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4"/>
  </p:sldMasterIdLst>
  <p:notesMasterIdLst>
    <p:notesMasterId r:id="rId10"/>
  </p:notesMasterIdLst>
  <p:sldIdLst>
    <p:sldId id="264" r:id="rId5"/>
    <p:sldId id="285" r:id="rId6"/>
    <p:sldId id="288" r:id="rId7"/>
    <p:sldId id="289" r:id="rId8"/>
    <p:sldId id="263" r:id="rId9"/>
  </p:sldIdLst>
  <p:sldSz cx="12193588" cy="6858000"/>
  <p:notesSz cx="20104100" cy="11309350"/>
  <p:defaultTextStyle>
    <a:defPPr>
      <a:defRPr lang="ru-RU"/>
    </a:defPPr>
    <a:lvl1pPr marL="0" algn="l" defTabSz="554398" rtl="0" eaLnBrk="1" latinLnBrk="0" hangingPunct="1">
      <a:defRPr sz="1091" kern="1200">
        <a:solidFill>
          <a:schemeClr val="tx1"/>
        </a:solidFill>
        <a:latin typeface="+mn-lt"/>
        <a:ea typeface="+mn-ea"/>
        <a:cs typeface="+mn-cs"/>
      </a:defRPr>
    </a:lvl1pPr>
    <a:lvl2pPr marL="277199" algn="l" defTabSz="554398" rtl="0" eaLnBrk="1" latinLnBrk="0" hangingPunct="1">
      <a:defRPr sz="1091" kern="1200">
        <a:solidFill>
          <a:schemeClr val="tx1"/>
        </a:solidFill>
        <a:latin typeface="+mn-lt"/>
        <a:ea typeface="+mn-ea"/>
        <a:cs typeface="+mn-cs"/>
      </a:defRPr>
    </a:lvl2pPr>
    <a:lvl3pPr marL="554398" algn="l" defTabSz="554398" rtl="0" eaLnBrk="1" latinLnBrk="0" hangingPunct="1">
      <a:defRPr sz="1091" kern="1200">
        <a:solidFill>
          <a:schemeClr val="tx1"/>
        </a:solidFill>
        <a:latin typeface="+mn-lt"/>
        <a:ea typeface="+mn-ea"/>
        <a:cs typeface="+mn-cs"/>
      </a:defRPr>
    </a:lvl3pPr>
    <a:lvl4pPr marL="831598" algn="l" defTabSz="554398" rtl="0" eaLnBrk="1" latinLnBrk="0" hangingPunct="1">
      <a:defRPr sz="1091" kern="1200">
        <a:solidFill>
          <a:schemeClr val="tx1"/>
        </a:solidFill>
        <a:latin typeface="+mn-lt"/>
        <a:ea typeface="+mn-ea"/>
        <a:cs typeface="+mn-cs"/>
      </a:defRPr>
    </a:lvl4pPr>
    <a:lvl5pPr marL="1108795" algn="l" defTabSz="554398" rtl="0" eaLnBrk="1" latinLnBrk="0" hangingPunct="1">
      <a:defRPr sz="1091" kern="1200">
        <a:solidFill>
          <a:schemeClr val="tx1"/>
        </a:solidFill>
        <a:latin typeface="+mn-lt"/>
        <a:ea typeface="+mn-ea"/>
        <a:cs typeface="+mn-cs"/>
      </a:defRPr>
    </a:lvl5pPr>
    <a:lvl6pPr marL="1385995" algn="l" defTabSz="554398" rtl="0" eaLnBrk="1" latinLnBrk="0" hangingPunct="1">
      <a:defRPr sz="1091" kern="1200">
        <a:solidFill>
          <a:schemeClr val="tx1"/>
        </a:solidFill>
        <a:latin typeface="+mn-lt"/>
        <a:ea typeface="+mn-ea"/>
        <a:cs typeface="+mn-cs"/>
      </a:defRPr>
    </a:lvl6pPr>
    <a:lvl7pPr marL="1663194" algn="l" defTabSz="554398" rtl="0" eaLnBrk="1" latinLnBrk="0" hangingPunct="1">
      <a:defRPr sz="1091" kern="1200">
        <a:solidFill>
          <a:schemeClr val="tx1"/>
        </a:solidFill>
        <a:latin typeface="+mn-lt"/>
        <a:ea typeface="+mn-ea"/>
        <a:cs typeface="+mn-cs"/>
      </a:defRPr>
    </a:lvl7pPr>
    <a:lvl8pPr marL="1940393" algn="l" defTabSz="554398" rtl="0" eaLnBrk="1" latinLnBrk="0" hangingPunct="1">
      <a:defRPr sz="1091" kern="1200">
        <a:solidFill>
          <a:schemeClr val="tx1"/>
        </a:solidFill>
        <a:latin typeface="+mn-lt"/>
        <a:ea typeface="+mn-ea"/>
        <a:cs typeface="+mn-cs"/>
      </a:defRPr>
    </a:lvl8pPr>
    <a:lvl9pPr marL="2217592" algn="l" defTabSz="554398" rtl="0" eaLnBrk="1" latinLnBrk="0" hangingPunct="1">
      <a:defRPr sz="109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6C6"/>
    <a:srgbClr val="2F3233"/>
    <a:srgbClr val="565656"/>
    <a:srgbClr val="DADADA"/>
    <a:srgbClr val="E73135"/>
    <a:srgbClr val="555554"/>
    <a:srgbClr val="2E3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6D7FD-42FC-C87B-017B-AEBC689CCC17}" v="13" dt="2024-11-26T10:35:24.053"/>
    <p1510:client id="{D867AE28-4BF6-4CA7-BA2E-4F536ADFD716}" v="1" dt="2024-11-26T10:35:42.27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8"/>
    <p:restoredTop sz="94674"/>
  </p:normalViewPr>
  <p:slideViewPr>
    <p:cSldViewPr>
      <p:cViewPr varScale="1">
        <p:scale>
          <a:sx n="104" d="100"/>
          <a:sy n="104" d="100"/>
        </p:scale>
        <p:origin x="936" y="108"/>
      </p:cViewPr>
      <p:guideLst/>
    </p:cSldViewPr>
  </p:slideViewPr>
  <p:notesTextViewPr>
    <p:cViewPr>
      <p:scale>
        <a:sx n="100" d="100"/>
        <a:sy n="100" d="100"/>
      </p:scale>
      <p:origin x="0" y="0"/>
    </p:cViewPr>
  </p:notesTextViewPr>
  <p:notesViewPr>
    <p:cSldViewPr showGuides="1">
      <p:cViewPr varScale="1">
        <p:scale>
          <a:sx n="48" d="100"/>
          <a:sy n="48" d="100"/>
        </p:scale>
        <p:origin x="1230"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99C3F308-E1C0-4977-A78D-6A1B21AC83DF}" type="datetimeFigureOut">
              <a:rPr lang="ru-RU" smtClean="0"/>
              <a:t>26.11.2024</a:t>
            </a:fld>
            <a:endParaRPr lang="ru-RU"/>
          </a:p>
        </p:txBody>
      </p:sp>
      <p:sp>
        <p:nvSpPr>
          <p:cNvPr id="4" name="Образ слайда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503B6832-7BD9-4253-865C-30175D5B9DAA}" type="slidenum">
              <a:rPr lang="ru-RU" smtClean="0"/>
              <a:t>‹#›</a:t>
            </a:fld>
            <a:endParaRPr lang="ru-RU"/>
          </a:p>
        </p:txBody>
      </p:sp>
    </p:spTree>
    <p:extLst>
      <p:ext uri="{BB962C8B-B14F-4D97-AF65-F5344CB8AC3E}">
        <p14:creationId xmlns:p14="http://schemas.microsoft.com/office/powerpoint/2010/main" val="3165026431"/>
      </p:ext>
    </p:extLst>
  </p:cSld>
  <p:clrMap bg1="lt1" tx1="dk1" bg2="lt2" tx2="dk2" accent1="accent1" accent2="accent2" accent3="accent3" accent4="accent4" accent5="accent5" accent6="accent6" hlink="hlink" folHlink="folHlink"/>
  <p:notesStyle>
    <a:lvl1pPr marL="0" algn="l" defTabSz="554398" rtl="0" eaLnBrk="1" latinLnBrk="0" hangingPunct="1">
      <a:defRPr sz="728" kern="1200">
        <a:solidFill>
          <a:schemeClr val="tx1"/>
        </a:solidFill>
        <a:latin typeface="+mn-lt"/>
        <a:ea typeface="+mn-ea"/>
        <a:cs typeface="+mn-cs"/>
      </a:defRPr>
    </a:lvl1pPr>
    <a:lvl2pPr marL="277199" algn="l" defTabSz="554398" rtl="0" eaLnBrk="1" latinLnBrk="0" hangingPunct="1">
      <a:defRPr sz="728" kern="1200">
        <a:solidFill>
          <a:schemeClr val="tx1"/>
        </a:solidFill>
        <a:latin typeface="+mn-lt"/>
        <a:ea typeface="+mn-ea"/>
        <a:cs typeface="+mn-cs"/>
      </a:defRPr>
    </a:lvl2pPr>
    <a:lvl3pPr marL="554398" algn="l" defTabSz="554398" rtl="0" eaLnBrk="1" latinLnBrk="0" hangingPunct="1">
      <a:defRPr sz="728" kern="1200">
        <a:solidFill>
          <a:schemeClr val="tx1"/>
        </a:solidFill>
        <a:latin typeface="+mn-lt"/>
        <a:ea typeface="+mn-ea"/>
        <a:cs typeface="+mn-cs"/>
      </a:defRPr>
    </a:lvl3pPr>
    <a:lvl4pPr marL="831598" algn="l" defTabSz="554398" rtl="0" eaLnBrk="1" latinLnBrk="0" hangingPunct="1">
      <a:defRPr sz="728" kern="1200">
        <a:solidFill>
          <a:schemeClr val="tx1"/>
        </a:solidFill>
        <a:latin typeface="+mn-lt"/>
        <a:ea typeface="+mn-ea"/>
        <a:cs typeface="+mn-cs"/>
      </a:defRPr>
    </a:lvl4pPr>
    <a:lvl5pPr marL="1108795" algn="l" defTabSz="554398" rtl="0" eaLnBrk="1" latinLnBrk="0" hangingPunct="1">
      <a:defRPr sz="728" kern="1200">
        <a:solidFill>
          <a:schemeClr val="tx1"/>
        </a:solidFill>
        <a:latin typeface="+mn-lt"/>
        <a:ea typeface="+mn-ea"/>
        <a:cs typeface="+mn-cs"/>
      </a:defRPr>
    </a:lvl5pPr>
    <a:lvl6pPr marL="1385995" algn="l" defTabSz="554398" rtl="0" eaLnBrk="1" latinLnBrk="0" hangingPunct="1">
      <a:defRPr sz="728" kern="1200">
        <a:solidFill>
          <a:schemeClr val="tx1"/>
        </a:solidFill>
        <a:latin typeface="+mn-lt"/>
        <a:ea typeface="+mn-ea"/>
        <a:cs typeface="+mn-cs"/>
      </a:defRPr>
    </a:lvl6pPr>
    <a:lvl7pPr marL="1663194" algn="l" defTabSz="554398" rtl="0" eaLnBrk="1" latinLnBrk="0" hangingPunct="1">
      <a:defRPr sz="728" kern="1200">
        <a:solidFill>
          <a:schemeClr val="tx1"/>
        </a:solidFill>
        <a:latin typeface="+mn-lt"/>
        <a:ea typeface="+mn-ea"/>
        <a:cs typeface="+mn-cs"/>
      </a:defRPr>
    </a:lvl7pPr>
    <a:lvl8pPr marL="1940393" algn="l" defTabSz="554398" rtl="0" eaLnBrk="1" latinLnBrk="0" hangingPunct="1">
      <a:defRPr sz="728" kern="1200">
        <a:solidFill>
          <a:schemeClr val="tx1"/>
        </a:solidFill>
        <a:latin typeface="+mn-lt"/>
        <a:ea typeface="+mn-ea"/>
        <a:cs typeface="+mn-cs"/>
      </a:defRPr>
    </a:lvl8pPr>
    <a:lvl9pPr marL="2217592" algn="l" defTabSz="554398" rtl="0" eaLnBrk="1" latinLnBrk="0" hangingPunct="1">
      <a:defRPr sz="72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Обложка_темный фон">
    <p:spTree>
      <p:nvGrpSpPr>
        <p:cNvPr id="1" name=""/>
        <p:cNvGrpSpPr/>
        <p:nvPr/>
      </p:nvGrpSpPr>
      <p:grpSpPr>
        <a:xfrm>
          <a:off x="0" y="0"/>
          <a:ext cx="0" cy="0"/>
          <a:chOff x="0" y="0"/>
          <a:chExt cx="0" cy="0"/>
        </a:xfrm>
      </p:grpSpPr>
      <p:sp>
        <p:nvSpPr>
          <p:cNvPr id="4" name="Рисунок 3"/>
          <p:cNvSpPr>
            <a:spLocks noGrp="1"/>
          </p:cNvSpPr>
          <p:nvPr>
            <p:ph type="pic" sz="quarter" idx="10" hasCustomPrompt="1"/>
          </p:nvPr>
        </p:nvSpPr>
        <p:spPr>
          <a:xfrm>
            <a:off x="0" y="0"/>
            <a:ext cx="12193588" cy="6858000"/>
          </a:xfrm>
          <a:prstGeom prst="rect">
            <a:avLst/>
          </a:prstGeom>
          <a:solidFill>
            <a:schemeClr val="bg1">
              <a:lumMod val="50000"/>
            </a:schemeClr>
          </a:solidFill>
        </p:spPr>
        <p:txBody>
          <a:bodyPr tIns="2808000" anchor="t"/>
          <a:lstStyle>
            <a:lvl1pPr algn="ctr">
              <a:defRPr sz="1867">
                <a:solidFill>
                  <a:schemeClr val="bg1"/>
                </a:solidFill>
                <a:latin typeface="Arial" panose="020B0604020202020204" pitchFamily="34" charset="0"/>
                <a:cs typeface="Arial" panose="020B0604020202020204" pitchFamily="34" charset="0"/>
              </a:defRPr>
            </a:lvl1pPr>
          </a:lstStyle>
          <a:p>
            <a:r>
              <a:rPr lang="ru-RU" dirty="0"/>
              <a:t>Фотоизображение</a:t>
            </a:r>
          </a:p>
        </p:txBody>
      </p:sp>
      <p:sp>
        <p:nvSpPr>
          <p:cNvPr id="12" name="Текст 19"/>
          <p:cNvSpPr>
            <a:spLocks noGrp="1"/>
          </p:cNvSpPr>
          <p:nvPr>
            <p:ph type="body" sz="quarter" idx="11" hasCustomPrompt="1"/>
          </p:nvPr>
        </p:nvSpPr>
        <p:spPr>
          <a:xfrm>
            <a:off x="799862" y="3733800"/>
            <a:ext cx="9225068" cy="1157299"/>
          </a:xfrm>
          <a:prstGeom prst="rect">
            <a:avLst/>
          </a:prstGeom>
        </p:spPr>
        <p:txBody>
          <a:bodyPr wrap="square" lIns="0" tIns="0" rIns="0" bIns="0">
            <a:normAutofit/>
          </a:bodyPr>
          <a:lstStyle>
            <a:lvl1pPr>
              <a:defRPr lang="ru-RU" sz="3733" b="1" kern="1200" spc="0" baseline="0" dirty="0">
                <a:solidFill>
                  <a:schemeClr val="bg1"/>
                </a:solidFill>
                <a:latin typeface="Arial"/>
                <a:ea typeface="+mn-ea"/>
                <a:cs typeface="Arial"/>
              </a:defRPr>
            </a:lvl1pPr>
          </a:lstStyle>
          <a:p>
            <a:pPr lvl="0"/>
            <a:r>
              <a:rPr lang="ru-RU" dirty="0"/>
              <a:t>КОРОТКИЙ ЗАГОЛОВОК ПРЕЗЕНТАЦИИ</a:t>
            </a:r>
          </a:p>
        </p:txBody>
      </p:sp>
      <p:sp>
        <p:nvSpPr>
          <p:cNvPr id="16" name="Текст 21"/>
          <p:cNvSpPr>
            <a:spLocks noGrp="1"/>
          </p:cNvSpPr>
          <p:nvPr>
            <p:ph type="body" sz="quarter" idx="12" hasCustomPrompt="1"/>
          </p:nvPr>
        </p:nvSpPr>
        <p:spPr>
          <a:xfrm>
            <a:off x="799862" y="4919990"/>
            <a:ext cx="9225068" cy="382604"/>
          </a:xfrm>
          <a:prstGeom prst="rect">
            <a:avLst/>
          </a:prstGeom>
        </p:spPr>
        <p:txBody>
          <a:bodyPr wrap="square" lIns="0" tIns="0" rIns="0" bIns="0">
            <a:normAutofit/>
          </a:bodyPr>
          <a:lstStyle>
            <a:lvl1pPr>
              <a:defRPr lang="ru-RU" sz="1333" kern="1200" spc="7" dirty="0">
                <a:solidFill>
                  <a:srgbClr val="FFFFFF"/>
                </a:solidFill>
                <a:latin typeface="Arial"/>
                <a:ea typeface="+mn-ea"/>
                <a:cs typeface="Arial"/>
              </a:defRPr>
            </a:lvl1pPr>
          </a:lstStyle>
          <a:p>
            <a:pPr lvl="0"/>
            <a:r>
              <a:rPr lang="ru-RU" dirty="0"/>
              <a:t>Подзаголовок презентации в две строки </a:t>
            </a:r>
            <a:br>
              <a:rPr lang="ru-RU" dirty="0"/>
            </a:br>
            <a:r>
              <a:rPr lang="ru-RU" dirty="0"/>
              <a:t>с уточняющим актуальным текстом</a:t>
            </a:r>
          </a:p>
        </p:txBody>
      </p:sp>
    </p:spTree>
    <p:extLst>
      <p:ext uri="{BB962C8B-B14F-4D97-AF65-F5344CB8AC3E}">
        <p14:creationId xmlns:p14="http://schemas.microsoft.com/office/powerpoint/2010/main" val="54060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бложка_светлый фон">
    <p:spTree>
      <p:nvGrpSpPr>
        <p:cNvPr id="1" name=""/>
        <p:cNvGrpSpPr/>
        <p:nvPr/>
      </p:nvGrpSpPr>
      <p:grpSpPr>
        <a:xfrm>
          <a:off x="0" y="0"/>
          <a:ext cx="0" cy="0"/>
          <a:chOff x="0" y="0"/>
          <a:chExt cx="0" cy="0"/>
        </a:xfrm>
      </p:grpSpPr>
      <p:sp>
        <p:nvSpPr>
          <p:cNvPr id="4" name="Рисунок 3"/>
          <p:cNvSpPr>
            <a:spLocks noGrp="1"/>
          </p:cNvSpPr>
          <p:nvPr>
            <p:ph type="pic" sz="quarter" idx="10" hasCustomPrompt="1"/>
          </p:nvPr>
        </p:nvSpPr>
        <p:spPr>
          <a:xfrm>
            <a:off x="0" y="0"/>
            <a:ext cx="12193588" cy="6858000"/>
          </a:xfrm>
          <a:prstGeom prst="rect">
            <a:avLst/>
          </a:prstGeom>
          <a:solidFill>
            <a:schemeClr val="accent2">
              <a:lumMod val="60000"/>
              <a:lumOff val="40000"/>
            </a:schemeClr>
          </a:solidFill>
        </p:spPr>
        <p:txBody>
          <a:bodyPr tIns="2808000" anchor="t"/>
          <a:lstStyle>
            <a:lvl1pPr algn="ctr">
              <a:defRPr sz="1867">
                <a:latin typeface="Arial" panose="020B0604020202020204" pitchFamily="34" charset="0"/>
                <a:cs typeface="Arial" panose="020B0604020202020204" pitchFamily="34" charset="0"/>
              </a:defRPr>
            </a:lvl1pPr>
          </a:lstStyle>
          <a:p>
            <a:r>
              <a:rPr lang="ru-RU" dirty="0"/>
              <a:t>Фотоизображение</a:t>
            </a:r>
          </a:p>
        </p:txBody>
      </p:sp>
      <p:sp>
        <p:nvSpPr>
          <p:cNvPr id="12" name="Текст 19"/>
          <p:cNvSpPr>
            <a:spLocks noGrp="1"/>
          </p:cNvSpPr>
          <p:nvPr>
            <p:ph type="body" sz="quarter" idx="11" hasCustomPrompt="1"/>
          </p:nvPr>
        </p:nvSpPr>
        <p:spPr>
          <a:xfrm>
            <a:off x="799862" y="3733800"/>
            <a:ext cx="9225068" cy="1157299"/>
          </a:xfrm>
          <a:prstGeom prst="rect">
            <a:avLst/>
          </a:prstGeom>
        </p:spPr>
        <p:txBody>
          <a:bodyPr wrap="square" lIns="0" tIns="0" rIns="0" bIns="0">
            <a:normAutofit/>
          </a:bodyPr>
          <a:lstStyle>
            <a:lvl1pPr>
              <a:defRPr lang="ru-RU" sz="3733" b="1" kern="1200" spc="0" baseline="0" dirty="0">
                <a:solidFill>
                  <a:schemeClr val="tx1"/>
                </a:solidFill>
                <a:latin typeface="Arial"/>
                <a:ea typeface="+mn-ea"/>
                <a:cs typeface="Arial"/>
              </a:defRPr>
            </a:lvl1pPr>
          </a:lstStyle>
          <a:p>
            <a:pPr lvl="0"/>
            <a:r>
              <a:rPr lang="ru-RU" dirty="0"/>
              <a:t>КОРОТКИЙ ЗАГОЛОВОК ПРЕЗЕНТАЦИИ</a:t>
            </a:r>
          </a:p>
        </p:txBody>
      </p:sp>
      <p:sp>
        <p:nvSpPr>
          <p:cNvPr id="16" name="Текст 21"/>
          <p:cNvSpPr>
            <a:spLocks noGrp="1"/>
          </p:cNvSpPr>
          <p:nvPr>
            <p:ph type="body" sz="quarter" idx="12" hasCustomPrompt="1"/>
          </p:nvPr>
        </p:nvSpPr>
        <p:spPr>
          <a:xfrm>
            <a:off x="799862" y="4919990"/>
            <a:ext cx="9225068" cy="382604"/>
          </a:xfrm>
          <a:prstGeom prst="rect">
            <a:avLst/>
          </a:prstGeom>
        </p:spPr>
        <p:txBody>
          <a:bodyPr wrap="square" lIns="0" tIns="0" rIns="0" bIns="0">
            <a:normAutofit/>
          </a:bodyPr>
          <a:lstStyle>
            <a:lvl1pPr>
              <a:defRPr lang="ru-RU" sz="1333" kern="1200" spc="7" dirty="0">
                <a:solidFill>
                  <a:schemeClr val="tx1"/>
                </a:solidFill>
                <a:latin typeface="Arial"/>
                <a:ea typeface="+mn-ea"/>
                <a:cs typeface="Arial"/>
              </a:defRPr>
            </a:lvl1pPr>
          </a:lstStyle>
          <a:p>
            <a:pPr lvl="0"/>
            <a:r>
              <a:rPr lang="ru-RU" dirty="0"/>
              <a:t>Подзаголовок презентации в две строки </a:t>
            </a:r>
            <a:br>
              <a:rPr lang="ru-RU" dirty="0"/>
            </a:br>
            <a:r>
              <a:rPr lang="ru-RU" dirty="0"/>
              <a:t>с уточняющим актуальным текстом</a:t>
            </a:r>
          </a:p>
        </p:txBody>
      </p:sp>
    </p:spTree>
    <p:extLst>
      <p:ext uri="{BB962C8B-B14F-4D97-AF65-F5344CB8AC3E}">
        <p14:creationId xmlns:p14="http://schemas.microsoft.com/office/powerpoint/2010/main" val="215742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Обложка_светлый фон">
    <p:spTree>
      <p:nvGrpSpPr>
        <p:cNvPr id="1" name=""/>
        <p:cNvGrpSpPr/>
        <p:nvPr/>
      </p:nvGrpSpPr>
      <p:grpSpPr>
        <a:xfrm>
          <a:off x="0" y="0"/>
          <a:ext cx="0" cy="0"/>
          <a:chOff x="0" y="0"/>
          <a:chExt cx="0" cy="0"/>
        </a:xfrm>
      </p:grpSpPr>
      <p:sp>
        <p:nvSpPr>
          <p:cNvPr id="12" name="Текст 19"/>
          <p:cNvSpPr>
            <a:spLocks noGrp="1"/>
          </p:cNvSpPr>
          <p:nvPr>
            <p:ph type="body" sz="quarter" idx="11" hasCustomPrompt="1"/>
          </p:nvPr>
        </p:nvSpPr>
        <p:spPr>
          <a:xfrm>
            <a:off x="799862" y="3733800"/>
            <a:ext cx="9225068" cy="1157299"/>
          </a:xfrm>
          <a:prstGeom prst="rect">
            <a:avLst/>
          </a:prstGeom>
        </p:spPr>
        <p:txBody>
          <a:bodyPr wrap="square" lIns="0" tIns="0" rIns="0" bIns="0">
            <a:normAutofit/>
          </a:bodyPr>
          <a:lstStyle>
            <a:lvl1pPr>
              <a:defRPr lang="ru-RU" sz="3733" b="1" kern="1200" spc="0" baseline="0" dirty="0">
                <a:solidFill>
                  <a:schemeClr val="tx1"/>
                </a:solidFill>
                <a:latin typeface="Arial"/>
                <a:ea typeface="+mn-ea"/>
                <a:cs typeface="Arial"/>
              </a:defRPr>
            </a:lvl1pPr>
          </a:lstStyle>
          <a:p>
            <a:pPr lvl="0"/>
            <a:r>
              <a:rPr lang="ru-RU" dirty="0"/>
              <a:t>КОРОТКИЙ ЗАГОЛОВОК ПРЕЗЕНТАЦИИ</a:t>
            </a:r>
          </a:p>
        </p:txBody>
      </p:sp>
      <p:sp>
        <p:nvSpPr>
          <p:cNvPr id="16" name="Текст 21"/>
          <p:cNvSpPr>
            <a:spLocks noGrp="1"/>
          </p:cNvSpPr>
          <p:nvPr>
            <p:ph type="body" sz="quarter" idx="12" hasCustomPrompt="1"/>
          </p:nvPr>
        </p:nvSpPr>
        <p:spPr>
          <a:xfrm>
            <a:off x="799862" y="4919990"/>
            <a:ext cx="9225068" cy="382604"/>
          </a:xfrm>
          <a:prstGeom prst="rect">
            <a:avLst/>
          </a:prstGeom>
        </p:spPr>
        <p:txBody>
          <a:bodyPr wrap="square" lIns="0" tIns="0" rIns="0" bIns="0">
            <a:normAutofit/>
          </a:bodyPr>
          <a:lstStyle>
            <a:lvl1pPr>
              <a:defRPr lang="ru-RU" sz="1333" kern="1200" spc="7" dirty="0">
                <a:solidFill>
                  <a:schemeClr val="tx1"/>
                </a:solidFill>
                <a:latin typeface="Arial"/>
                <a:ea typeface="+mn-ea"/>
                <a:cs typeface="Arial"/>
              </a:defRPr>
            </a:lvl1pPr>
          </a:lstStyle>
          <a:p>
            <a:pPr lvl="0"/>
            <a:r>
              <a:rPr lang="ru-RU" dirty="0"/>
              <a:t>Подзаголовок презентации в две строки </a:t>
            </a:r>
            <a:br>
              <a:rPr lang="ru-RU" dirty="0"/>
            </a:br>
            <a:r>
              <a:rPr lang="ru-RU" dirty="0"/>
              <a:t>с уточняющим актуальным текстом</a:t>
            </a:r>
          </a:p>
        </p:txBody>
      </p:sp>
    </p:spTree>
    <p:extLst>
      <p:ext uri="{BB962C8B-B14F-4D97-AF65-F5344CB8AC3E}">
        <p14:creationId xmlns:p14="http://schemas.microsoft.com/office/powerpoint/2010/main" val="340558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Разделитель">
    <p:bg>
      <p:bgPr>
        <a:solidFill>
          <a:schemeClr val="bg1"/>
        </a:solidFill>
        <a:effectLst/>
      </p:bgPr>
    </p:bg>
    <p:spTree>
      <p:nvGrpSpPr>
        <p:cNvPr id="1" name=""/>
        <p:cNvGrpSpPr/>
        <p:nvPr/>
      </p:nvGrpSpPr>
      <p:grpSpPr>
        <a:xfrm>
          <a:off x="0" y="0"/>
          <a:ext cx="0" cy="0"/>
          <a:chOff x="0" y="0"/>
          <a:chExt cx="0" cy="0"/>
        </a:xfrm>
      </p:grpSpPr>
      <p:sp>
        <p:nvSpPr>
          <p:cNvPr id="3" name="Прямоугольник 2"/>
          <p:cNvSpPr/>
          <p:nvPr userDrawn="1"/>
        </p:nvSpPr>
        <p:spPr>
          <a:xfrm>
            <a:off x="1" y="0"/>
            <a:ext cx="30467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91"/>
          </a:p>
        </p:txBody>
      </p:sp>
      <p:sp>
        <p:nvSpPr>
          <p:cNvPr id="15" name="Текст 21"/>
          <p:cNvSpPr>
            <a:spLocks noGrp="1"/>
          </p:cNvSpPr>
          <p:nvPr>
            <p:ph type="body" sz="quarter" idx="12" hasCustomPrompt="1"/>
          </p:nvPr>
        </p:nvSpPr>
        <p:spPr>
          <a:xfrm>
            <a:off x="3309070" y="5156201"/>
            <a:ext cx="8227790" cy="256068"/>
          </a:xfrm>
          <a:prstGeom prst="rect">
            <a:avLst/>
          </a:prstGeom>
        </p:spPr>
        <p:txBody>
          <a:bodyPr wrap="square" lIns="0" tIns="0" rIns="0" bIns="0">
            <a:normAutofit/>
          </a:bodyPr>
          <a:lstStyle>
            <a:lvl1pPr>
              <a:defRPr lang="ru-RU" sz="1333" kern="1200" spc="7" dirty="0">
                <a:solidFill>
                  <a:schemeClr val="tx1"/>
                </a:solidFill>
                <a:latin typeface="Arial"/>
                <a:ea typeface="+mn-ea"/>
                <a:cs typeface="Arial"/>
              </a:defRPr>
            </a:lvl1pPr>
          </a:lstStyle>
          <a:p>
            <a:pPr lvl="0"/>
            <a:r>
              <a:rPr lang="ru-RU" dirty="0"/>
              <a:t>Подзаголовок разделителя</a:t>
            </a:r>
          </a:p>
        </p:txBody>
      </p:sp>
      <p:sp>
        <p:nvSpPr>
          <p:cNvPr id="9" name="Текст 8"/>
          <p:cNvSpPr>
            <a:spLocks noGrp="1"/>
          </p:cNvSpPr>
          <p:nvPr>
            <p:ph type="body" sz="quarter" idx="13" hasCustomPrompt="1"/>
          </p:nvPr>
        </p:nvSpPr>
        <p:spPr>
          <a:xfrm>
            <a:off x="1" y="3094936"/>
            <a:ext cx="3046713" cy="2772465"/>
          </a:xfrm>
          <a:prstGeom prst="rect">
            <a:avLst/>
          </a:prstGeom>
          <a:noFill/>
        </p:spPr>
        <p:txBody>
          <a:bodyPr lIns="0" tIns="0" rIns="180000" bIns="0" anchor="b">
            <a:normAutofit/>
          </a:bodyPr>
          <a:lstStyle>
            <a:lvl1pPr algn="r">
              <a:defRPr sz="20000" b="0">
                <a:solidFill>
                  <a:schemeClr val="tx1"/>
                </a:solidFill>
                <a:latin typeface="Arial" panose="020B0604020202020204" pitchFamily="34" charset="0"/>
                <a:cs typeface="Arial" panose="020B0604020202020204" pitchFamily="34" charset="0"/>
              </a:defRPr>
            </a:lvl1pPr>
          </a:lstStyle>
          <a:p>
            <a:pPr lvl="0"/>
            <a:r>
              <a:rPr lang="ru-RU" dirty="0"/>
              <a:t>1.</a:t>
            </a:r>
          </a:p>
        </p:txBody>
      </p:sp>
      <p:sp>
        <p:nvSpPr>
          <p:cNvPr id="10" name="object 12"/>
          <p:cNvSpPr/>
          <p:nvPr userDrawn="1"/>
        </p:nvSpPr>
        <p:spPr>
          <a:xfrm>
            <a:off x="799861" y="5631388"/>
            <a:ext cx="11390953" cy="48133"/>
          </a:xfrm>
          <a:custGeom>
            <a:avLst/>
            <a:gdLst/>
            <a:ahLst/>
            <a:cxnLst/>
            <a:rect l="l" t="t" r="r" b="b"/>
            <a:pathLst>
              <a:path w="18780760" h="79375">
                <a:moveTo>
                  <a:pt x="18780318" y="0"/>
                </a:moveTo>
                <a:lnTo>
                  <a:pt x="0" y="0"/>
                </a:lnTo>
                <a:lnTo>
                  <a:pt x="0" y="79118"/>
                </a:lnTo>
                <a:lnTo>
                  <a:pt x="18780318" y="79118"/>
                </a:lnTo>
                <a:lnTo>
                  <a:pt x="18780318" y="0"/>
                </a:lnTo>
                <a:close/>
              </a:path>
            </a:pathLst>
          </a:custGeom>
          <a:solidFill>
            <a:srgbClr val="E92E2D"/>
          </a:solidFill>
        </p:spPr>
        <p:txBody>
          <a:bodyPr wrap="square" lIns="0" tIns="0" rIns="0" bIns="0" rtlCol="0"/>
          <a:lstStyle/>
          <a:p>
            <a:endParaRPr sz="2400"/>
          </a:p>
        </p:txBody>
      </p:sp>
      <p:sp>
        <p:nvSpPr>
          <p:cNvPr id="12" name="Текст 19"/>
          <p:cNvSpPr>
            <a:spLocks noGrp="1"/>
          </p:cNvSpPr>
          <p:nvPr>
            <p:ph type="body" sz="quarter" idx="11" hasCustomPrompt="1"/>
          </p:nvPr>
        </p:nvSpPr>
        <p:spPr>
          <a:xfrm>
            <a:off x="3294147" y="3897301"/>
            <a:ext cx="8227790" cy="1157299"/>
          </a:xfrm>
          <a:prstGeom prst="rect">
            <a:avLst/>
          </a:prstGeom>
        </p:spPr>
        <p:txBody>
          <a:bodyPr wrap="square" lIns="0" tIns="0" rIns="0" bIns="0">
            <a:normAutofit/>
          </a:bodyPr>
          <a:lstStyle>
            <a:lvl1pPr>
              <a:defRPr lang="ru-RU" sz="3733" b="1" i="0" dirty="0">
                <a:solidFill>
                  <a:schemeClr val="bg2"/>
                </a:solidFill>
                <a:latin typeface="Arial"/>
                <a:ea typeface="+mj-ea"/>
                <a:cs typeface="Arial"/>
              </a:defRPr>
            </a:lvl1pPr>
          </a:lstStyle>
          <a:p>
            <a:pPr lvl="0"/>
            <a:r>
              <a:rPr lang="ru-RU" dirty="0"/>
              <a:t>ЗАГОЛОВОК </a:t>
            </a:r>
            <a:br>
              <a:rPr lang="ru-RU" dirty="0"/>
            </a:br>
            <a:r>
              <a:rPr lang="ru-RU" dirty="0"/>
              <a:t>РАЗДЕЛИТЕЛЯ</a:t>
            </a:r>
          </a:p>
        </p:txBody>
      </p:sp>
      <p:pic>
        <p:nvPicPr>
          <p:cNvPr id="13" name="Рисунок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76189" y="789237"/>
            <a:ext cx="1578245" cy="239629"/>
          </a:xfrm>
          <a:prstGeom prst="rect">
            <a:avLst/>
          </a:prstGeom>
        </p:spPr>
      </p:pic>
    </p:spTree>
    <p:extLst>
      <p:ext uri="{BB962C8B-B14F-4D97-AF65-F5344CB8AC3E}">
        <p14:creationId xmlns:p14="http://schemas.microsoft.com/office/powerpoint/2010/main" val="345183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Текстовый слайд">
    <p:spTree>
      <p:nvGrpSpPr>
        <p:cNvPr id="1" name=""/>
        <p:cNvGrpSpPr/>
        <p:nvPr/>
      </p:nvGrpSpPr>
      <p:grpSpPr>
        <a:xfrm>
          <a:off x="0" y="0"/>
          <a:ext cx="0" cy="0"/>
          <a:chOff x="0" y="0"/>
          <a:chExt cx="0" cy="0"/>
        </a:xfrm>
      </p:grpSpPr>
      <p:sp>
        <p:nvSpPr>
          <p:cNvPr id="9" name="object 4"/>
          <p:cNvSpPr/>
          <p:nvPr userDrawn="1"/>
        </p:nvSpPr>
        <p:spPr>
          <a:xfrm>
            <a:off x="441344" y="6379282"/>
            <a:ext cx="11752600" cy="28497"/>
          </a:xfrm>
          <a:custGeom>
            <a:avLst/>
            <a:gdLst/>
            <a:ahLst/>
            <a:cxnLst/>
            <a:rect l="l" t="t" r="r" b="b"/>
            <a:pathLst>
              <a:path w="19377025" h="46990">
                <a:moveTo>
                  <a:pt x="19376425" y="0"/>
                </a:moveTo>
                <a:lnTo>
                  <a:pt x="0" y="0"/>
                </a:lnTo>
                <a:lnTo>
                  <a:pt x="0" y="46543"/>
                </a:lnTo>
                <a:lnTo>
                  <a:pt x="19376425" y="46543"/>
                </a:lnTo>
                <a:lnTo>
                  <a:pt x="19376425" y="0"/>
                </a:lnTo>
                <a:close/>
              </a:path>
            </a:pathLst>
          </a:custGeom>
          <a:solidFill>
            <a:srgbClr val="E92E2D"/>
          </a:solidFill>
        </p:spPr>
        <p:txBody>
          <a:bodyPr wrap="square" lIns="0" tIns="0" rIns="0" bIns="0" rtlCol="0"/>
          <a:lstStyle/>
          <a:p>
            <a:endParaRPr sz="1091"/>
          </a:p>
        </p:txBody>
      </p:sp>
      <p:sp>
        <p:nvSpPr>
          <p:cNvPr id="22" name="Номер слайда 21"/>
          <p:cNvSpPr>
            <a:spLocks noGrp="1"/>
          </p:cNvSpPr>
          <p:nvPr>
            <p:ph type="sldNum" sz="quarter" idx="12"/>
          </p:nvPr>
        </p:nvSpPr>
        <p:spPr>
          <a:xfrm>
            <a:off x="11022249" y="6478712"/>
            <a:ext cx="711897" cy="199299"/>
          </a:xfrm>
          <a:prstGeom prst="rect">
            <a:avLst/>
          </a:prstGeom>
        </p:spPr>
        <p:txBody>
          <a:bodyPr lIns="0" tIns="0" rIns="0" bIns="0"/>
          <a:lstStyle>
            <a:lvl1pPr>
              <a:defRPr sz="933">
                <a:solidFill>
                  <a:schemeClr val="tx1"/>
                </a:solidFill>
                <a:latin typeface="Arial" panose="020B0604020202020204" pitchFamily="34" charset="0"/>
                <a:cs typeface="Arial" panose="020B0604020202020204" pitchFamily="34" charset="0"/>
              </a:defRPr>
            </a:lvl1pPr>
          </a:lstStyle>
          <a:p>
            <a:pPr algn="r"/>
            <a:fld id="{EE176C42-AD4C-4CE4-A7AD-7C91363E0476}" type="slidenum">
              <a:rPr lang="ru-RU" smtClean="0"/>
              <a:pPr algn="r"/>
              <a:t>‹#›</a:t>
            </a:fld>
            <a:endParaRPr lang="ru-RU" dirty="0"/>
          </a:p>
        </p:txBody>
      </p:sp>
      <p:sp>
        <p:nvSpPr>
          <p:cNvPr id="24" name="Текст 23"/>
          <p:cNvSpPr>
            <a:spLocks noGrp="1"/>
          </p:cNvSpPr>
          <p:nvPr>
            <p:ph type="body" sz="quarter" idx="13" hasCustomPrompt="1"/>
          </p:nvPr>
        </p:nvSpPr>
        <p:spPr>
          <a:xfrm>
            <a:off x="441345" y="6478713"/>
            <a:ext cx="10370715" cy="184831"/>
          </a:xfrm>
          <a:prstGeom prst="rect">
            <a:avLst/>
          </a:prstGeom>
        </p:spPr>
        <p:txBody>
          <a:bodyPr lIns="0" tIns="0" rIns="0" bIns="0">
            <a:normAutofit/>
          </a:bodyPr>
          <a:lstStyle>
            <a:lvl1pPr>
              <a:defRPr sz="933">
                <a:solidFill>
                  <a:schemeClr val="tx1"/>
                </a:solidFill>
                <a:latin typeface="Arial" panose="020B0604020202020204" pitchFamily="34" charset="0"/>
                <a:cs typeface="Arial" panose="020B0604020202020204" pitchFamily="34" charset="0"/>
              </a:defRPr>
            </a:lvl1pPr>
          </a:lstStyle>
          <a:p>
            <a:pPr lvl="0"/>
            <a:r>
              <a:rPr lang="ru-RU" dirty="0"/>
              <a:t>Короткий заголовок презентации</a:t>
            </a:r>
          </a:p>
        </p:txBody>
      </p:sp>
      <p:sp>
        <p:nvSpPr>
          <p:cNvPr id="26" name="Текст 25"/>
          <p:cNvSpPr>
            <a:spLocks noGrp="1"/>
          </p:cNvSpPr>
          <p:nvPr>
            <p:ph type="body" sz="quarter" idx="14" hasCustomPrompt="1"/>
          </p:nvPr>
        </p:nvSpPr>
        <p:spPr>
          <a:xfrm>
            <a:off x="453155" y="398353"/>
            <a:ext cx="9606556" cy="184831"/>
          </a:xfrm>
          <a:prstGeom prst="rect">
            <a:avLst/>
          </a:prstGeom>
        </p:spPr>
        <p:txBody>
          <a:bodyPr lIns="0" tIns="0" rIns="0" bIns="0">
            <a:normAutofit/>
          </a:bodyPr>
          <a:lstStyle>
            <a:lvl1pPr>
              <a:defRPr sz="933" b="1">
                <a:solidFill>
                  <a:schemeClr val="bg2"/>
                </a:solidFill>
                <a:latin typeface="Arial" panose="020B0604020202020204" pitchFamily="34" charset="0"/>
                <a:cs typeface="Arial" panose="020B0604020202020204" pitchFamily="34" charset="0"/>
              </a:defRPr>
            </a:lvl1pPr>
          </a:lstStyle>
          <a:p>
            <a:pPr lvl="0"/>
            <a:r>
              <a:rPr lang="ru-RU" dirty="0"/>
              <a:t>ЗАГОЛОВОК РАЗДЕЛИТЕЛЯ</a:t>
            </a:r>
          </a:p>
        </p:txBody>
      </p:sp>
      <p:sp>
        <p:nvSpPr>
          <p:cNvPr id="5" name="Текст 4"/>
          <p:cNvSpPr>
            <a:spLocks noGrp="1"/>
          </p:cNvSpPr>
          <p:nvPr>
            <p:ph type="body" sz="quarter" idx="16"/>
          </p:nvPr>
        </p:nvSpPr>
        <p:spPr>
          <a:xfrm>
            <a:off x="6300020" y="1498600"/>
            <a:ext cx="5434322" cy="4673600"/>
          </a:xfrm>
          <a:prstGeom prst="rect">
            <a:avLst/>
          </a:prstGeom>
        </p:spPr>
        <p:txBody>
          <a:bodyPr lIns="0" tIns="0" rIns="0" bIns="0">
            <a:noAutofit/>
          </a:bodyPr>
          <a:lstStyle>
            <a:lvl1pPr>
              <a:defRPr sz="1867"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текста</a:t>
            </a:r>
          </a:p>
        </p:txBody>
      </p:sp>
      <p:sp>
        <p:nvSpPr>
          <p:cNvPr id="20" name="Текст 4"/>
          <p:cNvSpPr>
            <a:spLocks noGrp="1"/>
          </p:cNvSpPr>
          <p:nvPr>
            <p:ph type="body" sz="quarter" idx="17"/>
          </p:nvPr>
        </p:nvSpPr>
        <p:spPr>
          <a:xfrm>
            <a:off x="440953" y="2144811"/>
            <a:ext cx="5434322" cy="4027389"/>
          </a:xfrm>
          <a:prstGeom prst="rect">
            <a:avLst/>
          </a:prstGeom>
        </p:spPr>
        <p:txBody>
          <a:bodyPr lIns="0" tIns="0" rIns="0" bIns="0">
            <a:noAutofit/>
          </a:bodyPr>
          <a:lstStyle>
            <a:lvl1pPr>
              <a:defRPr sz="1867" b="0"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текста</a:t>
            </a:r>
          </a:p>
        </p:txBody>
      </p:sp>
      <p:sp>
        <p:nvSpPr>
          <p:cNvPr id="15" name="Текст 4"/>
          <p:cNvSpPr>
            <a:spLocks noGrp="1"/>
          </p:cNvSpPr>
          <p:nvPr>
            <p:ph type="body" sz="quarter" idx="18" hasCustomPrompt="1"/>
          </p:nvPr>
        </p:nvSpPr>
        <p:spPr>
          <a:xfrm>
            <a:off x="440952" y="1510527"/>
            <a:ext cx="5434322" cy="563352"/>
          </a:xfrm>
          <a:prstGeom prst="rect">
            <a:avLst/>
          </a:prstGeom>
        </p:spPr>
        <p:txBody>
          <a:bodyPr lIns="0" tIns="0" rIns="0" bIns="0">
            <a:noAutofit/>
          </a:bodyPr>
          <a:lstStyle>
            <a:lvl1pPr>
              <a:defRPr sz="1867" b="1"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подзаголовка</a:t>
            </a:r>
          </a:p>
        </p:txBody>
      </p:sp>
      <p:pic>
        <p:nvPicPr>
          <p:cNvPr id="19" name="Рисунок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1128" y="367215"/>
            <a:ext cx="1010461" cy="159128"/>
          </a:xfrm>
          <a:prstGeom prst="rect">
            <a:avLst/>
          </a:prstGeom>
        </p:spPr>
      </p:pic>
      <p:sp>
        <p:nvSpPr>
          <p:cNvPr id="13" name="Текст 3">
            <a:extLst>
              <a:ext uri="{FF2B5EF4-FFF2-40B4-BE49-F238E27FC236}">
                <a16:creationId xmlns:a16="http://schemas.microsoft.com/office/drawing/2014/main" id="{76ADC4FC-ED9A-D246-A226-AD02853A319B}"/>
              </a:ext>
            </a:extLst>
          </p:cNvPr>
          <p:cNvSpPr>
            <a:spLocks noGrp="1"/>
          </p:cNvSpPr>
          <p:nvPr>
            <p:ph type="body" sz="quarter" idx="19" hasCustomPrompt="1"/>
          </p:nvPr>
        </p:nvSpPr>
        <p:spPr>
          <a:xfrm>
            <a:off x="440952" y="841367"/>
            <a:ext cx="9529200" cy="460800"/>
          </a:xfrm>
          <a:prstGeom prst="rect">
            <a:avLst/>
          </a:prstGeom>
        </p:spPr>
        <p:txBody>
          <a:bodyPr lIns="0" tIns="0" rIns="0" bIns="0">
            <a:normAutofit/>
          </a:bodyPr>
          <a:lstStyle>
            <a:lvl1pPr>
              <a:defRPr lang="ru-RU" sz="3133" b="1" dirty="0">
                <a:solidFill>
                  <a:schemeClr val="bg2"/>
                </a:solidFill>
                <a:latin typeface="+mn-lt"/>
                <a:ea typeface="+mn-ea"/>
                <a:cs typeface="+mn-cs"/>
              </a:defRPr>
            </a:lvl1pPr>
          </a:lstStyle>
          <a:p>
            <a:pPr marL="0" lvl="0"/>
            <a:r>
              <a:rPr lang="ru-RU" dirty="0"/>
              <a:t>Заголовок текстового слайда</a:t>
            </a:r>
          </a:p>
        </p:txBody>
      </p:sp>
    </p:spTree>
  </p:cSld>
  <p:clrMapOvr>
    <a:masterClrMapping/>
  </p:clrMapOvr>
  <p:extLst>
    <p:ext uri="{DCECCB84-F9BA-43D5-87BE-67443E8EF086}">
      <p15:sldGuideLst xmlns:p15="http://schemas.microsoft.com/office/powerpoint/2012/main">
        <p15:guide id="2" pos="256" userDrawn="1">
          <p15:clr>
            <a:srgbClr val="FBAE40"/>
          </p15:clr>
        </p15:guide>
        <p15:guide id="3" pos="7425" userDrawn="1">
          <p15:clr>
            <a:srgbClr val="FBAE40"/>
          </p15:clr>
        </p15:guide>
        <p15:guide id="4" orient="horz" pos="3888" userDrawn="1">
          <p15:clr>
            <a:srgbClr val="FBAE40"/>
          </p15:clr>
        </p15:guide>
        <p15:guide id="5" orient="horz" pos="94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Слайд с изображением">
    <p:spTree>
      <p:nvGrpSpPr>
        <p:cNvPr id="1" name=""/>
        <p:cNvGrpSpPr/>
        <p:nvPr/>
      </p:nvGrpSpPr>
      <p:grpSpPr>
        <a:xfrm>
          <a:off x="0" y="0"/>
          <a:ext cx="0" cy="0"/>
          <a:chOff x="0" y="0"/>
          <a:chExt cx="0" cy="0"/>
        </a:xfrm>
      </p:grpSpPr>
      <p:sp>
        <p:nvSpPr>
          <p:cNvPr id="9" name="object 4"/>
          <p:cNvSpPr/>
          <p:nvPr userDrawn="1"/>
        </p:nvSpPr>
        <p:spPr>
          <a:xfrm>
            <a:off x="441344" y="6379282"/>
            <a:ext cx="11752600" cy="28497"/>
          </a:xfrm>
          <a:custGeom>
            <a:avLst/>
            <a:gdLst/>
            <a:ahLst/>
            <a:cxnLst/>
            <a:rect l="l" t="t" r="r" b="b"/>
            <a:pathLst>
              <a:path w="19377025" h="46990">
                <a:moveTo>
                  <a:pt x="19376425" y="0"/>
                </a:moveTo>
                <a:lnTo>
                  <a:pt x="0" y="0"/>
                </a:lnTo>
                <a:lnTo>
                  <a:pt x="0" y="46543"/>
                </a:lnTo>
                <a:lnTo>
                  <a:pt x="19376425" y="46543"/>
                </a:lnTo>
                <a:lnTo>
                  <a:pt x="19376425" y="0"/>
                </a:lnTo>
                <a:close/>
              </a:path>
            </a:pathLst>
          </a:custGeom>
          <a:solidFill>
            <a:srgbClr val="E92E2D"/>
          </a:solidFill>
        </p:spPr>
        <p:txBody>
          <a:bodyPr wrap="square" lIns="0" tIns="0" rIns="0" bIns="0" rtlCol="0"/>
          <a:lstStyle/>
          <a:p>
            <a:endParaRPr sz="1091"/>
          </a:p>
        </p:txBody>
      </p:sp>
      <p:sp>
        <p:nvSpPr>
          <p:cNvPr id="22" name="Номер слайда 21"/>
          <p:cNvSpPr>
            <a:spLocks noGrp="1"/>
          </p:cNvSpPr>
          <p:nvPr>
            <p:ph type="sldNum" sz="quarter" idx="12"/>
          </p:nvPr>
        </p:nvSpPr>
        <p:spPr>
          <a:xfrm>
            <a:off x="11022249" y="6478712"/>
            <a:ext cx="711897" cy="199299"/>
          </a:xfrm>
          <a:prstGeom prst="rect">
            <a:avLst/>
          </a:prstGeom>
        </p:spPr>
        <p:txBody>
          <a:bodyPr lIns="0" tIns="0" rIns="0" bIns="0"/>
          <a:lstStyle>
            <a:lvl1pPr>
              <a:defRPr sz="933">
                <a:solidFill>
                  <a:schemeClr val="tx1"/>
                </a:solidFill>
                <a:latin typeface="Arial" panose="020B0604020202020204" pitchFamily="34" charset="0"/>
                <a:cs typeface="Arial" panose="020B0604020202020204" pitchFamily="34" charset="0"/>
              </a:defRPr>
            </a:lvl1pPr>
          </a:lstStyle>
          <a:p>
            <a:pPr algn="r"/>
            <a:fld id="{EE176C42-AD4C-4CE4-A7AD-7C91363E0476}" type="slidenum">
              <a:rPr lang="ru-RU" smtClean="0"/>
              <a:pPr algn="r"/>
              <a:t>‹#›</a:t>
            </a:fld>
            <a:endParaRPr lang="ru-RU" dirty="0"/>
          </a:p>
        </p:txBody>
      </p:sp>
      <p:sp>
        <p:nvSpPr>
          <p:cNvPr id="24" name="Текст 23"/>
          <p:cNvSpPr>
            <a:spLocks noGrp="1"/>
          </p:cNvSpPr>
          <p:nvPr>
            <p:ph type="body" sz="quarter" idx="13" hasCustomPrompt="1"/>
          </p:nvPr>
        </p:nvSpPr>
        <p:spPr>
          <a:xfrm>
            <a:off x="441345" y="6478713"/>
            <a:ext cx="10370715" cy="184831"/>
          </a:xfrm>
          <a:prstGeom prst="rect">
            <a:avLst/>
          </a:prstGeom>
        </p:spPr>
        <p:txBody>
          <a:bodyPr lIns="0" tIns="0" rIns="0" bIns="0">
            <a:normAutofit/>
          </a:bodyPr>
          <a:lstStyle>
            <a:lvl1pPr>
              <a:defRPr sz="933">
                <a:solidFill>
                  <a:schemeClr val="tx1"/>
                </a:solidFill>
                <a:latin typeface="Arial" panose="020B0604020202020204" pitchFamily="34" charset="0"/>
                <a:cs typeface="Arial" panose="020B0604020202020204" pitchFamily="34" charset="0"/>
              </a:defRPr>
            </a:lvl1pPr>
          </a:lstStyle>
          <a:p>
            <a:pPr lvl="0"/>
            <a:r>
              <a:rPr lang="ru-RU" dirty="0"/>
              <a:t>Короткий заголовок презентации</a:t>
            </a:r>
          </a:p>
        </p:txBody>
      </p:sp>
      <p:sp>
        <p:nvSpPr>
          <p:cNvPr id="26" name="Текст 25"/>
          <p:cNvSpPr>
            <a:spLocks noGrp="1"/>
          </p:cNvSpPr>
          <p:nvPr>
            <p:ph type="body" sz="quarter" idx="14" hasCustomPrompt="1"/>
          </p:nvPr>
        </p:nvSpPr>
        <p:spPr>
          <a:xfrm>
            <a:off x="453155" y="398353"/>
            <a:ext cx="9606556" cy="184831"/>
          </a:xfrm>
          <a:prstGeom prst="rect">
            <a:avLst/>
          </a:prstGeom>
        </p:spPr>
        <p:txBody>
          <a:bodyPr lIns="0" tIns="0" rIns="0" bIns="0">
            <a:normAutofit/>
          </a:bodyPr>
          <a:lstStyle>
            <a:lvl1pPr>
              <a:defRPr sz="933" b="1">
                <a:solidFill>
                  <a:schemeClr val="bg2"/>
                </a:solidFill>
                <a:latin typeface="Arial" panose="020B0604020202020204" pitchFamily="34" charset="0"/>
                <a:cs typeface="Arial" panose="020B0604020202020204" pitchFamily="34" charset="0"/>
              </a:defRPr>
            </a:lvl1pPr>
          </a:lstStyle>
          <a:p>
            <a:pPr lvl="0"/>
            <a:r>
              <a:rPr lang="ru-RU" dirty="0"/>
              <a:t>ЗАГОЛОВОК РАЗДЕЛИТЕЛЯ</a:t>
            </a:r>
          </a:p>
        </p:txBody>
      </p:sp>
      <p:sp>
        <p:nvSpPr>
          <p:cNvPr id="16" name="Рисунок 3"/>
          <p:cNvSpPr>
            <a:spLocks noGrp="1"/>
          </p:cNvSpPr>
          <p:nvPr>
            <p:ph type="pic" sz="quarter" idx="18"/>
          </p:nvPr>
        </p:nvSpPr>
        <p:spPr>
          <a:xfrm>
            <a:off x="6300021" y="1498600"/>
            <a:ext cx="5434192" cy="4673600"/>
          </a:xfrm>
          <a:prstGeom prst="rect">
            <a:avLst/>
          </a:prstGeom>
        </p:spPr>
        <p:txBody>
          <a:bodyPr anchor="ctr"/>
          <a:lstStyle>
            <a:lvl1pPr algn="ctr">
              <a:defRPr>
                <a:solidFill>
                  <a:schemeClr val="accent1"/>
                </a:solidFill>
              </a:defRPr>
            </a:lvl1pPr>
          </a:lstStyle>
          <a:p>
            <a:endParaRPr lang="ru-RU" dirty="0"/>
          </a:p>
        </p:txBody>
      </p:sp>
      <p:sp>
        <p:nvSpPr>
          <p:cNvPr id="15" name="Текст 4"/>
          <p:cNvSpPr>
            <a:spLocks noGrp="1"/>
          </p:cNvSpPr>
          <p:nvPr>
            <p:ph type="body" sz="quarter" idx="17"/>
          </p:nvPr>
        </p:nvSpPr>
        <p:spPr>
          <a:xfrm>
            <a:off x="440953" y="2144811"/>
            <a:ext cx="5434322" cy="4027389"/>
          </a:xfrm>
          <a:prstGeom prst="rect">
            <a:avLst/>
          </a:prstGeom>
        </p:spPr>
        <p:txBody>
          <a:bodyPr lIns="0" tIns="0" rIns="0" bIns="0">
            <a:noAutofit/>
          </a:bodyPr>
          <a:lstStyle>
            <a:lvl1pPr>
              <a:defRPr sz="1867" b="0"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текста</a:t>
            </a:r>
          </a:p>
        </p:txBody>
      </p:sp>
      <p:sp>
        <p:nvSpPr>
          <p:cNvPr id="17" name="Текст 4"/>
          <p:cNvSpPr>
            <a:spLocks noGrp="1"/>
          </p:cNvSpPr>
          <p:nvPr>
            <p:ph type="body" sz="quarter" idx="19" hasCustomPrompt="1"/>
          </p:nvPr>
        </p:nvSpPr>
        <p:spPr>
          <a:xfrm>
            <a:off x="440952" y="1510527"/>
            <a:ext cx="5434322" cy="563352"/>
          </a:xfrm>
          <a:prstGeom prst="rect">
            <a:avLst/>
          </a:prstGeom>
        </p:spPr>
        <p:txBody>
          <a:bodyPr lIns="0" tIns="0" rIns="0" bIns="0">
            <a:noAutofit/>
          </a:bodyPr>
          <a:lstStyle>
            <a:lvl1pPr>
              <a:defRPr sz="1867" b="1"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подзаголовка</a:t>
            </a:r>
          </a:p>
        </p:txBody>
      </p:sp>
      <p:sp>
        <p:nvSpPr>
          <p:cNvPr id="12" name="Текст 3">
            <a:extLst>
              <a:ext uri="{FF2B5EF4-FFF2-40B4-BE49-F238E27FC236}">
                <a16:creationId xmlns:a16="http://schemas.microsoft.com/office/drawing/2014/main" id="{DE281260-A980-9145-ABC7-24A473CFD372}"/>
              </a:ext>
            </a:extLst>
          </p:cNvPr>
          <p:cNvSpPr>
            <a:spLocks noGrp="1"/>
          </p:cNvSpPr>
          <p:nvPr>
            <p:ph type="body" sz="quarter" idx="20" hasCustomPrompt="1"/>
          </p:nvPr>
        </p:nvSpPr>
        <p:spPr>
          <a:xfrm>
            <a:off x="440952" y="841367"/>
            <a:ext cx="9529200" cy="460800"/>
          </a:xfrm>
          <a:prstGeom prst="rect">
            <a:avLst/>
          </a:prstGeom>
        </p:spPr>
        <p:txBody>
          <a:bodyPr lIns="0" tIns="0" rIns="0" bIns="0">
            <a:normAutofit/>
          </a:bodyPr>
          <a:lstStyle>
            <a:lvl1pPr>
              <a:defRPr lang="ru-RU" sz="3133" b="1" dirty="0">
                <a:solidFill>
                  <a:schemeClr val="bg2"/>
                </a:solidFill>
                <a:latin typeface="+mn-lt"/>
                <a:ea typeface="+mn-ea"/>
                <a:cs typeface="+mn-cs"/>
              </a:defRPr>
            </a:lvl1pPr>
          </a:lstStyle>
          <a:p>
            <a:pPr marL="0" lvl="0"/>
            <a:r>
              <a:rPr lang="ru-RU" dirty="0"/>
              <a:t>Заголовок слайда</a:t>
            </a:r>
            <a:r>
              <a:rPr lang="en-US" dirty="0"/>
              <a:t> </a:t>
            </a:r>
            <a:r>
              <a:rPr lang="ru-RU" dirty="0"/>
              <a:t>с изображением</a:t>
            </a:r>
          </a:p>
        </p:txBody>
      </p:sp>
      <p:pic>
        <p:nvPicPr>
          <p:cNvPr id="13" name="Рисунок 12">
            <a:extLst>
              <a:ext uri="{FF2B5EF4-FFF2-40B4-BE49-F238E27FC236}">
                <a16:creationId xmlns:a16="http://schemas.microsoft.com/office/drawing/2014/main" id="{5D9BAE30-8D5C-6B4A-8649-55CCD28CB1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1128" y="367215"/>
            <a:ext cx="1010461" cy="159128"/>
          </a:xfrm>
          <a:prstGeom prst="rect">
            <a:avLst/>
          </a:prstGeom>
        </p:spPr>
      </p:pic>
    </p:spTree>
    <p:extLst>
      <p:ext uri="{BB962C8B-B14F-4D97-AF65-F5344CB8AC3E}">
        <p14:creationId xmlns:p14="http://schemas.microsoft.com/office/powerpoint/2010/main" val="3122870369"/>
      </p:ext>
    </p:extLst>
  </p:cSld>
  <p:clrMapOvr>
    <a:masterClrMapping/>
  </p:clrMapOvr>
  <p:extLst>
    <p:ext uri="{DCECCB84-F9BA-43D5-87BE-67443E8EF086}">
      <p15:sldGuideLst xmlns:p15="http://schemas.microsoft.com/office/powerpoint/2012/main">
        <p15:guide id="2" pos="256" userDrawn="1">
          <p15:clr>
            <a:srgbClr val="FBAE40"/>
          </p15:clr>
        </p15:guide>
        <p15:guide id="3" pos="7425" userDrawn="1">
          <p15:clr>
            <a:srgbClr val="FBAE40"/>
          </p15:clr>
        </p15:guide>
        <p15:guide id="4" orient="horz" pos="3888" userDrawn="1">
          <p15:clr>
            <a:srgbClr val="FBAE40"/>
          </p15:clr>
        </p15:guide>
        <p15:guide id="5" orient="horz" pos="94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Слайд с таблицей">
    <p:spTree>
      <p:nvGrpSpPr>
        <p:cNvPr id="1" name=""/>
        <p:cNvGrpSpPr/>
        <p:nvPr/>
      </p:nvGrpSpPr>
      <p:grpSpPr>
        <a:xfrm>
          <a:off x="0" y="0"/>
          <a:ext cx="0" cy="0"/>
          <a:chOff x="0" y="0"/>
          <a:chExt cx="0" cy="0"/>
        </a:xfrm>
      </p:grpSpPr>
      <p:sp>
        <p:nvSpPr>
          <p:cNvPr id="9" name="object 4"/>
          <p:cNvSpPr/>
          <p:nvPr userDrawn="1"/>
        </p:nvSpPr>
        <p:spPr>
          <a:xfrm>
            <a:off x="441344" y="6379282"/>
            <a:ext cx="11752600" cy="28497"/>
          </a:xfrm>
          <a:custGeom>
            <a:avLst/>
            <a:gdLst/>
            <a:ahLst/>
            <a:cxnLst/>
            <a:rect l="l" t="t" r="r" b="b"/>
            <a:pathLst>
              <a:path w="19377025" h="46990">
                <a:moveTo>
                  <a:pt x="19376425" y="0"/>
                </a:moveTo>
                <a:lnTo>
                  <a:pt x="0" y="0"/>
                </a:lnTo>
                <a:lnTo>
                  <a:pt x="0" y="46543"/>
                </a:lnTo>
                <a:lnTo>
                  <a:pt x="19376425" y="46543"/>
                </a:lnTo>
                <a:lnTo>
                  <a:pt x="19376425" y="0"/>
                </a:lnTo>
                <a:close/>
              </a:path>
            </a:pathLst>
          </a:custGeom>
          <a:solidFill>
            <a:srgbClr val="E92E2D"/>
          </a:solidFill>
        </p:spPr>
        <p:txBody>
          <a:bodyPr wrap="square" lIns="0" tIns="0" rIns="0" bIns="0" rtlCol="0"/>
          <a:lstStyle/>
          <a:p>
            <a:endParaRPr sz="1091"/>
          </a:p>
        </p:txBody>
      </p:sp>
      <p:sp>
        <p:nvSpPr>
          <p:cNvPr id="22" name="Номер слайда 21"/>
          <p:cNvSpPr>
            <a:spLocks noGrp="1"/>
          </p:cNvSpPr>
          <p:nvPr>
            <p:ph type="sldNum" sz="quarter" idx="12"/>
          </p:nvPr>
        </p:nvSpPr>
        <p:spPr>
          <a:xfrm>
            <a:off x="11022249" y="6478712"/>
            <a:ext cx="711897" cy="199299"/>
          </a:xfrm>
          <a:prstGeom prst="rect">
            <a:avLst/>
          </a:prstGeom>
        </p:spPr>
        <p:txBody>
          <a:bodyPr lIns="0" tIns="0" rIns="0" bIns="0"/>
          <a:lstStyle>
            <a:lvl1pPr>
              <a:defRPr sz="933">
                <a:solidFill>
                  <a:schemeClr val="tx1"/>
                </a:solidFill>
                <a:latin typeface="Arial" panose="020B0604020202020204" pitchFamily="34" charset="0"/>
                <a:cs typeface="Arial" panose="020B0604020202020204" pitchFamily="34" charset="0"/>
              </a:defRPr>
            </a:lvl1pPr>
          </a:lstStyle>
          <a:p>
            <a:pPr algn="r"/>
            <a:fld id="{EE176C42-AD4C-4CE4-A7AD-7C91363E0476}" type="slidenum">
              <a:rPr lang="ru-RU" smtClean="0"/>
              <a:pPr algn="r"/>
              <a:t>‹#›</a:t>
            </a:fld>
            <a:endParaRPr lang="ru-RU" dirty="0"/>
          </a:p>
        </p:txBody>
      </p:sp>
      <p:sp>
        <p:nvSpPr>
          <p:cNvPr id="24" name="Текст 23"/>
          <p:cNvSpPr>
            <a:spLocks noGrp="1"/>
          </p:cNvSpPr>
          <p:nvPr>
            <p:ph type="body" sz="quarter" idx="13" hasCustomPrompt="1"/>
          </p:nvPr>
        </p:nvSpPr>
        <p:spPr>
          <a:xfrm>
            <a:off x="441345" y="6478713"/>
            <a:ext cx="10370715" cy="184831"/>
          </a:xfrm>
          <a:prstGeom prst="rect">
            <a:avLst/>
          </a:prstGeom>
        </p:spPr>
        <p:txBody>
          <a:bodyPr lIns="0" tIns="0" rIns="0" bIns="0">
            <a:normAutofit/>
          </a:bodyPr>
          <a:lstStyle>
            <a:lvl1pPr>
              <a:defRPr sz="933">
                <a:solidFill>
                  <a:schemeClr val="tx1"/>
                </a:solidFill>
                <a:latin typeface="Arial" panose="020B0604020202020204" pitchFamily="34" charset="0"/>
                <a:cs typeface="Arial" panose="020B0604020202020204" pitchFamily="34" charset="0"/>
              </a:defRPr>
            </a:lvl1pPr>
          </a:lstStyle>
          <a:p>
            <a:pPr lvl="0"/>
            <a:r>
              <a:rPr lang="ru-RU" dirty="0"/>
              <a:t>Короткий заголовок презентации</a:t>
            </a:r>
          </a:p>
        </p:txBody>
      </p:sp>
      <p:sp>
        <p:nvSpPr>
          <p:cNvPr id="26" name="Текст 25"/>
          <p:cNvSpPr>
            <a:spLocks noGrp="1"/>
          </p:cNvSpPr>
          <p:nvPr>
            <p:ph type="body" sz="quarter" idx="14" hasCustomPrompt="1"/>
          </p:nvPr>
        </p:nvSpPr>
        <p:spPr>
          <a:xfrm>
            <a:off x="453155" y="398353"/>
            <a:ext cx="9606556" cy="184831"/>
          </a:xfrm>
          <a:prstGeom prst="rect">
            <a:avLst/>
          </a:prstGeom>
        </p:spPr>
        <p:txBody>
          <a:bodyPr lIns="0" tIns="0" rIns="0" bIns="0">
            <a:normAutofit/>
          </a:bodyPr>
          <a:lstStyle>
            <a:lvl1pPr>
              <a:defRPr sz="933" b="1">
                <a:solidFill>
                  <a:schemeClr val="bg2"/>
                </a:solidFill>
                <a:latin typeface="Arial" panose="020B0604020202020204" pitchFamily="34" charset="0"/>
                <a:cs typeface="Arial" panose="020B0604020202020204" pitchFamily="34" charset="0"/>
              </a:defRPr>
            </a:lvl1pPr>
          </a:lstStyle>
          <a:p>
            <a:pPr lvl="0"/>
            <a:r>
              <a:rPr lang="ru-RU" dirty="0"/>
              <a:t>ЗАГОЛОВОК РАЗДЕЛИТЕЛЯ</a:t>
            </a:r>
          </a:p>
        </p:txBody>
      </p:sp>
      <p:sp>
        <p:nvSpPr>
          <p:cNvPr id="17" name="Таблица 3"/>
          <p:cNvSpPr>
            <a:spLocks noGrp="1"/>
          </p:cNvSpPr>
          <p:nvPr>
            <p:ph type="tbl" sz="quarter" idx="19"/>
          </p:nvPr>
        </p:nvSpPr>
        <p:spPr>
          <a:xfrm>
            <a:off x="6300021" y="1498600"/>
            <a:ext cx="5434192" cy="4673600"/>
          </a:xfrm>
          <a:prstGeom prst="rect">
            <a:avLst/>
          </a:prstGeom>
        </p:spPr>
        <p:txBody>
          <a:bodyPr anchor="ctr"/>
          <a:lstStyle>
            <a:lvl1pPr algn="ctr">
              <a:defRPr>
                <a:solidFill>
                  <a:schemeClr val="accent1"/>
                </a:solidFill>
              </a:defRPr>
            </a:lvl1pPr>
          </a:lstStyle>
          <a:p>
            <a:endParaRPr lang="ru-RU"/>
          </a:p>
        </p:txBody>
      </p:sp>
      <p:sp>
        <p:nvSpPr>
          <p:cNvPr id="15" name="Текст 4"/>
          <p:cNvSpPr>
            <a:spLocks noGrp="1"/>
          </p:cNvSpPr>
          <p:nvPr>
            <p:ph type="body" sz="quarter" idx="17"/>
          </p:nvPr>
        </p:nvSpPr>
        <p:spPr>
          <a:xfrm>
            <a:off x="440953" y="2144811"/>
            <a:ext cx="5434322" cy="4027389"/>
          </a:xfrm>
          <a:prstGeom prst="rect">
            <a:avLst/>
          </a:prstGeom>
        </p:spPr>
        <p:txBody>
          <a:bodyPr lIns="0" tIns="0" rIns="0" bIns="0">
            <a:noAutofit/>
          </a:bodyPr>
          <a:lstStyle>
            <a:lvl1pPr>
              <a:defRPr sz="1867" b="0"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текста</a:t>
            </a:r>
          </a:p>
        </p:txBody>
      </p:sp>
      <p:sp>
        <p:nvSpPr>
          <p:cNvPr id="16" name="Текст 4"/>
          <p:cNvSpPr>
            <a:spLocks noGrp="1"/>
          </p:cNvSpPr>
          <p:nvPr>
            <p:ph type="body" sz="quarter" idx="18" hasCustomPrompt="1"/>
          </p:nvPr>
        </p:nvSpPr>
        <p:spPr>
          <a:xfrm>
            <a:off x="440952" y="1510527"/>
            <a:ext cx="5434322" cy="563352"/>
          </a:xfrm>
          <a:prstGeom prst="rect">
            <a:avLst/>
          </a:prstGeom>
        </p:spPr>
        <p:txBody>
          <a:bodyPr lIns="0" tIns="0" rIns="0" bIns="0">
            <a:noAutofit/>
          </a:bodyPr>
          <a:lstStyle>
            <a:lvl1pPr>
              <a:defRPr sz="1867" b="1" baseline="0">
                <a:solidFill>
                  <a:schemeClr val="bg2"/>
                </a:solidFill>
              </a:defRPr>
            </a:lvl1pPr>
            <a:lvl2pPr>
              <a:defRPr>
                <a:solidFill>
                  <a:srgbClr val="555554"/>
                </a:solidFill>
              </a:defRPr>
            </a:lvl2pPr>
            <a:lvl3pPr>
              <a:defRPr>
                <a:solidFill>
                  <a:srgbClr val="555554"/>
                </a:solidFill>
              </a:defRPr>
            </a:lvl3pPr>
            <a:lvl4pPr>
              <a:defRPr>
                <a:solidFill>
                  <a:srgbClr val="555554"/>
                </a:solidFill>
              </a:defRPr>
            </a:lvl4pPr>
            <a:lvl5pPr>
              <a:defRPr>
                <a:solidFill>
                  <a:srgbClr val="555554"/>
                </a:solidFill>
              </a:defRPr>
            </a:lvl5pPr>
          </a:lstStyle>
          <a:p>
            <a:pPr lvl="0"/>
            <a:r>
              <a:rPr lang="ru-RU" dirty="0"/>
              <a:t>Образец подзаголовка</a:t>
            </a:r>
          </a:p>
        </p:txBody>
      </p:sp>
      <p:sp>
        <p:nvSpPr>
          <p:cNvPr id="12" name="Текст 3">
            <a:extLst>
              <a:ext uri="{FF2B5EF4-FFF2-40B4-BE49-F238E27FC236}">
                <a16:creationId xmlns:a16="http://schemas.microsoft.com/office/drawing/2014/main" id="{D5924DE3-7795-9841-ABE7-874571E86E22}"/>
              </a:ext>
            </a:extLst>
          </p:cNvPr>
          <p:cNvSpPr>
            <a:spLocks noGrp="1"/>
          </p:cNvSpPr>
          <p:nvPr>
            <p:ph type="body" sz="quarter" idx="20" hasCustomPrompt="1"/>
          </p:nvPr>
        </p:nvSpPr>
        <p:spPr>
          <a:xfrm>
            <a:off x="440952" y="841367"/>
            <a:ext cx="9529200" cy="460800"/>
          </a:xfrm>
          <a:prstGeom prst="rect">
            <a:avLst/>
          </a:prstGeom>
        </p:spPr>
        <p:txBody>
          <a:bodyPr lIns="0" tIns="0" rIns="0" bIns="0">
            <a:normAutofit/>
          </a:bodyPr>
          <a:lstStyle>
            <a:lvl1pPr>
              <a:defRPr lang="ru-RU" sz="3133" b="1" dirty="0">
                <a:solidFill>
                  <a:schemeClr val="bg2"/>
                </a:solidFill>
                <a:latin typeface="+mn-lt"/>
                <a:ea typeface="+mn-ea"/>
                <a:cs typeface="+mn-cs"/>
              </a:defRPr>
            </a:lvl1pPr>
          </a:lstStyle>
          <a:p>
            <a:pPr marL="0" lvl="0"/>
            <a:r>
              <a:rPr lang="ru-RU" dirty="0"/>
              <a:t>Заголовок слайда</a:t>
            </a:r>
            <a:r>
              <a:rPr lang="en-US" dirty="0"/>
              <a:t> </a:t>
            </a:r>
            <a:r>
              <a:rPr lang="ru-RU" dirty="0"/>
              <a:t>с таблицей</a:t>
            </a:r>
          </a:p>
        </p:txBody>
      </p:sp>
      <p:pic>
        <p:nvPicPr>
          <p:cNvPr id="13" name="Рисунок 12">
            <a:extLst>
              <a:ext uri="{FF2B5EF4-FFF2-40B4-BE49-F238E27FC236}">
                <a16:creationId xmlns:a16="http://schemas.microsoft.com/office/drawing/2014/main" id="{81AA20B4-7F4D-D347-903E-B0A87DF8FC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1128" y="367215"/>
            <a:ext cx="1010461" cy="159128"/>
          </a:xfrm>
          <a:prstGeom prst="rect">
            <a:avLst/>
          </a:prstGeom>
        </p:spPr>
      </p:pic>
    </p:spTree>
    <p:extLst>
      <p:ext uri="{BB962C8B-B14F-4D97-AF65-F5344CB8AC3E}">
        <p14:creationId xmlns:p14="http://schemas.microsoft.com/office/powerpoint/2010/main" val="561980829"/>
      </p:ext>
    </p:extLst>
  </p:cSld>
  <p:clrMapOvr>
    <a:masterClrMapping/>
  </p:clrMapOvr>
  <p:extLst>
    <p:ext uri="{DCECCB84-F9BA-43D5-87BE-67443E8EF086}">
      <p15:sldGuideLst xmlns:p15="http://schemas.microsoft.com/office/powerpoint/2012/main">
        <p15:guide id="2" pos="256" userDrawn="1">
          <p15:clr>
            <a:srgbClr val="FBAE40"/>
          </p15:clr>
        </p15:guide>
        <p15:guide id="3" pos="7425" userDrawn="1">
          <p15:clr>
            <a:srgbClr val="FBAE40"/>
          </p15:clr>
        </p15:guide>
        <p15:guide id="4" orient="horz" pos="3888" userDrawn="1">
          <p15:clr>
            <a:srgbClr val="FBAE40"/>
          </p15:clr>
        </p15:guide>
        <p15:guide id="5" orient="horz" pos="94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Слайд с графиком">
    <p:spTree>
      <p:nvGrpSpPr>
        <p:cNvPr id="1" name=""/>
        <p:cNvGrpSpPr/>
        <p:nvPr/>
      </p:nvGrpSpPr>
      <p:grpSpPr>
        <a:xfrm>
          <a:off x="0" y="0"/>
          <a:ext cx="0" cy="0"/>
          <a:chOff x="0" y="0"/>
          <a:chExt cx="0" cy="0"/>
        </a:xfrm>
      </p:grpSpPr>
      <p:sp>
        <p:nvSpPr>
          <p:cNvPr id="9" name="object 4"/>
          <p:cNvSpPr/>
          <p:nvPr userDrawn="1"/>
        </p:nvSpPr>
        <p:spPr>
          <a:xfrm>
            <a:off x="441344" y="6379282"/>
            <a:ext cx="11752600" cy="28497"/>
          </a:xfrm>
          <a:custGeom>
            <a:avLst/>
            <a:gdLst/>
            <a:ahLst/>
            <a:cxnLst/>
            <a:rect l="l" t="t" r="r" b="b"/>
            <a:pathLst>
              <a:path w="19377025" h="46990">
                <a:moveTo>
                  <a:pt x="19376425" y="0"/>
                </a:moveTo>
                <a:lnTo>
                  <a:pt x="0" y="0"/>
                </a:lnTo>
                <a:lnTo>
                  <a:pt x="0" y="46543"/>
                </a:lnTo>
                <a:lnTo>
                  <a:pt x="19376425" y="46543"/>
                </a:lnTo>
                <a:lnTo>
                  <a:pt x="19376425" y="0"/>
                </a:lnTo>
                <a:close/>
              </a:path>
            </a:pathLst>
          </a:custGeom>
          <a:solidFill>
            <a:srgbClr val="E92E2D"/>
          </a:solidFill>
        </p:spPr>
        <p:txBody>
          <a:bodyPr wrap="square" lIns="0" tIns="0" rIns="0" bIns="0" rtlCol="0"/>
          <a:lstStyle/>
          <a:p>
            <a:endParaRPr sz="1091"/>
          </a:p>
        </p:txBody>
      </p:sp>
      <p:sp>
        <p:nvSpPr>
          <p:cNvPr id="22" name="Номер слайда 21"/>
          <p:cNvSpPr>
            <a:spLocks noGrp="1"/>
          </p:cNvSpPr>
          <p:nvPr>
            <p:ph type="sldNum" sz="quarter" idx="12"/>
          </p:nvPr>
        </p:nvSpPr>
        <p:spPr>
          <a:xfrm>
            <a:off x="11022249" y="6478712"/>
            <a:ext cx="711897" cy="199299"/>
          </a:xfrm>
          <a:prstGeom prst="rect">
            <a:avLst/>
          </a:prstGeom>
        </p:spPr>
        <p:txBody>
          <a:bodyPr lIns="0" tIns="0" rIns="0" bIns="0"/>
          <a:lstStyle>
            <a:lvl1pPr>
              <a:defRPr sz="933">
                <a:solidFill>
                  <a:schemeClr val="tx1"/>
                </a:solidFill>
                <a:latin typeface="Arial" panose="020B0604020202020204" pitchFamily="34" charset="0"/>
                <a:cs typeface="Arial" panose="020B0604020202020204" pitchFamily="34" charset="0"/>
              </a:defRPr>
            </a:lvl1pPr>
          </a:lstStyle>
          <a:p>
            <a:pPr algn="r"/>
            <a:fld id="{EE176C42-AD4C-4CE4-A7AD-7C91363E0476}" type="slidenum">
              <a:rPr lang="ru-RU" smtClean="0"/>
              <a:pPr algn="r"/>
              <a:t>‹#›</a:t>
            </a:fld>
            <a:endParaRPr lang="ru-RU" dirty="0"/>
          </a:p>
        </p:txBody>
      </p:sp>
      <p:sp>
        <p:nvSpPr>
          <p:cNvPr id="24" name="Текст 23"/>
          <p:cNvSpPr>
            <a:spLocks noGrp="1"/>
          </p:cNvSpPr>
          <p:nvPr>
            <p:ph type="body" sz="quarter" idx="13" hasCustomPrompt="1"/>
          </p:nvPr>
        </p:nvSpPr>
        <p:spPr>
          <a:xfrm>
            <a:off x="441345" y="6478713"/>
            <a:ext cx="10370715" cy="184831"/>
          </a:xfrm>
          <a:prstGeom prst="rect">
            <a:avLst/>
          </a:prstGeom>
        </p:spPr>
        <p:txBody>
          <a:bodyPr lIns="0" tIns="0" rIns="0" bIns="0">
            <a:normAutofit/>
          </a:bodyPr>
          <a:lstStyle>
            <a:lvl1pPr>
              <a:defRPr sz="933">
                <a:solidFill>
                  <a:schemeClr val="tx1"/>
                </a:solidFill>
                <a:latin typeface="Arial" panose="020B0604020202020204" pitchFamily="34" charset="0"/>
                <a:cs typeface="Arial" panose="020B0604020202020204" pitchFamily="34" charset="0"/>
              </a:defRPr>
            </a:lvl1pPr>
          </a:lstStyle>
          <a:p>
            <a:pPr lvl="0"/>
            <a:r>
              <a:rPr lang="ru-RU" dirty="0"/>
              <a:t>Короткий заголовок презентации</a:t>
            </a:r>
          </a:p>
        </p:txBody>
      </p:sp>
      <p:sp>
        <p:nvSpPr>
          <p:cNvPr id="26" name="Текст 25"/>
          <p:cNvSpPr>
            <a:spLocks noGrp="1"/>
          </p:cNvSpPr>
          <p:nvPr>
            <p:ph type="body" sz="quarter" idx="14" hasCustomPrompt="1"/>
          </p:nvPr>
        </p:nvSpPr>
        <p:spPr>
          <a:xfrm>
            <a:off x="453155" y="398353"/>
            <a:ext cx="9606556" cy="184831"/>
          </a:xfrm>
          <a:prstGeom prst="rect">
            <a:avLst/>
          </a:prstGeom>
        </p:spPr>
        <p:txBody>
          <a:bodyPr lIns="0" tIns="0" rIns="0" bIns="0">
            <a:normAutofit/>
          </a:bodyPr>
          <a:lstStyle>
            <a:lvl1pPr>
              <a:defRPr sz="933" b="1">
                <a:solidFill>
                  <a:schemeClr val="bg2"/>
                </a:solidFill>
                <a:latin typeface="Arial" panose="020B0604020202020204" pitchFamily="34" charset="0"/>
                <a:cs typeface="Arial" panose="020B0604020202020204" pitchFamily="34" charset="0"/>
              </a:defRPr>
            </a:lvl1pPr>
          </a:lstStyle>
          <a:p>
            <a:pPr lvl="0"/>
            <a:r>
              <a:rPr lang="ru-RU" dirty="0"/>
              <a:t>ЗАГОЛОВОК РАЗДЕЛИТЕЛЯ</a:t>
            </a:r>
          </a:p>
        </p:txBody>
      </p:sp>
      <p:sp>
        <p:nvSpPr>
          <p:cNvPr id="18" name="Диаграмма 3"/>
          <p:cNvSpPr>
            <a:spLocks noGrp="1"/>
          </p:cNvSpPr>
          <p:nvPr>
            <p:ph type="chart" sz="quarter" idx="21"/>
          </p:nvPr>
        </p:nvSpPr>
        <p:spPr>
          <a:xfrm>
            <a:off x="6300021" y="1498600"/>
            <a:ext cx="5434950" cy="4673600"/>
          </a:xfrm>
          <a:prstGeom prst="rect">
            <a:avLst/>
          </a:prstGeom>
        </p:spPr>
        <p:txBody>
          <a:bodyPr anchor="ctr"/>
          <a:lstStyle>
            <a:lvl1pPr algn="ctr">
              <a:defRPr>
                <a:solidFill>
                  <a:schemeClr val="accent1"/>
                </a:solidFill>
              </a:defRPr>
            </a:lvl1pPr>
          </a:lstStyle>
          <a:p>
            <a:endParaRPr lang="ru-RU"/>
          </a:p>
        </p:txBody>
      </p:sp>
      <p:sp>
        <p:nvSpPr>
          <p:cNvPr id="20" name="Диаграмма 3"/>
          <p:cNvSpPr>
            <a:spLocks noGrp="1"/>
          </p:cNvSpPr>
          <p:nvPr>
            <p:ph type="chart" sz="quarter" idx="22"/>
          </p:nvPr>
        </p:nvSpPr>
        <p:spPr>
          <a:xfrm>
            <a:off x="440324" y="1511300"/>
            <a:ext cx="5434950" cy="4673600"/>
          </a:xfrm>
          <a:prstGeom prst="rect">
            <a:avLst/>
          </a:prstGeom>
        </p:spPr>
        <p:txBody>
          <a:bodyPr anchor="ctr"/>
          <a:lstStyle>
            <a:lvl1pPr algn="ctr">
              <a:defRPr>
                <a:solidFill>
                  <a:schemeClr val="accent1"/>
                </a:solidFill>
              </a:defRPr>
            </a:lvl1pPr>
          </a:lstStyle>
          <a:p>
            <a:endParaRPr lang="ru-RU"/>
          </a:p>
        </p:txBody>
      </p:sp>
      <p:sp>
        <p:nvSpPr>
          <p:cNvPr id="11" name="Текст 3">
            <a:extLst>
              <a:ext uri="{FF2B5EF4-FFF2-40B4-BE49-F238E27FC236}">
                <a16:creationId xmlns:a16="http://schemas.microsoft.com/office/drawing/2014/main" id="{1750735F-E5C2-8741-A329-414E469C0FB9}"/>
              </a:ext>
            </a:extLst>
          </p:cNvPr>
          <p:cNvSpPr>
            <a:spLocks noGrp="1"/>
          </p:cNvSpPr>
          <p:nvPr>
            <p:ph type="body" sz="quarter" idx="20" hasCustomPrompt="1"/>
          </p:nvPr>
        </p:nvSpPr>
        <p:spPr>
          <a:xfrm>
            <a:off x="440952" y="841367"/>
            <a:ext cx="9529200" cy="460800"/>
          </a:xfrm>
          <a:prstGeom prst="rect">
            <a:avLst/>
          </a:prstGeom>
        </p:spPr>
        <p:txBody>
          <a:bodyPr lIns="0" tIns="0" rIns="0" bIns="0">
            <a:normAutofit/>
          </a:bodyPr>
          <a:lstStyle>
            <a:lvl1pPr>
              <a:defRPr lang="ru-RU" sz="3133" b="1" dirty="0">
                <a:solidFill>
                  <a:schemeClr val="bg2"/>
                </a:solidFill>
                <a:latin typeface="+mn-lt"/>
                <a:ea typeface="+mn-ea"/>
                <a:cs typeface="+mn-cs"/>
              </a:defRPr>
            </a:lvl1pPr>
          </a:lstStyle>
          <a:p>
            <a:pPr marL="0" lvl="0"/>
            <a:r>
              <a:rPr lang="ru-RU" dirty="0"/>
              <a:t>Заголовок слайда</a:t>
            </a:r>
            <a:r>
              <a:rPr lang="en-US" dirty="0"/>
              <a:t> </a:t>
            </a:r>
            <a:r>
              <a:rPr lang="ru-RU" dirty="0"/>
              <a:t>с графиком</a:t>
            </a:r>
          </a:p>
        </p:txBody>
      </p:sp>
      <p:pic>
        <p:nvPicPr>
          <p:cNvPr id="12" name="Рисунок 11">
            <a:extLst>
              <a:ext uri="{FF2B5EF4-FFF2-40B4-BE49-F238E27FC236}">
                <a16:creationId xmlns:a16="http://schemas.microsoft.com/office/drawing/2014/main" id="{6F2FE2BA-648A-244E-8DAC-C137629587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1128" y="367215"/>
            <a:ext cx="1010461" cy="159128"/>
          </a:xfrm>
          <a:prstGeom prst="rect">
            <a:avLst/>
          </a:prstGeom>
        </p:spPr>
      </p:pic>
    </p:spTree>
    <p:extLst>
      <p:ext uri="{BB962C8B-B14F-4D97-AF65-F5344CB8AC3E}">
        <p14:creationId xmlns:p14="http://schemas.microsoft.com/office/powerpoint/2010/main" val="3616644689"/>
      </p:ext>
    </p:extLst>
  </p:cSld>
  <p:clrMapOvr>
    <a:masterClrMapping/>
  </p:clrMapOvr>
  <p:extLst>
    <p:ext uri="{DCECCB84-F9BA-43D5-87BE-67443E8EF086}">
      <p15:sldGuideLst xmlns:p15="http://schemas.microsoft.com/office/powerpoint/2012/main">
        <p15:guide id="2" pos="256" userDrawn="1">
          <p15:clr>
            <a:srgbClr val="FBAE40"/>
          </p15:clr>
        </p15:guide>
        <p15:guide id="3" pos="7425" userDrawn="1">
          <p15:clr>
            <a:srgbClr val="FBAE40"/>
          </p15:clr>
        </p15:guide>
        <p15:guide id="4" orient="horz" pos="3888" userDrawn="1">
          <p15:clr>
            <a:srgbClr val="FBAE40"/>
          </p15:clr>
        </p15:guide>
        <p15:guide id="5" orient="horz" pos="94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Финальный слайд">
    <p:spTree>
      <p:nvGrpSpPr>
        <p:cNvPr id="1" name=""/>
        <p:cNvGrpSpPr/>
        <p:nvPr/>
      </p:nvGrpSpPr>
      <p:grpSpPr>
        <a:xfrm>
          <a:off x="0" y="0"/>
          <a:ext cx="0" cy="0"/>
          <a:chOff x="0" y="0"/>
          <a:chExt cx="0" cy="0"/>
        </a:xfrm>
      </p:grpSpPr>
      <p:sp>
        <p:nvSpPr>
          <p:cNvPr id="4" name="object 12"/>
          <p:cNvSpPr/>
          <p:nvPr userDrawn="1"/>
        </p:nvSpPr>
        <p:spPr>
          <a:xfrm>
            <a:off x="799861" y="5631388"/>
            <a:ext cx="11390953" cy="48133"/>
          </a:xfrm>
          <a:custGeom>
            <a:avLst/>
            <a:gdLst/>
            <a:ahLst/>
            <a:cxnLst/>
            <a:rect l="l" t="t" r="r" b="b"/>
            <a:pathLst>
              <a:path w="18780760" h="79375">
                <a:moveTo>
                  <a:pt x="18780318" y="0"/>
                </a:moveTo>
                <a:lnTo>
                  <a:pt x="0" y="0"/>
                </a:lnTo>
                <a:lnTo>
                  <a:pt x="0" y="79118"/>
                </a:lnTo>
                <a:lnTo>
                  <a:pt x="18780318" y="79118"/>
                </a:lnTo>
                <a:lnTo>
                  <a:pt x="18780318" y="0"/>
                </a:lnTo>
                <a:close/>
              </a:path>
            </a:pathLst>
          </a:custGeom>
          <a:solidFill>
            <a:srgbClr val="E92E2D"/>
          </a:solidFill>
        </p:spPr>
        <p:txBody>
          <a:bodyPr wrap="square" lIns="0" tIns="0" rIns="0" bIns="0" rtlCol="0"/>
          <a:lstStyle/>
          <a:p>
            <a:endParaRPr sz="2400"/>
          </a:p>
        </p:txBody>
      </p:sp>
      <p:sp>
        <p:nvSpPr>
          <p:cNvPr id="5" name="TextBox 4"/>
          <p:cNvSpPr txBox="1"/>
          <p:nvPr userDrawn="1"/>
        </p:nvSpPr>
        <p:spPr>
          <a:xfrm>
            <a:off x="698249" y="4445001"/>
            <a:ext cx="3975960" cy="502766"/>
          </a:xfrm>
          <a:prstGeom prst="rect">
            <a:avLst/>
          </a:prstGeom>
          <a:noFill/>
        </p:spPr>
        <p:txBody>
          <a:bodyPr wrap="square" rtlCol="0">
            <a:spAutoFit/>
          </a:bodyPr>
          <a:lstStyle/>
          <a:p>
            <a:r>
              <a:rPr lang="en-US" sz="2667" b="1" dirty="0">
                <a:solidFill>
                  <a:schemeClr val="tx1"/>
                </a:solidFill>
              </a:rPr>
              <a:t>THANK YOU</a:t>
            </a:r>
            <a:endParaRPr lang="ru-RU" sz="2667" b="1" dirty="0">
              <a:solidFill>
                <a:schemeClr val="tx1"/>
              </a:solidFill>
            </a:endParaRPr>
          </a:p>
        </p:txBody>
      </p:sp>
      <p:sp>
        <p:nvSpPr>
          <p:cNvPr id="6" name="TextBox 5"/>
          <p:cNvSpPr txBox="1"/>
          <p:nvPr userDrawn="1"/>
        </p:nvSpPr>
        <p:spPr>
          <a:xfrm>
            <a:off x="698249" y="5923995"/>
            <a:ext cx="3975960" cy="420564"/>
          </a:xfrm>
          <a:prstGeom prst="rect">
            <a:avLst/>
          </a:prstGeom>
          <a:noFill/>
        </p:spPr>
        <p:txBody>
          <a:bodyPr wrap="square" rtlCol="0">
            <a:spAutoFit/>
          </a:bodyPr>
          <a:lstStyle/>
          <a:p>
            <a:r>
              <a:rPr lang="en-US" sz="2133" b="0" dirty="0">
                <a:solidFill>
                  <a:schemeClr val="tx1"/>
                </a:solidFill>
              </a:rPr>
              <a:t>nami.ru</a:t>
            </a:r>
            <a:endParaRPr lang="ru-RU" sz="2133" b="0" dirty="0">
              <a:solidFill>
                <a:schemeClr val="tx1"/>
              </a:solidFill>
            </a:endParaRPr>
          </a:p>
        </p:txBody>
      </p:sp>
      <p:pic>
        <p:nvPicPr>
          <p:cNvPr id="7" name="Рисунок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101" y="647534"/>
            <a:ext cx="1578245" cy="239629"/>
          </a:xfrm>
          <a:prstGeom prst="rect">
            <a:avLst/>
          </a:prstGeom>
        </p:spPr>
      </p:pic>
    </p:spTree>
    <p:extLst>
      <p:ext uri="{BB962C8B-B14F-4D97-AF65-F5344CB8AC3E}">
        <p14:creationId xmlns:p14="http://schemas.microsoft.com/office/powerpoint/2010/main" val="1512963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66" r:id="rId2"/>
    <p:sldLayoutId id="2147483674" r:id="rId3"/>
    <p:sldLayoutId id="2147483668" r:id="rId4"/>
    <p:sldLayoutId id="2147483662" r:id="rId5"/>
    <p:sldLayoutId id="2147483669" r:id="rId6"/>
    <p:sldLayoutId id="2147483670" r:id="rId7"/>
    <p:sldLayoutId id="2147483671" r:id="rId8"/>
    <p:sldLayoutId id="2147483673" r:id="rId9"/>
  </p:sldLayoutIdLst>
  <p:hf hdr="0" ftr="0" dt="0"/>
  <p:txStyles>
    <p:titleStyle>
      <a:lvl1pPr>
        <a:defRPr>
          <a:latin typeface="+mj-lt"/>
          <a:ea typeface="+mj-ea"/>
          <a:cs typeface="+mj-cs"/>
        </a:defRPr>
      </a:lvl1pPr>
    </p:titleStyle>
    <p:bodyStyle>
      <a:lvl1pPr marL="0">
        <a:defRPr>
          <a:latin typeface="+mn-lt"/>
          <a:ea typeface="+mn-ea"/>
          <a:cs typeface="+mn-cs"/>
        </a:defRPr>
      </a:lvl1pPr>
      <a:lvl2pPr marL="609646">
        <a:defRPr>
          <a:latin typeface="+mn-lt"/>
          <a:ea typeface="+mn-ea"/>
          <a:cs typeface="+mn-cs"/>
        </a:defRPr>
      </a:lvl2pPr>
      <a:lvl3pPr marL="1219291">
        <a:defRPr>
          <a:latin typeface="+mn-lt"/>
          <a:ea typeface="+mn-ea"/>
          <a:cs typeface="+mn-cs"/>
        </a:defRPr>
      </a:lvl3pPr>
      <a:lvl4pPr marL="1828937">
        <a:defRPr>
          <a:latin typeface="+mn-lt"/>
          <a:ea typeface="+mn-ea"/>
          <a:cs typeface="+mn-cs"/>
        </a:defRPr>
      </a:lvl4pPr>
      <a:lvl5pPr marL="2438583">
        <a:defRPr>
          <a:latin typeface="+mn-lt"/>
          <a:ea typeface="+mn-ea"/>
          <a:cs typeface="+mn-cs"/>
        </a:defRPr>
      </a:lvl5pPr>
      <a:lvl6pPr marL="3048229">
        <a:defRPr>
          <a:latin typeface="+mn-lt"/>
          <a:ea typeface="+mn-ea"/>
          <a:cs typeface="+mn-cs"/>
        </a:defRPr>
      </a:lvl6pPr>
      <a:lvl7pPr marL="3657874">
        <a:defRPr>
          <a:latin typeface="+mn-lt"/>
          <a:ea typeface="+mn-ea"/>
          <a:cs typeface="+mn-cs"/>
        </a:defRPr>
      </a:lvl7pPr>
      <a:lvl8pPr marL="4267520">
        <a:defRPr>
          <a:latin typeface="+mn-lt"/>
          <a:ea typeface="+mn-ea"/>
          <a:cs typeface="+mn-cs"/>
        </a:defRPr>
      </a:lvl8pPr>
      <a:lvl9pPr marL="4877166">
        <a:defRPr>
          <a:latin typeface="+mn-lt"/>
          <a:ea typeface="+mn-ea"/>
          <a:cs typeface="+mn-cs"/>
        </a:defRPr>
      </a:lvl9pPr>
    </p:bodyStyle>
    <p:otherStyle>
      <a:lvl1pPr marL="0">
        <a:defRPr>
          <a:latin typeface="+mn-lt"/>
          <a:ea typeface="+mn-ea"/>
          <a:cs typeface="+mn-cs"/>
        </a:defRPr>
      </a:lvl1pPr>
      <a:lvl2pPr marL="609646">
        <a:defRPr>
          <a:latin typeface="+mn-lt"/>
          <a:ea typeface="+mn-ea"/>
          <a:cs typeface="+mn-cs"/>
        </a:defRPr>
      </a:lvl2pPr>
      <a:lvl3pPr marL="1219291">
        <a:defRPr>
          <a:latin typeface="+mn-lt"/>
          <a:ea typeface="+mn-ea"/>
          <a:cs typeface="+mn-cs"/>
        </a:defRPr>
      </a:lvl3pPr>
      <a:lvl4pPr marL="1828937">
        <a:defRPr>
          <a:latin typeface="+mn-lt"/>
          <a:ea typeface="+mn-ea"/>
          <a:cs typeface="+mn-cs"/>
        </a:defRPr>
      </a:lvl4pPr>
      <a:lvl5pPr marL="2438583">
        <a:defRPr>
          <a:latin typeface="+mn-lt"/>
          <a:ea typeface="+mn-ea"/>
          <a:cs typeface="+mn-cs"/>
        </a:defRPr>
      </a:lvl5pPr>
      <a:lvl6pPr marL="3048229">
        <a:defRPr>
          <a:latin typeface="+mn-lt"/>
          <a:ea typeface="+mn-ea"/>
          <a:cs typeface="+mn-cs"/>
        </a:defRPr>
      </a:lvl6pPr>
      <a:lvl7pPr marL="3657874">
        <a:defRPr>
          <a:latin typeface="+mn-lt"/>
          <a:ea typeface="+mn-ea"/>
          <a:cs typeface="+mn-cs"/>
        </a:defRPr>
      </a:lvl7pPr>
      <a:lvl8pPr marL="4267520">
        <a:defRPr>
          <a:latin typeface="+mn-lt"/>
          <a:ea typeface="+mn-ea"/>
          <a:cs typeface="+mn-cs"/>
        </a:defRPr>
      </a:lvl8pPr>
      <a:lvl9pPr marL="487716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1"/>
          </p:nvPr>
        </p:nvSpPr>
        <p:spPr>
          <a:xfrm>
            <a:off x="984122" y="1981200"/>
            <a:ext cx="10141871" cy="471499"/>
          </a:xfrm>
        </p:spPr>
        <p:txBody>
          <a:bodyPr>
            <a:normAutofit fontScale="62500" lnSpcReduction="20000"/>
          </a:bodyPr>
          <a:lstStyle/>
          <a:p>
            <a:pPr algn="just"/>
            <a:r>
              <a:rPr lang="en-US" sz="2900" dirty="0"/>
              <a:t>Proposals for changing the terminology of versions of official documents of the UN Rules</a:t>
            </a:r>
            <a:endParaRPr lang="ru-RU" sz="2900" dirty="0"/>
          </a:p>
          <a:p>
            <a:endParaRPr lang="ru-RU" dirty="0"/>
          </a:p>
        </p:txBody>
      </p:sp>
      <p:sp>
        <p:nvSpPr>
          <p:cNvPr id="4" name="Текст 3"/>
          <p:cNvSpPr>
            <a:spLocks noGrp="1"/>
          </p:cNvSpPr>
          <p:nvPr>
            <p:ph type="body" sz="quarter" idx="12"/>
          </p:nvPr>
        </p:nvSpPr>
        <p:spPr>
          <a:xfrm>
            <a:off x="799862" y="4876800"/>
            <a:ext cx="10478532" cy="533400"/>
          </a:xfrm>
        </p:spPr>
        <p:txBody>
          <a:bodyPr>
            <a:noAutofit/>
          </a:bodyPr>
          <a:lstStyle/>
          <a:p>
            <a:r>
              <a:rPr lang="en-US" sz="1400" b="1" dirty="0"/>
              <a:t>Kirill </a:t>
            </a:r>
            <a:r>
              <a:rPr lang="en-US" sz="1400" b="1" dirty="0" err="1"/>
              <a:t>Karpukhin</a:t>
            </a:r>
            <a:r>
              <a:rPr lang="en-US" sz="1400" b="1" dirty="0"/>
              <a:t> Ph.D., Associate Professor, Project Director NAMI Russian State Scientific Research Center</a:t>
            </a:r>
            <a:endParaRPr lang="ru-RU" sz="1400" b="1" dirty="0"/>
          </a:p>
          <a:p>
            <a:r>
              <a:rPr lang="en-US" sz="1400" b="1" dirty="0" err="1"/>
              <a:t>Aleksei</a:t>
            </a:r>
            <a:r>
              <a:rPr lang="en-US" sz="1400" b="1" dirty="0"/>
              <a:t> </a:t>
            </a:r>
            <a:r>
              <a:rPr lang="en-US" sz="1400" b="1" dirty="0" err="1"/>
              <a:t>Kolbasov</a:t>
            </a:r>
            <a:r>
              <a:rPr lang="en-US" sz="1400" b="1" dirty="0"/>
              <a:t> Ph.D., Head of Department, Directorate for the Development of Electric Transport</a:t>
            </a:r>
            <a:r>
              <a:rPr lang="ru-RU" sz="1400" b="1" dirty="0"/>
              <a:t>, </a:t>
            </a:r>
            <a:r>
              <a:rPr lang="en-US" sz="1400" b="1" dirty="0"/>
              <a:t>SUE </a:t>
            </a:r>
            <a:r>
              <a:rPr lang="ru-RU" sz="1400" b="1" dirty="0"/>
              <a:t>«</a:t>
            </a:r>
            <a:r>
              <a:rPr lang="en-US" sz="1400" b="1" dirty="0"/>
              <a:t>Moscow Metro</a:t>
            </a:r>
            <a:r>
              <a:rPr lang="ru-RU" sz="1400" b="1" dirty="0"/>
              <a:t>»</a:t>
            </a:r>
          </a:p>
        </p:txBody>
      </p:sp>
      <p:sp>
        <p:nvSpPr>
          <p:cNvPr id="5" name="object 12"/>
          <p:cNvSpPr/>
          <p:nvPr/>
        </p:nvSpPr>
        <p:spPr>
          <a:xfrm>
            <a:off x="800552" y="5631388"/>
            <a:ext cx="11389469" cy="48133"/>
          </a:xfrm>
          <a:custGeom>
            <a:avLst/>
            <a:gdLst/>
            <a:ahLst/>
            <a:cxnLst/>
            <a:rect l="l" t="t" r="r" b="b"/>
            <a:pathLst>
              <a:path w="18780760" h="79375">
                <a:moveTo>
                  <a:pt x="18780318" y="0"/>
                </a:moveTo>
                <a:lnTo>
                  <a:pt x="0" y="0"/>
                </a:lnTo>
                <a:lnTo>
                  <a:pt x="0" y="79118"/>
                </a:lnTo>
                <a:lnTo>
                  <a:pt x="18780318" y="79118"/>
                </a:lnTo>
                <a:lnTo>
                  <a:pt x="18780318" y="0"/>
                </a:lnTo>
                <a:close/>
              </a:path>
            </a:pathLst>
          </a:custGeom>
          <a:solidFill>
            <a:srgbClr val="E92E2D"/>
          </a:solidFill>
        </p:spPr>
        <p:txBody>
          <a:bodyPr wrap="square" lIns="0" tIns="0" rIns="0" bIns="0" rtlCol="0"/>
          <a:lstStyle/>
          <a:p>
            <a:endParaRPr sz="2400"/>
          </a:p>
        </p:txBody>
      </p:sp>
      <p:pic>
        <p:nvPicPr>
          <p:cNvPr id="2" name="Рисунок 1">
            <a:extLst>
              <a:ext uri="{FF2B5EF4-FFF2-40B4-BE49-F238E27FC236}">
                <a16:creationId xmlns:a16="http://schemas.microsoft.com/office/drawing/2014/main" id="{BF798FAD-008A-2A48-8906-9B34C25CF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123" y="840795"/>
            <a:ext cx="2256854" cy="342664"/>
          </a:xfrm>
          <a:prstGeom prst="rect">
            <a:avLst/>
          </a:prstGeom>
        </p:spPr>
      </p:pic>
      <p:sp>
        <p:nvSpPr>
          <p:cNvPr id="6" name="Текст 3"/>
          <p:cNvSpPr txBox="1">
            <a:spLocks/>
          </p:cNvSpPr>
          <p:nvPr/>
        </p:nvSpPr>
        <p:spPr>
          <a:xfrm>
            <a:off x="1372394" y="5865540"/>
            <a:ext cx="9225068" cy="533400"/>
          </a:xfrm>
          <a:prstGeom prst="rect">
            <a:avLst/>
          </a:prstGeom>
        </p:spPr>
        <p:txBody>
          <a:bodyPr wrap="square" lIns="0" tIns="0" rIns="0" bIns="0">
            <a:normAutofit/>
          </a:bodyPr>
          <a:lstStyle>
            <a:lvl1pPr marL="0">
              <a:defRPr lang="ru-RU" sz="1333" kern="1200" spc="7" dirty="0">
                <a:solidFill>
                  <a:schemeClr val="tx1"/>
                </a:solidFill>
                <a:latin typeface="Arial"/>
                <a:ea typeface="+mn-ea"/>
                <a:cs typeface="Arial"/>
              </a:defRPr>
            </a:lvl1pPr>
            <a:lvl2pPr marL="609646">
              <a:defRPr>
                <a:latin typeface="+mn-lt"/>
                <a:ea typeface="+mn-ea"/>
                <a:cs typeface="+mn-cs"/>
              </a:defRPr>
            </a:lvl2pPr>
            <a:lvl3pPr marL="1219291">
              <a:defRPr>
                <a:latin typeface="+mn-lt"/>
                <a:ea typeface="+mn-ea"/>
                <a:cs typeface="+mn-cs"/>
              </a:defRPr>
            </a:lvl3pPr>
            <a:lvl4pPr marL="1828937">
              <a:defRPr>
                <a:latin typeface="+mn-lt"/>
                <a:ea typeface="+mn-ea"/>
                <a:cs typeface="+mn-cs"/>
              </a:defRPr>
            </a:lvl4pPr>
            <a:lvl5pPr marL="2438583">
              <a:defRPr>
                <a:latin typeface="+mn-lt"/>
                <a:ea typeface="+mn-ea"/>
                <a:cs typeface="+mn-cs"/>
              </a:defRPr>
            </a:lvl5pPr>
            <a:lvl6pPr marL="3048229">
              <a:defRPr>
                <a:latin typeface="+mn-lt"/>
                <a:ea typeface="+mn-ea"/>
                <a:cs typeface="+mn-cs"/>
              </a:defRPr>
            </a:lvl6pPr>
            <a:lvl7pPr marL="3657874">
              <a:defRPr>
                <a:latin typeface="+mn-lt"/>
                <a:ea typeface="+mn-ea"/>
                <a:cs typeface="+mn-cs"/>
              </a:defRPr>
            </a:lvl7pPr>
            <a:lvl8pPr marL="4267520">
              <a:defRPr>
                <a:latin typeface="+mn-lt"/>
                <a:ea typeface="+mn-ea"/>
                <a:cs typeface="+mn-cs"/>
              </a:defRPr>
            </a:lvl8pPr>
            <a:lvl9pPr marL="4877166">
              <a:defRPr>
                <a:latin typeface="+mn-lt"/>
                <a:ea typeface="+mn-ea"/>
                <a:cs typeface="+mn-cs"/>
              </a:defRPr>
            </a:lvl9pPr>
          </a:lstStyle>
          <a:p>
            <a:pPr defTabSz="914400"/>
            <a:r>
              <a:rPr lang="en-US" sz="1400" b="1" dirty="0"/>
              <a:t>GRSP 76-th Session</a:t>
            </a:r>
          </a:p>
          <a:p>
            <a:pPr defTabSz="914400"/>
            <a:r>
              <a:rPr lang="en-US" sz="1400" b="1" dirty="0"/>
              <a:t>02 - 06 December 2024, </a:t>
            </a:r>
            <a:r>
              <a:rPr lang="en-US" sz="1400" b="1" dirty="0" err="1"/>
              <a:t>Palais</a:t>
            </a:r>
            <a:r>
              <a:rPr lang="en-US" sz="1400" b="1" dirty="0"/>
              <a:t> des Nations Geneva Switzerland</a:t>
            </a:r>
          </a:p>
          <a:p>
            <a:pPr defTabSz="914400"/>
            <a:endParaRPr lang="en-US" b="1" dirty="0"/>
          </a:p>
        </p:txBody>
      </p:sp>
      <p:sp>
        <p:nvSpPr>
          <p:cNvPr id="7" name="Прямоугольник 6"/>
          <p:cNvSpPr/>
          <p:nvPr/>
        </p:nvSpPr>
        <p:spPr>
          <a:xfrm>
            <a:off x="457994" y="101901"/>
            <a:ext cx="2715808" cy="246221"/>
          </a:xfrm>
          <a:prstGeom prst="rect">
            <a:avLst/>
          </a:prstGeom>
        </p:spPr>
        <p:txBody>
          <a:bodyPr wrap="none">
            <a:spAutoFit/>
          </a:bodyPr>
          <a:lstStyle/>
          <a:p>
            <a:pPr lvl="0" defTabSz="914400" fontAlgn="base">
              <a:spcBef>
                <a:spcPct val="0"/>
              </a:spcBef>
              <a:spcAft>
                <a:spcPct val="0"/>
              </a:spcAft>
            </a:pPr>
            <a:r>
              <a:rPr kumimoji="1" lang="en-US" altLang="ja-JP" sz="1000" dirty="0">
                <a:solidFill>
                  <a:srgbClr val="000000"/>
                </a:solidFill>
                <a:latin typeface="Times New Roman" panose="02020603050405020304" pitchFamily="18" charset="0"/>
                <a:ea typeface="ＭＳ Ｐゴシック" charset="-128"/>
                <a:cs typeface="Times New Roman" panose="02020603050405020304" pitchFamily="18" charset="0"/>
              </a:rPr>
              <a:t>Submitted by the expert from Russian Federation</a:t>
            </a:r>
            <a:endParaRPr kumimoji="1" lang="ja-JP" altLang="en-US" sz="1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811E0302-D9E1-2786-ED4B-792D9D8E8198}"/>
              </a:ext>
            </a:extLst>
          </p:cNvPr>
          <p:cNvSpPr txBox="1"/>
          <p:nvPr/>
        </p:nvSpPr>
        <p:spPr>
          <a:xfrm>
            <a:off x="10192084" y="61264"/>
            <a:ext cx="1867819" cy="707886"/>
          </a:xfrm>
          <a:prstGeom prst="rect">
            <a:avLst/>
          </a:prstGeom>
          <a:noFill/>
        </p:spPr>
        <p:txBody>
          <a:bodyPr wrap="none" lIns="91440" tIns="45720" rIns="91440" bIns="45720" rtlCol="0" anchor="t">
            <a:spAutoFit/>
          </a:bodyPr>
          <a:lstStyle/>
          <a:p>
            <a:pPr algn="just" defTabSz="914400" fontAlgn="base">
              <a:spcBef>
                <a:spcPct val="0"/>
              </a:spcBef>
              <a:spcAft>
                <a:spcPct val="0"/>
              </a:spcAft>
            </a:pPr>
            <a:r>
              <a:rPr kumimoji="1" lang="en-US" altLang="ja-JP" sz="1000" dirty="0">
                <a:solidFill>
                  <a:srgbClr val="000000"/>
                </a:solidFill>
                <a:latin typeface="Times New Roman" panose="02020603050405020304" pitchFamily="18" charset="0"/>
                <a:ea typeface="メイリオ" panose="020B0604030504040204" pitchFamily="50" charset="-128"/>
              </a:rPr>
              <a:t>Informal document GRSP-76-04</a:t>
            </a:r>
            <a:endParaRPr kumimoji="1" lang="ja-JP" altLang="ja-JP" sz="1000" dirty="0">
              <a:solidFill>
                <a:srgbClr val="000000"/>
              </a:solidFill>
              <a:latin typeface="Tahoma" panose="020B0604030504040204" pitchFamily="34" charset="0"/>
              <a:ea typeface="Meiryo UI" panose="020B0604030504040204" pitchFamily="50" charset="-128"/>
            </a:endParaRPr>
          </a:p>
          <a:p>
            <a:pPr algn="just" defTabSz="914400" fontAlgn="base">
              <a:spcBef>
                <a:spcPct val="0"/>
              </a:spcBef>
              <a:spcAft>
                <a:spcPct val="0"/>
              </a:spcAft>
            </a:pPr>
            <a:r>
              <a:rPr kumimoji="1" lang="en-US" altLang="ja-JP" sz="1000" dirty="0">
                <a:solidFill>
                  <a:srgbClr val="000000"/>
                </a:solidFill>
                <a:latin typeface="Times New Roman"/>
                <a:ea typeface="メイリオ"/>
                <a:cs typeface="Times New Roman"/>
              </a:rPr>
              <a:t>(76</a:t>
            </a:r>
            <a:r>
              <a:rPr kumimoji="1" lang="en-US" altLang="ja-JP" sz="1000" baseline="30000" dirty="0">
                <a:solidFill>
                  <a:srgbClr val="000000"/>
                </a:solidFill>
                <a:latin typeface="Times New Roman"/>
                <a:ea typeface="メイリオ"/>
                <a:cs typeface="Times New Roman"/>
              </a:rPr>
              <a:t>th</a:t>
            </a:r>
            <a:r>
              <a:rPr kumimoji="1" lang="en-US" altLang="ja-JP" sz="1000" dirty="0">
                <a:solidFill>
                  <a:srgbClr val="000000"/>
                </a:solidFill>
                <a:latin typeface="Times New Roman"/>
                <a:ea typeface="メイリオ"/>
                <a:cs typeface="Times New Roman"/>
              </a:rPr>
              <a:t> GRSP, 2-6 December 2024</a:t>
            </a:r>
            <a:endParaRPr kumimoji="1" lang="ja-JP" altLang="ja-JP" sz="1000" dirty="0">
              <a:solidFill>
                <a:srgbClr val="000000"/>
              </a:solidFill>
              <a:latin typeface="Times New Roman"/>
              <a:ea typeface="メイリオ"/>
              <a:cs typeface="Times New Roman"/>
            </a:endParaRPr>
          </a:p>
          <a:p>
            <a:pPr algn="just" defTabSz="914400" fontAlgn="base">
              <a:spcBef>
                <a:spcPct val="0"/>
              </a:spcBef>
              <a:spcAft>
                <a:spcPct val="0"/>
              </a:spcAft>
            </a:pPr>
            <a:r>
              <a:rPr kumimoji="1" lang="en-US" altLang="ja-JP" sz="1000" dirty="0">
                <a:solidFill>
                  <a:srgbClr val="000000"/>
                </a:solidFill>
                <a:latin typeface="Times New Roman"/>
                <a:ea typeface="メイリオ"/>
                <a:cs typeface="Times New Roman"/>
              </a:rPr>
              <a:t>Agenda item 12)</a:t>
            </a:r>
            <a:endParaRPr kumimoji="1" lang="ja-JP" altLang="ja-JP" sz="1000" dirty="0">
              <a:solidFill>
                <a:srgbClr val="000000"/>
              </a:solidFill>
              <a:latin typeface="Times New Roman"/>
              <a:ea typeface="メイリオ"/>
              <a:cs typeface="Times New Roman"/>
            </a:endParaRPr>
          </a:p>
          <a:p>
            <a:pPr defTabSz="914400" fontAlgn="base">
              <a:spcBef>
                <a:spcPct val="0"/>
              </a:spcBef>
              <a:spcAft>
                <a:spcPct val="0"/>
              </a:spcAft>
            </a:pPr>
            <a:endParaRPr kumimoji="1" lang="ja-JP" altLang="en-US" sz="1000" dirty="0">
              <a:solidFill>
                <a:srgbClr val="000000"/>
              </a:solidFill>
              <a:ea typeface="ＭＳ Ｐゴシック" charset="-128"/>
            </a:endParaRPr>
          </a:p>
        </p:txBody>
      </p:sp>
    </p:spTree>
    <p:extLst>
      <p:ext uri="{BB962C8B-B14F-4D97-AF65-F5344CB8AC3E}">
        <p14:creationId xmlns:p14="http://schemas.microsoft.com/office/powerpoint/2010/main" val="399324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lgn="r"/>
            <a:fld id="{EE176C42-AD4C-4CE4-A7AD-7C91363E0476}" type="slidenum">
              <a:rPr lang="ru-RU" smtClean="0"/>
              <a:pPr algn="r"/>
              <a:t>2</a:t>
            </a:fld>
            <a:endParaRPr lang="ru-RU" dirty="0"/>
          </a:p>
        </p:txBody>
      </p:sp>
      <p:sp>
        <p:nvSpPr>
          <p:cNvPr id="3" name="Прямоугольник 2"/>
          <p:cNvSpPr/>
          <p:nvPr/>
        </p:nvSpPr>
        <p:spPr>
          <a:xfrm>
            <a:off x="762794" y="762000"/>
            <a:ext cx="10896600" cy="1938992"/>
          </a:xfrm>
          <a:prstGeom prst="rect">
            <a:avLst/>
          </a:prstGeom>
        </p:spPr>
        <p:txBody>
          <a:bodyPr wrap="square">
            <a:spAutoFit/>
          </a:bodyPr>
          <a:lstStyle/>
          <a:p>
            <a:pPr algn="just"/>
            <a:r>
              <a:rPr lang="en-US" sz="2000" dirty="0"/>
              <a:t>The UN Rules of the latest editions, when translated into Russian language, contain abbreviations and designations that were not previously used.</a:t>
            </a:r>
            <a:endParaRPr lang="ru-RU" sz="2000" dirty="0"/>
          </a:p>
          <a:p>
            <a:pPr algn="just"/>
            <a:endParaRPr lang="en-US" sz="2000" dirty="0"/>
          </a:p>
          <a:p>
            <a:pPr algn="just"/>
            <a:r>
              <a:rPr lang="en-US" sz="2000" b="1" dirty="0"/>
              <a:t>The problem: </a:t>
            </a:r>
            <a:r>
              <a:rPr lang="en-US" sz="2000" dirty="0"/>
              <a:t>the internal regulatory documentation being developed in the field of electric vehicles ceases to harmonize with the UN Rules and other regulatory documents, since the terminology is changing, while the terminology is preserved in the original version.</a:t>
            </a:r>
            <a:endParaRPr lang="ru-RU" sz="2000" dirty="0"/>
          </a:p>
        </p:txBody>
      </p:sp>
    </p:spTree>
    <p:extLst>
      <p:ext uri="{BB962C8B-B14F-4D97-AF65-F5344CB8AC3E}">
        <p14:creationId xmlns:p14="http://schemas.microsoft.com/office/powerpoint/2010/main" val="3539615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lgn="r"/>
            <a:fld id="{EE176C42-AD4C-4CE4-A7AD-7C91363E0476}" type="slidenum">
              <a:rPr lang="ru-RU" smtClean="0"/>
              <a:pPr algn="r"/>
              <a:t>3</a:t>
            </a:fld>
            <a:endParaRPr lang="ru-RU" dirty="0"/>
          </a:p>
        </p:txBody>
      </p:sp>
      <p:sp>
        <p:nvSpPr>
          <p:cNvPr id="3" name="Прямоугольник 2"/>
          <p:cNvSpPr/>
          <p:nvPr/>
        </p:nvSpPr>
        <p:spPr>
          <a:xfrm>
            <a:off x="762794" y="762000"/>
            <a:ext cx="10896600" cy="1569660"/>
          </a:xfrm>
          <a:prstGeom prst="rect">
            <a:avLst/>
          </a:prstGeom>
        </p:spPr>
        <p:txBody>
          <a:bodyPr wrap="square">
            <a:spAutoFit/>
          </a:bodyPr>
          <a:lstStyle/>
          <a:p>
            <a:pPr algn="just"/>
            <a:r>
              <a:rPr lang="en-US" sz="1600" dirty="0"/>
              <a:t>Analysis of the translation of the term REESS (Rechargeable </a:t>
            </a:r>
            <a:r>
              <a:rPr lang="en-US" sz="1600" b="1" dirty="0"/>
              <a:t>Electrical</a:t>
            </a:r>
            <a:r>
              <a:rPr lang="en-US" sz="1600" dirty="0"/>
              <a:t> Energy Storage</a:t>
            </a:r>
            <a:r>
              <a:rPr lang="ru-RU" sz="1600" dirty="0"/>
              <a:t> </a:t>
            </a:r>
            <a:r>
              <a:rPr lang="en-US" sz="1600" dirty="0"/>
              <a:t>System)</a:t>
            </a:r>
            <a:endParaRPr lang="ru-RU" sz="1600" dirty="0"/>
          </a:p>
          <a:p>
            <a:pPr algn="just"/>
            <a:endParaRPr lang="ru-RU" sz="1600" dirty="0"/>
          </a:p>
          <a:p>
            <a:pPr algn="just"/>
            <a:r>
              <a:rPr lang="en-US" sz="1600" dirty="0"/>
              <a:t>REESS (Rechargeable </a:t>
            </a:r>
            <a:r>
              <a:rPr lang="en-US" sz="1600" b="1" dirty="0"/>
              <a:t>Electrical</a:t>
            </a:r>
            <a:r>
              <a:rPr lang="en-US" sz="1600" dirty="0"/>
              <a:t> Energy Storage System) translates as</a:t>
            </a:r>
            <a:r>
              <a:rPr lang="ru-RU" sz="1600" dirty="0"/>
              <a:t>:</a:t>
            </a:r>
          </a:p>
          <a:p>
            <a:pPr marL="285750" indent="-285750" algn="just">
              <a:buFontTx/>
              <a:buChar char="-"/>
            </a:pPr>
            <a:r>
              <a:rPr lang="ru-RU" sz="1600" dirty="0"/>
              <a:t>Перезаряжаемая система аккумулирования </a:t>
            </a:r>
            <a:r>
              <a:rPr lang="ru-RU" sz="1600" b="1" dirty="0"/>
              <a:t>электрической</a:t>
            </a:r>
            <a:r>
              <a:rPr lang="ru-RU" sz="1600" dirty="0"/>
              <a:t> энергии (ПСАЭЭ);</a:t>
            </a:r>
          </a:p>
          <a:p>
            <a:pPr marL="285750" indent="-285750" algn="just">
              <a:buFontTx/>
              <a:buChar char="-"/>
            </a:pPr>
            <a:r>
              <a:rPr lang="ru-RU" sz="1600" dirty="0"/>
              <a:t>Перезаряжаемая </a:t>
            </a:r>
            <a:r>
              <a:rPr lang="ru-RU" sz="1600" dirty="0" err="1">
                <a:solidFill>
                  <a:srgbClr val="FF0000"/>
                </a:solidFill>
              </a:rPr>
              <a:t>энергоаккумулирующая</a:t>
            </a:r>
            <a:r>
              <a:rPr lang="ru-RU" sz="1600" dirty="0"/>
              <a:t> система (ПЭАС)</a:t>
            </a:r>
            <a:r>
              <a:rPr lang="en-US" sz="1600" dirty="0"/>
              <a:t> – </a:t>
            </a:r>
            <a:r>
              <a:rPr lang="ru-RU" sz="1600" dirty="0">
                <a:solidFill>
                  <a:srgbClr val="FF0000"/>
                </a:solidFill>
              </a:rPr>
              <a:t>это более широкое определение</a:t>
            </a:r>
            <a:r>
              <a:rPr lang="ru-RU" sz="1600" dirty="0"/>
              <a:t>;</a:t>
            </a:r>
          </a:p>
          <a:p>
            <a:pPr marL="285750" indent="-285750" algn="just">
              <a:buFontTx/>
              <a:buChar char="-"/>
            </a:pPr>
            <a:r>
              <a:rPr lang="ru-RU" sz="1600" dirty="0"/>
              <a:t>Перезаряжаемая система хранения </a:t>
            </a:r>
            <a:r>
              <a:rPr lang="ru-RU" sz="1600" b="1" dirty="0"/>
              <a:t>электрической</a:t>
            </a:r>
            <a:r>
              <a:rPr lang="ru-RU" sz="1600" dirty="0"/>
              <a:t> энергии (ПСХЭЭ).</a:t>
            </a:r>
          </a:p>
        </p:txBody>
      </p:sp>
      <p:graphicFrame>
        <p:nvGraphicFramePr>
          <p:cNvPr id="4" name="Таблица 3"/>
          <p:cNvGraphicFramePr>
            <a:graphicFrameLocks noGrp="1"/>
          </p:cNvGraphicFramePr>
          <p:nvPr>
            <p:extLst>
              <p:ext uri="{D42A27DB-BD31-4B8C-83A1-F6EECF244321}">
                <p14:modId xmlns:p14="http://schemas.microsoft.com/office/powerpoint/2010/main" val="1809233591"/>
              </p:ext>
            </p:extLst>
          </p:nvPr>
        </p:nvGraphicFramePr>
        <p:xfrm>
          <a:off x="1143795" y="2369760"/>
          <a:ext cx="10210799" cy="3521710"/>
        </p:xfrm>
        <a:graphic>
          <a:graphicData uri="http://schemas.openxmlformats.org/drawingml/2006/table">
            <a:tbl>
              <a:tblPr firstRow="1" firstCol="1" bandRow="1"/>
              <a:tblGrid>
                <a:gridCol w="304799">
                  <a:extLst>
                    <a:ext uri="{9D8B030D-6E8A-4147-A177-3AD203B41FA5}">
                      <a16:colId xmlns:a16="http://schemas.microsoft.com/office/drawing/2014/main" val="3637260231"/>
                    </a:ext>
                  </a:extLst>
                </a:gridCol>
                <a:gridCol w="2131011">
                  <a:extLst>
                    <a:ext uri="{9D8B030D-6E8A-4147-A177-3AD203B41FA5}">
                      <a16:colId xmlns:a16="http://schemas.microsoft.com/office/drawing/2014/main" val="1462822421"/>
                    </a:ext>
                  </a:extLst>
                </a:gridCol>
                <a:gridCol w="2440989">
                  <a:extLst>
                    <a:ext uri="{9D8B030D-6E8A-4147-A177-3AD203B41FA5}">
                      <a16:colId xmlns:a16="http://schemas.microsoft.com/office/drawing/2014/main" val="2301526379"/>
                    </a:ext>
                  </a:extLst>
                </a:gridCol>
                <a:gridCol w="838200">
                  <a:extLst>
                    <a:ext uri="{9D8B030D-6E8A-4147-A177-3AD203B41FA5}">
                      <a16:colId xmlns:a16="http://schemas.microsoft.com/office/drawing/2014/main" val="4260815908"/>
                    </a:ext>
                  </a:extLst>
                </a:gridCol>
                <a:gridCol w="1295400">
                  <a:extLst>
                    <a:ext uri="{9D8B030D-6E8A-4147-A177-3AD203B41FA5}">
                      <a16:colId xmlns:a16="http://schemas.microsoft.com/office/drawing/2014/main" val="2001402814"/>
                    </a:ext>
                  </a:extLst>
                </a:gridCol>
                <a:gridCol w="3200400">
                  <a:extLst>
                    <a:ext uri="{9D8B030D-6E8A-4147-A177-3AD203B41FA5}">
                      <a16:colId xmlns:a16="http://schemas.microsoft.com/office/drawing/2014/main" val="1105548626"/>
                    </a:ext>
                  </a:extLst>
                </a:gridCol>
              </a:tblGrid>
              <a:tr h="160655">
                <a:tc>
                  <a:txBody>
                    <a:bodyPr/>
                    <a:lstStyle/>
                    <a:p>
                      <a:pPr algn="ctr">
                        <a:spcAft>
                          <a:spcPts val="0"/>
                        </a:spcAft>
                      </a:pPr>
                      <a:r>
                        <a:rPr lang="ru-RU" sz="1000" dirty="0">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mn-lt"/>
                          <a:ea typeface="Calibri" panose="020F0502020204030204" pitchFamily="34" charset="0"/>
                          <a:cs typeface="Times New Roman" panose="02020603050405020304" pitchFamily="18" charset="0"/>
                        </a:rPr>
                        <a:t>Document/date</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mn-lt"/>
                          <a:ea typeface="Calibri" panose="020F0502020204030204" pitchFamily="34" charset="0"/>
                          <a:cs typeface="Times New Roman" panose="02020603050405020304" pitchFamily="18" charset="0"/>
                        </a:rPr>
                        <a:t>Link to documents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mn-lt"/>
                          <a:ea typeface="Calibri" panose="020F0502020204030204" pitchFamily="34" charset="0"/>
                          <a:cs typeface="Times New Roman" panose="02020603050405020304" pitchFamily="18" charset="0"/>
                        </a:rPr>
                        <a:t>The original</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mn-lt"/>
                          <a:ea typeface="Calibri" panose="020F0502020204030204" pitchFamily="34" charset="0"/>
                          <a:cs typeface="Times New Roman" panose="02020603050405020304" pitchFamily="18" charset="0"/>
                        </a:rPr>
                        <a:t>Translate</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mn-lt"/>
                          <a:ea typeface="Calibri" panose="020F0502020204030204" pitchFamily="34" charset="0"/>
                          <a:cs typeface="Times New Roman" panose="02020603050405020304" pitchFamily="18" charset="0"/>
                        </a:rPr>
                        <a:t>Comments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495087"/>
                  </a:ext>
                </a:extLst>
              </a:tr>
              <a:tr h="34290">
                <a:tc>
                  <a:txBody>
                    <a:bodyPr/>
                    <a:lstStyle/>
                    <a:p>
                      <a:pPr algn="l">
                        <a:spcAft>
                          <a:spcPts val="0"/>
                        </a:spcAft>
                      </a:pPr>
                      <a:r>
                        <a:rPr lang="ru-RU" sz="1000" dirty="0">
                          <a:effectLst/>
                          <a:latin typeface="+mn-lt"/>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dirty="0">
                          <a:solidFill>
                            <a:srgbClr val="000000"/>
                          </a:solidFill>
                          <a:effectLst/>
                          <a:latin typeface="+mn-lt"/>
                          <a:cs typeface="Times New Roman" panose="02020603050405020304" pitchFamily="18" charset="0"/>
                        </a:rPr>
                        <a:t>General resolution </a:t>
                      </a:r>
                      <a:r>
                        <a:rPr lang="ru-RU" sz="1000" dirty="0">
                          <a:solidFill>
                            <a:srgbClr val="000000"/>
                          </a:solidFill>
                          <a:effectLst/>
                          <a:latin typeface="+mn-lt"/>
                          <a:cs typeface="Times New Roman" panose="02020603050405020304" pitchFamily="18" charset="0"/>
                        </a:rPr>
                        <a:t>№2 </a:t>
                      </a:r>
                      <a:r>
                        <a:rPr lang="en-US" sz="1000" dirty="0">
                          <a:solidFill>
                            <a:srgbClr val="000000"/>
                          </a:solidFill>
                          <a:effectLst/>
                          <a:latin typeface="+mn-lt"/>
                          <a:cs typeface="Times New Roman" panose="02020603050405020304" pitchFamily="18" charset="0"/>
                        </a:rPr>
                        <a:t>(MR2) </a:t>
                      </a:r>
                      <a:r>
                        <a:rPr lang="ru-RU" sz="1000" dirty="0">
                          <a:solidFill>
                            <a:srgbClr val="000000"/>
                          </a:solidFill>
                          <a:effectLst/>
                          <a:latin typeface="+mn-lt"/>
                          <a:cs typeface="Times New Roman" panose="02020603050405020304" pitchFamily="18" charset="0"/>
                        </a:rPr>
                        <a:t>/ 2015 </a:t>
                      </a:r>
                      <a:endParaRPr lang="ru-RU" sz="1000" dirty="0">
                        <a:effectLst/>
                        <a:latin typeface="+mn-lt"/>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ru-RU" sz="1000" dirty="0">
                          <a:solidFill>
                            <a:srgbClr val="000000"/>
                          </a:solidFill>
                          <a:effectLst/>
                          <a:latin typeface="+mn-lt"/>
                          <a:cs typeface="Times New Roman" panose="02020603050405020304" pitchFamily="18" charset="0"/>
                        </a:rPr>
                        <a:t>ECE/TRANS/WP/29/1121</a:t>
                      </a:r>
                      <a:endParaRPr lang="ru-RU" sz="1000" dirty="0">
                        <a:effectLst/>
                        <a:latin typeface="+mn-lt"/>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ru-RU" sz="1000">
                          <a:solidFill>
                            <a:srgbClr val="000000"/>
                          </a:solidFill>
                          <a:effectLst/>
                          <a:latin typeface="+mn-lt"/>
                          <a:cs typeface="Times New Roman" panose="02020603050405020304" pitchFamily="18" charset="0"/>
                        </a:rPr>
                        <a:t>REESS</a:t>
                      </a:r>
                      <a:endParaRPr lang="ru-RU" sz="1000">
                        <a:effectLst/>
                        <a:latin typeface="+mn-lt"/>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r>
                        <a:rPr lang="ru-RU" sz="1000">
                          <a:solidFill>
                            <a:srgbClr val="000000"/>
                          </a:solidFill>
                          <a:effectLst/>
                          <a:latin typeface="+mn-lt"/>
                          <a:cs typeface="Times New Roman" panose="02020603050405020304" pitchFamily="18" charset="0"/>
                        </a:rPr>
                        <a:t>ПСХЭЭ</a:t>
                      </a:r>
                      <a:endParaRPr lang="ru-RU" sz="1000">
                        <a:effectLst/>
                        <a:latin typeface="+mn-lt"/>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just"/>
                      <a:r>
                        <a:rPr lang="en-US" sz="1000" dirty="0">
                          <a:effectLst/>
                          <a:latin typeface="+mn-lt"/>
                          <a:cs typeface="Times New Roman" panose="02020603050405020304" pitchFamily="18" charset="0"/>
                        </a:rPr>
                        <a:t>The initial document on the basis of which standards were developed in the Russian Federation.</a:t>
                      </a:r>
                      <a:endParaRPr lang="ru-RU" sz="1000" dirty="0">
                        <a:effectLst/>
                        <a:latin typeface="+mn-lt"/>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857219"/>
                  </a:ext>
                </a:extLst>
              </a:tr>
              <a:tr h="34290">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Dictionary</a:t>
                      </a:r>
                      <a:endParaRPr lang="ru-RU" sz="1000" dirty="0">
                        <a:effectLst/>
                        <a:latin typeface="+mn-lt"/>
                        <a:ea typeface="Calibri" panose="020F0502020204030204" pitchFamily="34" charset="0"/>
                        <a:cs typeface="Times New Roman" panose="02020603050405020304" pitchFamily="18" charset="0"/>
                      </a:endParaRPr>
                    </a:p>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Acronyms/abbreviations in Vehicle Regulations Informal document WP.29-165-17 165th WP.29, 10-13 March 2015, agenda item 3.5.2</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https://unece.org/fileadmin/DAM/trans/doc/2015/wp29/WP29-165-17e.pdf</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ru-RU" sz="1000">
                          <a:solidFill>
                            <a:srgbClr val="000000"/>
                          </a:solidFill>
                          <a:effectLst/>
                          <a:latin typeface="+mn-lt"/>
                          <a:cs typeface="Times New Roman" panose="02020603050405020304" pitchFamily="18" charset="0"/>
                        </a:rPr>
                        <a:t>REESS</a:t>
                      </a:r>
                      <a:endParaRPr lang="ru-RU" sz="1000">
                        <a:effectLst/>
                        <a:latin typeface="+mn-lt"/>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r>
                        <a:rPr lang="ru-RU" sz="1000" dirty="0">
                          <a:solidFill>
                            <a:srgbClr val="000000"/>
                          </a:solidFill>
                          <a:effectLst/>
                          <a:latin typeface="+mn-lt"/>
                          <a:cs typeface="Times New Roman" panose="02020603050405020304" pitchFamily="18" charset="0"/>
                        </a:rPr>
                        <a:t> ПСХЭЭ</a:t>
                      </a:r>
                      <a:endParaRPr lang="ru-RU" sz="1000" dirty="0">
                        <a:effectLst/>
                        <a:latin typeface="+mn-lt"/>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just">
                        <a:spcAft>
                          <a:spcPts val="0"/>
                        </a:spcAft>
                      </a:pPr>
                      <a:r>
                        <a:rPr lang="en-US" sz="1000">
                          <a:effectLst/>
                          <a:latin typeface="+mn-lt"/>
                          <a:ea typeface="Calibri" panose="020F0502020204030204" pitchFamily="34" charset="0"/>
                          <a:cs typeface="Times New Roman" panose="02020603050405020304" pitchFamily="18" charset="0"/>
                        </a:rPr>
                        <a:t> </a:t>
                      </a:r>
                      <a:endParaRPr lang="ru-RU" sz="10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630926"/>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10 /2019</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E/ECE/324/Add.9/Rev.6–E/ECE/TRANS/505/Add.9/Rev.6</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REESS</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ПЭАС</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000" dirty="0">
                          <a:effectLst/>
                          <a:latin typeface="+mn-lt"/>
                          <a:ea typeface="+mn-ea"/>
                          <a:cs typeface="+mn-cs"/>
                        </a:rPr>
                        <a:t>T</a:t>
                      </a:r>
                      <a:r>
                        <a:rPr lang="en-US" sz="1000" dirty="0">
                          <a:effectLst/>
                        </a:rPr>
                        <a:t>his definition does not provide an understanding of an electrochemical energy source</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670129"/>
                  </a:ext>
                </a:extLst>
              </a:tr>
              <a:tr h="167640">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12/</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E/ECE/324/Add.11/Rev.4−E/ECE/TRANS/505/Add.11/Rev.4</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REESS</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ПЭАС</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000" dirty="0">
                          <a:effectLst/>
                          <a:latin typeface="+mn-lt"/>
                          <a:ea typeface="+mn-ea"/>
                          <a:cs typeface="+mn-cs"/>
                        </a:rPr>
                        <a:t>T</a:t>
                      </a:r>
                      <a:r>
                        <a:rPr lang="en-US" sz="1000" dirty="0">
                          <a:effectLst/>
                        </a:rPr>
                        <a:t>his definition does not provide an understanding of an electrochemical energy source</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5463984"/>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94</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E/ECE/324/Rev.1/Add.93/Rev.4−E/ECE/TRANS/505/Rev.1/Add.93/Rev.4</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REESS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ПСАЭЭ</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spcAft>
                          <a:spcPts val="0"/>
                        </a:spcAft>
                      </a:pPr>
                      <a:r>
                        <a:rPr lang="en-US" sz="1000">
                          <a:effectLst/>
                          <a:latin typeface="+mn-lt"/>
                          <a:ea typeface="Calibri" panose="020F0502020204030204" pitchFamily="34" charset="0"/>
                          <a:cs typeface="Times New Roman" panose="02020603050405020304" pitchFamily="18" charset="0"/>
                        </a:rPr>
                        <a:t> </a:t>
                      </a:r>
                      <a:endParaRPr lang="ru-RU" sz="10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826240"/>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95</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E/ECE/324/Rev.1/Add.94/Rev.4−E/ECE/TRANS/505/Rev.1/Add.94/Rev.4</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REESS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ПСАЭЭ</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spcAft>
                          <a:spcPts val="0"/>
                        </a:spcAft>
                      </a:pPr>
                      <a:r>
                        <a:rPr lang="en-US" sz="1000">
                          <a:effectLst/>
                          <a:latin typeface="+mn-lt"/>
                          <a:ea typeface="Calibri" panose="020F0502020204030204" pitchFamily="34" charset="0"/>
                          <a:cs typeface="Times New Roman" panose="02020603050405020304" pitchFamily="18" charset="0"/>
                        </a:rPr>
                        <a:t> </a:t>
                      </a:r>
                      <a:endParaRPr lang="ru-RU" sz="10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668793"/>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100-2</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E/ECE/324/Rev.2/Add.99/Rev.2−E/ECE/TRANS/505/Rev.2/Add.99/Rev.2                                                                          </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REESS</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ПЭАС</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000" dirty="0">
                          <a:effectLst/>
                          <a:latin typeface="+mn-lt"/>
                          <a:ea typeface="+mn-ea"/>
                          <a:cs typeface="+mn-cs"/>
                        </a:rPr>
                        <a:t>T</a:t>
                      </a:r>
                      <a:r>
                        <a:rPr lang="en-US" sz="1000" dirty="0">
                          <a:effectLst/>
                        </a:rPr>
                        <a:t>his definition does not provide an understanding of an electrochemical energy source</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2953225"/>
                  </a:ext>
                </a:extLst>
              </a:tr>
              <a:tr h="167640">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100-3 </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E/ECE/324/Rev.2/Add.99/Rev.3−E/ECE/TRANS/505/Rev.2/Add.99/Rev.3</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REESS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ПСАЭЭ</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spcAft>
                          <a:spcPts val="0"/>
                        </a:spcAft>
                      </a:pPr>
                      <a:r>
                        <a:rPr lang="en-US" sz="1000" dirty="0">
                          <a:effectLst/>
                          <a:latin typeface="+mn-lt"/>
                          <a:ea typeface="Calibri" panose="020F0502020204030204" pitchFamily="34" charset="0"/>
                          <a:cs typeface="Times New Roman" panose="02020603050405020304" pitchFamily="18" charset="0"/>
                        </a:rPr>
                        <a:t>Different that UN Regulation </a:t>
                      </a:r>
                      <a:r>
                        <a:rPr lang="ru-RU" sz="1000" dirty="0">
                          <a:effectLst/>
                          <a:latin typeface="+mn-lt"/>
                          <a:ea typeface="Calibri" panose="020F0502020204030204" pitchFamily="34" charset="0"/>
                          <a:cs typeface="Times New Roman" panose="02020603050405020304" pitchFamily="18" charset="0"/>
                        </a:rPr>
                        <a:t>100-2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7619526"/>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 </a:t>
                      </a:r>
                      <a:r>
                        <a:rPr lang="ru-RU" sz="1000" dirty="0">
                          <a:solidFill>
                            <a:srgbClr val="000000"/>
                          </a:solidFill>
                          <a:effectLst/>
                          <a:latin typeface="+mn-lt"/>
                          <a:ea typeface="Calibri" panose="020F0502020204030204" pitchFamily="34" charset="0"/>
                          <a:cs typeface="Times New Roman" panose="02020603050405020304" pitchFamily="18" charset="0"/>
                        </a:rPr>
                        <a:t>100-4</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 ECE/TRANS/WP.29/2024/41</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REESS</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ПСАЭЭ</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spcAft>
                          <a:spcPts val="0"/>
                        </a:spcAft>
                      </a:pPr>
                      <a:r>
                        <a:rPr lang="en-US" sz="1000" dirty="0">
                          <a:effectLst/>
                          <a:latin typeface="+mn-lt"/>
                          <a:ea typeface="Calibri" panose="020F0502020204030204" pitchFamily="34" charset="0"/>
                          <a:cs typeface="Times New Roman" panose="02020603050405020304" pitchFamily="18" charset="0"/>
                        </a:rPr>
                        <a:t> </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20177"/>
                  </a:ext>
                </a:extLst>
              </a:tr>
              <a:tr h="160655">
                <a:tc>
                  <a:txBody>
                    <a:bodyPr/>
                    <a:lstStyle/>
                    <a:p>
                      <a:pPr algn="l">
                        <a:spcAft>
                          <a:spcPts val="0"/>
                        </a:spcAft>
                      </a:pPr>
                      <a:r>
                        <a:rPr lang="ru-RU" sz="1000">
                          <a:effectLst/>
                          <a:latin typeface="+mn-lt"/>
                          <a:ea typeface="Calibri" panose="020F0502020204030204" pitchFamily="34"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dirty="0">
                          <a:solidFill>
                            <a:srgbClr val="000000"/>
                          </a:solidFill>
                          <a:effectLst/>
                          <a:latin typeface="+mn-lt"/>
                          <a:ea typeface="Calibri" panose="020F0502020204030204" pitchFamily="34" charset="0"/>
                          <a:cs typeface="Times New Roman" panose="02020603050405020304" pitchFamily="18" charset="0"/>
                        </a:rPr>
                        <a:t>UN Regulation</a:t>
                      </a:r>
                      <a:r>
                        <a:rPr lang="ru-RU" sz="1000" dirty="0">
                          <a:solidFill>
                            <a:srgbClr val="000000"/>
                          </a:solidFill>
                          <a:effectLst/>
                          <a:latin typeface="+mn-lt"/>
                          <a:ea typeface="Calibri" panose="020F0502020204030204" pitchFamily="34" charset="0"/>
                          <a:cs typeface="Times New Roman" panose="02020603050405020304" pitchFamily="18" charset="0"/>
                        </a:rPr>
                        <a:t> 136</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a:solidFill>
                            <a:srgbClr val="000000"/>
                          </a:solidFill>
                          <a:effectLst/>
                          <a:latin typeface="+mn-lt"/>
                          <a:ea typeface="Calibri" panose="020F0502020204030204" pitchFamily="34" charset="0"/>
                          <a:cs typeface="Times New Roman" panose="02020603050405020304" pitchFamily="18" charset="0"/>
                        </a:rPr>
                        <a:t>E/ECE/324/Rev.2/Add.135–E/ECE/TRANS/505/Rev.2/Add.135</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1000">
                          <a:solidFill>
                            <a:srgbClr val="000000"/>
                          </a:solidFill>
                          <a:effectLst/>
                          <a:latin typeface="+mn-lt"/>
                          <a:ea typeface="Calibri" panose="020F0502020204030204" pitchFamily="34" charset="0"/>
                          <a:cs typeface="Times New Roman" panose="02020603050405020304" pitchFamily="18" charset="0"/>
                        </a:rPr>
                        <a:t>REESS</a:t>
                      </a:r>
                      <a:endParaRPr lang="ru-RU" sz="10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a:spcAft>
                          <a:spcPts val="0"/>
                        </a:spcAft>
                      </a:pPr>
                      <a:r>
                        <a:rPr lang="ru-RU" sz="1000" dirty="0">
                          <a:solidFill>
                            <a:srgbClr val="000000"/>
                          </a:solidFill>
                          <a:effectLst/>
                          <a:latin typeface="+mn-lt"/>
                          <a:ea typeface="Calibri" panose="020F0502020204030204" pitchFamily="34" charset="0"/>
                          <a:cs typeface="Times New Roman" panose="02020603050405020304" pitchFamily="18" charset="0"/>
                        </a:rPr>
                        <a:t>ПСХЭЭ</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just">
                        <a:spcAft>
                          <a:spcPts val="0"/>
                        </a:spcAft>
                      </a:pPr>
                      <a:r>
                        <a:rPr lang="en-US" sz="1000" dirty="0">
                          <a:effectLst/>
                          <a:latin typeface="+mn-lt"/>
                          <a:ea typeface="Calibri" panose="020F0502020204030204" pitchFamily="34" charset="0"/>
                          <a:cs typeface="Times New Roman" panose="02020603050405020304" pitchFamily="18" charset="0"/>
                        </a:rPr>
                        <a:t> </a:t>
                      </a:r>
                      <a:endParaRPr lang="ru-RU" sz="1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099622"/>
                  </a:ext>
                </a:extLst>
              </a:tr>
            </a:tbl>
          </a:graphicData>
        </a:graphic>
      </p:graphicFrame>
    </p:spTree>
    <p:extLst>
      <p:ext uri="{BB962C8B-B14F-4D97-AF65-F5344CB8AC3E}">
        <p14:creationId xmlns:p14="http://schemas.microsoft.com/office/powerpoint/2010/main" val="1644188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lgn="r"/>
            <a:fld id="{EE176C42-AD4C-4CE4-A7AD-7C91363E0476}" type="slidenum">
              <a:rPr lang="ru-RU" smtClean="0"/>
              <a:pPr algn="r"/>
              <a:t>4</a:t>
            </a:fld>
            <a:endParaRPr lang="ru-RU" dirty="0"/>
          </a:p>
        </p:txBody>
      </p:sp>
      <p:sp>
        <p:nvSpPr>
          <p:cNvPr id="3" name="Прямоугольник 2"/>
          <p:cNvSpPr/>
          <p:nvPr/>
        </p:nvSpPr>
        <p:spPr>
          <a:xfrm>
            <a:off x="762794" y="762000"/>
            <a:ext cx="10896600" cy="2492990"/>
          </a:xfrm>
          <a:prstGeom prst="rect">
            <a:avLst/>
          </a:prstGeom>
        </p:spPr>
        <p:txBody>
          <a:bodyPr wrap="square">
            <a:spAutoFit/>
          </a:bodyPr>
          <a:lstStyle/>
          <a:p>
            <a:pPr algn="just"/>
            <a:r>
              <a:rPr lang="en-US" sz="2000" b="1" dirty="0"/>
              <a:t>It is suggested: </a:t>
            </a:r>
            <a:r>
              <a:rPr lang="en-US" sz="2000" dirty="0"/>
              <a:t>when translating the term into Russian</a:t>
            </a:r>
            <a:r>
              <a:rPr lang="ru-RU" sz="2000" dirty="0"/>
              <a:t> REESS (</a:t>
            </a:r>
            <a:r>
              <a:rPr lang="en-US" sz="2000" dirty="0"/>
              <a:t>Rechargeable </a:t>
            </a:r>
            <a:r>
              <a:rPr lang="en-US" sz="2000" b="1" dirty="0"/>
              <a:t>Electrical</a:t>
            </a:r>
            <a:r>
              <a:rPr lang="en-US" sz="2000" dirty="0"/>
              <a:t> Energy Storage System</a:t>
            </a:r>
            <a:r>
              <a:rPr lang="ru-RU" sz="2000" dirty="0"/>
              <a:t>) </a:t>
            </a:r>
            <a:r>
              <a:rPr lang="en-US" sz="2000" dirty="0"/>
              <a:t>use the term</a:t>
            </a:r>
            <a:r>
              <a:rPr lang="ru-RU" sz="2000" dirty="0"/>
              <a:t> - Перезаряжаемая система хранения </a:t>
            </a:r>
            <a:r>
              <a:rPr lang="ru-RU" sz="2000" b="1" dirty="0"/>
              <a:t>электрической</a:t>
            </a:r>
            <a:r>
              <a:rPr lang="ru-RU" sz="2000" dirty="0"/>
              <a:t> энергии (ПСХЭЭ).</a:t>
            </a:r>
          </a:p>
          <a:p>
            <a:pPr algn="just"/>
            <a:endParaRPr lang="ru-RU" sz="2000" dirty="0"/>
          </a:p>
          <a:p>
            <a:pPr algn="just"/>
            <a:r>
              <a:rPr lang="en-US" sz="2000" dirty="0"/>
              <a:t>It is established in General Resolution No. 2 (MR2), therefore</a:t>
            </a:r>
            <a:r>
              <a:rPr lang="ru-RU" sz="2000" dirty="0"/>
              <a:t>,</a:t>
            </a:r>
            <a:r>
              <a:rPr lang="en-US" sz="2000" dirty="0"/>
              <a:t> most standards in the field of electric and hybrid vehicles in the Russian Federation use</a:t>
            </a:r>
            <a:r>
              <a:rPr lang="ru-RU" sz="2000" dirty="0"/>
              <a:t> -</a:t>
            </a:r>
            <a:r>
              <a:rPr lang="en-US" sz="2000" dirty="0"/>
              <a:t> </a:t>
            </a:r>
            <a:r>
              <a:rPr lang="ru-RU" sz="2000" dirty="0"/>
              <a:t>Перезаряжаемая система хранения </a:t>
            </a:r>
            <a:r>
              <a:rPr lang="ru-RU" sz="2000" b="1" dirty="0"/>
              <a:t>электрической</a:t>
            </a:r>
            <a:r>
              <a:rPr lang="ru-RU" sz="2000" dirty="0"/>
              <a:t> энергии (ПСХЭЭ)</a:t>
            </a:r>
            <a:r>
              <a:rPr lang="en-US" sz="2000" dirty="0"/>
              <a:t>.</a:t>
            </a:r>
            <a:endParaRPr lang="ru-RU" sz="2000" dirty="0"/>
          </a:p>
          <a:p>
            <a:pPr algn="just"/>
            <a:endParaRPr lang="ru-RU" sz="1600" dirty="0"/>
          </a:p>
        </p:txBody>
      </p:sp>
    </p:spTree>
    <p:extLst>
      <p:ext uri="{BB962C8B-B14F-4D97-AF65-F5344CB8AC3E}">
        <p14:creationId xmlns:p14="http://schemas.microsoft.com/office/powerpoint/2010/main" val="311597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3794" y="2362200"/>
            <a:ext cx="9015930" cy="954107"/>
          </a:xfrm>
          <a:prstGeom prst="rect">
            <a:avLst/>
          </a:prstGeom>
        </p:spPr>
        <p:txBody>
          <a:bodyPr wrap="none">
            <a:spAutoFit/>
          </a:bodyPr>
          <a:lstStyle/>
          <a:p>
            <a:r>
              <a:rPr lang="en-US" sz="2800" b="1" spc="7" dirty="0">
                <a:solidFill>
                  <a:srgbClr val="2F3233"/>
                </a:solidFill>
                <a:cs typeface="Arial"/>
              </a:rPr>
              <a:t>Please send your comments and recommendations</a:t>
            </a:r>
          </a:p>
          <a:p>
            <a:r>
              <a:rPr lang="en-US" sz="2800" b="1" spc="7" dirty="0">
                <a:solidFill>
                  <a:srgbClr val="2F3233"/>
                </a:solidFill>
                <a:cs typeface="Arial"/>
              </a:rPr>
              <a:t>E-mail: K.Karpukhin@nami.ru</a:t>
            </a:r>
            <a:endParaRPr lang="ru-RU" sz="2800" dirty="0"/>
          </a:p>
        </p:txBody>
      </p:sp>
    </p:spTree>
    <p:extLst>
      <p:ext uri="{BB962C8B-B14F-4D97-AF65-F5344CB8AC3E}">
        <p14:creationId xmlns:p14="http://schemas.microsoft.com/office/powerpoint/2010/main" val="2562987140"/>
      </p:ext>
    </p:extLst>
  </p:cSld>
  <p:clrMapOvr>
    <a:masterClrMapping/>
  </p:clrMapOvr>
</p:sld>
</file>

<file path=ppt/theme/theme1.xml><?xml version="1.0" encoding="utf-8"?>
<a:theme xmlns:a="http://schemas.openxmlformats.org/drawingml/2006/main" name="Office Theme">
  <a:themeElements>
    <a:clrScheme name="NAMI">
      <a:dk1>
        <a:srgbClr val="2F3233"/>
      </a:dk1>
      <a:lt1>
        <a:srgbClr val="FFFFFF"/>
      </a:lt1>
      <a:dk2>
        <a:srgbClr val="E73135"/>
      </a:dk2>
      <a:lt2>
        <a:srgbClr val="565656"/>
      </a:lt2>
      <a:accent1>
        <a:srgbClr val="868686"/>
      </a:accent1>
      <a:accent2>
        <a:srgbClr val="DADADA"/>
      </a:accent2>
      <a:accent3>
        <a:srgbClr val="4DAA82"/>
      </a:accent3>
      <a:accent4>
        <a:srgbClr val="504E99"/>
      </a:accent4>
      <a:accent5>
        <a:srgbClr val="00ABE1"/>
      </a:accent5>
      <a:accent6>
        <a:srgbClr val="ED7C1C"/>
      </a:accent6>
      <a:hlink>
        <a:srgbClr val="DD6B7B"/>
      </a:hlink>
      <a:folHlink>
        <a:srgbClr val="EDAEAE"/>
      </a:folHlink>
    </a:clrScheme>
    <a:fontScheme name="NAM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DB29ED8F-567D-4355-A0EC-71AB85C7E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CCC6E8-3912-4C8B-8C7C-0C5286F7F96B}">
  <ds:schemaRefs>
    <ds:schemaRef ds:uri="http://schemas.microsoft.com/sharepoint/v3/contenttype/forms"/>
  </ds:schemaRefs>
</ds:datastoreItem>
</file>

<file path=customXml/itemProps3.xml><?xml version="1.0" encoding="utf-8"?>
<ds:datastoreItem xmlns:ds="http://schemas.openxmlformats.org/officeDocument/2006/customXml" ds:itemID="{32265EE5-994F-467F-9EC9-C425C0823403}">
  <ds:schemaRefs>
    <ds:schemaRef ds:uri="985ec44e-1bab-4c0b-9df0-6ba128686fc9"/>
    <ds:schemaRef ds:uri="acccb6d4-dbe5-46d2-b4d3-5733603d8cc6"/>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emplate/>
  <TotalTime>8631</TotalTime>
  <Words>732</Words>
  <Application>Microsoft Office PowerPoint</Application>
  <PresentationFormat>Custom</PresentationFormat>
  <Paragraphs>93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ＭＳ Ｐゴシック</vt: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NAMI_presentation_16x9</dc:title>
  <dc:creator>Мелинковская Татьяна Ауреловна</dc:creator>
  <cp:lastModifiedBy>Benedicte Boudol</cp:lastModifiedBy>
  <cp:revision>178</cp:revision>
  <dcterms:created xsi:type="dcterms:W3CDTF">2021-12-09T16:29:08Z</dcterms:created>
  <dcterms:modified xsi:type="dcterms:W3CDTF">2024-11-26T10:35:42Z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2021-12-09T00:00:00Z</vt:filetime>
  </property>
  <property fmtid="{D5CDD505-2E9C-101B-9397-08002B2CF9AE}" pid="3" name="Creator">
    <vt:lpwstr>Adobe Illustrator 25.0 (Macintosh)</vt:lpwstr>
  </property>
  <property fmtid="{D5CDD505-2E9C-101B-9397-08002B2CF9AE}" pid="4" name="LastSaved">
    <vt:filetime>2021-12-09T00:00:00Z</vt:filetime>
  </property>
  <property fmtid="{D5CDD505-2E9C-101B-9397-08002B2CF9AE}" pid="5" name="ContentTypeId">
    <vt:lpwstr>0x0101003B8422D08C252547BB1CFA7F78E2CB83</vt:lpwstr>
  </property>
  <property fmtid="{D5CDD505-2E9C-101B-9397-08002B2CF9AE}" pid="6" name="MediaServiceImageTags">
    <vt:lpwstr/>
  </property>
  <property fmtid="{D5CDD505-2E9C-101B-9397-08002B2CF9AE}" pid="7" name="gba66df640194346a5267c50f24d4797">
    <vt:lpwstr/>
  </property>
  <property fmtid="{D5CDD505-2E9C-101B-9397-08002B2CF9AE}" pid="8" name="Office_x0020_of_x0020_Origin">
    <vt:lpwstr/>
  </property>
  <property fmtid="{D5CDD505-2E9C-101B-9397-08002B2CF9AE}" pid="9" name="Office of Origin">
    <vt:lpwstr/>
  </property>
</Properties>
</file>