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11"/>
  </p:notesMasterIdLst>
  <p:sldIdLst>
    <p:sldId id="282" r:id="rId5"/>
    <p:sldId id="279" r:id="rId6"/>
    <p:sldId id="293" r:id="rId7"/>
    <p:sldId id="296" r:id="rId8"/>
    <p:sldId id="294" r:id="rId9"/>
    <p:sldId id="298" r:id="rId1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68" userDrawn="1">
          <p15:clr>
            <a:srgbClr val="A4A3A4"/>
          </p15:clr>
        </p15:guide>
        <p15:guide id="3" pos="212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BA046"/>
    <a:srgbClr val="FFFFFF"/>
    <a:srgbClr val="3291E5"/>
    <a:srgbClr val="1F95D3"/>
    <a:srgbClr val="3B3838"/>
    <a:srgbClr val="494377"/>
    <a:srgbClr val="72B3EB"/>
    <a:srgbClr val="9AC7EF"/>
    <a:srgbClr val="F99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1B682-8BB2-44BD-9E78-DB137C68D83D}" v="6" dt="2024-10-07T22:18:01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7" autoAdjust="0"/>
  </p:normalViewPr>
  <p:slideViewPr>
    <p:cSldViewPr>
      <p:cViewPr varScale="1">
        <p:scale>
          <a:sx n="65" d="100"/>
          <a:sy n="65" d="100"/>
        </p:scale>
        <p:origin x="858" y="66"/>
      </p:cViewPr>
      <p:guideLst>
        <p:guide orient="horz" pos="2160"/>
        <p:guide pos="7468"/>
        <p:guide pos="212"/>
        <p:guide orient="horz" pos="119"/>
        <p:guide orient="horz" pos="420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 HERRERA ERIC MANUEL" userId="d2b0dc78-ee53-4f40-9033-bbc2b6183090" providerId="ADAL" clId="{3F01B682-8BB2-44BD-9E78-DB137C68D83D}"/>
    <pc:docChg chg="undo custSel delSld modSld">
      <pc:chgData name="RODRIGUEZ HERRERA ERIC MANUEL" userId="d2b0dc78-ee53-4f40-9033-bbc2b6183090" providerId="ADAL" clId="{3F01B682-8BB2-44BD-9E78-DB137C68D83D}" dt="2024-10-08T03:23:45.890" v="277" actId="20577"/>
      <pc:docMkLst>
        <pc:docMk/>
      </pc:docMkLst>
      <pc:sldChg chg="addSp delSp modSp mod">
        <pc:chgData name="RODRIGUEZ HERRERA ERIC MANUEL" userId="d2b0dc78-ee53-4f40-9033-bbc2b6183090" providerId="ADAL" clId="{3F01B682-8BB2-44BD-9E78-DB137C68D83D}" dt="2024-10-07T22:19:15.924" v="127" actId="478"/>
        <pc:sldMkLst>
          <pc:docMk/>
          <pc:sldMk cId="949298735" sldId="279"/>
        </pc:sldMkLst>
        <pc:spChg chg="add del mod">
          <ac:chgData name="RODRIGUEZ HERRERA ERIC MANUEL" userId="d2b0dc78-ee53-4f40-9033-bbc2b6183090" providerId="ADAL" clId="{3F01B682-8BB2-44BD-9E78-DB137C68D83D}" dt="2024-10-07T22:19:15.924" v="127" actId="478"/>
          <ac:spMkLst>
            <pc:docMk/>
            <pc:sldMk cId="949298735" sldId="279"/>
            <ac:spMk id="6" creationId="{0E5BE6D3-9F7B-8B61-A97C-40DAA9A4F671}"/>
          </ac:spMkLst>
        </pc:spChg>
        <pc:spChg chg="mod">
          <ac:chgData name="RODRIGUEZ HERRERA ERIC MANUEL" userId="d2b0dc78-ee53-4f40-9033-bbc2b6183090" providerId="ADAL" clId="{3F01B682-8BB2-44BD-9E78-DB137C68D83D}" dt="2024-10-07T22:19:12.259" v="126" actId="20577"/>
          <ac:spMkLst>
            <pc:docMk/>
            <pc:sldMk cId="949298735" sldId="279"/>
            <ac:spMk id="38" creationId="{AE930861-99A5-4AA6-A081-F66C4E898598}"/>
          </ac:spMkLst>
        </pc:spChg>
        <pc:picChg chg="add mod">
          <ac:chgData name="RODRIGUEZ HERRERA ERIC MANUEL" userId="d2b0dc78-ee53-4f40-9033-bbc2b6183090" providerId="ADAL" clId="{3F01B682-8BB2-44BD-9E78-DB137C68D83D}" dt="2024-10-07T22:16:55.439" v="36" actId="1076"/>
          <ac:picMkLst>
            <pc:docMk/>
            <pc:sldMk cId="949298735" sldId="279"/>
            <ac:picMk id="5" creationId="{6605D9AB-6116-84D9-3CF5-4F08287C2CF2}"/>
          </ac:picMkLst>
        </pc:picChg>
        <pc:picChg chg="del">
          <ac:chgData name="RODRIGUEZ HERRERA ERIC MANUEL" userId="d2b0dc78-ee53-4f40-9033-bbc2b6183090" providerId="ADAL" clId="{3F01B682-8BB2-44BD-9E78-DB137C68D83D}" dt="2024-10-07T22:16:37.184" v="30" actId="478"/>
          <ac:picMkLst>
            <pc:docMk/>
            <pc:sldMk cId="949298735" sldId="279"/>
            <ac:picMk id="1026" creationId="{97D86E7C-F9B8-C14C-7053-C3663B3C556E}"/>
          </ac:picMkLst>
        </pc:picChg>
      </pc:sldChg>
      <pc:sldChg chg="addSp delSp modSp mod">
        <pc:chgData name="RODRIGUEZ HERRERA ERIC MANUEL" userId="d2b0dc78-ee53-4f40-9033-bbc2b6183090" providerId="ADAL" clId="{3F01B682-8BB2-44BD-9E78-DB137C68D83D}" dt="2024-10-07T22:20:46.301" v="140" actId="14100"/>
        <pc:sldMkLst>
          <pc:docMk/>
          <pc:sldMk cId="2917797800" sldId="293"/>
        </pc:sldMkLst>
        <pc:spChg chg="mod">
          <ac:chgData name="RODRIGUEZ HERRERA ERIC MANUEL" userId="d2b0dc78-ee53-4f40-9033-bbc2b6183090" providerId="ADAL" clId="{3F01B682-8BB2-44BD-9E78-DB137C68D83D}" dt="2024-10-03T18:42:37.785" v="6" actId="20577"/>
          <ac:spMkLst>
            <pc:docMk/>
            <pc:sldMk cId="2917797800" sldId="293"/>
            <ac:spMk id="4" creationId="{311550BB-CCF4-F87E-35E5-88A27AEF2DF8}"/>
          </ac:spMkLst>
        </pc:spChg>
        <pc:spChg chg="mod">
          <ac:chgData name="RODRIGUEZ HERRERA ERIC MANUEL" userId="d2b0dc78-ee53-4f40-9033-bbc2b6183090" providerId="ADAL" clId="{3F01B682-8BB2-44BD-9E78-DB137C68D83D}" dt="2024-10-07T22:20:46.301" v="140" actId="14100"/>
          <ac:spMkLst>
            <pc:docMk/>
            <pc:sldMk cId="2917797800" sldId="293"/>
            <ac:spMk id="38" creationId="{AE930861-99A5-4AA6-A081-F66C4E898598}"/>
          </ac:spMkLst>
        </pc:spChg>
        <pc:picChg chg="del">
          <ac:chgData name="RODRIGUEZ HERRERA ERIC MANUEL" userId="d2b0dc78-ee53-4f40-9033-bbc2b6183090" providerId="ADAL" clId="{3F01B682-8BB2-44BD-9E78-DB137C68D83D}" dt="2024-10-03T18:40:46.915" v="2" actId="478"/>
          <ac:picMkLst>
            <pc:docMk/>
            <pc:sldMk cId="2917797800" sldId="293"/>
            <ac:picMk id="5" creationId="{77FF9DE8-3856-D205-A10D-010852D87F85}"/>
          </ac:picMkLst>
        </pc:picChg>
        <pc:picChg chg="add mod">
          <ac:chgData name="RODRIGUEZ HERRERA ERIC MANUEL" userId="d2b0dc78-ee53-4f40-9033-bbc2b6183090" providerId="ADAL" clId="{3F01B682-8BB2-44BD-9E78-DB137C68D83D}" dt="2024-10-03T18:45:29.438" v="20" actId="1076"/>
          <ac:picMkLst>
            <pc:docMk/>
            <pc:sldMk cId="2917797800" sldId="293"/>
            <ac:picMk id="6" creationId="{4C3AC18A-177A-42A8-2A8D-6E9E971A1356}"/>
          </ac:picMkLst>
        </pc:picChg>
      </pc:sldChg>
      <pc:sldChg chg="modSp mod">
        <pc:chgData name="RODRIGUEZ HERRERA ERIC MANUEL" userId="d2b0dc78-ee53-4f40-9033-bbc2b6183090" providerId="ADAL" clId="{3F01B682-8BB2-44BD-9E78-DB137C68D83D}" dt="2024-10-08T03:23:45.890" v="277" actId="20577"/>
        <pc:sldMkLst>
          <pc:docMk/>
          <pc:sldMk cId="2158319733" sldId="294"/>
        </pc:sldMkLst>
        <pc:spChg chg="mod">
          <ac:chgData name="RODRIGUEZ HERRERA ERIC MANUEL" userId="d2b0dc78-ee53-4f40-9033-bbc2b6183090" providerId="ADAL" clId="{3F01B682-8BB2-44BD-9E78-DB137C68D83D}" dt="2024-10-08T03:23:45.890" v="277" actId="20577"/>
          <ac:spMkLst>
            <pc:docMk/>
            <pc:sldMk cId="2158319733" sldId="294"/>
            <ac:spMk id="4" creationId="{311550BB-CCF4-F87E-35E5-88A27AEF2DF8}"/>
          </ac:spMkLst>
        </pc:spChg>
        <pc:spChg chg="mod">
          <ac:chgData name="RODRIGUEZ HERRERA ERIC MANUEL" userId="d2b0dc78-ee53-4f40-9033-bbc2b6183090" providerId="ADAL" clId="{3F01B682-8BB2-44BD-9E78-DB137C68D83D}" dt="2024-10-07T22:24:27.911" v="249" actId="20577"/>
          <ac:spMkLst>
            <pc:docMk/>
            <pc:sldMk cId="2158319733" sldId="294"/>
            <ac:spMk id="38" creationId="{AE930861-99A5-4AA6-A081-F66C4E898598}"/>
          </ac:spMkLst>
        </pc:spChg>
      </pc:sldChg>
      <pc:sldChg chg="del">
        <pc:chgData name="RODRIGUEZ HERRERA ERIC MANUEL" userId="d2b0dc78-ee53-4f40-9033-bbc2b6183090" providerId="ADAL" clId="{3F01B682-8BB2-44BD-9E78-DB137C68D83D}" dt="2024-10-03T18:35:10.695" v="0" actId="47"/>
        <pc:sldMkLst>
          <pc:docMk/>
          <pc:sldMk cId="2072402235" sldId="295"/>
        </pc:sldMkLst>
      </pc:sldChg>
      <pc:sldChg chg="addSp delSp modSp mod">
        <pc:chgData name="RODRIGUEZ HERRERA ERIC MANUEL" userId="d2b0dc78-ee53-4f40-9033-bbc2b6183090" providerId="ADAL" clId="{3F01B682-8BB2-44BD-9E78-DB137C68D83D}" dt="2024-10-07T22:22:34.319" v="217" actId="6549"/>
        <pc:sldMkLst>
          <pc:docMk/>
          <pc:sldMk cId="2203685109" sldId="296"/>
        </pc:sldMkLst>
        <pc:spChg chg="mod">
          <ac:chgData name="RODRIGUEZ HERRERA ERIC MANUEL" userId="d2b0dc78-ee53-4f40-9033-bbc2b6183090" providerId="ADAL" clId="{3F01B682-8BB2-44BD-9E78-DB137C68D83D}" dt="2024-10-07T22:22:34.319" v="217" actId="6549"/>
          <ac:spMkLst>
            <pc:docMk/>
            <pc:sldMk cId="2203685109" sldId="296"/>
            <ac:spMk id="6" creationId="{0F8134B6-4A40-9C81-B926-C95B8AC3A3ED}"/>
          </ac:spMkLst>
        </pc:spChg>
        <pc:spChg chg="mod">
          <ac:chgData name="RODRIGUEZ HERRERA ERIC MANUEL" userId="d2b0dc78-ee53-4f40-9033-bbc2b6183090" providerId="ADAL" clId="{3F01B682-8BB2-44BD-9E78-DB137C68D83D}" dt="2024-10-07T22:21:38.754" v="163" actId="14100"/>
          <ac:spMkLst>
            <pc:docMk/>
            <pc:sldMk cId="2203685109" sldId="296"/>
            <ac:spMk id="38" creationId="{AE930861-99A5-4AA6-A081-F66C4E898598}"/>
          </ac:spMkLst>
        </pc:spChg>
        <pc:picChg chg="add del mod">
          <ac:chgData name="RODRIGUEZ HERRERA ERIC MANUEL" userId="d2b0dc78-ee53-4f40-9033-bbc2b6183090" providerId="ADAL" clId="{3F01B682-8BB2-44BD-9E78-DB137C68D83D}" dt="2024-10-07T20:59:37.639" v="25" actId="478"/>
          <ac:picMkLst>
            <pc:docMk/>
            <pc:sldMk cId="2203685109" sldId="296"/>
            <ac:picMk id="4" creationId="{DF8301FE-7FDD-ED1C-A442-B4CE4DE1A8D2}"/>
          </ac:picMkLst>
        </pc:picChg>
        <pc:picChg chg="del">
          <ac:chgData name="RODRIGUEZ HERRERA ERIC MANUEL" userId="d2b0dc78-ee53-4f40-9033-bbc2b6183090" providerId="ADAL" clId="{3F01B682-8BB2-44BD-9E78-DB137C68D83D}" dt="2024-10-07T20:57:04.920" v="21" actId="478"/>
          <ac:picMkLst>
            <pc:docMk/>
            <pc:sldMk cId="2203685109" sldId="296"/>
            <ac:picMk id="5" creationId="{C4FD0175-ABDB-309E-B8FE-494B1173F512}"/>
          </ac:picMkLst>
        </pc:picChg>
        <pc:picChg chg="add mod">
          <ac:chgData name="RODRIGUEZ HERRERA ERIC MANUEL" userId="d2b0dc78-ee53-4f40-9033-bbc2b6183090" providerId="ADAL" clId="{3F01B682-8BB2-44BD-9E78-DB137C68D83D}" dt="2024-10-07T20:59:49.621" v="29" actId="1076"/>
          <ac:picMkLst>
            <pc:docMk/>
            <pc:sldMk cId="2203685109" sldId="296"/>
            <ac:picMk id="7" creationId="{A85747D3-8394-3E6A-1EA5-04F6848A364C}"/>
          </ac:picMkLst>
        </pc:picChg>
      </pc:sldChg>
      <pc:sldChg chg="del">
        <pc:chgData name="RODRIGUEZ HERRERA ERIC MANUEL" userId="d2b0dc78-ee53-4f40-9033-bbc2b6183090" providerId="ADAL" clId="{3F01B682-8BB2-44BD-9E78-DB137C68D83D}" dt="2024-10-03T18:35:15.039" v="1" actId="47"/>
        <pc:sldMkLst>
          <pc:docMk/>
          <pc:sldMk cId="4125939489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90C24-295B-4A9F-BA7C-AF2689817961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51D-2E30-4B65-A3A0-1D82E46C47D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85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72F9-254E-4527-8A5A-BC4A8589A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DD7AA-223E-4438-BF10-BFD2B04EF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DEDBC-94C0-4621-8E86-E04224A5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4762-9DC1-429B-9071-AC50268B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632AF-F230-4510-8127-1EC76B69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5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E588-DBA2-40FF-9918-EC1ABBF9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35038-A4B7-41E6-B15A-221F2840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2AB3B-9672-40E7-8F5A-4EC97680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C5AF-8FA7-42FD-A9D8-BF8CA2CE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DCD6-BDE1-422F-AF9D-6048E5B0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7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7471F-0F8D-4DA9-8784-9E61C8415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458C0-66A4-4560-9FF8-BDDBB4A90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08940-130A-4279-8170-3A910F56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9EF1-EE62-4BC4-96C9-F21B4AA9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AED0-B513-4EFC-9E92-E5C1017C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A676-9B0D-47B4-AAA9-9D94ADA6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97BC-8C22-47E7-A937-800B3718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9E07-D9FD-41E8-958E-D82B7A6C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5A85-C93B-4390-9553-7E0096C5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120D-27BC-43DC-883B-9742126C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0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B41D-6EBF-4B11-9506-9DF05E9E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F6722-202F-4C9C-B5E3-D64B3EE9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FD8A-6710-43F2-B4B5-AAA12542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5800-6840-4EBE-9E51-6A4A4445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8E03-0413-4D9C-B5D0-E47820D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9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9909-FEC9-4D30-B681-53A6D707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E3121-AC23-478B-8436-73C5A262A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2ACCB-B490-4A32-991B-9C4BAAAB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A5211-9435-4A33-82AB-5773E37D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42E3E-9D5F-4001-B198-5D8BA32F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6D70A-1BC2-49C4-83C9-DFA47978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7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C813-C83F-4359-B93B-45BBE325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88E3A-BAAA-47B2-AD17-11B64BE5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3CE0-3CF7-4417-9888-8F03F057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6B742-1C6D-4C43-9B66-0BF3526E9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2E07A-3E3B-4C15-B3F6-211B8CAA6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CF602-1E56-49FC-B200-DB942405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C3092-6AA4-4130-BB36-EE548A78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D3A93-FAD1-4E7C-AC89-E8D7DE1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4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4F15-C967-4F25-A5D2-F85503D3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9EFC3-CD75-49B8-A4B1-8AEF9A84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1AEC7-AF55-4112-A2C8-F48EB3B0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CBC90-2ABE-402C-ACFF-84DF4F45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73783-005A-4583-B283-C31762AB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A077B-6445-4656-BB61-638E6E26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2E1-8242-4B1E-B2F7-3DF85914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9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F42A-EC83-403D-A1AD-81251D20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0711-1A0D-4890-8B2F-87C6E717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E2141-F115-49F0-9A81-5282819E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3A0CF-AF3A-4D11-A8FF-DC559EDC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0B8A-5C82-48A3-9DA2-912C4218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18541-8B31-4B56-A390-83B31AAF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4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FED7-C7F9-45DF-87E2-7D9747B2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6C56A-49BF-4A72-9D96-5F7C60664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EACD0-BEEA-422C-9085-4C30D771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B6E80-89DF-4C28-B824-6AED5B49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5D408-9FD6-4D8A-8B7C-20E55956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4C9-36BE-498E-AB21-1680CB2C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7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7486E-ABB4-4586-84E5-DB98B4F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8945A-D010-429F-918C-DD75A14D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2D49-AA57-4AEE-BC17-2BB32DAF8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D5000-DC31-4129-B81A-C1C9E9F0B76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59B97-9596-4BC1-BD60-C8A809078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9608-17F4-4C01-B4F4-6EE5B3CE0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315C-77BC-49F6-86CA-06F2BE8CA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a 56"/>
          <p:cNvGrpSpPr/>
          <p:nvPr/>
        </p:nvGrpSpPr>
        <p:grpSpPr>
          <a:xfrm>
            <a:off x="669983" y="1021130"/>
            <a:ext cx="10837834" cy="330872"/>
            <a:chOff x="669983" y="1412560"/>
            <a:chExt cx="10837834" cy="3308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3599" y="1405296"/>
            <a:ext cx="10786286" cy="4530726"/>
          </a:xfrm>
          <a:noFill/>
        </p:spPr>
        <p:txBody>
          <a:bodyPr>
            <a:normAutofit lnSpcReduction="10000"/>
          </a:bodyPr>
          <a:lstStyle/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Specialized Technical Committee of the SDG Information System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Arturo Blancas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r>
              <a:rPr lang="es-MX" sz="2200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dirty="0" err="1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dirty="0" err="1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r>
              <a:rPr lang="pl-PL" sz="31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Tirana, 15 </a:t>
            </a:r>
            <a:r>
              <a:rPr lang="pl-PL" sz="3100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pl-PL" sz="31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407369" y="91237"/>
            <a:ext cx="11166278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09506-28EA-4C19-A061-02E7C9DE0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BCFC416-B839-4531-9359-9A8EA2C0F854}"/>
              </a:ext>
            </a:extLst>
          </p:cNvPr>
          <p:cNvSpPr/>
          <p:nvPr/>
        </p:nvSpPr>
        <p:spPr>
          <a:xfrm>
            <a:off x="3330314" y="93497"/>
            <a:ext cx="82433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Workshop on Statistics for SDGs</a:t>
            </a:r>
            <a:endParaRPr lang="pl-PL" sz="2400" dirty="0">
              <a:solidFill>
                <a:srgbClr val="005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l-PL" sz="2400" b="1" i="0" dirty="0" err="1">
                <a:solidFill>
                  <a:srgbClr val="0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pl-PL" sz="2400" b="1" i="0" dirty="0">
                <a:solidFill>
                  <a:srgbClr val="0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i="0" dirty="0" err="1">
                <a:solidFill>
                  <a:srgbClr val="0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lang="pl-PL" sz="2400" b="1" i="0" dirty="0">
                <a:solidFill>
                  <a:srgbClr val="0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pl-PL" sz="2400" b="1" i="0" dirty="0" err="1">
                <a:solidFill>
                  <a:srgbClr val="0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pl-PL" sz="2400" b="1" i="0" dirty="0">
                <a:solidFill>
                  <a:srgbClr val="0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i="0" dirty="0" err="1">
                <a:solidFill>
                  <a:srgbClr val="0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pl-PL" sz="2400" b="1" i="0" dirty="0">
                <a:solidFill>
                  <a:srgbClr val="0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2400" b="1" i="0" dirty="0" err="1">
                <a:solidFill>
                  <a:srgbClr val="0054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  <a:endParaRPr lang="en-US" sz="2400" b="1" i="0" dirty="0">
              <a:solidFill>
                <a:srgbClr val="00549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9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a 56"/>
          <p:cNvGrpSpPr/>
          <p:nvPr/>
        </p:nvGrpSpPr>
        <p:grpSpPr>
          <a:xfrm>
            <a:off x="623392" y="829173"/>
            <a:ext cx="10837834" cy="330872"/>
            <a:chOff x="669983" y="1412560"/>
            <a:chExt cx="10837834" cy="3308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21531" y="1825624"/>
            <a:ext cx="10786286" cy="4530726"/>
          </a:xfrm>
          <a:noFill/>
        </p:spPr>
        <p:txBody>
          <a:bodyPr>
            <a:normAutofit/>
          </a:bodyPr>
          <a:lstStyle/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775644" y="7524"/>
            <a:ext cx="8805091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kumimoji="0" lang="pl-PL" sz="3200" b="1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09506-28EA-4C19-A061-02E7C9DE0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A3DE43A-44BB-4C34-B5CD-AA2374A65B32}"/>
              </a:ext>
            </a:extLst>
          </p:cNvPr>
          <p:cNvSpPr/>
          <p:nvPr/>
        </p:nvSpPr>
        <p:spPr>
          <a:xfrm>
            <a:off x="8980498" y="237429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1200"/>
              </a:spcAft>
            </a:pP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AE930861-99A5-4AA6-A081-F66C4E898598}"/>
              </a:ext>
            </a:extLst>
          </p:cNvPr>
          <p:cNvSpPr txBox="1">
            <a:spLocks/>
          </p:cNvSpPr>
          <p:nvPr/>
        </p:nvSpPr>
        <p:spPr>
          <a:xfrm>
            <a:off x="763599" y="1405296"/>
            <a:ext cx="10786286" cy="453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0">
              <a:buClr>
                <a:srgbClr val="3E8EDE"/>
              </a:buClr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Council of the 2030 Agenda for Sustainable Development (NCASD)</a:t>
            </a:r>
          </a:p>
          <a:p>
            <a:pPr marL="115888" indent="0">
              <a:buClr>
                <a:srgbClr val="3E8EDE"/>
              </a:buClr>
              <a:buFont typeface="Arial" panose="020B0604020202020204" pitchFamily="34" charset="0"/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1550BB-CCF4-F87E-35E5-88A27AEF2DF8}"/>
              </a:ext>
            </a:extLst>
          </p:cNvPr>
          <p:cNvSpPr txBox="1"/>
          <p:nvPr/>
        </p:nvSpPr>
        <p:spPr>
          <a:xfrm>
            <a:off x="607595" y="2188798"/>
            <a:ext cx="35447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define and coordinate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necessary mechanisms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advancement of the 2030 Agenda.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formulate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policy proposals and actions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considering those that emerge from its committees.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promote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representatives of civil society, academia and private sector.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05D9AB-6116-84D9-3CF5-4F08287C2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551" y="1922385"/>
            <a:ext cx="7739153" cy="41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a 56"/>
          <p:cNvGrpSpPr/>
          <p:nvPr/>
        </p:nvGrpSpPr>
        <p:grpSpPr>
          <a:xfrm>
            <a:off x="623392" y="829173"/>
            <a:ext cx="10837834" cy="330872"/>
            <a:chOff x="669983" y="1412560"/>
            <a:chExt cx="10837834" cy="3308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21531" y="1825624"/>
            <a:ext cx="10786286" cy="4530726"/>
          </a:xfrm>
          <a:noFill/>
        </p:spPr>
        <p:txBody>
          <a:bodyPr>
            <a:normAutofit/>
          </a:bodyPr>
          <a:lstStyle/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775644" y="7524"/>
            <a:ext cx="8805091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kumimoji="0" lang="pl-PL" sz="3200" b="1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09506-28EA-4C19-A061-02E7C9DE0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A3DE43A-44BB-4C34-B5CD-AA2374A65B32}"/>
              </a:ext>
            </a:extLst>
          </p:cNvPr>
          <p:cNvSpPr/>
          <p:nvPr/>
        </p:nvSpPr>
        <p:spPr>
          <a:xfrm>
            <a:off x="8980498" y="237429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1200"/>
              </a:spcAft>
            </a:pP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AE930861-99A5-4AA6-A081-F66C4E898598}"/>
              </a:ext>
            </a:extLst>
          </p:cNvPr>
          <p:cNvSpPr txBox="1">
            <a:spLocks/>
          </p:cNvSpPr>
          <p:nvPr/>
        </p:nvSpPr>
        <p:spPr>
          <a:xfrm>
            <a:off x="471405" y="1405296"/>
            <a:ext cx="11249190" cy="453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0">
              <a:buClr>
                <a:srgbClr val="3E8EDE"/>
              </a:buClr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Specialized Technical Committee on Sustainable Development Goals (STCSDG)</a:t>
            </a:r>
          </a:p>
          <a:p>
            <a:pPr marL="115888" indent="0">
              <a:buClr>
                <a:srgbClr val="3E8EDE"/>
              </a:buClr>
              <a:buFont typeface="Arial" panose="020B0604020202020204" pitchFamily="34" charset="0"/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1550BB-CCF4-F87E-35E5-88A27AEF2DF8}"/>
              </a:ext>
            </a:extLst>
          </p:cNvPr>
          <p:cNvSpPr txBox="1"/>
          <p:nvPr/>
        </p:nvSpPr>
        <p:spPr>
          <a:xfrm>
            <a:off x="6240400" y="2276872"/>
            <a:ext cx="54801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Collegiate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bodies of participation and consultation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created by the Governing Board of the National Institute of Statistics and Geography made up of representatives of the State Units  and the Institute itself.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17 Sustainable Development Goals are related to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four national information subsystems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that make up the National System of Statistics and Geography Information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3AC18A-177A-42A8-2A8D-6E9E971A1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5" y="1746580"/>
            <a:ext cx="6126697" cy="49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9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a 56"/>
          <p:cNvGrpSpPr/>
          <p:nvPr/>
        </p:nvGrpSpPr>
        <p:grpSpPr>
          <a:xfrm>
            <a:off x="623392" y="829173"/>
            <a:ext cx="10837834" cy="330872"/>
            <a:chOff x="669983" y="1412560"/>
            <a:chExt cx="10837834" cy="3308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21531" y="1825624"/>
            <a:ext cx="10786286" cy="4530726"/>
          </a:xfrm>
          <a:noFill/>
        </p:spPr>
        <p:txBody>
          <a:bodyPr>
            <a:normAutofit/>
          </a:bodyPr>
          <a:lstStyle/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775644" y="7524"/>
            <a:ext cx="8805091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kumimoji="0" lang="pl-PL" sz="3200" b="1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09506-28EA-4C19-A061-02E7C9DE0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A3DE43A-44BB-4C34-B5CD-AA2374A65B32}"/>
              </a:ext>
            </a:extLst>
          </p:cNvPr>
          <p:cNvSpPr/>
          <p:nvPr/>
        </p:nvSpPr>
        <p:spPr>
          <a:xfrm>
            <a:off x="8980498" y="237429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1200"/>
              </a:spcAft>
            </a:pP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AE930861-99A5-4AA6-A081-F66C4E898598}"/>
              </a:ext>
            </a:extLst>
          </p:cNvPr>
          <p:cNvSpPr txBox="1">
            <a:spLocks/>
          </p:cNvSpPr>
          <p:nvPr/>
        </p:nvSpPr>
        <p:spPr>
          <a:xfrm>
            <a:off x="464784" y="1405296"/>
            <a:ext cx="11243499" cy="453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0">
              <a:buClr>
                <a:srgbClr val="3E8EDE"/>
              </a:buClr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Specialized Technical Committee on Sustainable Development Goals (STCSDG)</a:t>
            </a:r>
          </a:p>
          <a:p>
            <a:pPr marL="115888" indent="0">
              <a:buClr>
                <a:srgbClr val="3E8EDE"/>
              </a:buClr>
              <a:buFont typeface="Arial" panose="020B0604020202020204" pitchFamily="34" charset="0"/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8134B6-4A40-9C81-B926-C95B8AC3A3ED}"/>
              </a:ext>
            </a:extLst>
          </p:cNvPr>
          <p:cNvSpPr txBox="1"/>
          <p:nvPr/>
        </p:nvSpPr>
        <p:spPr>
          <a:xfrm>
            <a:off x="8069422" y="1972649"/>
            <a:ext cx="36577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STCSDG has the objective of serving as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inter-institutional coordination body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monitor the progress of the State Units regarding the calculation of indicators for monitoring the SDGs of the 2030 Agenda.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Responsibility for the indicators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SDGs is agreed upon with the State Units responsible for the subject.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5747D3-8394-3E6A-1EA5-04F6848A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16" y="1972649"/>
            <a:ext cx="7554776" cy="412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8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a 56"/>
          <p:cNvGrpSpPr/>
          <p:nvPr/>
        </p:nvGrpSpPr>
        <p:grpSpPr>
          <a:xfrm>
            <a:off x="623392" y="829173"/>
            <a:ext cx="10837834" cy="330872"/>
            <a:chOff x="669983" y="1412560"/>
            <a:chExt cx="10837834" cy="3308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21531" y="1825624"/>
            <a:ext cx="10786286" cy="4530726"/>
          </a:xfrm>
          <a:noFill/>
        </p:spPr>
        <p:txBody>
          <a:bodyPr>
            <a:normAutofit/>
          </a:bodyPr>
          <a:lstStyle/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775644" y="7524"/>
            <a:ext cx="8805091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kumimoji="0" lang="pl-PL" sz="3200" b="1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09506-28EA-4C19-A061-02E7C9DE0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A3DE43A-44BB-4C34-B5CD-AA2374A65B32}"/>
              </a:ext>
            </a:extLst>
          </p:cNvPr>
          <p:cNvSpPr/>
          <p:nvPr/>
        </p:nvSpPr>
        <p:spPr>
          <a:xfrm>
            <a:off x="8980498" y="237429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1200"/>
              </a:spcAft>
            </a:pP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AE930861-99A5-4AA6-A081-F66C4E898598}"/>
              </a:ext>
            </a:extLst>
          </p:cNvPr>
          <p:cNvSpPr txBox="1">
            <a:spLocks/>
          </p:cNvSpPr>
          <p:nvPr/>
        </p:nvSpPr>
        <p:spPr>
          <a:xfrm>
            <a:off x="763599" y="1405296"/>
            <a:ext cx="10786286" cy="453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0">
              <a:buClr>
                <a:srgbClr val="3E8EDE"/>
              </a:buClr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Sustainable Development Goals Information System (SDGIS)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1550BB-CCF4-F87E-35E5-88A27AEF2DF8}"/>
              </a:ext>
            </a:extLst>
          </p:cNvPr>
          <p:cNvSpPr txBox="1"/>
          <p:nvPr/>
        </p:nvSpPr>
        <p:spPr>
          <a:xfrm>
            <a:off x="5895876" y="2003883"/>
            <a:ext cx="547711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SDGIS data are official and, therefore, must be used for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design of public policies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as well as for international reports submitted by Mexico.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SDGIS was designed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consulting and downloading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indicators.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Indicators can be viewed 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maps and dynamic graphs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SDGIS allows downloading time series of data used to calculate indicators and metadata.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8E9F3C6-21AE-302A-BCEA-3B31BDB8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972395"/>
            <a:ext cx="5174345" cy="38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1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a 56"/>
          <p:cNvGrpSpPr/>
          <p:nvPr/>
        </p:nvGrpSpPr>
        <p:grpSpPr>
          <a:xfrm>
            <a:off x="410030" y="939859"/>
            <a:ext cx="11089232" cy="330872"/>
            <a:chOff x="669983" y="1412560"/>
            <a:chExt cx="10837834" cy="3308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21531" y="1825624"/>
            <a:ext cx="10786286" cy="4530726"/>
          </a:xfrm>
          <a:noFill/>
        </p:spPr>
        <p:txBody>
          <a:bodyPr>
            <a:normAutofit/>
          </a:bodyPr>
          <a:lstStyle/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0">
              <a:buClr>
                <a:srgbClr val="3E8EDE"/>
              </a:buCl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09506-28EA-4C19-A061-02E7C9DE0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45E30104-BC39-48B5-ACDC-30961BD04C41}"/>
              </a:ext>
            </a:extLst>
          </p:cNvPr>
          <p:cNvSpPr txBox="1">
            <a:spLocks/>
          </p:cNvSpPr>
          <p:nvPr/>
        </p:nvSpPr>
        <p:spPr>
          <a:xfrm>
            <a:off x="1055440" y="98705"/>
            <a:ext cx="10503925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kumimoji="0" lang="pl-PL" sz="3200" b="1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53B83ACF-C6A7-465C-ABA9-93E0BB25B858}"/>
              </a:ext>
            </a:extLst>
          </p:cNvPr>
          <p:cNvSpPr txBox="1">
            <a:spLocks/>
          </p:cNvSpPr>
          <p:nvPr/>
        </p:nvSpPr>
        <p:spPr>
          <a:xfrm>
            <a:off x="763599" y="1405296"/>
            <a:ext cx="10786286" cy="453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342900">
              <a:buClr>
                <a:srgbClr val="3E8EDE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Calculating the indicators of the 17 Sustainable Development Goals of the 2030 Agenda requires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institutional agreements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8788" indent="-342900">
              <a:buClr>
                <a:srgbClr val="3E8EDE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788" indent="-342900">
              <a:buClr>
                <a:srgbClr val="3E8EDE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Constitutional autonomy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National Statistics Office contributes to the technical and methodological review of information sources for calculating indicators.</a:t>
            </a:r>
          </a:p>
          <a:p>
            <a:pPr marL="458788" indent="-342900">
              <a:buClr>
                <a:srgbClr val="3E8EDE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788" indent="-342900">
              <a:buClr>
                <a:srgbClr val="3E8EDE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Sustainable Development Goals Information System contributes to the socialization of data, so as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 to leave anyone behind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7237E3CC-7DEC-4555-9428-C007BF9D1A6A}"/>
              </a:ext>
            </a:extLst>
          </p:cNvPr>
          <p:cNvSpPr/>
          <p:nvPr/>
        </p:nvSpPr>
        <p:spPr>
          <a:xfrm>
            <a:off x="6733089" y="237429"/>
            <a:ext cx="4742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1200"/>
              </a:spcAf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learned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onclusions</a:t>
            </a:r>
          </a:p>
        </p:txBody>
      </p:sp>
    </p:spTree>
    <p:extLst>
      <p:ext uri="{BB962C8B-B14F-4D97-AF65-F5344CB8AC3E}">
        <p14:creationId xmlns:p14="http://schemas.microsoft.com/office/powerpoint/2010/main" val="166712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UNECE.potx  -  Read-Only" id="{6AB26059-5437-4D09-8548-257CDC37B6A1}" vid="{43F28129-8ED8-4C44-9919-307CE76B9D8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83A1E31-8F52-4852-987E-54CF7733AA20}">
  <we:reference id="wa104178141" version="3.1.7.1" store="pl-PL" storeType="OMEX"/>
  <we:alternateReferences>
    <we:reference id="WA104178141" version="3.1.7.1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00F2F1E960B64FAC22A58E2A2AE8B9" ma:contentTypeVersion="36" ma:contentTypeDescription="Create a new document." ma:contentTypeScope="" ma:versionID="515054db7170eb5b51dbe39856ad15bb">
  <xsd:schema xmlns:xsd="http://www.w3.org/2001/XMLSchema" xmlns:xs="http://www.w3.org/2001/XMLSchema" xmlns:p="http://schemas.microsoft.com/office/2006/metadata/properties" xmlns:ns2="dd774590-caf2-40ff-b04f-1e20d86f2c70" xmlns:ns3="c39ac8e3-0f08-4b7d-bd41-28055cb5e628" xmlns:ns4="985ec44e-1bab-4c0b-9df0-6ba128686fc9" targetNamespace="http://schemas.microsoft.com/office/2006/metadata/properties" ma:root="true" ma:fieldsID="93addf53ad34c8273aa7024e06a8b214" ns2:_="" ns3:_="" ns4:_="">
    <xsd:import namespace="dd774590-caf2-40ff-b04f-1e20d86f2c70"/>
    <xsd:import namespace="c39ac8e3-0f08-4b7d-bd41-28055cb5e62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  <xsd:element ref="ns2:TaxKeywordTaxHTField" minOccurs="0"/>
                <xsd:element ref="ns4:TaxCatchAll" minOccurs="0"/>
                <xsd:element ref="ns3:Category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74590-caf2-40ff-b04f-1e20d86f2c7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78175662-8596-484a-92c7-351d01561e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ac8e3-0f08-4b7d-bd41-28055cb5e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0" nillable="true" ma:displayName="Tags" ma:description="" ma:hidden="true" ma:indexed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Category" ma:index="24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719dce3-84fe-4056-94cd-88c297797000}" ma:internalName="TaxCatchAll" ma:readOnly="false" ma:showField="CatchAllData" ma:web="dd774590-caf2-40ff-b04f-1e20d86f2c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 ma:index="23" ma:displayName="Subject"/>
        <xsd:element ref="dc:description" minOccurs="0" maxOccurs="1" ma:index="25" ma:displayName="Comments"/>
        <xsd:element name="keywords" minOccurs="0" maxOccurs="1" type="xsd:string"/>
        <xsd:element ref="dc:language" minOccurs="0" maxOccurs="1"/>
        <xsd:element name="category" minOccurs="0" maxOccurs="1" type="xsd:string" ma:index="26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c39ac8e3-0f08-4b7d-bd41-28055cb5e628" xsi:nil="true"/>
    <TaxCatchAll xmlns="985ec44e-1bab-4c0b-9df0-6ba128686fc9" xsi:nil="true"/>
    <TaxKeywordTaxHTField xmlns="dd774590-caf2-40ff-b04f-1e20d86f2c70">
      <Terms xmlns="http://schemas.microsoft.com/office/infopath/2007/PartnerControls"/>
    </TaxKeywordTaxHTField>
    <lcf76f155ced4ddcb4097134ff3c332f xmlns="c39ac8e3-0f08-4b7d-bd41-28055cb5e6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435D17-1BB8-4003-A5C4-3B28B031E1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9E3801-3B55-43BA-B697-1EF7ADB62C3F}"/>
</file>

<file path=customXml/itemProps3.xml><?xml version="1.0" encoding="utf-8"?>
<ds:datastoreItem xmlns:ds="http://schemas.openxmlformats.org/officeDocument/2006/customXml" ds:itemID="{333F1C22-1E19-4C7F-A41D-75A62998CD4D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panStatPol</Template>
  <TotalTime>3812</TotalTime>
  <Words>370</Words>
  <Application>Microsoft Office PowerPoint</Application>
  <PresentationFormat>Panorámica</PresentationFormat>
  <Paragraphs>74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Lisiak  Elżbieta</dc:creator>
  <cp:lastModifiedBy>VSNIDS</cp:lastModifiedBy>
  <cp:revision>257</cp:revision>
  <cp:lastPrinted>2024-08-19T10:52:40Z</cp:lastPrinted>
  <dcterms:created xsi:type="dcterms:W3CDTF">2018-01-15T13:58:32Z</dcterms:created>
  <dcterms:modified xsi:type="dcterms:W3CDTF">2024-10-08T03:23:56Z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0x010100AC00F2F1E960B64FAC22A58E2A2AE8B9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