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48" r:id="rId4"/>
  </p:sldMasterIdLst>
  <p:notesMasterIdLst>
    <p:notesMasterId r:id="rId11"/>
  </p:notesMasterIdLst>
  <p:sldIdLst>
    <p:sldId id="256" r:id="rId5"/>
    <p:sldId id="465" r:id="rId6"/>
    <p:sldId id="468" r:id="rId7"/>
    <p:sldId id="466" r:id="rId8"/>
    <p:sldId id="469" r:id="rId9"/>
    <p:sldId id="467" r:id="rId10"/>
  </p:sldIdLst>
  <p:sldSz cx="12192000" cy="6858000"/>
  <p:notesSz cx="6858000" cy="9144000"/>
  <p:embeddedFontLst>
    <p:embeddedFont>
      <p:font typeface="맑은 고딕" panose="020B0503020000020004" pitchFamily="34" charset="-127"/>
      <p:regular r:id="rId12"/>
      <p:bold r:id="rId13"/>
    </p:embeddedFont>
    <p:embeddedFont>
      <p:font typeface="Arial Unicode MS" panose="020B0604020202020204" pitchFamily="34" charset="-128"/>
      <p:regular r:id="rId14"/>
    </p:embeddedFont>
  </p:embeddedFont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TSA" initials="K" lastIdx="1" clrIdx="0">
    <p:extLst>
      <p:ext uri="{19B8F6BF-5375-455C-9EA6-DF929625EA0E}">
        <p15:presenceInfo xmlns:p15="http://schemas.microsoft.com/office/powerpoint/2012/main" userId="KOTS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a:srgbClr val="D9D9D9"/>
    <a:srgbClr val="FABE00"/>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C7726D-39A2-414C-9003-0D6D0E3FA4F9}" v="1" dt="2024-10-01T14:23:24.267"/>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어두운 스타일 2 - 강조 3/강조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보통 스타일 3 - 강조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929F9F4-4A8F-4326-A1B4-22849713DDAB}" styleName="어두운 스타일 1 - 강조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202B0CA-FC54-4496-8BCA-5EF66A818D29}" styleName="어두운 스타일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보통 스타일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4660"/>
  </p:normalViewPr>
  <p:slideViewPr>
    <p:cSldViewPr snapToGrid="0">
      <p:cViewPr varScale="1">
        <p:scale>
          <a:sx n="62" d="100"/>
          <a:sy n="62" d="100"/>
        </p:scale>
        <p:origin x="852" y="56"/>
      </p:cViewPr>
      <p:guideLst>
        <p:guide orient="horz" pos="2160"/>
        <p:guide pos="3840"/>
      </p:guideLst>
    </p:cSldViewPr>
  </p:slideViewPr>
  <p:notesTextViewPr>
    <p:cViewPr>
      <p:scale>
        <a:sx n="1" d="1"/>
        <a:sy n="1" d="1"/>
      </p:scale>
      <p:origin x="0" y="0"/>
    </p:cViewPr>
  </p:notesTextViewPr>
  <p:sorterViewPr>
    <p:cViewPr>
      <p:scale>
        <a:sx n="200" d="100"/>
        <a:sy n="200" d="100"/>
      </p:scale>
      <p:origin x="0" y="-49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oardo Gianotti" userId="4490dee7-4f30-4172-b5ed-357d35e2ab2b" providerId="ADAL" clId="{BC4FB0CF-EF00-47B6-9F23-1ED282465217}"/>
    <pc:docChg chg="modSld">
      <pc:chgData name="Edoardo Gianotti" userId="4490dee7-4f30-4172-b5ed-357d35e2ab2b" providerId="ADAL" clId="{BC4FB0CF-EF00-47B6-9F23-1ED282465217}" dt="2024-10-02T08:04:25.788" v="0" actId="1076"/>
      <pc:docMkLst>
        <pc:docMk/>
      </pc:docMkLst>
      <pc:sldChg chg="modSp mod">
        <pc:chgData name="Edoardo Gianotti" userId="4490dee7-4f30-4172-b5ed-357d35e2ab2b" providerId="ADAL" clId="{BC4FB0CF-EF00-47B6-9F23-1ED282465217}" dt="2024-10-02T08:04:25.788" v="0" actId="1076"/>
        <pc:sldMkLst>
          <pc:docMk/>
          <pc:sldMk cId="2709351180" sldId="256"/>
        </pc:sldMkLst>
        <pc:spChg chg="mod">
          <ac:chgData name="Edoardo Gianotti" userId="4490dee7-4f30-4172-b5ed-357d35e2ab2b" providerId="ADAL" clId="{BC4FB0CF-EF00-47B6-9F23-1ED282465217}" dt="2024-10-02T08:04:25.788" v="0" actId="1076"/>
          <ac:spMkLst>
            <pc:docMk/>
            <pc:sldMk cId="2709351180" sldId="256"/>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3E7614-B70A-44CC-969F-D5D7FAAE3F76}" type="datetimeFigureOut">
              <a:rPr lang="ko-KR" altLang="en-US" smtClean="0"/>
              <a:t>2024-10-02</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5E8CBB-5C94-4A98-A781-36C9A3281200}" type="slidenum">
              <a:rPr lang="ko-KR" altLang="en-US" smtClean="0"/>
              <a:t>‹#›</a:t>
            </a:fld>
            <a:endParaRPr lang="ko-KR" altLang="en-US"/>
          </a:p>
        </p:txBody>
      </p:sp>
    </p:spTree>
    <p:extLst>
      <p:ext uri="{BB962C8B-B14F-4D97-AF65-F5344CB8AC3E}">
        <p14:creationId xmlns:p14="http://schemas.microsoft.com/office/powerpoint/2010/main" val="2196623063"/>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6E5E8CBB-5C94-4A98-A781-36C9A3281200}" type="slidenum">
              <a:rPr lang="ko-KR" altLang="en-US" smtClean="0"/>
              <a:t>1</a:t>
            </a:fld>
            <a:endParaRPr lang="ko-KR" altLang="en-US"/>
          </a:p>
        </p:txBody>
      </p:sp>
    </p:spTree>
    <p:extLst>
      <p:ext uri="{BB962C8B-B14F-4D97-AF65-F5344CB8AC3E}">
        <p14:creationId xmlns:p14="http://schemas.microsoft.com/office/powerpoint/2010/main" val="192366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972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슬라이드 번호 개체 틀 5"/>
          <p:cNvSpPr>
            <a:spLocks noGrp="1"/>
          </p:cNvSpPr>
          <p:nvPr>
            <p:ph type="sldNum" sz="quarter" idx="4"/>
          </p:nvPr>
        </p:nvSpPr>
        <p:spPr>
          <a:xfrm>
            <a:off x="9259529" y="6326853"/>
            <a:ext cx="27432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r>
              <a:rPr lang="en-US" altLang="ko-KR"/>
              <a:t>- </a:t>
            </a:r>
            <a:fld id="{BCAE6E30-01E4-4D0F-8211-F0093B8D4E5F}" type="slidenum">
              <a:rPr lang="ko-KR" altLang="en-US" smtClean="0"/>
              <a:pPr/>
              <a:t>‹#›</a:t>
            </a:fld>
            <a:r>
              <a:rPr lang="ko-KR" altLang="en-US"/>
              <a:t> </a:t>
            </a:r>
            <a:r>
              <a:rPr lang="en-US" altLang="ko-KR"/>
              <a:t>-</a:t>
            </a:r>
            <a:endParaRPr lang="ko-KR" altLang="en-US" dirty="0"/>
          </a:p>
        </p:txBody>
      </p:sp>
    </p:spTree>
    <p:extLst>
      <p:ext uri="{BB962C8B-B14F-4D97-AF65-F5344CB8AC3E}">
        <p14:creationId xmlns:p14="http://schemas.microsoft.com/office/powerpoint/2010/main" val="2560332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p:txBody>
          <a:bodyPr/>
          <a:lstStyle/>
          <a:p>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AE6E30-01E4-4D0F-8211-F0093B8D4E5F}" type="slidenum">
              <a:rPr lang="ko-KR" altLang="en-US" smtClean="0"/>
              <a:t>‹#›</a:t>
            </a:fld>
            <a:endParaRPr lang="ko-KR" altLang="en-US"/>
          </a:p>
        </p:txBody>
      </p:sp>
      <p:pic>
        <p:nvPicPr>
          <p:cNvPr id="7" name="그림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슬라이드 번호 개체 틀 5"/>
          <p:cNvSpPr txBox="1">
            <a:spLocks/>
          </p:cNvSpPr>
          <p:nvPr userDrawn="1"/>
        </p:nvSpPr>
        <p:spPr>
          <a:xfrm>
            <a:off x="9259529" y="6326853"/>
            <a:ext cx="2743200" cy="365125"/>
          </a:xfrm>
          <a:prstGeom prst="rect">
            <a:avLst/>
          </a:prstGeom>
        </p:spPr>
        <p:txBody>
          <a:bodyPr vert="horz" lIns="91440" tIns="45720" rIns="91440" bIns="45720" rtlCol="0" anchor="ctr"/>
          <a:lstStyle>
            <a:defPPr>
              <a:defRPr lang="ko-KR"/>
            </a:defPPr>
            <a:lvl1pPr marL="0" algn="r" defTabSz="914400" rtl="0" eaLnBrk="1" latinLnBrk="1" hangingPunct="1">
              <a:defRPr sz="1200" kern="1200">
                <a:solidFill>
                  <a:schemeClr val="tx1">
                    <a:tint val="75000"/>
                  </a:schemeClr>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US" altLang="ko-KR" b="1" dirty="0"/>
              <a:t>- </a:t>
            </a:r>
            <a:fld id="{BCAE6E30-01E4-4D0F-8211-F0093B8D4E5F}" type="slidenum">
              <a:rPr lang="ko-KR" altLang="en-US" b="1" smtClean="0"/>
              <a:pPr/>
              <a:t>‹#›</a:t>
            </a:fld>
            <a:r>
              <a:rPr lang="ko-KR" altLang="en-US" b="1" dirty="0"/>
              <a:t> </a:t>
            </a:r>
            <a:r>
              <a:rPr lang="en-US" altLang="ko-KR" b="1" dirty="0"/>
              <a:t>-</a:t>
            </a:r>
            <a:endParaRPr lang="ko-KR" altLang="en-US" b="1" dirty="0"/>
          </a:p>
        </p:txBody>
      </p:sp>
    </p:spTree>
    <p:extLst>
      <p:ext uri="{BB962C8B-B14F-4D97-AF65-F5344CB8AC3E}">
        <p14:creationId xmlns:p14="http://schemas.microsoft.com/office/powerpoint/2010/main" val="21415709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E6E30-01E4-4D0F-8211-F0093B8D4E5F}" type="slidenum">
              <a:rPr lang="ko-KR" altLang="en-US" smtClean="0"/>
              <a:pPr/>
              <a:t>‹#›</a:t>
            </a:fld>
            <a:r>
              <a:rPr lang="ko-KR" altLang="en-US" dirty="0"/>
              <a:t> </a:t>
            </a:r>
          </a:p>
        </p:txBody>
      </p:sp>
    </p:spTree>
    <p:extLst>
      <p:ext uri="{BB962C8B-B14F-4D97-AF65-F5344CB8AC3E}">
        <p14:creationId xmlns:p14="http://schemas.microsoft.com/office/powerpoint/2010/main" val="38807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5757" y="1693486"/>
            <a:ext cx="12192000" cy="757130"/>
          </a:xfrm>
          <a:prstGeom prst="rect">
            <a:avLst/>
          </a:prstGeom>
          <a:noFill/>
        </p:spPr>
        <p:txBody>
          <a:bodyPr wrap="square" rtlCol="0">
            <a:spAutoFit/>
          </a:bodyPr>
          <a:lstStyle/>
          <a:p>
            <a:pPr algn="ctr">
              <a:lnSpc>
                <a:spcPct val="120000"/>
              </a:lnSpc>
            </a:pPr>
            <a:r>
              <a:rPr lang="en-US" altLang="ko-KR" sz="3600" b="1" dirty="0">
                <a:latin typeface="Arial Unicode MS" pitchFamily="50" charset="-127"/>
                <a:ea typeface="Arial Unicode MS" pitchFamily="50" charset="-127"/>
                <a:cs typeface="Arial Unicode MS" pitchFamily="50" charset="-127"/>
              </a:rPr>
              <a:t>Question of UN R107</a:t>
            </a:r>
            <a:endParaRPr lang="ko-KR" altLang="en-US" sz="3600" b="1" dirty="0">
              <a:latin typeface="Arial Unicode MS" pitchFamily="50" charset="-127"/>
              <a:ea typeface="Arial Unicode MS" pitchFamily="50" charset="-127"/>
              <a:cs typeface="Arial Unicode MS" pitchFamily="50" charset="-127"/>
            </a:endParaRPr>
          </a:p>
        </p:txBody>
      </p:sp>
      <p:sp>
        <p:nvSpPr>
          <p:cNvPr id="2" name="CustomShape 3">
            <a:extLst>
              <a:ext uri="{FF2B5EF4-FFF2-40B4-BE49-F238E27FC236}">
                <a16:creationId xmlns:a16="http://schemas.microsoft.com/office/drawing/2014/main" id="{D06BDE64-2027-41ED-B104-4A162DA6C5C0}"/>
              </a:ext>
            </a:extLst>
          </p:cNvPr>
          <p:cNvSpPr/>
          <p:nvPr/>
        </p:nvSpPr>
        <p:spPr>
          <a:xfrm>
            <a:off x="8755182" y="387318"/>
            <a:ext cx="2880320" cy="65487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en-US" sz="1200" b="1" u="sng" strike="noStrike" spc="-1" dirty="0">
                <a:solidFill>
                  <a:srgbClr val="000000"/>
                </a:solidFill>
                <a:latin typeface="Calibri" panose="020F0502020204030204" pitchFamily="34" charset="0"/>
                <a:cs typeface="Calibri" panose="020F0502020204030204" pitchFamily="34" charset="0"/>
              </a:rPr>
              <a:t>Informal </a:t>
            </a:r>
            <a:r>
              <a:rPr lang="en-US" sz="1200" b="1" u="sng" strike="noStrike" spc="-1">
                <a:solidFill>
                  <a:srgbClr val="000000"/>
                </a:solidFill>
                <a:latin typeface="Calibri" panose="020F0502020204030204" pitchFamily="34" charset="0"/>
                <a:cs typeface="Calibri" panose="020F0502020204030204" pitchFamily="34" charset="0"/>
              </a:rPr>
              <a:t>document</a:t>
            </a:r>
            <a:r>
              <a:rPr lang="en-US" sz="1200" b="1" strike="noStrike" spc="-1">
                <a:solidFill>
                  <a:srgbClr val="000000"/>
                </a:solidFill>
                <a:latin typeface="Calibri" panose="020F0502020204030204" pitchFamily="34" charset="0"/>
                <a:cs typeface="Calibri" panose="020F0502020204030204" pitchFamily="34" charset="0"/>
              </a:rPr>
              <a:t> GRSG-128-08</a:t>
            </a:r>
            <a:br>
              <a:rPr lang="en-US" sz="1200" b="0" strike="noStrike" spc="-1" dirty="0">
                <a:solidFill>
                  <a:srgbClr val="000000"/>
                </a:solidFill>
                <a:latin typeface="Calibri" panose="020F0502020204030204" pitchFamily="34" charset="0"/>
                <a:cs typeface="Calibri" panose="020F0502020204030204" pitchFamily="34" charset="0"/>
              </a:rPr>
            </a:br>
            <a:r>
              <a:rPr lang="en-US" sz="1200" b="0" strike="noStrike" spc="-1" dirty="0">
                <a:solidFill>
                  <a:srgbClr val="000000"/>
                </a:solidFill>
                <a:latin typeface="Calibri" panose="020F0502020204030204" pitchFamily="34" charset="0"/>
                <a:cs typeface="Calibri" panose="020F0502020204030204" pitchFamily="34" charset="0"/>
              </a:rPr>
              <a:t>GRSG 128th session, 7-11 October 2024</a:t>
            </a:r>
            <a:br>
              <a:rPr lang="en-US" sz="1200" b="0" strike="noStrike" spc="-1" dirty="0">
                <a:solidFill>
                  <a:srgbClr val="000000"/>
                </a:solidFill>
                <a:latin typeface="Calibri" panose="020F0502020204030204" pitchFamily="34" charset="0"/>
                <a:cs typeface="Calibri" panose="020F0502020204030204" pitchFamily="34" charset="0"/>
              </a:rPr>
            </a:br>
            <a:r>
              <a:rPr lang="en-US" sz="1200" b="0" strike="noStrike" spc="-1" dirty="0">
                <a:solidFill>
                  <a:srgbClr val="000000"/>
                </a:solidFill>
                <a:latin typeface="Calibri" panose="020F0502020204030204" pitchFamily="34" charset="0"/>
                <a:cs typeface="Calibri" panose="020F0502020204030204" pitchFamily="34" charset="0"/>
              </a:rPr>
              <a:t>Agenda </a:t>
            </a:r>
            <a:r>
              <a:rPr lang="en-US" sz="1200" b="0" strike="noStrike" spc="-1">
                <a:solidFill>
                  <a:srgbClr val="000000"/>
                </a:solidFill>
                <a:latin typeface="Calibri" panose="020F0502020204030204" pitchFamily="34" charset="0"/>
                <a:cs typeface="Calibri" panose="020F0502020204030204" pitchFamily="34" charset="0"/>
              </a:rPr>
              <a:t>Item </a:t>
            </a:r>
            <a:r>
              <a:rPr lang="en-US" sz="1200" spc="-1">
                <a:solidFill>
                  <a:srgbClr val="000000"/>
                </a:solidFill>
                <a:latin typeface="Calibri" panose="020F0502020204030204" pitchFamily="34" charset="0"/>
                <a:cs typeface="Calibri" panose="020F0502020204030204" pitchFamily="34" charset="0"/>
              </a:rPr>
              <a:t>2</a:t>
            </a:r>
            <a:endParaRPr lang="en-US" sz="1200" b="0" strike="noStrike" spc="-1" dirty="0">
              <a:solidFill>
                <a:srgbClr val="0000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1EA000BB-3665-E4E6-86B0-DB4E75FCD36B}"/>
              </a:ext>
            </a:extLst>
          </p:cNvPr>
          <p:cNvSpPr txBox="1"/>
          <p:nvPr/>
        </p:nvSpPr>
        <p:spPr>
          <a:xfrm>
            <a:off x="899071" y="68380"/>
            <a:ext cx="3096344" cy="646331"/>
          </a:xfrm>
          <a:prstGeom prst="rect">
            <a:avLst/>
          </a:prstGeom>
          <a:noFill/>
        </p:spPr>
        <p:txBody>
          <a:bodyPr wrap="square">
            <a:spAutoFit/>
          </a:bodyPr>
          <a:lstStyle/>
          <a:p>
            <a:pPr algn="r"/>
            <a:r>
              <a:rPr lang="en-US" altLang="ko-KR" b="1" dirty="0">
                <a:latin typeface="Calibri" pitchFamily="34" charset="0"/>
                <a:ea typeface="Arial Unicode MS" pitchFamily="50" charset="-127"/>
                <a:cs typeface="Arial" pitchFamily="34" charset="0"/>
              </a:rPr>
              <a:t>Submitted by the experts from the </a:t>
            </a:r>
            <a:r>
              <a:rPr lang="en-US" altLang="ko-KR" sz="1800" b="1" dirty="0">
                <a:latin typeface="Calibri" pitchFamily="34" charset="0"/>
                <a:ea typeface="Arial Unicode MS" pitchFamily="50" charset="-127"/>
                <a:cs typeface="Arial" pitchFamily="34" charset="0"/>
              </a:rPr>
              <a:t>Republic of Korea</a:t>
            </a:r>
          </a:p>
        </p:txBody>
      </p:sp>
    </p:spTree>
    <p:extLst>
      <p:ext uri="{BB962C8B-B14F-4D97-AF65-F5344CB8AC3E}">
        <p14:creationId xmlns:p14="http://schemas.microsoft.com/office/powerpoint/2010/main" val="270935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슬라이드 번호 개체 틀 2"/>
          <p:cNvSpPr>
            <a:spLocks noGrp="1"/>
          </p:cNvSpPr>
          <p:nvPr>
            <p:ph type="sldNum" sz="quarter" idx="4"/>
          </p:nvPr>
        </p:nvSpPr>
        <p:spPr>
          <a:xfrm>
            <a:off x="10620259" y="6326853"/>
            <a:ext cx="1382469" cy="365125"/>
          </a:xfrm>
        </p:spPr>
        <p:txBody>
          <a:bodyPr/>
          <a:lstStyle/>
          <a:p>
            <a:fld id="{BCAE6E30-01E4-4D0F-8211-F0093B8D4E5F}" type="slidenum">
              <a:rPr lang="ko-KR" altLang="en-US" smtClean="0"/>
              <a:t>2</a:t>
            </a:fld>
            <a:r>
              <a:rPr lang="en-US" altLang="ko-KR" dirty="0"/>
              <a:t> page</a:t>
            </a:r>
            <a:endParaRPr lang="ko-KR" altLang="en-US" dirty="0"/>
          </a:p>
        </p:txBody>
      </p:sp>
      <p:sp>
        <p:nvSpPr>
          <p:cNvPr id="7" name="TextBox 6"/>
          <p:cNvSpPr txBox="1"/>
          <p:nvPr/>
        </p:nvSpPr>
        <p:spPr>
          <a:xfrm>
            <a:off x="885645" y="730273"/>
            <a:ext cx="10679502" cy="5909310"/>
          </a:xfrm>
          <a:prstGeom prst="rect">
            <a:avLst/>
          </a:prstGeom>
          <a:noFill/>
        </p:spPr>
        <p:txBody>
          <a:bodyPr wrap="square" rtlCol="0">
            <a:spAutoFit/>
          </a:bodyPr>
          <a:lstStyle/>
          <a:p>
            <a:pPr marL="342900" indent="-342900">
              <a:lnSpc>
                <a:spcPct val="150000"/>
              </a:lnSpc>
              <a:buFont typeface="Wingdings" pitchFamily="2" charset="2"/>
              <a:buChar char="u"/>
            </a:pPr>
            <a:r>
              <a:rPr lang="en-US" altLang="ko-KR" dirty="0">
                <a:latin typeface="Arial Unicode MS" pitchFamily="50" charset="-127"/>
                <a:ea typeface="Arial Unicode MS" pitchFamily="50" charset="-127"/>
                <a:cs typeface="Arial Unicode MS" pitchFamily="50" charset="-127"/>
              </a:rPr>
              <a:t>Background</a:t>
            </a:r>
          </a:p>
          <a:p>
            <a:pPr marL="742950" lvl="1" indent="-285750">
              <a:lnSpc>
                <a:spcPct val="150000"/>
              </a:lnSpc>
              <a:buFont typeface="Arial" pitchFamily="34" charset="0"/>
              <a:buChar char="•"/>
            </a:pPr>
            <a:r>
              <a:rPr lang="en-US" altLang="ko-KR" dirty="0"/>
              <a:t>7.6.1.11. Vehicles of Classes II, III and B shall be fitted with escape hatches, additional to the emergency doors and windows. In the case of double-deck vehicles, these hatches shall be fitted in the upper deck roof only. The minimum number of hatches shall be:</a:t>
            </a:r>
          </a:p>
          <a:p>
            <a:pPr marL="742950" lvl="1" indent="-285750">
              <a:lnSpc>
                <a:spcPct val="150000"/>
              </a:lnSpc>
              <a:buFont typeface="Arial" pitchFamily="34" charset="0"/>
              <a:buChar char="•"/>
            </a:pPr>
            <a:endParaRPr lang="en-US" altLang="ko-KR" dirty="0"/>
          </a:p>
          <a:p>
            <a:pPr marL="742950" lvl="1" indent="-285750">
              <a:lnSpc>
                <a:spcPct val="150000"/>
              </a:lnSpc>
              <a:buFont typeface="Arial" pitchFamily="34" charset="0"/>
              <a:buChar char="•"/>
            </a:pPr>
            <a:endParaRPr lang="en-US" altLang="ko-KR" dirty="0"/>
          </a:p>
          <a:p>
            <a:pPr marL="742950" lvl="1" indent="-285750">
              <a:lnSpc>
                <a:spcPct val="150000"/>
              </a:lnSpc>
              <a:buFont typeface="Arial" pitchFamily="34" charset="0"/>
              <a:buChar char="•"/>
            </a:pPr>
            <a:endParaRPr lang="en-US" altLang="ko-KR" dirty="0"/>
          </a:p>
          <a:p>
            <a:pPr marL="742950" lvl="1" indent="-285750">
              <a:lnSpc>
                <a:spcPct val="150000"/>
              </a:lnSpc>
              <a:buFont typeface="Arial" pitchFamily="34" charset="0"/>
              <a:buChar char="•"/>
            </a:pPr>
            <a:endParaRPr lang="en-US" altLang="ko-KR" dirty="0"/>
          </a:p>
          <a:p>
            <a:pPr marL="742950" lvl="1" indent="-285750">
              <a:lnSpc>
                <a:spcPct val="150000"/>
              </a:lnSpc>
              <a:buFont typeface="Arial" pitchFamily="34" charset="0"/>
              <a:buChar char="•"/>
            </a:pPr>
            <a:endParaRPr lang="en-US" altLang="ko-KR" dirty="0"/>
          </a:p>
          <a:p>
            <a:pPr marL="742950" lvl="1" indent="-285750">
              <a:lnSpc>
                <a:spcPct val="150000"/>
              </a:lnSpc>
              <a:buFont typeface="Arial" pitchFamily="34" charset="0"/>
              <a:buChar char="•"/>
            </a:pPr>
            <a:r>
              <a:rPr lang="en-US" altLang="ko-KR" dirty="0"/>
              <a:t>7.6.1.12. Hatches shall not be fitted in positions where technical components are installed which present possible danger to passengers using the escape hatches (e.g. high voltage systems, systems containing dangerous liquids and/or gas, etc.).</a:t>
            </a:r>
            <a:endParaRPr lang="en-GB" altLang="ko-KR" dirty="0"/>
          </a:p>
          <a:p>
            <a:pPr lvl="1">
              <a:lnSpc>
                <a:spcPct val="150000"/>
              </a:lnSpc>
            </a:pPr>
            <a:endParaRPr lang="en-GB" altLang="ko-KR" dirty="0"/>
          </a:p>
          <a:p>
            <a:pPr lvl="1">
              <a:lnSpc>
                <a:spcPct val="150000"/>
              </a:lnSpc>
            </a:pPr>
            <a:endParaRPr lang="en-US" altLang="ko-K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6400" y="2833688"/>
            <a:ext cx="6297613"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375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슬라이드 번호 개체 틀 2"/>
          <p:cNvSpPr>
            <a:spLocks noGrp="1"/>
          </p:cNvSpPr>
          <p:nvPr>
            <p:ph type="sldNum" sz="quarter" idx="4"/>
          </p:nvPr>
        </p:nvSpPr>
        <p:spPr>
          <a:xfrm>
            <a:off x="10620259" y="6326853"/>
            <a:ext cx="1382469" cy="365125"/>
          </a:xfrm>
        </p:spPr>
        <p:txBody>
          <a:bodyPr/>
          <a:lstStyle/>
          <a:p>
            <a:fld id="{BCAE6E30-01E4-4D0F-8211-F0093B8D4E5F}" type="slidenum">
              <a:rPr lang="ko-KR" altLang="en-US" smtClean="0"/>
              <a:t>3</a:t>
            </a:fld>
            <a:r>
              <a:rPr lang="en-US" altLang="ko-KR" dirty="0"/>
              <a:t> page</a:t>
            </a:r>
            <a:endParaRPr lang="ko-KR" altLang="en-US" dirty="0"/>
          </a:p>
        </p:txBody>
      </p:sp>
      <p:sp>
        <p:nvSpPr>
          <p:cNvPr id="7" name="TextBox 6"/>
          <p:cNvSpPr txBox="1"/>
          <p:nvPr/>
        </p:nvSpPr>
        <p:spPr>
          <a:xfrm>
            <a:off x="885645" y="730273"/>
            <a:ext cx="10679502" cy="3831818"/>
          </a:xfrm>
          <a:prstGeom prst="rect">
            <a:avLst/>
          </a:prstGeom>
          <a:noFill/>
        </p:spPr>
        <p:txBody>
          <a:bodyPr wrap="square" rtlCol="0">
            <a:spAutoFit/>
          </a:bodyPr>
          <a:lstStyle/>
          <a:p>
            <a:pPr marL="342900" indent="-342900">
              <a:lnSpc>
                <a:spcPct val="150000"/>
              </a:lnSpc>
              <a:buFont typeface="Wingdings" pitchFamily="2" charset="2"/>
              <a:buChar char="u"/>
            </a:pPr>
            <a:r>
              <a:rPr lang="en-US" altLang="ko-KR" dirty="0">
                <a:latin typeface="Arial Unicode MS" pitchFamily="50" charset="-127"/>
                <a:ea typeface="Arial Unicode MS" pitchFamily="50" charset="-127"/>
                <a:cs typeface="Arial Unicode MS" pitchFamily="50" charset="-127"/>
              </a:rPr>
              <a:t>Background</a:t>
            </a:r>
          </a:p>
          <a:p>
            <a:pPr marL="742950" lvl="1" indent="-285750">
              <a:lnSpc>
                <a:spcPct val="150000"/>
              </a:lnSpc>
              <a:buFont typeface="Arial" pitchFamily="34" charset="0"/>
              <a:buChar char="•"/>
            </a:pPr>
            <a:r>
              <a:rPr lang="en-US" altLang="ko-KR" dirty="0"/>
              <a:t>7.6.2.8. For vehicles of classes I, II and III, required escape hatches shall be positioned as follows: </a:t>
            </a:r>
          </a:p>
          <a:p>
            <a:pPr lvl="2">
              <a:lnSpc>
                <a:spcPct val="150000"/>
              </a:lnSpc>
            </a:pPr>
            <a:r>
              <a:rPr lang="en-US" altLang="ko-KR" dirty="0"/>
              <a:t>(a) If there is only one hatch, it shall be situated in the middle third of the passenger compartment; or </a:t>
            </a:r>
          </a:p>
          <a:p>
            <a:pPr lvl="2">
              <a:lnSpc>
                <a:spcPct val="150000"/>
              </a:lnSpc>
            </a:pPr>
            <a:r>
              <a:rPr lang="en-US" altLang="ko-KR" dirty="0"/>
              <a:t>(b) If there are two hatches, they shall be separated by a distance of at least 2 m measured between the nearest edges of the apertures in a line parallel to the longitudinal axis of the vehicle.</a:t>
            </a:r>
            <a:endParaRPr lang="en-GB" altLang="ko-KR" dirty="0"/>
          </a:p>
          <a:p>
            <a:pPr lvl="1">
              <a:lnSpc>
                <a:spcPct val="150000"/>
              </a:lnSpc>
            </a:pPr>
            <a:endParaRPr lang="en-US" altLang="ko-KR" dirty="0"/>
          </a:p>
        </p:txBody>
      </p:sp>
    </p:spTree>
    <p:extLst>
      <p:ext uri="{BB962C8B-B14F-4D97-AF65-F5344CB8AC3E}">
        <p14:creationId xmlns:p14="http://schemas.microsoft.com/office/powerpoint/2010/main" val="98510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슬라이드 번호 개체 틀 2"/>
          <p:cNvSpPr>
            <a:spLocks noGrp="1"/>
          </p:cNvSpPr>
          <p:nvPr>
            <p:ph type="sldNum" sz="quarter" idx="4"/>
          </p:nvPr>
        </p:nvSpPr>
        <p:spPr>
          <a:xfrm>
            <a:off x="10620259" y="6326853"/>
            <a:ext cx="1382469" cy="365125"/>
          </a:xfrm>
        </p:spPr>
        <p:txBody>
          <a:bodyPr/>
          <a:lstStyle/>
          <a:p>
            <a:fld id="{BCAE6E30-01E4-4D0F-8211-F0093B8D4E5F}" type="slidenum">
              <a:rPr lang="ko-KR" altLang="en-US" smtClean="0"/>
              <a:t>4</a:t>
            </a:fld>
            <a:r>
              <a:rPr lang="en-US" altLang="ko-KR" dirty="0"/>
              <a:t> page</a:t>
            </a:r>
            <a:endParaRPr lang="ko-KR" altLang="en-US" dirty="0"/>
          </a:p>
        </p:txBody>
      </p:sp>
      <p:sp>
        <p:nvSpPr>
          <p:cNvPr id="18" name="TextBox 17"/>
          <p:cNvSpPr txBox="1"/>
          <p:nvPr/>
        </p:nvSpPr>
        <p:spPr>
          <a:xfrm>
            <a:off x="885645" y="730273"/>
            <a:ext cx="10679502" cy="2952988"/>
          </a:xfrm>
          <a:prstGeom prst="rect">
            <a:avLst/>
          </a:prstGeom>
          <a:noFill/>
        </p:spPr>
        <p:txBody>
          <a:bodyPr wrap="square" rtlCol="0">
            <a:spAutoFit/>
          </a:bodyPr>
          <a:lstStyle/>
          <a:p>
            <a:pPr marL="342900" indent="-342900">
              <a:lnSpc>
                <a:spcPct val="150000"/>
              </a:lnSpc>
              <a:buFont typeface="Wingdings" pitchFamily="2" charset="2"/>
              <a:buChar char="u"/>
            </a:pPr>
            <a:r>
              <a:rPr lang="en-US" altLang="ko-KR" dirty="0">
                <a:latin typeface="Arial Unicode MS" pitchFamily="50" charset="-127"/>
                <a:ea typeface="Arial Unicode MS" pitchFamily="50" charset="-127"/>
                <a:cs typeface="Arial Unicode MS" pitchFamily="50" charset="-127"/>
              </a:rPr>
              <a:t>Case 1</a:t>
            </a:r>
          </a:p>
          <a:p>
            <a:pPr marL="742950" lvl="1" indent="-285750">
              <a:lnSpc>
                <a:spcPct val="150000"/>
              </a:lnSpc>
              <a:buFont typeface="Arial" pitchFamily="34" charset="0"/>
              <a:buChar char="•"/>
            </a:pPr>
            <a:r>
              <a:rPr lang="en-US" altLang="ko-KR" dirty="0">
                <a:latin typeface="Arial Unicode MS" pitchFamily="50" charset="-127"/>
                <a:ea typeface="Arial Unicode MS" pitchFamily="50" charset="-127"/>
                <a:cs typeface="Arial Unicode MS" pitchFamily="50" charset="-127"/>
              </a:rPr>
              <a:t>Bus design with some tanks on its roof</a:t>
            </a:r>
          </a:p>
          <a:p>
            <a:pPr marL="742950" lvl="1" indent="-285750">
              <a:lnSpc>
                <a:spcPct val="150000"/>
              </a:lnSpc>
              <a:buFont typeface="Arial" pitchFamily="34" charset="0"/>
              <a:buChar char="•"/>
            </a:pPr>
            <a:r>
              <a:rPr lang="en-US" altLang="ko-KR" dirty="0"/>
              <a:t>There is no place to install a escape hatch or escape hatches </a:t>
            </a:r>
            <a:endParaRPr lang="en-US" altLang="ko-KR" dirty="0">
              <a:latin typeface="Arial Unicode MS" pitchFamily="50" charset="-127"/>
              <a:ea typeface="Arial Unicode MS" pitchFamily="50" charset="-127"/>
              <a:cs typeface="Arial Unicode MS" pitchFamily="50" charset="-127"/>
            </a:endParaRPr>
          </a:p>
          <a:p>
            <a:pPr lvl="1">
              <a:lnSpc>
                <a:spcPct val="150000"/>
              </a:lnSpc>
            </a:pPr>
            <a:endParaRPr lang="en-US" altLang="ko-KR" dirty="0">
              <a:latin typeface="Arial Unicode MS" pitchFamily="50" charset="-127"/>
              <a:ea typeface="Arial Unicode MS" pitchFamily="50" charset="-127"/>
              <a:cs typeface="Arial Unicode MS" pitchFamily="50" charset="-127"/>
            </a:endParaRPr>
          </a:p>
          <a:p>
            <a:pPr marL="742950" lvl="1" indent="-285750">
              <a:lnSpc>
                <a:spcPct val="150000"/>
              </a:lnSpc>
              <a:buFont typeface="Arial" pitchFamily="34" charset="0"/>
              <a:buChar char="•"/>
            </a:pPr>
            <a:endParaRPr lang="en-US" altLang="ko-KR" dirty="0">
              <a:latin typeface="Arial Unicode MS" pitchFamily="50" charset="-127"/>
              <a:ea typeface="Arial Unicode MS" pitchFamily="50" charset="-127"/>
              <a:cs typeface="Arial Unicode MS" pitchFamily="50" charset="-127"/>
            </a:endParaRPr>
          </a:p>
          <a:p>
            <a:pPr marL="742950" lvl="1" indent="-285750">
              <a:lnSpc>
                <a:spcPct val="150000"/>
              </a:lnSpc>
              <a:buFont typeface="Arial" pitchFamily="34" charset="0"/>
              <a:buChar char="•"/>
            </a:pPr>
            <a:endParaRPr lang="en-US" altLang="ko-KR" dirty="0">
              <a:latin typeface="Arial Unicode MS" pitchFamily="50" charset="-127"/>
              <a:ea typeface="Arial Unicode MS" pitchFamily="50" charset="-127"/>
              <a:cs typeface="Arial Unicode MS" pitchFamily="50" charset="-127"/>
            </a:endParaRPr>
          </a:p>
          <a:p>
            <a:pPr marL="742950" lvl="1" indent="-285750">
              <a:lnSpc>
                <a:spcPct val="150000"/>
              </a:lnSpc>
              <a:buFont typeface="Arial" pitchFamily="34" charset="0"/>
              <a:buChar char="•"/>
            </a:pPr>
            <a:endParaRPr lang="en-US" altLang="ko-KR" dirty="0">
              <a:latin typeface="Arial Unicode MS" pitchFamily="50" charset="-127"/>
              <a:ea typeface="Arial Unicode MS" pitchFamily="50" charset="-127"/>
              <a:cs typeface="Arial Unicode MS" pitchFamily="50" charset="-127"/>
            </a:endParaRPr>
          </a:p>
        </p:txBody>
      </p:sp>
      <p:sp>
        <p:nvSpPr>
          <p:cNvPr id="5" name="모서리가 둥근 직사각형 4"/>
          <p:cNvSpPr/>
          <p:nvPr/>
        </p:nvSpPr>
        <p:spPr>
          <a:xfrm>
            <a:off x="6803575" y="3355833"/>
            <a:ext cx="4248150" cy="14164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직사각형 5"/>
          <p:cNvSpPr/>
          <p:nvPr/>
        </p:nvSpPr>
        <p:spPr>
          <a:xfrm>
            <a:off x="7277443" y="3565382"/>
            <a:ext cx="678655" cy="4000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직사각형 6"/>
          <p:cNvSpPr/>
          <p:nvPr/>
        </p:nvSpPr>
        <p:spPr>
          <a:xfrm>
            <a:off x="8137073" y="3565382"/>
            <a:ext cx="678655" cy="4000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p:cNvSpPr/>
          <p:nvPr/>
        </p:nvSpPr>
        <p:spPr>
          <a:xfrm>
            <a:off x="9063378" y="3565382"/>
            <a:ext cx="678655" cy="4000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직사각형 8"/>
          <p:cNvSpPr/>
          <p:nvPr/>
        </p:nvSpPr>
        <p:spPr>
          <a:xfrm>
            <a:off x="9961108" y="3565382"/>
            <a:ext cx="678655" cy="4000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타원 9"/>
          <p:cNvSpPr/>
          <p:nvPr/>
        </p:nvSpPr>
        <p:spPr>
          <a:xfrm>
            <a:off x="7464370" y="4517883"/>
            <a:ext cx="491728" cy="4762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타원 10"/>
          <p:cNvSpPr/>
          <p:nvPr/>
        </p:nvSpPr>
        <p:spPr>
          <a:xfrm>
            <a:off x="9937883" y="4517883"/>
            <a:ext cx="491728" cy="4762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순서도: 수행의 시작/종료 11"/>
          <p:cNvSpPr/>
          <p:nvPr/>
        </p:nvSpPr>
        <p:spPr>
          <a:xfrm>
            <a:off x="7464369" y="2749479"/>
            <a:ext cx="2965241" cy="536433"/>
          </a:xfrm>
          <a:prstGeom prst="flowChartTerminator">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Liquids or gas tank</a:t>
            </a:r>
            <a:endParaRPr lang="ko-KR" altLang="en-US" dirty="0">
              <a:solidFill>
                <a:schemeClr val="bg1"/>
              </a:solidFill>
            </a:endParaRPr>
          </a:p>
        </p:txBody>
      </p:sp>
      <p:sp>
        <p:nvSpPr>
          <p:cNvPr id="13" name="모서리가 둥근 직사각형 12"/>
          <p:cNvSpPr/>
          <p:nvPr/>
        </p:nvSpPr>
        <p:spPr>
          <a:xfrm>
            <a:off x="1548153" y="3355833"/>
            <a:ext cx="4248150" cy="14164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직사각형 13"/>
          <p:cNvSpPr/>
          <p:nvPr/>
        </p:nvSpPr>
        <p:spPr>
          <a:xfrm>
            <a:off x="2022021" y="3565382"/>
            <a:ext cx="678655" cy="4000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직사각형 14"/>
          <p:cNvSpPr/>
          <p:nvPr/>
        </p:nvSpPr>
        <p:spPr>
          <a:xfrm>
            <a:off x="2881651" y="3565382"/>
            <a:ext cx="678655" cy="4000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직사각형 15"/>
          <p:cNvSpPr/>
          <p:nvPr/>
        </p:nvSpPr>
        <p:spPr>
          <a:xfrm>
            <a:off x="3807956" y="3565382"/>
            <a:ext cx="678655" cy="4000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직사각형 16"/>
          <p:cNvSpPr/>
          <p:nvPr/>
        </p:nvSpPr>
        <p:spPr>
          <a:xfrm>
            <a:off x="4705686" y="3565382"/>
            <a:ext cx="678655" cy="4000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타원 18"/>
          <p:cNvSpPr/>
          <p:nvPr/>
        </p:nvSpPr>
        <p:spPr>
          <a:xfrm>
            <a:off x="2208948" y="4517883"/>
            <a:ext cx="491728" cy="4762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타원 19"/>
          <p:cNvSpPr/>
          <p:nvPr/>
        </p:nvSpPr>
        <p:spPr>
          <a:xfrm>
            <a:off x="4682461" y="4517883"/>
            <a:ext cx="491728" cy="4762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순서도: 처리 20"/>
          <p:cNvSpPr/>
          <p:nvPr/>
        </p:nvSpPr>
        <p:spPr>
          <a:xfrm>
            <a:off x="2022021" y="2924175"/>
            <a:ext cx="3362320" cy="361737"/>
          </a:xfrm>
          <a:prstGeom prst="flowChartProcess">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solidFill>
                  <a:schemeClr val="bg1"/>
                </a:solidFill>
              </a:rPr>
              <a:t>Battery pack</a:t>
            </a:r>
            <a:endParaRPr lang="ko-KR" altLang="en-US" dirty="0">
              <a:solidFill>
                <a:schemeClr val="bg1"/>
              </a:solidFill>
            </a:endParaRPr>
          </a:p>
        </p:txBody>
      </p:sp>
    </p:spTree>
    <p:extLst>
      <p:ext uri="{BB962C8B-B14F-4D97-AF65-F5344CB8AC3E}">
        <p14:creationId xmlns:p14="http://schemas.microsoft.com/office/powerpoint/2010/main" val="40253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슬라이드 번호 개체 틀 2"/>
          <p:cNvSpPr>
            <a:spLocks noGrp="1"/>
          </p:cNvSpPr>
          <p:nvPr>
            <p:ph type="sldNum" sz="quarter" idx="4"/>
          </p:nvPr>
        </p:nvSpPr>
        <p:spPr>
          <a:xfrm>
            <a:off x="10620259" y="6326853"/>
            <a:ext cx="1382469" cy="365125"/>
          </a:xfrm>
        </p:spPr>
        <p:txBody>
          <a:bodyPr/>
          <a:lstStyle/>
          <a:p>
            <a:fld id="{BCAE6E30-01E4-4D0F-8211-F0093B8D4E5F}" type="slidenum">
              <a:rPr lang="ko-KR" altLang="en-US" smtClean="0"/>
              <a:t>5</a:t>
            </a:fld>
            <a:r>
              <a:rPr lang="en-US" altLang="ko-KR" dirty="0"/>
              <a:t> page</a:t>
            </a:r>
            <a:endParaRPr lang="ko-KR" altLang="en-US" dirty="0"/>
          </a:p>
        </p:txBody>
      </p:sp>
      <p:sp>
        <p:nvSpPr>
          <p:cNvPr id="18" name="TextBox 17"/>
          <p:cNvSpPr txBox="1"/>
          <p:nvPr/>
        </p:nvSpPr>
        <p:spPr>
          <a:xfrm>
            <a:off x="885645" y="730273"/>
            <a:ext cx="10679502" cy="3000821"/>
          </a:xfrm>
          <a:prstGeom prst="rect">
            <a:avLst/>
          </a:prstGeom>
          <a:noFill/>
        </p:spPr>
        <p:txBody>
          <a:bodyPr wrap="square" rtlCol="0">
            <a:spAutoFit/>
          </a:bodyPr>
          <a:lstStyle/>
          <a:p>
            <a:pPr marL="342900" indent="-342900">
              <a:lnSpc>
                <a:spcPct val="150000"/>
              </a:lnSpc>
              <a:buFont typeface="Wingdings" pitchFamily="2" charset="2"/>
              <a:buChar char="u"/>
            </a:pPr>
            <a:r>
              <a:rPr lang="en-US" altLang="ko-KR" dirty="0">
                <a:latin typeface="Arial Unicode MS" pitchFamily="50" charset="-127"/>
                <a:ea typeface="Arial Unicode MS" pitchFamily="50" charset="-127"/>
                <a:cs typeface="Arial Unicode MS" pitchFamily="50" charset="-127"/>
              </a:rPr>
              <a:t>Case 2</a:t>
            </a:r>
          </a:p>
          <a:p>
            <a:pPr marL="742950" lvl="1" indent="-285750">
              <a:lnSpc>
                <a:spcPct val="150000"/>
              </a:lnSpc>
              <a:buFont typeface="Arial" pitchFamily="34" charset="0"/>
              <a:buChar char="•"/>
            </a:pPr>
            <a:r>
              <a:rPr lang="en-US" altLang="ko-KR" dirty="0">
                <a:latin typeface="Arial Unicode MS" pitchFamily="50" charset="-127"/>
                <a:ea typeface="Arial Unicode MS" pitchFamily="50" charset="-127"/>
                <a:cs typeface="Arial Unicode MS" pitchFamily="50" charset="-127"/>
              </a:rPr>
              <a:t>Bus design with some electric </a:t>
            </a:r>
            <a:r>
              <a:rPr lang="en-US" altLang="ko-KR" dirty="0"/>
              <a:t>equipments or wiring </a:t>
            </a:r>
            <a:r>
              <a:rPr lang="en-US" altLang="ko-KR" dirty="0">
                <a:latin typeface="Arial Unicode MS" pitchFamily="50" charset="-127"/>
                <a:ea typeface="Arial Unicode MS" pitchFamily="50" charset="-127"/>
                <a:cs typeface="Arial Unicode MS" pitchFamily="50" charset="-127"/>
              </a:rPr>
              <a:t>on its bottom</a:t>
            </a:r>
          </a:p>
          <a:p>
            <a:pPr marL="742950" lvl="1" indent="-285750">
              <a:lnSpc>
                <a:spcPct val="150000"/>
              </a:lnSpc>
              <a:buFont typeface="Arial" pitchFamily="34" charset="0"/>
              <a:buChar char="•"/>
            </a:pPr>
            <a:r>
              <a:rPr lang="en-US" altLang="ko-KR" dirty="0"/>
              <a:t>There is no place to install a escape hatch or escape hatches </a:t>
            </a:r>
            <a:endParaRPr lang="en-US" altLang="ko-KR" dirty="0">
              <a:latin typeface="Arial Unicode MS" pitchFamily="50" charset="-127"/>
              <a:ea typeface="Arial Unicode MS" pitchFamily="50" charset="-127"/>
              <a:cs typeface="Arial Unicode MS" pitchFamily="50" charset="-127"/>
            </a:endParaRPr>
          </a:p>
          <a:p>
            <a:pPr lvl="1">
              <a:lnSpc>
                <a:spcPct val="150000"/>
              </a:lnSpc>
            </a:pPr>
            <a:endParaRPr lang="en-US" altLang="ko-KR" dirty="0">
              <a:latin typeface="Arial Unicode MS" pitchFamily="50" charset="-127"/>
              <a:ea typeface="Arial Unicode MS" pitchFamily="50" charset="-127"/>
              <a:cs typeface="Arial Unicode MS" pitchFamily="50" charset="-127"/>
            </a:endParaRPr>
          </a:p>
          <a:p>
            <a:pPr marL="742950" lvl="1" indent="-285750">
              <a:lnSpc>
                <a:spcPct val="150000"/>
              </a:lnSpc>
              <a:buFont typeface="Arial" pitchFamily="34" charset="0"/>
              <a:buChar char="•"/>
            </a:pPr>
            <a:endParaRPr lang="en-US" altLang="ko-KR" dirty="0">
              <a:latin typeface="Arial Unicode MS" pitchFamily="50" charset="-127"/>
              <a:ea typeface="Arial Unicode MS" pitchFamily="50" charset="-127"/>
              <a:cs typeface="Arial Unicode MS" pitchFamily="50" charset="-127"/>
            </a:endParaRPr>
          </a:p>
          <a:p>
            <a:pPr marL="742950" lvl="1" indent="-285750">
              <a:lnSpc>
                <a:spcPct val="150000"/>
              </a:lnSpc>
              <a:buFont typeface="Arial" pitchFamily="34" charset="0"/>
              <a:buChar char="•"/>
            </a:pPr>
            <a:endParaRPr lang="en-US" altLang="ko-KR" dirty="0">
              <a:latin typeface="Arial Unicode MS" pitchFamily="50" charset="-127"/>
              <a:ea typeface="Arial Unicode MS" pitchFamily="50" charset="-127"/>
              <a:cs typeface="Arial Unicode MS" pitchFamily="50" charset="-127"/>
            </a:endParaRPr>
          </a:p>
          <a:p>
            <a:pPr marL="742950" lvl="1" indent="-285750">
              <a:lnSpc>
                <a:spcPct val="150000"/>
              </a:lnSpc>
              <a:buFont typeface="Arial" pitchFamily="34" charset="0"/>
              <a:buChar char="•"/>
            </a:pPr>
            <a:endParaRPr lang="en-US" altLang="ko-KR" dirty="0">
              <a:latin typeface="Arial Unicode MS" pitchFamily="50" charset="-127"/>
              <a:ea typeface="Arial Unicode MS" pitchFamily="50" charset="-127"/>
              <a:cs typeface="Arial Unicode MS" pitchFamily="50" charset="-127"/>
            </a:endParaRPr>
          </a:p>
        </p:txBody>
      </p:sp>
      <p:sp>
        <p:nvSpPr>
          <p:cNvPr id="5" name="모서리가 둥근 직사각형 4"/>
          <p:cNvSpPr/>
          <p:nvPr/>
        </p:nvSpPr>
        <p:spPr>
          <a:xfrm>
            <a:off x="3179660" y="2690097"/>
            <a:ext cx="5800728" cy="23819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직사각형 5"/>
          <p:cNvSpPr/>
          <p:nvPr/>
        </p:nvSpPr>
        <p:spPr>
          <a:xfrm>
            <a:off x="3544587" y="3065724"/>
            <a:ext cx="1024524" cy="6055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직사각형 6"/>
          <p:cNvSpPr/>
          <p:nvPr/>
        </p:nvSpPr>
        <p:spPr>
          <a:xfrm>
            <a:off x="4846713" y="3079402"/>
            <a:ext cx="1024524" cy="6055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p:cNvSpPr/>
          <p:nvPr/>
        </p:nvSpPr>
        <p:spPr>
          <a:xfrm>
            <a:off x="6203849" y="3079402"/>
            <a:ext cx="1024524" cy="6055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직사각형 8"/>
          <p:cNvSpPr/>
          <p:nvPr/>
        </p:nvSpPr>
        <p:spPr>
          <a:xfrm>
            <a:off x="7547275" y="3065724"/>
            <a:ext cx="1024524" cy="6055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타원 9"/>
          <p:cNvSpPr/>
          <p:nvPr/>
        </p:nvSpPr>
        <p:spPr>
          <a:xfrm>
            <a:off x="3840455" y="4728805"/>
            <a:ext cx="748908" cy="6865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타원 10"/>
          <p:cNvSpPr/>
          <p:nvPr/>
        </p:nvSpPr>
        <p:spPr>
          <a:xfrm>
            <a:off x="7361717" y="4728804"/>
            <a:ext cx="766991" cy="68651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순서도: 처리 11"/>
          <p:cNvSpPr/>
          <p:nvPr/>
        </p:nvSpPr>
        <p:spPr>
          <a:xfrm>
            <a:off x="4903863" y="4312782"/>
            <a:ext cx="2169415" cy="361737"/>
          </a:xfrm>
          <a:prstGeom prst="flowChartProcess">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b="1" dirty="0"/>
              <a:t>Luggage compartment</a:t>
            </a:r>
            <a:endParaRPr lang="ko-KR" altLang="en-US" sz="1400" b="1" dirty="0">
              <a:solidFill>
                <a:schemeClr val="bg1"/>
              </a:solidFill>
            </a:endParaRPr>
          </a:p>
        </p:txBody>
      </p:sp>
      <p:sp>
        <p:nvSpPr>
          <p:cNvPr id="13" name="순서도: 처리 12"/>
          <p:cNvSpPr/>
          <p:nvPr/>
        </p:nvSpPr>
        <p:spPr>
          <a:xfrm>
            <a:off x="4903863" y="4728805"/>
            <a:ext cx="2169415" cy="302900"/>
          </a:xfrm>
          <a:prstGeom prst="flowChartProcess">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b="1" dirty="0"/>
              <a:t>Frame &amp; wiring</a:t>
            </a:r>
            <a:endParaRPr lang="ko-KR" altLang="en-US" sz="1400" b="1" dirty="0">
              <a:solidFill>
                <a:schemeClr val="bg1"/>
              </a:solidFill>
            </a:endParaRPr>
          </a:p>
        </p:txBody>
      </p:sp>
    </p:spTree>
    <p:extLst>
      <p:ext uri="{BB962C8B-B14F-4D97-AF65-F5344CB8AC3E}">
        <p14:creationId xmlns:p14="http://schemas.microsoft.com/office/powerpoint/2010/main" val="234339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슬라이드 번호 개체 틀 2"/>
          <p:cNvSpPr>
            <a:spLocks noGrp="1"/>
          </p:cNvSpPr>
          <p:nvPr>
            <p:ph type="sldNum" sz="quarter" idx="4"/>
          </p:nvPr>
        </p:nvSpPr>
        <p:spPr>
          <a:xfrm>
            <a:off x="10620259" y="6326853"/>
            <a:ext cx="1382469" cy="365125"/>
          </a:xfrm>
        </p:spPr>
        <p:txBody>
          <a:bodyPr/>
          <a:lstStyle/>
          <a:p>
            <a:fld id="{BCAE6E30-01E4-4D0F-8211-F0093B8D4E5F}" type="slidenum">
              <a:rPr lang="ko-KR" altLang="en-US" smtClean="0"/>
              <a:t>6</a:t>
            </a:fld>
            <a:r>
              <a:rPr lang="en-US" altLang="ko-KR" dirty="0"/>
              <a:t> page</a:t>
            </a:r>
            <a:endParaRPr lang="ko-KR" altLang="en-US" dirty="0"/>
          </a:p>
        </p:txBody>
      </p:sp>
      <p:sp>
        <p:nvSpPr>
          <p:cNvPr id="4" name="TextBox 3"/>
          <p:cNvSpPr txBox="1"/>
          <p:nvPr/>
        </p:nvSpPr>
        <p:spPr>
          <a:xfrm>
            <a:off x="885645" y="736646"/>
            <a:ext cx="10679502" cy="3416320"/>
          </a:xfrm>
          <a:prstGeom prst="rect">
            <a:avLst/>
          </a:prstGeom>
          <a:noFill/>
        </p:spPr>
        <p:txBody>
          <a:bodyPr wrap="square" rtlCol="0">
            <a:spAutoFit/>
          </a:bodyPr>
          <a:lstStyle/>
          <a:p>
            <a:pPr marL="342900" indent="-342900">
              <a:lnSpc>
                <a:spcPct val="150000"/>
              </a:lnSpc>
              <a:buFont typeface="Wingdings" pitchFamily="2" charset="2"/>
              <a:buChar char="u"/>
            </a:pPr>
            <a:r>
              <a:rPr lang="en-US" altLang="ko-KR" dirty="0">
                <a:latin typeface="Arial Unicode MS" pitchFamily="50" charset="-127"/>
                <a:ea typeface="Arial Unicode MS" pitchFamily="50" charset="-127"/>
                <a:cs typeface="Arial Unicode MS" pitchFamily="50" charset="-127"/>
              </a:rPr>
              <a:t>Questions</a:t>
            </a:r>
          </a:p>
          <a:p>
            <a:pPr marL="742950" lvl="1" indent="-285750">
              <a:lnSpc>
                <a:spcPct val="150000"/>
              </a:lnSpc>
              <a:buFont typeface="Arial" pitchFamily="34" charset="0"/>
              <a:buChar char="•"/>
            </a:pPr>
            <a:r>
              <a:rPr lang="en-US" altLang="ko-KR" dirty="0"/>
              <a:t>In the case of 7.6.1.12. , can it be interpreted as allowing for the exclusion of the installation? </a:t>
            </a:r>
          </a:p>
          <a:p>
            <a:pPr marL="742950" lvl="1" indent="-285750">
              <a:lnSpc>
                <a:spcPct val="150000"/>
              </a:lnSpc>
              <a:buFont typeface="Arial" pitchFamily="34" charset="0"/>
              <a:buChar char="•"/>
            </a:pPr>
            <a:r>
              <a:rPr lang="en-US" altLang="ko-KR" dirty="0"/>
              <a:t>If installation on the roof is not possible, is it appropriate to install two emergency exits on the floor in accordance with 7.6.2.8.?</a:t>
            </a:r>
          </a:p>
          <a:p>
            <a:pPr marL="1200150" lvl="2" indent="-285750">
              <a:lnSpc>
                <a:spcPct val="150000"/>
              </a:lnSpc>
              <a:buFont typeface="Wingdings" pitchFamily="2" charset="2"/>
              <a:buChar char="ü"/>
            </a:pPr>
            <a:r>
              <a:rPr lang="en-US" altLang="ko-KR" dirty="0"/>
              <a:t>If installing on the floor, both the passenger area floor and the luggage compartment must be taken into consideration simultaneously.</a:t>
            </a:r>
          </a:p>
          <a:p>
            <a:pPr marL="1200150" lvl="2" indent="-285750">
              <a:lnSpc>
                <a:spcPct val="150000"/>
              </a:lnSpc>
              <a:buFont typeface="Wingdings" pitchFamily="2" charset="2"/>
              <a:buChar char="ü"/>
            </a:pPr>
            <a:r>
              <a:rPr lang="en-US" altLang="ko-KR" dirty="0"/>
              <a:t>Structural integrity may be weakened due to modifications to the existing lower frame.</a:t>
            </a:r>
          </a:p>
          <a:p>
            <a:pPr marL="742950" lvl="1" indent="-285750">
              <a:lnSpc>
                <a:spcPct val="150000"/>
              </a:lnSpc>
              <a:buFont typeface="Arial" pitchFamily="34" charset="0"/>
              <a:buChar char="•"/>
            </a:pPr>
            <a:endParaRPr lang="en-US" altLang="ko-KR" dirty="0">
              <a:latin typeface="Arial Unicode MS" pitchFamily="50" charset="-127"/>
              <a:ea typeface="Arial Unicode MS" pitchFamily="50" charset="-127"/>
              <a:cs typeface="Arial Unicode MS" pitchFamily="50" charset="-127"/>
            </a:endParaRPr>
          </a:p>
        </p:txBody>
      </p:sp>
    </p:spTree>
    <p:extLst>
      <p:ext uri="{BB962C8B-B14F-4D97-AF65-F5344CB8AC3E}">
        <p14:creationId xmlns:p14="http://schemas.microsoft.com/office/powerpoint/2010/main" val="3723904798"/>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eate a new document." ma:contentTypeScope="" ma:versionID="957983f112ff70deb4ba3514eaba81b6">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226e8c697896011a9f0e61e90df53f9c"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BF292650-DF7B-4CBC-8341-3B4CE0C07B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DBD569-DA4D-4832-910A-463C785E1980}">
  <ds:schemaRefs>
    <ds:schemaRef ds:uri="http://schemas.microsoft.com/sharepoint/v3/contenttype/forms"/>
  </ds:schemaRefs>
</ds:datastoreItem>
</file>

<file path=customXml/itemProps3.xml><?xml version="1.0" encoding="utf-8"?>
<ds:datastoreItem xmlns:ds="http://schemas.openxmlformats.org/officeDocument/2006/customXml" ds:itemID="{5289D449-6C42-453B-938A-BE2ADFE9B5DE}">
  <ds:schemaRefs>
    <ds:schemaRef ds:uri="http://schemas.microsoft.com/office/2006/metadata/properties"/>
    <ds:schemaRef ds:uri="http://schemas.microsoft.com/office/infopath/2007/PartnerControls"/>
    <ds:schemaRef ds:uri="acccb6d4-dbe5-46d2-b4d3-5733603d8cc6"/>
    <ds:schemaRef ds:uri="985ec44e-1bab-4c0b-9df0-6ba128686fc9"/>
  </ds:schemaRefs>
</ds:datastoreItem>
</file>

<file path=docProps/app.xml><?xml version="1.0" encoding="utf-8"?>
<Properties xmlns="http://schemas.openxmlformats.org/officeDocument/2006/extended-properties" xmlns:vt="http://schemas.openxmlformats.org/officeDocument/2006/docPropsVTypes">
  <TotalTime>8763</TotalTime>
  <Words>363</Words>
  <Application>Microsoft Office PowerPoint</Application>
  <PresentationFormat>Widescreen</PresentationFormat>
  <Paragraphs>40</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Wingdings</vt:lpstr>
      <vt:lpstr>맑은 고딕</vt:lpstr>
      <vt:lpstr>Arial</vt:lpstr>
      <vt:lpstr>Arial Unicode MS</vt:lpstr>
      <vt:lpstr>Calibri</vt:lpstr>
      <vt:lpstr>Office 테마</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KOTSA</dc:creator>
  <cp:lastModifiedBy>Edoardo Gianotti</cp:lastModifiedBy>
  <cp:revision>656</cp:revision>
  <dcterms:created xsi:type="dcterms:W3CDTF">2020-03-30T07:05:49Z</dcterms:created>
  <dcterms:modified xsi:type="dcterms:W3CDTF">2024-10-02T08:04:30Z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y fmtid="{D5CDD505-2E9C-101B-9397-08002B2CF9AE}" pid="3" name="MediaServiceImageTags">
    <vt:lpwstr/>
  </property>
  <property fmtid="{D5CDD505-2E9C-101B-9397-08002B2CF9AE}" pid="4" name="Office of Origin">
    <vt:lpwstr/>
  </property>
  <property fmtid="{D5CDD505-2E9C-101B-9397-08002B2CF9AE}" pid="5" name="gba66df640194346a5267c50f24d4797">
    <vt:lpwstr/>
  </property>
  <property fmtid="{D5CDD505-2E9C-101B-9397-08002B2CF9AE}" pid="6" name="Office_x0020_of_x0020_Origin">
    <vt:lpwstr/>
  </property>
</Properties>
</file>