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4"/>
  </p:sldMasterIdLst>
  <p:notesMasterIdLst>
    <p:notesMasterId r:id="rId9"/>
  </p:notesMasterIdLst>
  <p:sldIdLst>
    <p:sldId id="256" r:id="rId5"/>
    <p:sldId id="465" r:id="rId6"/>
    <p:sldId id="466" r:id="rId7"/>
    <p:sldId id="467" r:id="rId8"/>
  </p:sldIdLst>
  <p:sldSz cx="12192000" cy="6858000"/>
  <p:notesSz cx="6858000" cy="9144000"/>
  <p:embeddedFontLst>
    <p:embeddedFont>
      <p:font typeface="맑은 고딕" panose="020B0503020000020004" pitchFamily="34" charset="-127"/>
      <p:regular r:id="rId10"/>
      <p:bold r:id="rId11"/>
    </p:embeddedFont>
    <p:embeddedFont>
      <p:font typeface="Arial Unicode MS" panose="020B0604020202020204" pitchFamily="34" charset="-128"/>
      <p:regular r:id="rId12"/>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TSA" initials="K" lastIdx="1" clrIdx="0">
    <p:extLst>
      <p:ext uri="{19B8F6BF-5375-455C-9EA6-DF929625EA0E}">
        <p15:presenceInfo xmlns:p15="http://schemas.microsoft.com/office/powerpoint/2012/main" userId="KOT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a:srgbClr val="D9D9D9"/>
    <a:srgbClr val="FABE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보통 스타일 3 - 강조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929F9F4-4A8F-4326-A1B4-22849713DDAB}" styleName="어두운 스타일 1 - 강조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202B0CA-FC54-4496-8BCA-5EF66A818D29}" styleName="어두운 스타일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4660"/>
  </p:normalViewPr>
  <p:slideViewPr>
    <p:cSldViewPr snapToGrid="0">
      <p:cViewPr varScale="1">
        <p:scale>
          <a:sx n="62" d="100"/>
          <a:sy n="62" d="100"/>
        </p:scale>
        <p:origin x="852" y="28"/>
      </p:cViewPr>
      <p:guideLst>
        <p:guide orient="horz" pos="2160"/>
        <p:guide pos="3840"/>
      </p:guideLst>
    </p:cSldViewPr>
  </p:slideViewPr>
  <p:notesTextViewPr>
    <p:cViewPr>
      <p:scale>
        <a:sx n="1" d="1"/>
        <a:sy n="1" d="1"/>
      </p:scale>
      <p:origin x="0" y="0"/>
    </p:cViewPr>
  </p:notesTextViewPr>
  <p:sorterViewPr>
    <p:cViewPr>
      <p:scale>
        <a:sx n="200" d="100"/>
        <a:sy n="200" d="100"/>
      </p:scale>
      <p:origin x="0" y="-49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E7614-B70A-44CC-969F-D5D7FAAE3F76}" type="datetimeFigureOut">
              <a:rPr lang="ko-KR" altLang="en-US" smtClean="0"/>
              <a:t>2024-10-01</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5E8CBB-5C94-4A98-A781-36C9A3281200}" type="slidenum">
              <a:rPr lang="ko-KR" altLang="en-US" smtClean="0"/>
              <a:t>‹#›</a:t>
            </a:fld>
            <a:endParaRPr lang="ko-KR" altLang="en-US"/>
          </a:p>
        </p:txBody>
      </p:sp>
    </p:spTree>
    <p:extLst>
      <p:ext uri="{BB962C8B-B14F-4D97-AF65-F5344CB8AC3E}">
        <p14:creationId xmlns:p14="http://schemas.microsoft.com/office/powerpoint/2010/main" val="219662306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7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슬라이드 번호 개체 틀 5"/>
          <p:cNvSpPr>
            <a:spLocks noGrp="1"/>
          </p:cNvSpPr>
          <p:nvPr>
            <p:ph type="sldNum" sz="quarter" idx="4"/>
          </p:nvPr>
        </p:nvSpPr>
        <p:spPr>
          <a:xfrm>
            <a:off x="9259529" y="6326853"/>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r>
              <a:rPr lang="en-US" altLang="ko-KR"/>
              <a:t>- </a:t>
            </a:r>
            <a:fld id="{BCAE6E30-01E4-4D0F-8211-F0093B8D4E5F}" type="slidenum">
              <a:rPr lang="ko-KR" altLang="en-US" smtClean="0"/>
              <a:pPr/>
              <a:t>‹#›</a:t>
            </a:fld>
            <a:r>
              <a:rPr lang="ko-KR" altLang="en-US"/>
              <a:t> </a:t>
            </a:r>
            <a:r>
              <a:rPr lang="en-US" altLang="ko-KR"/>
              <a:t>-</a:t>
            </a:r>
            <a:endParaRPr lang="ko-KR" altLang="en-US" dirty="0"/>
          </a:p>
        </p:txBody>
      </p:sp>
    </p:spTree>
    <p:extLst>
      <p:ext uri="{BB962C8B-B14F-4D97-AF65-F5344CB8AC3E}">
        <p14:creationId xmlns:p14="http://schemas.microsoft.com/office/powerpoint/2010/main" val="256033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p:txBody>
          <a:bodyPr/>
          <a:lstStyle/>
          <a:p>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CAE6E30-01E4-4D0F-8211-F0093B8D4E5F}" type="slidenum">
              <a:rPr lang="ko-KR" altLang="en-US" smtClean="0"/>
              <a:t>‹#›</a:t>
            </a:fld>
            <a:endParaRPr lang="ko-KR" altLang="en-US"/>
          </a:p>
        </p:txBody>
      </p:sp>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슬라이드 번호 개체 틀 5"/>
          <p:cNvSpPr txBox="1">
            <a:spLocks/>
          </p:cNvSpPr>
          <p:nvPr userDrawn="1"/>
        </p:nvSpPr>
        <p:spPr>
          <a:xfrm>
            <a:off x="9259529" y="6326853"/>
            <a:ext cx="27432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b="1" dirty="0"/>
              <a:t>- </a:t>
            </a:r>
            <a:fld id="{BCAE6E30-01E4-4D0F-8211-F0093B8D4E5F}" type="slidenum">
              <a:rPr lang="ko-KR" altLang="en-US" b="1" smtClean="0"/>
              <a:pPr/>
              <a:t>‹#›</a:t>
            </a:fld>
            <a:r>
              <a:rPr lang="ko-KR" altLang="en-US" b="1" dirty="0"/>
              <a:t> </a:t>
            </a:r>
            <a:r>
              <a:rPr lang="en-US" altLang="ko-KR" b="1" dirty="0"/>
              <a:t>-</a:t>
            </a:r>
            <a:endParaRPr lang="ko-KR" altLang="en-US" b="1" dirty="0"/>
          </a:p>
        </p:txBody>
      </p:sp>
    </p:spTree>
    <p:extLst>
      <p:ext uri="{BB962C8B-B14F-4D97-AF65-F5344CB8AC3E}">
        <p14:creationId xmlns:p14="http://schemas.microsoft.com/office/powerpoint/2010/main" val="2141570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E6E30-01E4-4D0F-8211-F0093B8D4E5F}" type="slidenum">
              <a:rPr lang="ko-KR" altLang="en-US" smtClean="0"/>
              <a:pPr/>
              <a:t>‹#›</a:t>
            </a:fld>
            <a:r>
              <a:rPr lang="ko-KR" altLang="en-US" dirty="0"/>
              <a:t> </a:t>
            </a:r>
          </a:p>
        </p:txBody>
      </p:sp>
    </p:spTree>
    <p:extLst>
      <p:ext uri="{BB962C8B-B14F-4D97-AF65-F5344CB8AC3E}">
        <p14:creationId xmlns:p14="http://schemas.microsoft.com/office/powerpoint/2010/main" val="38807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3616" y="161925"/>
            <a:ext cx="10536933" cy="6858000"/>
          </a:xfrm>
          <a:prstGeom prst="rect">
            <a:avLst/>
          </a:prstGeom>
        </p:spPr>
      </p:pic>
      <p:sp>
        <p:nvSpPr>
          <p:cNvPr id="7" name="TextBox 6"/>
          <p:cNvSpPr txBox="1"/>
          <p:nvPr/>
        </p:nvSpPr>
        <p:spPr>
          <a:xfrm>
            <a:off x="0" y="1683212"/>
            <a:ext cx="12192000" cy="702949"/>
          </a:xfrm>
          <a:prstGeom prst="rect">
            <a:avLst/>
          </a:prstGeom>
          <a:noFill/>
        </p:spPr>
        <p:txBody>
          <a:bodyPr wrap="square" rtlCol="0">
            <a:spAutoFit/>
          </a:bodyPr>
          <a:lstStyle/>
          <a:p>
            <a:pPr algn="ctr">
              <a:lnSpc>
                <a:spcPct val="120000"/>
              </a:lnSpc>
            </a:pPr>
            <a:r>
              <a:rPr lang="en-US" altLang="ko-KR" sz="3600" b="1" dirty="0">
                <a:latin typeface="Arial Unicode MS" pitchFamily="50" charset="-127"/>
                <a:ea typeface="Arial Unicode MS" pitchFamily="50" charset="-127"/>
                <a:cs typeface="Arial Unicode MS" pitchFamily="50" charset="-127"/>
              </a:rPr>
              <a:t>Progress of UN R121</a:t>
            </a:r>
            <a:endParaRPr lang="ko-KR" altLang="en-US" sz="3600" b="1" dirty="0">
              <a:latin typeface="Arial Unicode MS" pitchFamily="50" charset="-127"/>
              <a:ea typeface="Arial Unicode MS" pitchFamily="50" charset="-127"/>
              <a:cs typeface="Arial Unicode MS" pitchFamily="50" charset="-127"/>
            </a:endParaRPr>
          </a:p>
        </p:txBody>
      </p:sp>
      <p:sp>
        <p:nvSpPr>
          <p:cNvPr id="2" name="CustomShape 3">
            <a:extLst>
              <a:ext uri="{FF2B5EF4-FFF2-40B4-BE49-F238E27FC236}">
                <a16:creationId xmlns:a16="http://schemas.microsoft.com/office/drawing/2014/main" id="{5199BF73-72D8-E1A7-1E73-CE757BAB9E17}"/>
              </a:ext>
            </a:extLst>
          </p:cNvPr>
          <p:cNvSpPr/>
          <p:nvPr/>
        </p:nvSpPr>
        <p:spPr>
          <a:xfrm>
            <a:off x="8755182" y="387318"/>
            <a:ext cx="2880320" cy="65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Calibri" panose="020F0502020204030204" pitchFamily="34" charset="0"/>
                <a:cs typeface="Calibri" panose="020F0502020204030204" pitchFamily="34" charset="0"/>
              </a:rPr>
              <a:t>Informal document</a:t>
            </a:r>
            <a:r>
              <a:rPr lang="en-US" sz="1200" b="1" strike="noStrike" spc="-1" dirty="0">
                <a:solidFill>
                  <a:srgbClr val="000000"/>
                </a:solidFill>
                <a:latin typeface="Calibri" panose="020F0502020204030204" pitchFamily="34" charset="0"/>
                <a:cs typeface="Calibri" panose="020F0502020204030204" pitchFamily="34" charset="0"/>
              </a:rPr>
              <a:t> GRSG-128-07</a:t>
            </a:r>
            <a:br>
              <a:rPr lang="en-US" sz="1200" b="0" strike="noStrike" spc="-1" dirty="0">
                <a:solidFill>
                  <a:srgbClr val="000000"/>
                </a:solidFill>
                <a:latin typeface="Calibri" panose="020F0502020204030204" pitchFamily="34" charset="0"/>
                <a:cs typeface="Calibri" panose="020F0502020204030204" pitchFamily="34" charset="0"/>
              </a:rPr>
            </a:br>
            <a:r>
              <a:rPr lang="en-US" sz="1200" b="0" strike="noStrike" spc="-1" dirty="0">
                <a:solidFill>
                  <a:srgbClr val="000000"/>
                </a:solidFill>
                <a:latin typeface="Calibri" panose="020F0502020204030204" pitchFamily="34" charset="0"/>
                <a:cs typeface="Calibri" panose="020F0502020204030204" pitchFamily="34" charset="0"/>
              </a:rPr>
              <a:t>GRSG 128th session, 7-11 October 2024</a:t>
            </a:r>
            <a:br>
              <a:rPr lang="en-US" sz="1200" b="0" strike="noStrike" spc="-1" dirty="0">
                <a:solidFill>
                  <a:srgbClr val="000000"/>
                </a:solidFill>
                <a:latin typeface="Calibri" panose="020F0502020204030204" pitchFamily="34" charset="0"/>
                <a:cs typeface="Calibri" panose="020F0502020204030204" pitchFamily="34" charset="0"/>
              </a:rPr>
            </a:br>
            <a:r>
              <a:rPr lang="en-US" sz="1200" b="0" strike="noStrike" spc="-1" dirty="0">
                <a:solidFill>
                  <a:srgbClr val="000000"/>
                </a:solidFill>
                <a:latin typeface="Calibri" panose="020F0502020204030204" pitchFamily="34" charset="0"/>
                <a:cs typeface="Calibri" panose="020F0502020204030204" pitchFamily="34" charset="0"/>
              </a:rPr>
              <a:t>Agenda Item 10</a:t>
            </a:r>
          </a:p>
        </p:txBody>
      </p:sp>
    </p:spTree>
    <p:extLst>
      <p:ext uri="{BB962C8B-B14F-4D97-AF65-F5344CB8AC3E}">
        <p14:creationId xmlns:p14="http://schemas.microsoft.com/office/powerpoint/2010/main" val="270935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2</a:t>
            </a:fld>
            <a:r>
              <a:rPr lang="en-US" altLang="ko-KR" dirty="0"/>
              <a:t> page</a:t>
            </a:r>
            <a:endParaRPr lang="ko-KR" altLang="en-US" dirty="0"/>
          </a:p>
        </p:txBody>
      </p:sp>
      <p:sp>
        <p:nvSpPr>
          <p:cNvPr id="6" name="TextBox 5"/>
          <p:cNvSpPr txBox="1"/>
          <p:nvPr/>
        </p:nvSpPr>
        <p:spPr>
          <a:xfrm>
            <a:off x="885645" y="3594146"/>
            <a:ext cx="10679502" cy="2585323"/>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Progress</a:t>
            </a:r>
          </a:p>
          <a:p>
            <a:pPr marL="742950" lvl="1" indent="-285750">
              <a:lnSpc>
                <a:spcPct val="150000"/>
              </a:lnSpc>
              <a:buFont typeface="Arial" pitchFamily="34" charset="0"/>
              <a:buChar char="•"/>
            </a:pPr>
            <a:r>
              <a:rPr lang="en-US" altLang="ko-KR" dirty="0"/>
              <a:t>After the 127th GRSG meeting, inquiries were made to other technical services regarding the permissibility of having indicators, identifications, and controls remain unlit in non-driving conditions. The responses confirmed that this is permissible under the pre-revision wording of the regulation.</a:t>
            </a:r>
            <a:endParaRPr lang="ko-KR" altLang="ko-KR" dirty="0"/>
          </a:p>
          <a:p>
            <a:pPr marL="742950" lvl="1" indent="-285750">
              <a:lnSpc>
                <a:spcPct val="150000"/>
              </a:lnSpc>
              <a:buFont typeface="Arial" pitchFamily="34" charset="0"/>
              <a:buChar char="•"/>
            </a:pPr>
            <a:endParaRPr lang="en-US" altLang="ko-KR" dirty="0">
              <a:latin typeface="Arial Unicode MS" pitchFamily="50" charset="-127"/>
              <a:ea typeface="Arial Unicode MS" pitchFamily="50" charset="-127"/>
              <a:cs typeface="Arial Unicode MS" pitchFamily="50" charset="-127"/>
            </a:endParaRPr>
          </a:p>
        </p:txBody>
      </p:sp>
      <p:sp>
        <p:nvSpPr>
          <p:cNvPr id="7" name="TextBox 6"/>
          <p:cNvSpPr txBox="1"/>
          <p:nvPr/>
        </p:nvSpPr>
        <p:spPr>
          <a:xfrm>
            <a:off x="885645" y="730273"/>
            <a:ext cx="10679502" cy="2585323"/>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The result of 127</a:t>
            </a:r>
            <a:r>
              <a:rPr lang="en-US" altLang="ko-KR" baseline="30000" dirty="0">
                <a:latin typeface="Arial Unicode MS" pitchFamily="50" charset="-127"/>
                <a:ea typeface="Arial Unicode MS" pitchFamily="50" charset="-127"/>
                <a:cs typeface="Arial Unicode MS" pitchFamily="50" charset="-127"/>
              </a:rPr>
              <a:t>th</a:t>
            </a:r>
            <a:r>
              <a:rPr lang="en-US" altLang="ko-KR" dirty="0">
                <a:latin typeface="Arial Unicode MS" pitchFamily="50" charset="-127"/>
                <a:ea typeface="Arial Unicode MS" pitchFamily="50" charset="-127"/>
                <a:cs typeface="Arial Unicode MS" pitchFamily="50" charset="-127"/>
              </a:rPr>
              <a:t> GRSG</a:t>
            </a:r>
          </a:p>
          <a:p>
            <a:pPr marL="742950" lvl="1" indent="-285750">
              <a:lnSpc>
                <a:spcPct val="150000"/>
              </a:lnSpc>
              <a:buFont typeface="Arial" pitchFamily="34" charset="0"/>
              <a:buChar char="•"/>
            </a:pPr>
            <a:r>
              <a:rPr lang="en-US" altLang="ko-KR" dirty="0"/>
              <a:t>Republic of Korea proposed that indicators, their identifications, and the identifications of controls do not need to be illuminated if the driver intentionally deactivates the illumination and the electric vehicle is not in driving conditions. (ECE/TRANS/WP.29/GRSG/2024/4)</a:t>
            </a:r>
          </a:p>
          <a:p>
            <a:pPr marL="742950" lvl="1" indent="-285750">
              <a:lnSpc>
                <a:spcPct val="150000"/>
              </a:lnSpc>
              <a:buFont typeface="Arial" pitchFamily="34" charset="0"/>
              <a:buChar char="•"/>
            </a:pPr>
            <a:r>
              <a:rPr lang="en-US" altLang="ko-KR" dirty="0"/>
              <a:t>All interested parties were encouraged to collaborate with the Republic of Korea's expert to further refine the proposal. (ECE-TRANS-WP.29-GRSG-106e)</a:t>
            </a:r>
          </a:p>
        </p:txBody>
      </p:sp>
    </p:spTree>
    <p:extLst>
      <p:ext uri="{BB962C8B-B14F-4D97-AF65-F5344CB8AC3E}">
        <p14:creationId xmlns:p14="http://schemas.microsoft.com/office/powerpoint/2010/main" val="111375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3</a:t>
            </a:fld>
            <a:r>
              <a:rPr lang="en-US" altLang="ko-KR" dirty="0"/>
              <a:t> page</a:t>
            </a:r>
            <a:endParaRPr lang="ko-KR" altLang="en-US" dirty="0"/>
          </a:p>
        </p:txBody>
      </p:sp>
      <p:sp>
        <p:nvSpPr>
          <p:cNvPr id="18" name="TextBox 17"/>
          <p:cNvSpPr txBox="1"/>
          <p:nvPr/>
        </p:nvSpPr>
        <p:spPr>
          <a:xfrm>
            <a:off x="885645" y="730273"/>
            <a:ext cx="10679502" cy="3831818"/>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Online meeting</a:t>
            </a:r>
          </a:p>
          <a:p>
            <a:pPr marL="742950" lvl="1" indent="-285750">
              <a:lnSpc>
                <a:spcPct val="150000"/>
              </a:lnSpc>
              <a:buFont typeface="Arial" pitchFamily="34" charset="0"/>
              <a:buChar char="•"/>
            </a:pPr>
            <a:r>
              <a:rPr lang="en-GB" altLang="ko-KR" dirty="0"/>
              <a:t>Dates : Tuesday 3 September 2024</a:t>
            </a:r>
          </a:p>
          <a:p>
            <a:pPr marL="742950" lvl="1" indent="-285750">
              <a:lnSpc>
                <a:spcPct val="150000"/>
              </a:lnSpc>
              <a:buFont typeface="Arial" pitchFamily="34" charset="0"/>
              <a:buChar char="•"/>
            </a:pPr>
            <a:r>
              <a:rPr lang="en-US" altLang="ko-KR" dirty="0"/>
              <a:t>Discussion: Whether an amendment is needed for the proposal allowing the driver to intentionally deactivate the illumination of indicators and controls for convenience while the electric vehicle is in a non-driving condition.</a:t>
            </a:r>
          </a:p>
          <a:p>
            <a:pPr marL="742950" lvl="1" indent="-285750">
              <a:lnSpc>
                <a:spcPct val="150000"/>
              </a:lnSpc>
              <a:buFont typeface="Arial" pitchFamily="34" charset="0"/>
              <a:buChar char="•"/>
            </a:pPr>
            <a:r>
              <a:rPr lang="en-US" altLang="ko-KR" dirty="0"/>
              <a:t>Result: Maintain the current text (no amendment needed). Additionally, further discussion is needed regarding safety concepts related to warning signals for battery use, mandatory telltales based on vehicle status, and the definitions of vehicle states (driving mode and parking mode).</a:t>
            </a:r>
            <a:endParaRPr lang="en-US" altLang="ko-KR"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40253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슬라이드 번호 개체 틀 2"/>
          <p:cNvSpPr>
            <a:spLocks noGrp="1"/>
          </p:cNvSpPr>
          <p:nvPr>
            <p:ph type="sldNum" sz="quarter" idx="4"/>
          </p:nvPr>
        </p:nvSpPr>
        <p:spPr>
          <a:xfrm>
            <a:off x="10620259" y="6326853"/>
            <a:ext cx="1382469" cy="365125"/>
          </a:xfrm>
        </p:spPr>
        <p:txBody>
          <a:bodyPr/>
          <a:lstStyle/>
          <a:p>
            <a:fld id="{BCAE6E30-01E4-4D0F-8211-F0093B8D4E5F}" type="slidenum">
              <a:rPr lang="ko-KR" altLang="en-US" smtClean="0"/>
              <a:t>4</a:t>
            </a:fld>
            <a:r>
              <a:rPr lang="en-US" altLang="ko-KR" dirty="0"/>
              <a:t> page</a:t>
            </a:r>
            <a:endParaRPr lang="ko-KR" altLang="en-US" dirty="0"/>
          </a:p>
        </p:txBody>
      </p:sp>
      <p:sp>
        <p:nvSpPr>
          <p:cNvPr id="4" name="TextBox 3"/>
          <p:cNvSpPr txBox="1"/>
          <p:nvPr/>
        </p:nvSpPr>
        <p:spPr>
          <a:xfrm>
            <a:off x="885645" y="736646"/>
            <a:ext cx="10679502" cy="923330"/>
          </a:xfrm>
          <a:prstGeom prst="rect">
            <a:avLst/>
          </a:prstGeom>
          <a:noFill/>
        </p:spPr>
        <p:txBody>
          <a:bodyPr wrap="square" rtlCol="0">
            <a:spAutoFit/>
          </a:bodyPr>
          <a:lstStyle/>
          <a:p>
            <a:pPr marL="342900" indent="-342900">
              <a:lnSpc>
                <a:spcPct val="150000"/>
              </a:lnSpc>
              <a:buFont typeface="Wingdings" pitchFamily="2" charset="2"/>
              <a:buChar char="u"/>
            </a:pPr>
            <a:r>
              <a:rPr lang="en-US" altLang="ko-KR" dirty="0">
                <a:latin typeface="Arial Unicode MS" pitchFamily="50" charset="-127"/>
                <a:ea typeface="Arial Unicode MS" pitchFamily="50" charset="-127"/>
                <a:cs typeface="Arial Unicode MS" pitchFamily="50" charset="-127"/>
              </a:rPr>
              <a:t>Propose</a:t>
            </a:r>
          </a:p>
          <a:p>
            <a:pPr marL="742950" lvl="1" indent="-285750">
              <a:lnSpc>
                <a:spcPct val="150000"/>
              </a:lnSpc>
              <a:buFont typeface="Arial" pitchFamily="34" charset="0"/>
              <a:buChar char="•"/>
            </a:pPr>
            <a:r>
              <a:rPr lang="en-US" altLang="ko-KR" b="1" dirty="0"/>
              <a:t>No amendment needed for the original purpose</a:t>
            </a:r>
            <a:endParaRPr lang="en-US" altLang="ko-KR" dirty="0"/>
          </a:p>
        </p:txBody>
      </p:sp>
    </p:spTree>
    <p:extLst>
      <p:ext uri="{BB962C8B-B14F-4D97-AF65-F5344CB8AC3E}">
        <p14:creationId xmlns:p14="http://schemas.microsoft.com/office/powerpoint/2010/main" val="3723904798"/>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DE2CDD90-B937-4A19-B9AE-5ED1E4AEC4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E3B52E-D7C8-4BE3-8427-2E8F04EB4ABD}">
  <ds:schemaRefs>
    <ds:schemaRef ds:uri="http://schemas.microsoft.com/sharepoint/v3/contenttype/forms"/>
  </ds:schemaRefs>
</ds:datastoreItem>
</file>

<file path=customXml/itemProps3.xml><?xml version="1.0" encoding="utf-8"?>
<ds:datastoreItem xmlns:ds="http://schemas.openxmlformats.org/officeDocument/2006/customXml" ds:itemID="{9EE3F50F-13F9-4614-BE40-A163FEA73617}">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8655</TotalTime>
  <Words>249</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Wingdings</vt:lpstr>
      <vt:lpstr>맑은 고딕</vt:lpstr>
      <vt:lpstr>Arial</vt:lpstr>
      <vt:lpstr>Arial Unicode MS</vt:lpstr>
      <vt:lpstr>Calibri</vt:lpstr>
      <vt:lpstr>Office 테마</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KOTSA</dc:creator>
  <cp:lastModifiedBy>Edoardo Gianotti</cp:lastModifiedBy>
  <cp:revision>645</cp:revision>
  <dcterms:created xsi:type="dcterms:W3CDTF">2020-03-30T07:05:49Z</dcterms:created>
  <dcterms:modified xsi:type="dcterms:W3CDTF">2024-10-01T13:47:25Z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