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64" r:id="rId5"/>
    <p:sldId id="266" r:id="rId6"/>
    <p:sldId id="27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C64EBC1-19D8-4A28-9658-4088C5BDB287}">
          <p14:sldIdLst>
            <p14:sldId id="264"/>
            <p14:sldId id="266"/>
            <p14:sldId id="273"/>
          </p14:sldIdLst>
        </p14:section>
        <p14:section name="Crystal elements" id="{81DB1B52-9E15-416A-AE28-3B3BE380273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AB0"/>
    <a:srgbClr val="0E11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FFE9F6-153C-4F74-9D0A-217ECFB6706A}" v="4" dt="2024-09-23T09:37:23.7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264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733A0-398B-4BAF-BD25-169F4A83029D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F6594-2178-41A6-A524-8B4506A022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642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>
            <a:extLst>
              <a:ext uri="{FF2B5EF4-FFF2-40B4-BE49-F238E27FC236}">
                <a16:creationId xmlns:a16="http://schemas.microsoft.com/office/drawing/2014/main" id="{DBE20A17-55EC-48D6-9738-E14184FEE2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3CDAFA-EC4B-40E4-AADA-09BA174EEDC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46379" y="3477051"/>
            <a:ext cx="10574144" cy="881196"/>
          </a:xfr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6400"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370FA5-49A7-404D-97CB-01135F8F227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46379" y="4375719"/>
            <a:ext cx="9446860" cy="77287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54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4BCD7-3107-480B-99BB-C1FE11F66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492D-5B0C-436F-9192-44CA157848AD}" type="datetime1">
              <a:rPr lang="en-GB" smtClean="0"/>
              <a:t>23/09/2024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824DC-FA49-4850-AA45-25103D73E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FD209D4-B103-4993-ADF3-9AD1A66734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6188" y="5422891"/>
            <a:ext cx="4849812" cy="698347"/>
          </a:xfrm>
        </p:spPr>
        <p:txBody>
          <a:bodyPr/>
          <a:lstStyle>
            <a:lvl1pPr>
              <a:buNone/>
              <a:defRPr sz="1600">
                <a:solidFill>
                  <a:srgbClr val="0E115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B85752F-2A9A-4A95-A01C-0EA26995C92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46188" y="6302066"/>
            <a:ext cx="4849812" cy="298760"/>
          </a:xfrm>
        </p:spPr>
        <p:txBody>
          <a:bodyPr anchor="ctr" anchorCtr="0"/>
          <a:lstStyle>
            <a:lvl1pPr>
              <a:buNone/>
              <a:defRPr sz="120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INSERT SECURITY CLASSIFICATION / DRAFT STATUS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359348C-D905-4D23-BCD3-3E67B8AC9C0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92" y="361132"/>
            <a:ext cx="1187904" cy="754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961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33FD2-D86C-49E6-A07D-14C3CE2B4D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440267"/>
            <a:ext cx="10009188" cy="1250421"/>
          </a:xfrm>
        </p:spPr>
        <p:txBody>
          <a:bodyPr/>
          <a:lstStyle/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A20EA-0D21-4E2F-ACC4-3E0917E04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1940311"/>
            <a:ext cx="10009188" cy="38886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F0BAB-2E53-4BDE-BB81-AC0004E32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25CD-A9CC-4E4F-A1DF-C4BC9C1E2634}" type="datetime1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FCFCE-00E3-447F-98E9-AF0FF8CC8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(edit this in Insert &gt; Header and Footer, then click 'Apply to All')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A601D-5B65-4FAE-BFBF-EE9C62331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8AD6EFB-DCB7-4908-B421-2DA8D22177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373745"/>
            <a:ext cx="1692092" cy="18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138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6539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B1431-7BF7-4C84-96BB-FBBE70F49F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73ABD-193F-43B4-AD0A-8CD5415024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1474" y="1940400"/>
            <a:ext cx="5560399" cy="390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40FE9A-9727-490B-9311-D95AE35E7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0123" y="1940400"/>
            <a:ext cx="5560399" cy="390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2EC72B-60A8-4C57-B209-AAE6CBB3A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23A1-A336-4C9D-8A61-2B14745BE27D}" type="datetime1">
              <a:rPr lang="en-GB" smtClean="0"/>
              <a:t>23/09/2024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2333B-02BE-43CD-9884-AC2C5864A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(edit this in Insert &gt; Header and Footer, then click 'Apply to All')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17A260-EC6E-430A-8832-821DA804A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3438320-98E0-48FC-AF97-FCB83C58EA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373745"/>
            <a:ext cx="1692092" cy="18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223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B1431-7BF7-4C84-96BB-FBBE70F49F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73ABD-193F-43B4-AD0A-8CD5415024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1474" y="1940400"/>
            <a:ext cx="5560399" cy="390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40FE9A-9727-490B-9311-D95AE35E7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0123" y="1940400"/>
            <a:ext cx="5560399" cy="390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2EC72B-60A8-4C57-B209-AAE6CBB3A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80C20-2574-4B70-8432-5120CDE17EC2}" type="datetime1">
              <a:rPr lang="en-GB" smtClean="0"/>
              <a:t>23/09/2024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2333B-02BE-43CD-9884-AC2C5864A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(edit this in Insert &gt; Header and Footer, then click 'Apply to All')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17A260-EC6E-430A-8832-821DA804A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171C351-05BE-4F1B-9839-A78A90F760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373745"/>
            <a:ext cx="1692092" cy="18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457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A picture containing pie chart&#10;&#10;Description automatically generated">
            <a:extLst>
              <a:ext uri="{FF2B5EF4-FFF2-40B4-BE49-F238E27FC236}">
                <a16:creationId xmlns:a16="http://schemas.microsoft.com/office/drawing/2014/main" id="{394C8829-8C33-454C-9063-4FDAAFE46F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DD2A2A-8C01-4EF3-BFC3-F565457DB2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84380" y="1616146"/>
            <a:ext cx="6530574" cy="2861266"/>
          </a:xfrm>
        </p:spPr>
        <p:txBody>
          <a:bodyPr anchor="t" anchorCtr="0"/>
          <a:lstStyle>
            <a:lvl1pPr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2CA2C-2DC0-44FB-A3DA-1A1BC13EA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911E-AD24-4CE0-99B5-F43BCBB210D3}" type="datetime1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1ADBB4-B47C-4AA5-8BED-8FE06246C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17554" y="7372601"/>
            <a:ext cx="4114800" cy="180908"/>
          </a:xfrm>
        </p:spPr>
        <p:txBody>
          <a:bodyPr/>
          <a:lstStyle/>
          <a:p>
            <a:r>
              <a:rPr lang="en-GB"/>
              <a:t>Presentation Title (edit this in Insert &gt; Header and Footer, then click 'Apply to All')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1671A-B7B4-4787-939C-D195FB6F2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E9091B7-AAF7-4F34-BF79-62CD1990FA8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373745"/>
            <a:ext cx="1692092" cy="18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520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8EEED1A2-F6C1-4943-A33D-7164D567F6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DD2A2A-8C01-4EF3-BFC3-F565457DB2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3386" y="682082"/>
            <a:ext cx="4842846" cy="2861266"/>
          </a:xfrm>
        </p:spPr>
        <p:txBody>
          <a:bodyPr anchor="t" anchorCtr="0"/>
          <a:lstStyle>
            <a:lvl1pPr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2CA2C-2DC0-44FB-A3DA-1A1BC13EA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029C-A492-4368-A24F-FAEFA5377348}" type="datetime1">
              <a:rPr lang="en-GB" smtClean="0"/>
              <a:t>23/09/2024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1671A-B7B4-4787-939C-D195FB6F2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346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_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hape, rectangle&#10;&#10;Description automatically generated">
            <a:extLst>
              <a:ext uri="{FF2B5EF4-FFF2-40B4-BE49-F238E27FC236}">
                <a16:creationId xmlns:a16="http://schemas.microsoft.com/office/drawing/2014/main" id="{3BEDB83D-452B-4004-B1FC-E5671AE18C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DD2A2A-8C01-4EF3-BFC3-F565457DB2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7953" y="2307264"/>
            <a:ext cx="10600661" cy="2170147"/>
          </a:xfrm>
        </p:spPr>
        <p:txBody>
          <a:bodyPr anchor="t" anchorCtr="0"/>
          <a:lstStyle>
            <a:lvl1pPr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2CA2C-2DC0-44FB-A3DA-1A1BC13EA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8BF0-AD70-46DF-9B07-4F82DEA7FCC2}" type="datetime1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1ADBB4-B47C-4AA5-8BED-8FE06246C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(edit this in Insert &gt; Header and Footer, then click 'Apply to All')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1671A-B7B4-4787-939C-D195FB6F2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9EAE4-3CDA-4513-8093-616ACBB5E19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373745"/>
            <a:ext cx="1692092" cy="18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003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7822B-8636-4D6C-A236-88D01E8326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99AF1C-01C0-42A8-9C4B-1E9C2782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BD5D-DC2C-4A41-A1DD-DF49BD7BF967}" type="datetime1">
              <a:rPr lang="en-GB" smtClean="0"/>
              <a:t>23/09/2024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B40710-263D-407F-AC80-4C89F77E6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(edit this in Insert &gt; Header and Footer, then click 'Apply to All')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4E2B16-C39C-474E-9069-5E9A3570F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9927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B4A999-34D9-4A4D-B40E-FD064B131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11B3-C590-45F0-B364-2912052E30DD}" type="datetime1">
              <a:rPr lang="en-GB" smtClean="0"/>
              <a:t>23/09/2024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AD61DA-1957-490D-BD36-CBE15EDF6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(edit this in Insert &gt; Header and Footer, then click 'Apply to All')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F0A2D9-B2DC-4447-BE4B-97055C9A8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154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, arrow&#10;&#10;Description automatically generated">
            <a:extLst>
              <a:ext uri="{FF2B5EF4-FFF2-40B4-BE49-F238E27FC236}">
                <a16:creationId xmlns:a16="http://schemas.microsoft.com/office/drawing/2014/main" id="{F2FFC308-E1AF-490A-BC7A-864C2E29DE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1"/>
            <a:ext cx="12192001" cy="68746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3CDAFA-EC4B-40E4-AADA-09BA174EEDC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46379" y="3770967"/>
            <a:ext cx="10574144" cy="881196"/>
          </a:xfr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370FA5-49A7-404D-97CB-01135F8F227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46379" y="4669635"/>
            <a:ext cx="9446860" cy="77287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54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4BCD7-3107-480B-99BB-C1FE11F66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3CE6-5DCB-4580-B8EE-3D7774F12CAE}" type="datetime1">
              <a:rPr lang="en-GB" smtClean="0"/>
              <a:t>23/09/2024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824DC-FA49-4850-AA45-25103D73E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FD209D4-B103-4993-ADF3-9AD1A66734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6188" y="5727693"/>
            <a:ext cx="4849812" cy="698347"/>
          </a:xfrm>
        </p:spPr>
        <p:txBody>
          <a:bodyPr/>
          <a:lstStyle>
            <a:lvl1pPr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0BDB854A-7269-4DC0-9140-879E83DC7CD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46188" y="6302066"/>
            <a:ext cx="4849812" cy="298760"/>
          </a:xfrm>
        </p:spPr>
        <p:txBody>
          <a:bodyPr anchor="ctr" anchorCtr="0"/>
          <a:lstStyle>
            <a:lvl1pPr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INSERT SECURITY CLASSIFICATION / DRAFT STATUS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34F166C-672F-418A-AA26-69FDF880322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92" y="361132"/>
            <a:ext cx="1187904" cy="754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050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, arrow&#10;&#10;Description automatically generated">
            <a:extLst>
              <a:ext uri="{FF2B5EF4-FFF2-40B4-BE49-F238E27FC236}">
                <a16:creationId xmlns:a16="http://schemas.microsoft.com/office/drawing/2014/main" id="{F2FFC308-E1AF-490A-BC7A-864C2E29DE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1"/>
            <a:ext cx="12192001" cy="68746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3CDAFA-EC4B-40E4-AADA-09BA174EEDC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46379" y="3770967"/>
            <a:ext cx="10574144" cy="881196"/>
          </a:xfr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370FA5-49A7-404D-97CB-01135F8F227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46379" y="4669635"/>
            <a:ext cx="9446860" cy="77287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54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4BCD7-3107-480B-99BB-C1FE11F66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3A44-A368-4660-9AFB-BEAD2307B2C1}" type="datetime1">
              <a:rPr lang="en-GB" smtClean="0"/>
              <a:t>23/09/2024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824DC-FA49-4850-AA45-25103D73E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FD209D4-B103-4993-ADF3-9AD1A66734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6188" y="5727693"/>
            <a:ext cx="4849812" cy="698347"/>
          </a:xfrm>
        </p:spPr>
        <p:txBody>
          <a:bodyPr/>
          <a:lstStyle>
            <a:lvl1pPr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3137D607-7FA0-4694-98B8-9BE3BA4994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46188" y="6302066"/>
            <a:ext cx="4849812" cy="298760"/>
          </a:xfrm>
        </p:spPr>
        <p:txBody>
          <a:bodyPr anchor="ctr" anchorCtr="0"/>
          <a:lstStyle>
            <a:lvl1pPr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INSERT SECURITY CLASSIFICATION / DRAFT STATUS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78AB64D-EFCF-4602-8B62-1D05A4835AB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92" y="361132"/>
            <a:ext cx="1187904" cy="754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06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3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6FDB70B-4EF2-4B05-94C2-8D00CB534A2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90875" y="0"/>
            <a:ext cx="9001125" cy="6858000"/>
          </a:xfrm>
          <a:solidFill>
            <a:schemeClr val="accent2"/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B0E8E6B3-C742-4CE1-87A8-038754EB25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-1"/>
            <a:ext cx="12203740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3CDAFA-EC4B-40E4-AADA-09BA174EEDC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17421" y="2905213"/>
            <a:ext cx="4694806" cy="1332715"/>
          </a:xfr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370FA5-49A7-404D-97CB-01135F8F227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88797" y="4237928"/>
            <a:ext cx="4723430" cy="77287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4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4BCD7-3107-480B-99BB-C1FE11F66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589A-1E57-4779-82E7-36C85DB7F696}" type="datetime1">
              <a:rPr lang="en-GB" smtClean="0"/>
              <a:t>23/09/2024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824DC-FA49-4850-AA45-25103D73E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FD209D4-B103-4993-ADF3-9AD1A66734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8797" y="5143653"/>
            <a:ext cx="4723430" cy="698347"/>
          </a:xfrm>
        </p:spPr>
        <p:txBody>
          <a:bodyPr/>
          <a:lstStyle>
            <a:lvl1pPr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A8440923-ECE0-4C9A-A034-12616DFC86F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88798" y="6302066"/>
            <a:ext cx="4723430" cy="298760"/>
          </a:xfrm>
        </p:spPr>
        <p:txBody>
          <a:bodyPr anchor="ctr" anchorCtr="0"/>
          <a:lstStyle>
            <a:lvl1pPr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INSERT SECURITY CLASSIFICATION / DRAFT STATUS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4E57993-70E0-41B0-BB34-6C3CD22F2AB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92" y="361132"/>
            <a:ext cx="1187904" cy="754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8951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25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33FD2-D86C-49E6-A07D-14C3CE2B4D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A20EA-0D21-4E2F-ACC4-3E0917E04F3C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F0BAB-2E53-4BDE-BB81-AC0004E32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81D8-9E19-4EB1-AC83-52E7FAF5950F}" type="datetime1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FCFCE-00E3-447F-98E9-AF0FF8CC8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(edit this in Insert &gt; Header and Footer, then click 'Apply to All')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A601D-5B65-4FAE-BFBF-EE9C62331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745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Content and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hape, arrow&#10;&#10;Description automatically generated">
            <a:extLst>
              <a:ext uri="{FF2B5EF4-FFF2-40B4-BE49-F238E27FC236}">
                <a16:creationId xmlns:a16="http://schemas.microsoft.com/office/drawing/2014/main" id="{44783AAB-0890-47C8-9B93-700F4C97A9F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0"/>
            <a:ext cx="12192000" cy="687977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933FD2-D86C-49E6-A07D-14C3CE2B4D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6" y="440267"/>
            <a:ext cx="7281182" cy="1250421"/>
          </a:xfrm>
        </p:spPr>
        <p:txBody>
          <a:bodyPr/>
          <a:lstStyle/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A20EA-0D21-4E2F-ACC4-3E0917E04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1940311"/>
            <a:ext cx="5572125" cy="38886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F0BAB-2E53-4BDE-BB81-AC0004E32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C4475-D518-4635-BD0F-B56386D95B5E}" type="datetime1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FCFCE-00E3-447F-98E9-AF0FF8CC8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(edit this in Insert &gt; Header and Footer, then click 'Apply to All')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A601D-5B65-4FAE-BFBF-EE9C62331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077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2E7152A-3151-4B38-B050-E34299548DB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65813" y="0"/>
            <a:ext cx="6326187" cy="6858000"/>
          </a:xfrm>
          <a:solidFill>
            <a:schemeClr val="accent2"/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pic>
        <p:nvPicPr>
          <p:cNvPr id="8" name="Picture 7" descr="Shape&#10;&#10;Description automatically generated">
            <a:extLst>
              <a:ext uri="{FF2B5EF4-FFF2-40B4-BE49-F238E27FC236}">
                <a16:creationId xmlns:a16="http://schemas.microsoft.com/office/drawing/2014/main" id="{42B53CC2-CB0F-4FB0-9D77-A2D8AEE5E26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1"/>
            <a:ext cx="1219200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933FD2-D86C-49E6-A07D-14C3CE2B4D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6" y="440267"/>
            <a:ext cx="7281182" cy="1250421"/>
          </a:xfrm>
        </p:spPr>
        <p:txBody>
          <a:bodyPr/>
          <a:lstStyle/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A20EA-0D21-4E2F-ACC4-3E0917E04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1940311"/>
            <a:ext cx="5572125" cy="38886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F0BAB-2E53-4BDE-BB81-AC0004E32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7695-299E-4DE6-8B94-86426D56575D}" type="datetime1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FCFCE-00E3-447F-98E9-AF0FF8CC8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(edit this in Insert &gt; Header and Footer, then click 'Apply to All')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A601D-5B65-4FAE-BFBF-EE9C62331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55F85DA-DF18-4085-8332-66FA0CF5CDD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373745"/>
            <a:ext cx="1692092" cy="18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57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pictur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6BC7C05-E1FE-4037-AA20-F9569B1C629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95925" y="0"/>
            <a:ext cx="6696075" cy="68834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pic>
        <p:nvPicPr>
          <p:cNvPr id="9" name="Picture 8" descr="Shape, arrow&#10;&#10;Description automatically generated">
            <a:extLst>
              <a:ext uri="{FF2B5EF4-FFF2-40B4-BE49-F238E27FC236}">
                <a16:creationId xmlns:a16="http://schemas.microsoft.com/office/drawing/2014/main" id="{5404C8EA-A77B-4F00-A7B1-5D25002A23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8377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933FD2-D86C-49E6-A07D-14C3CE2B4D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6" y="440267"/>
            <a:ext cx="7281182" cy="1250421"/>
          </a:xfrm>
        </p:spPr>
        <p:txBody>
          <a:bodyPr/>
          <a:lstStyle/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A20EA-0D21-4E2F-ACC4-3E0917E04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1940311"/>
            <a:ext cx="5572125" cy="38886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F0BAB-2E53-4BDE-BB81-AC0004E32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4E64-1CB5-42EB-B3F0-0F61009AFC21}" type="datetime1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FCFCE-00E3-447F-98E9-AF0FF8CC8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(edit this in Insert &gt; Header and Footer, then click 'Apply to All')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A601D-5B65-4FAE-BFBF-EE9C62331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4DE3238-799A-4D47-945B-B19892DAE56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373745"/>
            <a:ext cx="1692092" cy="18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103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33FD2-D86C-49E6-A07D-14C3CE2B4D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440267"/>
            <a:ext cx="9354097" cy="1250421"/>
          </a:xfrm>
        </p:spPr>
        <p:txBody>
          <a:bodyPr/>
          <a:lstStyle/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A20EA-0D21-4E2F-ACC4-3E0917E04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1940311"/>
            <a:ext cx="9354097" cy="38886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F0BAB-2E53-4BDE-BB81-AC0004E32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5805-E935-4AA6-8357-BB60B669D9D2}" type="datetime1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FCFCE-00E3-447F-98E9-AF0FF8CC8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(edit this in Insert &gt; Header and Footer, then click 'Apply to All')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A601D-5B65-4FAE-BFBF-EE9C62331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64F2716-E3FF-4D83-B640-444E8721EF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373745"/>
            <a:ext cx="1692092" cy="18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728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12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6D5C50-436E-4229-BA72-2D200375B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440267"/>
            <a:ext cx="11449049" cy="125042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3FA3E5-0B93-495B-AE27-AE619B1C7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5" y="1940311"/>
            <a:ext cx="11449050" cy="388869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DBB6F-9A36-441D-9BB9-1F32FE5418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1475" y="722226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3A43B-443D-4EFF-ADF0-A68685756525}" type="datetime1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F3454-7D82-42C0-8A0F-3B535FCED2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59758" y="6365061"/>
            <a:ext cx="6276474" cy="1809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Presentation Title (edit this in Insert &gt; Header and Footer, then click 'Apply to All')</a:t>
            </a:r>
            <a:endParaRPr lang="en-GB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99B28-17A1-4609-80B9-FC51E4DD88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77323" y="719003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DF9F179-383E-42D2-9EE1-1819EAC710BA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373745"/>
            <a:ext cx="1692092" cy="18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503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4" r:id="rId3"/>
    <p:sldLayoutId id="2147483665" r:id="rId4"/>
    <p:sldLayoutId id="2147483650" r:id="rId5"/>
    <p:sldLayoutId id="2147483666" r:id="rId6"/>
    <p:sldLayoutId id="2147483667" r:id="rId7"/>
    <p:sldLayoutId id="2147483668" r:id="rId8"/>
    <p:sldLayoutId id="2147483659" r:id="rId9"/>
    <p:sldLayoutId id="2147483660" r:id="rId10"/>
    <p:sldLayoutId id="2147483652" r:id="rId11"/>
    <p:sldLayoutId id="2147483661" r:id="rId12"/>
    <p:sldLayoutId id="2147483651" r:id="rId13"/>
    <p:sldLayoutId id="2147483669" r:id="rId14"/>
    <p:sldLayoutId id="2147483670" r:id="rId15"/>
    <p:sldLayoutId id="2147483654" r:id="rId16"/>
    <p:sldLayoutId id="2147483655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E115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110000"/>
        <a:buFont typeface="Arial" panose="020B0604020202020204" pitchFamily="34" charset="0"/>
        <a:buChar char="•"/>
        <a:defRPr sz="2400" b="1" kern="1200">
          <a:solidFill>
            <a:srgbClr val="006AB0"/>
          </a:solidFill>
          <a:latin typeface="+mn-lt"/>
          <a:ea typeface="+mn-ea"/>
          <a:cs typeface="+mn-cs"/>
        </a:defRPr>
      </a:lvl1pPr>
      <a:lvl2pPr marL="230400" indent="-230400" algn="l" defTabSz="914400" rtl="0" eaLnBrk="1" latinLnBrk="0" hangingPunct="1">
        <a:lnSpc>
          <a:spcPct val="90000"/>
        </a:lnSpc>
        <a:spcBef>
          <a:spcPts val="500"/>
        </a:spcBef>
        <a:buSzPct val="11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63" indent="-3810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—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2013" indent="-234950" algn="l" defTabSz="914400" rtl="0" eaLnBrk="1" latinLnBrk="0" hangingPunct="1">
        <a:lnSpc>
          <a:spcPct val="90000"/>
        </a:lnSpc>
        <a:spcBef>
          <a:spcPts val="500"/>
        </a:spcBef>
        <a:buSzPct val="11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475" indent="-39846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—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34" userDrawn="1">
          <p15:clr>
            <a:srgbClr val="F26B43"/>
          </p15:clr>
        </p15:guide>
        <p15:guide id="2" pos="7446" userDrawn="1">
          <p15:clr>
            <a:srgbClr val="F26B43"/>
          </p15:clr>
        </p15:guide>
        <p15:guide id="3" pos="3840" userDrawn="1">
          <p15:clr>
            <a:srgbClr val="F26B43"/>
          </p15:clr>
        </p15:guide>
        <p15:guide id="4" orient="horz" pos="4104" userDrawn="1">
          <p15:clr>
            <a:srgbClr val="F26B43"/>
          </p15:clr>
        </p15:guide>
        <p15:guide id="5" orient="horz" pos="1220" userDrawn="1">
          <p15:clr>
            <a:srgbClr val="F26B43"/>
          </p15:clr>
        </p15:guide>
        <p15:guide id="6" orient="horz" pos="36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FEE24-EEF7-47BE-8FB3-F0A46B00E6AD}"/>
              </a:ext>
            </a:extLst>
          </p:cNvPr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/>
              <a:t>Scenarios Workshop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815641-CEE3-4F49-8EA4-4CBF9A74A136}"/>
              </a:ext>
            </a:extLst>
          </p:cNvPr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>
          <a:xfrm>
            <a:off x="1246188" y="5422891"/>
            <a:ext cx="4849812" cy="881196"/>
          </a:xfrm>
        </p:spPr>
        <p:txBody>
          <a:bodyPr/>
          <a:lstStyle/>
          <a:p>
            <a:pPr marL="0" indent="0"/>
            <a:r>
              <a:rPr lang="en-GB" dirty="0"/>
              <a:t>Submitted by the expert from the United Kingdom of Great Britain and Northern Ireland </a:t>
            </a:r>
          </a:p>
          <a:p>
            <a:r>
              <a:rPr lang="en-GB" dirty="0"/>
              <a:t>Douglas Hannah</a:t>
            </a:r>
          </a:p>
        </p:txBody>
      </p:sp>
      <p:sp>
        <p:nvSpPr>
          <p:cNvPr id="5" name="Textfeld 3">
            <a:extLst>
              <a:ext uri="{FF2B5EF4-FFF2-40B4-BE49-F238E27FC236}">
                <a16:creationId xmlns:a16="http://schemas.microsoft.com/office/drawing/2014/main" id="{3E05E39D-66B2-7A1E-15FB-BA5989BCFFCB}"/>
              </a:ext>
            </a:extLst>
          </p:cNvPr>
          <p:cNvSpPr txBox="1"/>
          <p:nvPr/>
        </p:nvSpPr>
        <p:spPr>
          <a:xfrm>
            <a:off x="8709660" y="277566"/>
            <a:ext cx="31889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Informal document</a:t>
            </a:r>
            <a:r>
              <a:rPr lang="en-GB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GRVA-20-26</a:t>
            </a:r>
            <a:r>
              <a:rPr lang="en-GB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GB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20th GRVA, 23-27 September 2024 </a:t>
            </a:r>
            <a:br>
              <a:rPr lang="en-GB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Provisional agenda item 4(e)(iii) </a:t>
            </a:r>
          </a:p>
        </p:txBody>
      </p:sp>
    </p:spTree>
    <p:extLst>
      <p:ext uri="{BB962C8B-B14F-4D97-AF65-F5344CB8AC3E}">
        <p14:creationId xmlns:p14="http://schemas.microsoft.com/office/powerpoint/2010/main" val="361952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58DFF-693A-44F2-97B8-9F82AB579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</a:t>
            </a:r>
            <a:r>
              <a:rPr lang="en-GB" baseline="30000" dirty="0"/>
              <a:t>nd</a:t>
            </a:r>
            <a:r>
              <a:rPr lang="en-GB" dirty="0"/>
              <a:t> Scenarios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32214-D229-4B96-98AB-492DE593E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1940311"/>
            <a:ext cx="11457536" cy="3888695"/>
          </a:xfrm>
        </p:spPr>
        <p:txBody>
          <a:bodyPr/>
          <a:lstStyle/>
          <a:p>
            <a:pPr marL="0" indent="-1800">
              <a:buNone/>
            </a:pPr>
            <a:r>
              <a:rPr lang="en-GB" dirty="0"/>
              <a:t>1</a:t>
            </a:r>
            <a:r>
              <a:rPr lang="en-GB" baseline="30000" dirty="0"/>
              <a:t>st</a:t>
            </a:r>
            <a:r>
              <a:rPr lang="en-GB" dirty="0"/>
              <a:t> – 3</a:t>
            </a:r>
            <a:r>
              <a:rPr lang="en-GB" baseline="30000" dirty="0"/>
              <a:t>rd</a:t>
            </a:r>
            <a:r>
              <a:rPr lang="en-GB" dirty="0"/>
              <a:t> July in London</a:t>
            </a:r>
          </a:p>
          <a:p>
            <a:pPr marL="0" lvl="1" indent="0">
              <a:buNone/>
            </a:pPr>
            <a:r>
              <a:rPr lang="en-GB" dirty="0"/>
              <a:t>Discussions covered;</a:t>
            </a:r>
          </a:p>
          <a:p>
            <a:pPr lvl="1"/>
            <a:r>
              <a:rPr lang="en-GB" dirty="0"/>
              <a:t>Differing understandings of terminology around scenario catalogues and scenario databases</a:t>
            </a:r>
          </a:p>
          <a:p>
            <a:pPr lvl="1"/>
            <a:r>
              <a:rPr lang="en-GB" dirty="0"/>
              <a:t>Needs and use cases for scenarios by UNECE contracting parties</a:t>
            </a:r>
          </a:p>
          <a:p>
            <a:pPr lvl="2"/>
            <a:r>
              <a:rPr lang="en-GB" dirty="0"/>
              <a:t>Sharing scenarios between contracting parties</a:t>
            </a:r>
          </a:p>
          <a:p>
            <a:pPr lvl="2"/>
            <a:r>
              <a:rPr lang="en-GB" dirty="0"/>
              <a:t>In Service Monitoring and Reporting</a:t>
            </a:r>
          </a:p>
          <a:p>
            <a:pPr lvl="2"/>
            <a:r>
              <a:rPr lang="en-GB" dirty="0"/>
              <a:t>Traceability of scenarios used in testing</a:t>
            </a:r>
          </a:p>
          <a:p>
            <a:pPr lvl="2"/>
            <a:r>
              <a:rPr lang="en-GB" dirty="0"/>
              <a:t>Assessing coverage of manufacturer’s scenario selection</a:t>
            </a:r>
          </a:p>
          <a:p>
            <a:pPr lvl="2"/>
            <a:r>
              <a:rPr lang="en-GB" dirty="0"/>
              <a:t>Testing as part of ADS Regulation</a:t>
            </a:r>
          </a:p>
          <a:p>
            <a:pPr lvl="2"/>
            <a:r>
              <a:rPr lang="en-GB" dirty="0"/>
              <a:t>Interoperability between different scenario catalogues</a:t>
            </a:r>
          </a:p>
          <a:p>
            <a:pPr lvl="1"/>
            <a:r>
              <a:rPr lang="en-GB" dirty="0"/>
              <a:t>The requirements to fulfil these use cases</a:t>
            </a:r>
          </a:p>
          <a:p>
            <a:pPr lvl="1"/>
            <a:r>
              <a:rPr lang="en-GB" dirty="0"/>
              <a:t>Detailed summary of the meeting in GRVA-20-05</a:t>
            </a:r>
          </a:p>
        </p:txBody>
      </p:sp>
    </p:spTree>
    <p:extLst>
      <p:ext uri="{BB962C8B-B14F-4D97-AF65-F5344CB8AC3E}">
        <p14:creationId xmlns:p14="http://schemas.microsoft.com/office/powerpoint/2010/main" val="942294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F5BB1FC-D258-41F4-9423-8A75E04EA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440267"/>
            <a:ext cx="11474160" cy="1250421"/>
          </a:xfrm>
        </p:spPr>
        <p:txBody>
          <a:bodyPr/>
          <a:lstStyle/>
          <a:p>
            <a:r>
              <a:rPr lang="en-US" dirty="0"/>
              <a:t>Q</a:t>
            </a:r>
            <a:r>
              <a:rPr lang="en-GB" dirty="0"/>
              <a:t>uestions for GRVA/ADS IWG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92AC19-A7F3-440A-BB7B-2EBB88188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1940311"/>
            <a:ext cx="11216467" cy="3888695"/>
          </a:xfrm>
        </p:spPr>
        <p:txBody>
          <a:bodyPr/>
          <a:lstStyle/>
          <a:p>
            <a:r>
              <a:rPr lang="en-GB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How will ISMR scenarios be produced?</a:t>
            </a:r>
          </a:p>
          <a:p>
            <a:r>
              <a:rPr lang="en-GB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How will ISMR scenarios be shared?</a:t>
            </a:r>
          </a:p>
          <a:p>
            <a:r>
              <a:rPr lang="en-GB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Will there be mandatory scenarios in the ADS Reg/GTR?</a:t>
            </a:r>
          </a:p>
          <a:p>
            <a:r>
              <a:rPr lang="en-GB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Can GRVA adopt any standards to aid interoperability?</a:t>
            </a:r>
          </a:p>
          <a:p>
            <a:r>
              <a:rPr lang="en-GB" sz="320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How will coverage of the manufacturer’s scenario selection be assessed?</a:t>
            </a:r>
          </a:p>
          <a:p>
            <a:r>
              <a:rPr lang="en-GB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What timescales should these questions be answered on?</a:t>
            </a:r>
          </a:p>
        </p:txBody>
      </p:sp>
    </p:spTree>
    <p:extLst>
      <p:ext uri="{BB962C8B-B14F-4D97-AF65-F5344CB8AC3E}">
        <p14:creationId xmlns:p14="http://schemas.microsoft.com/office/powerpoint/2010/main" val="23933301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ONE_MU_TITLE 1" val="Top=273.7835|Left=98.14008|Width=832.6097|Height=69.3855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ONE_MU_TEXT PLACEHOLDER 3" val="Top=426.9993|Left=98.12504|Width=381.875|Height=54.98795"/>
</p:tagLst>
</file>

<file path=ppt/theme/theme1.xml><?xml version="1.0" encoding="utf-8"?>
<a:theme xmlns:a="http://schemas.openxmlformats.org/drawingml/2006/main" name="Office Theme">
  <a:themeElements>
    <a:clrScheme name="DfT_Set 1">
      <a:dk1>
        <a:srgbClr val="161616"/>
      </a:dk1>
      <a:lt1>
        <a:sysClr val="window" lastClr="FFFFFF"/>
      </a:lt1>
      <a:dk2>
        <a:srgbClr val="161616"/>
      </a:dk2>
      <a:lt2>
        <a:srgbClr val="EEF1F2"/>
      </a:lt2>
      <a:accent1>
        <a:srgbClr val="006853"/>
      </a:accent1>
      <a:accent2>
        <a:srgbClr val="1DE9B6"/>
      </a:accent2>
      <a:accent3>
        <a:srgbClr val="15B542"/>
      </a:accent3>
      <a:accent4>
        <a:srgbClr val="161616"/>
      </a:accent4>
      <a:accent5>
        <a:srgbClr val="EEF1F2"/>
      </a:accent5>
      <a:accent6>
        <a:srgbClr val="626262"/>
      </a:accent6>
      <a:hlink>
        <a:srgbClr val="0082CA"/>
      </a:hlink>
      <a:folHlink>
        <a:srgbClr val="006AB0"/>
      </a:folHlink>
    </a:clrScheme>
    <a:fontScheme name="D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fT_set1">
        <a:dk1>
          <a:sysClr val="windowText" lastClr="000000"/>
        </a:dk1>
        <a:lt1>
          <a:sysClr val="window" lastClr="FFFFFF"/>
        </a:lt1>
        <a:dk2>
          <a:srgbClr val="44546A"/>
        </a:dk2>
        <a:lt2>
          <a:srgbClr val="E7E6E6"/>
        </a:lt2>
        <a:accent1>
          <a:srgbClr val="006853"/>
        </a:accent1>
        <a:accent2>
          <a:srgbClr val="1DE9B6"/>
        </a:accent2>
        <a:accent3>
          <a:srgbClr val="15B542"/>
        </a:accent3>
        <a:accent4>
          <a:srgbClr val="161616"/>
        </a:accent4>
        <a:accent5>
          <a:srgbClr val="EEF1F2"/>
        </a:accent5>
        <a:accent6>
          <a:srgbClr val="626262"/>
        </a:accent6>
        <a:hlink>
          <a:srgbClr val="0082CA"/>
        </a:hlink>
        <a:folHlink>
          <a:srgbClr val="006AB0"/>
        </a:folHlink>
      </a:clrScheme>
    </a:extraClrScheme>
    <a:extraClrScheme>
      <a:clrScheme name="DfT_Set2">
        <a:dk1>
          <a:srgbClr val="161616"/>
        </a:dk1>
        <a:lt1>
          <a:sysClr val="window" lastClr="FFFFFF"/>
        </a:lt1>
        <a:dk2>
          <a:srgbClr val="161616"/>
        </a:dk2>
        <a:lt2>
          <a:srgbClr val="EEF1F2"/>
        </a:lt2>
        <a:accent1>
          <a:srgbClr val="15B542"/>
        </a:accent1>
        <a:accent2>
          <a:srgbClr val="88EF1B"/>
        </a:accent2>
        <a:accent3>
          <a:srgbClr val="9D98C9"/>
        </a:accent3>
        <a:accent4>
          <a:srgbClr val="0E115F"/>
        </a:accent4>
        <a:accent5>
          <a:srgbClr val="EEF1F2"/>
        </a:accent5>
        <a:accent6>
          <a:srgbClr val="626262"/>
        </a:accent6>
        <a:hlink>
          <a:srgbClr val="0082CA"/>
        </a:hlink>
        <a:folHlink>
          <a:srgbClr val="006AB0"/>
        </a:folHlink>
      </a:clrScheme>
    </a:extraClrScheme>
    <a:extraClrScheme>
      <a:clrScheme name="DfT_Set3">
        <a:dk1>
          <a:srgbClr val="161616"/>
        </a:dk1>
        <a:lt1>
          <a:sysClr val="window" lastClr="FFFFFF"/>
        </a:lt1>
        <a:dk2>
          <a:srgbClr val="161616"/>
        </a:dk2>
        <a:lt2>
          <a:srgbClr val="EEF1F2"/>
        </a:lt2>
        <a:accent1>
          <a:srgbClr val="FF5500"/>
        </a:accent1>
        <a:accent2>
          <a:srgbClr val="161616"/>
        </a:accent2>
        <a:accent3>
          <a:srgbClr val="EEF1F2"/>
        </a:accent3>
        <a:accent4>
          <a:srgbClr val="FDBB8B"/>
        </a:accent4>
        <a:accent5>
          <a:srgbClr val="626262"/>
        </a:accent5>
        <a:accent6>
          <a:srgbClr val="161616"/>
        </a:accent6>
        <a:hlink>
          <a:srgbClr val="0082CA"/>
        </a:hlink>
        <a:folHlink>
          <a:srgbClr val="006AB0"/>
        </a:folHlink>
      </a:clrScheme>
    </a:extraClrScheme>
    <a:extraClrScheme>
      <a:clrScheme name="DfT_Set 4">
        <a:dk1>
          <a:srgbClr val="161616"/>
        </a:dk1>
        <a:lt1>
          <a:sysClr val="window" lastClr="FFFFFF"/>
        </a:lt1>
        <a:dk2>
          <a:srgbClr val="161616"/>
        </a:dk2>
        <a:lt2>
          <a:srgbClr val="EEF1F2"/>
        </a:lt2>
        <a:accent1>
          <a:srgbClr val="FFD833"/>
        </a:accent1>
        <a:accent2>
          <a:srgbClr val="0E115F"/>
        </a:accent2>
        <a:accent3>
          <a:srgbClr val="F8FB9E"/>
        </a:accent3>
        <a:accent4>
          <a:srgbClr val="0E115F"/>
        </a:accent4>
        <a:accent5>
          <a:srgbClr val="EEF1F2"/>
        </a:accent5>
        <a:accent6>
          <a:srgbClr val="626262"/>
        </a:accent6>
        <a:hlink>
          <a:srgbClr val="0082CA"/>
        </a:hlink>
        <a:folHlink>
          <a:srgbClr val="006AB0"/>
        </a:folHlink>
      </a:clrScheme>
    </a:extraClrScheme>
  </a:extraClrSchemeLst>
  <a:extLst>
    <a:ext uri="{05A4C25C-085E-4340-85A3-A5531E510DB2}">
      <thm15:themeFamily xmlns:thm15="http://schemas.microsoft.com/office/thememl/2012/main" name="DfT Wide screen_Plain comp_OLD" id="{E247C650-169F-4905-B4BE-4027D275A526}" vid="{3EC51F70-330A-472A-B2EC-370E9E56B8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5ec44e-1bab-4c0b-9df0-6ba128686fc9" xsi:nil="true"/>
    <lcf76f155ced4ddcb4097134ff3c332f xmlns="acccb6d4-dbe5-46d2-b4d3-5733603d8cc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F6DFC95-C8D0-4697-A08D-1FE9ADCDD3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D3EE3A-AB04-4703-9CB3-D7DE06468726}"/>
</file>

<file path=customXml/itemProps3.xml><?xml version="1.0" encoding="utf-8"?>
<ds:datastoreItem xmlns:ds="http://schemas.openxmlformats.org/officeDocument/2006/customXml" ds:itemID="{FB04A443-D1A7-4D61-8BE7-273502FFCD0C}">
  <ds:schemaRefs>
    <ds:schemaRef ds:uri="http://purl.org/dc/dcmitype/"/>
    <ds:schemaRef ds:uri="http://purl.org/dc/elements/1.1/"/>
    <ds:schemaRef ds:uri="http://schemas.microsoft.com/office/2006/metadata/properties"/>
    <ds:schemaRef ds:uri="985ec44e-1bab-4c0b-9df0-6ba128686fc9"/>
    <ds:schemaRef ds:uri="http://schemas.openxmlformats.org/package/2006/metadata/core-properties"/>
    <ds:schemaRef ds:uri="4b4a1c0d-4a69-4996-a84a-fc699b9f49de"/>
    <ds:schemaRef ds:uri="http://purl.org/dc/terms/"/>
    <ds:schemaRef ds:uri="http://schemas.microsoft.com/office/2006/documentManagement/types"/>
    <ds:schemaRef ds:uri="http://schemas.microsoft.com/office/infopath/2007/PartnerControls"/>
    <ds:schemaRef ds:uri="acccb6d4-dbe5-46d2-b4d3-5733603d8cc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DfT Wide screen_Plain comp</Template>
  <TotalTime>137</TotalTime>
  <Words>179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Arial</vt:lpstr>
      <vt:lpstr>Calibri</vt:lpstr>
      <vt:lpstr>Times New Roman</vt:lpstr>
      <vt:lpstr>Office Theme</vt:lpstr>
      <vt:lpstr>Scenarios Workshop </vt:lpstr>
      <vt:lpstr>2nd Scenarios workshop</vt:lpstr>
      <vt:lpstr>Questions for GRVA/ADS IWG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Scenarios Workshop</dc:title>
  <dc:creator>Peter Edwards</dc:creator>
  <cp:lastModifiedBy>Benedicte Boudol</cp:lastModifiedBy>
  <cp:revision>8</cp:revision>
  <dcterms:created xsi:type="dcterms:W3CDTF">2024-09-04T14:43:37Z</dcterms:created>
  <dcterms:modified xsi:type="dcterms:W3CDTF">2024-09-23T09:37:24Z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CustomTag">
    <vt:lpwstr/>
  </property>
  <property fmtid="{D5CDD505-2E9C-101B-9397-08002B2CF9AE}" pid="4" name="FinancialYear">
    <vt:lpwstr/>
  </property>
  <property fmtid="{D5CDD505-2E9C-101B-9397-08002B2CF9AE}" pid="5" name="MediaServiceImageTags">
    <vt:lpwstr/>
  </property>
  <property fmtid="{D5CDD505-2E9C-101B-9397-08002B2CF9AE}" pid="6" name="Office_x0020_of_x0020_Origin">
    <vt:lpwstr/>
  </property>
  <property fmtid="{D5CDD505-2E9C-101B-9397-08002B2CF9AE}" pid="7" name="gba66df640194346a5267c50f24d4797">
    <vt:lpwstr/>
  </property>
  <property fmtid="{D5CDD505-2E9C-101B-9397-08002B2CF9AE}" pid="8" name="Office of Origin">
    <vt:lpwstr/>
  </property>
</Properties>
</file>