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553" r:id="rId5"/>
    <p:sldId id="624" r:id="rId6"/>
    <p:sldId id="300" r:id="rId7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4660"/>
  </p:normalViewPr>
  <p:slideViewPr>
    <p:cSldViewPr snapToGrid="0">
      <p:cViewPr varScale="1">
        <p:scale>
          <a:sx n="79" d="100"/>
          <a:sy n="79" d="100"/>
        </p:scale>
        <p:origin x="3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4D8BD-4BE6-4241-B950-2B4BAAEAD233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90CED-71A0-4BA1-A858-BCEE5FF9B9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80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0D3D84-3A32-9F0E-B6DB-30549EAB8F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578D66-87DE-977B-1CB9-5AA7B0A1E9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BA0097-9068-7665-BED3-BDD3D2CB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EA6FA9-5897-5DB6-782B-C753E24BF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2040D9-54CD-DB5D-1358-06C30944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25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918B1-77A8-B9DA-543F-062C90BE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64C5D7-547D-1C19-7A0D-71FEEA599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E2D5CB-C189-0231-628A-C86A08D9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F876F7-00F8-343F-D05F-21B963F5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3DFF74-B876-9350-35D4-B885C30A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61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503617-0E93-08B2-354F-67E02723A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E3B411-BFC7-196F-BF87-C399D35E4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AF3F9A-56FA-E9DB-0F43-9ED450393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658F4E-908D-BB4E-5976-4010EE6D5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D8FA0-F001-F523-2F0F-19854C50F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29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0805D-C458-1053-774D-91E7FECDA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530B29-E923-CDF0-C8FA-648A367AB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3675D9-F3C2-F87E-C24D-A1EEBB8E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AD65A0-416D-36B4-CE06-9162BD2C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D4A44D-F50B-5E9C-BA41-F932EE760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52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C50DD-ED68-91E2-2963-ED57FEA33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D7A4ED-3D4C-C318-AAC4-14AD1C7B1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5DB3D9-0D09-111F-B424-170111393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121004-1EC2-0E08-52D4-55965775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EBFA81-210C-CB50-59B0-99592C02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125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C510EA-5DA1-CD27-2D77-4D1B89411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9BC06C-DDEB-8309-CC01-90C6B32BF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8B8207-67A1-D6BF-9AA6-4BA9FF020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ECEAC4F-76C0-3E27-5F9E-0B1397DAC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4ABD23-2810-DC24-4AB5-5E3A2C22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65D6D8-0EA6-F045-253C-9F218880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88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1A672E-5A67-5442-107E-EDCBA0612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280180-1DD2-8711-9467-A53B939F7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EDC68A-6111-4595-BB1B-0D27F4EB8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24F7B4B-4C41-4B25-34FB-DDD3CC9AA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36DAB8B-DCA0-2A4F-D210-F7C2B0056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01497B3-FC82-1C10-A306-32B3F51C7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7F1EEB1-ED26-FF3E-1B01-71C69A6F9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80CDF69-EC52-AFA1-B121-D60F352B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36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889F8-7775-DEA1-048E-98AA89A1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568306B-F2CF-5FFF-1B27-C2268A84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3817275-BD0E-C300-B658-0C8B0E247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E8B956-7EF9-9A82-FE94-64AB45CE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15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A26F6B-F0B1-CA87-EE3D-E350627F8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CC8FD40-E7C9-B0F7-A33F-2922A70E6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97E4912-0BC4-6E33-A431-0B67ED8D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94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488FF-AD28-168D-CC5F-6B07A534A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946963-85F7-49BB-EDAF-2E766F47C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930A87-40A2-23A7-0329-734E7FC07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E8CBBC-A59E-9239-E13A-4787B0832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CB6932-2A0A-1581-EDCB-B041567F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815CD1-1458-D955-81D9-3DD0E8B9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16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C24675-71D4-5E98-3903-1094671C9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B2E74E8-5CCE-6BB3-574B-85C77B2BD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FB19BD-BD25-63A7-6833-C50D03115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C706B6-F390-9C16-7D52-97141CAFC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4B364A-EFBF-1D15-CF43-5FED22C6C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7405C2-0139-3F82-9C80-4023B030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64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F9A08-8F86-9E7A-7281-2255F37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E5C7D5-A8AF-6342-1EAF-4F02B68C4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EAF6D5-4025-C013-C60D-C02A2F4F7F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AAEA8-62B5-48E1-933A-B9907D5ADC57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C37716-861F-4658-68C9-83795E724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3F001-3E57-5DD0-ACEA-5DA6F2EC4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42A63-BF41-4119-8413-909698026F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07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9825E-8719-4E24-8AAD-E999BE1B6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912" y="2482397"/>
            <a:ext cx="10742176" cy="2413261"/>
          </a:xfrm>
        </p:spPr>
        <p:txBody>
          <a:bodyPr>
            <a:normAutofit fontScale="90000"/>
          </a:bodyPr>
          <a:lstStyle/>
          <a:p>
            <a:r>
              <a:rPr lang="en-US" dirty="0"/>
              <a:t>Further Activities </a:t>
            </a:r>
            <a:br>
              <a:rPr lang="en-US" dirty="0"/>
            </a:br>
            <a:r>
              <a:rPr lang="en-US" dirty="0"/>
              <a:t>of the TF on ADAS</a:t>
            </a:r>
            <a:br>
              <a:rPr lang="nl-BE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D11022-BEDF-3F11-CB6A-2D93C38C1EA9}"/>
              </a:ext>
            </a:extLst>
          </p:cNvPr>
          <p:cNvSpPr txBox="1">
            <a:spLocks/>
          </p:cNvSpPr>
          <p:nvPr/>
        </p:nvSpPr>
        <p:spPr>
          <a:xfrm>
            <a:off x="218983" y="269402"/>
            <a:ext cx="5613646" cy="593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Submitted by the TF on ADAS</a:t>
            </a:r>
            <a:r>
              <a:rPr lang="ru-RU" sz="1800" dirty="0"/>
              <a:t> </a:t>
            </a:r>
            <a:r>
              <a:rPr lang="en-US" sz="1800" dirty="0"/>
              <a:t>leadership</a:t>
            </a:r>
            <a:endParaRPr lang="ru-RU" sz="1800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2A025245-87ED-4C61-A1BD-DF50859EAF7A}"/>
              </a:ext>
            </a:extLst>
          </p:cNvPr>
          <p:cNvSpPr txBox="1">
            <a:spLocks/>
          </p:cNvSpPr>
          <p:nvPr/>
        </p:nvSpPr>
        <p:spPr>
          <a:xfrm>
            <a:off x="8031297" y="278280"/>
            <a:ext cx="4067490" cy="1058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800" u="sng" dirty="0"/>
              <a:t>Informal document </a:t>
            </a:r>
            <a:r>
              <a:rPr lang="en-US" sz="1800" b="1" dirty="0"/>
              <a:t>GRVA-20-21/Add.1*</a:t>
            </a:r>
          </a:p>
          <a:p>
            <a:pPr algn="l">
              <a:spcBef>
                <a:spcPts val="0"/>
              </a:spcBef>
            </a:pPr>
            <a:r>
              <a:rPr lang="en-US" sz="1800" dirty="0"/>
              <a:t>20</a:t>
            </a:r>
            <a:r>
              <a:rPr lang="en-US" sz="1800" baseline="30000" dirty="0"/>
              <a:t>th</a:t>
            </a:r>
            <a:r>
              <a:rPr lang="en-US" sz="1800" dirty="0"/>
              <a:t> GRVA, 23-27 September 2024</a:t>
            </a:r>
          </a:p>
          <a:p>
            <a:pPr algn="l">
              <a:spcBef>
                <a:spcPts val="0"/>
              </a:spcBef>
            </a:pPr>
            <a:r>
              <a:rPr lang="en-US" sz="1800" dirty="0"/>
              <a:t>Agenda item 6(a)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8756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C6C6B6-09A4-4ED5-8779-28479A77B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25" y="1266478"/>
            <a:ext cx="10725818" cy="4707024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dirty="0"/>
              <a:t>The TF on ADAS Chair will contact IWG on DETA to make necessary arrangements for the information exchange between Type Approval Authorities via DETA according to amended provisions for ISMR.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dirty="0"/>
              <a:t>Some further development of the DCAS UN Regulation (Phase 3) is foreseen: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70C0"/>
                </a:solidFill>
              </a:rPr>
              <a:t>Considering how to</a:t>
            </a:r>
            <a:r>
              <a:rPr lang="en-US" dirty="0"/>
              <a:t> lift limitations of system-initiated </a:t>
            </a:r>
            <a:r>
              <a:rPr lang="en-GB" dirty="0"/>
              <a:t>manoeuvres</a:t>
            </a:r>
            <a:r>
              <a:rPr lang="en-US" dirty="0"/>
              <a:t> to highways and conditions of not withholding Hands-On Requests (para. 5.3.7.2.4.10).</a:t>
            </a:r>
            <a:endParaRPr lang="en-US" strike="sngStrike" dirty="0"/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dirty="0"/>
              <a:t>Extending clarifications implemented in the 01 series of amendments to the 00 series of amendments (Working document for the 21</a:t>
            </a:r>
            <a:r>
              <a:rPr lang="en-US" baseline="30000" dirty="0"/>
              <a:t>st</a:t>
            </a:r>
            <a:r>
              <a:rPr lang="en-US" dirty="0"/>
              <a:t> GRVA session in January 2025)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dirty="0"/>
              <a:t>Optimizing in-service periodic reporting information (table 1 of Section 7)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70C0"/>
                </a:solidFill>
              </a:rPr>
              <a:t>Para. 5.3.7.2.4.11 on how the driver should confirm his/her knowledge about the system operation.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0070C0"/>
                </a:solidFill>
              </a:rPr>
              <a:t>Confirm the dates of the Transitional Provisions.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038C56-D106-41F8-BF0C-6F64A69E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2</a:t>
            </a:fld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8EF1D37-4896-44B9-895F-CB4E5066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25" y="401491"/>
            <a:ext cx="8936182" cy="482139"/>
          </a:xfrm>
        </p:spPr>
        <p:txBody>
          <a:bodyPr>
            <a:normAutofit fontScale="90000"/>
          </a:bodyPr>
          <a:lstStyle/>
          <a:p>
            <a:r>
              <a:rPr lang="en-US" dirty="0"/>
              <a:t>Further Activities of the TF on ADAS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90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D95FFE-A831-49D2-B196-26DABB0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/>
              <a:t>Thank you for your attention!</a:t>
            </a:r>
            <a:endParaRPr lang="ru-RU" sz="4800" i="1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9A84332-60B7-443B-9314-C3015BEB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5717C-9100-4B67-BBBE-0E8CFF0344F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959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957983f112ff70deb4ba3514eaba81b6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226e8c697896011a9f0e61e90df53f9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85E984-0C01-4199-B413-E6CA1022E5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05795A-F8AA-4BA6-BE25-A49D408567E0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4b4a1c0d-4a69-4996-a84a-fc699b9f49d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985ec44e-1bab-4c0b-9df0-6ba128686fc9"/>
    <ds:schemaRef ds:uri="acccb6d4-dbe5-46d2-b4d3-5733603d8cc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013ECC-3E99-476F-BA39-30FDCBABA6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14006</TotalTime>
  <Words>186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Тема Office</vt:lpstr>
      <vt:lpstr>Further Activities  of the TF on ADAS </vt:lpstr>
      <vt:lpstr>Further Activities of the TF on ADAS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 on the Activities  of the TF on ADAS  Draft Amendments  to UN Regulation No. [171]   – Outline &amp; Justification –</dc:title>
  <dc:creator>Andrei Bocharov</dc:creator>
  <cp:lastModifiedBy>ONU</cp:lastModifiedBy>
  <cp:revision>182</cp:revision>
  <cp:lastPrinted>2024-07-11T10:16:14Z</cp:lastPrinted>
  <dcterms:created xsi:type="dcterms:W3CDTF">2024-07-08T12:25:48Z</dcterms:created>
  <dcterms:modified xsi:type="dcterms:W3CDTF">2024-09-27T10:41:57Z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3" name="Office_x0020_of_x0020_Origin">
    <vt:lpwstr/>
  </property>
  <property fmtid="{D5CDD505-2E9C-101B-9397-08002B2CF9AE}" pid="4" name="MediaServiceImageTags">
    <vt:lpwstr/>
  </property>
  <property fmtid="{D5CDD505-2E9C-101B-9397-08002B2CF9AE}" pid="5" name="gba66df640194346a5267c50f24d4797">
    <vt:lpwstr/>
  </property>
  <property fmtid="{D5CDD505-2E9C-101B-9397-08002B2CF9AE}" pid="6" name="Office of Origin">
    <vt:lpwstr/>
  </property>
</Properties>
</file>