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5"/>
  </p:notesMasterIdLst>
  <p:handoutMasterIdLst>
    <p:handoutMasterId r:id="rId16"/>
  </p:handoutMasterIdLst>
  <p:sldIdLst>
    <p:sldId id="385" r:id="rId5"/>
    <p:sldId id="386" r:id="rId6"/>
    <p:sldId id="398" r:id="rId7"/>
    <p:sldId id="402" r:id="rId8"/>
    <p:sldId id="405" r:id="rId9"/>
    <p:sldId id="407" r:id="rId10"/>
    <p:sldId id="408" r:id="rId11"/>
    <p:sldId id="400" r:id="rId12"/>
    <p:sldId id="409" r:id="rId13"/>
    <p:sldId id="40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3" pos="480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FFFFFF"/>
    <a:srgbClr val="ED7D31"/>
    <a:srgbClr val="375623"/>
    <a:srgbClr val="E4D17F"/>
    <a:srgbClr val="588938"/>
    <a:srgbClr val="D5D99A"/>
    <a:srgbClr val="D24726"/>
    <a:srgbClr val="B7472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560"/>
  </p:normalViewPr>
  <p:slideViewPr>
    <p:cSldViewPr snapToGrid="0">
      <p:cViewPr varScale="1">
        <p:scale>
          <a:sx n="93" d="100"/>
          <a:sy n="93" d="100"/>
        </p:scale>
        <p:origin x="91" y="101"/>
      </p:cViewPr>
      <p:guideLst>
        <p:guide orient="horz" pos="2880"/>
        <p:guide pos="4800"/>
      </p:guideLst>
    </p:cSldViewPr>
  </p:slideViewPr>
  <p:notesTextViewPr>
    <p:cViewPr>
      <p:scale>
        <a:sx n="1" d="1"/>
        <a:sy n="1" d="1"/>
      </p:scale>
      <p:origin x="0" y="0"/>
    </p:cViewPr>
  </p:notesTextViewPr>
  <p:notesViewPr>
    <p:cSldViewPr snapToGrid="0">
      <p:cViewPr>
        <p:scale>
          <a:sx n="1" d="2"/>
          <a:sy n="1" d="2"/>
        </p:scale>
        <p:origin x="3403" y="28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42B021-2884-47AB-80E8-1B06E5292B1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984CD3A-EC52-45F4-8DB1-02C5688F2337}">
      <dgm:prSet phldrT="[Text]"/>
      <dgm:spPr>
        <a:solidFill>
          <a:schemeClr val="bg2">
            <a:lumMod val="25000"/>
          </a:schemeClr>
        </a:solidFill>
      </dgm:spPr>
      <dgm:t>
        <a:bodyPr/>
        <a:lstStyle/>
        <a:p>
          <a:r>
            <a:rPr lang="en-US" dirty="0"/>
            <a:t>ADS Regulatory readiness</a:t>
          </a:r>
        </a:p>
      </dgm:t>
    </dgm:pt>
    <dgm:pt modelId="{B6BB37AD-9EE6-4D4C-8A18-1A5612EB34E9}" type="parTrans" cxnId="{50C9CE5D-9221-4BD7-8202-6CEAD63BB02A}">
      <dgm:prSet/>
      <dgm:spPr/>
      <dgm:t>
        <a:bodyPr/>
        <a:lstStyle/>
        <a:p>
          <a:endParaRPr lang="en-US"/>
        </a:p>
      </dgm:t>
    </dgm:pt>
    <dgm:pt modelId="{77BE617A-8A30-4501-9802-4DBC22B83F94}" type="sibTrans" cxnId="{50C9CE5D-9221-4BD7-8202-6CEAD63BB02A}">
      <dgm:prSet/>
      <dgm:spPr/>
      <dgm:t>
        <a:bodyPr/>
        <a:lstStyle/>
        <a:p>
          <a:endParaRPr lang="en-US"/>
        </a:p>
      </dgm:t>
    </dgm:pt>
    <dgm:pt modelId="{CF3B3458-D266-4108-B106-417E41B9731A}">
      <dgm:prSet phldrT="[Text]"/>
      <dgm:spPr>
        <a:solidFill>
          <a:schemeClr val="accent4"/>
        </a:solidFill>
      </dgm:spPr>
      <dgm:t>
        <a:bodyPr/>
        <a:lstStyle/>
        <a:p>
          <a:r>
            <a:rPr lang="en-US" dirty="0">
              <a:solidFill>
                <a:schemeClr val="tx1">
                  <a:lumMod val="95000"/>
                  <a:lumOff val="5000"/>
                </a:schemeClr>
              </a:solidFill>
            </a:rPr>
            <a:t>Non-ADS Regulations</a:t>
          </a:r>
        </a:p>
      </dgm:t>
    </dgm:pt>
    <dgm:pt modelId="{3E1B7F69-FB04-487C-9F85-7D88CFEF4A61}" type="parTrans" cxnId="{1046A838-40C4-43AF-985F-EA09D187A7B6}">
      <dgm:prSet/>
      <dgm:spPr>
        <a:solidFill>
          <a:schemeClr val="accent4"/>
        </a:solidFill>
        <a:ln>
          <a:solidFill>
            <a:schemeClr val="accent4"/>
          </a:solidFill>
        </a:ln>
      </dgm:spPr>
      <dgm:t>
        <a:bodyPr/>
        <a:lstStyle/>
        <a:p>
          <a:endParaRPr lang="en-US"/>
        </a:p>
      </dgm:t>
    </dgm:pt>
    <dgm:pt modelId="{9025182D-BCFD-4418-B3B2-9D0E7B12E406}" type="sibTrans" cxnId="{1046A838-40C4-43AF-985F-EA09D187A7B6}">
      <dgm:prSet/>
      <dgm:spPr/>
      <dgm:t>
        <a:bodyPr/>
        <a:lstStyle/>
        <a:p>
          <a:endParaRPr lang="en-US"/>
        </a:p>
      </dgm:t>
    </dgm:pt>
    <dgm:pt modelId="{52CFA293-7299-4131-B369-63A306A855DB}">
      <dgm:prSet phldrT="[Text]"/>
      <dgm:spPr>
        <a:solidFill>
          <a:schemeClr val="accent4"/>
        </a:solidFill>
      </dgm:spPr>
      <dgm:t>
        <a:bodyPr/>
        <a:lstStyle/>
        <a:p>
          <a:r>
            <a:rPr lang="en-US" dirty="0">
              <a:solidFill>
                <a:schemeClr val="tx1">
                  <a:lumMod val="95000"/>
                  <a:lumOff val="5000"/>
                </a:schemeClr>
              </a:solidFill>
            </a:rPr>
            <a:t>Relevant for ADS</a:t>
          </a:r>
        </a:p>
      </dgm:t>
    </dgm:pt>
    <dgm:pt modelId="{B1C068D8-E752-47D9-8442-A4F2EEF50374}" type="parTrans" cxnId="{7F27A02F-FF0C-4933-8E46-E9C7DE4EA167}">
      <dgm:prSet/>
      <dgm:spPr>
        <a:solidFill>
          <a:schemeClr val="accent4"/>
        </a:solidFill>
        <a:ln>
          <a:solidFill>
            <a:schemeClr val="accent4"/>
          </a:solidFill>
        </a:ln>
      </dgm:spPr>
      <dgm:t>
        <a:bodyPr/>
        <a:lstStyle/>
        <a:p>
          <a:endParaRPr lang="en-US"/>
        </a:p>
      </dgm:t>
    </dgm:pt>
    <dgm:pt modelId="{07211EC7-3AF4-4DAE-A8D0-A83A2D9E7092}" type="sibTrans" cxnId="{7F27A02F-FF0C-4933-8E46-E9C7DE4EA167}">
      <dgm:prSet/>
      <dgm:spPr/>
      <dgm:t>
        <a:bodyPr/>
        <a:lstStyle/>
        <a:p>
          <a:endParaRPr lang="en-US"/>
        </a:p>
      </dgm:t>
    </dgm:pt>
    <dgm:pt modelId="{D8DE61EB-C581-402E-B362-44AC7D9AB619}">
      <dgm:prSet phldrT="[Text]"/>
      <dgm:spPr>
        <a:solidFill>
          <a:schemeClr val="bg2">
            <a:lumMod val="25000"/>
          </a:schemeClr>
        </a:solidFill>
      </dgm:spPr>
      <dgm:t>
        <a:bodyPr/>
        <a:lstStyle/>
        <a:p>
          <a:r>
            <a:rPr lang="en-US" dirty="0"/>
            <a:t>Not relevant for ADS</a:t>
          </a:r>
        </a:p>
      </dgm:t>
    </dgm:pt>
    <dgm:pt modelId="{6BB30790-42B1-4BB8-9ACC-44F50CD66434}" type="parTrans" cxnId="{6AFE3F4E-3FB5-4233-A4DA-41A734C70994}">
      <dgm:prSet/>
      <dgm:spPr>
        <a:ln>
          <a:solidFill>
            <a:schemeClr val="bg2">
              <a:lumMod val="25000"/>
            </a:schemeClr>
          </a:solidFill>
        </a:ln>
      </dgm:spPr>
      <dgm:t>
        <a:bodyPr/>
        <a:lstStyle/>
        <a:p>
          <a:endParaRPr lang="en-US"/>
        </a:p>
      </dgm:t>
    </dgm:pt>
    <dgm:pt modelId="{A288CB07-5705-4EDB-9669-2D98CB1E46D4}" type="sibTrans" cxnId="{6AFE3F4E-3FB5-4233-A4DA-41A734C70994}">
      <dgm:prSet/>
      <dgm:spPr/>
      <dgm:t>
        <a:bodyPr/>
        <a:lstStyle/>
        <a:p>
          <a:endParaRPr lang="en-US"/>
        </a:p>
      </dgm:t>
    </dgm:pt>
    <dgm:pt modelId="{417AB198-8E26-4F40-BDDF-1BC6EB2438D6}">
      <dgm:prSet phldrT="[Text]"/>
      <dgm:spPr>
        <a:solidFill>
          <a:schemeClr val="bg2">
            <a:lumMod val="25000"/>
          </a:schemeClr>
        </a:solidFill>
      </dgm:spPr>
      <dgm:t>
        <a:bodyPr/>
        <a:lstStyle/>
        <a:p>
          <a:r>
            <a:rPr lang="en-US" dirty="0"/>
            <a:t>ADS Regulations</a:t>
          </a:r>
        </a:p>
      </dgm:t>
    </dgm:pt>
    <dgm:pt modelId="{3BB07084-1A78-489B-A390-88C0C6C12703}" type="parTrans" cxnId="{B9EABA7B-3961-4FF8-977B-678E23A47512}">
      <dgm:prSet/>
      <dgm:spPr>
        <a:ln>
          <a:solidFill>
            <a:schemeClr val="bg2">
              <a:lumMod val="25000"/>
            </a:schemeClr>
          </a:solidFill>
        </a:ln>
      </dgm:spPr>
      <dgm:t>
        <a:bodyPr/>
        <a:lstStyle/>
        <a:p>
          <a:endParaRPr lang="en-US"/>
        </a:p>
      </dgm:t>
    </dgm:pt>
    <dgm:pt modelId="{39D1C55D-B068-4A97-A351-4472F4AABF72}" type="sibTrans" cxnId="{B9EABA7B-3961-4FF8-977B-678E23A47512}">
      <dgm:prSet/>
      <dgm:spPr/>
      <dgm:t>
        <a:bodyPr/>
        <a:lstStyle/>
        <a:p>
          <a:endParaRPr lang="en-US"/>
        </a:p>
      </dgm:t>
    </dgm:pt>
    <dgm:pt modelId="{DC6F3B9D-CCAE-4132-AFE1-E96FEE2FC7B2}">
      <dgm:prSet phldrT="[Text]"/>
      <dgm:spPr>
        <a:solidFill>
          <a:schemeClr val="accent4"/>
        </a:solidFill>
      </dgm:spPr>
      <dgm:t>
        <a:bodyPr/>
        <a:lstStyle/>
        <a:p>
          <a:r>
            <a:rPr lang="en-US" dirty="0">
              <a:solidFill>
                <a:schemeClr val="tx1">
                  <a:lumMod val="95000"/>
                  <a:lumOff val="5000"/>
                </a:schemeClr>
              </a:solidFill>
            </a:rPr>
            <a:t>Amendments needed</a:t>
          </a:r>
        </a:p>
      </dgm:t>
    </dgm:pt>
    <dgm:pt modelId="{85423256-B396-4169-A36B-A3C5A68D3201}" type="parTrans" cxnId="{865CF432-F495-44B6-8D1E-0AFFCF9D2077}">
      <dgm:prSet/>
      <dgm:spPr>
        <a:solidFill>
          <a:schemeClr val="accent4"/>
        </a:solidFill>
        <a:ln>
          <a:solidFill>
            <a:schemeClr val="accent4"/>
          </a:solidFill>
        </a:ln>
      </dgm:spPr>
      <dgm:t>
        <a:bodyPr/>
        <a:lstStyle/>
        <a:p>
          <a:endParaRPr lang="en-US"/>
        </a:p>
      </dgm:t>
    </dgm:pt>
    <dgm:pt modelId="{1890A6E8-6432-495B-AB87-4EB8ED72B54D}" type="sibTrans" cxnId="{865CF432-F495-44B6-8D1E-0AFFCF9D2077}">
      <dgm:prSet/>
      <dgm:spPr/>
      <dgm:t>
        <a:bodyPr/>
        <a:lstStyle/>
        <a:p>
          <a:endParaRPr lang="en-US"/>
        </a:p>
      </dgm:t>
    </dgm:pt>
    <dgm:pt modelId="{90184362-C028-4842-A982-4C1C4DCC7BCB}">
      <dgm:prSet phldrT="[Text]"/>
      <dgm:spPr>
        <a:solidFill>
          <a:schemeClr val="bg2">
            <a:lumMod val="25000"/>
          </a:schemeClr>
        </a:solidFill>
      </dgm:spPr>
      <dgm:t>
        <a:bodyPr/>
        <a:lstStyle/>
        <a:p>
          <a:r>
            <a:rPr lang="en-US" dirty="0"/>
            <a:t>Amendments not needed</a:t>
          </a:r>
        </a:p>
      </dgm:t>
    </dgm:pt>
    <dgm:pt modelId="{B61F7AF3-391D-4874-84EB-FB05F98F6F00}" type="parTrans" cxnId="{CBC48C94-2F88-450D-9500-DA606A775738}">
      <dgm:prSet/>
      <dgm:spPr/>
      <dgm:t>
        <a:bodyPr/>
        <a:lstStyle/>
        <a:p>
          <a:endParaRPr lang="en-US"/>
        </a:p>
      </dgm:t>
    </dgm:pt>
    <dgm:pt modelId="{EE5AA1A8-979B-45E4-BB4D-CE52E3A270EC}" type="sibTrans" cxnId="{CBC48C94-2F88-450D-9500-DA606A775738}">
      <dgm:prSet/>
      <dgm:spPr/>
      <dgm:t>
        <a:bodyPr/>
        <a:lstStyle/>
        <a:p>
          <a:endParaRPr lang="en-US"/>
        </a:p>
      </dgm:t>
    </dgm:pt>
    <dgm:pt modelId="{8DFA350D-98E4-49F5-AABD-A5CD0406D3AC}" type="pres">
      <dgm:prSet presAssocID="{2642B021-2884-47AB-80E8-1B06E5292B12}" presName="hierChild1" presStyleCnt="0">
        <dgm:presLayoutVars>
          <dgm:orgChart val="1"/>
          <dgm:chPref val="1"/>
          <dgm:dir/>
          <dgm:animOne val="branch"/>
          <dgm:animLvl val="lvl"/>
          <dgm:resizeHandles/>
        </dgm:presLayoutVars>
      </dgm:prSet>
      <dgm:spPr/>
    </dgm:pt>
    <dgm:pt modelId="{2163417F-EBF2-4ED0-977D-D228A8B1A908}" type="pres">
      <dgm:prSet presAssocID="{9984CD3A-EC52-45F4-8DB1-02C5688F2337}" presName="hierRoot1" presStyleCnt="0">
        <dgm:presLayoutVars>
          <dgm:hierBranch val="init"/>
        </dgm:presLayoutVars>
      </dgm:prSet>
      <dgm:spPr/>
    </dgm:pt>
    <dgm:pt modelId="{FF1DEBF6-6B36-4A2C-A075-0DC9321CDA02}" type="pres">
      <dgm:prSet presAssocID="{9984CD3A-EC52-45F4-8DB1-02C5688F2337}" presName="rootComposite1" presStyleCnt="0"/>
      <dgm:spPr/>
    </dgm:pt>
    <dgm:pt modelId="{1734C551-8562-4E2A-B7AB-244BA95B410C}" type="pres">
      <dgm:prSet presAssocID="{9984CD3A-EC52-45F4-8DB1-02C5688F2337}" presName="rootText1" presStyleLbl="node0" presStyleIdx="0" presStyleCnt="1" custScaleX="117297">
        <dgm:presLayoutVars>
          <dgm:chPref val="3"/>
        </dgm:presLayoutVars>
      </dgm:prSet>
      <dgm:spPr/>
    </dgm:pt>
    <dgm:pt modelId="{D9C2BE44-9B9C-44DC-B19A-51AAF77D1A91}" type="pres">
      <dgm:prSet presAssocID="{9984CD3A-EC52-45F4-8DB1-02C5688F2337}" presName="rootConnector1" presStyleLbl="node1" presStyleIdx="0" presStyleCnt="0"/>
      <dgm:spPr/>
    </dgm:pt>
    <dgm:pt modelId="{39507D63-8A22-4004-BFE2-A2E26797D069}" type="pres">
      <dgm:prSet presAssocID="{9984CD3A-EC52-45F4-8DB1-02C5688F2337}" presName="hierChild2" presStyleCnt="0"/>
      <dgm:spPr/>
    </dgm:pt>
    <dgm:pt modelId="{DA929213-E55D-40FE-9DD9-2912A40ADDA2}" type="pres">
      <dgm:prSet presAssocID="{3BB07084-1A78-489B-A390-88C0C6C12703}" presName="Name37" presStyleLbl="parChTrans1D2" presStyleIdx="0" presStyleCnt="2"/>
      <dgm:spPr/>
    </dgm:pt>
    <dgm:pt modelId="{BB1DCD38-6B48-4859-9C6A-83337E45E551}" type="pres">
      <dgm:prSet presAssocID="{417AB198-8E26-4F40-BDDF-1BC6EB2438D6}" presName="hierRoot2" presStyleCnt="0">
        <dgm:presLayoutVars>
          <dgm:hierBranch val="init"/>
        </dgm:presLayoutVars>
      </dgm:prSet>
      <dgm:spPr/>
    </dgm:pt>
    <dgm:pt modelId="{A2EC09BE-999C-423B-9C90-BC0F6310ADB2}" type="pres">
      <dgm:prSet presAssocID="{417AB198-8E26-4F40-BDDF-1BC6EB2438D6}" presName="rootComposite" presStyleCnt="0"/>
      <dgm:spPr/>
    </dgm:pt>
    <dgm:pt modelId="{86430F4F-EA68-4656-8768-6EDF88CF7ADF}" type="pres">
      <dgm:prSet presAssocID="{417AB198-8E26-4F40-BDDF-1BC6EB2438D6}" presName="rootText" presStyleLbl="node2" presStyleIdx="0" presStyleCnt="2">
        <dgm:presLayoutVars>
          <dgm:chPref val="3"/>
        </dgm:presLayoutVars>
      </dgm:prSet>
      <dgm:spPr/>
    </dgm:pt>
    <dgm:pt modelId="{31A36DB1-601D-49EA-8581-9B09B4D7AC5F}" type="pres">
      <dgm:prSet presAssocID="{417AB198-8E26-4F40-BDDF-1BC6EB2438D6}" presName="rootConnector" presStyleLbl="node2" presStyleIdx="0" presStyleCnt="2"/>
      <dgm:spPr/>
    </dgm:pt>
    <dgm:pt modelId="{A860A1CC-5D6C-45A3-8B90-A1CC6E8D2DDE}" type="pres">
      <dgm:prSet presAssocID="{417AB198-8E26-4F40-BDDF-1BC6EB2438D6}" presName="hierChild4" presStyleCnt="0"/>
      <dgm:spPr/>
    </dgm:pt>
    <dgm:pt modelId="{B2002820-59EC-4881-B7D2-60FBB43BD61D}" type="pres">
      <dgm:prSet presAssocID="{417AB198-8E26-4F40-BDDF-1BC6EB2438D6}" presName="hierChild5" presStyleCnt="0"/>
      <dgm:spPr/>
    </dgm:pt>
    <dgm:pt modelId="{0CC9B081-F119-482E-94EF-0C6110D3B725}" type="pres">
      <dgm:prSet presAssocID="{3E1B7F69-FB04-487C-9F85-7D88CFEF4A61}" presName="Name37" presStyleLbl="parChTrans1D2" presStyleIdx="1" presStyleCnt="2"/>
      <dgm:spPr/>
    </dgm:pt>
    <dgm:pt modelId="{47E35C59-DEE1-4859-B2B2-933E23491A0D}" type="pres">
      <dgm:prSet presAssocID="{CF3B3458-D266-4108-B106-417E41B9731A}" presName="hierRoot2" presStyleCnt="0">
        <dgm:presLayoutVars>
          <dgm:hierBranch val="init"/>
        </dgm:presLayoutVars>
      </dgm:prSet>
      <dgm:spPr/>
    </dgm:pt>
    <dgm:pt modelId="{B8411EC8-FD51-406E-9522-CBB7637E5199}" type="pres">
      <dgm:prSet presAssocID="{CF3B3458-D266-4108-B106-417E41B9731A}" presName="rootComposite" presStyleCnt="0"/>
      <dgm:spPr/>
    </dgm:pt>
    <dgm:pt modelId="{14525EEF-8349-41A7-8AAD-11791462EB11}" type="pres">
      <dgm:prSet presAssocID="{CF3B3458-D266-4108-B106-417E41B9731A}" presName="rootText" presStyleLbl="node2" presStyleIdx="1" presStyleCnt="2">
        <dgm:presLayoutVars>
          <dgm:chPref val="3"/>
        </dgm:presLayoutVars>
      </dgm:prSet>
      <dgm:spPr/>
    </dgm:pt>
    <dgm:pt modelId="{2FE9A4A7-963E-4476-8A20-7537D06CFC16}" type="pres">
      <dgm:prSet presAssocID="{CF3B3458-D266-4108-B106-417E41B9731A}" presName="rootConnector" presStyleLbl="node2" presStyleIdx="1" presStyleCnt="2"/>
      <dgm:spPr/>
    </dgm:pt>
    <dgm:pt modelId="{F0F335C6-68E9-4C8D-B68D-1D2A9CF99376}" type="pres">
      <dgm:prSet presAssocID="{CF3B3458-D266-4108-B106-417E41B9731A}" presName="hierChild4" presStyleCnt="0"/>
      <dgm:spPr/>
    </dgm:pt>
    <dgm:pt modelId="{DC1888C5-F144-4266-8F49-2CB2EB3032E9}" type="pres">
      <dgm:prSet presAssocID="{B1C068D8-E752-47D9-8442-A4F2EEF50374}" presName="Name37" presStyleLbl="parChTrans1D3" presStyleIdx="0" presStyleCnt="2"/>
      <dgm:spPr/>
    </dgm:pt>
    <dgm:pt modelId="{BAC84FE3-DF95-48EE-BD3B-EF11477CABFD}" type="pres">
      <dgm:prSet presAssocID="{52CFA293-7299-4131-B369-63A306A855DB}" presName="hierRoot2" presStyleCnt="0">
        <dgm:presLayoutVars>
          <dgm:hierBranch val="init"/>
        </dgm:presLayoutVars>
      </dgm:prSet>
      <dgm:spPr/>
    </dgm:pt>
    <dgm:pt modelId="{4BC3DB99-2E64-4F79-83D5-DF5B7820037C}" type="pres">
      <dgm:prSet presAssocID="{52CFA293-7299-4131-B369-63A306A855DB}" presName="rootComposite" presStyleCnt="0"/>
      <dgm:spPr/>
    </dgm:pt>
    <dgm:pt modelId="{E345AEAA-57FE-43FF-BE29-D661F1404A12}" type="pres">
      <dgm:prSet presAssocID="{52CFA293-7299-4131-B369-63A306A855DB}" presName="rootText" presStyleLbl="node3" presStyleIdx="0" presStyleCnt="2">
        <dgm:presLayoutVars>
          <dgm:chPref val="3"/>
        </dgm:presLayoutVars>
      </dgm:prSet>
      <dgm:spPr/>
    </dgm:pt>
    <dgm:pt modelId="{A77E97AB-CBC0-485C-83E3-F282444CE231}" type="pres">
      <dgm:prSet presAssocID="{52CFA293-7299-4131-B369-63A306A855DB}" presName="rootConnector" presStyleLbl="node3" presStyleIdx="0" presStyleCnt="2"/>
      <dgm:spPr/>
    </dgm:pt>
    <dgm:pt modelId="{EBC6F1FB-A7EA-4CBC-AB05-001C81931B8D}" type="pres">
      <dgm:prSet presAssocID="{52CFA293-7299-4131-B369-63A306A855DB}" presName="hierChild4" presStyleCnt="0"/>
      <dgm:spPr/>
    </dgm:pt>
    <dgm:pt modelId="{96E9C71A-C9BB-43BA-980B-EFD9A3AA4231}" type="pres">
      <dgm:prSet presAssocID="{85423256-B396-4169-A36B-A3C5A68D3201}" presName="Name37" presStyleLbl="parChTrans1D4" presStyleIdx="0" presStyleCnt="2"/>
      <dgm:spPr/>
    </dgm:pt>
    <dgm:pt modelId="{C2FA3D13-0F54-4EBC-8A3F-9884A1E65F0F}" type="pres">
      <dgm:prSet presAssocID="{DC6F3B9D-CCAE-4132-AFE1-E96FEE2FC7B2}" presName="hierRoot2" presStyleCnt="0">
        <dgm:presLayoutVars>
          <dgm:hierBranch val="init"/>
        </dgm:presLayoutVars>
      </dgm:prSet>
      <dgm:spPr/>
    </dgm:pt>
    <dgm:pt modelId="{4DF74D64-5A64-40EA-B672-FF7EAF503BD0}" type="pres">
      <dgm:prSet presAssocID="{DC6F3B9D-CCAE-4132-AFE1-E96FEE2FC7B2}" presName="rootComposite" presStyleCnt="0"/>
      <dgm:spPr/>
    </dgm:pt>
    <dgm:pt modelId="{A8D48C73-0FE7-4522-BF37-05DE3615D8DE}" type="pres">
      <dgm:prSet presAssocID="{DC6F3B9D-CCAE-4132-AFE1-E96FEE2FC7B2}" presName="rootText" presStyleLbl="node4" presStyleIdx="0" presStyleCnt="2">
        <dgm:presLayoutVars>
          <dgm:chPref val="3"/>
        </dgm:presLayoutVars>
      </dgm:prSet>
      <dgm:spPr/>
    </dgm:pt>
    <dgm:pt modelId="{C4E4577A-27CA-4399-8D97-3F93B40798F4}" type="pres">
      <dgm:prSet presAssocID="{DC6F3B9D-CCAE-4132-AFE1-E96FEE2FC7B2}" presName="rootConnector" presStyleLbl="node4" presStyleIdx="0" presStyleCnt="2"/>
      <dgm:spPr/>
    </dgm:pt>
    <dgm:pt modelId="{4D4834E4-BAD2-477E-B843-8448F4182420}" type="pres">
      <dgm:prSet presAssocID="{DC6F3B9D-CCAE-4132-AFE1-E96FEE2FC7B2}" presName="hierChild4" presStyleCnt="0"/>
      <dgm:spPr/>
    </dgm:pt>
    <dgm:pt modelId="{00FCAE60-E7E6-4F5B-910C-E9001D259390}" type="pres">
      <dgm:prSet presAssocID="{DC6F3B9D-CCAE-4132-AFE1-E96FEE2FC7B2}" presName="hierChild5" presStyleCnt="0"/>
      <dgm:spPr/>
    </dgm:pt>
    <dgm:pt modelId="{C1C908F6-34A6-4FFA-8165-982EE2F039E5}" type="pres">
      <dgm:prSet presAssocID="{B61F7AF3-391D-4874-84EB-FB05F98F6F00}" presName="Name37" presStyleLbl="parChTrans1D4" presStyleIdx="1" presStyleCnt="2"/>
      <dgm:spPr/>
    </dgm:pt>
    <dgm:pt modelId="{4BB51938-EE1A-42E6-A8E2-E6C3301E834A}" type="pres">
      <dgm:prSet presAssocID="{90184362-C028-4842-A982-4C1C4DCC7BCB}" presName="hierRoot2" presStyleCnt="0">
        <dgm:presLayoutVars>
          <dgm:hierBranch val="init"/>
        </dgm:presLayoutVars>
      </dgm:prSet>
      <dgm:spPr/>
    </dgm:pt>
    <dgm:pt modelId="{F9523215-1993-4FE5-9217-AB3FBFD0B718}" type="pres">
      <dgm:prSet presAssocID="{90184362-C028-4842-A982-4C1C4DCC7BCB}" presName="rootComposite" presStyleCnt="0"/>
      <dgm:spPr/>
    </dgm:pt>
    <dgm:pt modelId="{51F1503F-81D9-4DEE-B56A-2156F9099108}" type="pres">
      <dgm:prSet presAssocID="{90184362-C028-4842-A982-4C1C4DCC7BCB}" presName="rootText" presStyleLbl="node4" presStyleIdx="1" presStyleCnt="2">
        <dgm:presLayoutVars>
          <dgm:chPref val="3"/>
        </dgm:presLayoutVars>
      </dgm:prSet>
      <dgm:spPr/>
    </dgm:pt>
    <dgm:pt modelId="{18DCF390-C3A9-41B3-87DD-817371B0EA4D}" type="pres">
      <dgm:prSet presAssocID="{90184362-C028-4842-A982-4C1C4DCC7BCB}" presName="rootConnector" presStyleLbl="node4" presStyleIdx="1" presStyleCnt="2"/>
      <dgm:spPr/>
    </dgm:pt>
    <dgm:pt modelId="{B1066FD5-30E3-4871-B4A4-75591A8F24FC}" type="pres">
      <dgm:prSet presAssocID="{90184362-C028-4842-A982-4C1C4DCC7BCB}" presName="hierChild4" presStyleCnt="0"/>
      <dgm:spPr/>
    </dgm:pt>
    <dgm:pt modelId="{329AD707-B502-468E-A939-884277184B86}" type="pres">
      <dgm:prSet presAssocID="{90184362-C028-4842-A982-4C1C4DCC7BCB}" presName="hierChild5" presStyleCnt="0"/>
      <dgm:spPr/>
    </dgm:pt>
    <dgm:pt modelId="{B85C0D9A-F0C3-49F9-91B7-E3175B8AF0EB}" type="pres">
      <dgm:prSet presAssocID="{52CFA293-7299-4131-B369-63A306A855DB}" presName="hierChild5" presStyleCnt="0"/>
      <dgm:spPr/>
    </dgm:pt>
    <dgm:pt modelId="{2456B564-D728-4E0F-8500-255F2EC513FE}" type="pres">
      <dgm:prSet presAssocID="{6BB30790-42B1-4BB8-9ACC-44F50CD66434}" presName="Name37" presStyleLbl="parChTrans1D3" presStyleIdx="1" presStyleCnt="2"/>
      <dgm:spPr/>
    </dgm:pt>
    <dgm:pt modelId="{C263850E-D205-4B78-9CB6-698CF7DFC595}" type="pres">
      <dgm:prSet presAssocID="{D8DE61EB-C581-402E-B362-44AC7D9AB619}" presName="hierRoot2" presStyleCnt="0">
        <dgm:presLayoutVars>
          <dgm:hierBranch val="init"/>
        </dgm:presLayoutVars>
      </dgm:prSet>
      <dgm:spPr/>
    </dgm:pt>
    <dgm:pt modelId="{91CE3305-565A-4F83-93AE-86472AE3E5AD}" type="pres">
      <dgm:prSet presAssocID="{D8DE61EB-C581-402E-B362-44AC7D9AB619}" presName="rootComposite" presStyleCnt="0"/>
      <dgm:spPr/>
    </dgm:pt>
    <dgm:pt modelId="{DAA1BF68-2FF9-4AE6-A791-CBCE36DB88DC}" type="pres">
      <dgm:prSet presAssocID="{D8DE61EB-C581-402E-B362-44AC7D9AB619}" presName="rootText" presStyleLbl="node3" presStyleIdx="1" presStyleCnt="2">
        <dgm:presLayoutVars>
          <dgm:chPref val="3"/>
        </dgm:presLayoutVars>
      </dgm:prSet>
      <dgm:spPr/>
    </dgm:pt>
    <dgm:pt modelId="{0C315F12-AEC1-4E30-8A9F-CB05CC50EB2D}" type="pres">
      <dgm:prSet presAssocID="{D8DE61EB-C581-402E-B362-44AC7D9AB619}" presName="rootConnector" presStyleLbl="node3" presStyleIdx="1" presStyleCnt="2"/>
      <dgm:spPr/>
    </dgm:pt>
    <dgm:pt modelId="{37883333-0991-4260-A9DD-624DCBD8D457}" type="pres">
      <dgm:prSet presAssocID="{D8DE61EB-C581-402E-B362-44AC7D9AB619}" presName="hierChild4" presStyleCnt="0"/>
      <dgm:spPr/>
    </dgm:pt>
    <dgm:pt modelId="{222F46F0-5337-4B8D-BA3B-EA3F658BF7BB}" type="pres">
      <dgm:prSet presAssocID="{D8DE61EB-C581-402E-B362-44AC7D9AB619}" presName="hierChild5" presStyleCnt="0"/>
      <dgm:spPr/>
    </dgm:pt>
    <dgm:pt modelId="{9BC04901-3F5D-41F8-85E2-3361203BC5D7}" type="pres">
      <dgm:prSet presAssocID="{CF3B3458-D266-4108-B106-417E41B9731A}" presName="hierChild5" presStyleCnt="0"/>
      <dgm:spPr/>
    </dgm:pt>
    <dgm:pt modelId="{A3A46B14-2302-4157-91B8-67CD57D3ECDA}" type="pres">
      <dgm:prSet presAssocID="{9984CD3A-EC52-45F4-8DB1-02C5688F2337}" presName="hierChild3" presStyleCnt="0"/>
      <dgm:spPr/>
    </dgm:pt>
  </dgm:ptLst>
  <dgm:cxnLst>
    <dgm:cxn modelId="{0A89002F-858D-4B24-A682-7E34178290DD}" type="presOf" srcId="{CF3B3458-D266-4108-B106-417E41B9731A}" destId="{2FE9A4A7-963E-4476-8A20-7537D06CFC16}" srcOrd="1" destOrd="0" presId="urn:microsoft.com/office/officeart/2005/8/layout/orgChart1"/>
    <dgm:cxn modelId="{7F27A02F-FF0C-4933-8E46-E9C7DE4EA167}" srcId="{CF3B3458-D266-4108-B106-417E41B9731A}" destId="{52CFA293-7299-4131-B369-63A306A855DB}" srcOrd="0" destOrd="0" parTransId="{B1C068D8-E752-47D9-8442-A4F2EEF50374}" sibTransId="{07211EC7-3AF4-4DAE-A8D0-A83A2D9E7092}"/>
    <dgm:cxn modelId="{865CF432-F495-44B6-8D1E-0AFFCF9D2077}" srcId="{52CFA293-7299-4131-B369-63A306A855DB}" destId="{DC6F3B9D-CCAE-4132-AFE1-E96FEE2FC7B2}" srcOrd="0" destOrd="0" parTransId="{85423256-B396-4169-A36B-A3C5A68D3201}" sibTransId="{1890A6E8-6432-495B-AB87-4EB8ED72B54D}"/>
    <dgm:cxn modelId="{1046A838-40C4-43AF-985F-EA09D187A7B6}" srcId="{9984CD3A-EC52-45F4-8DB1-02C5688F2337}" destId="{CF3B3458-D266-4108-B106-417E41B9731A}" srcOrd="1" destOrd="0" parTransId="{3E1B7F69-FB04-487C-9F85-7D88CFEF4A61}" sibTransId="{9025182D-BCFD-4418-B3B2-9D0E7B12E406}"/>
    <dgm:cxn modelId="{EACBD83B-9DBF-446E-BC8E-17B5B306664B}" type="presOf" srcId="{85423256-B396-4169-A36B-A3C5A68D3201}" destId="{96E9C71A-C9BB-43BA-980B-EFD9A3AA4231}" srcOrd="0" destOrd="0" presId="urn:microsoft.com/office/officeart/2005/8/layout/orgChart1"/>
    <dgm:cxn modelId="{50C9CE5D-9221-4BD7-8202-6CEAD63BB02A}" srcId="{2642B021-2884-47AB-80E8-1B06E5292B12}" destId="{9984CD3A-EC52-45F4-8DB1-02C5688F2337}" srcOrd="0" destOrd="0" parTransId="{B6BB37AD-9EE6-4D4C-8A18-1A5612EB34E9}" sibTransId="{77BE617A-8A30-4501-9802-4DBC22B83F94}"/>
    <dgm:cxn modelId="{F4F48944-5CF6-45CD-A22F-CE62E65F10E3}" type="presOf" srcId="{CF3B3458-D266-4108-B106-417E41B9731A}" destId="{14525EEF-8349-41A7-8AAD-11791462EB11}" srcOrd="0" destOrd="0" presId="urn:microsoft.com/office/officeart/2005/8/layout/orgChart1"/>
    <dgm:cxn modelId="{DA5C3D46-78F8-4D74-A4FF-3A4A9B89321F}" type="presOf" srcId="{6BB30790-42B1-4BB8-9ACC-44F50CD66434}" destId="{2456B564-D728-4E0F-8500-255F2EC513FE}" srcOrd="0" destOrd="0" presId="urn:microsoft.com/office/officeart/2005/8/layout/orgChart1"/>
    <dgm:cxn modelId="{AABDB76B-3352-47FB-B87D-AFF0087DB224}" type="presOf" srcId="{417AB198-8E26-4F40-BDDF-1BC6EB2438D6}" destId="{86430F4F-EA68-4656-8768-6EDF88CF7ADF}" srcOrd="0" destOrd="0" presId="urn:microsoft.com/office/officeart/2005/8/layout/orgChart1"/>
    <dgm:cxn modelId="{6AFE3F4E-3FB5-4233-A4DA-41A734C70994}" srcId="{CF3B3458-D266-4108-B106-417E41B9731A}" destId="{D8DE61EB-C581-402E-B362-44AC7D9AB619}" srcOrd="1" destOrd="0" parTransId="{6BB30790-42B1-4BB8-9ACC-44F50CD66434}" sibTransId="{A288CB07-5705-4EDB-9669-2D98CB1E46D4}"/>
    <dgm:cxn modelId="{A3AA0770-E19A-4FF6-86BF-0C33543622B4}" type="presOf" srcId="{3BB07084-1A78-489B-A390-88C0C6C12703}" destId="{DA929213-E55D-40FE-9DD9-2912A40ADDA2}" srcOrd="0" destOrd="0" presId="urn:microsoft.com/office/officeart/2005/8/layout/orgChart1"/>
    <dgm:cxn modelId="{60A67256-6B02-4186-BA7B-A51ACD42E254}" type="presOf" srcId="{D8DE61EB-C581-402E-B362-44AC7D9AB619}" destId="{0C315F12-AEC1-4E30-8A9F-CB05CC50EB2D}" srcOrd="1" destOrd="0" presId="urn:microsoft.com/office/officeart/2005/8/layout/orgChart1"/>
    <dgm:cxn modelId="{B9EABA7B-3961-4FF8-977B-678E23A47512}" srcId="{9984CD3A-EC52-45F4-8DB1-02C5688F2337}" destId="{417AB198-8E26-4F40-BDDF-1BC6EB2438D6}" srcOrd="0" destOrd="0" parTransId="{3BB07084-1A78-489B-A390-88C0C6C12703}" sibTransId="{39D1C55D-B068-4A97-A351-4472F4AABF72}"/>
    <dgm:cxn modelId="{CBC48C94-2F88-450D-9500-DA606A775738}" srcId="{52CFA293-7299-4131-B369-63A306A855DB}" destId="{90184362-C028-4842-A982-4C1C4DCC7BCB}" srcOrd="1" destOrd="0" parTransId="{B61F7AF3-391D-4874-84EB-FB05F98F6F00}" sibTransId="{EE5AA1A8-979B-45E4-BB4D-CE52E3A270EC}"/>
    <dgm:cxn modelId="{78BDA395-7995-47F8-8073-1E67768676C5}" type="presOf" srcId="{9984CD3A-EC52-45F4-8DB1-02C5688F2337}" destId="{1734C551-8562-4E2A-B7AB-244BA95B410C}" srcOrd="0" destOrd="0" presId="urn:microsoft.com/office/officeart/2005/8/layout/orgChart1"/>
    <dgm:cxn modelId="{7208DA98-DC35-4AB8-A3DD-7C6ED375E850}" type="presOf" srcId="{2642B021-2884-47AB-80E8-1B06E5292B12}" destId="{8DFA350D-98E4-49F5-AABD-A5CD0406D3AC}" srcOrd="0" destOrd="0" presId="urn:microsoft.com/office/officeart/2005/8/layout/orgChart1"/>
    <dgm:cxn modelId="{C9C9B39A-8CB7-46D5-8AA0-B5F856B69604}" type="presOf" srcId="{9984CD3A-EC52-45F4-8DB1-02C5688F2337}" destId="{D9C2BE44-9B9C-44DC-B19A-51AAF77D1A91}" srcOrd="1" destOrd="0" presId="urn:microsoft.com/office/officeart/2005/8/layout/orgChart1"/>
    <dgm:cxn modelId="{560EB4AA-058B-4A04-8550-24F60B222B22}" type="presOf" srcId="{DC6F3B9D-CCAE-4132-AFE1-E96FEE2FC7B2}" destId="{A8D48C73-0FE7-4522-BF37-05DE3615D8DE}" srcOrd="0" destOrd="0" presId="urn:microsoft.com/office/officeart/2005/8/layout/orgChart1"/>
    <dgm:cxn modelId="{88B644AC-E738-405B-9653-14C0D8B9E464}" type="presOf" srcId="{D8DE61EB-C581-402E-B362-44AC7D9AB619}" destId="{DAA1BF68-2FF9-4AE6-A791-CBCE36DB88DC}" srcOrd="0" destOrd="0" presId="urn:microsoft.com/office/officeart/2005/8/layout/orgChart1"/>
    <dgm:cxn modelId="{8C82DEAD-5E33-4FD2-85B0-47F4373F8363}" type="presOf" srcId="{52CFA293-7299-4131-B369-63A306A855DB}" destId="{A77E97AB-CBC0-485C-83E3-F282444CE231}" srcOrd="1" destOrd="0" presId="urn:microsoft.com/office/officeart/2005/8/layout/orgChart1"/>
    <dgm:cxn modelId="{76FA80B1-BD2C-438F-97A9-4946DAA173BA}" type="presOf" srcId="{52CFA293-7299-4131-B369-63A306A855DB}" destId="{E345AEAA-57FE-43FF-BE29-D661F1404A12}" srcOrd="0" destOrd="0" presId="urn:microsoft.com/office/officeart/2005/8/layout/orgChart1"/>
    <dgm:cxn modelId="{10DAFEB8-4A5B-4BEF-BEA8-201ADF8E36B2}" type="presOf" srcId="{417AB198-8E26-4F40-BDDF-1BC6EB2438D6}" destId="{31A36DB1-601D-49EA-8581-9B09B4D7AC5F}" srcOrd="1" destOrd="0" presId="urn:microsoft.com/office/officeart/2005/8/layout/orgChart1"/>
    <dgm:cxn modelId="{817AEEC1-455A-4F46-80FF-7197C4AE032A}" type="presOf" srcId="{90184362-C028-4842-A982-4C1C4DCC7BCB}" destId="{18DCF390-C3A9-41B3-87DD-817371B0EA4D}" srcOrd="1" destOrd="0" presId="urn:microsoft.com/office/officeart/2005/8/layout/orgChart1"/>
    <dgm:cxn modelId="{31434BC6-9079-42D0-A8D0-01C04623D00D}" type="presOf" srcId="{90184362-C028-4842-A982-4C1C4DCC7BCB}" destId="{51F1503F-81D9-4DEE-B56A-2156F9099108}" srcOrd="0" destOrd="0" presId="urn:microsoft.com/office/officeart/2005/8/layout/orgChart1"/>
    <dgm:cxn modelId="{748D27C8-0FA3-4471-8231-76028BE2B902}" type="presOf" srcId="{DC6F3B9D-CCAE-4132-AFE1-E96FEE2FC7B2}" destId="{C4E4577A-27CA-4399-8D97-3F93B40798F4}" srcOrd="1" destOrd="0" presId="urn:microsoft.com/office/officeart/2005/8/layout/orgChart1"/>
    <dgm:cxn modelId="{2FE378E6-F734-4487-9C45-C7A862FDA678}" type="presOf" srcId="{3E1B7F69-FB04-487C-9F85-7D88CFEF4A61}" destId="{0CC9B081-F119-482E-94EF-0C6110D3B725}" srcOrd="0" destOrd="0" presId="urn:microsoft.com/office/officeart/2005/8/layout/orgChart1"/>
    <dgm:cxn modelId="{76F067ED-C4F1-46EF-BE1E-F1B4194B31FB}" type="presOf" srcId="{B61F7AF3-391D-4874-84EB-FB05F98F6F00}" destId="{C1C908F6-34A6-4FFA-8165-982EE2F039E5}" srcOrd="0" destOrd="0" presId="urn:microsoft.com/office/officeart/2005/8/layout/orgChart1"/>
    <dgm:cxn modelId="{2B3080F7-F4AE-4381-B5C9-EF3D1406BA26}" type="presOf" srcId="{B1C068D8-E752-47D9-8442-A4F2EEF50374}" destId="{DC1888C5-F144-4266-8F49-2CB2EB3032E9}" srcOrd="0" destOrd="0" presId="urn:microsoft.com/office/officeart/2005/8/layout/orgChart1"/>
    <dgm:cxn modelId="{CA96B6B0-5AF6-467A-BD53-C089C78D41B1}" type="presParOf" srcId="{8DFA350D-98E4-49F5-AABD-A5CD0406D3AC}" destId="{2163417F-EBF2-4ED0-977D-D228A8B1A908}" srcOrd="0" destOrd="0" presId="urn:microsoft.com/office/officeart/2005/8/layout/orgChart1"/>
    <dgm:cxn modelId="{134423AE-BCEE-4164-8D84-5C3331E05C40}" type="presParOf" srcId="{2163417F-EBF2-4ED0-977D-D228A8B1A908}" destId="{FF1DEBF6-6B36-4A2C-A075-0DC9321CDA02}" srcOrd="0" destOrd="0" presId="urn:microsoft.com/office/officeart/2005/8/layout/orgChart1"/>
    <dgm:cxn modelId="{0843BD71-1F44-4DAC-BBF0-0C8DAC9BA69D}" type="presParOf" srcId="{FF1DEBF6-6B36-4A2C-A075-0DC9321CDA02}" destId="{1734C551-8562-4E2A-B7AB-244BA95B410C}" srcOrd="0" destOrd="0" presId="urn:microsoft.com/office/officeart/2005/8/layout/orgChart1"/>
    <dgm:cxn modelId="{F11AA7CA-B088-45D0-988F-52CAC16A786C}" type="presParOf" srcId="{FF1DEBF6-6B36-4A2C-A075-0DC9321CDA02}" destId="{D9C2BE44-9B9C-44DC-B19A-51AAF77D1A91}" srcOrd="1" destOrd="0" presId="urn:microsoft.com/office/officeart/2005/8/layout/orgChart1"/>
    <dgm:cxn modelId="{8C89B2F2-3090-4A73-B30F-7904D47C7588}" type="presParOf" srcId="{2163417F-EBF2-4ED0-977D-D228A8B1A908}" destId="{39507D63-8A22-4004-BFE2-A2E26797D069}" srcOrd="1" destOrd="0" presId="urn:microsoft.com/office/officeart/2005/8/layout/orgChart1"/>
    <dgm:cxn modelId="{685695BD-9A17-4F9F-A843-AF7AABB5F611}" type="presParOf" srcId="{39507D63-8A22-4004-BFE2-A2E26797D069}" destId="{DA929213-E55D-40FE-9DD9-2912A40ADDA2}" srcOrd="0" destOrd="0" presId="urn:microsoft.com/office/officeart/2005/8/layout/orgChart1"/>
    <dgm:cxn modelId="{CB1B2561-E304-4949-8E44-009E4FD9B2D7}" type="presParOf" srcId="{39507D63-8A22-4004-BFE2-A2E26797D069}" destId="{BB1DCD38-6B48-4859-9C6A-83337E45E551}" srcOrd="1" destOrd="0" presId="urn:microsoft.com/office/officeart/2005/8/layout/orgChart1"/>
    <dgm:cxn modelId="{F990CCDB-AED4-488B-815D-A980BB17A7B6}" type="presParOf" srcId="{BB1DCD38-6B48-4859-9C6A-83337E45E551}" destId="{A2EC09BE-999C-423B-9C90-BC0F6310ADB2}" srcOrd="0" destOrd="0" presId="urn:microsoft.com/office/officeart/2005/8/layout/orgChart1"/>
    <dgm:cxn modelId="{D1901C68-E97D-48D4-BF84-3E0EF19DBE61}" type="presParOf" srcId="{A2EC09BE-999C-423B-9C90-BC0F6310ADB2}" destId="{86430F4F-EA68-4656-8768-6EDF88CF7ADF}" srcOrd="0" destOrd="0" presId="urn:microsoft.com/office/officeart/2005/8/layout/orgChart1"/>
    <dgm:cxn modelId="{47073408-C9BD-411D-B59F-487345FC5814}" type="presParOf" srcId="{A2EC09BE-999C-423B-9C90-BC0F6310ADB2}" destId="{31A36DB1-601D-49EA-8581-9B09B4D7AC5F}" srcOrd="1" destOrd="0" presId="urn:microsoft.com/office/officeart/2005/8/layout/orgChart1"/>
    <dgm:cxn modelId="{47BF359E-BE2F-432B-BCD3-326A6080E628}" type="presParOf" srcId="{BB1DCD38-6B48-4859-9C6A-83337E45E551}" destId="{A860A1CC-5D6C-45A3-8B90-A1CC6E8D2DDE}" srcOrd="1" destOrd="0" presId="urn:microsoft.com/office/officeart/2005/8/layout/orgChart1"/>
    <dgm:cxn modelId="{9C41ECE4-5E6E-40C4-87D8-D3B667D92471}" type="presParOf" srcId="{BB1DCD38-6B48-4859-9C6A-83337E45E551}" destId="{B2002820-59EC-4881-B7D2-60FBB43BD61D}" srcOrd="2" destOrd="0" presId="urn:microsoft.com/office/officeart/2005/8/layout/orgChart1"/>
    <dgm:cxn modelId="{C4503470-7D1F-40A6-AC6B-ACB3F8E9D162}" type="presParOf" srcId="{39507D63-8A22-4004-BFE2-A2E26797D069}" destId="{0CC9B081-F119-482E-94EF-0C6110D3B725}" srcOrd="2" destOrd="0" presId="urn:microsoft.com/office/officeart/2005/8/layout/orgChart1"/>
    <dgm:cxn modelId="{408EBD2E-EAE7-4795-B91D-0D559F3800A0}" type="presParOf" srcId="{39507D63-8A22-4004-BFE2-A2E26797D069}" destId="{47E35C59-DEE1-4859-B2B2-933E23491A0D}" srcOrd="3" destOrd="0" presId="urn:microsoft.com/office/officeart/2005/8/layout/orgChart1"/>
    <dgm:cxn modelId="{9C1CC400-8DF2-48FF-808E-8A69E319B4C3}" type="presParOf" srcId="{47E35C59-DEE1-4859-B2B2-933E23491A0D}" destId="{B8411EC8-FD51-406E-9522-CBB7637E5199}" srcOrd="0" destOrd="0" presId="urn:microsoft.com/office/officeart/2005/8/layout/orgChart1"/>
    <dgm:cxn modelId="{E5088B99-8012-4609-8728-5C22B13D1794}" type="presParOf" srcId="{B8411EC8-FD51-406E-9522-CBB7637E5199}" destId="{14525EEF-8349-41A7-8AAD-11791462EB11}" srcOrd="0" destOrd="0" presId="urn:microsoft.com/office/officeart/2005/8/layout/orgChart1"/>
    <dgm:cxn modelId="{04A36E0B-1F9D-4D3B-8044-24BA1B9BB4DD}" type="presParOf" srcId="{B8411EC8-FD51-406E-9522-CBB7637E5199}" destId="{2FE9A4A7-963E-4476-8A20-7537D06CFC16}" srcOrd="1" destOrd="0" presId="urn:microsoft.com/office/officeart/2005/8/layout/orgChart1"/>
    <dgm:cxn modelId="{13DC0987-DE92-4360-B2FB-026006254BC8}" type="presParOf" srcId="{47E35C59-DEE1-4859-B2B2-933E23491A0D}" destId="{F0F335C6-68E9-4C8D-B68D-1D2A9CF99376}" srcOrd="1" destOrd="0" presId="urn:microsoft.com/office/officeart/2005/8/layout/orgChart1"/>
    <dgm:cxn modelId="{18F07DC2-1F23-4062-B571-6B832DA93059}" type="presParOf" srcId="{F0F335C6-68E9-4C8D-B68D-1D2A9CF99376}" destId="{DC1888C5-F144-4266-8F49-2CB2EB3032E9}" srcOrd="0" destOrd="0" presId="urn:microsoft.com/office/officeart/2005/8/layout/orgChart1"/>
    <dgm:cxn modelId="{40E3CDAA-47F0-4A5B-BDE6-8B8CE2952588}" type="presParOf" srcId="{F0F335C6-68E9-4C8D-B68D-1D2A9CF99376}" destId="{BAC84FE3-DF95-48EE-BD3B-EF11477CABFD}" srcOrd="1" destOrd="0" presId="urn:microsoft.com/office/officeart/2005/8/layout/orgChart1"/>
    <dgm:cxn modelId="{ACECA777-FB68-4CB3-89DD-398412DD6E0E}" type="presParOf" srcId="{BAC84FE3-DF95-48EE-BD3B-EF11477CABFD}" destId="{4BC3DB99-2E64-4F79-83D5-DF5B7820037C}" srcOrd="0" destOrd="0" presId="urn:microsoft.com/office/officeart/2005/8/layout/orgChart1"/>
    <dgm:cxn modelId="{14059FCB-39D0-4A70-9F37-6E048C8CDB1C}" type="presParOf" srcId="{4BC3DB99-2E64-4F79-83D5-DF5B7820037C}" destId="{E345AEAA-57FE-43FF-BE29-D661F1404A12}" srcOrd="0" destOrd="0" presId="urn:microsoft.com/office/officeart/2005/8/layout/orgChart1"/>
    <dgm:cxn modelId="{47AE5C60-B3D0-4FEE-A871-F2EAEE6C54BB}" type="presParOf" srcId="{4BC3DB99-2E64-4F79-83D5-DF5B7820037C}" destId="{A77E97AB-CBC0-485C-83E3-F282444CE231}" srcOrd="1" destOrd="0" presId="urn:microsoft.com/office/officeart/2005/8/layout/orgChart1"/>
    <dgm:cxn modelId="{F4304C6E-4B95-4366-ABFD-1D9DB13F4B55}" type="presParOf" srcId="{BAC84FE3-DF95-48EE-BD3B-EF11477CABFD}" destId="{EBC6F1FB-A7EA-4CBC-AB05-001C81931B8D}" srcOrd="1" destOrd="0" presId="urn:microsoft.com/office/officeart/2005/8/layout/orgChart1"/>
    <dgm:cxn modelId="{63E4373B-3864-4D58-A6A2-9E43C9E6FD92}" type="presParOf" srcId="{EBC6F1FB-A7EA-4CBC-AB05-001C81931B8D}" destId="{96E9C71A-C9BB-43BA-980B-EFD9A3AA4231}" srcOrd="0" destOrd="0" presId="urn:microsoft.com/office/officeart/2005/8/layout/orgChart1"/>
    <dgm:cxn modelId="{DE05B076-2569-45D3-AA91-1D7E23905E6E}" type="presParOf" srcId="{EBC6F1FB-A7EA-4CBC-AB05-001C81931B8D}" destId="{C2FA3D13-0F54-4EBC-8A3F-9884A1E65F0F}" srcOrd="1" destOrd="0" presId="urn:microsoft.com/office/officeart/2005/8/layout/orgChart1"/>
    <dgm:cxn modelId="{2E9CA1BD-C9AA-4CE3-9028-8E529B3C3416}" type="presParOf" srcId="{C2FA3D13-0F54-4EBC-8A3F-9884A1E65F0F}" destId="{4DF74D64-5A64-40EA-B672-FF7EAF503BD0}" srcOrd="0" destOrd="0" presId="urn:microsoft.com/office/officeart/2005/8/layout/orgChart1"/>
    <dgm:cxn modelId="{C92ED177-A3C5-41D1-960B-CA836D869080}" type="presParOf" srcId="{4DF74D64-5A64-40EA-B672-FF7EAF503BD0}" destId="{A8D48C73-0FE7-4522-BF37-05DE3615D8DE}" srcOrd="0" destOrd="0" presId="urn:microsoft.com/office/officeart/2005/8/layout/orgChart1"/>
    <dgm:cxn modelId="{707EE9FB-15EA-443C-99C5-2EB0C4C864AA}" type="presParOf" srcId="{4DF74D64-5A64-40EA-B672-FF7EAF503BD0}" destId="{C4E4577A-27CA-4399-8D97-3F93B40798F4}" srcOrd="1" destOrd="0" presId="urn:microsoft.com/office/officeart/2005/8/layout/orgChart1"/>
    <dgm:cxn modelId="{34EBDC08-B326-40E8-9D20-F9F760543FB3}" type="presParOf" srcId="{C2FA3D13-0F54-4EBC-8A3F-9884A1E65F0F}" destId="{4D4834E4-BAD2-477E-B843-8448F4182420}" srcOrd="1" destOrd="0" presId="urn:microsoft.com/office/officeart/2005/8/layout/orgChart1"/>
    <dgm:cxn modelId="{7A45A101-223C-40E3-A68E-053FCE799117}" type="presParOf" srcId="{C2FA3D13-0F54-4EBC-8A3F-9884A1E65F0F}" destId="{00FCAE60-E7E6-4F5B-910C-E9001D259390}" srcOrd="2" destOrd="0" presId="urn:microsoft.com/office/officeart/2005/8/layout/orgChart1"/>
    <dgm:cxn modelId="{994A96C8-E9D1-42A7-99F8-DA4582125757}" type="presParOf" srcId="{EBC6F1FB-A7EA-4CBC-AB05-001C81931B8D}" destId="{C1C908F6-34A6-4FFA-8165-982EE2F039E5}" srcOrd="2" destOrd="0" presId="urn:microsoft.com/office/officeart/2005/8/layout/orgChart1"/>
    <dgm:cxn modelId="{05948F4E-171D-4F9D-BACD-AF10FE6F9959}" type="presParOf" srcId="{EBC6F1FB-A7EA-4CBC-AB05-001C81931B8D}" destId="{4BB51938-EE1A-42E6-A8E2-E6C3301E834A}" srcOrd="3" destOrd="0" presId="urn:microsoft.com/office/officeart/2005/8/layout/orgChart1"/>
    <dgm:cxn modelId="{99538A12-C36B-4151-B93D-3B60D4E76737}" type="presParOf" srcId="{4BB51938-EE1A-42E6-A8E2-E6C3301E834A}" destId="{F9523215-1993-4FE5-9217-AB3FBFD0B718}" srcOrd="0" destOrd="0" presId="urn:microsoft.com/office/officeart/2005/8/layout/orgChart1"/>
    <dgm:cxn modelId="{7316A2E2-4B35-4A94-99EC-2D914EE9824A}" type="presParOf" srcId="{F9523215-1993-4FE5-9217-AB3FBFD0B718}" destId="{51F1503F-81D9-4DEE-B56A-2156F9099108}" srcOrd="0" destOrd="0" presId="urn:microsoft.com/office/officeart/2005/8/layout/orgChart1"/>
    <dgm:cxn modelId="{B7750D29-47D4-4E86-9087-935C87AB74BF}" type="presParOf" srcId="{F9523215-1993-4FE5-9217-AB3FBFD0B718}" destId="{18DCF390-C3A9-41B3-87DD-817371B0EA4D}" srcOrd="1" destOrd="0" presId="urn:microsoft.com/office/officeart/2005/8/layout/orgChart1"/>
    <dgm:cxn modelId="{3EA65B9C-D05F-40FD-A57E-38449FE655C5}" type="presParOf" srcId="{4BB51938-EE1A-42E6-A8E2-E6C3301E834A}" destId="{B1066FD5-30E3-4871-B4A4-75591A8F24FC}" srcOrd="1" destOrd="0" presId="urn:microsoft.com/office/officeart/2005/8/layout/orgChart1"/>
    <dgm:cxn modelId="{8C7D7D3B-7352-4B7F-973D-C7E626BC6B17}" type="presParOf" srcId="{4BB51938-EE1A-42E6-A8E2-E6C3301E834A}" destId="{329AD707-B502-468E-A939-884277184B86}" srcOrd="2" destOrd="0" presId="urn:microsoft.com/office/officeart/2005/8/layout/orgChart1"/>
    <dgm:cxn modelId="{33825679-5551-4E4B-B6B8-B0A389DF4CF6}" type="presParOf" srcId="{BAC84FE3-DF95-48EE-BD3B-EF11477CABFD}" destId="{B85C0D9A-F0C3-49F9-91B7-E3175B8AF0EB}" srcOrd="2" destOrd="0" presId="urn:microsoft.com/office/officeart/2005/8/layout/orgChart1"/>
    <dgm:cxn modelId="{2802E783-F301-45CC-947C-40E1483009B4}" type="presParOf" srcId="{F0F335C6-68E9-4C8D-B68D-1D2A9CF99376}" destId="{2456B564-D728-4E0F-8500-255F2EC513FE}" srcOrd="2" destOrd="0" presId="urn:microsoft.com/office/officeart/2005/8/layout/orgChart1"/>
    <dgm:cxn modelId="{4B075AB4-4AAE-485B-A31F-A7949419A463}" type="presParOf" srcId="{F0F335C6-68E9-4C8D-B68D-1D2A9CF99376}" destId="{C263850E-D205-4B78-9CB6-698CF7DFC595}" srcOrd="3" destOrd="0" presId="urn:microsoft.com/office/officeart/2005/8/layout/orgChart1"/>
    <dgm:cxn modelId="{70F2C59E-1233-44E9-85AF-F53F60147E3E}" type="presParOf" srcId="{C263850E-D205-4B78-9CB6-698CF7DFC595}" destId="{91CE3305-565A-4F83-93AE-86472AE3E5AD}" srcOrd="0" destOrd="0" presId="urn:microsoft.com/office/officeart/2005/8/layout/orgChart1"/>
    <dgm:cxn modelId="{69309C92-05D4-4273-96E1-E6EFD3843094}" type="presParOf" srcId="{91CE3305-565A-4F83-93AE-86472AE3E5AD}" destId="{DAA1BF68-2FF9-4AE6-A791-CBCE36DB88DC}" srcOrd="0" destOrd="0" presId="urn:microsoft.com/office/officeart/2005/8/layout/orgChart1"/>
    <dgm:cxn modelId="{9F5DB79C-420E-4313-B318-DA23E6951E6C}" type="presParOf" srcId="{91CE3305-565A-4F83-93AE-86472AE3E5AD}" destId="{0C315F12-AEC1-4E30-8A9F-CB05CC50EB2D}" srcOrd="1" destOrd="0" presId="urn:microsoft.com/office/officeart/2005/8/layout/orgChart1"/>
    <dgm:cxn modelId="{A6B658E5-D06D-4AE2-A3FB-8A09F9AF7FF5}" type="presParOf" srcId="{C263850E-D205-4B78-9CB6-698CF7DFC595}" destId="{37883333-0991-4260-A9DD-624DCBD8D457}" srcOrd="1" destOrd="0" presId="urn:microsoft.com/office/officeart/2005/8/layout/orgChart1"/>
    <dgm:cxn modelId="{C211C55C-7358-48D0-B77C-C6074410349D}" type="presParOf" srcId="{C263850E-D205-4B78-9CB6-698CF7DFC595}" destId="{222F46F0-5337-4B8D-BA3B-EA3F658BF7BB}" srcOrd="2" destOrd="0" presId="urn:microsoft.com/office/officeart/2005/8/layout/orgChart1"/>
    <dgm:cxn modelId="{17A55280-E109-487B-949E-2C31800D3D04}" type="presParOf" srcId="{47E35C59-DEE1-4859-B2B2-933E23491A0D}" destId="{9BC04901-3F5D-41F8-85E2-3361203BC5D7}" srcOrd="2" destOrd="0" presId="urn:microsoft.com/office/officeart/2005/8/layout/orgChart1"/>
    <dgm:cxn modelId="{7B477177-371F-4F62-B0B9-38301812CE61}" type="presParOf" srcId="{2163417F-EBF2-4ED0-977D-D228A8B1A908}" destId="{A3A46B14-2302-4157-91B8-67CD57D3ECD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7C8D9B-E7BF-4BD1-8AED-36F4DB993E5A}"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fr-FR"/>
        </a:p>
      </dgm:t>
    </dgm:pt>
    <dgm:pt modelId="{846E80DB-6428-41A0-AE02-FF0700890827}">
      <dgm:prSet phldrT="[Texte]"/>
      <dgm:spPr>
        <a:solidFill>
          <a:schemeClr val="accent4"/>
        </a:solidFill>
      </dgm:spPr>
      <dgm:t>
        <a:bodyPr/>
        <a:lstStyle/>
        <a:p>
          <a:r>
            <a:rPr lang="en-US" b="1" dirty="0">
              <a:solidFill>
                <a:sysClr val="windowText" lastClr="000000"/>
              </a:solidFill>
            </a:rPr>
            <a:t>June 2022</a:t>
          </a:r>
          <a:endParaRPr lang="fr-FR" b="1" dirty="0">
            <a:solidFill>
              <a:sysClr val="windowText" lastClr="000000"/>
            </a:solidFill>
          </a:endParaRPr>
        </a:p>
      </dgm:t>
    </dgm:pt>
    <dgm:pt modelId="{5B4887BD-8BA4-4105-8B17-FB2CB8EC39FE}" type="parTrans" cxnId="{1DCA1923-B560-468B-A024-558DD9E49231}">
      <dgm:prSet/>
      <dgm:spPr/>
      <dgm:t>
        <a:bodyPr/>
        <a:lstStyle/>
        <a:p>
          <a:endParaRPr lang="fr-FR"/>
        </a:p>
      </dgm:t>
    </dgm:pt>
    <dgm:pt modelId="{5FBF435E-BFB6-4DE4-8DDC-094FEA8E5E1F}" type="sibTrans" cxnId="{1DCA1923-B560-468B-A024-558DD9E49231}">
      <dgm:prSet/>
      <dgm:spPr>
        <a:solidFill>
          <a:schemeClr val="tx1"/>
        </a:solidFill>
      </dgm:spPr>
      <dgm:t>
        <a:bodyPr/>
        <a:lstStyle/>
        <a:p>
          <a:endParaRPr lang="fr-FR" dirty="0"/>
        </a:p>
      </dgm:t>
    </dgm:pt>
    <dgm:pt modelId="{2993F28F-A747-4DBA-9E9E-8D3B78B1AE0A}">
      <dgm:prSet phldrT="[Texte]"/>
      <dgm:spPr>
        <a:ln>
          <a:solidFill>
            <a:schemeClr val="tx1"/>
          </a:solidFill>
        </a:ln>
      </dgm:spPr>
      <dgm:t>
        <a:bodyPr/>
        <a:lstStyle/>
        <a:p>
          <a:r>
            <a:rPr lang="en-US" b="1" dirty="0">
              <a:solidFill>
                <a:schemeClr val="accent2"/>
              </a:solidFill>
            </a:rPr>
            <a:t> Initial mandate</a:t>
          </a:r>
          <a:endParaRPr lang="fr-FR" b="1" dirty="0">
            <a:solidFill>
              <a:schemeClr val="accent2"/>
            </a:solidFill>
          </a:endParaRPr>
        </a:p>
      </dgm:t>
    </dgm:pt>
    <dgm:pt modelId="{6FE4479D-5F4E-4A54-8F3A-2B33289EE8E9}" type="parTrans" cxnId="{DA57111F-E524-4FF3-8F01-9FAE6B748C65}">
      <dgm:prSet/>
      <dgm:spPr/>
      <dgm:t>
        <a:bodyPr/>
        <a:lstStyle/>
        <a:p>
          <a:endParaRPr lang="fr-FR"/>
        </a:p>
      </dgm:t>
    </dgm:pt>
    <dgm:pt modelId="{1F05AB15-AE0A-42E3-A326-B29CDE841406}" type="sibTrans" cxnId="{DA57111F-E524-4FF3-8F01-9FAE6B748C65}">
      <dgm:prSet/>
      <dgm:spPr/>
      <dgm:t>
        <a:bodyPr/>
        <a:lstStyle/>
        <a:p>
          <a:endParaRPr lang="fr-FR"/>
        </a:p>
      </dgm:t>
    </dgm:pt>
    <dgm:pt modelId="{A2CCF2D3-1C03-41D7-BB13-FDE694C56AEA}">
      <dgm:prSet phldrT="[Texte]"/>
      <dgm:spPr>
        <a:solidFill>
          <a:schemeClr val="accent4"/>
        </a:solidFill>
      </dgm:spPr>
      <dgm:t>
        <a:bodyPr/>
        <a:lstStyle/>
        <a:p>
          <a:r>
            <a:rPr lang="en-US" b="1" dirty="0">
              <a:solidFill>
                <a:sysClr val="windowText" lastClr="000000"/>
              </a:solidFill>
            </a:rPr>
            <a:t>June 2023</a:t>
          </a:r>
          <a:endParaRPr lang="fr-FR" b="1" dirty="0">
            <a:solidFill>
              <a:sysClr val="windowText" lastClr="000000"/>
            </a:solidFill>
          </a:endParaRPr>
        </a:p>
      </dgm:t>
    </dgm:pt>
    <dgm:pt modelId="{F06EE452-526A-46A3-B2EF-A5B52A462829}" type="parTrans" cxnId="{89632976-F7EE-4C3E-95ED-A9EE2C6EBA64}">
      <dgm:prSet/>
      <dgm:spPr/>
      <dgm:t>
        <a:bodyPr/>
        <a:lstStyle/>
        <a:p>
          <a:endParaRPr lang="fr-FR"/>
        </a:p>
      </dgm:t>
    </dgm:pt>
    <dgm:pt modelId="{F204CE13-A221-4224-A82B-0E61B33219BD}" type="sibTrans" cxnId="{89632976-F7EE-4C3E-95ED-A9EE2C6EBA64}">
      <dgm:prSet/>
      <dgm:spPr>
        <a:solidFill>
          <a:schemeClr val="tx1"/>
        </a:solidFill>
      </dgm:spPr>
      <dgm:t>
        <a:bodyPr/>
        <a:lstStyle/>
        <a:p>
          <a:endParaRPr lang="fr-FR"/>
        </a:p>
      </dgm:t>
    </dgm:pt>
    <dgm:pt modelId="{C380828E-322D-4D72-8115-553AAC2D6855}">
      <dgm:prSet phldrT="[Texte]"/>
      <dgm:spPr>
        <a:ln>
          <a:solidFill>
            <a:schemeClr val="tx1"/>
          </a:solidFill>
        </a:ln>
      </dgm:spPr>
      <dgm:t>
        <a:bodyPr/>
        <a:lstStyle/>
        <a:p>
          <a:r>
            <a:rPr lang="en-US" b="1" dirty="0">
              <a:solidFill>
                <a:schemeClr val="accent2"/>
              </a:solidFill>
            </a:rPr>
            <a:t> Report to WP.29</a:t>
          </a:r>
          <a:endParaRPr lang="fr-FR" b="1" dirty="0">
            <a:solidFill>
              <a:schemeClr val="accent2"/>
            </a:solidFill>
          </a:endParaRPr>
        </a:p>
      </dgm:t>
    </dgm:pt>
    <dgm:pt modelId="{CF96F524-4A6B-463E-9630-A6DC38A4B503}" type="parTrans" cxnId="{33FC7C25-C26A-4451-9374-3CB94DB1F8B4}">
      <dgm:prSet/>
      <dgm:spPr/>
      <dgm:t>
        <a:bodyPr/>
        <a:lstStyle/>
        <a:p>
          <a:endParaRPr lang="fr-FR"/>
        </a:p>
      </dgm:t>
    </dgm:pt>
    <dgm:pt modelId="{0AC95179-5FF1-48A0-AF61-D4B5EEE7A5E5}" type="sibTrans" cxnId="{33FC7C25-C26A-4451-9374-3CB94DB1F8B4}">
      <dgm:prSet/>
      <dgm:spPr/>
      <dgm:t>
        <a:bodyPr/>
        <a:lstStyle/>
        <a:p>
          <a:endParaRPr lang="fr-FR"/>
        </a:p>
      </dgm:t>
    </dgm:pt>
    <dgm:pt modelId="{82D9F2E7-B455-481E-BA1D-820EF91BCA75}">
      <dgm:prSet phldrT="[Texte]"/>
      <dgm:spPr>
        <a:solidFill>
          <a:schemeClr val="accent4"/>
        </a:solidFill>
      </dgm:spPr>
      <dgm:t>
        <a:bodyPr/>
        <a:lstStyle/>
        <a:p>
          <a:r>
            <a:rPr lang="en-US" b="1" dirty="0">
              <a:solidFill>
                <a:sysClr val="windowText" lastClr="000000"/>
              </a:solidFill>
            </a:rPr>
            <a:t>March 2024</a:t>
          </a:r>
          <a:endParaRPr lang="fr-FR" b="1" dirty="0">
            <a:solidFill>
              <a:sysClr val="windowText" lastClr="000000"/>
            </a:solidFill>
          </a:endParaRPr>
        </a:p>
      </dgm:t>
    </dgm:pt>
    <dgm:pt modelId="{D26F294E-F111-4919-B899-4D2A09C6C999}" type="parTrans" cxnId="{881F02F7-E41C-42AC-ACBF-4085733CBF57}">
      <dgm:prSet/>
      <dgm:spPr/>
      <dgm:t>
        <a:bodyPr/>
        <a:lstStyle/>
        <a:p>
          <a:endParaRPr lang="fr-FR"/>
        </a:p>
      </dgm:t>
    </dgm:pt>
    <dgm:pt modelId="{17572185-6DC6-4641-BFDA-D9FA10E2C68A}" type="sibTrans" cxnId="{881F02F7-E41C-42AC-ACBF-4085733CBF57}">
      <dgm:prSet/>
      <dgm:spPr>
        <a:pattFill prst="wdUpDiag">
          <a:fgClr>
            <a:schemeClr val="tx1"/>
          </a:fgClr>
          <a:bgClr>
            <a:schemeClr val="bg1"/>
          </a:bgClr>
        </a:pattFill>
        <a:ln>
          <a:solidFill>
            <a:schemeClr val="tx1"/>
          </a:solidFill>
        </a:ln>
      </dgm:spPr>
      <dgm:t>
        <a:bodyPr/>
        <a:lstStyle/>
        <a:p>
          <a:endParaRPr lang="fr-FR"/>
        </a:p>
      </dgm:t>
    </dgm:pt>
    <dgm:pt modelId="{70B654CE-E6AA-4F94-9E0E-ED128D6D1CAE}">
      <dgm:prSet phldrT="[Texte]"/>
      <dgm:spPr>
        <a:ln>
          <a:solidFill>
            <a:schemeClr val="tx1"/>
          </a:solidFill>
        </a:ln>
      </dgm:spPr>
      <dgm:t>
        <a:bodyPr/>
        <a:lstStyle/>
        <a:p>
          <a:r>
            <a:rPr lang="en-US" b="1" dirty="0">
              <a:solidFill>
                <a:schemeClr val="accent2"/>
              </a:solidFill>
            </a:rPr>
            <a:t> Amendment proposals</a:t>
          </a:r>
          <a:endParaRPr lang="fr-FR" b="1" dirty="0">
            <a:solidFill>
              <a:schemeClr val="accent2"/>
            </a:solidFill>
          </a:endParaRPr>
        </a:p>
      </dgm:t>
    </dgm:pt>
    <dgm:pt modelId="{ECE234D9-15A3-432F-8CC9-DA07FC52D16E}" type="parTrans" cxnId="{F081A8C4-564C-46F3-9F39-82B1B2497258}">
      <dgm:prSet/>
      <dgm:spPr/>
      <dgm:t>
        <a:bodyPr/>
        <a:lstStyle/>
        <a:p>
          <a:endParaRPr lang="fr-FR"/>
        </a:p>
      </dgm:t>
    </dgm:pt>
    <dgm:pt modelId="{612536B4-FF4B-47A4-BE0C-E7822F56E334}" type="sibTrans" cxnId="{F081A8C4-564C-46F3-9F39-82B1B2497258}">
      <dgm:prSet/>
      <dgm:spPr/>
      <dgm:t>
        <a:bodyPr/>
        <a:lstStyle/>
        <a:p>
          <a:endParaRPr lang="fr-FR"/>
        </a:p>
      </dgm:t>
    </dgm:pt>
    <dgm:pt modelId="{0A62BE67-68A0-4CBA-A781-6C1733650840}">
      <dgm:prSet phldrT="[Texte]"/>
      <dgm:spPr>
        <a:pattFill prst="wdUpDiag">
          <a:fgClr>
            <a:schemeClr val="accent4"/>
          </a:fgClr>
          <a:bgClr>
            <a:schemeClr val="bg1"/>
          </a:bgClr>
        </a:pattFill>
        <a:ln w="38100">
          <a:solidFill>
            <a:schemeClr val="accent4"/>
          </a:solidFill>
        </a:ln>
      </dgm:spPr>
      <dgm:t>
        <a:bodyPr/>
        <a:lstStyle/>
        <a:p>
          <a:r>
            <a:rPr lang="en-US" b="1" dirty="0">
              <a:solidFill>
                <a:sysClr val="windowText" lastClr="000000"/>
              </a:solidFill>
            </a:rPr>
            <a:t>Until 2026</a:t>
          </a:r>
          <a:endParaRPr lang="fr-FR" b="1" dirty="0">
            <a:solidFill>
              <a:sysClr val="windowText" lastClr="000000"/>
            </a:solidFill>
          </a:endParaRPr>
        </a:p>
      </dgm:t>
    </dgm:pt>
    <dgm:pt modelId="{A5EC83B7-2385-4460-994C-0C4AFE62F261}" type="parTrans" cxnId="{86B9E51A-358E-483D-9991-2455932198AD}">
      <dgm:prSet/>
      <dgm:spPr/>
      <dgm:t>
        <a:bodyPr/>
        <a:lstStyle/>
        <a:p>
          <a:endParaRPr lang="fr-FR"/>
        </a:p>
      </dgm:t>
    </dgm:pt>
    <dgm:pt modelId="{E5B01F19-AFA0-4F31-8686-E003CF6C18A9}" type="sibTrans" cxnId="{86B9E51A-358E-483D-9991-2455932198AD}">
      <dgm:prSet/>
      <dgm:spPr/>
      <dgm:t>
        <a:bodyPr/>
        <a:lstStyle/>
        <a:p>
          <a:endParaRPr lang="fr-FR"/>
        </a:p>
      </dgm:t>
    </dgm:pt>
    <dgm:pt modelId="{5B314779-59E8-4B22-B9E2-9B34C27640F1}">
      <dgm:prSet/>
      <dgm:spPr>
        <a:ln>
          <a:solidFill>
            <a:schemeClr val="tx1"/>
          </a:solidFill>
        </a:ln>
      </dgm:spPr>
      <dgm:t>
        <a:bodyPr/>
        <a:lstStyle/>
        <a:p>
          <a:r>
            <a:rPr lang="en-US" b="1" dirty="0">
              <a:solidFill>
                <a:schemeClr val="accent2"/>
              </a:solidFill>
            </a:rPr>
            <a:t> Timeline proposed to WP.29</a:t>
          </a:r>
          <a:endParaRPr lang="fr-FR" dirty="0"/>
        </a:p>
      </dgm:t>
    </dgm:pt>
    <dgm:pt modelId="{88A38B4D-2B38-49E0-B9AC-F68E5E5F85E9}" type="parTrans" cxnId="{38B00693-DEB3-4F61-95E3-624CA23E229A}">
      <dgm:prSet/>
      <dgm:spPr/>
      <dgm:t>
        <a:bodyPr/>
        <a:lstStyle/>
        <a:p>
          <a:endParaRPr lang="fr-FR"/>
        </a:p>
      </dgm:t>
    </dgm:pt>
    <dgm:pt modelId="{1D03EA3E-529B-4692-9516-41328592E90C}" type="sibTrans" cxnId="{38B00693-DEB3-4F61-95E3-624CA23E229A}">
      <dgm:prSet/>
      <dgm:spPr/>
      <dgm:t>
        <a:bodyPr/>
        <a:lstStyle/>
        <a:p>
          <a:endParaRPr lang="fr-FR"/>
        </a:p>
      </dgm:t>
    </dgm:pt>
    <dgm:pt modelId="{0BCDDCC6-5A0A-4E4D-8C44-75AF5B306E94}">
      <dgm:prSet phldrT="[Texte]"/>
      <dgm:spPr>
        <a:ln>
          <a:solidFill>
            <a:schemeClr val="tx1"/>
          </a:solidFill>
        </a:ln>
      </dgm:spPr>
      <dgm:t>
        <a:bodyPr/>
        <a:lstStyle/>
        <a:p>
          <a:r>
            <a:rPr lang="en-US" b="1" dirty="0">
              <a:solidFill>
                <a:schemeClr val="accent2"/>
              </a:solidFill>
            </a:rPr>
            <a:t> New guidance</a:t>
          </a:r>
          <a:endParaRPr lang="fr-FR" b="1" dirty="0">
            <a:solidFill>
              <a:schemeClr val="accent2"/>
            </a:solidFill>
          </a:endParaRPr>
        </a:p>
      </dgm:t>
    </dgm:pt>
    <dgm:pt modelId="{446244BE-ADF9-4FB7-912D-7C103D680C23}" type="parTrans" cxnId="{134BCA79-EA3D-4B72-B853-9A965BE6A084}">
      <dgm:prSet/>
      <dgm:spPr/>
      <dgm:t>
        <a:bodyPr/>
        <a:lstStyle/>
        <a:p>
          <a:endParaRPr lang="fr-FR"/>
        </a:p>
      </dgm:t>
    </dgm:pt>
    <dgm:pt modelId="{E81F0FF5-37D6-4038-AC44-D08D9BBED329}" type="sibTrans" cxnId="{134BCA79-EA3D-4B72-B853-9A965BE6A084}">
      <dgm:prSet/>
      <dgm:spPr/>
      <dgm:t>
        <a:bodyPr/>
        <a:lstStyle/>
        <a:p>
          <a:endParaRPr lang="fr-FR"/>
        </a:p>
      </dgm:t>
    </dgm:pt>
    <dgm:pt modelId="{212CC129-3F06-44DE-8D14-9C5A9BAD3DAB}" type="pres">
      <dgm:prSet presAssocID="{3C7C8D9B-E7BF-4BD1-8AED-36F4DB993E5A}" presName="linearFlow" presStyleCnt="0">
        <dgm:presLayoutVars>
          <dgm:dir/>
          <dgm:animLvl val="lvl"/>
          <dgm:resizeHandles val="exact"/>
        </dgm:presLayoutVars>
      </dgm:prSet>
      <dgm:spPr/>
    </dgm:pt>
    <dgm:pt modelId="{8B0CEE00-0DE2-41B2-94FD-82F177E680D5}" type="pres">
      <dgm:prSet presAssocID="{846E80DB-6428-41A0-AE02-FF0700890827}" presName="composite" presStyleCnt="0"/>
      <dgm:spPr/>
    </dgm:pt>
    <dgm:pt modelId="{AF131A0E-A73C-44C5-B51D-C95F0F638378}" type="pres">
      <dgm:prSet presAssocID="{846E80DB-6428-41A0-AE02-FF0700890827}" presName="parTx" presStyleLbl="node1" presStyleIdx="0" presStyleCnt="4">
        <dgm:presLayoutVars>
          <dgm:chMax val="0"/>
          <dgm:chPref val="0"/>
          <dgm:bulletEnabled val="1"/>
        </dgm:presLayoutVars>
      </dgm:prSet>
      <dgm:spPr/>
    </dgm:pt>
    <dgm:pt modelId="{14A2FFEE-A9E3-4566-B993-EC36DAADDFEC}" type="pres">
      <dgm:prSet presAssocID="{846E80DB-6428-41A0-AE02-FF0700890827}" presName="parSh" presStyleLbl="node1" presStyleIdx="0" presStyleCnt="4" custScaleX="121000" custScaleY="121000"/>
      <dgm:spPr>
        <a:prstGeom prst="rect">
          <a:avLst/>
        </a:prstGeom>
      </dgm:spPr>
    </dgm:pt>
    <dgm:pt modelId="{DD9E6899-D3D0-4A6B-A04F-D3DE9592AFE8}" type="pres">
      <dgm:prSet presAssocID="{846E80DB-6428-41A0-AE02-FF0700890827}" presName="desTx" presStyleLbl="fgAcc1" presStyleIdx="0" presStyleCnt="4" custScaleX="100000" custScaleY="100000">
        <dgm:presLayoutVars>
          <dgm:bulletEnabled val="1"/>
        </dgm:presLayoutVars>
      </dgm:prSet>
      <dgm:spPr>
        <a:prstGeom prst="rect">
          <a:avLst/>
        </a:prstGeom>
      </dgm:spPr>
    </dgm:pt>
    <dgm:pt modelId="{6E881EAF-B3E5-41F9-A04E-FD31A40AE33E}" type="pres">
      <dgm:prSet presAssocID="{5FBF435E-BFB6-4DE4-8DDC-094FEA8E5E1F}" presName="sibTrans" presStyleLbl="sibTrans2D1" presStyleIdx="0" presStyleCnt="3" custScaleX="188042" custScaleY="63274"/>
      <dgm:spPr/>
    </dgm:pt>
    <dgm:pt modelId="{2A5EF18E-DFEA-4310-98EF-B8FD8420793B}" type="pres">
      <dgm:prSet presAssocID="{5FBF435E-BFB6-4DE4-8DDC-094FEA8E5E1F}" presName="connTx" presStyleLbl="sibTrans2D1" presStyleIdx="0" presStyleCnt="3"/>
      <dgm:spPr/>
    </dgm:pt>
    <dgm:pt modelId="{A15AF129-AEED-4829-B31C-8A0B84462AA1}" type="pres">
      <dgm:prSet presAssocID="{A2CCF2D3-1C03-41D7-BB13-FDE694C56AEA}" presName="composite" presStyleCnt="0"/>
      <dgm:spPr/>
    </dgm:pt>
    <dgm:pt modelId="{8247AD38-652E-42EA-BEE1-B42867208A03}" type="pres">
      <dgm:prSet presAssocID="{A2CCF2D3-1C03-41D7-BB13-FDE694C56AEA}" presName="parTx" presStyleLbl="node1" presStyleIdx="0" presStyleCnt="4">
        <dgm:presLayoutVars>
          <dgm:chMax val="0"/>
          <dgm:chPref val="0"/>
          <dgm:bulletEnabled val="1"/>
        </dgm:presLayoutVars>
      </dgm:prSet>
      <dgm:spPr/>
    </dgm:pt>
    <dgm:pt modelId="{1061A245-8A99-4C25-857D-886CC024775E}" type="pres">
      <dgm:prSet presAssocID="{A2CCF2D3-1C03-41D7-BB13-FDE694C56AEA}" presName="parSh" presStyleLbl="node1" presStyleIdx="1" presStyleCnt="4" custScaleX="121000" custScaleY="121000"/>
      <dgm:spPr>
        <a:prstGeom prst="rect">
          <a:avLst/>
        </a:prstGeom>
      </dgm:spPr>
    </dgm:pt>
    <dgm:pt modelId="{10096B2B-680C-4F37-9F00-2506444F5941}" type="pres">
      <dgm:prSet presAssocID="{A2CCF2D3-1C03-41D7-BB13-FDE694C56AEA}" presName="desTx" presStyleLbl="fgAcc1" presStyleIdx="1" presStyleCnt="4" custScaleX="100000" custScaleY="100000">
        <dgm:presLayoutVars>
          <dgm:bulletEnabled val="1"/>
        </dgm:presLayoutVars>
      </dgm:prSet>
      <dgm:spPr>
        <a:prstGeom prst="rect">
          <a:avLst/>
        </a:prstGeom>
      </dgm:spPr>
    </dgm:pt>
    <dgm:pt modelId="{6BF0F5DD-54D3-4B97-ADCF-8D9782CD3ABD}" type="pres">
      <dgm:prSet presAssocID="{F204CE13-A221-4224-A82B-0E61B33219BD}" presName="sibTrans" presStyleLbl="sibTrans2D1" presStyleIdx="1" presStyleCnt="3" custScaleX="191149" custScaleY="63275"/>
      <dgm:spPr/>
    </dgm:pt>
    <dgm:pt modelId="{673786BE-F0D6-46F6-B982-A6813DFFF3F3}" type="pres">
      <dgm:prSet presAssocID="{F204CE13-A221-4224-A82B-0E61B33219BD}" presName="connTx" presStyleLbl="sibTrans2D1" presStyleIdx="1" presStyleCnt="3"/>
      <dgm:spPr/>
    </dgm:pt>
    <dgm:pt modelId="{189C1301-4F9A-40B8-A9EC-7510693A8F21}" type="pres">
      <dgm:prSet presAssocID="{82D9F2E7-B455-481E-BA1D-820EF91BCA75}" presName="composite" presStyleCnt="0"/>
      <dgm:spPr/>
    </dgm:pt>
    <dgm:pt modelId="{C9A1FA66-98F2-4D88-9A40-3707A57FD6F0}" type="pres">
      <dgm:prSet presAssocID="{82D9F2E7-B455-481E-BA1D-820EF91BCA75}" presName="parTx" presStyleLbl="node1" presStyleIdx="1" presStyleCnt="4">
        <dgm:presLayoutVars>
          <dgm:chMax val="0"/>
          <dgm:chPref val="0"/>
          <dgm:bulletEnabled val="1"/>
        </dgm:presLayoutVars>
      </dgm:prSet>
      <dgm:spPr/>
    </dgm:pt>
    <dgm:pt modelId="{2E7B177A-14D4-4191-B083-A511AF2F5F83}" type="pres">
      <dgm:prSet presAssocID="{82D9F2E7-B455-481E-BA1D-820EF91BCA75}" presName="parSh" presStyleLbl="node1" presStyleIdx="2" presStyleCnt="4" custScaleX="121000" custScaleY="121000"/>
      <dgm:spPr>
        <a:prstGeom prst="rect">
          <a:avLst/>
        </a:prstGeom>
      </dgm:spPr>
    </dgm:pt>
    <dgm:pt modelId="{2D0845DA-6CD1-4C5E-9C95-841D3D881835}" type="pres">
      <dgm:prSet presAssocID="{82D9F2E7-B455-481E-BA1D-820EF91BCA75}" presName="desTx" presStyleLbl="fgAcc1" presStyleIdx="2" presStyleCnt="4" custScaleX="100000" custScaleY="100000">
        <dgm:presLayoutVars>
          <dgm:bulletEnabled val="1"/>
        </dgm:presLayoutVars>
      </dgm:prSet>
      <dgm:spPr>
        <a:prstGeom prst="rect">
          <a:avLst/>
        </a:prstGeom>
      </dgm:spPr>
    </dgm:pt>
    <dgm:pt modelId="{633C023B-3C9B-401D-8BA8-F1D9B10935E5}" type="pres">
      <dgm:prSet presAssocID="{17572185-6DC6-4641-BFDA-D9FA10E2C68A}" presName="sibTrans" presStyleLbl="sibTrans2D1" presStyleIdx="2" presStyleCnt="3" custScaleX="184894" custScaleY="70118"/>
      <dgm:spPr/>
    </dgm:pt>
    <dgm:pt modelId="{5E9A20A5-2921-46E1-8B12-15E2AC0D104A}" type="pres">
      <dgm:prSet presAssocID="{17572185-6DC6-4641-BFDA-D9FA10E2C68A}" presName="connTx" presStyleLbl="sibTrans2D1" presStyleIdx="2" presStyleCnt="3"/>
      <dgm:spPr/>
    </dgm:pt>
    <dgm:pt modelId="{8305EF5A-5231-4414-BEC6-707EF123E75A}" type="pres">
      <dgm:prSet presAssocID="{0A62BE67-68A0-4CBA-A781-6C1733650840}" presName="composite" presStyleCnt="0"/>
      <dgm:spPr/>
    </dgm:pt>
    <dgm:pt modelId="{0272CEEA-3AB7-4634-B248-53FE583C88C8}" type="pres">
      <dgm:prSet presAssocID="{0A62BE67-68A0-4CBA-A781-6C1733650840}" presName="parTx" presStyleLbl="node1" presStyleIdx="2" presStyleCnt="4">
        <dgm:presLayoutVars>
          <dgm:chMax val="0"/>
          <dgm:chPref val="0"/>
          <dgm:bulletEnabled val="1"/>
        </dgm:presLayoutVars>
      </dgm:prSet>
      <dgm:spPr/>
    </dgm:pt>
    <dgm:pt modelId="{4B7D401F-0F21-4EA4-9B5D-C3842C1070F7}" type="pres">
      <dgm:prSet presAssocID="{0A62BE67-68A0-4CBA-A781-6C1733650840}" presName="parSh" presStyleLbl="node1" presStyleIdx="3" presStyleCnt="4" custScaleX="121000" custScaleY="121000"/>
      <dgm:spPr>
        <a:prstGeom prst="rect">
          <a:avLst/>
        </a:prstGeom>
      </dgm:spPr>
    </dgm:pt>
    <dgm:pt modelId="{2603E968-651D-4966-9406-714ADEFD66D0}" type="pres">
      <dgm:prSet presAssocID="{0A62BE67-68A0-4CBA-A781-6C1733650840}" presName="desTx" presStyleLbl="fgAcc1" presStyleIdx="3" presStyleCnt="4">
        <dgm:presLayoutVars>
          <dgm:bulletEnabled val="1"/>
        </dgm:presLayoutVars>
      </dgm:prSet>
      <dgm:spPr>
        <a:prstGeom prst="rect">
          <a:avLst/>
        </a:prstGeom>
      </dgm:spPr>
    </dgm:pt>
  </dgm:ptLst>
  <dgm:cxnLst>
    <dgm:cxn modelId="{61850A01-1ECB-41DB-B865-6DA7927E09B1}" type="presOf" srcId="{2993F28F-A747-4DBA-9E9E-8D3B78B1AE0A}" destId="{DD9E6899-D3D0-4A6B-A04F-D3DE9592AFE8}" srcOrd="0" destOrd="0" presId="urn:microsoft.com/office/officeart/2005/8/layout/process3"/>
    <dgm:cxn modelId="{012A3611-5023-4803-9E5B-3A0F63A9B579}" type="presOf" srcId="{82D9F2E7-B455-481E-BA1D-820EF91BCA75}" destId="{C9A1FA66-98F2-4D88-9A40-3707A57FD6F0}" srcOrd="0" destOrd="0" presId="urn:microsoft.com/office/officeart/2005/8/layout/process3"/>
    <dgm:cxn modelId="{DEF48611-423C-43C8-8E30-47DC49A5B99E}" type="presOf" srcId="{F204CE13-A221-4224-A82B-0E61B33219BD}" destId="{673786BE-F0D6-46F6-B982-A6813DFFF3F3}" srcOrd="1" destOrd="0" presId="urn:microsoft.com/office/officeart/2005/8/layout/process3"/>
    <dgm:cxn modelId="{6EE35D15-881F-4957-B6F3-A8A60355F81A}" type="presOf" srcId="{5B314779-59E8-4B22-B9E2-9B34C27640F1}" destId="{2D0845DA-6CD1-4C5E-9C95-841D3D881835}" srcOrd="0" destOrd="0" presId="urn:microsoft.com/office/officeart/2005/8/layout/process3"/>
    <dgm:cxn modelId="{CCDD201A-7DBF-4AE7-BE08-8A5251D51ABA}" type="presOf" srcId="{846E80DB-6428-41A0-AE02-FF0700890827}" destId="{14A2FFEE-A9E3-4566-B993-EC36DAADDFEC}" srcOrd="1" destOrd="0" presId="urn:microsoft.com/office/officeart/2005/8/layout/process3"/>
    <dgm:cxn modelId="{86B9E51A-358E-483D-9991-2455932198AD}" srcId="{3C7C8D9B-E7BF-4BD1-8AED-36F4DB993E5A}" destId="{0A62BE67-68A0-4CBA-A781-6C1733650840}" srcOrd="3" destOrd="0" parTransId="{A5EC83B7-2385-4460-994C-0C4AFE62F261}" sibTransId="{E5B01F19-AFA0-4F31-8686-E003CF6C18A9}"/>
    <dgm:cxn modelId="{A23BCD1B-E65D-48B0-84E8-E28A6FCCDCAA}" type="presOf" srcId="{A2CCF2D3-1C03-41D7-BB13-FDE694C56AEA}" destId="{8247AD38-652E-42EA-BEE1-B42867208A03}" srcOrd="0" destOrd="0" presId="urn:microsoft.com/office/officeart/2005/8/layout/process3"/>
    <dgm:cxn modelId="{DA57111F-E524-4FF3-8F01-9FAE6B748C65}" srcId="{846E80DB-6428-41A0-AE02-FF0700890827}" destId="{2993F28F-A747-4DBA-9E9E-8D3B78B1AE0A}" srcOrd="0" destOrd="0" parTransId="{6FE4479D-5F4E-4A54-8F3A-2B33289EE8E9}" sibTransId="{1F05AB15-AE0A-42E3-A326-B29CDE841406}"/>
    <dgm:cxn modelId="{2551CA21-C7FF-4135-8AA9-6EE94B9DD118}" type="presOf" srcId="{3C7C8D9B-E7BF-4BD1-8AED-36F4DB993E5A}" destId="{212CC129-3F06-44DE-8D14-9C5A9BAD3DAB}" srcOrd="0" destOrd="0" presId="urn:microsoft.com/office/officeart/2005/8/layout/process3"/>
    <dgm:cxn modelId="{1DCA1923-B560-468B-A024-558DD9E49231}" srcId="{3C7C8D9B-E7BF-4BD1-8AED-36F4DB993E5A}" destId="{846E80DB-6428-41A0-AE02-FF0700890827}" srcOrd="0" destOrd="0" parTransId="{5B4887BD-8BA4-4105-8B17-FB2CB8EC39FE}" sibTransId="{5FBF435E-BFB6-4DE4-8DDC-094FEA8E5E1F}"/>
    <dgm:cxn modelId="{33FC7C25-C26A-4451-9374-3CB94DB1F8B4}" srcId="{A2CCF2D3-1C03-41D7-BB13-FDE694C56AEA}" destId="{C380828E-322D-4D72-8115-553AAC2D6855}" srcOrd="0" destOrd="0" parTransId="{CF96F524-4A6B-463E-9630-A6DC38A4B503}" sibTransId="{0AC95179-5FF1-48A0-AF61-D4B5EEE7A5E5}"/>
    <dgm:cxn modelId="{FEA4985B-DC5C-4F89-A130-FA6F543F91A8}" type="presOf" srcId="{5FBF435E-BFB6-4DE4-8DDC-094FEA8E5E1F}" destId="{2A5EF18E-DFEA-4310-98EF-B8FD8420793B}" srcOrd="1" destOrd="0" presId="urn:microsoft.com/office/officeart/2005/8/layout/process3"/>
    <dgm:cxn modelId="{83FFCC65-6521-4F85-AB65-181FCD580B64}" type="presOf" srcId="{C380828E-322D-4D72-8115-553AAC2D6855}" destId="{10096B2B-680C-4F37-9F00-2506444F5941}" srcOrd="0" destOrd="0" presId="urn:microsoft.com/office/officeart/2005/8/layout/process3"/>
    <dgm:cxn modelId="{89632976-F7EE-4C3E-95ED-A9EE2C6EBA64}" srcId="{3C7C8D9B-E7BF-4BD1-8AED-36F4DB993E5A}" destId="{A2CCF2D3-1C03-41D7-BB13-FDE694C56AEA}" srcOrd="1" destOrd="0" parTransId="{F06EE452-526A-46A3-B2EF-A5B52A462829}" sibTransId="{F204CE13-A221-4224-A82B-0E61B33219BD}"/>
    <dgm:cxn modelId="{134BCA79-EA3D-4B72-B853-9A965BE6A084}" srcId="{A2CCF2D3-1C03-41D7-BB13-FDE694C56AEA}" destId="{0BCDDCC6-5A0A-4E4D-8C44-75AF5B306E94}" srcOrd="1" destOrd="0" parTransId="{446244BE-ADF9-4FB7-912D-7C103D680C23}" sibTransId="{E81F0FF5-37D6-4038-AC44-D08D9BBED329}"/>
    <dgm:cxn modelId="{0056D05A-07EA-4E1B-A152-DEF4D919DB30}" type="presOf" srcId="{846E80DB-6428-41A0-AE02-FF0700890827}" destId="{AF131A0E-A73C-44C5-B51D-C95F0F638378}" srcOrd="0" destOrd="0" presId="urn:microsoft.com/office/officeart/2005/8/layout/process3"/>
    <dgm:cxn modelId="{196FFE7C-170E-4F1D-ACF4-0E25FDAE1D5A}" type="presOf" srcId="{70B654CE-E6AA-4F94-9E0E-ED128D6D1CAE}" destId="{2603E968-651D-4966-9406-714ADEFD66D0}" srcOrd="0" destOrd="0" presId="urn:microsoft.com/office/officeart/2005/8/layout/process3"/>
    <dgm:cxn modelId="{2D495B88-5F4D-4B60-BA14-D58EA5EC6C96}" type="presOf" srcId="{A2CCF2D3-1C03-41D7-BB13-FDE694C56AEA}" destId="{1061A245-8A99-4C25-857D-886CC024775E}" srcOrd="1" destOrd="0" presId="urn:microsoft.com/office/officeart/2005/8/layout/process3"/>
    <dgm:cxn modelId="{CD97BF8F-6DDC-452E-B62B-F7E2D0792955}" type="presOf" srcId="{0A62BE67-68A0-4CBA-A781-6C1733650840}" destId="{0272CEEA-3AB7-4634-B248-53FE583C88C8}" srcOrd="0" destOrd="0" presId="urn:microsoft.com/office/officeart/2005/8/layout/process3"/>
    <dgm:cxn modelId="{38B00693-DEB3-4F61-95E3-624CA23E229A}" srcId="{82D9F2E7-B455-481E-BA1D-820EF91BCA75}" destId="{5B314779-59E8-4B22-B9E2-9B34C27640F1}" srcOrd="0" destOrd="0" parTransId="{88A38B4D-2B38-49E0-B9AC-F68E5E5F85E9}" sibTransId="{1D03EA3E-529B-4692-9516-41328592E90C}"/>
    <dgm:cxn modelId="{8D8D999B-3B23-407E-9D03-9ECDBE8BBF4D}" type="presOf" srcId="{82D9F2E7-B455-481E-BA1D-820EF91BCA75}" destId="{2E7B177A-14D4-4191-B083-A511AF2F5F83}" srcOrd="1" destOrd="0" presId="urn:microsoft.com/office/officeart/2005/8/layout/process3"/>
    <dgm:cxn modelId="{8143A19F-A677-4EDA-B349-4C2B022B483F}" type="presOf" srcId="{5FBF435E-BFB6-4DE4-8DDC-094FEA8E5E1F}" destId="{6E881EAF-B3E5-41F9-A04E-FD31A40AE33E}" srcOrd="0" destOrd="0" presId="urn:microsoft.com/office/officeart/2005/8/layout/process3"/>
    <dgm:cxn modelId="{6B9502A0-9866-4827-9B4A-417580BBAD79}" type="presOf" srcId="{0BCDDCC6-5A0A-4E4D-8C44-75AF5B306E94}" destId="{10096B2B-680C-4F37-9F00-2506444F5941}" srcOrd="0" destOrd="1" presId="urn:microsoft.com/office/officeart/2005/8/layout/process3"/>
    <dgm:cxn modelId="{55482FAC-5F37-49F1-8DE4-E7FE4891C5CC}" type="presOf" srcId="{0A62BE67-68A0-4CBA-A781-6C1733650840}" destId="{4B7D401F-0F21-4EA4-9B5D-C3842C1070F7}" srcOrd="1" destOrd="0" presId="urn:microsoft.com/office/officeart/2005/8/layout/process3"/>
    <dgm:cxn modelId="{29A39CC2-95EF-416F-A742-19D57BB3FD81}" type="presOf" srcId="{F204CE13-A221-4224-A82B-0E61B33219BD}" destId="{6BF0F5DD-54D3-4B97-ADCF-8D9782CD3ABD}" srcOrd="0" destOrd="0" presId="urn:microsoft.com/office/officeart/2005/8/layout/process3"/>
    <dgm:cxn modelId="{F081A8C4-564C-46F3-9F39-82B1B2497258}" srcId="{0A62BE67-68A0-4CBA-A781-6C1733650840}" destId="{70B654CE-E6AA-4F94-9E0E-ED128D6D1CAE}" srcOrd="0" destOrd="0" parTransId="{ECE234D9-15A3-432F-8CC9-DA07FC52D16E}" sibTransId="{612536B4-FF4B-47A4-BE0C-E7822F56E334}"/>
    <dgm:cxn modelId="{D17740DD-624A-4A24-82DA-C7F9413283F0}" type="presOf" srcId="{17572185-6DC6-4641-BFDA-D9FA10E2C68A}" destId="{5E9A20A5-2921-46E1-8B12-15E2AC0D104A}" srcOrd="1" destOrd="0" presId="urn:microsoft.com/office/officeart/2005/8/layout/process3"/>
    <dgm:cxn modelId="{881F02F7-E41C-42AC-ACBF-4085733CBF57}" srcId="{3C7C8D9B-E7BF-4BD1-8AED-36F4DB993E5A}" destId="{82D9F2E7-B455-481E-BA1D-820EF91BCA75}" srcOrd="2" destOrd="0" parTransId="{D26F294E-F111-4919-B899-4D2A09C6C999}" sibTransId="{17572185-6DC6-4641-BFDA-D9FA10E2C68A}"/>
    <dgm:cxn modelId="{5E8912FF-863E-4553-81AA-B5890A34F712}" type="presOf" srcId="{17572185-6DC6-4641-BFDA-D9FA10E2C68A}" destId="{633C023B-3C9B-401D-8BA8-F1D9B10935E5}" srcOrd="0" destOrd="0" presId="urn:microsoft.com/office/officeart/2005/8/layout/process3"/>
    <dgm:cxn modelId="{85A504BB-B884-464E-8832-C329A557AF8C}" type="presParOf" srcId="{212CC129-3F06-44DE-8D14-9C5A9BAD3DAB}" destId="{8B0CEE00-0DE2-41B2-94FD-82F177E680D5}" srcOrd="0" destOrd="0" presId="urn:microsoft.com/office/officeart/2005/8/layout/process3"/>
    <dgm:cxn modelId="{B049F7FA-5701-42B8-996C-055D8C7AA5AF}" type="presParOf" srcId="{8B0CEE00-0DE2-41B2-94FD-82F177E680D5}" destId="{AF131A0E-A73C-44C5-B51D-C95F0F638378}" srcOrd="0" destOrd="0" presId="urn:microsoft.com/office/officeart/2005/8/layout/process3"/>
    <dgm:cxn modelId="{B0F2180A-60C1-4874-8517-057CCFCFB8B6}" type="presParOf" srcId="{8B0CEE00-0DE2-41B2-94FD-82F177E680D5}" destId="{14A2FFEE-A9E3-4566-B993-EC36DAADDFEC}" srcOrd="1" destOrd="0" presId="urn:microsoft.com/office/officeart/2005/8/layout/process3"/>
    <dgm:cxn modelId="{0E2BC443-AA75-4951-AD6B-B67063549A57}" type="presParOf" srcId="{8B0CEE00-0DE2-41B2-94FD-82F177E680D5}" destId="{DD9E6899-D3D0-4A6B-A04F-D3DE9592AFE8}" srcOrd="2" destOrd="0" presId="urn:microsoft.com/office/officeart/2005/8/layout/process3"/>
    <dgm:cxn modelId="{AC91D2E9-1487-440C-B963-7A478F299C96}" type="presParOf" srcId="{212CC129-3F06-44DE-8D14-9C5A9BAD3DAB}" destId="{6E881EAF-B3E5-41F9-A04E-FD31A40AE33E}" srcOrd="1" destOrd="0" presId="urn:microsoft.com/office/officeart/2005/8/layout/process3"/>
    <dgm:cxn modelId="{CDB40942-C334-44AE-928E-0E4E09DDF127}" type="presParOf" srcId="{6E881EAF-B3E5-41F9-A04E-FD31A40AE33E}" destId="{2A5EF18E-DFEA-4310-98EF-B8FD8420793B}" srcOrd="0" destOrd="0" presId="urn:microsoft.com/office/officeart/2005/8/layout/process3"/>
    <dgm:cxn modelId="{DF6522D9-2B6A-4624-B16B-99C04AF49F23}" type="presParOf" srcId="{212CC129-3F06-44DE-8D14-9C5A9BAD3DAB}" destId="{A15AF129-AEED-4829-B31C-8A0B84462AA1}" srcOrd="2" destOrd="0" presId="urn:microsoft.com/office/officeart/2005/8/layout/process3"/>
    <dgm:cxn modelId="{5CF31CDB-0DAF-46F8-9DCA-A8A6F30C2999}" type="presParOf" srcId="{A15AF129-AEED-4829-B31C-8A0B84462AA1}" destId="{8247AD38-652E-42EA-BEE1-B42867208A03}" srcOrd="0" destOrd="0" presId="urn:microsoft.com/office/officeart/2005/8/layout/process3"/>
    <dgm:cxn modelId="{1F639864-450A-46E4-B515-40A884EA26F4}" type="presParOf" srcId="{A15AF129-AEED-4829-B31C-8A0B84462AA1}" destId="{1061A245-8A99-4C25-857D-886CC024775E}" srcOrd="1" destOrd="0" presId="urn:microsoft.com/office/officeart/2005/8/layout/process3"/>
    <dgm:cxn modelId="{BE93CA5F-9E3A-470F-B486-66029BF70C91}" type="presParOf" srcId="{A15AF129-AEED-4829-B31C-8A0B84462AA1}" destId="{10096B2B-680C-4F37-9F00-2506444F5941}" srcOrd="2" destOrd="0" presId="urn:microsoft.com/office/officeart/2005/8/layout/process3"/>
    <dgm:cxn modelId="{A116F4B0-DFCA-4DC1-B534-7EBE6AC37F97}" type="presParOf" srcId="{212CC129-3F06-44DE-8D14-9C5A9BAD3DAB}" destId="{6BF0F5DD-54D3-4B97-ADCF-8D9782CD3ABD}" srcOrd="3" destOrd="0" presId="urn:microsoft.com/office/officeart/2005/8/layout/process3"/>
    <dgm:cxn modelId="{72BD8EB5-9F8F-4765-B5E6-80F5251C2A65}" type="presParOf" srcId="{6BF0F5DD-54D3-4B97-ADCF-8D9782CD3ABD}" destId="{673786BE-F0D6-46F6-B982-A6813DFFF3F3}" srcOrd="0" destOrd="0" presId="urn:microsoft.com/office/officeart/2005/8/layout/process3"/>
    <dgm:cxn modelId="{626CBDE8-0DCF-4E6F-B5C9-2EDE3CBAEDC5}" type="presParOf" srcId="{212CC129-3F06-44DE-8D14-9C5A9BAD3DAB}" destId="{189C1301-4F9A-40B8-A9EC-7510693A8F21}" srcOrd="4" destOrd="0" presId="urn:microsoft.com/office/officeart/2005/8/layout/process3"/>
    <dgm:cxn modelId="{8A8A367A-3AFE-40BE-BCA0-0BD9FAEAD3E2}" type="presParOf" srcId="{189C1301-4F9A-40B8-A9EC-7510693A8F21}" destId="{C9A1FA66-98F2-4D88-9A40-3707A57FD6F0}" srcOrd="0" destOrd="0" presId="urn:microsoft.com/office/officeart/2005/8/layout/process3"/>
    <dgm:cxn modelId="{B57F455A-48AB-4CC7-9FBD-73ADA4553EFD}" type="presParOf" srcId="{189C1301-4F9A-40B8-A9EC-7510693A8F21}" destId="{2E7B177A-14D4-4191-B083-A511AF2F5F83}" srcOrd="1" destOrd="0" presId="urn:microsoft.com/office/officeart/2005/8/layout/process3"/>
    <dgm:cxn modelId="{DDCF2A9B-0AC3-4034-A4D4-EDF0AF824864}" type="presParOf" srcId="{189C1301-4F9A-40B8-A9EC-7510693A8F21}" destId="{2D0845DA-6CD1-4C5E-9C95-841D3D881835}" srcOrd="2" destOrd="0" presId="urn:microsoft.com/office/officeart/2005/8/layout/process3"/>
    <dgm:cxn modelId="{F2DEE392-EB49-4743-86B7-2DB39A3E4CD6}" type="presParOf" srcId="{212CC129-3F06-44DE-8D14-9C5A9BAD3DAB}" destId="{633C023B-3C9B-401D-8BA8-F1D9B10935E5}" srcOrd="5" destOrd="0" presId="urn:microsoft.com/office/officeart/2005/8/layout/process3"/>
    <dgm:cxn modelId="{8D7546E6-9EB6-47F6-BE8B-493D21ECEC6E}" type="presParOf" srcId="{633C023B-3C9B-401D-8BA8-F1D9B10935E5}" destId="{5E9A20A5-2921-46E1-8B12-15E2AC0D104A}" srcOrd="0" destOrd="0" presId="urn:microsoft.com/office/officeart/2005/8/layout/process3"/>
    <dgm:cxn modelId="{42884631-8499-47DA-8D7E-C756AC7609F2}" type="presParOf" srcId="{212CC129-3F06-44DE-8D14-9C5A9BAD3DAB}" destId="{8305EF5A-5231-4414-BEC6-707EF123E75A}" srcOrd="6" destOrd="0" presId="urn:microsoft.com/office/officeart/2005/8/layout/process3"/>
    <dgm:cxn modelId="{B4235BD3-533B-4A20-ACBC-9CD2B1CD6051}" type="presParOf" srcId="{8305EF5A-5231-4414-BEC6-707EF123E75A}" destId="{0272CEEA-3AB7-4634-B248-53FE583C88C8}" srcOrd="0" destOrd="0" presId="urn:microsoft.com/office/officeart/2005/8/layout/process3"/>
    <dgm:cxn modelId="{4411BCBC-7343-4EDD-86A1-7869F0EC9DFE}" type="presParOf" srcId="{8305EF5A-5231-4414-BEC6-707EF123E75A}" destId="{4B7D401F-0F21-4EA4-9B5D-C3842C1070F7}" srcOrd="1" destOrd="0" presId="urn:microsoft.com/office/officeart/2005/8/layout/process3"/>
    <dgm:cxn modelId="{ED0E61C4-8DCF-4CF0-898E-DC207E8CE682}" type="presParOf" srcId="{8305EF5A-5231-4414-BEC6-707EF123E75A}" destId="{2603E968-651D-4966-9406-714ADEFD66D0}"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EC1C40-3EB8-4639-B9D5-F78615C4C31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52CD2AFA-0F14-4921-86EB-157A14E5924A}">
      <dgm:prSet phldrT="[Texte]"/>
      <dgm:spPr>
        <a:solidFill>
          <a:schemeClr val="accent4"/>
        </a:solidFill>
      </dgm:spPr>
      <dgm:t>
        <a:bodyPr/>
        <a:lstStyle/>
        <a:p>
          <a:r>
            <a:rPr lang="en-US" b="1" dirty="0">
              <a:solidFill>
                <a:sysClr val="windowText" lastClr="000000"/>
              </a:solidFill>
            </a:rPr>
            <a:t>R13</a:t>
          </a:r>
        </a:p>
      </dgm:t>
    </dgm:pt>
    <dgm:pt modelId="{D8421747-917C-48EE-9D76-962CB9D05C23}" type="parTrans" cxnId="{296C5B79-DE2A-4C5A-B01B-B71DEEE7EDF1}">
      <dgm:prSet/>
      <dgm:spPr/>
      <dgm:t>
        <a:bodyPr/>
        <a:lstStyle/>
        <a:p>
          <a:endParaRPr lang="fr-FR"/>
        </a:p>
      </dgm:t>
    </dgm:pt>
    <dgm:pt modelId="{6A05045D-F332-4463-A63F-AF40CC8978B6}" type="sibTrans" cxnId="{296C5B79-DE2A-4C5A-B01B-B71DEEE7EDF1}">
      <dgm:prSet/>
      <dgm:spPr/>
      <dgm:t>
        <a:bodyPr/>
        <a:lstStyle/>
        <a:p>
          <a:endParaRPr lang="fr-FR"/>
        </a:p>
      </dgm:t>
    </dgm:pt>
    <dgm:pt modelId="{0CB5FB0B-000D-4930-97FC-DD09D7D3EF59}">
      <dgm:prSet phldrT="[Texte]"/>
      <dgm:spPr>
        <a:solidFill>
          <a:schemeClr val="accent3">
            <a:lumMod val="40000"/>
            <a:lumOff val="60000"/>
            <a:alpha val="90000"/>
          </a:schemeClr>
        </a:solidFill>
      </dgm:spPr>
      <dgm:t>
        <a:bodyPr/>
        <a:lstStyle/>
        <a:p>
          <a:r>
            <a:rPr lang="en-US" dirty="0"/>
            <a:t>Screened</a:t>
          </a:r>
          <a:endParaRPr lang="fr-FR" dirty="0"/>
        </a:p>
      </dgm:t>
    </dgm:pt>
    <dgm:pt modelId="{3505687C-1885-4E00-81E2-5D862670A4DE}" type="parTrans" cxnId="{CCAE949E-1EFA-4EC1-A199-8144BC4B70EC}">
      <dgm:prSet/>
      <dgm:spPr/>
      <dgm:t>
        <a:bodyPr/>
        <a:lstStyle/>
        <a:p>
          <a:endParaRPr lang="fr-FR"/>
        </a:p>
      </dgm:t>
    </dgm:pt>
    <dgm:pt modelId="{F8F8B207-0CE3-471E-B5CF-4258D2D5AB52}" type="sibTrans" cxnId="{CCAE949E-1EFA-4EC1-A199-8144BC4B70EC}">
      <dgm:prSet/>
      <dgm:spPr/>
      <dgm:t>
        <a:bodyPr/>
        <a:lstStyle/>
        <a:p>
          <a:endParaRPr lang="fr-FR"/>
        </a:p>
      </dgm:t>
    </dgm:pt>
    <dgm:pt modelId="{C266C20C-A799-49F2-828F-F7F21C083743}">
      <dgm:prSet phldrT="[Texte]"/>
      <dgm:spPr>
        <a:solidFill>
          <a:schemeClr val="accent3">
            <a:lumMod val="40000"/>
            <a:lumOff val="60000"/>
          </a:schemeClr>
        </a:solidFill>
      </dgm:spPr>
      <dgm:t>
        <a:bodyPr/>
        <a:lstStyle/>
        <a:p>
          <a:r>
            <a:rPr lang="en-US" dirty="0"/>
            <a:t>Relevant</a:t>
          </a:r>
          <a:endParaRPr lang="fr-FR" dirty="0"/>
        </a:p>
      </dgm:t>
    </dgm:pt>
    <dgm:pt modelId="{9426EB20-191D-43E5-9992-9D2BD869C583}" type="parTrans" cxnId="{9E3BE901-9400-438A-8FCA-625E5E24FF52}">
      <dgm:prSet/>
      <dgm:spPr/>
      <dgm:t>
        <a:bodyPr/>
        <a:lstStyle/>
        <a:p>
          <a:endParaRPr lang="fr-FR"/>
        </a:p>
      </dgm:t>
    </dgm:pt>
    <dgm:pt modelId="{AF705ECD-F28B-4177-AF58-2C2BD73D2B51}" type="sibTrans" cxnId="{9E3BE901-9400-438A-8FCA-625E5E24FF52}">
      <dgm:prSet/>
      <dgm:spPr/>
      <dgm:t>
        <a:bodyPr/>
        <a:lstStyle/>
        <a:p>
          <a:endParaRPr lang="fr-FR"/>
        </a:p>
      </dgm:t>
    </dgm:pt>
    <dgm:pt modelId="{E322ED22-ACAB-4078-B2AD-90E21B86C45D}">
      <dgm:prSet phldrT="[Texte]"/>
      <dgm:spPr>
        <a:solidFill>
          <a:schemeClr val="accent3">
            <a:lumMod val="40000"/>
            <a:lumOff val="60000"/>
          </a:schemeClr>
        </a:solidFill>
      </dgm:spPr>
      <dgm:t>
        <a:bodyPr/>
        <a:lstStyle/>
        <a:p>
          <a:r>
            <a:rPr lang="en-US" dirty="0"/>
            <a:t>Priority</a:t>
          </a:r>
          <a:endParaRPr lang="fr-FR" dirty="0"/>
        </a:p>
      </dgm:t>
    </dgm:pt>
    <dgm:pt modelId="{F27C8EA3-86B2-4A6F-A7F1-7F70DB78BA91}" type="parTrans" cxnId="{0C7F6395-3B4D-483B-AFBE-08EA40D71C2F}">
      <dgm:prSet/>
      <dgm:spPr/>
      <dgm:t>
        <a:bodyPr/>
        <a:lstStyle/>
        <a:p>
          <a:endParaRPr lang="fr-FR"/>
        </a:p>
      </dgm:t>
    </dgm:pt>
    <dgm:pt modelId="{2D0D8CD7-25C3-4923-8D7A-10E7423468F7}" type="sibTrans" cxnId="{0C7F6395-3B4D-483B-AFBE-08EA40D71C2F}">
      <dgm:prSet/>
      <dgm:spPr/>
      <dgm:t>
        <a:bodyPr/>
        <a:lstStyle/>
        <a:p>
          <a:endParaRPr lang="fr-FR"/>
        </a:p>
      </dgm:t>
    </dgm:pt>
    <dgm:pt modelId="{34017E8E-AD3A-4BD6-98EA-53AB4F9F8B45}">
      <dgm:prSet phldrT="[Texte]"/>
      <dgm:spPr>
        <a:solidFill>
          <a:schemeClr val="accent3">
            <a:lumMod val="40000"/>
            <a:lumOff val="60000"/>
          </a:schemeClr>
        </a:solidFill>
      </dgm:spPr>
      <dgm:t>
        <a:bodyPr/>
        <a:lstStyle/>
        <a:p>
          <a:r>
            <a:rPr lang="en-US" dirty="0"/>
            <a:t>Amend. w/ manual controls</a:t>
          </a:r>
          <a:endParaRPr lang="fr-FR" dirty="0"/>
        </a:p>
      </dgm:t>
    </dgm:pt>
    <dgm:pt modelId="{E27BB287-7956-4028-B458-795EE9710226}" type="parTrans" cxnId="{7BF537C3-27F5-4636-904C-5102834AB24C}">
      <dgm:prSet/>
      <dgm:spPr/>
      <dgm:t>
        <a:bodyPr/>
        <a:lstStyle/>
        <a:p>
          <a:endParaRPr lang="fr-FR"/>
        </a:p>
      </dgm:t>
    </dgm:pt>
    <dgm:pt modelId="{F956E9A6-938E-4145-B68A-0783E2F86D58}" type="sibTrans" cxnId="{7BF537C3-27F5-4636-904C-5102834AB24C}">
      <dgm:prSet/>
      <dgm:spPr/>
      <dgm:t>
        <a:bodyPr/>
        <a:lstStyle/>
        <a:p>
          <a:endParaRPr lang="fr-FR"/>
        </a:p>
      </dgm:t>
    </dgm:pt>
    <dgm:pt modelId="{4215616B-5D9F-45B9-9264-00F707B931E0}">
      <dgm:prSet phldrT="[Texte]"/>
      <dgm:spPr>
        <a:solidFill>
          <a:srgbClr val="DBDBDB"/>
        </a:solidFill>
      </dgm:spPr>
      <dgm:t>
        <a:bodyPr/>
        <a:lstStyle/>
        <a:p>
          <a:r>
            <a:rPr lang="en-US" dirty="0"/>
            <a:t>New analysis</a:t>
          </a:r>
          <a:endParaRPr lang="fr-FR" dirty="0"/>
        </a:p>
      </dgm:t>
    </dgm:pt>
    <dgm:pt modelId="{CA350D39-E490-478E-AF8D-E52248AD01FE}" type="parTrans" cxnId="{A8DF06AB-26A5-4267-B631-B59D7A1C8312}">
      <dgm:prSet/>
      <dgm:spPr/>
      <dgm:t>
        <a:bodyPr/>
        <a:lstStyle/>
        <a:p>
          <a:endParaRPr lang="fr-FR"/>
        </a:p>
      </dgm:t>
    </dgm:pt>
    <dgm:pt modelId="{56C9AC1D-62F8-4D4E-A4DF-2C5C3EAA0F43}" type="sibTrans" cxnId="{A8DF06AB-26A5-4267-B631-B59D7A1C8312}">
      <dgm:prSet/>
      <dgm:spPr/>
      <dgm:t>
        <a:bodyPr/>
        <a:lstStyle/>
        <a:p>
          <a:endParaRPr lang="fr-FR"/>
        </a:p>
      </dgm:t>
    </dgm:pt>
    <dgm:pt modelId="{7A9359D3-DAA3-4BEB-A8EC-9D221149FFE1}">
      <dgm:prSet phldrT="[Texte]"/>
      <dgm:spPr>
        <a:pattFill prst="wdUpDiag">
          <a:fgClr>
            <a:srgbClr val="DBDBDB"/>
          </a:fgClr>
          <a:bgClr>
            <a:schemeClr val="bg1"/>
          </a:bgClr>
        </a:pattFill>
        <a:ln w="38100">
          <a:solidFill>
            <a:schemeClr val="accent4">
              <a:alpha val="90000"/>
            </a:schemeClr>
          </a:solidFill>
        </a:ln>
      </dgm:spPr>
      <dgm:t>
        <a:bodyPr/>
        <a:lstStyle/>
        <a:p>
          <a:r>
            <a:rPr lang="en-US" dirty="0"/>
            <a:t>First draft</a:t>
          </a:r>
          <a:endParaRPr lang="fr-FR" dirty="0"/>
        </a:p>
      </dgm:t>
    </dgm:pt>
    <dgm:pt modelId="{DD3F4101-4C8D-4D91-B428-FEED377B5BCF}" type="parTrans" cxnId="{5C20F4BD-1632-4644-9EF1-F347005C2196}">
      <dgm:prSet/>
      <dgm:spPr/>
      <dgm:t>
        <a:bodyPr/>
        <a:lstStyle/>
        <a:p>
          <a:endParaRPr lang="fr-FR"/>
        </a:p>
      </dgm:t>
    </dgm:pt>
    <dgm:pt modelId="{17E7DED2-5AB1-4E5C-9A30-9F168CBCFD3E}" type="sibTrans" cxnId="{5C20F4BD-1632-4644-9EF1-F347005C2196}">
      <dgm:prSet/>
      <dgm:spPr/>
      <dgm:t>
        <a:bodyPr/>
        <a:lstStyle/>
        <a:p>
          <a:endParaRPr lang="fr-FR"/>
        </a:p>
      </dgm:t>
    </dgm:pt>
    <dgm:pt modelId="{6DA64153-E261-4C9C-8328-2940623C15F6}">
      <dgm:prSet phldrT="[Texte]"/>
      <dgm:spPr>
        <a:solidFill>
          <a:schemeClr val="bg1">
            <a:alpha val="90000"/>
          </a:schemeClr>
        </a:solidFill>
      </dgm:spPr>
      <dgm:t>
        <a:bodyPr/>
        <a:lstStyle/>
        <a:p>
          <a:r>
            <a:rPr lang="en-US" dirty="0"/>
            <a:t>Informal document</a:t>
          </a:r>
          <a:endParaRPr lang="fr-FR" dirty="0"/>
        </a:p>
      </dgm:t>
    </dgm:pt>
    <dgm:pt modelId="{89E7B945-28FB-4D50-A443-921429FDDEBF}" type="parTrans" cxnId="{5E3B6401-4B6B-459D-9692-D49DF2F6E85E}">
      <dgm:prSet/>
      <dgm:spPr/>
      <dgm:t>
        <a:bodyPr/>
        <a:lstStyle/>
        <a:p>
          <a:endParaRPr lang="fr-FR"/>
        </a:p>
      </dgm:t>
    </dgm:pt>
    <dgm:pt modelId="{B7510B5A-E3C3-41C7-BA4C-369C07159CA8}" type="sibTrans" cxnId="{5E3B6401-4B6B-459D-9692-D49DF2F6E85E}">
      <dgm:prSet/>
      <dgm:spPr/>
      <dgm:t>
        <a:bodyPr/>
        <a:lstStyle/>
        <a:p>
          <a:endParaRPr lang="fr-FR"/>
        </a:p>
      </dgm:t>
    </dgm:pt>
    <dgm:pt modelId="{6DC91710-423B-4EAD-A6C0-E58A57429A2E}">
      <dgm:prSet phldrT="[Texte]"/>
      <dgm:spPr>
        <a:solidFill>
          <a:schemeClr val="bg1">
            <a:alpha val="90000"/>
          </a:schemeClr>
        </a:solidFill>
      </dgm:spPr>
      <dgm:t>
        <a:bodyPr/>
        <a:lstStyle/>
        <a:p>
          <a:r>
            <a:rPr lang="en-US" dirty="0"/>
            <a:t>Working document</a:t>
          </a:r>
          <a:endParaRPr lang="fr-FR" dirty="0"/>
        </a:p>
      </dgm:t>
    </dgm:pt>
    <dgm:pt modelId="{78BC852E-A163-416B-BDF6-BB395A4A1EF3}" type="parTrans" cxnId="{C1B56982-353F-40C7-A5EC-7882CB5F7928}">
      <dgm:prSet/>
      <dgm:spPr/>
      <dgm:t>
        <a:bodyPr/>
        <a:lstStyle/>
        <a:p>
          <a:endParaRPr lang="fr-FR"/>
        </a:p>
      </dgm:t>
    </dgm:pt>
    <dgm:pt modelId="{7B19C3D3-744E-4EC1-A103-E611E76B2100}" type="sibTrans" cxnId="{C1B56982-353F-40C7-A5EC-7882CB5F7928}">
      <dgm:prSet/>
      <dgm:spPr/>
      <dgm:t>
        <a:bodyPr/>
        <a:lstStyle/>
        <a:p>
          <a:endParaRPr lang="fr-FR"/>
        </a:p>
      </dgm:t>
    </dgm:pt>
    <dgm:pt modelId="{940A5007-A03D-4524-A300-D1039F670A16}">
      <dgm:prSet phldrT="[Texte]"/>
      <dgm:spPr>
        <a:solidFill>
          <a:schemeClr val="accent4">
            <a:alpha val="90000"/>
          </a:schemeClr>
        </a:solidFill>
      </dgm:spPr>
      <dgm:t>
        <a:bodyPr/>
        <a:lstStyle/>
        <a:p>
          <a:r>
            <a:rPr lang="en-US" b="1" dirty="0">
              <a:solidFill>
                <a:sysClr val="windowText" lastClr="000000"/>
              </a:solidFill>
            </a:rPr>
            <a:t>R13-H</a:t>
          </a:r>
          <a:endParaRPr lang="fr-FR" b="1" dirty="0">
            <a:solidFill>
              <a:sysClr val="windowText" lastClr="000000"/>
            </a:solidFill>
          </a:endParaRPr>
        </a:p>
      </dgm:t>
    </dgm:pt>
    <dgm:pt modelId="{89F9EA96-C274-451E-BE2B-61D43CCD05F9}" type="parTrans" cxnId="{C87FCEBC-E825-45F8-8005-F73365202023}">
      <dgm:prSet/>
      <dgm:spPr/>
      <dgm:t>
        <a:bodyPr/>
        <a:lstStyle/>
        <a:p>
          <a:endParaRPr lang="fr-FR"/>
        </a:p>
      </dgm:t>
    </dgm:pt>
    <dgm:pt modelId="{0C8DD9CB-F0C3-46E2-A722-483F0DA5C97D}" type="sibTrans" cxnId="{C87FCEBC-E825-45F8-8005-F73365202023}">
      <dgm:prSet/>
      <dgm:spPr/>
      <dgm:t>
        <a:bodyPr/>
        <a:lstStyle/>
        <a:p>
          <a:endParaRPr lang="fr-FR"/>
        </a:p>
      </dgm:t>
    </dgm:pt>
    <dgm:pt modelId="{F418F787-F1C4-43CA-B529-E8AB2F753097}">
      <dgm:prSet phldrT="[Texte]"/>
      <dgm:spPr>
        <a:solidFill>
          <a:schemeClr val="accent4">
            <a:alpha val="90000"/>
          </a:schemeClr>
        </a:solidFill>
      </dgm:spPr>
      <dgm:t>
        <a:bodyPr/>
        <a:lstStyle/>
        <a:p>
          <a:r>
            <a:rPr lang="en-US" b="1" dirty="0">
              <a:solidFill>
                <a:sysClr val="windowText" lastClr="000000"/>
              </a:solidFill>
            </a:rPr>
            <a:t>R78</a:t>
          </a:r>
          <a:endParaRPr lang="fr-FR" b="1" dirty="0">
            <a:solidFill>
              <a:sysClr val="windowText" lastClr="000000"/>
            </a:solidFill>
          </a:endParaRPr>
        </a:p>
      </dgm:t>
    </dgm:pt>
    <dgm:pt modelId="{6AEA9C2A-24E8-4F9E-838E-3663F570961F}" type="parTrans" cxnId="{5AD0CFE0-E291-4AB7-9335-0DDF0CFF7741}">
      <dgm:prSet/>
      <dgm:spPr/>
      <dgm:t>
        <a:bodyPr/>
        <a:lstStyle/>
        <a:p>
          <a:endParaRPr lang="fr-FR"/>
        </a:p>
      </dgm:t>
    </dgm:pt>
    <dgm:pt modelId="{FF9371D9-84A6-41F1-BF0A-864FD0F527C6}" type="sibTrans" cxnId="{5AD0CFE0-E291-4AB7-9335-0DDF0CFF7741}">
      <dgm:prSet/>
      <dgm:spPr/>
      <dgm:t>
        <a:bodyPr/>
        <a:lstStyle/>
        <a:p>
          <a:endParaRPr lang="fr-FR"/>
        </a:p>
      </dgm:t>
    </dgm:pt>
    <dgm:pt modelId="{6A90180B-9260-4F41-9CFE-3B96EA6D4868}">
      <dgm:prSet phldrT="[Texte]"/>
      <dgm:spPr>
        <a:solidFill>
          <a:schemeClr val="accent4">
            <a:alpha val="90000"/>
          </a:schemeClr>
        </a:solidFill>
      </dgm:spPr>
      <dgm:t>
        <a:bodyPr/>
        <a:lstStyle/>
        <a:p>
          <a:r>
            <a:rPr lang="en-US" b="1" dirty="0">
              <a:solidFill>
                <a:sysClr val="windowText" lastClr="000000"/>
              </a:solidFill>
            </a:rPr>
            <a:t>R79</a:t>
          </a:r>
          <a:endParaRPr lang="fr-FR" b="1" dirty="0">
            <a:solidFill>
              <a:sysClr val="windowText" lastClr="000000"/>
            </a:solidFill>
          </a:endParaRPr>
        </a:p>
      </dgm:t>
    </dgm:pt>
    <dgm:pt modelId="{B53BAFF3-BE0E-4DD8-A359-97D6B8E1C77D}" type="parTrans" cxnId="{0208DDCE-0C01-417E-B05C-0DE0E6D5AC73}">
      <dgm:prSet/>
      <dgm:spPr/>
      <dgm:t>
        <a:bodyPr/>
        <a:lstStyle/>
        <a:p>
          <a:endParaRPr lang="fr-FR"/>
        </a:p>
      </dgm:t>
    </dgm:pt>
    <dgm:pt modelId="{A46B0BE1-9CFC-46C4-9176-E567D911066E}" type="sibTrans" cxnId="{0208DDCE-0C01-417E-B05C-0DE0E6D5AC73}">
      <dgm:prSet/>
      <dgm:spPr/>
      <dgm:t>
        <a:bodyPr/>
        <a:lstStyle/>
        <a:p>
          <a:endParaRPr lang="fr-FR"/>
        </a:p>
      </dgm:t>
    </dgm:pt>
    <dgm:pt modelId="{B6002057-9904-4918-A78A-6B5C899BA757}">
      <dgm:prSet phldrT="[Texte]"/>
      <dgm:spPr>
        <a:solidFill>
          <a:schemeClr val="accent4">
            <a:alpha val="90000"/>
          </a:schemeClr>
        </a:solidFill>
      </dgm:spPr>
      <dgm:t>
        <a:bodyPr/>
        <a:lstStyle/>
        <a:p>
          <a:r>
            <a:rPr lang="en-US" b="1" dirty="0">
              <a:solidFill>
                <a:sysClr val="windowText" lastClr="000000"/>
              </a:solidFill>
            </a:rPr>
            <a:t>R89</a:t>
          </a:r>
          <a:endParaRPr lang="fr-FR" b="1" dirty="0">
            <a:solidFill>
              <a:sysClr val="windowText" lastClr="000000"/>
            </a:solidFill>
          </a:endParaRPr>
        </a:p>
      </dgm:t>
    </dgm:pt>
    <dgm:pt modelId="{9853B03B-D54E-413C-AF96-5A328581AA6C}" type="parTrans" cxnId="{C818619B-6053-440E-9E64-A127B850BDB5}">
      <dgm:prSet/>
      <dgm:spPr/>
      <dgm:t>
        <a:bodyPr/>
        <a:lstStyle/>
        <a:p>
          <a:endParaRPr lang="fr-FR"/>
        </a:p>
      </dgm:t>
    </dgm:pt>
    <dgm:pt modelId="{BFC407C2-8E61-4D6D-AE7D-499B245D6FDB}" type="sibTrans" cxnId="{C818619B-6053-440E-9E64-A127B850BDB5}">
      <dgm:prSet/>
      <dgm:spPr/>
      <dgm:t>
        <a:bodyPr/>
        <a:lstStyle/>
        <a:p>
          <a:endParaRPr lang="fr-FR"/>
        </a:p>
      </dgm:t>
    </dgm:pt>
    <dgm:pt modelId="{4276B44F-BD11-4F34-BF4C-BF17ED7024CE}">
      <dgm:prSet phldrT="[Texte]"/>
      <dgm:spPr>
        <a:solidFill>
          <a:schemeClr val="accent4">
            <a:alpha val="90000"/>
          </a:schemeClr>
        </a:solidFill>
      </dgm:spPr>
      <dgm:t>
        <a:bodyPr/>
        <a:lstStyle/>
        <a:p>
          <a:r>
            <a:rPr lang="en-US" b="1" dirty="0">
              <a:solidFill>
                <a:sysClr val="windowText" lastClr="000000"/>
              </a:solidFill>
            </a:rPr>
            <a:t>R90</a:t>
          </a:r>
          <a:endParaRPr lang="fr-FR" b="1" dirty="0">
            <a:solidFill>
              <a:sysClr val="windowText" lastClr="000000"/>
            </a:solidFill>
          </a:endParaRPr>
        </a:p>
      </dgm:t>
    </dgm:pt>
    <dgm:pt modelId="{383EC757-7493-4F47-92CB-B8AD9DA73BDE}" type="parTrans" cxnId="{6D71F50E-4FCC-43C8-95B6-E8D7EFEC0690}">
      <dgm:prSet/>
      <dgm:spPr/>
      <dgm:t>
        <a:bodyPr/>
        <a:lstStyle/>
        <a:p>
          <a:endParaRPr lang="fr-FR"/>
        </a:p>
      </dgm:t>
    </dgm:pt>
    <dgm:pt modelId="{097E1140-9F79-419C-A9B0-1ED6ED7FBFA1}" type="sibTrans" cxnId="{6D71F50E-4FCC-43C8-95B6-E8D7EFEC0690}">
      <dgm:prSet/>
      <dgm:spPr/>
      <dgm:t>
        <a:bodyPr/>
        <a:lstStyle/>
        <a:p>
          <a:endParaRPr lang="fr-FR"/>
        </a:p>
      </dgm:t>
    </dgm:pt>
    <dgm:pt modelId="{A920D928-4559-425F-8584-4A83C5CD30A1}">
      <dgm:prSet phldrT="[Texte]"/>
      <dgm:spPr>
        <a:solidFill>
          <a:schemeClr val="accent4">
            <a:alpha val="90000"/>
          </a:schemeClr>
        </a:solidFill>
      </dgm:spPr>
      <dgm:t>
        <a:bodyPr/>
        <a:lstStyle/>
        <a:p>
          <a:r>
            <a:rPr lang="en-US" b="1" dirty="0">
              <a:solidFill>
                <a:sysClr val="windowText" lastClr="000000"/>
              </a:solidFill>
            </a:rPr>
            <a:t>R140</a:t>
          </a:r>
          <a:endParaRPr lang="fr-FR" b="1" dirty="0">
            <a:solidFill>
              <a:sysClr val="windowText" lastClr="000000"/>
            </a:solidFill>
          </a:endParaRPr>
        </a:p>
      </dgm:t>
    </dgm:pt>
    <dgm:pt modelId="{9726D9A4-54F3-4BC8-BD56-8D427C11CFBA}" type="parTrans" cxnId="{6393820F-A25D-462C-AFAC-32CDBEEAFB63}">
      <dgm:prSet/>
      <dgm:spPr/>
      <dgm:t>
        <a:bodyPr/>
        <a:lstStyle/>
        <a:p>
          <a:endParaRPr lang="fr-FR"/>
        </a:p>
      </dgm:t>
    </dgm:pt>
    <dgm:pt modelId="{A08049BB-9599-48A7-A868-7C885C324E98}" type="sibTrans" cxnId="{6393820F-A25D-462C-AFAC-32CDBEEAFB63}">
      <dgm:prSet/>
      <dgm:spPr/>
      <dgm:t>
        <a:bodyPr/>
        <a:lstStyle/>
        <a:p>
          <a:endParaRPr lang="fr-FR"/>
        </a:p>
      </dgm:t>
    </dgm:pt>
    <dgm:pt modelId="{3C6E79CA-74D0-4DBD-B282-D79B004E0B88}">
      <dgm:prSet phldrT="[Texte]"/>
      <dgm:spPr>
        <a:solidFill>
          <a:schemeClr val="accent4"/>
        </a:solidFill>
      </dgm:spPr>
      <dgm:t>
        <a:bodyPr/>
        <a:lstStyle/>
        <a:p>
          <a:r>
            <a:rPr lang="en-US" b="1" dirty="0">
              <a:solidFill>
                <a:sysClr val="windowText" lastClr="000000"/>
              </a:solidFill>
            </a:rPr>
            <a:t>GTR8</a:t>
          </a:r>
          <a:endParaRPr lang="fr-FR" b="1" dirty="0">
            <a:solidFill>
              <a:sysClr val="windowText" lastClr="000000"/>
            </a:solidFill>
          </a:endParaRPr>
        </a:p>
      </dgm:t>
    </dgm:pt>
    <dgm:pt modelId="{3ED2A6EA-FC6B-44A8-B0D2-7AB3B11DE0F8}" type="parTrans" cxnId="{5BC50746-3A1D-4B94-B6EE-A3F14279112B}">
      <dgm:prSet/>
      <dgm:spPr/>
      <dgm:t>
        <a:bodyPr/>
        <a:lstStyle/>
        <a:p>
          <a:endParaRPr lang="fr-FR"/>
        </a:p>
      </dgm:t>
    </dgm:pt>
    <dgm:pt modelId="{69F61559-7E2F-4AB3-B737-298738DD4C60}" type="sibTrans" cxnId="{5BC50746-3A1D-4B94-B6EE-A3F14279112B}">
      <dgm:prSet/>
      <dgm:spPr/>
      <dgm:t>
        <a:bodyPr/>
        <a:lstStyle/>
        <a:p>
          <a:endParaRPr lang="fr-FR"/>
        </a:p>
      </dgm:t>
    </dgm:pt>
    <dgm:pt modelId="{1AC4691F-EE58-42AB-B1DC-91D0858DE130}">
      <dgm:prSet phldrT="[Texte]"/>
      <dgm:spPr>
        <a:solidFill>
          <a:schemeClr val="accent3">
            <a:lumMod val="40000"/>
            <a:lumOff val="60000"/>
            <a:alpha val="90000"/>
          </a:schemeClr>
        </a:solidFill>
      </dgm:spPr>
      <dgm:t>
        <a:bodyPr/>
        <a:lstStyle/>
        <a:p>
          <a:r>
            <a:rPr lang="en-US" dirty="0"/>
            <a:t>Screened</a:t>
          </a:r>
          <a:endParaRPr lang="fr-FR" dirty="0">
            <a:solidFill>
              <a:sysClr val="windowText" lastClr="000000"/>
            </a:solidFill>
          </a:endParaRPr>
        </a:p>
      </dgm:t>
    </dgm:pt>
    <dgm:pt modelId="{CA162878-2FC5-4DA4-A69B-6963C940802A}" type="parTrans" cxnId="{1E5D6D51-4DBE-4438-8D8F-BCEB6AA5987A}">
      <dgm:prSet/>
      <dgm:spPr/>
      <dgm:t>
        <a:bodyPr/>
        <a:lstStyle/>
        <a:p>
          <a:endParaRPr lang="fr-FR"/>
        </a:p>
      </dgm:t>
    </dgm:pt>
    <dgm:pt modelId="{50C95EA7-049F-489B-8DB8-094E190658CE}" type="sibTrans" cxnId="{1E5D6D51-4DBE-4438-8D8F-BCEB6AA5987A}">
      <dgm:prSet/>
      <dgm:spPr/>
      <dgm:t>
        <a:bodyPr/>
        <a:lstStyle/>
        <a:p>
          <a:endParaRPr lang="fr-FR"/>
        </a:p>
      </dgm:t>
    </dgm:pt>
    <dgm:pt modelId="{11D462D4-7FF8-4A86-BB3A-B69BF1827798}">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6693FC74-DCD3-43E9-A853-9643AF0BAC10}" type="parTrans" cxnId="{855846B7-DB0D-437C-B9B8-FE94DEA51B11}">
      <dgm:prSet/>
      <dgm:spPr/>
      <dgm:t>
        <a:bodyPr/>
        <a:lstStyle/>
        <a:p>
          <a:endParaRPr lang="fr-FR"/>
        </a:p>
      </dgm:t>
    </dgm:pt>
    <dgm:pt modelId="{CE53BA7D-544B-49A4-9259-895D4F629348}" type="sibTrans" cxnId="{855846B7-DB0D-437C-B9B8-FE94DEA51B11}">
      <dgm:prSet/>
      <dgm:spPr/>
      <dgm:t>
        <a:bodyPr/>
        <a:lstStyle/>
        <a:p>
          <a:endParaRPr lang="fr-FR"/>
        </a:p>
      </dgm:t>
    </dgm:pt>
    <dgm:pt modelId="{343023FE-8859-4BAB-B8D9-FBEE21C98798}">
      <dgm:prSet phldrT="[Texte]"/>
      <dgm:spPr>
        <a:solidFill>
          <a:schemeClr val="accent3">
            <a:lumMod val="40000"/>
            <a:lumOff val="60000"/>
            <a:alpha val="90000"/>
          </a:schemeClr>
        </a:solidFill>
      </dgm:spPr>
      <dgm:t>
        <a:bodyPr/>
        <a:lstStyle/>
        <a:p>
          <a:r>
            <a:rPr lang="en-US" dirty="0"/>
            <a:t>Screened</a:t>
          </a:r>
          <a:endParaRPr lang="fr-FR" dirty="0">
            <a:solidFill>
              <a:sysClr val="windowText" lastClr="000000"/>
            </a:solidFill>
          </a:endParaRPr>
        </a:p>
      </dgm:t>
    </dgm:pt>
    <dgm:pt modelId="{139AA3DE-9AB1-4F64-BB3E-E1403FFE5DE2}" type="parTrans" cxnId="{814AEA2E-5994-443B-9048-35C0CA74B834}">
      <dgm:prSet/>
      <dgm:spPr/>
      <dgm:t>
        <a:bodyPr/>
        <a:lstStyle/>
        <a:p>
          <a:endParaRPr lang="fr-FR"/>
        </a:p>
      </dgm:t>
    </dgm:pt>
    <dgm:pt modelId="{E1BE6F1D-00A3-4FF1-9FE5-64B4218870F0}" type="sibTrans" cxnId="{814AEA2E-5994-443B-9048-35C0CA74B834}">
      <dgm:prSet/>
      <dgm:spPr/>
      <dgm:t>
        <a:bodyPr/>
        <a:lstStyle/>
        <a:p>
          <a:endParaRPr lang="fr-FR"/>
        </a:p>
      </dgm:t>
    </dgm:pt>
    <dgm:pt modelId="{47EBFD97-9417-41A9-92D0-F08C7B37AFF9}">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AE461CAB-4C29-4752-AD2F-CDDBF1E1A538}" type="parTrans" cxnId="{80A18089-AD53-45F3-BEF7-857D7563EB7D}">
      <dgm:prSet/>
      <dgm:spPr/>
      <dgm:t>
        <a:bodyPr/>
        <a:lstStyle/>
        <a:p>
          <a:endParaRPr lang="fr-FR"/>
        </a:p>
      </dgm:t>
    </dgm:pt>
    <dgm:pt modelId="{7C2699F0-5EB4-4743-B9B8-E0F8F4C74851}" type="sibTrans" cxnId="{80A18089-AD53-45F3-BEF7-857D7563EB7D}">
      <dgm:prSet/>
      <dgm:spPr/>
      <dgm:t>
        <a:bodyPr/>
        <a:lstStyle/>
        <a:p>
          <a:endParaRPr lang="fr-FR"/>
        </a:p>
      </dgm:t>
    </dgm:pt>
    <dgm:pt modelId="{8A4DEF72-804D-476F-BE05-461898A0DB6D}">
      <dgm:prSet phldrT="[Texte]"/>
      <dgm:spPr>
        <a:solidFill>
          <a:schemeClr val="accent2"/>
        </a:solidFill>
      </dgm:spPr>
      <dgm:t>
        <a:bodyPr/>
        <a:lstStyle/>
        <a:p>
          <a:r>
            <a:rPr lang="en-US" dirty="0">
              <a:solidFill>
                <a:sysClr val="windowText" lastClr="000000"/>
              </a:solidFill>
            </a:rPr>
            <a:t>Not relevant</a:t>
          </a:r>
          <a:endParaRPr lang="fr-FR" dirty="0">
            <a:solidFill>
              <a:sysClr val="windowText" lastClr="000000"/>
            </a:solidFill>
          </a:endParaRPr>
        </a:p>
      </dgm:t>
    </dgm:pt>
    <dgm:pt modelId="{EB6D367A-808E-478A-BE00-8F91D924DA79}" type="parTrans" cxnId="{FB847D13-C518-4149-8E61-AD12C1F8E3DB}">
      <dgm:prSet/>
      <dgm:spPr/>
      <dgm:t>
        <a:bodyPr/>
        <a:lstStyle/>
        <a:p>
          <a:endParaRPr lang="fr-FR"/>
        </a:p>
      </dgm:t>
    </dgm:pt>
    <dgm:pt modelId="{E2E46009-AB7F-49DF-AF69-8C1F11EB48A0}" type="sibTrans" cxnId="{FB847D13-C518-4149-8E61-AD12C1F8E3DB}">
      <dgm:prSet/>
      <dgm:spPr/>
      <dgm:t>
        <a:bodyPr/>
        <a:lstStyle/>
        <a:p>
          <a:endParaRPr lang="fr-FR"/>
        </a:p>
      </dgm:t>
    </dgm:pt>
    <dgm:pt modelId="{478FDBCD-0DFD-4831-A10F-BF5600EB6311}">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30B18EA6-2D2F-4C69-9292-28AFB54C48DB}" type="parTrans" cxnId="{967E6476-8A63-41A5-B4D1-3EB2B0BD2BFA}">
      <dgm:prSet/>
      <dgm:spPr/>
      <dgm:t>
        <a:bodyPr/>
        <a:lstStyle/>
        <a:p>
          <a:endParaRPr lang="fr-FR"/>
        </a:p>
      </dgm:t>
    </dgm:pt>
    <dgm:pt modelId="{804C7A8F-867A-4706-A4F0-F60F253AAF55}" type="sibTrans" cxnId="{967E6476-8A63-41A5-B4D1-3EB2B0BD2BFA}">
      <dgm:prSet/>
      <dgm:spPr/>
      <dgm:t>
        <a:bodyPr/>
        <a:lstStyle/>
        <a:p>
          <a:endParaRPr lang="fr-FR"/>
        </a:p>
      </dgm:t>
    </dgm:pt>
    <dgm:pt modelId="{9A64BAE2-E90D-4C39-9D0A-EDB0B485BE46}">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CD393E2E-101F-45F7-9286-9906F29600B4}" type="parTrans" cxnId="{A1825F36-3CB9-4FB4-BA70-D827AE1A08C2}">
      <dgm:prSet/>
      <dgm:spPr/>
      <dgm:t>
        <a:bodyPr/>
        <a:lstStyle/>
        <a:p>
          <a:endParaRPr lang="fr-FR"/>
        </a:p>
      </dgm:t>
    </dgm:pt>
    <dgm:pt modelId="{D77A3AAB-04D8-4801-9EE7-E63F410C40F0}" type="sibTrans" cxnId="{A1825F36-3CB9-4FB4-BA70-D827AE1A08C2}">
      <dgm:prSet/>
      <dgm:spPr/>
      <dgm:t>
        <a:bodyPr/>
        <a:lstStyle/>
        <a:p>
          <a:endParaRPr lang="fr-FR"/>
        </a:p>
      </dgm:t>
    </dgm:pt>
    <dgm:pt modelId="{42F3C260-C9A3-4DB7-BA7D-46DAD01D5177}">
      <dgm:prSet phldrT="[Texte]"/>
      <dgm:spPr>
        <a:solidFill>
          <a:schemeClr val="accent3"/>
        </a:solidFill>
      </dgm:spPr>
      <dgm:t>
        <a:bodyPr/>
        <a:lstStyle/>
        <a:p>
          <a:r>
            <a:rPr lang="en-US" dirty="0">
              <a:solidFill>
                <a:sysClr val="windowText" lastClr="000000"/>
              </a:solidFill>
            </a:rPr>
            <a:t>Non-priority</a:t>
          </a:r>
          <a:endParaRPr lang="fr-FR" dirty="0">
            <a:solidFill>
              <a:sysClr val="windowText" lastClr="000000"/>
            </a:solidFill>
          </a:endParaRPr>
        </a:p>
      </dgm:t>
    </dgm:pt>
    <dgm:pt modelId="{84B432F2-302A-44B2-8D1F-C9F67DE2C6DB}" type="parTrans" cxnId="{26CF182F-8D39-4C61-A19A-8756331BA7F1}">
      <dgm:prSet/>
      <dgm:spPr/>
      <dgm:t>
        <a:bodyPr/>
        <a:lstStyle/>
        <a:p>
          <a:endParaRPr lang="fr-FR"/>
        </a:p>
      </dgm:t>
    </dgm:pt>
    <dgm:pt modelId="{B6FEFCF6-66D5-4EF6-BFF2-3C2B00E324CC}" type="sibTrans" cxnId="{26CF182F-8D39-4C61-A19A-8756331BA7F1}">
      <dgm:prSet/>
      <dgm:spPr/>
      <dgm:t>
        <a:bodyPr/>
        <a:lstStyle/>
        <a:p>
          <a:endParaRPr lang="fr-FR"/>
        </a:p>
      </dgm:t>
    </dgm:pt>
    <dgm:pt modelId="{7DFA587E-9EC6-4710-9EF2-C829B7DE4506}">
      <dgm:prSet phldrT="[Texte]"/>
      <dgm:spPr>
        <a:solidFill>
          <a:schemeClr val="accent3">
            <a:lumMod val="40000"/>
            <a:lumOff val="60000"/>
          </a:schemeClr>
        </a:solidFill>
      </dgm:spPr>
      <dgm:t>
        <a:bodyPr/>
        <a:lstStyle/>
        <a:p>
          <a:r>
            <a:rPr lang="en-US" dirty="0"/>
            <a:t>Changes needed</a:t>
          </a:r>
          <a:endParaRPr lang="fr-FR" dirty="0"/>
        </a:p>
      </dgm:t>
    </dgm:pt>
    <dgm:pt modelId="{1C02CCDB-F7DE-4C6E-AC6D-96BB6725E833}" type="parTrans" cxnId="{0FBB40D0-1072-4197-89CB-0120FCFDA973}">
      <dgm:prSet/>
      <dgm:spPr/>
      <dgm:t>
        <a:bodyPr/>
        <a:lstStyle/>
        <a:p>
          <a:endParaRPr lang="fr-FR"/>
        </a:p>
      </dgm:t>
    </dgm:pt>
    <dgm:pt modelId="{F448504C-0FA1-4C8A-8232-A3163CBEB039}" type="sibTrans" cxnId="{0FBB40D0-1072-4197-89CB-0120FCFDA973}">
      <dgm:prSet/>
      <dgm:spPr/>
      <dgm:t>
        <a:bodyPr/>
        <a:lstStyle/>
        <a:p>
          <a:endParaRPr lang="fr-FR"/>
        </a:p>
      </dgm:t>
    </dgm:pt>
    <dgm:pt modelId="{47E6BC8D-C0A8-4A23-BD85-0B8873B56C7B}">
      <dgm:prSet phldrT="[Texte]"/>
      <dgm:spPr>
        <a:solidFill>
          <a:schemeClr val="accent3">
            <a:lumMod val="40000"/>
            <a:lumOff val="60000"/>
            <a:alpha val="90000"/>
          </a:schemeClr>
        </a:solidFill>
      </dgm:spPr>
      <dgm:t>
        <a:bodyPr/>
        <a:lstStyle/>
        <a:p>
          <a:r>
            <a:rPr lang="en-US" dirty="0">
              <a:solidFill>
                <a:sysClr val="windowText" lastClr="000000"/>
              </a:solidFill>
            </a:rPr>
            <a:t>Changes needed</a:t>
          </a:r>
          <a:endParaRPr lang="fr-FR" dirty="0">
            <a:solidFill>
              <a:sysClr val="windowText" lastClr="000000"/>
            </a:solidFill>
          </a:endParaRPr>
        </a:p>
      </dgm:t>
    </dgm:pt>
    <dgm:pt modelId="{C8E8C0AA-7654-4EFE-A4DF-F2AEE4D12492}" type="parTrans" cxnId="{2FD29151-EE11-48A0-A484-C6403F38BD82}">
      <dgm:prSet/>
      <dgm:spPr/>
      <dgm:t>
        <a:bodyPr/>
        <a:lstStyle/>
        <a:p>
          <a:endParaRPr lang="fr-FR"/>
        </a:p>
      </dgm:t>
    </dgm:pt>
    <dgm:pt modelId="{3879B2FC-784E-4F41-90AD-B2CFC2DB5830}" type="sibTrans" cxnId="{2FD29151-EE11-48A0-A484-C6403F38BD82}">
      <dgm:prSet/>
      <dgm:spPr/>
      <dgm:t>
        <a:bodyPr/>
        <a:lstStyle/>
        <a:p>
          <a:endParaRPr lang="fr-FR"/>
        </a:p>
      </dgm:t>
    </dgm:pt>
    <dgm:pt modelId="{D9B66606-B9EE-41AC-8C3B-FE51AF566A7B}">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4186D8DF-AE5C-45DB-8243-547D786B5A37}" type="parTrans" cxnId="{48632736-BF2D-4A8F-AB93-C30B84FD43FF}">
      <dgm:prSet/>
      <dgm:spPr/>
      <dgm:t>
        <a:bodyPr/>
        <a:lstStyle/>
        <a:p>
          <a:endParaRPr lang="fr-FR"/>
        </a:p>
      </dgm:t>
    </dgm:pt>
    <dgm:pt modelId="{EADAAF32-5ED5-4DC5-8DFD-F4B409DAC887}" type="sibTrans" cxnId="{48632736-BF2D-4A8F-AB93-C30B84FD43FF}">
      <dgm:prSet/>
      <dgm:spPr/>
      <dgm:t>
        <a:bodyPr/>
        <a:lstStyle/>
        <a:p>
          <a:endParaRPr lang="fr-FR"/>
        </a:p>
      </dgm:t>
    </dgm:pt>
    <dgm:pt modelId="{9C09D114-0FB5-4D9C-B842-1238E099D471}">
      <dgm:prSet phldrT="[Texte]"/>
      <dgm:spPr>
        <a:solidFill>
          <a:srgbClr val="DBDBDB"/>
        </a:solidFill>
        <a:ln w="38100">
          <a:solidFill>
            <a:schemeClr val="accent4">
              <a:alpha val="90000"/>
            </a:schemeClr>
          </a:solidFill>
        </a:ln>
      </dgm:spPr>
      <dgm:t>
        <a:bodyPr/>
        <a:lstStyle/>
        <a:p>
          <a:r>
            <a:rPr lang="en-US" dirty="0">
              <a:solidFill>
                <a:sysClr val="windowText" lastClr="000000"/>
              </a:solidFill>
            </a:rPr>
            <a:t>Relevant</a:t>
          </a:r>
          <a:endParaRPr lang="fr-FR" dirty="0">
            <a:solidFill>
              <a:sysClr val="windowText" lastClr="000000"/>
            </a:solidFill>
          </a:endParaRPr>
        </a:p>
      </dgm:t>
    </dgm:pt>
    <dgm:pt modelId="{39DF038D-9DAF-46B8-BFEB-6D1D101EAA72}" type="parTrans" cxnId="{8469BB56-6C54-4C92-9E79-BB0363D389A1}">
      <dgm:prSet/>
      <dgm:spPr/>
      <dgm:t>
        <a:bodyPr/>
        <a:lstStyle/>
        <a:p>
          <a:endParaRPr lang="fr-FR"/>
        </a:p>
      </dgm:t>
    </dgm:pt>
    <dgm:pt modelId="{1CA0FBD8-B399-4B80-9F95-9A94CFA57320}" type="sibTrans" cxnId="{8469BB56-6C54-4C92-9E79-BB0363D389A1}">
      <dgm:prSet/>
      <dgm:spPr/>
      <dgm:t>
        <a:bodyPr/>
        <a:lstStyle/>
        <a:p>
          <a:endParaRPr lang="fr-FR"/>
        </a:p>
      </dgm:t>
    </dgm:pt>
    <dgm:pt modelId="{08F0D18C-A193-4FF0-88D3-C76C23AABD1A}">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0382ECA0-D1E5-4735-B28F-3A2F5A3DA384}" type="parTrans" cxnId="{6B920CB6-9E42-4DF2-865D-3D6C5D94BFB1}">
      <dgm:prSet/>
      <dgm:spPr/>
      <dgm:t>
        <a:bodyPr/>
        <a:lstStyle/>
        <a:p>
          <a:endParaRPr lang="fr-FR"/>
        </a:p>
      </dgm:t>
    </dgm:pt>
    <dgm:pt modelId="{6824AC44-D2ED-43B9-93EC-EF5DAE242ED5}" type="sibTrans" cxnId="{6B920CB6-9E42-4DF2-865D-3D6C5D94BFB1}">
      <dgm:prSet/>
      <dgm:spPr/>
      <dgm:t>
        <a:bodyPr/>
        <a:lstStyle/>
        <a:p>
          <a:endParaRPr lang="fr-FR"/>
        </a:p>
      </dgm:t>
    </dgm:pt>
    <dgm:pt modelId="{7F69F238-FA56-4685-890E-AEDD6862CA79}">
      <dgm:prSet phldrT="[Texte]"/>
      <dgm:spPr>
        <a:solidFill>
          <a:srgbClr val="DBDBDB"/>
        </a:solidFill>
        <a:ln w="38100">
          <a:solidFill>
            <a:schemeClr val="accent4">
              <a:alpha val="90000"/>
            </a:schemeClr>
          </a:solidFill>
        </a:ln>
      </dgm:spPr>
      <dgm:t>
        <a:bodyPr/>
        <a:lstStyle/>
        <a:p>
          <a:r>
            <a:rPr lang="en-US" dirty="0">
              <a:solidFill>
                <a:sysClr val="windowText" lastClr="000000"/>
              </a:solidFill>
            </a:rPr>
            <a:t>Relevant</a:t>
          </a:r>
          <a:endParaRPr lang="fr-FR" dirty="0">
            <a:solidFill>
              <a:sysClr val="windowText" lastClr="000000"/>
            </a:solidFill>
          </a:endParaRPr>
        </a:p>
      </dgm:t>
    </dgm:pt>
    <dgm:pt modelId="{A97CC66F-47E1-4B10-9491-F2254F47BE03}" type="parTrans" cxnId="{C53C1C0D-BC39-46FB-BCE1-91B5812A81B0}">
      <dgm:prSet/>
      <dgm:spPr/>
      <dgm:t>
        <a:bodyPr/>
        <a:lstStyle/>
        <a:p>
          <a:endParaRPr lang="fr-FR"/>
        </a:p>
      </dgm:t>
    </dgm:pt>
    <dgm:pt modelId="{5C15CF28-43BB-4421-8707-ABD86C46FA8A}" type="sibTrans" cxnId="{C53C1C0D-BC39-46FB-BCE1-91B5812A81B0}">
      <dgm:prSet/>
      <dgm:spPr/>
      <dgm:t>
        <a:bodyPr/>
        <a:lstStyle/>
        <a:p>
          <a:endParaRPr lang="fr-FR"/>
        </a:p>
      </dgm:t>
    </dgm:pt>
    <dgm:pt modelId="{45096667-D7A9-417E-A288-33F7E3B0A773}">
      <dgm:prSet phldrT="[Texte]"/>
      <dgm:spPr>
        <a:solidFill>
          <a:schemeClr val="accent3">
            <a:lumMod val="40000"/>
            <a:lumOff val="60000"/>
            <a:alpha val="9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A7CD6EB0-8E71-4062-97EC-B5D9B7B13F46}" type="parTrans" cxnId="{2D940104-03A6-46C6-838E-3974E3647549}">
      <dgm:prSet/>
      <dgm:spPr/>
      <dgm:t>
        <a:bodyPr/>
        <a:lstStyle/>
        <a:p>
          <a:endParaRPr lang="fr-FR"/>
        </a:p>
      </dgm:t>
    </dgm:pt>
    <dgm:pt modelId="{9D3ADF91-CF5B-4F69-9C0F-B63D2FB784F1}" type="sibTrans" cxnId="{2D940104-03A6-46C6-838E-3974E3647549}">
      <dgm:prSet/>
      <dgm:spPr/>
      <dgm:t>
        <a:bodyPr/>
        <a:lstStyle/>
        <a:p>
          <a:endParaRPr lang="fr-FR"/>
        </a:p>
      </dgm:t>
    </dgm:pt>
    <dgm:pt modelId="{9E24CCDF-5762-4612-904B-EBB5DA4A09CE}">
      <dgm:prSet phldrT="[Texte]"/>
      <dgm:spPr>
        <a:solidFill>
          <a:schemeClr val="accent3">
            <a:lumMod val="40000"/>
            <a:lumOff val="60000"/>
          </a:schemeClr>
        </a:solidFill>
      </dgm:spPr>
      <dgm:t>
        <a:bodyPr/>
        <a:lstStyle/>
        <a:p>
          <a:r>
            <a:rPr lang="en-US" dirty="0"/>
            <a:t>Relevant</a:t>
          </a:r>
          <a:endParaRPr lang="fr-FR" dirty="0"/>
        </a:p>
      </dgm:t>
    </dgm:pt>
    <dgm:pt modelId="{1DFE2414-940D-4E3A-8DA3-70FF97A23123}" type="parTrans" cxnId="{33A7BE95-188E-4AB0-AF29-55A1F589DDE9}">
      <dgm:prSet/>
      <dgm:spPr/>
      <dgm:t>
        <a:bodyPr/>
        <a:lstStyle/>
        <a:p>
          <a:endParaRPr lang="fr-FR"/>
        </a:p>
      </dgm:t>
    </dgm:pt>
    <dgm:pt modelId="{C3A65183-CFEE-491B-B375-58B2E60E365F}" type="sibTrans" cxnId="{33A7BE95-188E-4AB0-AF29-55A1F589DDE9}">
      <dgm:prSet/>
      <dgm:spPr/>
      <dgm:t>
        <a:bodyPr/>
        <a:lstStyle/>
        <a:p>
          <a:endParaRPr lang="fr-FR"/>
        </a:p>
      </dgm:t>
    </dgm:pt>
    <dgm:pt modelId="{804E6250-C9B5-4165-AA9C-DDA1180EFA79}">
      <dgm:prSet phldrT="[Texte]"/>
      <dgm:spPr>
        <a:solidFill>
          <a:schemeClr val="accent3">
            <a:lumMod val="40000"/>
            <a:lumOff val="60000"/>
          </a:schemeClr>
        </a:solidFill>
      </dgm:spPr>
      <dgm:t>
        <a:bodyPr/>
        <a:lstStyle/>
        <a:p>
          <a:r>
            <a:rPr lang="en-US" dirty="0"/>
            <a:t>Changes needed</a:t>
          </a:r>
          <a:endParaRPr lang="fr-FR" dirty="0"/>
        </a:p>
      </dgm:t>
    </dgm:pt>
    <dgm:pt modelId="{191106C4-D0A9-49A2-8093-7906C4CEC73B}" type="parTrans" cxnId="{9869FD68-73EC-40FB-8164-3B3DA8DF4149}">
      <dgm:prSet/>
      <dgm:spPr/>
      <dgm:t>
        <a:bodyPr/>
        <a:lstStyle/>
        <a:p>
          <a:endParaRPr lang="fr-FR"/>
        </a:p>
      </dgm:t>
    </dgm:pt>
    <dgm:pt modelId="{CDD495C4-B649-4AF2-A840-0B0230E49E04}" type="sibTrans" cxnId="{9869FD68-73EC-40FB-8164-3B3DA8DF4149}">
      <dgm:prSet/>
      <dgm:spPr/>
      <dgm:t>
        <a:bodyPr/>
        <a:lstStyle/>
        <a:p>
          <a:endParaRPr lang="fr-FR"/>
        </a:p>
      </dgm:t>
    </dgm:pt>
    <dgm:pt modelId="{CB229D6E-C22B-4F41-8116-B0D54AFA1207}">
      <dgm:prSet phldrT="[Texte]"/>
      <dgm:spPr>
        <a:solidFill>
          <a:schemeClr val="accent3">
            <a:lumMod val="40000"/>
            <a:lumOff val="60000"/>
          </a:schemeClr>
        </a:solidFill>
      </dgm:spPr>
      <dgm:t>
        <a:bodyPr/>
        <a:lstStyle/>
        <a:p>
          <a:r>
            <a:rPr lang="en-US" dirty="0"/>
            <a:t>Priority</a:t>
          </a:r>
          <a:endParaRPr lang="fr-FR" dirty="0"/>
        </a:p>
      </dgm:t>
    </dgm:pt>
    <dgm:pt modelId="{347CF986-9E21-473B-B363-762E486E689C}" type="parTrans" cxnId="{CA62D284-C005-4450-AE40-B60FACED8D5A}">
      <dgm:prSet/>
      <dgm:spPr/>
      <dgm:t>
        <a:bodyPr/>
        <a:lstStyle/>
        <a:p>
          <a:endParaRPr lang="fr-FR"/>
        </a:p>
      </dgm:t>
    </dgm:pt>
    <dgm:pt modelId="{1CB21683-9056-4C7A-AC4B-D730A1CEF595}" type="sibTrans" cxnId="{CA62D284-C005-4450-AE40-B60FACED8D5A}">
      <dgm:prSet/>
      <dgm:spPr/>
      <dgm:t>
        <a:bodyPr/>
        <a:lstStyle/>
        <a:p>
          <a:endParaRPr lang="fr-FR"/>
        </a:p>
      </dgm:t>
    </dgm:pt>
    <dgm:pt modelId="{1A249237-47E1-436D-B888-B7F0A073D4A1}">
      <dgm:prSet phldrT="[Texte]"/>
      <dgm:spPr>
        <a:solidFill>
          <a:schemeClr val="accent3">
            <a:lumMod val="40000"/>
            <a:lumOff val="60000"/>
          </a:schemeClr>
        </a:solidFill>
      </dgm:spPr>
      <dgm:t>
        <a:bodyPr/>
        <a:lstStyle/>
        <a:p>
          <a:r>
            <a:rPr lang="en-US" dirty="0"/>
            <a:t>Amend. w/ manual controls</a:t>
          </a:r>
          <a:endParaRPr lang="fr-FR" dirty="0"/>
        </a:p>
      </dgm:t>
    </dgm:pt>
    <dgm:pt modelId="{974AB2B8-BDA6-4D67-8218-E398B568AE8F}" type="parTrans" cxnId="{288D5187-1AAF-4DAE-A245-8C5B78F1F495}">
      <dgm:prSet/>
      <dgm:spPr/>
      <dgm:t>
        <a:bodyPr/>
        <a:lstStyle/>
        <a:p>
          <a:endParaRPr lang="fr-FR"/>
        </a:p>
      </dgm:t>
    </dgm:pt>
    <dgm:pt modelId="{5B41B81B-58AE-41B9-8E8A-B58ED51B4961}" type="sibTrans" cxnId="{288D5187-1AAF-4DAE-A245-8C5B78F1F495}">
      <dgm:prSet/>
      <dgm:spPr/>
      <dgm:t>
        <a:bodyPr/>
        <a:lstStyle/>
        <a:p>
          <a:endParaRPr lang="fr-FR"/>
        </a:p>
      </dgm:t>
    </dgm:pt>
    <dgm:pt modelId="{6D9924E7-DA3A-42B5-ADB1-46C819A1409E}">
      <dgm:prSet phldrT="[Texte]"/>
      <dgm:spPr>
        <a:solidFill>
          <a:srgbClr val="DBDBDB"/>
        </a:solidFill>
      </dgm:spPr>
      <dgm:t>
        <a:bodyPr/>
        <a:lstStyle/>
        <a:p>
          <a:r>
            <a:rPr lang="en-US" dirty="0"/>
            <a:t>New analysis</a:t>
          </a:r>
          <a:endParaRPr lang="fr-FR" dirty="0"/>
        </a:p>
      </dgm:t>
    </dgm:pt>
    <dgm:pt modelId="{75D85D68-BB77-42E5-8633-AB083A8C3392}" type="parTrans" cxnId="{7433A361-980A-49FC-9F28-AE7DF06ABF2B}">
      <dgm:prSet/>
      <dgm:spPr/>
      <dgm:t>
        <a:bodyPr/>
        <a:lstStyle/>
        <a:p>
          <a:endParaRPr lang="fr-FR"/>
        </a:p>
      </dgm:t>
    </dgm:pt>
    <dgm:pt modelId="{2826B8AF-429A-4476-B0E9-9EF4634BAD97}" type="sibTrans" cxnId="{7433A361-980A-49FC-9F28-AE7DF06ABF2B}">
      <dgm:prSet/>
      <dgm:spPr/>
      <dgm:t>
        <a:bodyPr/>
        <a:lstStyle/>
        <a:p>
          <a:endParaRPr lang="fr-FR"/>
        </a:p>
      </dgm:t>
    </dgm:pt>
    <dgm:pt modelId="{CD5777C8-97E1-40A9-8BF1-920FDDF41F89}">
      <dgm:prSet phldrT="[Texte]"/>
      <dgm:spPr>
        <a:pattFill prst="wdUpDiag">
          <a:fgClr>
            <a:srgbClr val="DBDBDB"/>
          </a:fgClr>
          <a:bgClr>
            <a:schemeClr val="bg1"/>
          </a:bgClr>
        </a:pattFill>
        <a:ln w="38100">
          <a:solidFill>
            <a:schemeClr val="accent4">
              <a:alpha val="90000"/>
            </a:schemeClr>
          </a:solidFill>
        </a:ln>
      </dgm:spPr>
      <dgm:t>
        <a:bodyPr/>
        <a:lstStyle/>
        <a:p>
          <a:r>
            <a:rPr lang="en-US" dirty="0"/>
            <a:t>First draft</a:t>
          </a:r>
          <a:endParaRPr lang="fr-FR" dirty="0"/>
        </a:p>
      </dgm:t>
    </dgm:pt>
    <dgm:pt modelId="{5F4FB7B0-A715-4DBD-98E0-CF84E74532F4}" type="parTrans" cxnId="{F59F86A8-4108-4AB5-A6DB-181BC0A14069}">
      <dgm:prSet/>
      <dgm:spPr/>
      <dgm:t>
        <a:bodyPr/>
        <a:lstStyle/>
        <a:p>
          <a:endParaRPr lang="fr-FR"/>
        </a:p>
      </dgm:t>
    </dgm:pt>
    <dgm:pt modelId="{D5EB6219-DD9E-4AD6-917B-715EC989F0D3}" type="sibTrans" cxnId="{F59F86A8-4108-4AB5-A6DB-181BC0A14069}">
      <dgm:prSet/>
      <dgm:spPr/>
      <dgm:t>
        <a:bodyPr/>
        <a:lstStyle/>
        <a:p>
          <a:endParaRPr lang="fr-FR"/>
        </a:p>
      </dgm:t>
    </dgm:pt>
    <dgm:pt modelId="{87D12836-D1F6-4EB6-9785-1BACC8E66A71}">
      <dgm:prSet phldrT="[Texte]"/>
      <dgm:spPr>
        <a:solidFill>
          <a:schemeClr val="bg1">
            <a:alpha val="90000"/>
          </a:schemeClr>
        </a:solidFill>
      </dgm:spPr>
      <dgm:t>
        <a:bodyPr/>
        <a:lstStyle/>
        <a:p>
          <a:r>
            <a:rPr lang="en-US" dirty="0"/>
            <a:t>Informal document</a:t>
          </a:r>
          <a:endParaRPr lang="fr-FR" dirty="0"/>
        </a:p>
      </dgm:t>
    </dgm:pt>
    <dgm:pt modelId="{E650CCE9-014C-487C-ABA4-5131CF42D90C}" type="parTrans" cxnId="{75A045E9-831D-4C23-B847-6A6C4468B0E4}">
      <dgm:prSet/>
      <dgm:spPr/>
      <dgm:t>
        <a:bodyPr/>
        <a:lstStyle/>
        <a:p>
          <a:endParaRPr lang="fr-FR"/>
        </a:p>
      </dgm:t>
    </dgm:pt>
    <dgm:pt modelId="{6CF32CEF-699F-4953-8CB0-14CA40BA3FBE}" type="sibTrans" cxnId="{75A045E9-831D-4C23-B847-6A6C4468B0E4}">
      <dgm:prSet/>
      <dgm:spPr/>
      <dgm:t>
        <a:bodyPr/>
        <a:lstStyle/>
        <a:p>
          <a:endParaRPr lang="fr-FR"/>
        </a:p>
      </dgm:t>
    </dgm:pt>
    <dgm:pt modelId="{9EDF1773-4F96-459C-9294-320FCADA3E5A}">
      <dgm:prSet phldrT="[Texte]"/>
      <dgm:spPr>
        <a:solidFill>
          <a:schemeClr val="bg1">
            <a:alpha val="90000"/>
          </a:schemeClr>
        </a:solidFill>
      </dgm:spPr>
      <dgm:t>
        <a:bodyPr/>
        <a:lstStyle/>
        <a:p>
          <a:r>
            <a:rPr lang="en-US" dirty="0"/>
            <a:t>Working document</a:t>
          </a:r>
          <a:endParaRPr lang="fr-FR" dirty="0"/>
        </a:p>
      </dgm:t>
    </dgm:pt>
    <dgm:pt modelId="{DE737E5D-0667-486A-9F91-60A666690FB8}" type="parTrans" cxnId="{77E0DEC0-2A51-4D97-9882-F17F6FC09C00}">
      <dgm:prSet/>
      <dgm:spPr/>
      <dgm:t>
        <a:bodyPr/>
        <a:lstStyle/>
        <a:p>
          <a:endParaRPr lang="fr-FR"/>
        </a:p>
      </dgm:t>
    </dgm:pt>
    <dgm:pt modelId="{A190FABA-6555-416F-9BE0-10243294E5DA}" type="sibTrans" cxnId="{77E0DEC0-2A51-4D97-9882-F17F6FC09C00}">
      <dgm:prSet/>
      <dgm:spPr/>
      <dgm:t>
        <a:bodyPr/>
        <a:lstStyle/>
        <a:p>
          <a:endParaRPr lang="fr-FR"/>
        </a:p>
      </dgm:t>
    </dgm:pt>
    <dgm:pt modelId="{9BF4CC03-50AF-4F8A-9119-969AF1CD5E08}">
      <dgm:prSet phldrT="[Texte]"/>
      <dgm:spPr>
        <a:solidFill>
          <a:schemeClr val="accent3">
            <a:lumMod val="40000"/>
            <a:lumOff val="60000"/>
          </a:schemeClr>
        </a:solidFill>
      </dgm:spPr>
      <dgm:t>
        <a:bodyPr/>
        <a:lstStyle/>
        <a:p>
          <a:r>
            <a:rPr lang="en-US" dirty="0"/>
            <a:t>Relevant</a:t>
          </a:r>
          <a:endParaRPr lang="fr-FR" dirty="0"/>
        </a:p>
      </dgm:t>
    </dgm:pt>
    <dgm:pt modelId="{75308E82-47F1-4AF7-A1F6-957AFB2123AC}" type="parTrans" cxnId="{59B2F674-7C54-40C8-BF33-3D6A20C62944}">
      <dgm:prSet/>
      <dgm:spPr/>
      <dgm:t>
        <a:bodyPr/>
        <a:lstStyle/>
        <a:p>
          <a:endParaRPr lang="fr-FR"/>
        </a:p>
      </dgm:t>
    </dgm:pt>
    <dgm:pt modelId="{AB538B06-65A7-4C2D-941A-E028C8294BA9}" type="sibTrans" cxnId="{59B2F674-7C54-40C8-BF33-3D6A20C62944}">
      <dgm:prSet/>
      <dgm:spPr/>
      <dgm:t>
        <a:bodyPr/>
        <a:lstStyle/>
        <a:p>
          <a:endParaRPr lang="fr-FR"/>
        </a:p>
      </dgm:t>
    </dgm:pt>
    <dgm:pt modelId="{5D366B2B-7EC8-4D65-A0BA-BE9575ABD3EC}">
      <dgm:prSet phldrT="[Texte]"/>
      <dgm:spPr>
        <a:solidFill>
          <a:schemeClr val="accent3">
            <a:lumMod val="40000"/>
            <a:lumOff val="60000"/>
          </a:schemeClr>
        </a:solidFill>
      </dgm:spPr>
      <dgm:t>
        <a:bodyPr/>
        <a:lstStyle/>
        <a:p>
          <a:r>
            <a:rPr lang="en-US" dirty="0"/>
            <a:t>Changes needed</a:t>
          </a:r>
          <a:endParaRPr lang="fr-FR" dirty="0"/>
        </a:p>
      </dgm:t>
    </dgm:pt>
    <dgm:pt modelId="{9F0F5191-66CE-44BC-BC99-AA0703EEE20F}" type="parTrans" cxnId="{F7E3E0BE-2799-4304-9322-22857EE1B66C}">
      <dgm:prSet/>
      <dgm:spPr/>
      <dgm:t>
        <a:bodyPr/>
        <a:lstStyle/>
        <a:p>
          <a:endParaRPr lang="fr-FR"/>
        </a:p>
      </dgm:t>
    </dgm:pt>
    <dgm:pt modelId="{46566EC5-D732-4B85-A560-3892598893BB}" type="sibTrans" cxnId="{F7E3E0BE-2799-4304-9322-22857EE1B66C}">
      <dgm:prSet/>
      <dgm:spPr/>
      <dgm:t>
        <a:bodyPr/>
        <a:lstStyle/>
        <a:p>
          <a:endParaRPr lang="fr-FR"/>
        </a:p>
      </dgm:t>
    </dgm:pt>
    <dgm:pt modelId="{4568B652-5D3F-496B-BC7E-AE8C8672475A}">
      <dgm:prSet phldrT="[Texte]"/>
      <dgm:spPr>
        <a:solidFill>
          <a:schemeClr val="accent3">
            <a:lumMod val="40000"/>
            <a:lumOff val="60000"/>
          </a:schemeClr>
        </a:solidFill>
      </dgm:spPr>
      <dgm:t>
        <a:bodyPr/>
        <a:lstStyle/>
        <a:p>
          <a:r>
            <a:rPr lang="en-US" dirty="0"/>
            <a:t>Priority</a:t>
          </a:r>
          <a:endParaRPr lang="fr-FR" dirty="0"/>
        </a:p>
      </dgm:t>
    </dgm:pt>
    <dgm:pt modelId="{F51F14ED-3C69-4645-8B47-C807735EEB66}" type="parTrans" cxnId="{F62B4DF2-E4FB-4D02-AEFB-968444A33229}">
      <dgm:prSet/>
      <dgm:spPr/>
      <dgm:t>
        <a:bodyPr/>
        <a:lstStyle/>
        <a:p>
          <a:endParaRPr lang="fr-FR"/>
        </a:p>
      </dgm:t>
    </dgm:pt>
    <dgm:pt modelId="{4332B7E9-321B-402B-9A70-E1FD27A947E4}" type="sibTrans" cxnId="{F62B4DF2-E4FB-4D02-AEFB-968444A33229}">
      <dgm:prSet/>
      <dgm:spPr/>
      <dgm:t>
        <a:bodyPr/>
        <a:lstStyle/>
        <a:p>
          <a:endParaRPr lang="fr-FR"/>
        </a:p>
      </dgm:t>
    </dgm:pt>
    <dgm:pt modelId="{7B5F2822-EC0D-45DE-A5F0-B4D6765DAB80}">
      <dgm:prSet phldrT="[Texte]"/>
      <dgm:spPr>
        <a:solidFill>
          <a:schemeClr val="accent3">
            <a:lumMod val="40000"/>
            <a:lumOff val="60000"/>
          </a:schemeClr>
        </a:solidFill>
      </dgm:spPr>
      <dgm:t>
        <a:bodyPr/>
        <a:lstStyle/>
        <a:p>
          <a:r>
            <a:rPr lang="en-US" dirty="0"/>
            <a:t>Amend. w/ manual controls</a:t>
          </a:r>
          <a:endParaRPr lang="fr-FR" dirty="0"/>
        </a:p>
      </dgm:t>
    </dgm:pt>
    <dgm:pt modelId="{16376CF4-86D6-444D-A247-90E70907199B}" type="parTrans" cxnId="{D58506F3-8778-4D6B-9FDB-72F3CB16C4CA}">
      <dgm:prSet/>
      <dgm:spPr/>
      <dgm:t>
        <a:bodyPr/>
        <a:lstStyle/>
        <a:p>
          <a:endParaRPr lang="fr-FR"/>
        </a:p>
      </dgm:t>
    </dgm:pt>
    <dgm:pt modelId="{0A685765-52DE-4CDF-9E54-E2317CC809E7}" type="sibTrans" cxnId="{D58506F3-8778-4D6B-9FDB-72F3CB16C4CA}">
      <dgm:prSet/>
      <dgm:spPr/>
      <dgm:t>
        <a:bodyPr/>
        <a:lstStyle/>
        <a:p>
          <a:endParaRPr lang="fr-FR"/>
        </a:p>
      </dgm:t>
    </dgm:pt>
    <dgm:pt modelId="{2B186990-EA60-4BFE-A239-BD64024F82A9}">
      <dgm:prSet phldrT="[Texte]"/>
      <dgm:spPr>
        <a:solidFill>
          <a:schemeClr val="accent3">
            <a:lumMod val="40000"/>
            <a:lumOff val="60000"/>
          </a:schemeClr>
        </a:solidFill>
      </dgm:spPr>
      <dgm:t>
        <a:bodyPr/>
        <a:lstStyle/>
        <a:p>
          <a:r>
            <a:rPr lang="en-US" dirty="0"/>
            <a:t>New analysis</a:t>
          </a:r>
          <a:endParaRPr lang="fr-FR" dirty="0"/>
        </a:p>
      </dgm:t>
    </dgm:pt>
    <dgm:pt modelId="{5BB2C74E-A6BD-4D15-A432-AD9AE758C756}" type="parTrans" cxnId="{627151A1-F578-45C2-8F5A-0F3B14E32BA6}">
      <dgm:prSet/>
      <dgm:spPr/>
      <dgm:t>
        <a:bodyPr/>
        <a:lstStyle/>
        <a:p>
          <a:endParaRPr lang="fr-FR"/>
        </a:p>
      </dgm:t>
    </dgm:pt>
    <dgm:pt modelId="{A7220EC9-A66D-4920-9DB1-A0195EF7BB0C}" type="sibTrans" cxnId="{627151A1-F578-45C2-8F5A-0F3B14E32BA6}">
      <dgm:prSet/>
      <dgm:spPr/>
      <dgm:t>
        <a:bodyPr/>
        <a:lstStyle/>
        <a:p>
          <a:endParaRPr lang="fr-FR"/>
        </a:p>
      </dgm:t>
    </dgm:pt>
    <dgm:pt modelId="{4AB27869-2C96-489D-824E-224AB3D12390}">
      <dgm:prSet phldrT="[Texte]"/>
      <dgm:spPr>
        <a:pattFill prst="wdUpDiag">
          <a:fgClr>
            <a:schemeClr val="accent3">
              <a:lumMod val="40000"/>
              <a:lumOff val="60000"/>
            </a:schemeClr>
          </a:fgClr>
          <a:bgClr>
            <a:schemeClr val="bg1"/>
          </a:bgClr>
        </a:pattFill>
      </dgm:spPr>
      <dgm:t>
        <a:bodyPr/>
        <a:lstStyle/>
        <a:p>
          <a:r>
            <a:rPr lang="en-US" dirty="0"/>
            <a:t>First draft</a:t>
          </a:r>
          <a:endParaRPr lang="fr-FR" dirty="0"/>
        </a:p>
      </dgm:t>
    </dgm:pt>
    <dgm:pt modelId="{060CCA00-60F6-48B5-A050-1029475B9FBD}" type="parTrans" cxnId="{2B9B454B-266F-48FF-917B-4D773FA95511}">
      <dgm:prSet/>
      <dgm:spPr/>
      <dgm:t>
        <a:bodyPr/>
        <a:lstStyle/>
        <a:p>
          <a:endParaRPr lang="fr-FR"/>
        </a:p>
      </dgm:t>
    </dgm:pt>
    <dgm:pt modelId="{682EE432-1A9A-4693-AB46-0827CED5F052}" type="sibTrans" cxnId="{2B9B454B-266F-48FF-917B-4D773FA95511}">
      <dgm:prSet/>
      <dgm:spPr/>
      <dgm:t>
        <a:bodyPr/>
        <a:lstStyle/>
        <a:p>
          <a:endParaRPr lang="fr-FR"/>
        </a:p>
      </dgm:t>
    </dgm:pt>
    <dgm:pt modelId="{32C8306B-6813-44EC-AC25-BCB750C69E11}">
      <dgm:prSet phldrT="[Texte]"/>
      <dgm:spPr>
        <a:solidFill>
          <a:schemeClr val="bg1">
            <a:alpha val="90000"/>
          </a:schemeClr>
        </a:solidFill>
      </dgm:spPr>
      <dgm:t>
        <a:bodyPr/>
        <a:lstStyle/>
        <a:p>
          <a:r>
            <a:rPr lang="en-US" dirty="0"/>
            <a:t>Informal document</a:t>
          </a:r>
          <a:endParaRPr lang="fr-FR" dirty="0"/>
        </a:p>
      </dgm:t>
    </dgm:pt>
    <dgm:pt modelId="{57736622-3936-44D2-A167-F297856BDC2F}" type="parTrans" cxnId="{1A734A35-6B21-4A9F-A55D-097B195AF84A}">
      <dgm:prSet/>
      <dgm:spPr/>
      <dgm:t>
        <a:bodyPr/>
        <a:lstStyle/>
        <a:p>
          <a:endParaRPr lang="fr-FR"/>
        </a:p>
      </dgm:t>
    </dgm:pt>
    <dgm:pt modelId="{66CD1DEF-A5C7-4856-A404-30D36AFFD898}" type="sibTrans" cxnId="{1A734A35-6B21-4A9F-A55D-097B195AF84A}">
      <dgm:prSet/>
      <dgm:spPr/>
      <dgm:t>
        <a:bodyPr/>
        <a:lstStyle/>
        <a:p>
          <a:endParaRPr lang="fr-FR"/>
        </a:p>
      </dgm:t>
    </dgm:pt>
    <dgm:pt modelId="{40AC0439-07E4-4F79-B2CF-F78AF03F0995}">
      <dgm:prSet phldrT="[Texte]"/>
      <dgm:spPr>
        <a:solidFill>
          <a:schemeClr val="bg1">
            <a:alpha val="90000"/>
          </a:schemeClr>
        </a:solidFill>
      </dgm:spPr>
      <dgm:t>
        <a:bodyPr/>
        <a:lstStyle/>
        <a:p>
          <a:r>
            <a:rPr lang="en-US" dirty="0"/>
            <a:t>Working document</a:t>
          </a:r>
          <a:endParaRPr lang="fr-FR" dirty="0"/>
        </a:p>
      </dgm:t>
    </dgm:pt>
    <dgm:pt modelId="{639FA46D-E7BC-4E94-8456-28691DF8B34E}" type="parTrans" cxnId="{6857C761-3225-461E-981D-3878BEDF0DFD}">
      <dgm:prSet/>
      <dgm:spPr/>
      <dgm:t>
        <a:bodyPr/>
        <a:lstStyle/>
        <a:p>
          <a:endParaRPr lang="fr-FR"/>
        </a:p>
      </dgm:t>
    </dgm:pt>
    <dgm:pt modelId="{013E6A98-A072-4F78-9794-F13478F5A71F}" type="sibTrans" cxnId="{6857C761-3225-461E-981D-3878BEDF0DFD}">
      <dgm:prSet/>
      <dgm:spPr/>
      <dgm:t>
        <a:bodyPr/>
        <a:lstStyle/>
        <a:p>
          <a:endParaRPr lang="fr-FR"/>
        </a:p>
      </dgm:t>
    </dgm:pt>
    <dgm:pt modelId="{C32B7032-B9D3-4A1C-AB49-DE8F12A3F346}">
      <dgm:prSet phldrT="[Texte]"/>
      <dgm:spPr>
        <a:solidFill>
          <a:schemeClr val="accent4"/>
        </a:solidFill>
      </dgm:spPr>
      <dgm:t>
        <a:bodyPr/>
        <a:lstStyle/>
        <a:p>
          <a:r>
            <a:rPr lang="en-US" b="1" dirty="0">
              <a:solidFill>
                <a:sysClr val="windowText" lastClr="000000"/>
              </a:solidFill>
            </a:rPr>
            <a:t>R130</a:t>
          </a:r>
          <a:endParaRPr lang="fr-FR" b="1" dirty="0">
            <a:solidFill>
              <a:sysClr val="windowText" lastClr="000000"/>
            </a:solidFill>
          </a:endParaRPr>
        </a:p>
      </dgm:t>
    </dgm:pt>
    <dgm:pt modelId="{E33ED43C-6A27-4217-8E9A-FA7FE70B0096}" type="parTrans" cxnId="{BD4AE0F1-2549-49EB-AB8F-278D1ED91B64}">
      <dgm:prSet/>
      <dgm:spPr/>
      <dgm:t>
        <a:bodyPr/>
        <a:lstStyle/>
        <a:p>
          <a:endParaRPr lang="fr-FR"/>
        </a:p>
      </dgm:t>
    </dgm:pt>
    <dgm:pt modelId="{D49DC2FC-27A9-44CD-91D3-A7AB29FF035A}" type="sibTrans" cxnId="{BD4AE0F1-2549-49EB-AB8F-278D1ED91B64}">
      <dgm:prSet/>
      <dgm:spPr/>
      <dgm:t>
        <a:bodyPr/>
        <a:lstStyle/>
        <a:p>
          <a:endParaRPr lang="fr-FR"/>
        </a:p>
      </dgm:t>
    </dgm:pt>
    <dgm:pt modelId="{5702BEDF-3031-4F37-9668-2FFFD21E04BE}">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4770947A-6DAD-4191-B818-7280AE8C28C4}" type="parTrans" cxnId="{AA6A1223-66DF-46F4-B9AC-402F4FEC094B}">
      <dgm:prSet/>
      <dgm:spPr/>
      <dgm:t>
        <a:bodyPr/>
        <a:lstStyle/>
        <a:p>
          <a:endParaRPr lang="fr-FR"/>
        </a:p>
      </dgm:t>
    </dgm:pt>
    <dgm:pt modelId="{603D14BD-7030-443A-8A0B-D95A702FC573}" type="sibTrans" cxnId="{AA6A1223-66DF-46F4-B9AC-402F4FEC094B}">
      <dgm:prSet/>
      <dgm:spPr/>
      <dgm:t>
        <a:bodyPr/>
        <a:lstStyle/>
        <a:p>
          <a:endParaRPr lang="fr-FR"/>
        </a:p>
      </dgm:t>
    </dgm:pt>
    <dgm:pt modelId="{354B3FD4-6BF8-433E-8770-CB884DF1F9B2}">
      <dgm:prSet phldrT="[Texte]"/>
      <dgm:spPr>
        <a:solidFill>
          <a:schemeClr val="accent2"/>
        </a:solidFill>
      </dgm:spPr>
      <dgm:t>
        <a:bodyPr/>
        <a:lstStyle/>
        <a:p>
          <a:r>
            <a:rPr lang="en-US" dirty="0">
              <a:solidFill>
                <a:sysClr val="windowText" lastClr="000000"/>
              </a:solidFill>
            </a:rPr>
            <a:t>Not relevant</a:t>
          </a:r>
          <a:endParaRPr lang="fr-FR" dirty="0">
            <a:solidFill>
              <a:sysClr val="windowText" lastClr="000000"/>
            </a:solidFill>
          </a:endParaRPr>
        </a:p>
      </dgm:t>
    </dgm:pt>
    <dgm:pt modelId="{77BA86F6-4DDE-4DCF-91A7-33F73E116C44}" type="parTrans" cxnId="{0EEBCB8B-F980-4B90-9FC3-C73A84367EBD}">
      <dgm:prSet/>
      <dgm:spPr/>
      <dgm:t>
        <a:bodyPr/>
        <a:lstStyle/>
        <a:p>
          <a:endParaRPr lang="fr-FR"/>
        </a:p>
      </dgm:t>
    </dgm:pt>
    <dgm:pt modelId="{1722B6FD-1723-468F-AD66-30EE027ED86A}" type="sibTrans" cxnId="{0EEBCB8B-F980-4B90-9FC3-C73A84367EBD}">
      <dgm:prSet/>
      <dgm:spPr/>
      <dgm:t>
        <a:bodyPr/>
        <a:lstStyle/>
        <a:p>
          <a:endParaRPr lang="fr-FR"/>
        </a:p>
      </dgm:t>
    </dgm:pt>
    <dgm:pt modelId="{0368EA25-36B3-4BA6-A197-3AC75307775E}">
      <dgm:prSet phldrT="[Texte]"/>
      <dgm:spPr>
        <a:solidFill>
          <a:schemeClr val="accent4"/>
        </a:solidFill>
      </dgm:spPr>
      <dgm:t>
        <a:bodyPr/>
        <a:lstStyle/>
        <a:p>
          <a:r>
            <a:rPr lang="en-US" b="1" dirty="0">
              <a:solidFill>
                <a:sysClr val="windowText" lastClr="000000"/>
              </a:solidFill>
            </a:rPr>
            <a:t>R131</a:t>
          </a:r>
          <a:endParaRPr lang="fr-FR" b="1" dirty="0">
            <a:solidFill>
              <a:sysClr val="windowText" lastClr="000000"/>
            </a:solidFill>
          </a:endParaRPr>
        </a:p>
      </dgm:t>
    </dgm:pt>
    <dgm:pt modelId="{E7558B75-AA3F-4649-B001-3D0A429FDF7C}" type="parTrans" cxnId="{046E3267-3CFB-41F7-8FF5-F946E40D4679}">
      <dgm:prSet/>
      <dgm:spPr/>
      <dgm:t>
        <a:bodyPr/>
        <a:lstStyle/>
        <a:p>
          <a:endParaRPr lang="fr-FR"/>
        </a:p>
      </dgm:t>
    </dgm:pt>
    <dgm:pt modelId="{642AD494-C917-40AE-A811-9A3C34528178}" type="sibTrans" cxnId="{046E3267-3CFB-41F7-8FF5-F946E40D4679}">
      <dgm:prSet/>
      <dgm:spPr/>
      <dgm:t>
        <a:bodyPr/>
        <a:lstStyle/>
        <a:p>
          <a:endParaRPr lang="fr-FR"/>
        </a:p>
      </dgm:t>
    </dgm:pt>
    <dgm:pt modelId="{D57A6CB7-7760-48B7-A711-BAB4BE80B853}">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BE6D170D-5C99-4638-90B0-CD6C1B6CD063}" type="parTrans" cxnId="{C9E815BC-12F2-4E78-8691-29E8676BAE22}">
      <dgm:prSet/>
      <dgm:spPr/>
      <dgm:t>
        <a:bodyPr/>
        <a:lstStyle/>
        <a:p>
          <a:endParaRPr lang="fr-FR"/>
        </a:p>
      </dgm:t>
    </dgm:pt>
    <dgm:pt modelId="{A6BC52E2-03F3-4A11-B4BB-E5BCE3595CC7}" type="sibTrans" cxnId="{C9E815BC-12F2-4E78-8691-29E8676BAE22}">
      <dgm:prSet/>
      <dgm:spPr/>
      <dgm:t>
        <a:bodyPr/>
        <a:lstStyle/>
        <a:p>
          <a:endParaRPr lang="fr-FR"/>
        </a:p>
      </dgm:t>
    </dgm:pt>
    <dgm:pt modelId="{E8756328-F1F7-45CC-BD45-B22FCFEFFDA1}">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7AB57CA7-59A1-4472-87FD-10CF3E0234F8}" type="parTrans" cxnId="{A6C664C3-0F88-416F-9830-48EF6EE9CFA8}">
      <dgm:prSet/>
      <dgm:spPr/>
      <dgm:t>
        <a:bodyPr/>
        <a:lstStyle/>
        <a:p>
          <a:endParaRPr lang="fr-FR"/>
        </a:p>
      </dgm:t>
    </dgm:pt>
    <dgm:pt modelId="{3EA7CAE1-F45A-4B18-BB92-A390046AD1A3}" type="sibTrans" cxnId="{A6C664C3-0F88-416F-9830-48EF6EE9CFA8}">
      <dgm:prSet/>
      <dgm:spPr/>
      <dgm:t>
        <a:bodyPr/>
        <a:lstStyle/>
        <a:p>
          <a:endParaRPr lang="fr-FR"/>
        </a:p>
      </dgm:t>
    </dgm:pt>
    <dgm:pt modelId="{FC507A30-CA23-4062-AD1D-F6C00335EDCD}">
      <dgm:prSet phldrT="[Texte]"/>
      <dgm:spPr>
        <a:solidFill>
          <a:schemeClr val="accent4"/>
        </a:solidFill>
      </dgm:spPr>
      <dgm:t>
        <a:bodyPr/>
        <a:lstStyle/>
        <a:p>
          <a:r>
            <a:rPr lang="en-US" b="1" dirty="0">
              <a:solidFill>
                <a:sysClr val="windowText" lastClr="000000"/>
              </a:solidFill>
            </a:rPr>
            <a:t>R139</a:t>
          </a:r>
          <a:endParaRPr lang="fr-FR" b="1" dirty="0">
            <a:solidFill>
              <a:sysClr val="windowText" lastClr="000000"/>
            </a:solidFill>
          </a:endParaRPr>
        </a:p>
      </dgm:t>
    </dgm:pt>
    <dgm:pt modelId="{67C5C989-6FB1-43BB-9216-A564439461D7}" type="parTrans" cxnId="{2C39BC58-740C-4EA0-9D4B-287874A88083}">
      <dgm:prSet/>
      <dgm:spPr/>
      <dgm:t>
        <a:bodyPr/>
        <a:lstStyle/>
        <a:p>
          <a:endParaRPr lang="fr-FR"/>
        </a:p>
      </dgm:t>
    </dgm:pt>
    <dgm:pt modelId="{5BC503E2-9AC9-4ED3-901E-5074A47D812C}" type="sibTrans" cxnId="{2C39BC58-740C-4EA0-9D4B-287874A88083}">
      <dgm:prSet/>
      <dgm:spPr/>
      <dgm:t>
        <a:bodyPr/>
        <a:lstStyle/>
        <a:p>
          <a:endParaRPr lang="fr-FR"/>
        </a:p>
      </dgm:t>
    </dgm:pt>
    <dgm:pt modelId="{95220FC2-81CC-44BE-82CF-0DC613885CD1}">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92778670-8360-4206-8B40-96E298704C31}" type="parTrans" cxnId="{78BEB665-E048-46AF-8595-CDC5F646DDA4}">
      <dgm:prSet/>
      <dgm:spPr/>
      <dgm:t>
        <a:bodyPr/>
        <a:lstStyle/>
        <a:p>
          <a:endParaRPr lang="fr-FR"/>
        </a:p>
      </dgm:t>
    </dgm:pt>
    <dgm:pt modelId="{F9AF36C0-F141-4AFE-ADFF-545322E55EBB}" type="sibTrans" cxnId="{78BEB665-E048-46AF-8595-CDC5F646DDA4}">
      <dgm:prSet/>
      <dgm:spPr/>
      <dgm:t>
        <a:bodyPr/>
        <a:lstStyle/>
        <a:p>
          <a:endParaRPr lang="fr-FR"/>
        </a:p>
      </dgm:t>
    </dgm:pt>
    <dgm:pt modelId="{10C9E3B2-E52B-4AB2-A5CB-D94E9B80FD7D}">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4EAB1A1B-50E6-4DB2-84A8-8315325F8D0E}" type="parTrans" cxnId="{3338ED6B-913A-4274-AAB4-F15579D64E94}">
      <dgm:prSet/>
      <dgm:spPr/>
      <dgm:t>
        <a:bodyPr/>
        <a:lstStyle/>
        <a:p>
          <a:endParaRPr lang="fr-FR"/>
        </a:p>
      </dgm:t>
    </dgm:pt>
    <dgm:pt modelId="{A84E75D4-F9B7-4A53-8091-709ED960A0B5}" type="sibTrans" cxnId="{3338ED6B-913A-4274-AAB4-F15579D64E94}">
      <dgm:prSet/>
      <dgm:spPr/>
      <dgm:t>
        <a:bodyPr/>
        <a:lstStyle/>
        <a:p>
          <a:endParaRPr lang="fr-FR"/>
        </a:p>
      </dgm:t>
    </dgm:pt>
    <dgm:pt modelId="{D7ED0D09-9870-4B0C-8E6C-DEDFEB8C9FAC}">
      <dgm:prSet phldrT="[Texte]"/>
      <dgm:spPr>
        <a:solidFill>
          <a:schemeClr val="accent4"/>
        </a:solidFill>
      </dgm:spPr>
      <dgm:t>
        <a:bodyPr/>
        <a:lstStyle/>
        <a:p>
          <a:r>
            <a:rPr lang="en-US" b="1" dirty="0">
              <a:solidFill>
                <a:sysClr val="windowText" lastClr="000000"/>
              </a:solidFill>
            </a:rPr>
            <a:t>R152</a:t>
          </a:r>
          <a:endParaRPr lang="fr-FR" b="1" dirty="0">
            <a:solidFill>
              <a:sysClr val="windowText" lastClr="000000"/>
            </a:solidFill>
          </a:endParaRPr>
        </a:p>
      </dgm:t>
    </dgm:pt>
    <dgm:pt modelId="{F6638D99-D2D4-4F9F-AA5C-96D719ED6AE7}" type="parTrans" cxnId="{9138F8E3-BBC8-4260-86F7-5131D9C7BEB7}">
      <dgm:prSet/>
      <dgm:spPr/>
      <dgm:t>
        <a:bodyPr/>
        <a:lstStyle/>
        <a:p>
          <a:endParaRPr lang="fr-FR"/>
        </a:p>
      </dgm:t>
    </dgm:pt>
    <dgm:pt modelId="{3B4EFEE0-8458-445C-A0CE-14E958CFB399}" type="sibTrans" cxnId="{9138F8E3-BBC8-4260-86F7-5131D9C7BEB7}">
      <dgm:prSet/>
      <dgm:spPr/>
      <dgm:t>
        <a:bodyPr/>
        <a:lstStyle/>
        <a:p>
          <a:endParaRPr lang="fr-FR"/>
        </a:p>
      </dgm:t>
    </dgm:pt>
    <dgm:pt modelId="{4B633A32-6523-4AF6-8E94-B18A4CF83252}">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F553FC73-793E-4324-BF37-48D38402CFA5}" type="parTrans" cxnId="{8F8FA380-4B89-4FE9-9FFD-4CAD83CDAF59}">
      <dgm:prSet/>
      <dgm:spPr/>
      <dgm:t>
        <a:bodyPr/>
        <a:lstStyle/>
        <a:p>
          <a:endParaRPr lang="fr-FR"/>
        </a:p>
      </dgm:t>
    </dgm:pt>
    <dgm:pt modelId="{A3DA4D20-0BBF-4AFB-AEAB-73E8C89F046B}" type="sibTrans" cxnId="{8F8FA380-4B89-4FE9-9FFD-4CAD83CDAF59}">
      <dgm:prSet/>
      <dgm:spPr/>
      <dgm:t>
        <a:bodyPr/>
        <a:lstStyle/>
        <a:p>
          <a:endParaRPr lang="fr-FR"/>
        </a:p>
      </dgm:t>
    </dgm:pt>
    <dgm:pt modelId="{09DF0759-9BB2-4A13-808F-543BEE90D397}">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F5B739FD-E92F-4BBD-B274-C39BE66AE16B}" type="parTrans" cxnId="{FC276B24-D4CF-4DE1-AC2C-80F86A72A411}">
      <dgm:prSet/>
      <dgm:spPr/>
      <dgm:t>
        <a:bodyPr/>
        <a:lstStyle/>
        <a:p>
          <a:endParaRPr lang="fr-FR"/>
        </a:p>
      </dgm:t>
    </dgm:pt>
    <dgm:pt modelId="{8F6CA920-39D4-4317-890B-1451B8A11690}" type="sibTrans" cxnId="{FC276B24-D4CF-4DE1-AC2C-80F86A72A411}">
      <dgm:prSet/>
      <dgm:spPr/>
      <dgm:t>
        <a:bodyPr/>
        <a:lstStyle/>
        <a:p>
          <a:endParaRPr lang="fr-FR"/>
        </a:p>
      </dgm:t>
    </dgm:pt>
    <dgm:pt modelId="{A981361A-70F7-415A-8563-48C01FFF3266}">
      <dgm:prSet phldrT="[Texte]"/>
      <dgm:spPr>
        <a:solidFill>
          <a:schemeClr val="accent4"/>
        </a:solidFill>
      </dgm:spPr>
      <dgm:t>
        <a:bodyPr/>
        <a:lstStyle/>
        <a:p>
          <a:r>
            <a:rPr lang="en-US" b="1" dirty="0">
              <a:solidFill>
                <a:sysClr val="windowText" lastClr="000000"/>
              </a:solidFill>
            </a:rPr>
            <a:t>R155</a:t>
          </a:r>
          <a:endParaRPr lang="fr-FR" b="1" dirty="0">
            <a:solidFill>
              <a:sysClr val="windowText" lastClr="000000"/>
            </a:solidFill>
          </a:endParaRPr>
        </a:p>
      </dgm:t>
    </dgm:pt>
    <dgm:pt modelId="{E819FBD3-3C97-458E-A377-FCEB6E20FE64}" type="parTrans" cxnId="{1A9246A2-E93D-4FD1-A155-CD9E73208C70}">
      <dgm:prSet/>
      <dgm:spPr/>
      <dgm:t>
        <a:bodyPr/>
        <a:lstStyle/>
        <a:p>
          <a:endParaRPr lang="fr-FR"/>
        </a:p>
      </dgm:t>
    </dgm:pt>
    <dgm:pt modelId="{92F01E32-7A55-439B-90A0-93053F1EA88C}" type="sibTrans" cxnId="{1A9246A2-E93D-4FD1-A155-CD9E73208C70}">
      <dgm:prSet/>
      <dgm:spPr/>
      <dgm:t>
        <a:bodyPr/>
        <a:lstStyle/>
        <a:p>
          <a:endParaRPr lang="fr-FR"/>
        </a:p>
      </dgm:t>
    </dgm:pt>
    <dgm:pt modelId="{613D784A-8EB6-41A7-8FCF-82AE5367F6C4}">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388345FF-D599-44B8-A833-EE7984CCEBAC}" type="parTrans" cxnId="{3F17F7B3-E25B-4533-80A4-E0A6A29B49EE}">
      <dgm:prSet/>
      <dgm:spPr/>
      <dgm:t>
        <a:bodyPr/>
        <a:lstStyle/>
        <a:p>
          <a:endParaRPr lang="fr-FR"/>
        </a:p>
      </dgm:t>
    </dgm:pt>
    <dgm:pt modelId="{1E839943-7A25-4778-A27E-10164EA60F58}" type="sibTrans" cxnId="{3F17F7B3-E25B-4533-80A4-E0A6A29B49EE}">
      <dgm:prSet/>
      <dgm:spPr/>
      <dgm:t>
        <a:bodyPr/>
        <a:lstStyle/>
        <a:p>
          <a:endParaRPr lang="fr-FR"/>
        </a:p>
      </dgm:t>
    </dgm:pt>
    <dgm:pt modelId="{2DCEA5CA-876C-4EC5-B4C6-A6F749CFAA65}">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004BBC80-1794-4B66-8107-9E18C809604F}" type="parTrans" cxnId="{1D0F07DE-B941-4D38-B57C-81FCD877B609}">
      <dgm:prSet/>
      <dgm:spPr/>
      <dgm:t>
        <a:bodyPr/>
        <a:lstStyle/>
        <a:p>
          <a:endParaRPr lang="fr-FR"/>
        </a:p>
      </dgm:t>
    </dgm:pt>
    <dgm:pt modelId="{CD14448D-1FC9-45B5-92C0-90FF3355EDB5}" type="sibTrans" cxnId="{1D0F07DE-B941-4D38-B57C-81FCD877B609}">
      <dgm:prSet/>
      <dgm:spPr/>
      <dgm:t>
        <a:bodyPr/>
        <a:lstStyle/>
        <a:p>
          <a:endParaRPr lang="fr-FR"/>
        </a:p>
      </dgm:t>
    </dgm:pt>
    <dgm:pt modelId="{781AD994-F7A8-440B-A42B-A5A511F07151}">
      <dgm:prSet phldrT="[Texte]"/>
      <dgm:spPr>
        <a:solidFill>
          <a:schemeClr val="accent2">
            <a:alpha val="90000"/>
          </a:schemeClr>
        </a:solidFill>
      </dgm:spPr>
      <dgm:t>
        <a:bodyPr/>
        <a:lstStyle/>
        <a:p>
          <a:r>
            <a:rPr lang="en-US" dirty="0">
              <a:solidFill>
                <a:sysClr val="windowText" lastClr="000000"/>
              </a:solidFill>
            </a:rPr>
            <a:t>No changes needed</a:t>
          </a:r>
          <a:endParaRPr lang="fr-FR" dirty="0">
            <a:solidFill>
              <a:sysClr val="windowText" lastClr="000000"/>
            </a:solidFill>
          </a:endParaRPr>
        </a:p>
      </dgm:t>
    </dgm:pt>
    <dgm:pt modelId="{4008BF95-75A1-4DD2-BD9E-0BE546384946}" type="parTrans" cxnId="{B49C5E14-FCAD-4350-ACBC-E87EDC64B13B}">
      <dgm:prSet/>
      <dgm:spPr/>
      <dgm:t>
        <a:bodyPr/>
        <a:lstStyle/>
        <a:p>
          <a:endParaRPr lang="fr-FR"/>
        </a:p>
      </dgm:t>
    </dgm:pt>
    <dgm:pt modelId="{4A71BCCD-D06F-48BA-8189-97E28D1CF4A1}" type="sibTrans" cxnId="{B49C5E14-FCAD-4350-ACBC-E87EDC64B13B}">
      <dgm:prSet/>
      <dgm:spPr/>
      <dgm:t>
        <a:bodyPr/>
        <a:lstStyle/>
        <a:p>
          <a:endParaRPr lang="fr-FR"/>
        </a:p>
      </dgm:t>
    </dgm:pt>
    <dgm:pt modelId="{63C0FECF-2D7E-4AA5-A2CF-E8940E12E2AD}">
      <dgm:prSet phldrT="[Texte]"/>
      <dgm:spPr>
        <a:solidFill>
          <a:schemeClr val="accent4"/>
        </a:solidFill>
      </dgm:spPr>
      <dgm:t>
        <a:bodyPr/>
        <a:lstStyle/>
        <a:p>
          <a:r>
            <a:rPr lang="en-US" b="1" dirty="0">
              <a:solidFill>
                <a:sysClr val="windowText" lastClr="000000"/>
              </a:solidFill>
            </a:rPr>
            <a:t>R156</a:t>
          </a:r>
          <a:endParaRPr lang="fr-FR" b="1" dirty="0">
            <a:solidFill>
              <a:sysClr val="windowText" lastClr="000000"/>
            </a:solidFill>
          </a:endParaRPr>
        </a:p>
      </dgm:t>
    </dgm:pt>
    <dgm:pt modelId="{57FD35E3-32C3-4F88-A200-524BE26F0BA6}" type="parTrans" cxnId="{5E8CF07B-3BD4-4D00-BD33-BD5B4095597E}">
      <dgm:prSet/>
      <dgm:spPr/>
      <dgm:t>
        <a:bodyPr/>
        <a:lstStyle/>
        <a:p>
          <a:endParaRPr lang="fr-FR"/>
        </a:p>
      </dgm:t>
    </dgm:pt>
    <dgm:pt modelId="{BD654B48-2CA8-4FB5-846A-91C43CA04380}" type="sibTrans" cxnId="{5E8CF07B-3BD4-4D00-BD33-BD5B4095597E}">
      <dgm:prSet/>
      <dgm:spPr/>
      <dgm:t>
        <a:bodyPr/>
        <a:lstStyle/>
        <a:p>
          <a:endParaRPr lang="fr-FR"/>
        </a:p>
      </dgm:t>
    </dgm:pt>
    <dgm:pt modelId="{84F04583-EF6A-4A97-A478-FE32AAE250C9}">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BA2BC77E-9068-4B35-B0F7-B6F1147B4974}" type="parTrans" cxnId="{F51CD31F-FCB6-43EB-8B74-157520154001}">
      <dgm:prSet/>
      <dgm:spPr/>
      <dgm:t>
        <a:bodyPr/>
        <a:lstStyle/>
        <a:p>
          <a:endParaRPr lang="fr-FR"/>
        </a:p>
      </dgm:t>
    </dgm:pt>
    <dgm:pt modelId="{10C004CF-95E0-457E-A637-7D39A632E748}" type="sibTrans" cxnId="{F51CD31F-FCB6-43EB-8B74-157520154001}">
      <dgm:prSet/>
      <dgm:spPr/>
      <dgm:t>
        <a:bodyPr/>
        <a:lstStyle/>
        <a:p>
          <a:endParaRPr lang="fr-FR"/>
        </a:p>
      </dgm:t>
    </dgm:pt>
    <dgm:pt modelId="{064CFEF8-E7AE-4EDC-8EE6-318429C34C36}">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C9D6E736-7C99-42E6-A53B-449C0827FC25}" type="parTrans" cxnId="{BD6A00AA-0D0E-4C2B-A7F7-DB6FEE95E699}">
      <dgm:prSet/>
      <dgm:spPr/>
      <dgm:t>
        <a:bodyPr/>
        <a:lstStyle/>
        <a:p>
          <a:endParaRPr lang="fr-FR"/>
        </a:p>
      </dgm:t>
    </dgm:pt>
    <dgm:pt modelId="{E0D59C57-4FF6-4F3E-B790-85ED8B64ECE3}" type="sibTrans" cxnId="{BD6A00AA-0D0E-4C2B-A7F7-DB6FEE95E699}">
      <dgm:prSet/>
      <dgm:spPr/>
      <dgm:t>
        <a:bodyPr/>
        <a:lstStyle/>
        <a:p>
          <a:endParaRPr lang="fr-FR"/>
        </a:p>
      </dgm:t>
    </dgm:pt>
    <dgm:pt modelId="{81E8FC77-42B4-49F8-9DC6-1034ED6FAE34}">
      <dgm:prSet phldrT="[Texte]"/>
      <dgm:spPr>
        <a:solidFill>
          <a:schemeClr val="accent2">
            <a:alpha val="90000"/>
          </a:schemeClr>
        </a:solidFill>
      </dgm:spPr>
      <dgm:t>
        <a:bodyPr/>
        <a:lstStyle/>
        <a:p>
          <a:r>
            <a:rPr lang="en-US" dirty="0">
              <a:solidFill>
                <a:sysClr val="windowText" lastClr="000000"/>
              </a:solidFill>
            </a:rPr>
            <a:t>No changes needed</a:t>
          </a:r>
          <a:endParaRPr lang="fr-FR" dirty="0">
            <a:solidFill>
              <a:sysClr val="windowText" lastClr="000000"/>
            </a:solidFill>
          </a:endParaRPr>
        </a:p>
      </dgm:t>
    </dgm:pt>
    <dgm:pt modelId="{D622940C-0B10-492F-8B8F-3BCD5DA1CC01}" type="parTrans" cxnId="{1685E3B9-3413-4255-9FFD-BF68E32D9138}">
      <dgm:prSet/>
      <dgm:spPr/>
      <dgm:t>
        <a:bodyPr/>
        <a:lstStyle/>
        <a:p>
          <a:endParaRPr lang="fr-FR"/>
        </a:p>
      </dgm:t>
    </dgm:pt>
    <dgm:pt modelId="{65D56E03-047A-478E-B764-66DDD226B109}" type="sibTrans" cxnId="{1685E3B9-3413-4255-9FFD-BF68E32D9138}">
      <dgm:prSet/>
      <dgm:spPr/>
      <dgm:t>
        <a:bodyPr/>
        <a:lstStyle/>
        <a:p>
          <a:endParaRPr lang="fr-FR"/>
        </a:p>
      </dgm:t>
    </dgm:pt>
    <dgm:pt modelId="{C2501094-C508-493E-80F8-F18572AED0C4}">
      <dgm:prSet phldrT="[Texte]"/>
      <dgm:spPr>
        <a:solidFill>
          <a:schemeClr val="accent4"/>
        </a:solidFill>
      </dgm:spPr>
      <dgm:t>
        <a:bodyPr/>
        <a:lstStyle/>
        <a:p>
          <a:r>
            <a:rPr lang="en-US" b="1" dirty="0">
              <a:solidFill>
                <a:sysClr val="windowText" lastClr="000000"/>
              </a:solidFill>
            </a:rPr>
            <a:t>R157</a:t>
          </a:r>
          <a:endParaRPr lang="fr-FR" b="1" dirty="0">
            <a:solidFill>
              <a:sysClr val="windowText" lastClr="000000"/>
            </a:solidFill>
          </a:endParaRPr>
        </a:p>
      </dgm:t>
    </dgm:pt>
    <dgm:pt modelId="{4157B2F8-7743-49B3-A1B9-D7D681507A73}" type="parTrans" cxnId="{389AC559-7C60-40CB-9BC7-A4F05C219EC6}">
      <dgm:prSet/>
      <dgm:spPr/>
      <dgm:t>
        <a:bodyPr/>
        <a:lstStyle/>
        <a:p>
          <a:endParaRPr lang="fr-FR"/>
        </a:p>
      </dgm:t>
    </dgm:pt>
    <dgm:pt modelId="{798D7506-D521-435A-889A-6F252D7FAAD0}" type="sibTrans" cxnId="{389AC559-7C60-40CB-9BC7-A4F05C219EC6}">
      <dgm:prSet/>
      <dgm:spPr/>
      <dgm:t>
        <a:bodyPr/>
        <a:lstStyle/>
        <a:p>
          <a:endParaRPr lang="fr-FR"/>
        </a:p>
      </dgm:t>
    </dgm:pt>
    <dgm:pt modelId="{013E724C-6A38-497C-9EE7-97373D9B453C}">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778A8FF8-2BF2-4E3A-BD58-86F16683951D}" type="parTrans" cxnId="{D87BAF42-68A6-4EA7-9C42-2B4A999AC32A}">
      <dgm:prSet/>
      <dgm:spPr/>
      <dgm:t>
        <a:bodyPr/>
        <a:lstStyle/>
        <a:p>
          <a:endParaRPr lang="fr-FR"/>
        </a:p>
      </dgm:t>
    </dgm:pt>
    <dgm:pt modelId="{F0A42BEF-9E76-4576-BF09-F850D6A5F0FF}" type="sibTrans" cxnId="{D87BAF42-68A6-4EA7-9C42-2B4A999AC32A}">
      <dgm:prSet/>
      <dgm:spPr/>
      <dgm:t>
        <a:bodyPr/>
        <a:lstStyle/>
        <a:p>
          <a:endParaRPr lang="fr-FR"/>
        </a:p>
      </dgm:t>
    </dgm:pt>
    <dgm:pt modelId="{CF51D4C0-421D-484B-9E61-475D0980F930}">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42B8F63E-AEC8-48B8-9FA7-E25C7A41A82A}" type="parTrans" cxnId="{008EAA43-48F1-4D32-B093-38FB6A3EB8A7}">
      <dgm:prSet/>
      <dgm:spPr/>
      <dgm:t>
        <a:bodyPr/>
        <a:lstStyle/>
        <a:p>
          <a:endParaRPr lang="fr-FR"/>
        </a:p>
      </dgm:t>
    </dgm:pt>
    <dgm:pt modelId="{FEE48572-1310-45AB-9E3A-313E2834FF8B}" type="sibTrans" cxnId="{008EAA43-48F1-4D32-B093-38FB6A3EB8A7}">
      <dgm:prSet/>
      <dgm:spPr/>
      <dgm:t>
        <a:bodyPr/>
        <a:lstStyle/>
        <a:p>
          <a:endParaRPr lang="fr-FR"/>
        </a:p>
      </dgm:t>
    </dgm:pt>
    <dgm:pt modelId="{0929F8F1-F31D-4D47-A5B2-A51788107B5E}">
      <dgm:prSet phldrT="[Texte]"/>
      <dgm:spPr>
        <a:solidFill>
          <a:schemeClr val="accent4"/>
        </a:solidFill>
      </dgm:spPr>
      <dgm:t>
        <a:bodyPr/>
        <a:lstStyle/>
        <a:p>
          <a:r>
            <a:rPr lang="en-US" b="1" dirty="0">
              <a:solidFill>
                <a:sysClr val="windowText" lastClr="000000"/>
              </a:solidFill>
            </a:rPr>
            <a:t>GTR3</a:t>
          </a:r>
          <a:endParaRPr lang="fr-FR" b="1" dirty="0">
            <a:solidFill>
              <a:sysClr val="windowText" lastClr="000000"/>
            </a:solidFill>
          </a:endParaRPr>
        </a:p>
      </dgm:t>
    </dgm:pt>
    <dgm:pt modelId="{AEDC73D8-96CD-4A54-8232-C6DF4660D6DE}" type="parTrans" cxnId="{EDEA269F-DAAB-4889-A86D-30D75A3A8464}">
      <dgm:prSet/>
      <dgm:spPr/>
      <dgm:t>
        <a:bodyPr/>
        <a:lstStyle/>
        <a:p>
          <a:endParaRPr lang="fr-FR"/>
        </a:p>
      </dgm:t>
    </dgm:pt>
    <dgm:pt modelId="{3A6BABDB-B0FC-4363-A9F0-6246BA13F3A7}" type="sibTrans" cxnId="{EDEA269F-DAAB-4889-A86D-30D75A3A8464}">
      <dgm:prSet/>
      <dgm:spPr/>
      <dgm:t>
        <a:bodyPr/>
        <a:lstStyle/>
        <a:p>
          <a:endParaRPr lang="fr-FR"/>
        </a:p>
      </dgm:t>
    </dgm:pt>
    <dgm:pt modelId="{2A26D02E-0E37-4E77-AA72-0681FC6CAC9D}">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DAE04C0A-6B1D-4E79-913D-356AF74F495A}" type="parTrans" cxnId="{53F41B1E-EB90-4C1D-90E7-07263B977991}">
      <dgm:prSet/>
      <dgm:spPr/>
      <dgm:t>
        <a:bodyPr/>
        <a:lstStyle/>
        <a:p>
          <a:endParaRPr lang="fr-FR"/>
        </a:p>
      </dgm:t>
    </dgm:pt>
    <dgm:pt modelId="{04D4F1BE-8A87-4D64-9E70-7AB3BD75C337}" type="sibTrans" cxnId="{53F41B1E-EB90-4C1D-90E7-07263B977991}">
      <dgm:prSet/>
      <dgm:spPr/>
      <dgm:t>
        <a:bodyPr/>
        <a:lstStyle/>
        <a:p>
          <a:endParaRPr lang="fr-FR"/>
        </a:p>
      </dgm:t>
    </dgm:pt>
    <dgm:pt modelId="{A173171A-4FEE-4A9B-AA70-F23B0ADF0B80}">
      <dgm:prSet phldrT="[Texte]"/>
      <dgm:spPr>
        <a:solidFill>
          <a:schemeClr val="accent3">
            <a:lumMod val="40000"/>
            <a:lumOff val="60000"/>
          </a:schemeClr>
        </a:solidFill>
      </dgm:spPr>
      <dgm:t>
        <a:bodyPr/>
        <a:lstStyle/>
        <a:p>
          <a:r>
            <a:rPr lang="en-US">
              <a:solidFill>
                <a:sysClr val="windowText" lastClr="000000"/>
              </a:solidFill>
            </a:rPr>
            <a:t>Relevant</a:t>
          </a:r>
          <a:endParaRPr lang="fr-FR" dirty="0">
            <a:solidFill>
              <a:sysClr val="windowText" lastClr="000000"/>
            </a:solidFill>
          </a:endParaRPr>
        </a:p>
      </dgm:t>
    </dgm:pt>
    <dgm:pt modelId="{1C8C7F2D-0C55-4CDF-B0E5-369225250648}" type="parTrans" cxnId="{E84991C2-C890-4BE9-8BF0-A4B039FDD880}">
      <dgm:prSet/>
      <dgm:spPr/>
      <dgm:t>
        <a:bodyPr/>
        <a:lstStyle/>
        <a:p>
          <a:endParaRPr lang="fr-FR"/>
        </a:p>
      </dgm:t>
    </dgm:pt>
    <dgm:pt modelId="{7A364AAB-A191-45B4-947B-AE0F777FC9E3}" type="sibTrans" cxnId="{E84991C2-C890-4BE9-8BF0-A4B039FDD880}">
      <dgm:prSet/>
      <dgm:spPr/>
      <dgm:t>
        <a:bodyPr/>
        <a:lstStyle/>
        <a:p>
          <a:endParaRPr lang="fr-FR"/>
        </a:p>
      </dgm:t>
    </dgm:pt>
    <dgm:pt modelId="{1E9B0A9B-6660-4F3A-AB71-CA6C63D62594}">
      <dgm:prSet phldrT="[Texte]"/>
      <dgm:spPr>
        <a:solidFill>
          <a:schemeClr val="accent3">
            <a:lumMod val="40000"/>
            <a:lumOff val="60000"/>
            <a:alpha val="90000"/>
          </a:schemeClr>
        </a:solidFill>
      </dgm:spPr>
      <dgm:t>
        <a:bodyPr/>
        <a:lstStyle/>
        <a:p>
          <a:r>
            <a:rPr lang="en-US">
              <a:solidFill>
                <a:sysClr val="windowText" lastClr="000000"/>
              </a:solidFill>
            </a:rPr>
            <a:t>Changes needed</a:t>
          </a:r>
          <a:endParaRPr lang="fr-FR" dirty="0">
            <a:solidFill>
              <a:sysClr val="windowText" lastClr="000000"/>
            </a:solidFill>
          </a:endParaRPr>
        </a:p>
      </dgm:t>
    </dgm:pt>
    <dgm:pt modelId="{3AB4D69D-D958-4CF4-94C8-F624BB305BF2}" type="parTrans" cxnId="{2A4ECA9F-A184-4A7E-A702-90A31DC45C89}">
      <dgm:prSet/>
      <dgm:spPr/>
      <dgm:t>
        <a:bodyPr/>
        <a:lstStyle/>
        <a:p>
          <a:endParaRPr lang="fr-FR"/>
        </a:p>
      </dgm:t>
    </dgm:pt>
    <dgm:pt modelId="{32BBFCD2-54EB-4FE9-97D0-7CF54D82E949}" type="sibTrans" cxnId="{2A4ECA9F-A184-4A7E-A702-90A31DC45C89}">
      <dgm:prSet/>
      <dgm:spPr/>
      <dgm:t>
        <a:bodyPr/>
        <a:lstStyle/>
        <a:p>
          <a:endParaRPr lang="fr-FR"/>
        </a:p>
      </dgm:t>
    </dgm:pt>
    <dgm:pt modelId="{F6E9BC71-E4FE-4478-87CB-6B40449B1AF9}">
      <dgm:prSet phldrT="[Texte]"/>
      <dgm:spPr>
        <a:solidFill>
          <a:schemeClr val="accent3"/>
        </a:solidFill>
      </dgm:spPr>
      <dgm:t>
        <a:bodyPr/>
        <a:lstStyle/>
        <a:p>
          <a:r>
            <a:rPr lang="en-US" dirty="0">
              <a:solidFill>
                <a:sysClr val="windowText" lastClr="000000"/>
              </a:solidFill>
            </a:rPr>
            <a:t>Non-priority</a:t>
          </a:r>
          <a:endParaRPr lang="fr-FR" dirty="0">
            <a:solidFill>
              <a:sysClr val="windowText" lastClr="000000"/>
            </a:solidFill>
          </a:endParaRPr>
        </a:p>
      </dgm:t>
    </dgm:pt>
    <dgm:pt modelId="{AA0CEE82-5693-4E90-8C26-BD270467E8E5}" type="parTrans" cxnId="{FDB5738A-E074-4823-ABB4-5D797FC60BE8}">
      <dgm:prSet/>
      <dgm:spPr/>
      <dgm:t>
        <a:bodyPr/>
        <a:lstStyle/>
        <a:p>
          <a:endParaRPr lang="fr-FR"/>
        </a:p>
      </dgm:t>
    </dgm:pt>
    <dgm:pt modelId="{C92EA477-C675-4292-A89E-ADDA2A1F4CAA}" type="sibTrans" cxnId="{FDB5738A-E074-4823-ABB4-5D797FC60BE8}">
      <dgm:prSet/>
      <dgm:spPr/>
      <dgm:t>
        <a:bodyPr/>
        <a:lstStyle/>
        <a:p>
          <a:endParaRPr lang="fr-FR"/>
        </a:p>
      </dgm:t>
    </dgm:pt>
    <dgm:pt modelId="{85D57A1F-1B0A-49DE-9A50-319A5C48B7B4}">
      <dgm:prSet phldrT="[Texte]"/>
      <dgm:spPr>
        <a:solidFill>
          <a:schemeClr val="accent3">
            <a:lumMod val="40000"/>
            <a:lumOff val="60000"/>
            <a:alpha val="90000"/>
          </a:schemeClr>
        </a:solidFill>
      </dgm:spPr>
      <dgm:t>
        <a:bodyPr/>
        <a:lstStyle/>
        <a:p>
          <a:r>
            <a:rPr lang="en-US" dirty="0">
              <a:solidFill>
                <a:sysClr val="windowText" lastClr="000000"/>
              </a:solidFill>
            </a:rPr>
            <a:t>Changes needed</a:t>
          </a:r>
          <a:endParaRPr lang="fr-FR" dirty="0">
            <a:solidFill>
              <a:sysClr val="windowText" lastClr="000000"/>
            </a:solidFill>
          </a:endParaRPr>
        </a:p>
      </dgm:t>
    </dgm:pt>
    <dgm:pt modelId="{75279E98-BCEA-4F71-9217-CF6C808D3B9A}" type="parTrans" cxnId="{C6E38D1C-CEE2-4CA1-B6D5-4E25472416C7}">
      <dgm:prSet/>
      <dgm:spPr/>
      <dgm:t>
        <a:bodyPr/>
        <a:lstStyle/>
        <a:p>
          <a:endParaRPr lang="fr-FR"/>
        </a:p>
      </dgm:t>
    </dgm:pt>
    <dgm:pt modelId="{F7D2D9CD-4A87-4DDF-A511-DBE103C84F0E}" type="sibTrans" cxnId="{C6E38D1C-CEE2-4CA1-B6D5-4E25472416C7}">
      <dgm:prSet/>
      <dgm:spPr/>
      <dgm:t>
        <a:bodyPr/>
        <a:lstStyle/>
        <a:p>
          <a:endParaRPr lang="fr-FR"/>
        </a:p>
      </dgm:t>
    </dgm:pt>
    <dgm:pt modelId="{ECE9A936-110D-4226-822F-7444257D37B5}">
      <dgm:prSet phldrT="[Texte]"/>
      <dgm:spPr>
        <a:solidFill>
          <a:schemeClr val="accent3">
            <a:alpha val="90000"/>
          </a:schemeClr>
        </a:solidFill>
      </dgm:spPr>
      <dgm:t>
        <a:bodyPr/>
        <a:lstStyle/>
        <a:p>
          <a:r>
            <a:rPr lang="en-US" dirty="0">
              <a:solidFill>
                <a:sysClr val="windowText" lastClr="000000"/>
              </a:solidFill>
            </a:rPr>
            <a:t>Non-priority</a:t>
          </a:r>
          <a:endParaRPr lang="fr-FR" dirty="0">
            <a:solidFill>
              <a:sysClr val="windowText" lastClr="000000"/>
            </a:solidFill>
          </a:endParaRPr>
        </a:p>
      </dgm:t>
    </dgm:pt>
    <dgm:pt modelId="{08981001-4E33-40BB-8765-AD0844E9C66A}" type="parTrans" cxnId="{C559F659-036C-4BC9-9C66-971849E9DD95}">
      <dgm:prSet/>
      <dgm:spPr/>
      <dgm:t>
        <a:bodyPr/>
        <a:lstStyle/>
        <a:p>
          <a:endParaRPr lang="fr-FR"/>
        </a:p>
      </dgm:t>
    </dgm:pt>
    <dgm:pt modelId="{EA9BC38C-F9D8-4D55-B1DC-D96A06D92FD1}" type="sibTrans" cxnId="{C559F659-036C-4BC9-9C66-971849E9DD95}">
      <dgm:prSet/>
      <dgm:spPr/>
      <dgm:t>
        <a:bodyPr/>
        <a:lstStyle/>
        <a:p>
          <a:endParaRPr lang="fr-FR"/>
        </a:p>
      </dgm:t>
    </dgm:pt>
    <dgm:pt modelId="{9ECE2A22-5505-4733-974C-BDA7B3B2C58C}">
      <dgm:prSet phldrT="[Texte]"/>
      <dgm:spPr>
        <a:solidFill>
          <a:srgbClr val="DBDBDB"/>
        </a:solidFill>
        <a:ln w="38100">
          <a:solidFill>
            <a:schemeClr val="accent4">
              <a:alpha val="90000"/>
            </a:schemeClr>
          </a:solidFill>
        </a:ln>
      </dgm:spPr>
      <dgm:t>
        <a:bodyPr/>
        <a:lstStyle/>
        <a:p>
          <a:r>
            <a:rPr lang="fr-FR" dirty="0">
              <a:solidFill>
                <a:sysClr val="windowText" lastClr="000000"/>
              </a:solidFill>
            </a:rPr>
            <a:t>Changes </a:t>
          </a:r>
          <a:r>
            <a:rPr lang="fr-FR" dirty="0" err="1">
              <a:solidFill>
                <a:sysClr val="windowText" lastClr="000000"/>
              </a:solidFill>
            </a:rPr>
            <a:t>needed</a:t>
          </a:r>
          <a:endParaRPr lang="fr-FR" dirty="0">
            <a:solidFill>
              <a:sysClr val="windowText" lastClr="000000"/>
            </a:solidFill>
          </a:endParaRPr>
        </a:p>
      </dgm:t>
    </dgm:pt>
    <dgm:pt modelId="{1F7B979D-9BEA-4174-80E6-A0D8AFAB94C8}" type="parTrans" cxnId="{6343DC38-50CC-4259-B77B-9385847E6BD4}">
      <dgm:prSet/>
      <dgm:spPr/>
      <dgm:t>
        <a:bodyPr/>
        <a:lstStyle/>
        <a:p>
          <a:endParaRPr lang="fr-FR"/>
        </a:p>
      </dgm:t>
    </dgm:pt>
    <dgm:pt modelId="{93DC6A5B-C315-432F-8A6B-456CA3997691}" type="sibTrans" cxnId="{6343DC38-50CC-4259-B77B-9385847E6BD4}">
      <dgm:prSet/>
      <dgm:spPr/>
      <dgm:t>
        <a:bodyPr/>
        <a:lstStyle/>
        <a:p>
          <a:endParaRPr lang="fr-FR"/>
        </a:p>
      </dgm:t>
    </dgm:pt>
    <dgm:pt modelId="{BD75A0D0-280A-410F-B427-6D0FEEC7D702}">
      <dgm:prSet phldrT="[Texte]"/>
      <dgm:spPr>
        <a:solidFill>
          <a:schemeClr val="accent3"/>
        </a:solidFill>
        <a:ln w="38100">
          <a:solidFill>
            <a:schemeClr val="accent4">
              <a:alpha val="90000"/>
            </a:schemeClr>
          </a:solidFill>
        </a:ln>
      </dgm:spPr>
      <dgm:t>
        <a:bodyPr/>
        <a:lstStyle/>
        <a:p>
          <a:r>
            <a:rPr lang="fr-FR" dirty="0">
              <a:solidFill>
                <a:sysClr val="windowText" lastClr="000000"/>
              </a:solidFill>
            </a:rPr>
            <a:t>Non-</a:t>
          </a:r>
          <a:r>
            <a:rPr lang="fr-FR" dirty="0" err="1">
              <a:solidFill>
                <a:sysClr val="windowText" lastClr="000000"/>
              </a:solidFill>
            </a:rPr>
            <a:t>priority</a:t>
          </a:r>
          <a:endParaRPr lang="fr-FR" dirty="0">
            <a:solidFill>
              <a:sysClr val="windowText" lastClr="000000"/>
            </a:solidFill>
          </a:endParaRPr>
        </a:p>
      </dgm:t>
    </dgm:pt>
    <dgm:pt modelId="{920FC17C-1E94-4624-A429-04127D0B902D}" type="parTrans" cxnId="{40582C85-24DD-47FF-8727-880E03EB86F3}">
      <dgm:prSet/>
      <dgm:spPr/>
      <dgm:t>
        <a:bodyPr/>
        <a:lstStyle/>
        <a:p>
          <a:endParaRPr lang="fr-FR"/>
        </a:p>
      </dgm:t>
    </dgm:pt>
    <dgm:pt modelId="{CBBDA1AB-0C0D-4CEF-BF76-B5F18AB7ECCD}" type="sibTrans" cxnId="{40582C85-24DD-47FF-8727-880E03EB86F3}">
      <dgm:prSet/>
      <dgm:spPr/>
      <dgm:t>
        <a:bodyPr/>
        <a:lstStyle/>
        <a:p>
          <a:endParaRPr lang="fr-FR"/>
        </a:p>
      </dgm:t>
    </dgm:pt>
    <dgm:pt modelId="{AF622923-649D-4B83-B495-9E132C02AEC0}">
      <dgm:prSet phldrT="[Texte]"/>
      <dgm:spPr>
        <a:solidFill>
          <a:srgbClr val="DBDBDB"/>
        </a:solidFill>
        <a:ln w="38100">
          <a:solidFill>
            <a:schemeClr val="accent4">
              <a:alpha val="90000"/>
            </a:schemeClr>
          </a:solidFill>
        </a:ln>
      </dgm:spPr>
      <dgm:t>
        <a:bodyPr/>
        <a:lstStyle/>
        <a:p>
          <a:r>
            <a:rPr lang="fr-FR" dirty="0">
              <a:solidFill>
                <a:sysClr val="windowText" lastClr="000000"/>
              </a:solidFill>
            </a:rPr>
            <a:t>Changes </a:t>
          </a:r>
          <a:r>
            <a:rPr lang="fr-FR" dirty="0" err="1">
              <a:solidFill>
                <a:sysClr val="windowText" lastClr="000000"/>
              </a:solidFill>
            </a:rPr>
            <a:t>needed</a:t>
          </a:r>
          <a:endParaRPr lang="fr-FR" dirty="0">
            <a:solidFill>
              <a:sysClr val="windowText" lastClr="000000"/>
            </a:solidFill>
          </a:endParaRPr>
        </a:p>
      </dgm:t>
    </dgm:pt>
    <dgm:pt modelId="{5FCF007B-FFB8-43F9-B8D8-B52AD085E463}" type="parTrans" cxnId="{A773562C-2041-4AC8-91E6-1D481CEE39FB}">
      <dgm:prSet/>
      <dgm:spPr/>
      <dgm:t>
        <a:bodyPr/>
        <a:lstStyle/>
        <a:p>
          <a:endParaRPr lang="fr-FR"/>
        </a:p>
      </dgm:t>
    </dgm:pt>
    <dgm:pt modelId="{D7B2040B-6A43-4D30-B2DA-4C9D5F9127C5}" type="sibTrans" cxnId="{A773562C-2041-4AC8-91E6-1D481CEE39FB}">
      <dgm:prSet/>
      <dgm:spPr/>
      <dgm:t>
        <a:bodyPr/>
        <a:lstStyle/>
        <a:p>
          <a:endParaRPr lang="fr-FR"/>
        </a:p>
      </dgm:t>
    </dgm:pt>
    <dgm:pt modelId="{6361BEB6-CB78-46C5-A8AB-9EF6F1383D69}">
      <dgm:prSet phldrT="[Texte]"/>
      <dgm:spPr>
        <a:solidFill>
          <a:schemeClr val="accent3"/>
        </a:solidFill>
        <a:ln w="38100">
          <a:solidFill>
            <a:schemeClr val="accent4">
              <a:alpha val="90000"/>
            </a:schemeClr>
          </a:solidFill>
        </a:ln>
      </dgm:spPr>
      <dgm:t>
        <a:bodyPr/>
        <a:lstStyle/>
        <a:p>
          <a:r>
            <a:rPr lang="fr-FR" dirty="0">
              <a:solidFill>
                <a:sysClr val="windowText" lastClr="000000"/>
              </a:solidFill>
            </a:rPr>
            <a:t>Non-</a:t>
          </a:r>
          <a:r>
            <a:rPr lang="fr-FR" dirty="0" err="1">
              <a:solidFill>
                <a:sysClr val="windowText" lastClr="000000"/>
              </a:solidFill>
            </a:rPr>
            <a:t>priority</a:t>
          </a:r>
          <a:endParaRPr lang="fr-FR" dirty="0">
            <a:solidFill>
              <a:sysClr val="windowText" lastClr="000000"/>
            </a:solidFill>
          </a:endParaRPr>
        </a:p>
      </dgm:t>
    </dgm:pt>
    <dgm:pt modelId="{7F16879F-527F-4848-8FD1-C3FF3C8E174C}" type="parTrans" cxnId="{A8493E52-3331-411E-8B09-605CB5CFA4DB}">
      <dgm:prSet/>
      <dgm:spPr/>
      <dgm:t>
        <a:bodyPr/>
        <a:lstStyle/>
        <a:p>
          <a:endParaRPr lang="fr-FR"/>
        </a:p>
      </dgm:t>
    </dgm:pt>
    <dgm:pt modelId="{12E5D1F6-702C-4045-881E-C6FE2B5C84EC}" type="sibTrans" cxnId="{A8493E52-3331-411E-8B09-605CB5CFA4DB}">
      <dgm:prSet/>
      <dgm:spPr/>
      <dgm:t>
        <a:bodyPr/>
        <a:lstStyle/>
        <a:p>
          <a:endParaRPr lang="fr-FR"/>
        </a:p>
      </dgm:t>
    </dgm:pt>
    <dgm:pt modelId="{C05C6A6D-AA12-40F3-BAEA-B28C1178874D}" type="pres">
      <dgm:prSet presAssocID="{B1EC1C40-3EB8-4639-B9D5-F78615C4C31A}" presName="Name0" presStyleCnt="0">
        <dgm:presLayoutVars>
          <dgm:chPref val="3"/>
          <dgm:dir/>
          <dgm:animLvl val="lvl"/>
          <dgm:resizeHandles/>
        </dgm:presLayoutVars>
      </dgm:prSet>
      <dgm:spPr/>
    </dgm:pt>
    <dgm:pt modelId="{14764D1C-E6D4-4261-AD36-40A2F9D1DA4B}" type="pres">
      <dgm:prSet presAssocID="{52CD2AFA-0F14-4921-86EB-157A14E5924A}" presName="horFlow" presStyleCnt="0"/>
      <dgm:spPr/>
    </dgm:pt>
    <dgm:pt modelId="{01952C4C-905A-47DD-BBC6-8ECEAA6FF9EA}" type="pres">
      <dgm:prSet presAssocID="{52CD2AFA-0F14-4921-86EB-157A14E5924A}" presName="bigChev" presStyleLbl="node1" presStyleIdx="0" presStyleCnt="16"/>
      <dgm:spPr/>
    </dgm:pt>
    <dgm:pt modelId="{04AEA64D-1C21-46D0-9359-A29B646BCDAF}" type="pres">
      <dgm:prSet presAssocID="{3505687C-1885-4E00-81E2-5D862670A4DE}" presName="parTrans" presStyleCnt="0"/>
      <dgm:spPr/>
    </dgm:pt>
    <dgm:pt modelId="{67B2810A-CB10-43ED-B97C-4D9A382409AA}" type="pres">
      <dgm:prSet presAssocID="{0CB5FB0B-000D-4930-97FC-DD09D7D3EF59}" presName="node" presStyleLbl="alignAccFollowNode1" presStyleIdx="0" presStyleCnt="65">
        <dgm:presLayoutVars>
          <dgm:bulletEnabled val="1"/>
        </dgm:presLayoutVars>
      </dgm:prSet>
      <dgm:spPr/>
    </dgm:pt>
    <dgm:pt modelId="{5032DA3F-9AF9-4484-BC4C-535681B6B42F}" type="pres">
      <dgm:prSet presAssocID="{F8F8B207-0CE3-471E-B5CF-4258D2D5AB52}" presName="sibTrans" presStyleCnt="0"/>
      <dgm:spPr/>
    </dgm:pt>
    <dgm:pt modelId="{23FB1DD7-5008-434C-9BFD-DB755E1902C5}" type="pres">
      <dgm:prSet presAssocID="{C266C20C-A799-49F2-828F-F7F21C083743}" presName="node" presStyleLbl="alignAccFollowNode1" presStyleIdx="1" presStyleCnt="65">
        <dgm:presLayoutVars>
          <dgm:bulletEnabled val="1"/>
        </dgm:presLayoutVars>
      </dgm:prSet>
      <dgm:spPr/>
    </dgm:pt>
    <dgm:pt modelId="{D2E92471-33CD-4574-BE25-FCB15A9DE6E4}" type="pres">
      <dgm:prSet presAssocID="{AF705ECD-F28B-4177-AF58-2C2BD73D2B51}" presName="sibTrans" presStyleCnt="0"/>
      <dgm:spPr/>
    </dgm:pt>
    <dgm:pt modelId="{9EB303D8-4DB1-496B-A211-CFA2A9450F10}" type="pres">
      <dgm:prSet presAssocID="{7DFA587E-9EC6-4710-9EF2-C829B7DE4506}" presName="node" presStyleLbl="alignAccFollowNode1" presStyleIdx="2" presStyleCnt="65">
        <dgm:presLayoutVars>
          <dgm:bulletEnabled val="1"/>
        </dgm:presLayoutVars>
      </dgm:prSet>
      <dgm:spPr/>
    </dgm:pt>
    <dgm:pt modelId="{354E13FB-2BD3-45CF-A7AD-8C3F146CB6C9}" type="pres">
      <dgm:prSet presAssocID="{F448504C-0FA1-4C8A-8232-A3163CBEB039}" presName="sibTrans" presStyleCnt="0"/>
      <dgm:spPr/>
    </dgm:pt>
    <dgm:pt modelId="{C59F7459-B3BB-4843-AEFB-7D63CC0C0241}" type="pres">
      <dgm:prSet presAssocID="{E322ED22-ACAB-4078-B2AD-90E21B86C45D}" presName="node" presStyleLbl="alignAccFollowNode1" presStyleIdx="3" presStyleCnt="65">
        <dgm:presLayoutVars>
          <dgm:bulletEnabled val="1"/>
        </dgm:presLayoutVars>
      </dgm:prSet>
      <dgm:spPr/>
    </dgm:pt>
    <dgm:pt modelId="{E834B735-0313-4B3E-A0A9-AD3B0DE616C2}" type="pres">
      <dgm:prSet presAssocID="{2D0D8CD7-25C3-4923-8D7A-10E7423468F7}" presName="sibTrans" presStyleCnt="0"/>
      <dgm:spPr/>
    </dgm:pt>
    <dgm:pt modelId="{B40F0102-DC23-4081-8604-36EE1E973D2F}" type="pres">
      <dgm:prSet presAssocID="{34017E8E-AD3A-4BD6-98EA-53AB4F9F8B45}" presName="node" presStyleLbl="alignAccFollowNode1" presStyleIdx="4" presStyleCnt="65">
        <dgm:presLayoutVars>
          <dgm:bulletEnabled val="1"/>
        </dgm:presLayoutVars>
      </dgm:prSet>
      <dgm:spPr/>
    </dgm:pt>
    <dgm:pt modelId="{8C48D1F1-3809-446D-809A-FC692F7162EE}" type="pres">
      <dgm:prSet presAssocID="{F956E9A6-938E-4145-B68A-0783E2F86D58}" presName="sibTrans" presStyleCnt="0"/>
      <dgm:spPr/>
    </dgm:pt>
    <dgm:pt modelId="{B8787D3E-5BD7-4A48-9BA2-77E8B7A4EBC7}" type="pres">
      <dgm:prSet presAssocID="{4215616B-5D9F-45B9-9264-00F707B931E0}" presName="node" presStyleLbl="alignAccFollowNode1" presStyleIdx="5" presStyleCnt="65">
        <dgm:presLayoutVars>
          <dgm:bulletEnabled val="1"/>
        </dgm:presLayoutVars>
      </dgm:prSet>
      <dgm:spPr/>
    </dgm:pt>
    <dgm:pt modelId="{AC5EF77F-D595-4C16-984C-671CEBEF5DD0}" type="pres">
      <dgm:prSet presAssocID="{56C9AC1D-62F8-4D4E-A4DF-2C5C3EAA0F43}" presName="sibTrans" presStyleCnt="0"/>
      <dgm:spPr/>
    </dgm:pt>
    <dgm:pt modelId="{1E718770-77C1-4E6C-BB02-6CF8CF847E83}" type="pres">
      <dgm:prSet presAssocID="{7A9359D3-DAA3-4BEB-A8EC-9D221149FFE1}" presName="node" presStyleLbl="alignAccFollowNode1" presStyleIdx="6" presStyleCnt="65">
        <dgm:presLayoutVars>
          <dgm:bulletEnabled val="1"/>
        </dgm:presLayoutVars>
      </dgm:prSet>
      <dgm:spPr/>
    </dgm:pt>
    <dgm:pt modelId="{106B7F7A-454C-4E7B-9EBA-6C0F5E64C7DD}" type="pres">
      <dgm:prSet presAssocID="{17E7DED2-5AB1-4E5C-9A30-9F168CBCFD3E}" presName="sibTrans" presStyleCnt="0"/>
      <dgm:spPr/>
    </dgm:pt>
    <dgm:pt modelId="{6BF0C0BF-D0EF-408B-A173-15C5231B8965}" type="pres">
      <dgm:prSet presAssocID="{6DA64153-E261-4C9C-8328-2940623C15F6}" presName="node" presStyleLbl="alignAccFollowNode1" presStyleIdx="7" presStyleCnt="65">
        <dgm:presLayoutVars>
          <dgm:bulletEnabled val="1"/>
        </dgm:presLayoutVars>
      </dgm:prSet>
      <dgm:spPr/>
    </dgm:pt>
    <dgm:pt modelId="{82EC17A2-3B9A-45AB-88D2-E7528C210FFC}" type="pres">
      <dgm:prSet presAssocID="{B7510B5A-E3C3-41C7-BA4C-369C07159CA8}" presName="sibTrans" presStyleCnt="0"/>
      <dgm:spPr/>
    </dgm:pt>
    <dgm:pt modelId="{34CF8917-7ABA-49CA-A739-9D9FD220CFCA}" type="pres">
      <dgm:prSet presAssocID="{6DC91710-423B-4EAD-A6C0-E58A57429A2E}" presName="node" presStyleLbl="alignAccFollowNode1" presStyleIdx="8" presStyleCnt="65">
        <dgm:presLayoutVars>
          <dgm:bulletEnabled val="1"/>
        </dgm:presLayoutVars>
      </dgm:prSet>
      <dgm:spPr/>
    </dgm:pt>
    <dgm:pt modelId="{811BB0DB-FBF3-4B48-994A-BD6C3B4019E0}" type="pres">
      <dgm:prSet presAssocID="{52CD2AFA-0F14-4921-86EB-157A14E5924A}" presName="vSp" presStyleCnt="0"/>
      <dgm:spPr/>
    </dgm:pt>
    <dgm:pt modelId="{40AB731A-545C-4D6B-BBD3-A7ACCB9E5166}" type="pres">
      <dgm:prSet presAssocID="{940A5007-A03D-4524-A300-D1039F670A16}" presName="horFlow" presStyleCnt="0"/>
      <dgm:spPr/>
    </dgm:pt>
    <dgm:pt modelId="{C37EEB2E-00EC-4140-B447-7D725BFA6882}" type="pres">
      <dgm:prSet presAssocID="{940A5007-A03D-4524-A300-D1039F670A16}" presName="bigChev" presStyleLbl="node1" presStyleIdx="1" presStyleCnt="16"/>
      <dgm:spPr/>
    </dgm:pt>
    <dgm:pt modelId="{E398FD31-C950-4096-B343-13FA8F37712A}" type="pres">
      <dgm:prSet presAssocID="{CA162878-2FC5-4DA4-A69B-6963C940802A}" presName="parTrans" presStyleCnt="0"/>
      <dgm:spPr/>
    </dgm:pt>
    <dgm:pt modelId="{1A723048-7A10-4BCB-A43E-832407BECAC5}" type="pres">
      <dgm:prSet presAssocID="{1AC4691F-EE58-42AB-B1DC-91D0858DE130}" presName="node" presStyleLbl="alignAccFollowNode1" presStyleIdx="9" presStyleCnt="65">
        <dgm:presLayoutVars>
          <dgm:bulletEnabled val="1"/>
        </dgm:presLayoutVars>
      </dgm:prSet>
      <dgm:spPr/>
    </dgm:pt>
    <dgm:pt modelId="{C1454B61-7215-4BB4-A0B6-773382AF940A}" type="pres">
      <dgm:prSet presAssocID="{50C95EA7-049F-489B-8DB8-094E190658CE}" presName="sibTrans" presStyleCnt="0"/>
      <dgm:spPr/>
    </dgm:pt>
    <dgm:pt modelId="{7771746D-6EA3-4DA4-94CB-4B1E3BAB11A6}" type="pres">
      <dgm:prSet presAssocID="{9E24CCDF-5762-4612-904B-EBB5DA4A09CE}" presName="node" presStyleLbl="alignAccFollowNode1" presStyleIdx="10" presStyleCnt="65">
        <dgm:presLayoutVars>
          <dgm:bulletEnabled val="1"/>
        </dgm:presLayoutVars>
      </dgm:prSet>
      <dgm:spPr/>
    </dgm:pt>
    <dgm:pt modelId="{C2E71E15-8159-4E3F-AD26-A9E105193773}" type="pres">
      <dgm:prSet presAssocID="{C3A65183-CFEE-491B-B375-58B2E60E365F}" presName="sibTrans" presStyleCnt="0"/>
      <dgm:spPr/>
    </dgm:pt>
    <dgm:pt modelId="{79827D08-4C0C-4860-8456-E4308BED67A2}" type="pres">
      <dgm:prSet presAssocID="{804E6250-C9B5-4165-AA9C-DDA1180EFA79}" presName="node" presStyleLbl="alignAccFollowNode1" presStyleIdx="11" presStyleCnt="65">
        <dgm:presLayoutVars>
          <dgm:bulletEnabled val="1"/>
        </dgm:presLayoutVars>
      </dgm:prSet>
      <dgm:spPr/>
    </dgm:pt>
    <dgm:pt modelId="{1C7F51A7-DC96-42D1-AC4B-9FAB76B6800F}" type="pres">
      <dgm:prSet presAssocID="{CDD495C4-B649-4AF2-A840-0B0230E49E04}" presName="sibTrans" presStyleCnt="0"/>
      <dgm:spPr/>
    </dgm:pt>
    <dgm:pt modelId="{DCE4B241-BF4C-40A7-BAE6-559CDDC054EF}" type="pres">
      <dgm:prSet presAssocID="{CB229D6E-C22B-4F41-8116-B0D54AFA1207}" presName="node" presStyleLbl="alignAccFollowNode1" presStyleIdx="12" presStyleCnt="65">
        <dgm:presLayoutVars>
          <dgm:bulletEnabled val="1"/>
        </dgm:presLayoutVars>
      </dgm:prSet>
      <dgm:spPr/>
    </dgm:pt>
    <dgm:pt modelId="{6FCC05C1-72A2-48B8-B161-3ADA053F20E0}" type="pres">
      <dgm:prSet presAssocID="{1CB21683-9056-4C7A-AC4B-D730A1CEF595}" presName="sibTrans" presStyleCnt="0"/>
      <dgm:spPr/>
    </dgm:pt>
    <dgm:pt modelId="{8B0604F1-951B-4E5F-9902-5B9D5DC8B88A}" type="pres">
      <dgm:prSet presAssocID="{1A249237-47E1-436D-B888-B7F0A073D4A1}" presName="node" presStyleLbl="alignAccFollowNode1" presStyleIdx="13" presStyleCnt="65">
        <dgm:presLayoutVars>
          <dgm:bulletEnabled val="1"/>
        </dgm:presLayoutVars>
      </dgm:prSet>
      <dgm:spPr/>
    </dgm:pt>
    <dgm:pt modelId="{40791B56-198C-443D-BED6-5FE72C9F828F}" type="pres">
      <dgm:prSet presAssocID="{5B41B81B-58AE-41B9-8E8A-B58ED51B4961}" presName="sibTrans" presStyleCnt="0"/>
      <dgm:spPr/>
    </dgm:pt>
    <dgm:pt modelId="{8A334847-814B-4BA2-B00B-DDD3C4D171F5}" type="pres">
      <dgm:prSet presAssocID="{6D9924E7-DA3A-42B5-ADB1-46C819A1409E}" presName="node" presStyleLbl="alignAccFollowNode1" presStyleIdx="14" presStyleCnt="65">
        <dgm:presLayoutVars>
          <dgm:bulletEnabled val="1"/>
        </dgm:presLayoutVars>
      </dgm:prSet>
      <dgm:spPr/>
    </dgm:pt>
    <dgm:pt modelId="{EB451068-44BB-4D67-8FD1-ACEDD7CDDCB3}" type="pres">
      <dgm:prSet presAssocID="{2826B8AF-429A-4476-B0E9-9EF4634BAD97}" presName="sibTrans" presStyleCnt="0"/>
      <dgm:spPr/>
    </dgm:pt>
    <dgm:pt modelId="{8F016AF9-2DA8-4880-A5FE-8273DA439F37}" type="pres">
      <dgm:prSet presAssocID="{CD5777C8-97E1-40A9-8BF1-920FDDF41F89}" presName="node" presStyleLbl="alignAccFollowNode1" presStyleIdx="15" presStyleCnt="65">
        <dgm:presLayoutVars>
          <dgm:bulletEnabled val="1"/>
        </dgm:presLayoutVars>
      </dgm:prSet>
      <dgm:spPr/>
    </dgm:pt>
    <dgm:pt modelId="{112DF693-2CF3-44CF-8039-C31DA8D66439}" type="pres">
      <dgm:prSet presAssocID="{D5EB6219-DD9E-4AD6-917B-715EC989F0D3}" presName="sibTrans" presStyleCnt="0"/>
      <dgm:spPr/>
    </dgm:pt>
    <dgm:pt modelId="{8A89C5A9-140C-42ED-8060-D988F764D24E}" type="pres">
      <dgm:prSet presAssocID="{87D12836-D1F6-4EB6-9785-1BACC8E66A71}" presName="node" presStyleLbl="alignAccFollowNode1" presStyleIdx="16" presStyleCnt="65">
        <dgm:presLayoutVars>
          <dgm:bulletEnabled val="1"/>
        </dgm:presLayoutVars>
      </dgm:prSet>
      <dgm:spPr/>
    </dgm:pt>
    <dgm:pt modelId="{DD0DCF64-5A7F-4DEA-98B6-64E28C582A15}" type="pres">
      <dgm:prSet presAssocID="{6CF32CEF-699F-4953-8CB0-14CA40BA3FBE}" presName="sibTrans" presStyleCnt="0"/>
      <dgm:spPr/>
    </dgm:pt>
    <dgm:pt modelId="{FF65163F-490E-47AE-A9F4-215C1409C407}" type="pres">
      <dgm:prSet presAssocID="{9EDF1773-4F96-459C-9294-320FCADA3E5A}" presName="node" presStyleLbl="alignAccFollowNode1" presStyleIdx="17" presStyleCnt="65">
        <dgm:presLayoutVars>
          <dgm:bulletEnabled val="1"/>
        </dgm:presLayoutVars>
      </dgm:prSet>
      <dgm:spPr/>
    </dgm:pt>
    <dgm:pt modelId="{EF656333-1F2B-4EFF-A151-CED656EEDED8}" type="pres">
      <dgm:prSet presAssocID="{940A5007-A03D-4524-A300-D1039F670A16}" presName="vSp" presStyleCnt="0"/>
      <dgm:spPr/>
    </dgm:pt>
    <dgm:pt modelId="{58C7B73F-5BD4-49AF-8FEC-469DD2AAD529}" type="pres">
      <dgm:prSet presAssocID="{F418F787-F1C4-43CA-B529-E8AB2F753097}" presName="horFlow" presStyleCnt="0"/>
      <dgm:spPr/>
    </dgm:pt>
    <dgm:pt modelId="{B1BAF992-B6FB-4A97-BC79-BA81EEE799DE}" type="pres">
      <dgm:prSet presAssocID="{F418F787-F1C4-43CA-B529-E8AB2F753097}" presName="bigChev" presStyleLbl="node1" presStyleIdx="2" presStyleCnt="16"/>
      <dgm:spPr/>
    </dgm:pt>
    <dgm:pt modelId="{AAD2E551-50C4-48C1-8FA0-40CAE3423307}" type="pres">
      <dgm:prSet presAssocID="{6693FC74-DCD3-43E9-A853-9643AF0BAC10}" presName="parTrans" presStyleCnt="0"/>
      <dgm:spPr/>
    </dgm:pt>
    <dgm:pt modelId="{1BA28B7B-62E8-4DED-B667-8BCBAA64D207}" type="pres">
      <dgm:prSet presAssocID="{11D462D4-7FF8-4A86-BB3A-B69BF1827798}" presName="node" presStyleLbl="alignAccFollowNode1" presStyleIdx="18" presStyleCnt="65">
        <dgm:presLayoutVars>
          <dgm:bulletEnabled val="1"/>
        </dgm:presLayoutVars>
      </dgm:prSet>
      <dgm:spPr/>
    </dgm:pt>
    <dgm:pt modelId="{ADC3EED2-41C3-4651-923F-0CA59C447C1B}" type="pres">
      <dgm:prSet presAssocID="{CE53BA7D-544B-49A4-9259-895D4F629348}" presName="sibTrans" presStyleCnt="0"/>
      <dgm:spPr/>
    </dgm:pt>
    <dgm:pt modelId="{44FF1F32-6347-4DBE-8F8C-06198944EBB6}" type="pres">
      <dgm:prSet presAssocID="{45096667-D7A9-417E-A288-33F7E3B0A773}" presName="node" presStyleLbl="alignAccFollowNode1" presStyleIdx="19" presStyleCnt="65">
        <dgm:presLayoutVars>
          <dgm:bulletEnabled val="1"/>
        </dgm:presLayoutVars>
      </dgm:prSet>
      <dgm:spPr/>
    </dgm:pt>
    <dgm:pt modelId="{462F1392-12B9-485B-A0E4-845DE130E98C}" type="pres">
      <dgm:prSet presAssocID="{9D3ADF91-CF5B-4F69-9C0F-B63D2FB784F1}" presName="sibTrans" presStyleCnt="0"/>
      <dgm:spPr/>
    </dgm:pt>
    <dgm:pt modelId="{85501346-9DB5-43DF-A495-02C4CE7E55E3}" type="pres">
      <dgm:prSet presAssocID="{85D57A1F-1B0A-49DE-9A50-319A5C48B7B4}" presName="node" presStyleLbl="alignAccFollowNode1" presStyleIdx="20" presStyleCnt="65">
        <dgm:presLayoutVars>
          <dgm:bulletEnabled val="1"/>
        </dgm:presLayoutVars>
      </dgm:prSet>
      <dgm:spPr/>
    </dgm:pt>
    <dgm:pt modelId="{146844F0-AFEE-4E62-8871-983F987237DC}" type="pres">
      <dgm:prSet presAssocID="{F7D2D9CD-4A87-4DDF-A511-DBE103C84F0E}" presName="sibTrans" presStyleCnt="0"/>
      <dgm:spPr/>
    </dgm:pt>
    <dgm:pt modelId="{91D473EA-ECFC-453D-821E-8F308E17768B}" type="pres">
      <dgm:prSet presAssocID="{ECE9A936-110D-4226-822F-7444257D37B5}" presName="node" presStyleLbl="alignAccFollowNode1" presStyleIdx="21" presStyleCnt="65">
        <dgm:presLayoutVars>
          <dgm:bulletEnabled val="1"/>
        </dgm:presLayoutVars>
      </dgm:prSet>
      <dgm:spPr/>
    </dgm:pt>
    <dgm:pt modelId="{4C118A16-A212-4E56-B19B-2C5246ACC951}" type="pres">
      <dgm:prSet presAssocID="{F418F787-F1C4-43CA-B529-E8AB2F753097}" presName="vSp" presStyleCnt="0"/>
      <dgm:spPr/>
    </dgm:pt>
    <dgm:pt modelId="{84926FAE-01A8-4674-95A5-78ACF1290BB7}" type="pres">
      <dgm:prSet presAssocID="{6A90180B-9260-4F41-9CFE-3B96EA6D4868}" presName="horFlow" presStyleCnt="0"/>
      <dgm:spPr/>
    </dgm:pt>
    <dgm:pt modelId="{05319885-6D0B-4CDB-8E8D-FF918123A593}" type="pres">
      <dgm:prSet presAssocID="{6A90180B-9260-4F41-9CFE-3B96EA6D4868}" presName="bigChev" presStyleLbl="node1" presStyleIdx="3" presStyleCnt="16"/>
      <dgm:spPr/>
    </dgm:pt>
    <dgm:pt modelId="{A8082005-7316-4C01-A246-18DB117502EE}" type="pres">
      <dgm:prSet presAssocID="{139AA3DE-9AB1-4F64-BB3E-E1403FFE5DE2}" presName="parTrans" presStyleCnt="0"/>
      <dgm:spPr/>
    </dgm:pt>
    <dgm:pt modelId="{51C4C197-3BAC-4914-89AF-5736571F696B}" type="pres">
      <dgm:prSet presAssocID="{343023FE-8859-4BAB-B8D9-FBEE21C98798}" presName="node" presStyleLbl="alignAccFollowNode1" presStyleIdx="22" presStyleCnt="65">
        <dgm:presLayoutVars>
          <dgm:bulletEnabled val="1"/>
        </dgm:presLayoutVars>
      </dgm:prSet>
      <dgm:spPr/>
    </dgm:pt>
    <dgm:pt modelId="{8E188960-6815-4B2F-8D76-106C8D47C719}" type="pres">
      <dgm:prSet presAssocID="{E1BE6F1D-00A3-4FF1-9FE5-64B4218870F0}" presName="sibTrans" presStyleCnt="0"/>
      <dgm:spPr/>
    </dgm:pt>
    <dgm:pt modelId="{0EF320A9-EC63-4B4A-A8FE-FE95BC8D453E}" type="pres">
      <dgm:prSet presAssocID="{9BF4CC03-50AF-4F8A-9119-969AF1CD5E08}" presName="node" presStyleLbl="alignAccFollowNode1" presStyleIdx="23" presStyleCnt="65">
        <dgm:presLayoutVars>
          <dgm:bulletEnabled val="1"/>
        </dgm:presLayoutVars>
      </dgm:prSet>
      <dgm:spPr/>
    </dgm:pt>
    <dgm:pt modelId="{5906ADC0-2F13-4BB7-93D3-141806E6F1F3}" type="pres">
      <dgm:prSet presAssocID="{AB538B06-65A7-4C2D-941A-E028C8294BA9}" presName="sibTrans" presStyleCnt="0"/>
      <dgm:spPr/>
    </dgm:pt>
    <dgm:pt modelId="{A33E841F-DA98-44B2-8358-350F98FC2A95}" type="pres">
      <dgm:prSet presAssocID="{5D366B2B-7EC8-4D65-A0BA-BE9575ABD3EC}" presName="node" presStyleLbl="alignAccFollowNode1" presStyleIdx="24" presStyleCnt="65">
        <dgm:presLayoutVars>
          <dgm:bulletEnabled val="1"/>
        </dgm:presLayoutVars>
      </dgm:prSet>
      <dgm:spPr/>
    </dgm:pt>
    <dgm:pt modelId="{385F0598-B944-4328-8F45-355F3B98F08E}" type="pres">
      <dgm:prSet presAssocID="{46566EC5-D732-4B85-A560-3892598893BB}" presName="sibTrans" presStyleCnt="0"/>
      <dgm:spPr/>
    </dgm:pt>
    <dgm:pt modelId="{80E55F2B-EA21-4F6A-932F-AB4518E65D38}" type="pres">
      <dgm:prSet presAssocID="{4568B652-5D3F-496B-BC7E-AE8C8672475A}" presName="node" presStyleLbl="alignAccFollowNode1" presStyleIdx="25" presStyleCnt="65">
        <dgm:presLayoutVars>
          <dgm:bulletEnabled val="1"/>
        </dgm:presLayoutVars>
      </dgm:prSet>
      <dgm:spPr/>
    </dgm:pt>
    <dgm:pt modelId="{410690BE-52C4-43CE-84A3-CAFE440706C5}" type="pres">
      <dgm:prSet presAssocID="{4332B7E9-321B-402B-9A70-E1FD27A947E4}" presName="sibTrans" presStyleCnt="0"/>
      <dgm:spPr/>
    </dgm:pt>
    <dgm:pt modelId="{B512E534-CC85-4DB5-8859-7395EC55C7BE}" type="pres">
      <dgm:prSet presAssocID="{7B5F2822-EC0D-45DE-A5F0-B4D6765DAB80}" presName="node" presStyleLbl="alignAccFollowNode1" presStyleIdx="26" presStyleCnt="65">
        <dgm:presLayoutVars>
          <dgm:bulletEnabled val="1"/>
        </dgm:presLayoutVars>
      </dgm:prSet>
      <dgm:spPr/>
    </dgm:pt>
    <dgm:pt modelId="{8E704660-B7FC-464B-BC17-9D8473189046}" type="pres">
      <dgm:prSet presAssocID="{0A685765-52DE-4CDF-9E54-E2317CC809E7}" presName="sibTrans" presStyleCnt="0"/>
      <dgm:spPr/>
    </dgm:pt>
    <dgm:pt modelId="{716E80E3-9306-4A1C-86CD-E48F964F9615}" type="pres">
      <dgm:prSet presAssocID="{2B186990-EA60-4BFE-A239-BD64024F82A9}" presName="node" presStyleLbl="alignAccFollowNode1" presStyleIdx="27" presStyleCnt="65">
        <dgm:presLayoutVars>
          <dgm:bulletEnabled val="1"/>
        </dgm:presLayoutVars>
      </dgm:prSet>
      <dgm:spPr/>
    </dgm:pt>
    <dgm:pt modelId="{717F6D63-15EF-49BF-8F41-19E84115D1DC}" type="pres">
      <dgm:prSet presAssocID="{A7220EC9-A66D-4920-9DB1-A0195EF7BB0C}" presName="sibTrans" presStyleCnt="0"/>
      <dgm:spPr/>
    </dgm:pt>
    <dgm:pt modelId="{3A05F587-E999-4C00-8037-C18B98592939}" type="pres">
      <dgm:prSet presAssocID="{4AB27869-2C96-489D-824E-224AB3D12390}" presName="node" presStyleLbl="alignAccFollowNode1" presStyleIdx="28" presStyleCnt="65">
        <dgm:presLayoutVars>
          <dgm:bulletEnabled val="1"/>
        </dgm:presLayoutVars>
      </dgm:prSet>
      <dgm:spPr/>
    </dgm:pt>
    <dgm:pt modelId="{E03A3F7B-18A3-4BC7-8BC7-7E6E8A5B7922}" type="pres">
      <dgm:prSet presAssocID="{682EE432-1A9A-4693-AB46-0827CED5F052}" presName="sibTrans" presStyleCnt="0"/>
      <dgm:spPr/>
    </dgm:pt>
    <dgm:pt modelId="{CD09911C-B7F1-4745-B6F3-5277FCFC03C6}" type="pres">
      <dgm:prSet presAssocID="{32C8306B-6813-44EC-AC25-BCB750C69E11}" presName="node" presStyleLbl="alignAccFollowNode1" presStyleIdx="29" presStyleCnt="65">
        <dgm:presLayoutVars>
          <dgm:bulletEnabled val="1"/>
        </dgm:presLayoutVars>
      </dgm:prSet>
      <dgm:spPr/>
    </dgm:pt>
    <dgm:pt modelId="{5AB6EBC9-73C5-4B6C-90A0-330DF89B6734}" type="pres">
      <dgm:prSet presAssocID="{66CD1DEF-A5C7-4856-A404-30D36AFFD898}" presName="sibTrans" presStyleCnt="0"/>
      <dgm:spPr/>
    </dgm:pt>
    <dgm:pt modelId="{71550A3F-C07A-4DA2-8025-94E45B69DE3C}" type="pres">
      <dgm:prSet presAssocID="{40AC0439-07E4-4F79-B2CF-F78AF03F0995}" presName="node" presStyleLbl="alignAccFollowNode1" presStyleIdx="30" presStyleCnt="65">
        <dgm:presLayoutVars>
          <dgm:bulletEnabled val="1"/>
        </dgm:presLayoutVars>
      </dgm:prSet>
      <dgm:spPr/>
    </dgm:pt>
    <dgm:pt modelId="{FC92F14C-9CD5-4201-8FD5-C523A2C6CE2D}" type="pres">
      <dgm:prSet presAssocID="{6A90180B-9260-4F41-9CFE-3B96EA6D4868}" presName="vSp" presStyleCnt="0"/>
      <dgm:spPr/>
    </dgm:pt>
    <dgm:pt modelId="{CB7657D6-2648-420D-90AF-71CD2B5A4221}" type="pres">
      <dgm:prSet presAssocID="{B6002057-9904-4918-A78A-6B5C899BA757}" presName="horFlow" presStyleCnt="0"/>
      <dgm:spPr/>
    </dgm:pt>
    <dgm:pt modelId="{1CF217A4-82E4-45FF-940E-74D1A25B538F}" type="pres">
      <dgm:prSet presAssocID="{B6002057-9904-4918-A78A-6B5C899BA757}" presName="bigChev" presStyleLbl="node1" presStyleIdx="4" presStyleCnt="16"/>
      <dgm:spPr/>
    </dgm:pt>
    <dgm:pt modelId="{5FD0A7B9-12FD-4E0E-BC8E-538E546144CD}" type="pres">
      <dgm:prSet presAssocID="{AE461CAB-4C29-4752-AD2F-CDDBF1E1A538}" presName="parTrans" presStyleCnt="0"/>
      <dgm:spPr/>
    </dgm:pt>
    <dgm:pt modelId="{33D96BD4-E42E-495E-8D64-C53F5A0D1DA9}" type="pres">
      <dgm:prSet presAssocID="{47EBFD97-9417-41A9-92D0-F08C7B37AFF9}" presName="node" presStyleLbl="alignAccFollowNode1" presStyleIdx="31" presStyleCnt="65">
        <dgm:presLayoutVars>
          <dgm:bulletEnabled val="1"/>
        </dgm:presLayoutVars>
      </dgm:prSet>
      <dgm:spPr/>
    </dgm:pt>
    <dgm:pt modelId="{7BD60F28-22F4-4F1A-8B91-BB1869D2BBF5}" type="pres">
      <dgm:prSet presAssocID="{7C2699F0-5EB4-4743-B9B8-E0F8F4C74851}" presName="sibTrans" presStyleCnt="0"/>
      <dgm:spPr/>
    </dgm:pt>
    <dgm:pt modelId="{98D0F520-CA44-4616-8628-25F0588993DA}" type="pres">
      <dgm:prSet presAssocID="{8A4DEF72-804D-476F-BE05-461898A0DB6D}" presName="node" presStyleLbl="alignAccFollowNode1" presStyleIdx="32" presStyleCnt="65">
        <dgm:presLayoutVars>
          <dgm:bulletEnabled val="1"/>
        </dgm:presLayoutVars>
      </dgm:prSet>
      <dgm:spPr/>
    </dgm:pt>
    <dgm:pt modelId="{812B24FC-68B1-40FD-B81E-C824B07CDD47}" type="pres">
      <dgm:prSet presAssocID="{B6002057-9904-4918-A78A-6B5C899BA757}" presName="vSp" presStyleCnt="0"/>
      <dgm:spPr/>
    </dgm:pt>
    <dgm:pt modelId="{5BF9EC79-7272-4389-BB55-53D32C1A27B4}" type="pres">
      <dgm:prSet presAssocID="{4276B44F-BD11-4F34-BF4C-BF17ED7024CE}" presName="horFlow" presStyleCnt="0"/>
      <dgm:spPr/>
    </dgm:pt>
    <dgm:pt modelId="{C730A1E3-2A05-4A36-B9BB-70BF4E01F57C}" type="pres">
      <dgm:prSet presAssocID="{4276B44F-BD11-4F34-BF4C-BF17ED7024CE}" presName="bigChev" presStyleLbl="node1" presStyleIdx="5" presStyleCnt="16"/>
      <dgm:spPr/>
    </dgm:pt>
    <dgm:pt modelId="{D29E8366-33C6-48D0-BF7C-D045D42250E8}" type="pres">
      <dgm:prSet presAssocID="{30B18EA6-2D2F-4C69-9292-28AFB54C48DB}" presName="parTrans" presStyleCnt="0"/>
      <dgm:spPr/>
    </dgm:pt>
    <dgm:pt modelId="{0E2E1D4A-82F5-44B5-9E4A-3582756B2560}" type="pres">
      <dgm:prSet presAssocID="{478FDBCD-0DFD-4831-A10F-BF5600EB6311}" presName="node" presStyleLbl="alignAccFollowNode1" presStyleIdx="33" presStyleCnt="65">
        <dgm:presLayoutVars>
          <dgm:bulletEnabled val="1"/>
        </dgm:presLayoutVars>
      </dgm:prSet>
      <dgm:spPr/>
    </dgm:pt>
    <dgm:pt modelId="{429B0917-4322-4C1B-B125-CA579C349160}" type="pres">
      <dgm:prSet presAssocID="{804C7A8F-867A-4706-A4F0-F60F253AAF55}" presName="sibTrans" presStyleCnt="0"/>
      <dgm:spPr/>
    </dgm:pt>
    <dgm:pt modelId="{37C55646-2265-4FCD-BE27-AEF3B030578A}" type="pres">
      <dgm:prSet presAssocID="{9A64BAE2-E90D-4C39-9D0A-EDB0B485BE46}" presName="node" presStyleLbl="alignAccFollowNode1" presStyleIdx="34" presStyleCnt="65">
        <dgm:presLayoutVars>
          <dgm:bulletEnabled val="1"/>
        </dgm:presLayoutVars>
      </dgm:prSet>
      <dgm:spPr/>
    </dgm:pt>
    <dgm:pt modelId="{D83B9BAE-7B98-4BAB-BC3A-B8FF73FCDFE8}" type="pres">
      <dgm:prSet presAssocID="{D77A3AAB-04D8-4801-9EE7-E63F410C40F0}" presName="sibTrans" presStyleCnt="0"/>
      <dgm:spPr/>
    </dgm:pt>
    <dgm:pt modelId="{E657D3D3-BC3E-4B87-85F3-D4138CECAB65}" type="pres">
      <dgm:prSet presAssocID="{47E6BC8D-C0A8-4A23-BD85-0B8873B56C7B}" presName="node" presStyleLbl="alignAccFollowNode1" presStyleIdx="35" presStyleCnt="65">
        <dgm:presLayoutVars>
          <dgm:bulletEnabled val="1"/>
        </dgm:presLayoutVars>
      </dgm:prSet>
      <dgm:spPr/>
    </dgm:pt>
    <dgm:pt modelId="{FBB17880-5BDC-45C3-854A-B5CAA01B4203}" type="pres">
      <dgm:prSet presAssocID="{3879B2FC-784E-4F41-90AD-B2CFC2DB5830}" presName="sibTrans" presStyleCnt="0"/>
      <dgm:spPr/>
    </dgm:pt>
    <dgm:pt modelId="{926EF328-0499-4184-BEF9-1A0B4677192F}" type="pres">
      <dgm:prSet presAssocID="{42F3C260-C9A3-4DB7-BA7D-46DAD01D5177}" presName="node" presStyleLbl="alignAccFollowNode1" presStyleIdx="36" presStyleCnt="65">
        <dgm:presLayoutVars>
          <dgm:bulletEnabled val="1"/>
        </dgm:presLayoutVars>
      </dgm:prSet>
      <dgm:spPr/>
    </dgm:pt>
    <dgm:pt modelId="{3D0EA8E9-F5A1-4DD0-837B-8D21B6731F4B}" type="pres">
      <dgm:prSet presAssocID="{4276B44F-BD11-4F34-BF4C-BF17ED7024CE}" presName="vSp" presStyleCnt="0"/>
      <dgm:spPr/>
    </dgm:pt>
    <dgm:pt modelId="{F8CCFB37-B294-43F5-A3D8-80EB16712263}" type="pres">
      <dgm:prSet presAssocID="{C32B7032-B9D3-4A1C-AB49-DE8F12A3F346}" presName="horFlow" presStyleCnt="0"/>
      <dgm:spPr/>
    </dgm:pt>
    <dgm:pt modelId="{3E7EF36C-2B26-4B28-AA8D-87A7BBAA1D5D}" type="pres">
      <dgm:prSet presAssocID="{C32B7032-B9D3-4A1C-AB49-DE8F12A3F346}" presName="bigChev" presStyleLbl="node1" presStyleIdx="6" presStyleCnt="16"/>
      <dgm:spPr/>
    </dgm:pt>
    <dgm:pt modelId="{427837FD-6CD1-4CAD-939B-1181A41DD792}" type="pres">
      <dgm:prSet presAssocID="{4770947A-6DAD-4191-B818-7280AE8C28C4}" presName="parTrans" presStyleCnt="0"/>
      <dgm:spPr/>
    </dgm:pt>
    <dgm:pt modelId="{90757134-0F97-41D4-B118-384B501E42BF}" type="pres">
      <dgm:prSet presAssocID="{5702BEDF-3031-4F37-9668-2FFFD21E04BE}" presName="node" presStyleLbl="alignAccFollowNode1" presStyleIdx="37" presStyleCnt="65">
        <dgm:presLayoutVars>
          <dgm:bulletEnabled val="1"/>
        </dgm:presLayoutVars>
      </dgm:prSet>
      <dgm:spPr/>
    </dgm:pt>
    <dgm:pt modelId="{2C3B2990-6DB9-4782-92BE-C9B59BB630D4}" type="pres">
      <dgm:prSet presAssocID="{603D14BD-7030-443A-8A0B-D95A702FC573}" presName="sibTrans" presStyleCnt="0"/>
      <dgm:spPr/>
    </dgm:pt>
    <dgm:pt modelId="{6A9AC590-F5F1-4A9B-8F99-5111679E6039}" type="pres">
      <dgm:prSet presAssocID="{354B3FD4-6BF8-433E-8770-CB884DF1F9B2}" presName="node" presStyleLbl="alignAccFollowNode1" presStyleIdx="38" presStyleCnt="65">
        <dgm:presLayoutVars>
          <dgm:bulletEnabled val="1"/>
        </dgm:presLayoutVars>
      </dgm:prSet>
      <dgm:spPr/>
    </dgm:pt>
    <dgm:pt modelId="{ED304D44-03FE-4AA6-8AC1-CE23A8954751}" type="pres">
      <dgm:prSet presAssocID="{C32B7032-B9D3-4A1C-AB49-DE8F12A3F346}" presName="vSp" presStyleCnt="0"/>
      <dgm:spPr/>
    </dgm:pt>
    <dgm:pt modelId="{3B342A51-98F9-4B67-8160-4B3A9705A293}" type="pres">
      <dgm:prSet presAssocID="{0368EA25-36B3-4BA6-A197-3AC75307775E}" presName="horFlow" presStyleCnt="0"/>
      <dgm:spPr/>
    </dgm:pt>
    <dgm:pt modelId="{6E368353-7DDA-4CF7-9599-499E7CB0088D}" type="pres">
      <dgm:prSet presAssocID="{0368EA25-36B3-4BA6-A197-3AC75307775E}" presName="bigChev" presStyleLbl="node1" presStyleIdx="7" presStyleCnt="16"/>
      <dgm:spPr/>
    </dgm:pt>
    <dgm:pt modelId="{B5372B31-F4C0-4DB9-A773-24E3808AB356}" type="pres">
      <dgm:prSet presAssocID="{BE6D170D-5C99-4638-90B0-CD6C1B6CD063}" presName="parTrans" presStyleCnt="0"/>
      <dgm:spPr/>
    </dgm:pt>
    <dgm:pt modelId="{19A90AF7-4AE8-417A-8B65-75E1418FE128}" type="pres">
      <dgm:prSet presAssocID="{D57A6CB7-7760-48B7-A711-BAB4BE80B853}" presName="node" presStyleLbl="alignAccFollowNode1" presStyleIdx="39" presStyleCnt="65">
        <dgm:presLayoutVars>
          <dgm:bulletEnabled val="1"/>
        </dgm:presLayoutVars>
      </dgm:prSet>
      <dgm:spPr/>
    </dgm:pt>
    <dgm:pt modelId="{02C05E8D-68AA-4B2D-BF1C-B4C6234BC86B}" type="pres">
      <dgm:prSet presAssocID="{A6BC52E2-03F3-4A11-B4BB-E5BCE3595CC7}" presName="sibTrans" presStyleCnt="0"/>
      <dgm:spPr/>
    </dgm:pt>
    <dgm:pt modelId="{B86D5419-0040-4F8A-8860-AAB8F79CC8E7}" type="pres">
      <dgm:prSet presAssocID="{E8756328-F1F7-45CC-BD45-B22FCFEFFDA1}" presName="node" presStyleLbl="alignAccFollowNode1" presStyleIdx="40" presStyleCnt="65">
        <dgm:presLayoutVars>
          <dgm:bulletEnabled val="1"/>
        </dgm:presLayoutVars>
      </dgm:prSet>
      <dgm:spPr/>
    </dgm:pt>
    <dgm:pt modelId="{3440C0E7-620D-4D7E-87BE-95D252B7542E}" type="pres">
      <dgm:prSet presAssocID="{0368EA25-36B3-4BA6-A197-3AC75307775E}" presName="vSp" presStyleCnt="0"/>
      <dgm:spPr/>
    </dgm:pt>
    <dgm:pt modelId="{AC152F7C-4508-4152-8212-1413439C13B5}" type="pres">
      <dgm:prSet presAssocID="{FC507A30-CA23-4062-AD1D-F6C00335EDCD}" presName="horFlow" presStyleCnt="0"/>
      <dgm:spPr/>
    </dgm:pt>
    <dgm:pt modelId="{4892C2CB-08D9-46F3-9E0E-2740E3DAE449}" type="pres">
      <dgm:prSet presAssocID="{FC507A30-CA23-4062-AD1D-F6C00335EDCD}" presName="bigChev" presStyleLbl="node1" presStyleIdx="8" presStyleCnt="16"/>
      <dgm:spPr/>
    </dgm:pt>
    <dgm:pt modelId="{4388B98C-1545-45B1-A655-2ECCD494EEE5}" type="pres">
      <dgm:prSet presAssocID="{92778670-8360-4206-8B40-96E298704C31}" presName="parTrans" presStyleCnt="0"/>
      <dgm:spPr/>
    </dgm:pt>
    <dgm:pt modelId="{3B50D260-DBA1-4E39-898D-ABC25B6744DD}" type="pres">
      <dgm:prSet presAssocID="{95220FC2-81CC-44BE-82CF-0DC613885CD1}" presName="node" presStyleLbl="alignAccFollowNode1" presStyleIdx="41" presStyleCnt="65">
        <dgm:presLayoutVars>
          <dgm:bulletEnabled val="1"/>
        </dgm:presLayoutVars>
      </dgm:prSet>
      <dgm:spPr/>
    </dgm:pt>
    <dgm:pt modelId="{10A80E27-02EB-4F00-82BF-E74E3E43F03F}" type="pres">
      <dgm:prSet presAssocID="{F9AF36C0-F141-4AFE-ADFF-545322E55EBB}" presName="sibTrans" presStyleCnt="0"/>
      <dgm:spPr/>
    </dgm:pt>
    <dgm:pt modelId="{D3B058AE-0AD4-490B-87EE-A3F3A4BDF372}" type="pres">
      <dgm:prSet presAssocID="{10C9E3B2-E52B-4AB2-A5CB-D94E9B80FD7D}" presName="node" presStyleLbl="alignAccFollowNode1" presStyleIdx="42" presStyleCnt="65">
        <dgm:presLayoutVars>
          <dgm:bulletEnabled val="1"/>
        </dgm:presLayoutVars>
      </dgm:prSet>
      <dgm:spPr/>
    </dgm:pt>
    <dgm:pt modelId="{D970C706-DAD0-4C5D-AF72-44C1B0D3FCA3}" type="pres">
      <dgm:prSet presAssocID="{FC507A30-CA23-4062-AD1D-F6C00335EDCD}" presName="vSp" presStyleCnt="0"/>
      <dgm:spPr/>
    </dgm:pt>
    <dgm:pt modelId="{0939C86A-8569-40EB-BFB9-7DC3C8291F2D}" type="pres">
      <dgm:prSet presAssocID="{A920D928-4559-425F-8584-4A83C5CD30A1}" presName="horFlow" presStyleCnt="0"/>
      <dgm:spPr/>
    </dgm:pt>
    <dgm:pt modelId="{D19E2102-7B98-41CF-B249-E7062DA8592F}" type="pres">
      <dgm:prSet presAssocID="{A920D928-4559-425F-8584-4A83C5CD30A1}" presName="bigChev" presStyleLbl="node1" presStyleIdx="9" presStyleCnt="16"/>
      <dgm:spPr/>
    </dgm:pt>
    <dgm:pt modelId="{0A77FAA4-6D1F-4B73-AC6D-92F6D5BB4C32}" type="pres">
      <dgm:prSet presAssocID="{4186D8DF-AE5C-45DB-8243-547D786B5A37}" presName="parTrans" presStyleCnt="0"/>
      <dgm:spPr/>
    </dgm:pt>
    <dgm:pt modelId="{A1B26BE2-29E5-4F21-9DCC-098566DC0B60}" type="pres">
      <dgm:prSet presAssocID="{D9B66606-B9EE-41AC-8C3B-FE51AF566A7B}" presName="node" presStyleLbl="alignAccFollowNode1" presStyleIdx="43" presStyleCnt="65">
        <dgm:presLayoutVars>
          <dgm:bulletEnabled val="1"/>
        </dgm:presLayoutVars>
      </dgm:prSet>
      <dgm:spPr/>
    </dgm:pt>
    <dgm:pt modelId="{26EB812C-5B2D-4F17-8053-559BC8D56656}" type="pres">
      <dgm:prSet presAssocID="{EADAAF32-5ED5-4DC5-8DFD-F4B409DAC887}" presName="sibTrans" presStyleCnt="0"/>
      <dgm:spPr/>
    </dgm:pt>
    <dgm:pt modelId="{D743303B-4D7A-4543-9B34-378D274A0B95}" type="pres">
      <dgm:prSet presAssocID="{9C09D114-0FB5-4D9C-B842-1238E099D471}" presName="node" presStyleLbl="alignAccFollowNode1" presStyleIdx="44" presStyleCnt="65">
        <dgm:presLayoutVars>
          <dgm:bulletEnabled val="1"/>
        </dgm:presLayoutVars>
      </dgm:prSet>
      <dgm:spPr/>
    </dgm:pt>
    <dgm:pt modelId="{89428D29-43BD-4D07-82C3-1CE7B2502122}" type="pres">
      <dgm:prSet presAssocID="{1CA0FBD8-B399-4B80-9F95-9A94CFA57320}" presName="sibTrans" presStyleCnt="0"/>
      <dgm:spPr/>
    </dgm:pt>
    <dgm:pt modelId="{258FFAEB-0894-4CDF-988A-0203F44B9C4E}" type="pres">
      <dgm:prSet presAssocID="{9ECE2A22-5505-4733-974C-BDA7B3B2C58C}" presName="node" presStyleLbl="alignAccFollowNode1" presStyleIdx="45" presStyleCnt="65">
        <dgm:presLayoutVars>
          <dgm:bulletEnabled val="1"/>
        </dgm:presLayoutVars>
      </dgm:prSet>
      <dgm:spPr/>
    </dgm:pt>
    <dgm:pt modelId="{0BAC9BC4-A385-4895-8BF5-D27C9A818993}" type="pres">
      <dgm:prSet presAssocID="{93DC6A5B-C315-432F-8A6B-456CA3997691}" presName="sibTrans" presStyleCnt="0"/>
      <dgm:spPr/>
    </dgm:pt>
    <dgm:pt modelId="{725F7DF4-BB6D-4116-ACED-5B098BC46219}" type="pres">
      <dgm:prSet presAssocID="{BD75A0D0-280A-410F-B427-6D0FEEC7D702}" presName="node" presStyleLbl="alignAccFollowNode1" presStyleIdx="46" presStyleCnt="65">
        <dgm:presLayoutVars>
          <dgm:bulletEnabled val="1"/>
        </dgm:presLayoutVars>
      </dgm:prSet>
      <dgm:spPr/>
    </dgm:pt>
    <dgm:pt modelId="{2FEFC5C9-A6D7-44C8-99C9-5C1687BEF1B4}" type="pres">
      <dgm:prSet presAssocID="{A920D928-4559-425F-8584-4A83C5CD30A1}" presName="vSp" presStyleCnt="0"/>
      <dgm:spPr/>
    </dgm:pt>
    <dgm:pt modelId="{9E72A57F-199A-45EF-B18A-8581C4F1C795}" type="pres">
      <dgm:prSet presAssocID="{D7ED0D09-9870-4B0C-8E6C-DEDFEB8C9FAC}" presName="horFlow" presStyleCnt="0"/>
      <dgm:spPr/>
    </dgm:pt>
    <dgm:pt modelId="{FD3EBEB1-737F-4716-87CF-3C66A203B146}" type="pres">
      <dgm:prSet presAssocID="{D7ED0D09-9870-4B0C-8E6C-DEDFEB8C9FAC}" presName="bigChev" presStyleLbl="node1" presStyleIdx="10" presStyleCnt="16"/>
      <dgm:spPr/>
    </dgm:pt>
    <dgm:pt modelId="{A17058C7-28BB-413D-A035-C396D3D701A6}" type="pres">
      <dgm:prSet presAssocID="{F553FC73-793E-4324-BF37-48D38402CFA5}" presName="parTrans" presStyleCnt="0"/>
      <dgm:spPr/>
    </dgm:pt>
    <dgm:pt modelId="{DBCC38A1-0882-41FE-B874-F06EAB1AF02E}" type="pres">
      <dgm:prSet presAssocID="{4B633A32-6523-4AF6-8E94-B18A4CF83252}" presName="node" presStyleLbl="alignAccFollowNode1" presStyleIdx="47" presStyleCnt="65">
        <dgm:presLayoutVars>
          <dgm:bulletEnabled val="1"/>
        </dgm:presLayoutVars>
      </dgm:prSet>
      <dgm:spPr/>
    </dgm:pt>
    <dgm:pt modelId="{C4396840-8BDB-4BED-BA0D-24ABB808F72A}" type="pres">
      <dgm:prSet presAssocID="{A3DA4D20-0BBF-4AFB-AEAB-73E8C89F046B}" presName="sibTrans" presStyleCnt="0"/>
      <dgm:spPr/>
    </dgm:pt>
    <dgm:pt modelId="{3192957B-344C-46BF-9951-CCF05CB15944}" type="pres">
      <dgm:prSet presAssocID="{09DF0759-9BB2-4A13-808F-543BEE90D397}" presName="node" presStyleLbl="alignAccFollowNode1" presStyleIdx="48" presStyleCnt="65">
        <dgm:presLayoutVars>
          <dgm:bulletEnabled val="1"/>
        </dgm:presLayoutVars>
      </dgm:prSet>
      <dgm:spPr/>
    </dgm:pt>
    <dgm:pt modelId="{AE734402-824B-4484-9858-946DA1AFA84C}" type="pres">
      <dgm:prSet presAssocID="{D7ED0D09-9870-4B0C-8E6C-DEDFEB8C9FAC}" presName="vSp" presStyleCnt="0"/>
      <dgm:spPr/>
    </dgm:pt>
    <dgm:pt modelId="{4FFC8E6D-5E2E-4299-ADCC-F266BABD78BA}" type="pres">
      <dgm:prSet presAssocID="{A981361A-70F7-415A-8563-48C01FFF3266}" presName="horFlow" presStyleCnt="0"/>
      <dgm:spPr/>
    </dgm:pt>
    <dgm:pt modelId="{8352A7D2-7299-4C02-94F6-823F2D53917B}" type="pres">
      <dgm:prSet presAssocID="{A981361A-70F7-415A-8563-48C01FFF3266}" presName="bigChev" presStyleLbl="node1" presStyleIdx="11" presStyleCnt="16"/>
      <dgm:spPr/>
    </dgm:pt>
    <dgm:pt modelId="{3E426BC6-F8F9-47BA-885B-1B3C03155F98}" type="pres">
      <dgm:prSet presAssocID="{388345FF-D599-44B8-A833-EE7984CCEBAC}" presName="parTrans" presStyleCnt="0"/>
      <dgm:spPr/>
    </dgm:pt>
    <dgm:pt modelId="{9D41D7D7-427A-4585-A2BF-4DA62FD9CD49}" type="pres">
      <dgm:prSet presAssocID="{613D784A-8EB6-41A7-8FCF-82AE5367F6C4}" presName="node" presStyleLbl="alignAccFollowNode1" presStyleIdx="49" presStyleCnt="65">
        <dgm:presLayoutVars>
          <dgm:bulletEnabled val="1"/>
        </dgm:presLayoutVars>
      </dgm:prSet>
      <dgm:spPr/>
    </dgm:pt>
    <dgm:pt modelId="{C520CD6A-FE0A-4F15-9E97-613269D52AFE}" type="pres">
      <dgm:prSet presAssocID="{1E839943-7A25-4778-A27E-10164EA60F58}" presName="sibTrans" presStyleCnt="0"/>
      <dgm:spPr/>
    </dgm:pt>
    <dgm:pt modelId="{1459E063-ED26-45EE-91EA-BC0808D04C7B}" type="pres">
      <dgm:prSet presAssocID="{2DCEA5CA-876C-4EC5-B4C6-A6F749CFAA65}" presName="node" presStyleLbl="alignAccFollowNode1" presStyleIdx="50" presStyleCnt="65">
        <dgm:presLayoutVars>
          <dgm:bulletEnabled val="1"/>
        </dgm:presLayoutVars>
      </dgm:prSet>
      <dgm:spPr/>
    </dgm:pt>
    <dgm:pt modelId="{1661257A-EE94-47A8-93F3-7CD456A39482}" type="pres">
      <dgm:prSet presAssocID="{CD14448D-1FC9-45B5-92C0-90FF3355EDB5}" presName="sibTrans" presStyleCnt="0"/>
      <dgm:spPr/>
    </dgm:pt>
    <dgm:pt modelId="{A1EDADE3-B0D7-4A86-B4F8-C4F1013EE1BB}" type="pres">
      <dgm:prSet presAssocID="{781AD994-F7A8-440B-A42B-A5A511F07151}" presName="node" presStyleLbl="alignAccFollowNode1" presStyleIdx="51" presStyleCnt="65">
        <dgm:presLayoutVars>
          <dgm:bulletEnabled val="1"/>
        </dgm:presLayoutVars>
      </dgm:prSet>
      <dgm:spPr/>
    </dgm:pt>
    <dgm:pt modelId="{F0E26235-3D77-43A3-9725-93AAB2407633}" type="pres">
      <dgm:prSet presAssocID="{A981361A-70F7-415A-8563-48C01FFF3266}" presName="vSp" presStyleCnt="0"/>
      <dgm:spPr/>
    </dgm:pt>
    <dgm:pt modelId="{EB05AFEC-7E5E-4874-973C-904BB057DB90}" type="pres">
      <dgm:prSet presAssocID="{63C0FECF-2D7E-4AA5-A2CF-E8940E12E2AD}" presName="horFlow" presStyleCnt="0"/>
      <dgm:spPr/>
    </dgm:pt>
    <dgm:pt modelId="{5E90280F-29AF-460E-A3FE-E03AD74400CE}" type="pres">
      <dgm:prSet presAssocID="{63C0FECF-2D7E-4AA5-A2CF-E8940E12E2AD}" presName="bigChev" presStyleLbl="node1" presStyleIdx="12" presStyleCnt="16"/>
      <dgm:spPr/>
    </dgm:pt>
    <dgm:pt modelId="{656AFC05-A945-4D70-83D1-577E02FC62F6}" type="pres">
      <dgm:prSet presAssocID="{BA2BC77E-9068-4B35-B0F7-B6F1147B4974}" presName="parTrans" presStyleCnt="0"/>
      <dgm:spPr/>
    </dgm:pt>
    <dgm:pt modelId="{4E049093-D59A-4202-A4DF-E0AC70FBAA6E}" type="pres">
      <dgm:prSet presAssocID="{84F04583-EF6A-4A97-A478-FE32AAE250C9}" presName="node" presStyleLbl="alignAccFollowNode1" presStyleIdx="52" presStyleCnt="65">
        <dgm:presLayoutVars>
          <dgm:bulletEnabled val="1"/>
        </dgm:presLayoutVars>
      </dgm:prSet>
      <dgm:spPr/>
    </dgm:pt>
    <dgm:pt modelId="{E3F4D431-1960-4DC8-8B88-8EEF935ACE22}" type="pres">
      <dgm:prSet presAssocID="{10C004CF-95E0-457E-A637-7D39A632E748}" presName="sibTrans" presStyleCnt="0"/>
      <dgm:spPr/>
    </dgm:pt>
    <dgm:pt modelId="{D4742468-912F-48D2-BF70-EA0B01E7D53A}" type="pres">
      <dgm:prSet presAssocID="{064CFEF8-E7AE-4EDC-8EE6-318429C34C36}" presName="node" presStyleLbl="alignAccFollowNode1" presStyleIdx="53" presStyleCnt="65">
        <dgm:presLayoutVars>
          <dgm:bulletEnabled val="1"/>
        </dgm:presLayoutVars>
      </dgm:prSet>
      <dgm:spPr/>
    </dgm:pt>
    <dgm:pt modelId="{92A6CB06-A860-452A-8AFD-7C6AE778EDCB}" type="pres">
      <dgm:prSet presAssocID="{E0D59C57-4FF6-4F3E-B790-85ED8B64ECE3}" presName="sibTrans" presStyleCnt="0"/>
      <dgm:spPr/>
    </dgm:pt>
    <dgm:pt modelId="{808E1D28-278B-43D3-ADC8-AD7BE13929E3}" type="pres">
      <dgm:prSet presAssocID="{81E8FC77-42B4-49F8-9DC6-1034ED6FAE34}" presName="node" presStyleLbl="alignAccFollowNode1" presStyleIdx="54" presStyleCnt="65">
        <dgm:presLayoutVars>
          <dgm:bulletEnabled val="1"/>
        </dgm:presLayoutVars>
      </dgm:prSet>
      <dgm:spPr/>
    </dgm:pt>
    <dgm:pt modelId="{7D0DE82D-15BB-4891-8681-99A5F1AD55E5}" type="pres">
      <dgm:prSet presAssocID="{63C0FECF-2D7E-4AA5-A2CF-E8940E12E2AD}" presName="vSp" presStyleCnt="0"/>
      <dgm:spPr/>
    </dgm:pt>
    <dgm:pt modelId="{7688A68F-1EBB-4165-8E1A-42155BB5ADA9}" type="pres">
      <dgm:prSet presAssocID="{C2501094-C508-493E-80F8-F18572AED0C4}" presName="horFlow" presStyleCnt="0"/>
      <dgm:spPr/>
    </dgm:pt>
    <dgm:pt modelId="{CBA6E1F9-6C65-43E2-80F7-2BB2DDC59808}" type="pres">
      <dgm:prSet presAssocID="{C2501094-C508-493E-80F8-F18572AED0C4}" presName="bigChev" presStyleLbl="node1" presStyleIdx="13" presStyleCnt="16"/>
      <dgm:spPr/>
    </dgm:pt>
    <dgm:pt modelId="{E779F1C6-4539-4608-A6CB-ED274627B3E8}" type="pres">
      <dgm:prSet presAssocID="{778A8FF8-2BF2-4E3A-BD58-86F16683951D}" presName="parTrans" presStyleCnt="0"/>
      <dgm:spPr/>
    </dgm:pt>
    <dgm:pt modelId="{10CDF293-3206-4AE0-A1D1-A2FCC5BE2FB7}" type="pres">
      <dgm:prSet presAssocID="{013E724C-6A38-497C-9EE7-97373D9B453C}" presName="node" presStyleLbl="alignAccFollowNode1" presStyleIdx="55" presStyleCnt="65">
        <dgm:presLayoutVars>
          <dgm:bulletEnabled val="1"/>
        </dgm:presLayoutVars>
      </dgm:prSet>
      <dgm:spPr/>
    </dgm:pt>
    <dgm:pt modelId="{1CADFAC7-BF07-4B45-ADAD-C497C9734B5F}" type="pres">
      <dgm:prSet presAssocID="{F0A42BEF-9E76-4576-BF09-F850D6A5F0FF}" presName="sibTrans" presStyleCnt="0"/>
      <dgm:spPr/>
    </dgm:pt>
    <dgm:pt modelId="{8956D8A3-D196-49F5-919F-204A770E88B3}" type="pres">
      <dgm:prSet presAssocID="{CF51D4C0-421D-484B-9E61-475D0980F930}" presName="node" presStyleLbl="alignAccFollowNode1" presStyleIdx="56" presStyleCnt="65">
        <dgm:presLayoutVars>
          <dgm:bulletEnabled val="1"/>
        </dgm:presLayoutVars>
      </dgm:prSet>
      <dgm:spPr/>
    </dgm:pt>
    <dgm:pt modelId="{D0264DE0-12C0-44E2-A563-893BBB8A7679}" type="pres">
      <dgm:prSet presAssocID="{C2501094-C508-493E-80F8-F18572AED0C4}" presName="vSp" presStyleCnt="0"/>
      <dgm:spPr/>
    </dgm:pt>
    <dgm:pt modelId="{4E1DFF15-4446-4E69-860F-4E4836A685FB}" type="pres">
      <dgm:prSet presAssocID="{0929F8F1-F31D-4D47-A5B2-A51788107B5E}" presName="horFlow" presStyleCnt="0"/>
      <dgm:spPr/>
    </dgm:pt>
    <dgm:pt modelId="{C97A2824-F0A7-4B7F-8F2B-FF4E382A8DAD}" type="pres">
      <dgm:prSet presAssocID="{0929F8F1-F31D-4D47-A5B2-A51788107B5E}" presName="bigChev" presStyleLbl="node1" presStyleIdx="14" presStyleCnt="16"/>
      <dgm:spPr/>
    </dgm:pt>
    <dgm:pt modelId="{7476CF69-0D41-4B64-BF82-AAC5FCA4B6CF}" type="pres">
      <dgm:prSet presAssocID="{DAE04C0A-6B1D-4E79-913D-356AF74F495A}" presName="parTrans" presStyleCnt="0"/>
      <dgm:spPr/>
    </dgm:pt>
    <dgm:pt modelId="{6CD2CDAD-261A-4ED5-A452-DDD3E79B821B}" type="pres">
      <dgm:prSet presAssocID="{2A26D02E-0E37-4E77-AA72-0681FC6CAC9D}" presName="node" presStyleLbl="alignAccFollowNode1" presStyleIdx="57" presStyleCnt="65">
        <dgm:presLayoutVars>
          <dgm:bulletEnabled val="1"/>
        </dgm:presLayoutVars>
      </dgm:prSet>
      <dgm:spPr/>
    </dgm:pt>
    <dgm:pt modelId="{18E07EB8-2843-4AA1-B88C-E5811C3962AA}" type="pres">
      <dgm:prSet presAssocID="{04D4F1BE-8A87-4D64-9E70-7AB3BD75C337}" presName="sibTrans" presStyleCnt="0"/>
      <dgm:spPr/>
    </dgm:pt>
    <dgm:pt modelId="{F273F223-FA7D-4986-8C78-13A5EF608461}" type="pres">
      <dgm:prSet presAssocID="{A173171A-4FEE-4A9B-AA70-F23B0ADF0B80}" presName="node" presStyleLbl="alignAccFollowNode1" presStyleIdx="58" presStyleCnt="65">
        <dgm:presLayoutVars>
          <dgm:bulletEnabled val="1"/>
        </dgm:presLayoutVars>
      </dgm:prSet>
      <dgm:spPr/>
    </dgm:pt>
    <dgm:pt modelId="{0ED2F435-6C87-4B0E-9F87-B976EB9568A8}" type="pres">
      <dgm:prSet presAssocID="{7A364AAB-A191-45B4-947B-AE0F777FC9E3}" presName="sibTrans" presStyleCnt="0"/>
      <dgm:spPr/>
    </dgm:pt>
    <dgm:pt modelId="{BE496B71-0ED8-47E5-A480-6E849A960B94}" type="pres">
      <dgm:prSet presAssocID="{1E9B0A9B-6660-4F3A-AB71-CA6C63D62594}" presName="node" presStyleLbl="alignAccFollowNode1" presStyleIdx="59" presStyleCnt="65">
        <dgm:presLayoutVars>
          <dgm:bulletEnabled val="1"/>
        </dgm:presLayoutVars>
      </dgm:prSet>
      <dgm:spPr/>
    </dgm:pt>
    <dgm:pt modelId="{7BE4D3DD-5F9B-4331-958B-EE0FE5068A79}" type="pres">
      <dgm:prSet presAssocID="{32BBFCD2-54EB-4FE9-97D0-7CF54D82E949}" presName="sibTrans" presStyleCnt="0"/>
      <dgm:spPr/>
    </dgm:pt>
    <dgm:pt modelId="{FB32D1B0-FCF8-45D6-A893-C0B642AC3F8C}" type="pres">
      <dgm:prSet presAssocID="{F6E9BC71-E4FE-4478-87CB-6B40449B1AF9}" presName="node" presStyleLbl="alignAccFollowNode1" presStyleIdx="60" presStyleCnt="65">
        <dgm:presLayoutVars>
          <dgm:bulletEnabled val="1"/>
        </dgm:presLayoutVars>
      </dgm:prSet>
      <dgm:spPr/>
    </dgm:pt>
    <dgm:pt modelId="{561D54A1-D439-41F8-9CF6-6051038143C3}" type="pres">
      <dgm:prSet presAssocID="{0929F8F1-F31D-4D47-A5B2-A51788107B5E}" presName="vSp" presStyleCnt="0"/>
      <dgm:spPr/>
    </dgm:pt>
    <dgm:pt modelId="{A67328ED-ECA5-4971-A1CE-1B3A01356984}" type="pres">
      <dgm:prSet presAssocID="{3C6E79CA-74D0-4DBD-B282-D79B004E0B88}" presName="horFlow" presStyleCnt="0"/>
      <dgm:spPr/>
    </dgm:pt>
    <dgm:pt modelId="{227E06DC-B070-4F17-ABA3-C3D0205DB2DC}" type="pres">
      <dgm:prSet presAssocID="{3C6E79CA-74D0-4DBD-B282-D79B004E0B88}" presName="bigChev" presStyleLbl="node1" presStyleIdx="15" presStyleCnt="16"/>
      <dgm:spPr/>
    </dgm:pt>
    <dgm:pt modelId="{F827E6AF-AEBF-4DA0-94AB-F8FF5B5024A0}" type="pres">
      <dgm:prSet presAssocID="{0382ECA0-D1E5-4735-B28F-3A2F5A3DA384}" presName="parTrans" presStyleCnt="0"/>
      <dgm:spPr/>
    </dgm:pt>
    <dgm:pt modelId="{B4ED4381-666C-4DB0-A288-AECB9DB27FD1}" type="pres">
      <dgm:prSet presAssocID="{08F0D18C-A193-4FF0-88D3-C76C23AABD1A}" presName="node" presStyleLbl="alignAccFollowNode1" presStyleIdx="61" presStyleCnt="65">
        <dgm:presLayoutVars>
          <dgm:bulletEnabled val="1"/>
        </dgm:presLayoutVars>
      </dgm:prSet>
      <dgm:spPr/>
    </dgm:pt>
    <dgm:pt modelId="{D53CDB20-D7BB-40C8-9616-E0B46BE969BE}" type="pres">
      <dgm:prSet presAssocID="{6824AC44-D2ED-43B9-93EC-EF5DAE242ED5}" presName="sibTrans" presStyleCnt="0"/>
      <dgm:spPr/>
    </dgm:pt>
    <dgm:pt modelId="{6886D5BB-19B3-4B97-8EE5-E58C9907532D}" type="pres">
      <dgm:prSet presAssocID="{7F69F238-FA56-4685-890E-AEDD6862CA79}" presName="node" presStyleLbl="alignAccFollowNode1" presStyleIdx="62" presStyleCnt="65">
        <dgm:presLayoutVars>
          <dgm:bulletEnabled val="1"/>
        </dgm:presLayoutVars>
      </dgm:prSet>
      <dgm:spPr/>
    </dgm:pt>
    <dgm:pt modelId="{E7054BEA-2769-4656-9915-3693D8F2A3AC}" type="pres">
      <dgm:prSet presAssocID="{5C15CF28-43BB-4421-8707-ABD86C46FA8A}" presName="sibTrans" presStyleCnt="0"/>
      <dgm:spPr/>
    </dgm:pt>
    <dgm:pt modelId="{739FDF9B-817A-4761-A3A1-2B5B43441967}" type="pres">
      <dgm:prSet presAssocID="{AF622923-649D-4B83-B495-9E132C02AEC0}" presName="node" presStyleLbl="alignAccFollowNode1" presStyleIdx="63" presStyleCnt="65">
        <dgm:presLayoutVars>
          <dgm:bulletEnabled val="1"/>
        </dgm:presLayoutVars>
      </dgm:prSet>
      <dgm:spPr/>
    </dgm:pt>
    <dgm:pt modelId="{A4EAA195-C293-49BE-A0FA-F84011618604}" type="pres">
      <dgm:prSet presAssocID="{D7B2040B-6A43-4D30-B2DA-4C9D5F9127C5}" presName="sibTrans" presStyleCnt="0"/>
      <dgm:spPr/>
    </dgm:pt>
    <dgm:pt modelId="{DF29963A-A8BC-4E68-BF42-9CA38796FADA}" type="pres">
      <dgm:prSet presAssocID="{6361BEB6-CB78-46C5-A8AB-9EF6F1383D69}" presName="node" presStyleLbl="alignAccFollowNode1" presStyleIdx="64" presStyleCnt="65">
        <dgm:presLayoutVars>
          <dgm:bulletEnabled val="1"/>
        </dgm:presLayoutVars>
      </dgm:prSet>
      <dgm:spPr/>
    </dgm:pt>
  </dgm:ptLst>
  <dgm:cxnLst>
    <dgm:cxn modelId="{6D010000-7BE3-4277-A317-CB31C1FA1E3C}" type="presOf" srcId="{4568B652-5D3F-496B-BC7E-AE8C8672475A}" destId="{80E55F2B-EA21-4F6A-932F-AB4518E65D38}" srcOrd="0" destOrd="0" presId="urn:microsoft.com/office/officeart/2005/8/layout/lProcess3"/>
    <dgm:cxn modelId="{5E3B6401-4B6B-459D-9692-D49DF2F6E85E}" srcId="{52CD2AFA-0F14-4921-86EB-157A14E5924A}" destId="{6DA64153-E261-4C9C-8328-2940623C15F6}" srcOrd="7" destOrd="0" parTransId="{89E7B945-28FB-4D50-A443-921429FDDEBF}" sibTransId="{B7510B5A-E3C3-41C7-BA4C-369C07159CA8}"/>
    <dgm:cxn modelId="{9E3BE901-9400-438A-8FCA-625E5E24FF52}" srcId="{52CD2AFA-0F14-4921-86EB-157A14E5924A}" destId="{C266C20C-A799-49F2-828F-F7F21C083743}" srcOrd="1" destOrd="0" parTransId="{9426EB20-191D-43E5-9992-9D2BD869C583}" sibTransId="{AF705ECD-F28B-4177-AF58-2C2BD73D2B51}"/>
    <dgm:cxn modelId="{EB9A5302-6621-4333-84DB-2C2A170D53C0}" type="presOf" srcId="{781AD994-F7A8-440B-A42B-A5A511F07151}" destId="{A1EDADE3-B0D7-4A86-B4F8-C4F1013EE1BB}" srcOrd="0" destOrd="0" presId="urn:microsoft.com/office/officeart/2005/8/layout/lProcess3"/>
    <dgm:cxn modelId="{7494DC02-B76C-47A4-9C3D-02C8DFEBEF0D}" type="presOf" srcId="{CD5777C8-97E1-40A9-8BF1-920FDDF41F89}" destId="{8F016AF9-2DA8-4880-A5FE-8273DA439F37}" srcOrd="0" destOrd="0" presId="urn:microsoft.com/office/officeart/2005/8/layout/lProcess3"/>
    <dgm:cxn modelId="{2D940104-03A6-46C6-838E-3974E3647549}" srcId="{F418F787-F1C4-43CA-B529-E8AB2F753097}" destId="{45096667-D7A9-417E-A288-33F7E3B0A773}" srcOrd="1" destOrd="0" parTransId="{A7CD6EB0-8E71-4062-97EC-B5D9B7B13F46}" sibTransId="{9D3ADF91-CF5B-4F69-9C0F-B63D2FB784F1}"/>
    <dgm:cxn modelId="{8103160B-DFB5-48A5-96EC-2F92B5AF7AC7}" type="presOf" srcId="{5702BEDF-3031-4F37-9668-2FFFD21E04BE}" destId="{90757134-0F97-41D4-B118-384B501E42BF}" srcOrd="0" destOrd="0" presId="urn:microsoft.com/office/officeart/2005/8/layout/lProcess3"/>
    <dgm:cxn modelId="{B0C4910B-0F67-4C3A-B659-4502913CFD5D}" type="presOf" srcId="{2B186990-EA60-4BFE-A239-BD64024F82A9}" destId="{716E80E3-9306-4A1C-86CD-E48F964F9615}" srcOrd="0" destOrd="0" presId="urn:microsoft.com/office/officeart/2005/8/layout/lProcess3"/>
    <dgm:cxn modelId="{C53C1C0D-BC39-46FB-BCE1-91B5812A81B0}" srcId="{3C6E79CA-74D0-4DBD-B282-D79B004E0B88}" destId="{7F69F238-FA56-4685-890E-AEDD6862CA79}" srcOrd="1" destOrd="0" parTransId="{A97CC66F-47E1-4B10-9491-F2254F47BE03}" sibTransId="{5C15CF28-43BB-4421-8707-ABD86C46FA8A}"/>
    <dgm:cxn modelId="{6D71F50E-4FCC-43C8-95B6-E8D7EFEC0690}" srcId="{B1EC1C40-3EB8-4639-B9D5-F78615C4C31A}" destId="{4276B44F-BD11-4F34-BF4C-BF17ED7024CE}" srcOrd="5" destOrd="0" parTransId="{383EC757-7493-4F47-92CB-B8AD9DA73BDE}" sibTransId="{097E1140-9F79-419C-A9B0-1ED6ED7FBFA1}"/>
    <dgm:cxn modelId="{6393820F-A25D-462C-AFAC-32CDBEEAFB63}" srcId="{B1EC1C40-3EB8-4639-B9D5-F78615C4C31A}" destId="{A920D928-4559-425F-8584-4A83C5CD30A1}" srcOrd="9" destOrd="0" parTransId="{9726D9A4-54F3-4BC8-BD56-8D427C11CFBA}" sibTransId="{A08049BB-9599-48A7-A868-7C885C324E98}"/>
    <dgm:cxn modelId="{7C215F10-D88D-43FA-BB7A-CF07C7808B41}" type="presOf" srcId="{6A90180B-9260-4F41-9CFE-3B96EA6D4868}" destId="{05319885-6D0B-4CDB-8E8D-FF918123A593}" srcOrd="0" destOrd="0" presId="urn:microsoft.com/office/officeart/2005/8/layout/lProcess3"/>
    <dgm:cxn modelId="{E27AC611-21B1-46DF-9B73-D9958055A9A2}" type="presOf" srcId="{7F69F238-FA56-4685-890E-AEDD6862CA79}" destId="{6886D5BB-19B3-4B97-8EE5-E58C9907532D}" srcOrd="0" destOrd="0" presId="urn:microsoft.com/office/officeart/2005/8/layout/lProcess3"/>
    <dgm:cxn modelId="{A7101C12-4335-4CE1-817E-A8D470F42A85}" type="presOf" srcId="{F6E9BC71-E4FE-4478-87CB-6B40449B1AF9}" destId="{FB32D1B0-FCF8-45D6-A893-C0B642AC3F8C}" srcOrd="0" destOrd="0" presId="urn:microsoft.com/office/officeart/2005/8/layout/lProcess3"/>
    <dgm:cxn modelId="{FB847D13-C518-4149-8E61-AD12C1F8E3DB}" srcId="{B6002057-9904-4918-A78A-6B5C899BA757}" destId="{8A4DEF72-804D-476F-BE05-461898A0DB6D}" srcOrd="1" destOrd="0" parTransId="{EB6D367A-808E-478A-BE00-8F91D924DA79}" sibTransId="{E2E46009-AB7F-49DF-AF69-8C1F11EB48A0}"/>
    <dgm:cxn modelId="{B49C5E14-FCAD-4350-ACBC-E87EDC64B13B}" srcId="{A981361A-70F7-415A-8563-48C01FFF3266}" destId="{781AD994-F7A8-440B-A42B-A5A511F07151}" srcOrd="2" destOrd="0" parTransId="{4008BF95-75A1-4DD2-BD9E-0BE546384946}" sibTransId="{4A71BCCD-D06F-48BA-8189-97E28D1CF4A1}"/>
    <dgm:cxn modelId="{89F44F19-FAEB-4841-AFAA-4CF74A6EA1DE}" type="presOf" srcId="{9ECE2A22-5505-4733-974C-BDA7B3B2C58C}" destId="{258FFAEB-0894-4CDF-988A-0203F44B9C4E}" srcOrd="0" destOrd="0" presId="urn:microsoft.com/office/officeart/2005/8/layout/lProcess3"/>
    <dgm:cxn modelId="{E2D3651A-D4B2-498A-BDEE-57C1A987FFA7}" type="presOf" srcId="{E8756328-F1F7-45CC-BD45-B22FCFEFFDA1}" destId="{B86D5419-0040-4F8A-8860-AAB8F79CC8E7}" srcOrd="0" destOrd="0" presId="urn:microsoft.com/office/officeart/2005/8/layout/lProcess3"/>
    <dgm:cxn modelId="{C6E38D1C-CEE2-4CA1-B6D5-4E25472416C7}" srcId="{F418F787-F1C4-43CA-B529-E8AB2F753097}" destId="{85D57A1F-1B0A-49DE-9A50-319A5C48B7B4}" srcOrd="2" destOrd="0" parTransId="{75279E98-BCEA-4F71-9217-CF6C808D3B9A}" sibTransId="{F7D2D9CD-4A87-4DDF-A511-DBE103C84F0E}"/>
    <dgm:cxn modelId="{110D021E-1BA7-439D-A47D-E52CA6F288A3}" type="presOf" srcId="{C2501094-C508-493E-80F8-F18572AED0C4}" destId="{CBA6E1F9-6C65-43E2-80F7-2BB2DDC59808}" srcOrd="0" destOrd="0" presId="urn:microsoft.com/office/officeart/2005/8/layout/lProcess3"/>
    <dgm:cxn modelId="{53F41B1E-EB90-4C1D-90E7-07263B977991}" srcId="{0929F8F1-F31D-4D47-A5B2-A51788107B5E}" destId="{2A26D02E-0E37-4E77-AA72-0681FC6CAC9D}" srcOrd="0" destOrd="0" parTransId="{DAE04C0A-6B1D-4E79-913D-356AF74F495A}" sibTransId="{04D4F1BE-8A87-4D64-9E70-7AB3BD75C337}"/>
    <dgm:cxn modelId="{F51CD31F-FCB6-43EB-8B74-157520154001}" srcId="{63C0FECF-2D7E-4AA5-A2CF-E8940E12E2AD}" destId="{84F04583-EF6A-4A97-A478-FE32AAE250C9}" srcOrd="0" destOrd="0" parTransId="{BA2BC77E-9068-4B35-B0F7-B6F1147B4974}" sibTransId="{10C004CF-95E0-457E-A637-7D39A632E748}"/>
    <dgm:cxn modelId="{AA6A1223-66DF-46F4-B9AC-402F4FEC094B}" srcId="{C32B7032-B9D3-4A1C-AB49-DE8F12A3F346}" destId="{5702BEDF-3031-4F37-9668-2FFFD21E04BE}" srcOrd="0" destOrd="0" parTransId="{4770947A-6DAD-4191-B818-7280AE8C28C4}" sibTransId="{603D14BD-7030-443A-8A0B-D95A702FC573}"/>
    <dgm:cxn modelId="{BC348323-23A2-47A2-BFA2-8830570C8938}" type="presOf" srcId="{09DF0759-9BB2-4A13-808F-543BEE90D397}" destId="{3192957B-344C-46BF-9951-CCF05CB15944}" srcOrd="0" destOrd="0" presId="urn:microsoft.com/office/officeart/2005/8/layout/lProcess3"/>
    <dgm:cxn modelId="{FC276B24-D4CF-4DE1-AC2C-80F86A72A411}" srcId="{D7ED0D09-9870-4B0C-8E6C-DEDFEB8C9FAC}" destId="{09DF0759-9BB2-4A13-808F-543BEE90D397}" srcOrd="1" destOrd="0" parTransId="{F5B739FD-E92F-4BBD-B274-C39BE66AE16B}" sibTransId="{8F6CA920-39D4-4317-890B-1451B8A11690}"/>
    <dgm:cxn modelId="{4C508928-120E-4B78-AAE2-E2C83568F328}" type="presOf" srcId="{2DCEA5CA-876C-4EC5-B4C6-A6F749CFAA65}" destId="{1459E063-ED26-45EE-91EA-BC0808D04C7B}" srcOrd="0" destOrd="0" presId="urn:microsoft.com/office/officeart/2005/8/layout/lProcess3"/>
    <dgm:cxn modelId="{CDF1E62A-E831-4A3A-9865-5F4E56B08867}" type="presOf" srcId="{4215616B-5D9F-45B9-9264-00F707B931E0}" destId="{B8787D3E-5BD7-4A48-9BA2-77E8B7A4EBC7}" srcOrd="0" destOrd="0" presId="urn:microsoft.com/office/officeart/2005/8/layout/lProcess3"/>
    <dgm:cxn modelId="{A773562C-2041-4AC8-91E6-1D481CEE39FB}" srcId="{3C6E79CA-74D0-4DBD-B282-D79B004E0B88}" destId="{AF622923-649D-4B83-B495-9E132C02AEC0}" srcOrd="2" destOrd="0" parTransId="{5FCF007B-FFB8-43F9-B8D8-B52AD085E463}" sibTransId="{D7B2040B-6A43-4D30-B2DA-4C9D5F9127C5}"/>
    <dgm:cxn modelId="{814AEA2E-5994-443B-9048-35C0CA74B834}" srcId="{6A90180B-9260-4F41-9CFE-3B96EA6D4868}" destId="{343023FE-8859-4BAB-B8D9-FBEE21C98798}" srcOrd="0" destOrd="0" parTransId="{139AA3DE-9AB1-4F64-BB3E-E1403FFE5DE2}" sibTransId="{E1BE6F1D-00A3-4FF1-9FE5-64B4218870F0}"/>
    <dgm:cxn modelId="{26CF182F-8D39-4C61-A19A-8756331BA7F1}" srcId="{4276B44F-BD11-4F34-BF4C-BF17ED7024CE}" destId="{42F3C260-C9A3-4DB7-BA7D-46DAD01D5177}" srcOrd="3" destOrd="0" parTransId="{84B432F2-302A-44B2-8D1F-C9F67DE2C6DB}" sibTransId="{B6FEFCF6-66D5-4EF6-BFF2-3C2B00E324CC}"/>
    <dgm:cxn modelId="{F8C2272F-FBE2-4E50-ABF7-A3D82064AC4F}" type="presOf" srcId="{3C6E79CA-74D0-4DBD-B282-D79B004E0B88}" destId="{227E06DC-B070-4F17-ABA3-C3D0205DB2DC}" srcOrd="0" destOrd="0" presId="urn:microsoft.com/office/officeart/2005/8/layout/lProcess3"/>
    <dgm:cxn modelId="{013AF830-C444-4D77-BB09-4DA782CFBE35}" type="presOf" srcId="{0CB5FB0B-000D-4930-97FC-DD09D7D3EF59}" destId="{67B2810A-CB10-43ED-B97C-4D9A382409AA}" srcOrd="0" destOrd="0" presId="urn:microsoft.com/office/officeart/2005/8/layout/lProcess3"/>
    <dgm:cxn modelId="{9535EE32-9C99-483A-B05D-488247CC8588}" type="presOf" srcId="{9BF4CC03-50AF-4F8A-9119-969AF1CD5E08}" destId="{0EF320A9-EC63-4B4A-A8FE-FE95BC8D453E}" srcOrd="0" destOrd="0" presId="urn:microsoft.com/office/officeart/2005/8/layout/lProcess3"/>
    <dgm:cxn modelId="{03EED133-C0D0-4807-8BF6-EF3FFBC90CCD}" type="presOf" srcId="{42F3C260-C9A3-4DB7-BA7D-46DAD01D5177}" destId="{926EF328-0499-4184-BEF9-1A0B4677192F}" srcOrd="0" destOrd="0" presId="urn:microsoft.com/office/officeart/2005/8/layout/lProcess3"/>
    <dgm:cxn modelId="{1A734A35-6B21-4A9F-A55D-097B195AF84A}" srcId="{6A90180B-9260-4F41-9CFE-3B96EA6D4868}" destId="{32C8306B-6813-44EC-AC25-BCB750C69E11}" srcOrd="7" destOrd="0" parTransId="{57736622-3936-44D2-A167-F297856BDC2F}" sibTransId="{66CD1DEF-A5C7-4856-A404-30D36AFFD898}"/>
    <dgm:cxn modelId="{48632736-BF2D-4A8F-AB93-C30B84FD43FF}" srcId="{A920D928-4559-425F-8584-4A83C5CD30A1}" destId="{D9B66606-B9EE-41AC-8C3B-FE51AF566A7B}" srcOrd="0" destOrd="0" parTransId="{4186D8DF-AE5C-45DB-8243-547D786B5A37}" sibTransId="{EADAAF32-5ED5-4DC5-8DFD-F4B409DAC887}"/>
    <dgm:cxn modelId="{A1825F36-3CB9-4FB4-BA70-D827AE1A08C2}" srcId="{4276B44F-BD11-4F34-BF4C-BF17ED7024CE}" destId="{9A64BAE2-E90D-4C39-9D0A-EDB0B485BE46}" srcOrd="1" destOrd="0" parTransId="{CD393E2E-101F-45F7-9286-9906F29600B4}" sibTransId="{D77A3AAB-04D8-4801-9EE7-E63F410C40F0}"/>
    <dgm:cxn modelId="{452EE437-2FF6-4F3F-B0A5-60C0A524E0C0}" type="presOf" srcId="{A173171A-4FEE-4A9B-AA70-F23B0ADF0B80}" destId="{F273F223-FA7D-4986-8C78-13A5EF608461}" srcOrd="0" destOrd="0" presId="urn:microsoft.com/office/officeart/2005/8/layout/lProcess3"/>
    <dgm:cxn modelId="{6343DC38-50CC-4259-B77B-9385847E6BD4}" srcId="{A920D928-4559-425F-8584-4A83C5CD30A1}" destId="{9ECE2A22-5505-4733-974C-BDA7B3B2C58C}" srcOrd="2" destOrd="0" parTransId="{1F7B979D-9BEA-4174-80E6-A0D8AFAB94C8}" sibTransId="{93DC6A5B-C315-432F-8A6B-456CA3997691}"/>
    <dgm:cxn modelId="{BD09883A-5AEC-41CF-A414-91E0E1B706DC}" type="presOf" srcId="{84F04583-EF6A-4A97-A478-FE32AAE250C9}" destId="{4E049093-D59A-4202-A4DF-E0AC70FBAA6E}" srcOrd="0" destOrd="0" presId="urn:microsoft.com/office/officeart/2005/8/layout/lProcess3"/>
    <dgm:cxn modelId="{B73A9C3C-C987-4B91-B1E7-7914293FAABF}" type="presOf" srcId="{32C8306B-6813-44EC-AC25-BCB750C69E11}" destId="{CD09911C-B7F1-4745-B6F3-5277FCFC03C6}" srcOrd="0" destOrd="0" presId="urn:microsoft.com/office/officeart/2005/8/layout/lProcess3"/>
    <dgm:cxn modelId="{6ED4EC5D-2EFF-43B4-B1FE-87F9B179D469}" type="presOf" srcId="{1A249237-47E1-436D-B888-B7F0A073D4A1}" destId="{8B0604F1-951B-4E5F-9902-5B9D5DC8B88A}" srcOrd="0" destOrd="0" presId="urn:microsoft.com/office/officeart/2005/8/layout/lProcess3"/>
    <dgm:cxn modelId="{0FDDE95F-3C0D-48C9-A3DC-C6ACC62EE021}" type="presOf" srcId="{08F0D18C-A193-4FF0-88D3-C76C23AABD1A}" destId="{B4ED4381-666C-4DB0-A288-AECB9DB27FD1}" srcOrd="0" destOrd="0" presId="urn:microsoft.com/office/officeart/2005/8/layout/lProcess3"/>
    <dgm:cxn modelId="{7433A361-980A-49FC-9F28-AE7DF06ABF2B}" srcId="{940A5007-A03D-4524-A300-D1039F670A16}" destId="{6D9924E7-DA3A-42B5-ADB1-46C819A1409E}" srcOrd="5" destOrd="0" parTransId="{75D85D68-BB77-42E5-8633-AB083A8C3392}" sibTransId="{2826B8AF-429A-4476-B0E9-9EF4634BAD97}"/>
    <dgm:cxn modelId="{6857C761-3225-461E-981D-3878BEDF0DFD}" srcId="{6A90180B-9260-4F41-9CFE-3B96EA6D4868}" destId="{40AC0439-07E4-4F79-B2CF-F78AF03F0995}" srcOrd="8" destOrd="0" parTransId="{639FA46D-E7BC-4E94-8456-28691DF8B34E}" sibTransId="{013E6A98-A072-4F78-9794-F13478F5A71F}"/>
    <dgm:cxn modelId="{D87BAF42-68A6-4EA7-9C42-2B4A999AC32A}" srcId="{C2501094-C508-493E-80F8-F18572AED0C4}" destId="{013E724C-6A38-497C-9EE7-97373D9B453C}" srcOrd="0" destOrd="0" parTransId="{778A8FF8-2BF2-4E3A-BD58-86F16683951D}" sibTransId="{F0A42BEF-9E76-4576-BF09-F850D6A5F0FF}"/>
    <dgm:cxn modelId="{C4CDCE62-DADE-42BA-9A8A-C3F263F450EF}" type="presOf" srcId="{4B633A32-6523-4AF6-8E94-B18A4CF83252}" destId="{DBCC38A1-0882-41FE-B874-F06EAB1AF02E}" srcOrd="0" destOrd="0" presId="urn:microsoft.com/office/officeart/2005/8/layout/lProcess3"/>
    <dgm:cxn modelId="{008EAA43-48F1-4D32-B093-38FB6A3EB8A7}" srcId="{C2501094-C508-493E-80F8-F18572AED0C4}" destId="{CF51D4C0-421D-484B-9E61-475D0980F930}" srcOrd="1" destOrd="0" parTransId="{42B8F63E-AEC8-48B8-9FA7-E25C7A41A82A}" sibTransId="{FEE48572-1310-45AB-9E3A-313E2834FF8B}"/>
    <dgm:cxn modelId="{79B9E443-E41E-429C-BA1B-8A3B5C1CF5BD}" type="presOf" srcId="{8A4DEF72-804D-476F-BE05-461898A0DB6D}" destId="{98D0F520-CA44-4616-8628-25F0588993DA}" srcOrd="0" destOrd="0" presId="urn:microsoft.com/office/officeart/2005/8/layout/lProcess3"/>
    <dgm:cxn modelId="{4E6C6D64-E47A-446A-BA4B-0CD0E0088AC1}" type="presOf" srcId="{2A26D02E-0E37-4E77-AA72-0681FC6CAC9D}" destId="{6CD2CDAD-261A-4ED5-A452-DDD3E79B821B}" srcOrd="0" destOrd="0" presId="urn:microsoft.com/office/officeart/2005/8/layout/lProcess3"/>
    <dgm:cxn modelId="{93FC7745-43E5-4547-8CD0-A6FE0398D19A}" type="presOf" srcId="{D9B66606-B9EE-41AC-8C3B-FE51AF566A7B}" destId="{A1B26BE2-29E5-4F21-9DCC-098566DC0B60}" srcOrd="0" destOrd="0" presId="urn:microsoft.com/office/officeart/2005/8/layout/lProcess3"/>
    <dgm:cxn modelId="{78BEB665-E048-46AF-8595-CDC5F646DDA4}" srcId="{FC507A30-CA23-4062-AD1D-F6C00335EDCD}" destId="{95220FC2-81CC-44BE-82CF-0DC613885CD1}" srcOrd="0" destOrd="0" parTransId="{92778670-8360-4206-8B40-96E298704C31}" sibTransId="{F9AF36C0-F141-4AFE-ADFF-545322E55EBB}"/>
    <dgm:cxn modelId="{5BC50746-3A1D-4B94-B6EE-A3F14279112B}" srcId="{B1EC1C40-3EB8-4639-B9D5-F78615C4C31A}" destId="{3C6E79CA-74D0-4DBD-B282-D79B004E0B88}" srcOrd="15" destOrd="0" parTransId="{3ED2A6EA-FC6B-44A8-B0D2-7AB3B11DE0F8}" sibTransId="{69F61559-7E2F-4AB3-B737-298738DD4C60}"/>
    <dgm:cxn modelId="{046E3267-3CFB-41F7-8FF5-F946E40D4679}" srcId="{B1EC1C40-3EB8-4639-B9D5-F78615C4C31A}" destId="{0368EA25-36B3-4BA6-A197-3AC75307775E}" srcOrd="7" destOrd="0" parTransId="{E7558B75-AA3F-4649-B001-3D0A429FDF7C}" sibTransId="{642AD494-C917-40AE-A811-9A3C34528178}"/>
    <dgm:cxn modelId="{9869FD68-73EC-40FB-8164-3B3DA8DF4149}" srcId="{940A5007-A03D-4524-A300-D1039F670A16}" destId="{804E6250-C9B5-4165-AA9C-DDA1180EFA79}" srcOrd="2" destOrd="0" parTransId="{191106C4-D0A9-49A2-8093-7906C4CEC73B}" sibTransId="{CDD495C4-B649-4AF2-A840-0B0230E49E04}"/>
    <dgm:cxn modelId="{A26BB84A-C463-49A4-9B70-ED119178ADDB}" type="presOf" srcId="{34017E8E-AD3A-4BD6-98EA-53AB4F9F8B45}" destId="{B40F0102-DC23-4081-8604-36EE1E973D2F}" srcOrd="0" destOrd="0" presId="urn:microsoft.com/office/officeart/2005/8/layout/lProcess3"/>
    <dgm:cxn modelId="{0CFD344B-68A5-4757-B154-54CFF9CE1EEE}" type="presOf" srcId="{10C9E3B2-E52B-4AB2-A5CB-D94E9B80FD7D}" destId="{D3B058AE-0AD4-490B-87EE-A3F3A4BDF372}" srcOrd="0" destOrd="0" presId="urn:microsoft.com/office/officeart/2005/8/layout/lProcess3"/>
    <dgm:cxn modelId="{2B9B454B-266F-48FF-917B-4D773FA95511}" srcId="{6A90180B-9260-4F41-9CFE-3B96EA6D4868}" destId="{4AB27869-2C96-489D-824E-224AB3D12390}" srcOrd="6" destOrd="0" parTransId="{060CCA00-60F6-48B5-A050-1029475B9FBD}" sibTransId="{682EE432-1A9A-4693-AB46-0827CED5F052}"/>
    <dgm:cxn modelId="{3338ED6B-913A-4274-AAB4-F15579D64E94}" srcId="{FC507A30-CA23-4062-AD1D-F6C00335EDCD}" destId="{10C9E3B2-E52B-4AB2-A5CB-D94E9B80FD7D}" srcOrd="1" destOrd="0" parTransId="{4EAB1A1B-50E6-4DB2-84A8-8315325F8D0E}" sibTransId="{A84E75D4-F9B7-4A53-8091-709ED960A0B5}"/>
    <dgm:cxn modelId="{D2DC0C4F-AA4F-4BD5-B1AD-DA36944EF8A6}" type="presOf" srcId="{613D784A-8EB6-41A7-8FCF-82AE5367F6C4}" destId="{9D41D7D7-427A-4585-A2BF-4DA62FD9CD49}" srcOrd="0" destOrd="0" presId="urn:microsoft.com/office/officeart/2005/8/layout/lProcess3"/>
    <dgm:cxn modelId="{D00F0470-EF2B-4CC8-AE8A-53585A325853}" type="presOf" srcId="{064CFEF8-E7AE-4EDC-8EE6-318429C34C36}" destId="{D4742468-912F-48D2-BF70-EA0B01E7D53A}" srcOrd="0" destOrd="0" presId="urn:microsoft.com/office/officeart/2005/8/layout/lProcess3"/>
    <dgm:cxn modelId="{1E5D6D51-4DBE-4438-8D8F-BCEB6AA5987A}" srcId="{940A5007-A03D-4524-A300-D1039F670A16}" destId="{1AC4691F-EE58-42AB-B1DC-91D0858DE130}" srcOrd="0" destOrd="0" parTransId="{CA162878-2FC5-4DA4-A69B-6963C940802A}" sibTransId="{50C95EA7-049F-489B-8DB8-094E190658CE}"/>
    <dgm:cxn modelId="{2FD29151-EE11-48A0-A484-C6403F38BD82}" srcId="{4276B44F-BD11-4F34-BF4C-BF17ED7024CE}" destId="{47E6BC8D-C0A8-4A23-BD85-0B8873B56C7B}" srcOrd="2" destOrd="0" parTransId="{C8E8C0AA-7654-4EFE-A4DF-F2AEE4D12492}" sibTransId="{3879B2FC-784E-4F41-90AD-B2CFC2DB5830}"/>
    <dgm:cxn modelId="{1CBCED51-31DB-401B-9900-88570D47E707}" type="presOf" srcId="{CB229D6E-C22B-4F41-8116-B0D54AFA1207}" destId="{DCE4B241-BF4C-40A7-BAE6-559CDDC054EF}" srcOrd="0" destOrd="0" presId="urn:microsoft.com/office/officeart/2005/8/layout/lProcess3"/>
    <dgm:cxn modelId="{A8493E52-3331-411E-8B09-605CB5CFA4DB}" srcId="{3C6E79CA-74D0-4DBD-B282-D79B004E0B88}" destId="{6361BEB6-CB78-46C5-A8AB-9EF6F1383D69}" srcOrd="3" destOrd="0" parTransId="{7F16879F-527F-4848-8FD1-C3FF3C8E174C}" sibTransId="{12E5D1F6-702C-4045-881E-C6FE2B5C84EC}"/>
    <dgm:cxn modelId="{782D9873-C329-4682-99DE-491ABB465787}" type="presOf" srcId="{C32B7032-B9D3-4A1C-AB49-DE8F12A3F346}" destId="{3E7EF36C-2B26-4B28-AA8D-87A7BBAA1D5D}" srcOrd="0" destOrd="0" presId="urn:microsoft.com/office/officeart/2005/8/layout/lProcess3"/>
    <dgm:cxn modelId="{D0EC9C53-ADDD-4BCA-ADA9-4DA0AC4FF137}" type="presOf" srcId="{4276B44F-BD11-4F34-BF4C-BF17ED7024CE}" destId="{C730A1E3-2A05-4A36-B9BB-70BF4E01F57C}" srcOrd="0" destOrd="0" presId="urn:microsoft.com/office/officeart/2005/8/layout/lProcess3"/>
    <dgm:cxn modelId="{59B2F674-7C54-40C8-BF33-3D6A20C62944}" srcId="{6A90180B-9260-4F41-9CFE-3B96EA6D4868}" destId="{9BF4CC03-50AF-4F8A-9119-969AF1CD5E08}" srcOrd="1" destOrd="0" parTransId="{75308E82-47F1-4AF7-A1F6-957AFB2123AC}" sibTransId="{AB538B06-65A7-4C2D-941A-E028C8294BA9}"/>
    <dgm:cxn modelId="{B629FF54-4D33-4FD4-8431-5167EFCD1CC7}" type="presOf" srcId="{95220FC2-81CC-44BE-82CF-0DC613885CD1}" destId="{3B50D260-DBA1-4E39-898D-ABC25B6744DD}" srcOrd="0" destOrd="0" presId="urn:microsoft.com/office/officeart/2005/8/layout/lProcess3"/>
    <dgm:cxn modelId="{967E6476-8A63-41A5-B4D1-3EB2B0BD2BFA}" srcId="{4276B44F-BD11-4F34-BF4C-BF17ED7024CE}" destId="{478FDBCD-0DFD-4831-A10F-BF5600EB6311}" srcOrd="0" destOrd="0" parTransId="{30B18EA6-2D2F-4C69-9292-28AFB54C48DB}" sibTransId="{804C7A8F-867A-4706-A4F0-F60F253AAF55}"/>
    <dgm:cxn modelId="{8469BB56-6C54-4C92-9E79-BB0363D389A1}" srcId="{A920D928-4559-425F-8584-4A83C5CD30A1}" destId="{9C09D114-0FB5-4D9C-B842-1238E099D471}" srcOrd="1" destOrd="0" parTransId="{39DF038D-9DAF-46B8-BFEB-6D1D101EAA72}" sibTransId="{1CA0FBD8-B399-4B80-9F95-9A94CFA57320}"/>
    <dgm:cxn modelId="{077BF657-87BB-45D5-B485-3E3866FF1D9F}" type="presOf" srcId="{6DC91710-423B-4EAD-A6C0-E58A57429A2E}" destId="{34CF8917-7ABA-49CA-A739-9D9FD220CFCA}" srcOrd="0" destOrd="0" presId="urn:microsoft.com/office/officeart/2005/8/layout/lProcess3"/>
    <dgm:cxn modelId="{5EA72B78-B6F0-4202-8E47-F78E0A2EA843}" type="presOf" srcId="{1AC4691F-EE58-42AB-B1DC-91D0858DE130}" destId="{1A723048-7A10-4BCB-A43E-832407BECAC5}" srcOrd="0" destOrd="0" presId="urn:microsoft.com/office/officeart/2005/8/layout/lProcess3"/>
    <dgm:cxn modelId="{2C39BC58-740C-4EA0-9D4B-287874A88083}" srcId="{B1EC1C40-3EB8-4639-B9D5-F78615C4C31A}" destId="{FC507A30-CA23-4062-AD1D-F6C00335EDCD}" srcOrd="8" destOrd="0" parTransId="{67C5C989-6FB1-43BB-9216-A564439461D7}" sibTransId="{5BC503E2-9AC9-4ED3-901E-5074A47D812C}"/>
    <dgm:cxn modelId="{DA053E79-FA7B-4A44-8AD4-A08C09BA3E2C}" type="presOf" srcId="{9C09D114-0FB5-4D9C-B842-1238E099D471}" destId="{D743303B-4D7A-4543-9B34-378D274A0B95}" srcOrd="0" destOrd="0" presId="urn:microsoft.com/office/officeart/2005/8/layout/lProcess3"/>
    <dgm:cxn modelId="{296C5B79-DE2A-4C5A-B01B-B71DEEE7EDF1}" srcId="{B1EC1C40-3EB8-4639-B9D5-F78615C4C31A}" destId="{52CD2AFA-0F14-4921-86EB-157A14E5924A}" srcOrd="0" destOrd="0" parTransId="{D8421747-917C-48EE-9D76-962CB9D05C23}" sibTransId="{6A05045D-F332-4463-A63F-AF40CC8978B6}"/>
    <dgm:cxn modelId="{389AC559-7C60-40CB-9BC7-A4F05C219EC6}" srcId="{B1EC1C40-3EB8-4639-B9D5-F78615C4C31A}" destId="{C2501094-C508-493E-80F8-F18572AED0C4}" srcOrd="13" destOrd="0" parTransId="{4157B2F8-7743-49B3-A1B9-D7D681507A73}" sibTransId="{798D7506-D521-435A-889A-6F252D7FAAD0}"/>
    <dgm:cxn modelId="{C559F659-036C-4BC9-9C66-971849E9DD95}" srcId="{F418F787-F1C4-43CA-B529-E8AB2F753097}" destId="{ECE9A936-110D-4226-822F-7444257D37B5}" srcOrd="3" destOrd="0" parTransId="{08981001-4E33-40BB-8765-AD0844E9C66A}" sibTransId="{EA9BC38C-F9D8-4D55-B1DC-D96A06D92FD1}"/>
    <dgm:cxn modelId="{5E8CF07B-3BD4-4D00-BD33-BD5B4095597E}" srcId="{B1EC1C40-3EB8-4639-B9D5-F78615C4C31A}" destId="{63C0FECF-2D7E-4AA5-A2CF-E8940E12E2AD}" srcOrd="12" destOrd="0" parTransId="{57FD35E3-32C3-4F88-A200-524BE26F0BA6}" sibTransId="{BD654B48-2CA8-4FB5-846A-91C43CA04380}"/>
    <dgm:cxn modelId="{9054EE7E-867E-40A1-8E6D-6EA5B62968DD}" type="presOf" srcId="{9E24CCDF-5762-4612-904B-EBB5DA4A09CE}" destId="{7771746D-6EA3-4DA4-94CB-4B1E3BAB11A6}" srcOrd="0" destOrd="0" presId="urn:microsoft.com/office/officeart/2005/8/layout/lProcess3"/>
    <dgm:cxn modelId="{A46CCD7F-5E3F-47C7-89F7-D0B17D9B0102}" type="presOf" srcId="{85D57A1F-1B0A-49DE-9A50-319A5C48B7B4}" destId="{85501346-9DB5-43DF-A495-02C4CE7E55E3}" srcOrd="0" destOrd="0" presId="urn:microsoft.com/office/officeart/2005/8/layout/lProcess3"/>
    <dgm:cxn modelId="{8F8FA380-4B89-4FE9-9FFD-4CAD83CDAF59}" srcId="{D7ED0D09-9870-4B0C-8E6C-DEDFEB8C9FAC}" destId="{4B633A32-6523-4AF6-8E94-B18A4CF83252}" srcOrd="0" destOrd="0" parTransId="{F553FC73-793E-4324-BF37-48D38402CFA5}" sibTransId="{A3DA4D20-0BBF-4AFB-AEAB-73E8C89F046B}"/>
    <dgm:cxn modelId="{DA0CC880-9E32-4D44-BF9B-D55BCA3DA7CD}" type="presOf" srcId="{47E6BC8D-C0A8-4A23-BD85-0B8873B56C7B}" destId="{E657D3D3-BC3E-4B87-85F3-D4138CECAB65}" srcOrd="0" destOrd="0" presId="urn:microsoft.com/office/officeart/2005/8/layout/lProcess3"/>
    <dgm:cxn modelId="{89818B81-58EC-4AF9-AF05-0E0C8423BFE6}" type="presOf" srcId="{F418F787-F1C4-43CA-B529-E8AB2F753097}" destId="{B1BAF992-B6FB-4A97-BC79-BA81EEE799DE}" srcOrd="0" destOrd="0" presId="urn:microsoft.com/office/officeart/2005/8/layout/lProcess3"/>
    <dgm:cxn modelId="{455FEB81-1829-414D-BB1B-FD06BF5E1954}" type="presOf" srcId="{013E724C-6A38-497C-9EE7-97373D9B453C}" destId="{10CDF293-3206-4AE0-A1D1-A2FCC5BE2FB7}" srcOrd="0" destOrd="0" presId="urn:microsoft.com/office/officeart/2005/8/layout/lProcess3"/>
    <dgm:cxn modelId="{C1B56982-353F-40C7-A5EC-7882CB5F7928}" srcId="{52CD2AFA-0F14-4921-86EB-157A14E5924A}" destId="{6DC91710-423B-4EAD-A6C0-E58A57429A2E}" srcOrd="8" destOrd="0" parTransId="{78BC852E-A163-416B-BDF6-BB395A4A1EF3}" sibTransId="{7B19C3D3-744E-4EC1-A103-E611E76B2100}"/>
    <dgm:cxn modelId="{9FD18483-25E8-48B7-A2DB-BBA8B9CCAB67}" type="presOf" srcId="{6361BEB6-CB78-46C5-A8AB-9EF6F1383D69}" destId="{DF29963A-A8BC-4E68-BF42-9CA38796FADA}" srcOrd="0" destOrd="0" presId="urn:microsoft.com/office/officeart/2005/8/layout/lProcess3"/>
    <dgm:cxn modelId="{CA62D284-C005-4450-AE40-B60FACED8D5A}" srcId="{940A5007-A03D-4524-A300-D1039F670A16}" destId="{CB229D6E-C22B-4F41-8116-B0D54AFA1207}" srcOrd="3" destOrd="0" parTransId="{347CF986-9E21-473B-B363-762E486E689C}" sibTransId="{1CB21683-9056-4C7A-AC4B-D730A1CEF595}"/>
    <dgm:cxn modelId="{40582C85-24DD-47FF-8727-880E03EB86F3}" srcId="{A920D928-4559-425F-8584-4A83C5CD30A1}" destId="{BD75A0D0-280A-410F-B427-6D0FEEC7D702}" srcOrd="3" destOrd="0" parTransId="{920FC17C-1E94-4624-A429-04127D0B902D}" sibTransId="{CBBDA1AB-0C0D-4CEF-BF76-B5F18AB7ECCD}"/>
    <dgm:cxn modelId="{FA025685-E4B8-4AA4-A740-08FDC25570F1}" type="presOf" srcId="{B6002057-9904-4918-A78A-6B5C899BA757}" destId="{1CF217A4-82E4-45FF-940E-74D1A25B538F}" srcOrd="0" destOrd="0" presId="urn:microsoft.com/office/officeart/2005/8/layout/lProcess3"/>
    <dgm:cxn modelId="{76BFCA85-A94D-4705-98B1-32C097BCECE3}" type="presOf" srcId="{CF51D4C0-421D-484B-9E61-475D0980F930}" destId="{8956D8A3-D196-49F5-919F-204A770E88B3}" srcOrd="0" destOrd="0" presId="urn:microsoft.com/office/officeart/2005/8/layout/lProcess3"/>
    <dgm:cxn modelId="{288D5187-1AAF-4DAE-A245-8C5B78F1F495}" srcId="{940A5007-A03D-4524-A300-D1039F670A16}" destId="{1A249237-47E1-436D-B888-B7F0A073D4A1}" srcOrd="4" destOrd="0" parTransId="{974AB2B8-BDA6-4D67-8218-E398B568AE8F}" sibTransId="{5B41B81B-58AE-41B9-8E8A-B58ED51B4961}"/>
    <dgm:cxn modelId="{80A18089-AD53-45F3-BEF7-857D7563EB7D}" srcId="{B6002057-9904-4918-A78A-6B5C899BA757}" destId="{47EBFD97-9417-41A9-92D0-F08C7B37AFF9}" srcOrd="0" destOrd="0" parTransId="{AE461CAB-4C29-4752-AD2F-CDDBF1E1A538}" sibTransId="{7C2699F0-5EB4-4743-B9B8-E0F8F4C74851}"/>
    <dgm:cxn modelId="{FDB5738A-E074-4823-ABB4-5D797FC60BE8}" srcId="{0929F8F1-F31D-4D47-A5B2-A51788107B5E}" destId="{F6E9BC71-E4FE-4478-87CB-6B40449B1AF9}" srcOrd="3" destOrd="0" parTransId="{AA0CEE82-5693-4E90-8C26-BD270467E8E5}" sibTransId="{C92EA477-C675-4292-A89E-ADDA2A1F4CAA}"/>
    <dgm:cxn modelId="{F05AA88B-A24E-4A07-9CB0-1F791D1089C9}" type="presOf" srcId="{0368EA25-36B3-4BA6-A197-3AC75307775E}" destId="{6E368353-7DDA-4CF7-9599-499E7CB0088D}" srcOrd="0" destOrd="0" presId="urn:microsoft.com/office/officeart/2005/8/layout/lProcess3"/>
    <dgm:cxn modelId="{0EEBCB8B-F980-4B90-9FC3-C73A84367EBD}" srcId="{C32B7032-B9D3-4A1C-AB49-DE8F12A3F346}" destId="{354B3FD4-6BF8-433E-8770-CB884DF1F9B2}" srcOrd="1" destOrd="0" parTransId="{77BA86F6-4DDE-4DCF-91A7-33F73E116C44}" sibTransId="{1722B6FD-1723-468F-AD66-30EE027ED86A}"/>
    <dgm:cxn modelId="{1E9CFC8D-3E23-44BC-9927-DD87B90A44A1}" type="presOf" srcId="{1E9B0A9B-6660-4F3A-AB71-CA6C63D62594}" destId="{BE496B71-0ED8-47E5-A480-6E849A960B94}" srcOrd="0" destOrd="0" presId="urn:microsoft.com/office/officeart/2005/8/layout/lProcess3"/>
    <dgm:cxn modelId="{660E9A8E-9643-4E4D-8A23-8614FD9CEC55}" type="presOf" srcId="{47EBFD97-9417-41A9-92D0-F08C7B37AFF9}" destId="{33D96BD4-E42E-495E-8D64-C53F5A0D1DA9}" srcOrd="0" destOrd="0" presId="urn:microsoft.com/office/officeart/2005/8/layout/lProcess3"/>
    <dgm:cxn modelId="{E3DBC08F-2A71-40F9-A878-F9290DADEFE2}" type="presOf" srcId="{6D9924E7-DA3A-42B5-ADB1-46C819A1409E}" destId="{8A334847-814B-4BA2-B00B-DDD3C4D171F5}" srcOrd="0" destOrd="0" presId="urn:microsoft.com/office/officeart/2005/8/layout/lProcess3"/>
    <dgm:cxn modelId="{CC98AD90-33BC-48A4-A5E6-05070DA947CF}" type="presOf" srcId="{81E8FC77-42B4-49F8-9DC6-1034ED6FAE34}" destId="{808E1D28-278B-43D3-ADC8-AD7BE13929E3}" srcOrd="0" destOrd="0" presId="urn:microsoft.com/office/officeart/2005/8/layout/lProcess3"/>
    <dgm:cxn modelId="{0C7F6395-3B4D-483B-AFBE-08EA40D71C2F}" srcId="{52CD2AFA-0F14-4921-86EB-157A14E5924A}" destId="{E322ED22-ACAB-4078-B2AD-90E21B86C45D}" srcOrd="3" destOrd="0" parTransId="{F27C8EA3-86B2-4A6F-A7F1-7F70DB78BA91}" sibTransId="{2D0D8CD7-25C3-4923-8D7A-10E7423468F7}"/>
    <dgm:cxn modelId="{33A7BE95-188E-4AB0-AF29-55A1F589DDE9}" srcId="{940A5007-A03D-4524-A300-D1039F670A16}" destId="{9E24CCDF-5762-4612-904B-EBB5DA4A09CE}" srcOrd="1" destOrd="0" parTransId="{1DFE2414-940D-4E3A-8DA3-70FF97A23123}" sibTransId="{C3A65183-CFEE-491B-B375-58B2E60E365F}"/>
    <dgm:cxn modelId="{3E9AAA96-F897-4D90-A468-8EEA214FBB83}" type="presOf" srcId="{B1EC1C40-3EB8-4639-B9D5-F78615C4C31A}" destId="{C05C6A6D-AA12-40F3-BAEA-B28C1178874D}" srcOrd="0" destOrd="0" presId="urn:microsoft.com/office/officeart/2005/8/layout/lProcess3"/>
    <dgm:cxn modelId="{EEB3999A-146B-4FCA-963C-81FCA967A4D2}" type="presOf" srcId="{4AB27869-2C96-489D-824E-224AB3D12390}" destId="{3A05F587-E999-4C00-8037-C18B98592939}" srcOrd="0" destOrd="0" presId="urn:microsoft.com/office/officeart/2005/8/layout/lProcess3"/>
    <dgm:cxn modelId="{C818619B-6053-440E-9E64-A127B850BDB5}" srcId="{B1EC1C40-3EB8-4639-B9D5-F78615C4C31A}" destId="{B6002057-9904-4918-A78A-6B5C899BA757}" srcOrd="4" destOrd="0" parTransId="{9853B03B-D54E-413C-AF96-5A328581AA6C}" sibTransId="{BFC407C2-8E61-4D6D-AE7D-499B245D6FDB}"/>
    <dgm:cxn modelId="{4D3F349C-2F3D-4BFA-B1E4-3A30343E2E4B}" type="presOf" srcId="{D7ED0D09-9870-4B0C-8E6C-DEDFEB8C9FAC}" destId="{FD3EBEB1-737F-4716-87CF-3C66A203B146}" srcOrd="0" destOrd="0" presId="urn:microsoft.com/office/officeart/2005/8/layout/lProcess3"/>
    <dgm:cxn modelId="{CCAE949E-1EFA-4EC1-A199-8144BC4B70EC}" srcId="{52CD2AFA-0F14-4921-86EB-157A14E5924A}" destId="{0CB5FB0B-000D-4930-97FC-DD09D7D3EF59}" srcOrd="0" destOrd="0" parTransId="{3505687C-1885-4E00-81E2-5D862670A4DE}" sibTransId="{F8F8B207-0CE3-471E-B5CF-4258D2D5AB52}"/>
    <dgm:cxn modelId="{064FD49E-3CAD-4838-B19E-83F0C11E4E67}" type="presOf" srcId="{9A64BAE2-E90D-4C39-9D0A-EDB0B485BE46}" destId="{37C55646-2265-4FCD-BE27-AEF3B030578A}" srcOrd="0" destOrd="0" presId="urn:microsoft.com/office/officeart/2005/8/layout/lProcess3"/>
    <dgm:cxn modelId="{EDEA269F-DAAB-4889-A86D-30D75A3A8464}" srcId="{B1EC1C40-3EB8-4639-B9D5-F78615C4C31A}" destId="{0929F8F1-F31D-4D47-A5B2-A51788107B5E}" srcOrd="14" destOrd="0" parTransId="{AEDC73D8-96CD-4A54-8232-C6DF4660D6DE}" sibTransId="{3A6BABDB-B0FC-4363-A9F0-6246BA13F3A7}"/>
    <dgm:cxn modelId="{2A4ECA9F-A184-4A7E-A702-90A31DC45C89}" srcId="{0929F8F1-F31D-4D47-A5B2-A51788107B5E}" destId="{1E9B0A9B-6660-4F3A-AB71-CA6C63D62594}" srcOrd="2" destOrd="0" parTransId="{3AB4D69D-D958-4CF4-94C8-F624BB305BF2}" sibTransId="{32BBFCD2-54EB-4FE9-97D0-7CF54D82E949}"/>
    <dgm:cxn modelId="{627151A1-F578-45C2-8F5A-0F3B14E32BA6}" srcId="{6A90180B-9260-4F41-9CFE-3B96EA6D4868}" destId="{2B186990-EA60-4BFE-A239-BD64024F82A9}" srcOrd="5" destOrd="0" parTransId="{5BB2C74E-A6BD-4D15-A432-AD9AE758C756}" sibTransId="{A7220EC9-A66D-4920-9DB1-A0195EF7BB0C}"/>
    <dgm:cxn modelId="{1A9246A2-E93D-4FD1-A155-CD9E73208C70}" srcId="{B1EC1C40-3EB8-4639-B9D5-F78615C4C31A}" destId="{A981361A-70F7-415A-8563-48C01FFF3266}" srcOrd="11" destOrd="0" parTransId="{E819FBD3-3C97-458E-A377-FCEB6E20FE64}" sibTransId="{92F01E32-7A55-439B-90A0-93053F1EA88C}"/>
    <dgm:cxn modelId="{3507E4A2-ABA0-4E04-BCE4-C7B8563F5897}" type="presOf" srcId="{A981361A-70F7-415A-8563-48C01FFF3266}" destId="{8352A7D2-7299-4C02-94F6-823F2D53917B}" srcOrd="0" destOrd="0" presId="urn:microsoft.com/office/officeart/2005/8/layout/lProcess3"/>
    <dgm:cxn modelId="{F59F86A8-4108-4AB5-A6DB-181BC0A14069}" srcId="{940A5007-A03D-4524-A300-D1039F670A16}" destId="{CD5777C8-97E1-40A9-8BF1-920FDDF41F89}" srcOrd="6" destOrd="0" parTransId="{5F4FB7B0-A715-4DBD-98E0-CF84E74532F4}" sibTransId="{D5EB6219-DD9E-4AD6-917B-715EC989F0D3}"/>
    <dgm:cxn modelId="{06C1BAA9-2C2A-4F87-A5A5-F9482BEA320D}" type="presOf" srcId="{940A5007-A03D-4524-A300-D1039F670A16}" destId="{C37EEB2E-00EC-4140-B447-7D725BFA6882}" srcOrd="0" destOrd="0" presId="urn:microsoft.com/office/officeart/2005/8/layout/lProcess3"/>
    <dgm:cxn modelId="{BD6A00AA-0D0E-4C2B-A7F7-DB6FEE95E699}" srcId="{63C0FECF-2D7E-4AA5-A2CF-E8940E12E2AD}" destId="{064CFEF8-E7AE-4EDC-8EE6-318429C34C36}" srcOrd="1" destOrd="0" parTransId="{C9D6E736-7C99-42E6-A53B-449C0827FC25}" sibTransId="{E0D59C57-4FF6-4F3E-B790-85ED8B64ECE3}"/>
    <dgm:cxn modelId="{A8DF06AB-26A5-4267-B631-B59D7A1C8312}" srcId="{52CD2AFA-0F14-4921-86EB-157A14E5924A}" destId="{4215616B-5D9F-45B9-9264-00F707B931E0}" srcOrd="5" destOrd="0" parTransId="{CA350D39-E490-478E-AF8D-E52248AD01FE}" sibTransId="{56C9AC1D-62F8-4D4E-A4DF-2C5C3EAA0F43}"/>
    <dgm:cxn modelId="{45A0F6AD-A0F7-405B-B53E-39AE8ED0DAD5}" type="presOf" srcId="{45096667-D7A9-417E-A288-33F7E3B0A773}" destId="{44FF1F32-6347-4DBE-8F8C-06198944EBB6}" srcOrd="0" destOrd="0" presId="urn:microsoft.com/office/officeart/2005/8/layout/lProcess3"/>
    <dgm:cxn modelId="{3F17F7B3-E25B-4533-80A4-E0A6A29B49EE}" srcId="{A981361A-70F7-415A-8563-48C01FFF3266}" destId="{613D784A-8EB6-41A7-8FCF-82AE5367F6C4}" srcOrd="0" destOrd="0" parTransId="{388345FF-D599-44B8-A833-EE7984CCEBAC}" sibTransId="{1E839943-7A25-4778-A27E-10164EA60F58}"/>
    <dgm:cxn modelId="{C35912B4-E5A2-42EA-B306-231B623787B6}" type="presOf" srcId="{AF622923-649D-4B83-B495-9E132C02AEC0}" destId="{739FDF9B-817A-4761-A3A1-2B5B43441967}" srcOrd="0" destOrd="0" presId="urn:microsoft.com/office/officeart/2005/8/layout/lProcess3"/>
    <dgm:cxn modelId="{8A8168B5-A65A-4DAC-8B91-9561978B61C4}" type="presOf" srcId="{7A9359D3-DAA3-4BEB-A8EC-9D221149FFE1}" destId="{1E718770-77C1-4E6C-BB02-6CF8CF847E83}" srcOrd="0" destOrd="0" presId="urn:microsoft.com/office/officeart/2005/8/layout/lProcess3"/>
    <dgm:cxn modelId="{B727A9B5-8344-44CE-81D7-46E8877613BA}" type="presOf" srcId="{9EDF1773-4F96-459C-9294-320FCADA3E5A}" destId="{FF65163F-490E-47AE-A9F4-215C1409C407}" srcOrd="0" destOrd="0" presId="urn:microsoft.com/office/officeart/2005/8/layout/lProcess3"/>
    <dgm:cxn modelId="{6B920CB6-9E42-4DF2-865D-3D6C5D94BFB1}" srcId="{3C6E79CA-74D0-4DBD-B282-D79B004E0B88}" destId="{08F0D18C-A193-4FF0-88D3-C76C23AABD1A}" srcOrd="0" destOrd="0" parTransId="{0382ECA0-D1E5-4735-B28F-3A2F5A3DA384}" sibTransId="{6824AC44-D2ED-43B9-93EC-EF5DAE242ED5}"/>
    <dgm:cxn modelId="{855846B7-DB0D-437C-B9B8-FE94DEA51B11}" srcId="{F418F787-F1C4-43CA-B529-E8AB2F753097}" destId="{11D462D4-7FF8-4A86-BB3A-B69BF1827798}" srcOrd="0" destOrd="0" parTransId="{6693FC74-DCD3-43E9-A853-9643AF0BAC10}" sibTransId="{CE53BA7D-544B-49A4-9259-895D4F629348}"/>
    <dgm:cxn modelId="{1BC81EB9-E3C0-4DA6-A118-630E3C132425}" type="presOf" srcId="{5D366B2B-7EC8-4D65-A0BA-BE9575ABD3EC}" destId="{A33E841F-DA98-44B2-8358-350F98FC2A95}" srcOrd="0" destOrd="0" presId="urn:microsoft.com/office/officeart/2005/8/layout/lProcess3"/>
    <dgm:cxn modelId="{65BC87B9-844F-49B8-9A40-3E9E6D26A4EA}" type="presOf" srcId="{7DFA587E-9EC6-4710-9EF2-C829B7DE4506}" destId="{9EB303D8-4DB1-496B-A211-CFA2A9450F10}" srcOrd="0" destOrd="0" presId="urn:microsoft.com/office/officeart/2005/8/layout/lProcess3"/>
    <dgm:cxn modelId="{1685E3B9-3413-4255-9FFD-BF68E32D9138}" srcId="{63C0FECF-2D7E-4AA5-A2CF-E8940E12E2AD}" destId="{81E8FC77-42B4-49F8-9DC6-1034ED6FAE34}" srcOrd="2" destOrd="0" parTransId="{D622940C-0B10-492F-8B8F-3BCD5DA1CC01}" sibTransId="{65D56E03-047A-478E-B764-66DDD226B109}"/>
    <dgm:cxn modelId="{5C8983BA-7824-47FB-9F13-A7672707C5B7}" type="presOf" srcId="{40AC0439-07E4-4F79-B2CF-F78AF03F0995}" destId="{71550A3F-C07A-4DA2-8025-94E45B69DE3C}" srcOrd="0" destOrd="0" presId="urn:microsoft.com/office/officeart/2005/8/layout/lProcess3"/>
    <dgm:cxn modelId="{C9E815BC-12F2-4E78-8691-29E8676BAE22}" srcId="{0368EA25-36B3-4BA6-A197-3AC75307775E}" destId="{D57A6CB7-7760-48B7-A711-BAB4BE80B853}" srcOrd="0" destOrd="0" parTransId="{BE6D170D-5C99-4638-90B0-CD6C1B6CD063}" sibTransId="{A6BC52E2-03F3-4A11-B4BB-E5BCE3595CC7}"/>
    <dgm:cxn modelId="{C87FCEBC-E825-45F8-8005-F73365202023}" srcId="{B1EC1C40-3EB8-4639-B9D5-F78615C4C31A}" destId="{940A5007-A03D-4524-A300-D1039F670A16}" srcOrd="1" destOrd="0" parTransId="{89F9EA96-C274-451E-BE2B-61D43CCD05F9}" sibTransId="{0C8DD9CB-F0C3-46E2-A722-483F0DA5C97D}"/>
    <dgm:cxn modelId="{5C20F4BD-1632-4644-9EF1-F347005C2196}" srcId="{52CD2AFA-0F14-4921-86EB-157A14E5924A}" destId="{7A9359D3-DAA3-4BEB-A8EC-9D221149FFE1}" srcOrd="6" destOrd="0" parTransId="{DD3F4101-4C8D-4D91-B428-FEED377B5BCF}" sibTransId="{17E7DED2-5AB1-4E5C-9A30-9F168CBCFD3E}"/>
    <dgm:cxn modelId="{F7E3E0BE-2799-4304-9322-22857EE1B66C}" srcId="{6A90180B-9260-4F41-9CFE-3B96EA6D4868}" destId="{5D366B2B-7EC8-4D65-A0BA-BE9575ABD3EC}" srcOrd="2" destOrd="0" parTransId="{9F0F5191-66CE-44BC-BC99-AA0703EEE20F}" sibTransId="{46566EC5-D732-4B85-A560-3892598893BB}"/>
    <dgm:cxn modelId="{C76384BF-2814-47E1-924E-1CF867E5E77F}" type="presOf" srcId="{E322ED22-ACAB-4078-B2AD-90E21B86C45D}" destId="{C59F7459-B3BB-4843-AEFB-7D63CC0C0241}" srcOrd="0" destOrd="0" presId="urn:microsoft.com/office/officeart/2005/8/layout/lProcess3"/>
    <dgm:cxn modelId="{4EDFBCC0-A21C-47E4-B9BA-3CBB909376B1}" type="presOf" srcId="{63C0FECF-2D7E-4AA5-A2CF-E8940E12E2AD}" destId="{5E90280F-29AF-460E-A3FE-E03AD74400CE}" srcOrd="0" destOrd="0" presId="urn:microsoft.com/office/officeart/2005/8/layout/lProcess3"/>
    <dgm:cxn modelId="{77E0DEC0-2A51-4D97-9882-F17F6FC09C00}" srcId="{940A5007-A03D-4524-A300-D1039F670A16}" destId="{9EDF1773-4F96-459C-9294-320FCADA3E5A}" srcOrd="8" destOrd="0" parTransId="{DE737E5D-0667-486A-9F91-60A666690FB8}" sibTransId="{A190FABA-6555-416F-9BE0-10243294E5DA}"/>
    <dgm:cxn modelId="{E84991C2-C890-4BE9-8BF0-A4B039FDD880}" srcId="{0929F8F1-F31D-4D47-A5B2-A51788107B5E}" destId="{A173171A-4FEE-4A9B-AA70-F23B0ADF0B80}" srcOrd="1" destOrd="0" parTransId="{1C8C7F2D-0C55-4CDF-B0E5-369225250648}" sibTransId="{7A364AAB-A191-45B4-947B-AE0F777FC9E3}"/>
    <dgm:cxn modelId="{EB2D9AC2-C930-49F3-A34E-B5F80B675493}" type="presOf" srcId="{11D462D4-7FF8-4A86-BB3A-B69BF1827798}" destId="{1BA28B7B-62E8-4DED-B667-8BCBAA64D207}" srcOrd="0" destOrd="0" presId="urn:microsoft.com/office/officeart/2005/8/layout/lProcess3"/>
    <dgm:cxn modelId="{7BF537C3-27F5-4636-904C-5102834AB24C}" srcId="{52CD2AFA-0F14-4921-86EB-157A14E5924A}" destId="{34017E8E-AD3A-4BD6-98EA-53AB4F9F8B45}" srcOrd="4" destOrd="0" parTransId="{E27BB287-7956-4028-B458-795EE9710226}" sibTransId="{F956E9A6-938E-4145-B68A-0783E2F86D58}"/>
    <dgm:cxn modelId="{A6C664C3-0F88-416F-9830-48EF6EE9CFA8}" srcId="{0368EA25-36B3-4BA6-A197-3AC75307775E}" destId="{E8756328-F1F7-45CC-BD45-B22FCFEFFDA1}" srcOrd="1" destOrd="0" parTransId="{7AB57CA7-59A1-4472-87FD-10CF3E0234F8}" sibTransId="{3EA7CAE1-F45A-4B18-BB92-A390046AD1A3}"/>
    <dgm:cxn modelId="{7FED65C8-EFDC-4BB9-ADC8-9D1EBA33C378}" type="presOf" srcId="{BD75A0D0-280A-410F-B427-6D0FEEC7D702}" destId="{725F7DF4-BB6D-4116-ACED-5B098BC46219}" srcOrd="0" destOrd="0" presId="urn:microsoft.com/office/officeart/2005/8/layout/lProcess3"/>
    <dgm:cxn modelId="{0FA3FAC9-16E8-483B-B417-B9AD810F9D0C}" type="presOf" srcId="{804E6250-C9B5-4165-AA9C-DDA1180EFA79}" destId="{79827D08-4C0C-4860-8456-E4308BED67A2}" srcOrd="0" destOrd="0" presId="urn:microsoft.com/office/officeart/2005/8/layout/lProcess3"/>
    <dgm:cxn modelId="{009F49CA-8040-4EFA-B2FF-F8C78EC9265A}" type="presOf" srcId="{A920D928-4559-425F-8584-4A83C5CD30A1}" destId="{D19E2102-7B98-41CF-B249-E7062DA8592F}" srcOrd="0" destOrd="0" presId="urn:microsoft.com/office/officeart/2005/8/layout/lProcess3"/>
    <dgm:cxn modelId="{34F58BCD-173D-41E1-9FAE-B0C98CBCE49C}" type="presOf" srcId="{ECE9A936-110D-4226-822F-7444257D37B5}" destId="{91D473EA-ECFC-453D-821E-8F308E17768B}" srcOrd="0" destOrd="0" presId="urn:microsoft.com/office/officeart/2005/8/layout/lProcess3"/>
    <dgm:cxn modelId="{0208DDCE-0C01-417E-B05C-0DE0E6D5AC73}" srcId="{B1EC1C40-3EB8-4639-B9D5-F78615C4C31A}" destId="{6A90180B-9260-4F41-9CFE-3B96EA6D4868}" srcOrd="3" destOrd="0" parTransId="{B53BAFF3-BE0E-4DD8-A359-97D6B8E1C77D}" sibTransId="{A46B0BE1-9CFC-46C4-9176-E567D911066E}"/>
    <dgm:cxn modelId="{0FBB40D0-1072-4197-89CB-0120FCFDA973}" srcId="{52CD2AFA-0F14-4921-86EB-157A14E5924A}" destId="{7DFA587E-9EC6-4710-9EF2-C829B7DE4506}" srcOrd="2" destOrd="0" parTransId="{1C02CCDB-F7DE-4C6E-AC6D-96BB6725E833}" sibTransId="{F448504C-0FA1-4C8A-8232-A3163CBEB039}"/>
    <dgm:cxn modelId="{E71B69D4-3EF6-4166-8CCC-DC4C149AA813}" type="presOf" srcId="{52CD2AFA-0F14-4921-86EB-157A14E5924A}" destId="{01952C4C-905A-47DD-BBC6-8ECEAA6FF9EA}" srcOrd="0" destOrd="0" presId="urn:microsoft.com/office/officeart/2005/8/layout/lProcess3"/>
    <dgm:cxn modelId="{A5E067DC-C5EE-4B98-94C4-2C7DCB5D6566}" type="presOf" srcId="{0929F8F1-F31D-4D47-A5B2-A51788107B5E}" destId="{C97A2824-F0A7-4B7F-8F2B-FF4E382A8DAD}" srcOrd="0" destOrd="0" presId="urn:microsoft.com/office/officeart/2005/8/layout/lProcess3"/>
    <dgm:cxn modelId="{714CAFDD-41C0-4766-9DC2-329CAA632BB4}" type="presOf" srcId="{7B5F2822-EC0D-45DE-A5F0-B4D6765DAB80}" destId="{B512E534-CC85-4DB5-8859-7395EC55C7BE}" srcOrd="0" destOrd="0" presId="urn:microsoft.com/office/officeart/2005/8/layout/lProcess3"/>
    <dgm:cxn modelId="{1D0F07DE-B941-4D38-B57C-81FCD877B609}" srcId="{A981361A-70F7-415A-8563-48C01FFF3266}" destId="{2DCEA5CA-876C-4EC5-B4C6-A6F749CFAA65}" srcOrd="1" destOrd="0" parTransId="{004BBC80-1794-4B66-8107-9E18C809604F}" sibTransId="{CD14448D-1FC9-45B5-92C0-90FF3355EDB5}"/>
    <dgm:cxn modelId="{5AD0CFE0-E291-4AB7-9335-0DDF0CFF7741}" srcId="{B1EC1C40-3EB8-4639-B9D5-F78615C4C31A}" destId="{F418F787-F1C4-43CA-B529-E8AB2F753097}" srcOrd="2" destOrd="0" parTransId="{6AEA9C2A-24E8-4F9E-838E-3663F570961F}" sibTransId="{FF9371D9-84A6-41F1-BF0A-864FD0F527C6}"/>
    <dgm:cxn modelId="{D10723E3-B1B4-4495-BD07-DC4DC742D8A5}" type="presOf" srcId="{87D12836-D1F6-4EB6-9785-1BACC8E66A71}" destId="{8A89C5A9-140C-42ED-8060-D988F764D24E}" srcOrd="0" destOrd="0" presId="urn:microsoft.com/office/officeart/2005/8/layout/lProcess3"/>
    <dgm:cxn modelId="{9138F8E3-BBC8-4260-86F7-5131D9C7BEB7}" srcId="{B1EC1C40-3EB8-4639-B9D5-F78615C4C31A}" destId="{D7ED0D09-9870-4B0C-8E6C-DEDFEB8C9FAC}" srcOrd="10" destOrd="0" parTransId="{F6638D99-D2D4-4F9F-AA5C-96D719ED6AE7}" sibTransId="{3B4EFEE0-8458-445C-A0CE-14E958CFB399}"/>
    <dgm:cxn modelId="{A56AA0E8-958F-44B2-9125-3886CB7B962F}" type="presOf" srcId="{C266C20C-A799-49F2-828F-F7F21C083743}" destId="{23FB1DD7-5008-434C-9BFD-DB755E1902C5}" srcOrd="0" destOrd="0" presId="urn:microsoft.com/office/officeart/2005/8/layout/lProcess3"/>
    <dgm:cxn modelId="{75A045E9-831D-4C23-B847-6A6C4468B0E4}" srcId="{940A5007-A03D-4524-A300-D1039F670A16}" destId="{87D12836-D1F6-4EB6-9785-1BACC8E66A71}" srcOrd="7" destOrd="0" parTransId="{E650CCE9-014C-487C-ABA4-5131CF42D90C}" sibTransId="{6CF32CEF-699F-4953-8CB0-14CA40BA3FBE}"/>
    <dgm:cxn modelId="{7C3D21EA-4E41-43D5-82AA-165AE3DDDC9D}" type="presOf" srcId="{354B3FD4-6BF8-433E-8770-CB884DF1F9B2}" destId="{6A9AC590-F5F1-4A9B-8F99-5111679E6039}" srcOrd="0" destOrd="0" presId="urn:microsoft.com/office/officeart/2005/8/layout/lProcess3"/>
    <dgm:cxn modelId="{63D3F2EB-5396-4785-B5EF-421BBCE757A5}" type="presOf" srcId="{6DA64153-E261-4C9C-8328-2940623C15F6}" destId="{6BF0C0BF-D0EF-408B-A173-15C5231B8965}" srcOrd="0" destOrd="0" presId="urn:microsoft.com/office/officeart/2005/8/layout/lProcess3"/>
    <dgm:cxn modelId="{5F9A9DEF-5308-4159-8065-BDB8D979C1F8}" type="presOf" srcId="{D57A6CB7-7760-48B7-A711-BAB4BE80B853}" destId="{19A90AF7-4AE8-417A-8B65-75E1418FE128}" srcOrd="0" destOrd="0" presId="urn:microsoft.com/office/officeart/2005/8/layout/lProcess3"/>
    <dgm:cxn modelId="{BD4AE0F1-2549-49EB-AB8F-278D1ED91B64}" srcId="{B1EC1C40-3EB8-4639-B9D5-F78615C4C31A}" destId="{C32B7032-B9D3-4A1C-AB49-DE8F12A3F346}" srcOrd="6" destOrd="0" parTransId="{E33ED43C-6A27-4217-8E9A-FA7FE70B0096}" sibTransId="{D49DC2FC-27A9-44CD-91D3-A7AB29FF035A}"/>
    <dgm:cxn modelId="{F62B4DF2-E4FB-4D02-AEFB-968444A33229}" srcId="{6A90180B-9260-4F41-9CFE-3B96EA6D4868}" destId="{4568B652-5D3F-496B-BC7E-AE8C8672475A}" srcOrd="3" destOrd="0" parTransId="{F51F14ED-3C69-4645-8B47-C807735EEB66}" sibTransId="{4332B7E9-321B-402B-9A70-E1FD27A947E4}"/>
    <dgm:cxn modelId="{D58506F3-8778-4D6B-9FDB-72F3CB16C4CA}" srcId="{6A90180B-9260-4F41-9CFE-3B96EA6D4868}" destId="{7B5F2822-EC0D-45DE-A5F0-B4D6765DAB80}" srcOrd="4" destOrd="0" parTransId="{16376CF4-86D6-444D-A247-90E70907199B}" sibTransId="{0A685765-52DE-4CDF-9E54-E2317CC809E7}"/>
    <dgm:cxn modelId="{82748CF4-B999-4D92-8E58-653C67A8F5EF}" type="presOf" srcId="{FC507A30-CA23-4062-AD1D-F6C00335EDCD}" destId="{4892C2CB-08D9-46F3-9E0E-2740E3DAE449}" srcOrd="0" destOrd="0" presId="urn:microsoft.com/office/officeart/2005/8/layout/lProcess3"/>
    <dgm:cxn modelId="{139876F6-7873-496A-B72E-06B950689337}" type="presOf" srcId="{478FDBCD-0DFD-4831-A10F-BF5600EB6311}" destId="{0E2E1D4A-82F5-44B5-9E4A-3582756B2560}" srcOrd="0" destOrd="0" presId="urn:microsoft.com/office/officeart/2005/8/layout/lProcess3"/>
    <dgm:cxn modelId="{ADD7B8F6-BF21-4ABE-A923-C5DBEB79270A}" type="presOf" srcId="{343023FE-8859-4BAB-B8D9-FBEE21C98798}" destId="{51C4C197-3BAC-4914-89AF-5736571F696B}" srcOrd="0" destOrd="0" presId="urn:microsoft.com/office/officeart/2005/8/layout/lProcess3"/>
    <dgm:cxn modelId="{4A5E9E5A-5817-42BF-B26C-F5737DD9A5E1}" type="presParOf" srcId="{C05C6A6D-AA12-40F3-BAEA-B28C1178874D}" destId="{14764D1C-E6D4-4261-AD36-40A2F9D1DA4B}" srcOrd="0" destOrd="0" presId="urn:microsoft.com/office/officeart/2005/8/layout/lProcess3"/>
    <dgm:cxn modelId="{57B8BD8E-11EC-406B-9336-5D83D8B8281A}" type="presParOf" srcId="{14764D1C-E6D4-4261-AD36-40A2F9D1DA4B}" destId="{01952C4C-905A-47DD-BBC6-8ECEAA6FF9EA}" srcOrd="0" destOrd="0" presId="urn:microsoft.com/office/officeart/2005/8/layout/lProcess3"/>
    <dgm:cxn modelId="{52BBF54E-2D72-4CD0-82ED-1AFE059D4D65}" type="presParOf" srcId="{14764D1C-E6D4-4261-AD36-40A2F9D1DA4B}" destId="{04AEA64D-1C21-46D0-9359-A29B646BCDAF}" srcOrd="1" destOrd="0" presId="urn:microsoft.com/office/officeart/2005/8/layout/lProcess3"/>
    <dgm:cxn modelId="{5C2337F8-88F8-471F-8E52-80CD5E8E6B0C}" type="presParOf" srcId="{14764D1C-E6D4-4261-AD36-40A2F9D1DA4B}" destId="{67B2810A-CB10-43ED-B97C-4D9A382409AA}" srcOrd="2" destOrd="0" presId="urn:microsoft.com/office/officeart/2005/8/layout/lProcess3"/>
    <dgm:cxn modelId="{22B206E0-E0BA-4C73-98C1-A36A5F684774}" type="presParOf" srcId="{14764D1C-E6D4-4261-AD36-40A2F9D1DA4B}" destId="{5032DA3F-9AF9-4484-BC4C-535681B6B42F}" srcOrd="3" destOrd="0" presId="urn:microsoft.com/office/officeart/2005/8/layout/lProcess3"/>
    <dgm:cxn modelId="{3C6A621A-4897-4BF1-8099-410CF98521EF}" type="presParOf" srcId="{14764D1C-E6D4-4261-AD36-40A2F9D1DA4B}" destId="{23FB1DD7-5008-434C-9BFD-DB755E1902C5}" srcOrd="4" destOrd="0" presId="urn:microsoft.com/office/officeart/2005/8/layout/lProcess3"/>
    <dgm:cxn modelId="{B5774ED7-5AD7-4A00-A1F9-54D263D3A8D8}" type="presParOf" srcId="{14764D1C-E6D4-4261-AD36-40A2F9D1DA4B}" destId="{D2E92471-33CD-4574-BE25-FCB15A9DE6E4}" srcOrd="5" destOrd="0" presId="urn:microsoft.com/office/officeart/2005/8/layout/lProcess3"/>
    <dgm:cxn modelId="{26CFA0D4-469A-4D22-834A-ED9574AFFF0E}" type="presParOf" srcId="{14764D1C-E6D4-4261-AD36-40A2F9D1DA4B}" destId="{9EB303D8-4DB1-496B-A211-CFA2A9450F10}" srcOrd="6" destOrd="0" presId="urn:microsoft.com/office/officeart/2005/8/layout/lProcess3"/>
    <dgm:cxn modelId="{DA615BD3-E9EB-493B-869F-ADD6E7765F6C}" type="presParOf" srcId="{14764D1C-E6D4-4261-AD36-40A2F9D1DA4B}" destId="{354E13FB-2BD3-45CF-A7AD-8C3F146CB6C9}" srcOrd="7" destOrd="0" presId="urn:microsoft.com/office/officeart/2005/8/layout/lProcess3"/>
    <dgm:cxn modelId="{5EE3AF86-C237-4FEE-9E21-92FD936ACF6F}" type="presParOf" srcId="{14764D1C-E6D4-4261-AD36-40A2F9D1DA4B}" destId="{C59F7459-B3BB-4843-AEFB-7D63CC0C0241}" srcOrd="8" destOrd="0" presId="urn:microsoft.com/office/officeart/2005/8/layout/lProcess3"/>
    <dgm:cxn modelId="{4FC24250-7656-4A6B-82EC-81DE16E24A65}" type="presParOf" srcId="{14764D1C-E6D4-4261-AD36-40A2F9D1DA4B}" destId="{E834B735-0313-4B3E-A0A9-AD3B0DE616C2}" srcOrd="9" destOrd="0" presId="urn:microsoft.com/office/officeart/2005/8/layout/lProcess3"/>
    <dgm:cxn modelId="{2BE6179C-571B-4A89-AF02-05E6FE31EC53}" type="presParOf" srcId="{14764D1C-E6D4-4261-AD36-40A2F9D1DA4B}" destId="{B40F0102-DC23-4081-8604-36EE1E973D2F}" srcOrd="10" destOrd="0" presId="urn:microsoft.com/office/officeart/2005/8/layout/lProcess3"/>
    <dgm:cxn modelId="{206D2BB5-08E7-4238-AD1D-6DD7A8810A7E}" type="presParOf" srcId="{14764D1C-E6D4-4261-AD36-40A2F9D1DA4B}" destId="{8C48D1F1-3809-446D-809A-FC692F7162EE}" srcOrd="11" destOrd="0" presId="urn:microsoft.com/office/officeart/2005/8/layout/lProcess3"/>
    <dgm:cxn modelId="{ADF48872-AEE2-4DE6-8BA5-502DFE158243}" type="presParOf" srcId="{14764D1C-E6D4-4261-AD36-40A2F9D1DA4B}" destId="{B8787D3E-5BD7-4A48-9BA2-77E8B7A4EBC7}" srcOrd="12" destOrd="0" presId="urn:microsoft.com/office/officeart/2005/8/layout/lProcess3"/>
    <dgm:cxn modelId="{387AECAF-B667-4A06-A167-1277093BEA15}" type="presParOf" srcId="{14764D1C-E6D4-4261-AD36-40A2F9D1DA4B}" destId="{AC5EF77F-D595-4C16-984C-671CEBEF5DD0}" srcOrd="13" destOrd="0" presId="urn:microsoft.com/office/officeart/2005/8/layout/lProcess3"/>
    <dgm:cxn modelId="{726854B0-E15D-4B43-ACC4-E1FE976B2B1D}" type="presParOf" srcId="{14764D1C-E6D4-4261-AD36-40A2F9D1DA4B}" destId="{1E718770-77C1-4E6C-BB02-6CF8CF847E83}" srcOrd="14" destOrd="0" presId="urn:microsoft.com/office/officeart/2005/8/layout/lProcess3"/>
    <dgm:cxn modelId="{31C7A7FD-24DC-44A2-817E-6558B048FBC3}" type="presParOf" srcId="{14764D1C-E6D4-4261-AD36-40A2F9D1DA4B}" destId="{106B7F7A-454C-4E7B-9EBA-6C0F5E64C7DD}" srcOrd="15" destOrd="0" presId="urn:microsoft.com/office/officeart/2005/8/layout/lProcess3"/>
    <dgm:cxn modelId="{CD341796-13AC-4F21-A7E2-53C0446E17E7}" type="presParOf" srcId="{14764D1C-E6D4-4261-AD36-40A2F9D1DA4B}" destId="{6BF0C0BF-D0EF-408B-A173-15C5231B8965}" srcOrd="16" destOrd="0" presId="urn:microsoft.com/office/officeart/2005/8/layout/lProcess3"/>
    <dgm:cxn modelId="{26A7FBEA-9C8A-4EC2-8741-799384E7A09C}" type="presParOf" srcId="{14764D1C-E6D4-4261-AD36-40A2F9D1DA4B}" destId="{82EC17A2-3B9A-45AB-88D2-E7528C210FFC}" srcOrd="17" destOrd="0" presId="urn:microsoft.com/office/officeart/2005/8/layout/lProcess3"/>
    <dgm:cxn modelId="{2E2B9112-3BD9-454C-9B16-06CE51298D54}" type="presParOf" srcId="{14764D1C-E6D4-4261-AD36-40A2F9D1DA4B}" destId="{34CF8917-7ABA-49CA-A739-9D9FD220CFCA}" srcOrd="18" destOrd="0" presId="urn:microsoft.com/office/officeart/2005/8/layout/lProcess3"/>
    <dgm:cxn modelId="{B12A24A5-CA69-47BF-891E-B65C09C4FD7A}" type="presParOf" srcId="{C05C6A6D-AA12-40F3-BAEA-B28C1178874D}" destId="{811BB0DB-FBF3-4B48-994A-BD6C3B4019E0}" srcOrd="1" destOrd="0" presId="urn:microsoft.com/office/officeart/2005/8/layout/lProcess3"/>
    <dgm:cxn modelId="{ABC56F1F-2201-4BEC-9DBA-1CF86B798A86}" type="presParOf" srcId="{C05C6A6D-AA12-40F3-BAEA-B28C1178874D}" destId="{40AB731A-545C-4D6B-BBD3-A7ACCB9E5166}" srcOrd="2" destOrd="0" presId="urn:microsoft.com/office/officeart/2005/8/layout/lProcess3"/>
    <dgm:cxn modelId="{F0EEDDE1-47BF-400A-A8F6-CAE98999205F}" type="presParOf" srcId="{40AB731A-545C-4D6B-BBD3-A7ACCB9E5166}" destId="{C37EEB2E-00EC-4140-B447-7D725BFA6882}" srcOrd="0" destOrd="0" presId="urn:microsoft.com/office/officeart/2005/8/layout/lProcess3"/>
    <dgm:cxn modelId="{C78B08D6-5D15-4F5C-A30F-5800BAC47B7A}" type="presParOf" srcId="{40AB731A-545C-4D6B-BBD3-A7ACCB9E5166}" destId="{E398FD31-C950-4096-B343-13FA8F37712A}" srcOrd="1" destOrd="0" presId="urn:microsoft.com/office/officeart/2005/8/layout/lProcess3"/>
    <dgm:cxn modelId="{36F67BE0-47CE-45C8-B2E6-739255255056}" type="presParOf" srcId="{40AB731A-545C-4D6B-BBD3-A7ACCB9E5166}" destId="{1A723048-7A10-4BCB-A43E-832407BECAC5}" srcOrd="2" destOrd="0" presId="urn:microsoft.com/office/officeart/2005/8/layout/lProcess3"/>
    <dgm:cxn modelId="{06EE454F-B422-44DF-A531-986D3EC9DA79}" type="presParOf" srcId="{40AB731A-545C-4D6B-BBD3-A7ACCB9E5166}" destId="{C1454B61-7215-4BB4-A0B6-773382AF940A}" srcOrd="3" destOrd="0" presId="urn:microsoft.com/office/officeart/2005/8/layout/lProcess3"/>
    <dgm:cxn modelId="{02885E9C-5788-4706-AA1F-9A4B1027BC56}" type="presParOf" srcId="{40AB731A-545C-4D6B-BBD3-A7ACCB9E5166}" destId="{7771746D-6EA3-4DA4-94CB-4B1E3BAB11A6}" srcOrd="4" destOrd="0" presId="urn:microsoft.com/office/officeart/2005/8/layout/lProcess3"/>
    <dgm:cxn modelId="{E4F0DFEC-8FF4-404A-9F29-ED3C4C41AC0C}" type="presParOf" srcId="{40AB731A-545C-4D6B-BBD3-A7ACCB9E5166}" destId="{C2E71E15-8159-4E3F-AD26-A9E105193773}" srcOrd="5" destOrd="0" presId="urn:microsoft.com/office/officeart/2005/8/layout/lProcess3"/>
    <dgm:cxn modelId="{CF64300D-3BCE-4E1E-A292-0DA7BF1FD6C3}" type="presParOf" srcId="{40AB731A-545C-4D6B-BBD3-A7ACCB9E5166}" destId="{79827D08-4C0C-4860-8456-E4308BED67A2}" srcOrd="6" destOrd="0" presId="urn:microsoft.com/office/officeart/2005/8/layout/lProcess3"/>
    <dgm:cxn modelId="{CBD651EB-06FB-4E83-AA28-37B4463BCF68}" type="presParOf" srcId="{40AB731A-545C-4D6B-BBD3-A7ACCB9E5166}" destId="{1C7F51A7-DC96-42D1-AC4B-9FAB76B6800F}" srcOrd="7" destOrd="0" presId="urn:microsoft.com/office/officeart/2005/8/layout/lProcess3"/>
    <dgm:cxn modelId="{33894580-6B68-4AD5-89FA-74C4207838D0}" type="presParOf" srcId="{40AB731A-545C-4D6B-BBD3-A7ACCB9E5166}" destId="{DCE4B241-BF4C-40A7-BAE6-559CDDC054EF}" srcOrd="8" destOrd="0" presId="urn:microsoft.com/office/officeart/2005/8/layout/lProcess3"/>
    <dgm:cxn modelId="{1B667AC4-0E5A-43A0-AB56-A511C9785D31}" type="presParOf" srcId="{40AB731A-545C-4D6B-BBD3-A7ACCB9E5166}" destId="{6FCC05C1-72A2-48B8-B161-3ADA053F20E0}" srcOrd="9" destOrd="0" presId="urn:microsoft.com/office/officeart/2005/8/layout/lProcess3"/>
    <dgm:cxn modelId="{BC0D468E-A2F7-45B2-AB95-60AAFE57C88E}" type="presParOf" srcId="{40AB731A-545C-4D6B-BBD3-A7ACCB9E5166}" destId="{8B0604F1-951B-4E5F-9902-5B9D5DC8B88A}" srcOrd="10" destOrd="0" presId="urn:microsoft.com/office/officeart/2005/8/layout/lProcess3"/>
    <dgm:cxn modelId="{EAB32E0E-4D4A-46B6-8F3A-561F440F4BD7}" type="presParOf" srcId="{40AB731A-545C-4D6B-BBD3-A7ACCB9E5166}" destId="{40791B56-198C-443D-BED6-5FE72C9F828F}" srcOrd="11" destOrd="0" presId="urn:microsoft.com/office/officeart/2005/8/layout/lProcess3"/>
    <dgm:cxn modelId="{D5B96BF9-0EDB-4C52-A0B8-2F57B67A44C7}" type="presParOf" srcId="{40AB731A-545C-4D6B-BBD3-A7ACCB9E5166}" destId="{8A334847-814B-4BA2-B00B-DDD3C4D171F5}" srcOrd="12" destOrd="0" presId="urn:microsoft.com/office/officeart/2005/8/layout/lProcess3"/>
    <dgm:cxn modelId="{883A44DE-23E1-4381-973A-5F3E45F22C21}" type="presParOf" srcId="{40AB731A-545C-4D6B-BBD3-A7ACCB9E5166}" destId="{EB451068-44BB-4D67-8FD1-ACEDD7CDDCB3}" srcOrd="13" destOrd="0" presId="urn:microsoft.com/office/officeart/2005/8/layout/lProcess3"/>
    <dgm:cxn modelId="{F00CE7B4-49DB-4753-B2C6-2AF754052DC3}" type="presParOf" srcId="{40AB731A-545C-4D6B-BBD3-A7ACCB9E5166}" destId="{8F016AF9-2DA8-4880-A5FE-8273DA439F37}" srcOrd="14" destOrd="0" presId="urn:microsoft.com/office/officeart/2005/8/layout/lProcess3"/>
    <dgm:cxn modelId="{D28F6E4D-DC85-49A3-A779-5A35452933CF}" type="presParOf" srcId="{40AB731A-545C-4D6B-BBD3-A7ACCB9E5166}" destId="{112DF693-2CF3-44CF-8039-C31DA8D66439}" srcOrd="15" destOrd="0" presId="urn:microsoft.com/office/officeart/2005/8/layout/lProcess3"/>
    <dgm:cxn modelId="{BBA6C6DF-56F0-46EA-BF95-AC39B4B75E16}" type="presParOf" srcId="{40AB731A-545C-4D6B-BBD3-A7ACCB9E5166}" destId="{8A89C5A9-140C-42ED-8060-D988F764D24E}" srcOrd="16" destOrd="0" presId="urn:microsoft.com/office/officeart/2005/8/layout/lProcess3"/>
    <dgm:cxn modelId="{36B0DAAE-45DB-4AD9-8BD7-63FB9FC931D6}" type="presParOf" srcId="{40AB731A-545C-4D6B-BBD3-A7ACCB9E5166}" destId="{DD0DCF64-5A7F-4DEA-98B6-64E28C582A15}" srcOrd="17" destOrd="0" presId="urn:microsoft.com/office/officeart/2005/8/layout/lProcess3"/>
    <dgm:cxn modelId="{A1F40754-43E5-4920-B801-3FA91EE2F8A0}" type="presParOf" srcId="{40AB731A-545C-4D6B-BBD3-A7ACCB9E5166}" destId="{FF65163F-490E-47AE-A9F4-215C1409C407}" srcOrd="18" destOrd="0" presId="urn:microsoft.com/office/officeart/2005/8/layout/lProcess3"/>
    <dgm:cxn modelId="{673A0F34-73F9-4E08-9451-77D058632F74}" type="presParOf" srcId="{C05C6A6D-AA12-40F3-BAEA-B28C1178874D}" destId="{EF656333-1F2B-4EFF-A151-CED656EEDED8}" srcOrd="3" destOrd="0" presId="urn:microsoft.com/office/officeart/2005/8/layout/lProcess3"/>
    <dgm:cxn modelId="{DDA4E005-10D9-424D-972B-B41C059DF7C5}" type="presParOf" srcId="{C05C6A6D-AA12-40F3-BAEA-B28C1178874D}" destId="{58C7B73F-5BD4-49AF-8FEC-469DD2AAD529}" srcOrd="4" destOrd="0" presId="urn:microsoft.com/office/officeart/2005/8/layout/lProcess3"/>
    <dgm:cxn modelId="{8047852E-1C34-4693-A012-A52BB7C55BBF}" type="presParOf" srcId="{58C7B73F-5BD4-49AF-8FEC-469DD2AAD529}" destId="{B1BAF992-B6FB-4A97-BC79-BA81EEE799DE}" srcOrd="0" destOrd="0" presId="urn:microsoft.com/office/officeart/2005/8/layout/lProcess3"/>
    <dgm:cxn modelId="{4E422863-C4D5-4361-97E7-77E9DF16FA0B}" type="presParOf" srcId="{58C7B73F-5BD4-49AF-8FEC-469DD2AAD529}" destId="{AAD2E551-50C4-48C1-8FA0-40CAE3423307}" srcOrd="1" destOrd="0" presId="urn:microsoft.com/office/officeart/2005/8/layout/lProcess3"/>
    <dgm:cxn modelId="{3DB2CFA6-744B-4C60-8256-CA9A30D9E55E}" type="presParOf" srcId="{58C7B73F-5BD4-49AF-8FEC-469DD2AAD529}" destId="{1BA28B7B-62E8-4DED-B667-8BCBAA64D207}" srcOrd="2" destOrd="0" presId="urn:microsoft.com/office/officeart/2005/8/layout/lProcess3"/>
    <dgm:cxn modelId="{B12B2DD8-B1AC-4F18-BD45-A7ECE1CBF10E}" type="presParOf" srcId="{58C7B73F-5BD4-49AF-8FEC-469DD2AAD529}" destId="{ADC3EED2-41C3-4651-923F-0CA59C447C1B}" srcOrd="3" destOrd="0" presId="urn:microsoft.com/office/officeart/2005/8/layout/lProcess3"/>
    <dgm:cxn modelId="{F0B2414D-C5A5-4D11-8DB8-1F9F952EE74C}" type="presParOf" srcId="{58C7B73F-5BD4-49AF-8FEC-469DD2AAD529}" destId="{44FF1F32-6347-4DBE-8F8C-06198944EBB6}" srcOrd="4" destOrd="0" presId="urn:microsoft.com/office/officeart/2005/8/layout/lProcess3"/>
    <dgm:cxn modelId="{948A9BF4-4CD6-424E-A141-0871962D7C47}" type="presParOf" srcId="{58C7B73F-5BD4-49AF-8FEC-469DD2AAD529}" destId="{462F1392-12B9-485B-A0E4-845DE130E98C}" srcOrd="5" destOrd="0" presId="urn:microsoft.com/office/officeart/2005/8/layout/lProcess3"/>
    <dgm:cxn modelId="{7D9423C9-9A5E-4A67-A3A7-1DEEFAA210A6}" type="presParOf" srcId="{58C7B73F-5BD4-49AF-8FEC-469DD2AAD529}" destId="{85501346-9DB5-43DF-A495-02C4CE7E55E3}" srcOrd="6" destOrd="0" presId="urn:microsoft.com/office/officeart/2005/8/layout/lProcess3"/>
    <dgm:cxn modelId="{6D1442B4-965B-4AEC-BDD1-2CA960BEC3CD}" type="presParOf" srcId="{58C7B73F-5BD4-49AF-8FEC-469DD2AAD529}" destId="{146844F0-AFEE-4E62-8871-983F987237DC}" srcOrd="7" destOrd="0" presId="urn:microsoft.com/office/officeart/2005/8/layout/lProcess3"/>
    <dgm:cxn modelId="{4AF829BD-6A6A-4019-B473-2575DE8F66F7}" type="presParOf" srcId="{58C7B73F-5BD4-49AF-8FEC-469DD2AAD529}" destId="{91D473EA-ECFC-453D-821E-8F308E17768B}" srcOrd="8" destOrd="0" presId="urn:microsoft.com/office/officeart/2005/8/layout/lProcess3"/>
    <dgm:cxn modelId="{8F303CAB-D580-4161-82E8-B8C38830DB6D}" type="presParOf" srcId="{C05C6A6D-AA12-40F3-BAEA-B28C1178874D}" destId="{4C118A16-A212-4E56-B19B-2C5246ACC951}" srcOrd="5" destOrd="0" presId="urn:microsoft.com/office/officeart/2005/8/layout/lProcess3"/>
    <dgm:cxn modelId="{4B802575-B4C5-409D-B5F8-4C787FFA76E3}" type="presParOf" srcId="{C05C6A6D-AA12-40F3-BAEA-B28C1178874D}" destId="{84926FAE-01A8-4674-95A5-78ACF1290BB7}" srcOrd="6" destOrd="0" presId="urn:microsoft.com/office/officeart/2005/8/layout/lProcess3"/>
    <dgm:cxn modelId="{DCE5CAC6-B85F-4062-949B-258D52FBDBB3}" type="presParOf" srcId="{84926FAE-01A8-4674-95A5-78ACF1290BB7}" destId="{05319885-6D0B-4CDB-8E8D-FF918123A593}" srcOrd="0" destOrd="0" presId="urn:microsoft.com/office/officeart/2005/8/layout/lProcess3"/>
    <dgm:cxn modelId="{11D0DFA7-D807-4FF2-815F-FE3CF88FCABC}" type="presParOf" srcId="{84926FAE-01A8-4674-95A5-78ACF1290BB7}" destId="{A8082005-7316-4C01-A246-18DB117502EE}" srcOrd="1" destOrd="0" presId="urn:microsoft.com/office/officeart/2005/8/layout/lProcess3"/>
    <dgm:cxn modelId="{EC426D12-534C-424C-85CC-5F45AB950C80}" type="presParOf" srcId="{84926FAE-01A8-4674-95A5-78ACF1290BB7}" destId="{51C4C197-3BAC-4914-89AF-5736571F696B}" srcOrd="2" destOrd="0" presId="urn:microsoft.com/office/officeart/2005/8/layout/lProcess3"/>
    <dgm:cxn modelId="{7C03BC90-F44A-4072-9D95-CCDD7E1467F7}" type="presParOf" srcId="{84926FAE-01A8-4674-95A5-78ACF1290BB7}" destId="{8E188960-6815-4B2F-8D76-106C8D47C719}" srcOrd="3" destOrd="0" presId="urn:microsoft.com/office/officeart/2005/8/layout/lProcess3"/>
    <dgm:cxn modelId="{AA812650-4BDB-48FC-BBEB-934A144D1B03}" type="presParOf" srcId="{84926FAE-01A8-4674-95A5-78ACF1290BB7}" destId="{0EF320A9-EC63-4B4A-A8FE-FE95BC8D453E}" srcOrd="4" destOrd="0" presId="urn:microsoft.com/office/officeart/2005/8/layout/lProcess3"/>
    <dgm:cxn modelId="{8E897FD7-6EA2-4C66-8247-F9DD240327EB}" type="presParOf" srcId="{84926FAE-01A8-4674-95A5-78ACF1290BB7}" destId="{5906ADC0-2F13-4BB7-93D3-141806E6F1F3}" srcOrd="5" destOrd="0" presId="urn:microsoft.com/office/officeart/2005/8/layout/lProcess3"/>
    <dgm:cxn modelId="{6CD2FF7F-4BFA-4230-8C4C-83460911C443}" type="presParOf" srcId="{84926FAE-01A8-4674-95A5-78ACF1290BB7}" destId="{A33E841F-DA98-44B2-8358-350F98FC2A95}" srcOrd="6" destOrd="0" presId="urn:microsoft.com/office/officeart/2005/8/layout/lProcess3"/>
    <dgm:cxn modelId="{865EFAF2-D519-477D-982D-48F4BBAFA7EC}" type="presParOf" srcId="{84926FAE-01A8-4674-95A5-78ACF1290BB7}" destId="{385F0598-B944-4328-8F45-355F3B98F08E}" srcOrd="7" destOrd="0" presId="urn:microsoft.com/office/officeart/2005/8/layout/lProcess3"/>
    <dgm:cxn modelId="{D93C9309-986E-4CA1-B52A-938DD4407087}" type="presParOf" srcId="{84926FAE-01A8-4674-95A5-78ACF1290BB7}" destId="{80E55F2B-EA21-4F6A-932F-AB4518E65D38}" srcOrd="8" destOrd="0" presId="urn:microsoft.com/office/officeart/2005/8/layout/lProcess3"/>
    <dgm:cxn modelId="{A92825FE-A89E-4124-81CF-FB47745A50F0}" type="presParOf" srcId="{84926FAE-01A8-4674-95A5-78ACF1290BB7}" destId="{410690BE-52C4-43CE-84A3-CAFE440706C5}" srcOrd="9" destOrd="0" presId="urn:microsoft.com/office/officeart/2005/8/layout/lProcess3"/>
    <dgm:cxn modelId="{54D41C4A-3FE5-4519-95BB-797BD002EF76}" type="presParOf" srcId="{84926FAE-01A8-4674-95A5-78ACF1290BB7}" destId="{B512E534-CC85-4DB5-8859-7395EC55C7BE}" srcOrd="10" destOrd="0" presId="urn:microsoft.com/office/officeart/2005/8/layout/lProcess3"/>
    <dgm:cxn modelId="{93850C28-7660-4652-94D5-3ED2B7E64504}" type="presParOf" srcId="{84926FAE-01A8-4674-95A5-78ACF1290BB7}" destId="{8E704660-B7FC-464B-BC17-9D8473189046}" srcOrd="11" destOrd="0" presId="urn:microsoft.com/office/officeart/2005/8/layout/lProcess3"/>
    <dgm:cxn modelId="{F434D524-2380-4E53-BB84-7B3658F34824}" type="presParOf" srcId="{84926FAE-01A8-4674-95A5-78ACF1290BB7}" destId="{716E80E3-9306-4A1C-86CD-E48F964F9615}" srcOrd="12" destOrd="0" presId="urn:microsoft.com/office/officeart/2005/8/layout/lProcess3"/>
    <dgm:cxn modelId="{F4CF0AB9-2A6E-4349-B07D-752A023ADE41}" type="presParOf" srcId="{84926FAE-01A8-4674-95A5-78ACF1290BB7}" destId="{717F6D63-15EF-49BF-8F41-19E84115D1DC}" srcOrd="13" destOrd="0" presId="urn:microsoft.com/office/officeart/2005/8/layout/lProcess3"/>
    <dgm:cxn modelId="{122124B4-6E6D-4EF4-A3FF-B1266F9BDDC4}" type="presParOf" srcId="{84926FAE-01A8-4674-95A5-78ACF1290BB7}" destId="{3A05F587-E999-4C00-8037-C18B98592939}" srcOrd="14" destOrd="0" presId="urn:microsoft.com/office/officeart/2005/8/layout/lProcess3"/>
    <dgm:cxn modelId="{F3479F5E-CEF1-425F-9F8D-7022BA794947}" type="presParOf" srcId="{84926FAE-01A8-4674-95A5-78ACF1290BB7}" destId="{E03A3F7B-18A3-4BC7-8BC7-7E6E8A5B7922}" srcOrd="15" destOrd="0" presId="urn:microsoft.com/office/officeart/2005/8/layout/lProcess3"/>
    <dgm:cxn modelId="{722D413D-E615-40C7-ABC7-E69FAD4099B8}" type="presParOf" srcId="{84926FAE-01A8-4674-95A5-78ACF1290BB7}" destId="{CD09911C-B7F1-4745-B6F3-5277FCFC03C6}" srcOrd="16" destOrd="0" presId="urn:microsoft.com/office/officeart/2005/8/layout/lProcess3"/>
    <dgm:cxn modelId="{286EB97A-0233-4233-BEB3-A2845ABAAA22}" type="presParOf" srcId="{84926FAE-01A8-4674-95A5-78ACF1290BB7}" destId="{5AB6EBC9-73C5-4B6C-90A0-330DF89B6734}" srcOrd="17" destOrd="0" presId="urn:microsoft.com/office/officeart/2005/8/layout/lProcess3"/>
    <dgm:cxn modelId="{9CD5CF7E-5AFF-4019-9CB4-97584FC50C18}" type="presParOf" srcId="{84926FAE-01A8-4674-95A5-78ACF1290BB7}" destId="{71550A3F-C07A-4DA2-8025-94E45B69DE3C}" srcOrd="18" destOrd="0" presId="urn:microsoft.com/office/officeart/2005/8/layout/lProcess3"/>
    <dgm:cxn modelId="{439F2E51-D317-49AB-A90E-9EB583A40AE1}" type="presParOf" srcId="{C05C6A6D-AA12-40F3-BAEA-B28C1178874D}" destId="{FC92F14C-9CD5-4201-8FD5-C523A2C6CE2D}" srcOrd="7" destOrd="0" presId="urn:microsoft.com/office/officeart/2005/8/layout/lProcess3"/>
    <dgm:cxn modelId="{9328EA67-5782-4096-966A-D54BD3FBE6C0}" type="presParOf" srcId="{C05C6A6D-AA12-40F3-BAEA-B28C1178874D}" destId="{CB7657D6-2648-420D-90AF-71CD2B5A4221}" srcOrd="8" destOrd="0" presId="urn:microsoft.com/office/officeart/2005/8/layout/lProcess3"/>
    <dgm:cxn modelId="{1C49A23D-FB42-43AD-ABD5-B6D5373A50B6}" type="presParOf" srcId="{CB7657D6-2648-420D-90AF-71CD2B5A4221}" destId="{1CF217A4-82E4-45FF-940E-74D1A25B538F}" srcOrd="0" destOrd="0" presId="urn:microsoft.com/office/officeart/2005/8/layout/lProcess3"/>
    <dgm:cxn modelId="{F83FC1D6-370A-4891-8E63-2337AC186FFE}" type="presParOf" srcId="{CB7657D6-2648-420D-90AF-71CD2B5A4221}" destId="{5FD0A7B9-12FD-4E0E-BC8E-538E546144CD}" srcOrd="1" destOrd="0" presId="urn:microsoft.com/office/officeart/2005/8/layout/lProcess3"/>
    <dgm:cxn modelId="{5F12F7C3-A82E-4E35-8457-BBC56CC6122A}" type="presParOf" srcId="{CB7657D6-2648-420D-90AF-71CD2B5A4221}" destId="{33D96BD4-E42E-495E-8D64-C53F5A0D1DA9}" srcOrd="2" destOrd="0" presId="urn:microsoft.com/office/officeart/2005/8/layout/lProcess3"/>
    <dgm:cxn modelId="{51F8C726-0AB6-4918-BF77-BDE58660289C}" type="presParOf" srcId="{CB7657D6-2648-420D-90AF-71CD2B5A4221}" destId="{7BD60F28-22F4-4F1A-8B91-BB1869D2BBF5}" srcOrd="3" destOrd="0" presId="urn:microsoft.com/office/officeart/2005/8/layout/lProcess3"/>
    <dgm:cxn modelId="{BF386B6C-A306-43B3-9A41-65237C153AE1}" type="presParOf" srcId="{CB7657D6-2648-420D-90AF-71CD2B5A4221}" destId="{98D0F520-CA44-4616-8628-25F0588993DA}" srcOrd="4" destOrd="0" presId="urn:microsoft.com/office/officeart/2005/8/layout/lProcess3"/>
    <dgm:cxn modelId="{BFAA81E9-B944-432C-82B0-728AB303559E}" type="presParOf" srcId="{C05C6A6D-AA12-40F3-BAEA-B28C1178874D}" destId="{812B24FC-68B1-40FD-B81E-C824B07CDD47}" srcOrd="9" destOrd="0" presId="urn:microsoft.com/office/officeart/2005/8/layout/lProcess3"/>
    <dgm:cxn modelId="{2DDDEADD-E890-4A78-A8EB-C45228EE5746}" type="presParOf" srcId="{C05C6A6D-AA12-40F3-BAEA-B28C1178874D}" destId="{5BF9EC79-7272-4389-BB55-53D32C1A27B4}" srcOrd="10" destOrd="0" presId="urn:microsoft.com/office/officeart/2005/8/layout/lProcess3"/>
    <dgm:cxn modelId="{6C23313B-E284-4352-ACA6-08DDE1F1D3A7}" type="presParOf" srcId="{5BF9EC79-7272-4389-BB55-53D32C1A27B4}" destId="{C730A1E3-2A05-4A36-B9BB-70BF4E01F57C}" srcOrd="0" destOrd="0" presId="urn:microsoft.com/office/officeart/2005/8/layout/lProcess3"/>
    <dgm:cxn modelId="{29475D95-FA16-43BB-8EF8-F7A2D29BDEE7}" type="presParOf" srcId="{5BF9EC79-7272-4389-BB55-53D32C1A27B4}" destId="{D29E8366-33C6-48D0-BF7C-D045D42250E8}" srcOrd="1" destOrd="0" presId="urn:microsoft.com/office/officeart/2005/8/layout/lProcess3"/>
    <dgm:cxn modelId="{7A73C4FE-5795-441C-8880-0207DF05B2C0}" type="presParOf" srcId="{5BF9EC79-7272-4389-BB55-53D32C1A27B4}" destId="{0E2E1D4A-82F5-44B5-9E4A-3582756B2560}" srcOrd="2" destOrd="0" presId="urn:microsoft.com/office/officeart/2005/8/layout/lProcess3"/>
    <dgm:cxn modelId="{77C749D6-67FB-4CA3-93C4-C43CCE07F297}" type="presParOf" srcId="{5BF9EC79-7272-4389-BB55-53D32C1A27B4}" destId="{429B0917-4322-4C1B-B125-CA579C349160}" srcOrd="3" destOrd="0" presId="urn:microsoft.com/office/officeart/2005/8/layout/lProcess3"/>
    <dgm:cxn modelId="{23578E5E-D8E1-4BC2-9110-6D22D97430C4}" type="presParOf" srcId="{5BF9EC79-7272-4389-BB55-53D32C1A27B4}" destId="{37C55646-2265-4FCD-BE27-AEF3B030578A}" srcOrd="4" destOrd="0" presId="urn:microsoft.com/office/officeart/2005/8/layout/lProcess3"/>
    <dgm:cxn modelId="{34CF991A-8472-41F7-BC66-FD4DFD17B6DD}" type="presParOf" srcId="{5BF9EC79-7272-4389-BB55-53D32C1A27B4}" destId="{D83B9BAE-7B98-4BAB-BC3A-B8FF73FCDFE8}" srcOrd="5" destOrd="0" presId="urn:microsoft.com/office/officeart/2005/8/layout/lProcess3"/>
    <dgm:cxn modelId="{38DB794A-667D-4309-A104-E0AC3D5A2F0F}" type="presParOf" srcId="{5BF9EC79-7272-4389-BB55-53D32C1A27B4}" destId="{E657D3D3-BC3E-4B87-85F3-D4138CECAB65}" srcOrd="6" destOrd="0" presId="urn:microsoft.com/office/officeart/2005/8/layout/lProcess3"/>
    <dgm:cxn modelId="{6DF1FB6B-0D22-494F-A378-4102EAA8F792}" type="presParOf" srcId="{5BF9EC79-7272-4389-BB55-53D32C1A27B4}" destId="{FBB17880-5BDC-45C3-854A-B5CAA01B4203}" srcOrd="7" destOrd="0" presId="urn:microsoft.com/office/officeart/2005/8/layout/lProcess3"/>
    <dgm:cxn modelId="{DDB746AE-0C15-4789-A0ED-79F88E1F9649}" type="presParOf" srcId="{5BF9EC79-7272-4389-BB55-53D32C1A27B4}" destId="{926EF328-0499-4184-BEF9-1A0B4677192F}" srcOrd="8" destOrd="0" presId="urn:microsoft.com/office/officeart/2005/8/layout/lProcess3"/>
    <dgm:cxn modelId="{4C202F63-7CBC-41FD-A69E-C0ABC224D9DC}" type="presParOf" srcId="{C05C6A6D-AA12-40F3-BAEA-B28C1178874D}" destId="{3D0EA8E9-F5A1-4DD0-837B-8D21B6731F4B}" srcOrd="11" destOrd="0" presId="urn:microsoft.com/office/officeart/2005/8/layout/lProcess3"/>
    <dgm:cxn modelId="{26B18252-83F7-4D00-B608-37A919B98E58}" type="presParOf" srcId="{C05C6A6D-AA12-40F3-BAEA-B28C1178874D}" destId="{F8CCFB37-B294-43F5-A3D8-80EB16712263}" srcOrd="12" destOrd="0" presId="urn:microsoft.com/office/officeart/2005/8/layout/lProcess3"/>
    <dgm:cxn modelId="{587ABEC6-92AC-4CD9-B778-3F565CB28B1A}" type="presParOf" srcId="{F8CCFB37-B294-43F5-A3D8-80EB16712263}" destId="{3E7EF36C-2B26-4B28-AA8D-87A7BBAA1D5D}" srcOrd="0" destOrd="0" presId="urn:microsoft.com/office/officeart/2005/8/layout/lProcess3"/>
    <dgm:cxn modelId="{5E881571-8CC5-4B4D-8A4D-80342BC74D7E}" type="presParOf" srcId="{F8CCFB37-B294-43F5-A3D8-80EB16712263}" destId="{427837FD-6CD1-4CAD-939B-1181A41DD792}" srcOrd="1" destOrd="0" presId="urn:microsoft.com/office/officeart/2005/8/layout/lProcess3"/>
    <dgm:cxn modelId="{B6023B9D-B06B-49BF-9E9E-2D57DF5A9DA4}" type="presParOf" srcId="{F8CCFB37-B294-43F5-A3D8-80EB16712263}" destId="{90757134-0F97-41D4-B118-384B501E42BF}" srcOrd="2" destOrd="0" presId="urn:microsoft.com/office/officeart/2005/8/layout/lProcess3"/>
    <dgm:cxn modelId="{6005EEAD-4E07-418B-B3E8-B42CCA53949C}" type="presParOf" srcId="{F8CCFB37-B294-43F5-A3D8-80EB16712263}" destId="{2C3B2990-6DB9-4782-92BE-C9B59BB630D4}" srcOrd="3" destOrd="0" presId="urn:microsoft.com/office/officeart/2005/8/layout/lProcess3"/>
    <dgm:cxn modelId="{577ACBAD-9DBA-4ACF-9010-ECAB2EC01461}" type="presParOf" srcId="{F8CCFB37-B294-43F5-A3D8-80EB16712263}" destId="{6A9AC590-F5F1-4A9B-8F99-5111679E6039}" srcOrd="4" destOrd="0" presId="urn:microsoft.com/office/officeart/2005/8/layout/lProcess3"/>
    <dgm:cxn modelId="{4037B6E2-EE8D-4B90-9D64-2ADF7DAFD48F}" type="presParOf" srcId="{C05C6A6D-AA12-40F3-BAEA-B28C1178874D}" destId="{ED304D44-03FE-4AA6-8AC1-CE23A8954751}" srcOrd="13" destOrd="0" presId="urn:microsoft.com/office/officeart/2005/8/layout/lProcess3"/>
    <dgm:cxn modelId="{7E1FE8DA-709B-4E3A-8345-B27D6F19E5CB}" type="presParOf" srcId="{C05C6A6D-AA12-40F3-BAEA-B28C1178874D}" destId="{3B342A51-98F9-4B67-8160-4B3A9705A293}" srcOrd="14" destOrd="0" presId="urn:microsoft.com/office/officeart/2005/8/layout/lProcess3"/>
    <dgm:cxn modelId="{D53150D1-5DDE-472D-9C9B-2CD5C4086731}" type="presParOf" srcId="{3B342A51-98F9-4B67-8160-4B3A9705A293}" destId="{6E368353-7DDA-4CF7-9599-499E7CB0088D}" srcOrd="0" destOrd="0" presId="urn:microsoft.com/office/officeart/2005/8/layout/lProcess3"/>
    <dgm:cxn modelId="{E4A1DBE8-CD11-4C9A-AA41-835678EEAABC}" type="presParOf" srcId="{3B342A51-98F9-4B67-8160-4B3A9705A293}" destId="{B5372B31-F4C0-4DB9-A773-24E3808AB356}" srcOrd="1" destOrd="0" presId="urn:microsoft.com/office/officeart/2005/8/layout/lProcess3"/>
    <dgm:cxn modelId="{D1FB64C1-FC96-4A97-B794-313A0CA8DA09}" type="presParOf" srcId="{3B342A51-98F9-4B67-8160-4B3A9705A293}" destId="{19A90AF7-4AE8-417A-8B65-75E1418FE128}" srcOrd="2" destOrd="0" presId="urn:microsoft.com/office/officeart/2005/8/layout/lProcess3"/>
    <dgm:cxn modelId="{18C290B2-B482-4F05-B21A-9BC8B150588D}" type="presParOf" srcId="{3B342A51-98F9-4B67-8160-4B3A9705A293}" destId="{02C05E8D-68AA-4B2D-BF1C-B4C6234BC86B}" srcOrd="3" destOrd="0" presId="urn:microsoft.com/office/officeart/2005/8/layout/lProcess3"/>
    <dgm:cxn modelId="{B7AB205E-E67A-4A3B-BDFE-F4A3889C746E}" type="presParOf" srcId="{3B342A51-98F9-4B67-8160-4B3A9705A293}" destId="{B86D5419-0040-4F8A-8860-AAB8F79CC8E7}" srcOrd="4" destOrd="0" presId="urn:microsoft.com/office/officeart/2005/8/layout/lProcess3"/>
    <dgm:cxn modelId="{DCBF50D3-E045-4804-ACF7-EFC7DAE1AB1B}" type="presParOf" srcId="{C05C6A6D-AA12-40F3-BAEA-B28C1178874D}" destId="{3440C0E7-620D-4D7E-87BE-95D252B7542E}" srcOrd="15" destOrd="0" presId="urn:microsoft.com/office/officeart/2005/8/layout/lProcess3"/>
    <dgm:cxn modelId="{5D5798A9-04CE-44E0-9CE7-D6756E46BA46}" type="presParOf" srcId="{C05C6A6D-AA12-40F3-BAEA-B28C1178874D}" destId="{AC152F7C-4508-4152-8212-1413439C13B5}" srcOrd="16" destOrd="0" presId="urn:microsoft.com/office/officeart/2005/8/layout/lProcess3"/>
    <dgm:cxn modelId="{3421B638-A6F9-4A0F-9C23-49C82CC1F1CA}" type="presParOf" srcId="{AC152F7C-4508-4152-8212-1413439C13B5}" destId="{4892C2CB-08D9-46F3-9E0E-2740E3DAE449}" srcOrd="0" destOrd="0" presId="urn:microsoft.com/office/officeart/2005/8/layout/lProcess3"/>
    <dgm:cxn modelId="{86E1E3A0-3C72-4631-9E58-8B201E01A78D}" type="presParOf" srcId="{AC152F7C-4508-4152-8212-1413439C13B5}" destId="{4388B98C-1545-45B1-A655-2ECCD494EEE5}" srcOrd="1" destOrd="0" presId="urn:microsoft.com/office/officeart/2005/8/layout/lProcess3"/>
    <dgm:cxn modelId="{B10DC40C-405A-4103-A24F-20376E858F43}" type="presParOf" srcId="{AC152F7C-4508-4152-8212-1413439C13B5}" destId="{3B50D260-DBA1-4E39-898D-ABC25B6744DD}" srcOrd="2" destOrd="0" presId="urn:microsoft.com/office/officeart/2005/8/layout/lProcess3"/>
    <dgm:cxn modelId="{88F702C9-EB9B-4BB9-926D-82D58C8EC525}" type="presParOf" srcId="{AC152F7C-4508-4152-8212-1413439C13B5}" destId="{10A80E27-02EB-4F00-82BF-E74E3E43F03F}" srcOrd="3" destOrd="0" presId="urn:microsoft.com/office/officeart/2005/8/layout/lProcess3"/>
    <dgm:cxn modelId="{F3E03DEA-3684-4B59-9B17-5850E3D7576B}" type="presParOf" srcId="{AC152F7C-4508-4152-8212-1413439C13B5}" destId="{D3B058AE-0AD4-490B-87EE-A3F3A4BDF372}" srcOrd="4" destOrd="0" presId="urn:microsoft.com/office/officeart/2005/8/layout/lProcess3"/>
    <dgm:cxn modelId="{C4CB57C2-79AD-4DA0-B71A-3ECC225B6EF5}" type="presParOf" srcId="{C05C6A6D-AA12-40F3-BAEA-B28C1178874D}" destId="{D970C706-DAD0-4C5D-AF72-44C1B0D3FCA3}" srcOrd="17" destOrd="0" presId="urn:microsoft.com/office/officeart/2005/8/layout/lProcess3"/>
    <dgm:cxn modelId="{E9C6BB9A-33EF-4C16-9B0C-9102A2BE1134}" type="presParOf" srcId="{C05C6A6D-AA12-40F3-BAEA-B28C1178874D}" destId="{0939C86A-8569-40EB-BFB9-7DC3C8291F2D}" srcOrd="18" destOrd="0" presId="urn:microsoft.com/office/officeart/2005/8/layout/lProcess3"/>
    <dgm:cxn modelId="{1CBDAF5E-175F-4EAB-BAAF-FE1B5ED7B53E}" type="presParOf" srcId="{0939C86A-8569-40EB-BFB9-7DC3C8291F2D}" destId="{D19E2102-7B98-41CF-B249-E7062DA8592F}" srcOrd="0" destOrd="0" presId="urn:microsoft.com/office/officeart/2005/8/layout/lProcess3"/>
    <dgm:cxn modelId="{ACB9DAAA-D80E-4BDB-83C9-E5B122E6330F}" type="presParOf" srcId="{0939C86A-8569-40EB-BFB9-7DC3C8291F2D}" destId="{0A77FAA4-6D1F-4B73-AC6D-92F6D5BB4C32}" srcOrd="1" destOrd="0" presId="urn:microsoft.com/office/officeart/2005/8/layout/lProcess3"/>
    <dgm:cxn modelId="{16D1008A-8EBA-4233-857F-41A7919FAD03}" type="presParOf" srcId="{0939C86A-8569-40EB-BFB9-7DC3C8291F2D}" destId="{A1B26BE2-29E5-4F21-9DCC-098566DC0B60}" srcOrd="2" destOrd="0" presId="urn:microsoft.com/office/officeart/2005/8/layout/lProcess3"/>
    <dgm:cxn modelId="{9A5AE43D-766F-463A-B8D4-EF5B678DB8C2}" type="presParOf" srcId="{0939C86A-8569-40EB-BFB9-7DC3C8291F2D}" destId="{26EB812C-5B2D-4F17-8053-559BC8D56656}" srcOrd="3" destOrd="0" presId="urn:microsoft.com/office/officeart/2005/8/layout/lProcess3"/>
    <dgm:cxn modelId="{5517CBDF-4F20-43DD-BD26-47398CB55599}" type="presParOf" srcId="{0939C86A-8569-40EB-BFB9-7DC3C8291F2D}" destId="{D743303B-4D7A-4543-9B34-378D274A0B95}" srcOrd="4" destOrd="0" presId="urn:microsoft.com/office/officeart/2005/8/layout/lProcess3"/>
    <dgm:cxn modelId="{8BCBF27C-69C4-431B-936B-022E2D4F45A9}" type="presParOf" srcId="{0939C86A-8569-40EB-BFB9-7DC3C8291F2D}" destId="{89428D29-43BD-4D07-82C3-1CE7B2502122}" srcOrd="5" destOrd="0" presId="urn:microsoft.com/office/officeart/2005/8/layout/lProcess3"/>
    <dgm:cxn modelId="{48D62E6D-730E-4CE4-945E-89564DE1D7B9}" type="presParOf" srcId="{0939C86A-8569-40EB-BFB9-7DC3C8291F2D}" destId="{258FFAEB-0894-4CDF-988A-0203F44B9C4E}" srcOrd="6" destOrd="0" presId="urn:microsoft.com/office/officeart/2005/8/layout/lProcess3"/>
    <dgm:cxn modelId="{DA59EBFE-A490-407D-B743-3057AD06C5AF}" type="presParOf" srcId="{0939C86A-8569-40EB-BFB9-7DC3C8291F2D}" destId="{0BAC9BC4-A385-4895-8BF5-D27C9A818993}" srcOrd="7" destOrd="0" presId="urn:microsoft.com/office/officeart/2005/8/layout/lProcess3"/>
    <dgm:cxn modelId="{6B30427D-97A6-43AB-A09C-D17432D97297}" type="presParOf" srcId="{0939C86A-8569-40EB-BFB9-7DC3C8291F2D}" destId="{725F7DF4-BB6D-4116-ACED-5B098BC46219}" srcOrd="8" destOrd="0" presId="urn:microsoft.com/office/officeart/2005/8/layout/lProcess3"/>
    <dgm:cxn modelId="{E119915F-5141-4B34-A5A7-A8155F06D141}" type="presParOf" srcId="{C05C6A6D-AA12-40F3-BAEA-B28C1178874D}" destId="{2FEFC5C9-A6D7-44C8-99C9-5C1687BEF1B4}" srcOrd="19" destOrd="0" presId="urn:microsoft.com/office/officeart/2005/8/layout/lProcess3"/>
    <dgm:cxn modelId="{8307C645-1E72-4ED2-88B0-B82F3103B987}" type="presParOf" srcId="{C05C6A6D-AA12-40F3-BAEA-B28C1178874D}" destId="{9E72A57F-199A-45EF-B18A-8581C4F1C795}" srcOrd="20" destOrd="0" presId="urn:microsoft.com/office/officeart/2005/8/layout/lProcess3"/>
    <dgm:cxn modelId="{96144E60-BA75-49CD-A09D-4EB934043417}" type="presParOf" srcId="{9E72A57F-199A-45EF-B18A-8581C4F1C795}" destId="{FD3EBEB1-737F-4716-87CF-3C66A203B146}" srcOrd="0" destOrd="0" presId="urn:microsoft.com/office/officeart/2005/8/layout/lProcess3"/>
    <dgm:cxn modelId="{60E5EF84-E8A3-4032-BDEB-DC895F178829}" type="presParOf" srcId="{9E72A57F-199A-45EF-B18A-8581C4F1C795}" destId="{A17058C7-28BB-413D-A035-C396D3D701A6}" srcOrd="1" destOrd="0" presId="urn:microsoft.com/office/officeart/2005/8/layout/lProcess3"/>
    <dgm:cxn modelId="{65009DF2-7AFB-4A09-B42B-0519F8A84F00}" type="presParOf" srcId="{9E72A57F-199A-45EF-B18A-8581C4F1C795}" destId="{DBCC38A1-0882-41FE-B874-F06EAB1AF02E}" srcOrd="2" destOrd="0" presId="urn:microsoft.com/office/officeart/2005/8/layout/lProcess3"/>
    <dgm:cxn modelId="{AF969D9F-00B3-42FE-8395-3AD9A7037982}" type="presParOf" srcId="{9E72A57F-199A-45EF-B18A-8581C4F1C795}" destId="{C4396840-8BDB-4BED-BA0D-24ABB808F72A}" srcOrd="3" destOrd="0" presId="urn:microsoft.com/office/officeart/2005/8/layout/lProcess3"/>
    <dgm:cxn modelId="{90EB660C-23C3-4EA1-873B-FF0864882454}" type="presParOf" srcId="{9E72A57F-199A-45EF-B18A-8581C4F1C795}" destId="{3192957B-344C-46BF-9951-CCF05CB15944}" srcOrd="4" destOrd="0" presId="urn:microsoft.com/office/officeart/2005/8/layout/lProcess3"/>
    <dgm:cxn modelId="{29C3BE3A-9521-4AB4-AB1B-A2BF0ACD8E58}" type="presParOf" srcId="{C05C6A6D-AA12-40F3-BAEA-B28C1178874D}" destId="{AE734402-824B-4484-9858-946DA1AFA84C}" srcOrd="21" destOrd="0" presId="urn:microsoft.com/office/officeart/2005/8/layout/lProcess3"/>
    <dgm:cxn modelId="{E170847C-7F33-4426-8530-5B55CF7558BB}" type="presParOf" srcId="{C05C6A6D-AA12-40F3-BAEA-B28C1178874D}" destId="{4FFC8E6D-5E2E-4299-ADCC-F266BABD78BA}" srcOrd="22" destOrd="0" presId="urn:microsoft.com/office/officeart/2005/8/layout/lProcess3"/>
    <dgm:cxn modelId="{B5F6AD36-6D1A-4440-843C-B4220A056E33}" type="presParOf" srcId="{4FFC8E6D-5E2E-4299-ADCC-F266BABD78BA}" destId="{8352A7D2-7299-4C02-94F6-823F2D53917B}" srcOrd="0" destOrd="0" presId="urn:microsoft.com/office/officeart/2005/8/layout/lProcess3"/>
    <dgm:cxn modelId="{63222322-1863-4F14-8A31-10B12DFAF688}" type="presParOf" srcId="{4FFC8E6D-5E2E-4299-ADCC-F266BABD78BA}" destId="{3E426BC6-F8F9-47BA-885B-1B3C03155F98}" srcOrd="1" destOrd="0" presId="urn:microsoft.com/office/officeart/2005/8/layout/lProcess3"/>
    <dgm:cxn modelId="{69E49BE0-79C0-46AA-A18E-3B9AB11D0BD5}" type="presParOf" srcId="{4FFC8E6D-5E2E-4299-ADCC-F266BABD78BA}" destId="{9D41D7D7-427A-4585-A2BF-4DA62FD9CD49}" srcOrd="2" destOrd="0" presId="urn:microsoft.com/office/officeart/2005/8/layout/lProcess3"/>
    <dgm:cxn modelId="{518F5D54-ADCC-4830-8B4A-40CE7C896603}" type="presParOf" srcId="{4FFC8E6D-5E2E-4299-ADCC-F266BABD78BA}" destId="{C520CD6A-FE0A-4F15-9E97-613269D52AFE}" srcOrd="3" destOrd="0" presId="urn:microsoft.com/office/officeart/2005/8/layout/lProcess3"/>
    <dgm:cxn modelId="{F0A1416F-B818-43AF-B4C8-B7549D5A29AE}" type="presParOf" srcId="{4FFC8E6D-5E2E-4299-ADCC-F266BABD78BA}" destId="{1459E063-ED26-45EE-91EA-BC0808D04C7B}" srcOrd="4" destOrd="0" presId="urn:microsoft.com/office/officeart/2005/8/layout/lProcess3"/>
    <dgm:cxn modelId="{416E0A10-ECFE-452E-B6A6-389A3EBEDC6A}" type="presParOf" srcId="{4FFC8E6D-5E2E-4299-ADCC-F266BABD78BA}" destId="{1661257A-EE94-47A8-93F3-7CD456A39482}" srcOrd="5" destOrd="0" presId="urn:microsoft.com/office/officeart/2005/8/layout/lProcess3"/>
    <dgm:cxn modelId="{0EF2936F-49F3-4E01-92D2-4B2D94728DD6}" type="presParOf" srcId="{4FFC8E6D-5E2E-4299-ADCC-F266BABD78BA}" destId="{A1EDADE3-B0D7-4A86-B4F8-C4F1013EE1BB}" srcOrd="6" destOrd="0" presId="urn:microsoft.com/office/officeart/2005/8/layout/lProcess3"/>
    <dgm:cxn modelId="{C8F6057F-15EB-4DB1-AC55-E5917D678601}" type="presParOf" srcId="{C05C6A6D-AA12-40F3-BAEA-B28C1178874D}" destId="{F0E26235-3D77-43A3-9725-93AAB2407633}" srcOrd="23" destOrd="0" presId="urn:microsoft.com/office/officeart/2005/8/layout/lProcess3"/>
    <dgm:cxn modelId="{C04BB832-D7AD-46B6-8BE9-1DBACDCB9951}" type="presParOf" srcId="{C05C6A6D-AA12-40F3-BAEA-B28C1178874D}" destId="{EB05AFEC-7E5E-4874-973C-904BB057DB90}" srcOrd="24" destOrd="0" presId="urn:microsoft.com/office/officeart/2005/8/layout/lProcess3"/>
    <dgm:cxn modelId="{E29515C8-0C20-430D-9807-9B4706DA0D9C}" type="presParOf" srcId="{EB05AFEC-7E5E-4874-973C-904BB057DB90}" destId="{5E90280F-29AF-460E-A3FE-E03AD74400CE}" srcOrd="0" destOrd="0" presId="urn:microsoft.com/office/officeart/2005/8/layout/lProcess3"/>
    <dgm:cxn modelId="{7827AEB5-89C6-480A-8500-928A08593FE3}" type="presParOf" srcId="{EB05AFEC-7E5E-4874-973C-904BB057DB90}" destId="{656AFC05-A945-4D70-83D1-577E02FC62F6}" srcOrd="1" destOrd="0" presId="urn:microsoft.com/office/officeart/2005/8/layout/lProcess3"/>
    <dgm:cxn modelId="{E2448F3F-1135-40CC-989E-2725153FBB19}" type="presParOf" srcId="{EB05AFEC-7E5E-4874-973C-904BB057DB90}" destId="{4E049093-D59A-4202-A4DF-E0AC70FBAA6E}" srcOrd="2" destOrd="0" presId="urn:microsoft.com/office/officeart/2005/8/layout/lProcess3"/>
    <dgm:cxn modelId="{32AF9970-13D5-4782-B0CA-1AB79DB31056}" type="presParOf" srcId="{EB05AFEC-7E5E-4874-973C-904BB057DB90}" destId="{E3F4D431-1960-4DC8-8B88-8EEF935ACE22}" srcOrd="3" destOrd="0" presId="urn:microsoft.com/office/officeart/2005/8/layout/lProcess3"/>
    <dgm:cxn modelId="{0C323A4A-CF64-4D5A-B7C0-642ABE940879}" type="presParOf" srcId="{EB05AFEC-7E5E-4874-973C-904BB057DB90}" destId="{D4742468-912F-48D2-BF70-EA0B01E7D53A}" srcOrd="4" destOrd="0" presId="urn:microsoft.com/office/officeart/2005/8/layout/lProcess3"/>
    <dgm:cxn modelId="{1B155B07-6243-4D1F-A09C-0FE55816CDAC}" type="presParOf" srcId="{EB05AFEC-7E5E-4874-973C-904BB057DB90}" destId="{92A6CB06-A860-452A-8AFD-7C6AE778EDCB}" srcOrd="5" destOrd="0" presId="urn:microsoft.com/office/officeart/2005/8/layout/lProcess3"/>
    <dgm:cxn modelId="{8A6B97EB-096D-4128-BE52-F79D4A722ABA}" type="presParOf" srcId="{EB05AFEC-7E5E-4874-973C-904BB057DB90}" destId="{808E1D28-278B-43D3-ADC8-AD7BE13929E3}" srcOrd="6" destOrd="0" presId="urn:microsoft.com/office/officeart/2005/8/layout/lProcess3"/>
    <dgm:cxn modelId="{03F0D1F3-B0B3-480B-ACFE-B19AA4861A33}" type="presParOf" srcId="{C05C6A6D-AA12-40F3-BAEA-B28C1178874D}" destId="{7D0DE82D-15BB-4891-8681-99A5F1AD55E5}" srcOrd="25" destOrd="0" presId="urn:microsoft.com/office/officeart/2005/8/layout/lProcess3"/>
    <dgm:cxn modelId="{4A214348-E6B4-4C0E-81D1-10C36B109D38}" type="presParOf" srcId="{C05C6A6D-AA12-40F3-BAEA-B28C1178874D}" destId="{7688A68F-1EBB-4165-8E1A-42155BB5ADA9}" srcOrd="26" destOrd="0" presId="urn:microsoft.com/office/officeart/2005/8/layout/lProcess3"/>
    <dgm:cxn modelId="{539E71F8-ED97-4DD3-8411-7D0FF066426D}" type="presParOf" srcId="{7688A68F-1EBB-4165-8E1A-42155BB5ADA9}" destId="{CBA6E1F9-6C65-43E2-80F7-2BB2DDC59808}" srcOrd="0" destOrd="0" presId="urn:microsoft.com/office/officeart/2005/8/layout/lProcess3"/>
    <dgm:cxn modelId="{B36DFB01-30BF-4800-917A-5F5AE5AF5D93}" type="presParOf" srcId="{7688A68F-1EBB-4165-8E1A-42155BB5ADA9}" destId="{E779F1C6-4539-4608-A6CB-ED274627B3E8}" srcOrd="1" destOrd="0" presId="urn:microsoft.com/office/officeart/2005/8/layout/lProcess3"/>
    <dgm:cxn modelId="{53200978-5F0C-4C5E-8EB6-0F0744C95C3B}" type="presParOf" srcId="{7688A68F-1EBB-4165-8E1A-42155BB5ADA9}" destId="{10CDF293-3206-4AE0-A1D1-A2FCC5BE2FB7}" srcOrd="2" destOrd="0" presId="urn:microsoft.com/office/officeart/2005/8/layout/lProcess3"/>
    <dgm:cxn modelId="{4AE8F59B-DC8E-4243-8AF4-842EF3B15B13}" type="presParOf" srcId="{7688A68F-1EBB-4165-8E1A-42155BB5ADA9}" destId="{1CADFAC7-BF07-4B45-ADAD-C497C9734B5F}" srcOrd="3" destOrd="0" presId="urn:microsoft.com/office/officeart/2005/8/layout/lProcess3"/>
    <dgm:cxn modelId="{67E57A06-B8C2-4371-A7A9-CDBE50D0738E}" type="presParOf" srcId="{7688A68F-1EBB-4165-8E1A-42155BB5ADA9}" destId="{8956D8A3-D196-49F5-919F-204A770E88B3}" srcOrd="4" destOrd="0" presId="urn:microsoft.com/office/officeart/2005/8/layout/lProcess3"/>
    <dgm:cxn modelId="{39C47CFA-AA1F-4922-B777-CEC36619A8A4}" type="presParOf" srcId="{C05C6A6D-AA12-40F3-BAEA-B28C1178874D}" destId="{D0264DE0-12C0-44E2-A563-893BBB8A7679}" srcOrd="27" destOrd="0" presId="urn:microsoft.com/office/officeart/2005/8/layout/lProcess3"/>
    <dgm:cxn modelId="{21228A5F-BC1F-4B68-8237-D01E3D77CA93}" type="presParOf" srcId="{C05C6A6D-AA12-40F3-BAEA-B28C1178874D}" destId="{4E1DFF15-4446-4E69-860F-4E4836A685FB}" srcOrd="28" destOrd="0" presId="urn:microsoft.com/office/officeart/2005/8/layout/lProcess3"/>
    <dgm:cxn modelId="{58663592-543B-4571-83A6-1C3936A56CC3}" type="presParOf" srcId="{4E1DFF15-4446-4E69-860F-4E4836A685FB}" destId="{C97A2824-F0A7-4B7F-8F2B-FF4E382A8DAD}" srcOrd="0" destOrd="0" presId="urn:microsoft.com/office/officeart/2005/8/layout/lProcess3"/>
    <dgm:cxn modelId="{B61E2583-114E-4E04-B181-4F9A8D853CBF}" type="presParOf" srcId="{4E1DFF15-4446-4E69-860F-4E4836A685FB}" destId="{7476CF69-0D41-4B64-BF82-AAC5FCA4B6CF}" srcOrd="1" destOrd="0" presId="urn:microsoft.com/office/officeart/2005/8/layout/lProcess3"/>
    <dgm:cxn modelId="{23720839-69CD-4A0D-AA2E-375623B29016}" type="presParOf" srcId="{4E1DFF15-4446-4E69-860F-4E4836A685FB}" destId="{6CD2CDAD-261A-4ED5-A452-DDD3E79B821B}" srcOrd="2" destOrd="0" presId="urn:microsoft.com/office/officeart/2005/8/layout/lProcess3"/>
    <dgm:cxn modelId="{E2E6FF89-811B-46CD-A6C0-80FDCAFD70D9}" type="presParOf" srcId="{4E1DFF15-4446-4E69-860F-4E4836A685FB}" destId="{18E07EB8-2843-4AA1-B88C-E5811C3962AA}" srcOrd="3" destOrd="0" presId="urn:microsoft.com/office/officeart/2005/8/layout/lProcess3"/>
    <dgm:cxn modelId="{945097BC-C54F-4F26-A9B3-749A5C191CF8}" type="presParOf" srcId="{4E1DFF15-4446-4E69-860F-4E4836A685FB}" destId="{F273F223-FA7D-4986-8C78-13A5EF608461}" srcOrd="4" destOrd="0" presId="urn:microsoft.com/office/officeart/2005/8/layout/lProcess3"/>
    <dgm:cxn modelId="{BDB7191B-7B2D-49DC-B9EF-A8E01C7FAC46}" type="presParOf" srcId="{4E1DFF15-4446-4E69-860F-4E4836A685FB}" destId="{0ED2F435-6C87-4B0E-9F87-B976EB9568A8}" srcOrd="5" destOrd="0" presId="urn:microsoft.com/office/officeart/2005/8/layout/lProcess3"/>
    <dgm:cxn modelId="{16897C42-A718-4BCA-BE36-BD64A4B90D23}" type="presParOf" srcId="{4E1DFF15-4446-4E69-860F-4E4836A685FB}" destId="{BE496B71-0ED8-47E5-A480-6E849A960B94}" srcOrd="6" destOrd="0" presId="urn:microsoft.com/office/officeart/2005/8/layout/lProcess3"/>
    <dgm:cxn modelId="{C3522440-2932-452D-A61B-25A9B789B8D2}" type="presParOf" srcId="{4E1DFF15-4446-4E69-860F-4E4836A685FB}" destId="{7BE4D3DD-5F9B-4331-958B-EE0FE5068A79}" srcOrd="7" destOrd="0" presId="urn:microsoft.com/office/officeart/2005/8/layout/lProcess3"/>
    <dgm:cxn modelId="{E4B52962-EA0A-42E8-A219-F39B84A2E9D7}" type="presParOf" srcId="{4E1DFF15-4446-4E69-860F-4E4836A685FB}" destId="{FB32D1B0-FCF8-45D6-A893-C0B642AC3F8C}" srcOrd="8" destOrd="0" presId="urn:microsoft.com/office/officeart/2005/8/layout/lProcess3"/>
    <dgm:cxn modelId="{D3379D23-6C46-4F80-B0C0-BC62E91FD236}" type="presParOf" srcId="{C05C6A6D-AA12-40F3-BAEA-B28C1178874D}" destId="{561D54A1-D439-41F8-9CF6-6051038143C3}" srcOrd="29" destOrd="0" presId="urn:microsoft.com/office/officeart/2005/8/layout/lProcess3"/>
    <dgm:cxn modelId="{FC7AE963-71A0-4EF9-8E87-EF8DC5B2851A}" type="presParOf" srcId="{C05C6A6D-AA12-40F3-BAEA-B28C1178874D}" destId="{A67328ED-ECA5-4971-A1CE-1B3A01356984}" srcOrd="30" destOrd="0" presId="urn:microsoft.com/office/officeart/2005/8/layout/lProcess3"/>
    <dgm:cxn modelId="{FD666640-402E-47FD-BB88-49F6B80E3CDD}" type="presParOf" srcId="{A67328ED-ECA5-4971-A1CE-1B3A01356984}" destId="{227E06DC-B070-4F17-ABA3-C3D0205DB2DC}" srcOrd="0" destOrd="0" presId="urn:microsoft.com/office/officeart/2005/8/layout/lProcess3"/>
    <dgm:cxn modelId="{D199277B-6937-4519-A0DC-3F4A24A9752C}" type="presParOf" srcId="{A67328ED-ECA5-4971-A1CE-1B3A01356984}" destId="{F827E6AF-AEBF-4DA0-94AB-F8FF5B5024A0}" srcOrd="1" destOrd="0" presId="urn:microsoft.com/office/officeart/2005/8/layout/lProcess3"/>
    <dgm:cxn modelId="{A7F50586-BB50-4BCE-A75D-B035E87A9940}" type="presParOf" srcId="{A67328ED-ECA5-4971-A1CE-1B3A01356984}" destId="{B4ED4381-666C-4DB0-A288-AECB9DB27FD1}" srcOrd="2" destOrd="0" presId="urn:microsoft.com/office/officeart/2005/8/layout/lProcess3"/>
    <dgm:cxn modelId="{F1EE7CC1-52B2-4E5D-B33D-8F9FA9562E4B}" type="presParOf" srcId="{A67328ED-ECA5-4971-A1CE-1B3A01356984}" destId="{D53CDB20-D7BB-40C8-9616-E0B46BE969BE}" srcOrd="3" destOrd="0" presId="urn:microsoft.com/office/officeart/2005/8/layout/lProcess3"/>
    <dgm:cxn modelId="{DD40287D-8531-41D3-8C4A-24697AF4A1B2}" type="presParOf" srcId="{A67328ED-ECA5-4971-A1CE-1B3A01356984}" destId="{6886D5BB-19B3-4B97-8EE5-E58C9907532D}" srcOrd="4" destOrd="0" presId="urn:microsoft.com/office/officeart/2005/8/layout/lProcess3"/>
    <dgm:cxn modelId="{6C120559-8C8C-45E0-ACB2-95CDA8CC97F7}" type="presParOf" srcId="{A67328ED-ECA5-4971-A1CE-1B3A01356984}" destId="{E7054BEA-2769-4656-9915-3693D8F2A3AC}" srcOrd="5" destOrd="0" presId="urn:microsoft.com/office/officeart/2005/8/layout/lProcess3"/>
    <dgm:cxn modelId="{D6200365-C70A-4AE1-A14B-65C905AB6D28}" type="presParOf" srcId="{A67328ED-ECA5-4971-A1CE-1B3A01356984}" destId="{739FDF9B-817A-4761-A3A1-2B5B43441967}" srcOrd="6" destOrd="0" presId="urn:microsoft.com/office/officeart/2005/8/layout/lProcess3"/>
    <dgm:cxn modelId="{E39B7234-6685-4C11-8BBB-703420548C48}" type="presParOf" srcId="{A67328ED-ECA5-4971-A1CE-1B3A01356984}" destId="{A4EAA195-C293-49BE-A0FA-F84011618604}" srcOrd="7" destOrd="0" presId="urn:microsoft.com/office/officeart/2005/8/layout/lProcess3"/>
    <dgm:cxn modelId="{48DF2B17-7EEF-4366-9722-A962909389A4}" type="presParOf" srcId="{A67328ED-ECA5-4971-A1CE-1B3A01356984}" destId="{DF29963A-A8BC-4E68-BF42-9CA38796FADA}" srcOrd="8" destOrd="0" presId="urn:microsoft.com/office/officeart/2005/8/layout/lProcess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EC1C40-3EB8-4639-B9D5-F78615C4C31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52CD2AFA-0F14-4921-86EB-157A14E5924A}">
      <dgm:prSet phldrT="[Texte]"/>
      <dgm:spPr>
        <a:solidFill>
          <a:schemeClr val="accent4"/>
        </a:solidFill>
      </dgm:spPr>
      <dgm:t>
        <a:bodyPr/>
        <a:lstStyle/>
        <a:p>
          <a:r>
            <a:rPr lang="en-US" b="1" dirty="0">
              <a:solidFill>
                <a:sysClr val="windowText" lastClr="000000"/>
              </a:solidFill>
            </a:rPr>
            <a:t>R13</a:t>
          </a:r>
        </a:p>
      </dgm:t>
    </dgm:pt>
    <dgm:pt modelId="{D8421747-917C-48EE-9D76-962CB9D05C23}" type="parTrans" cxnId="{296C5B79-DE2A-4C5A-B01B-B71DEEE7EDF1}">
      <dgm:prSet/>
      <dgm:spPr/>
      <dgm:t>
        <a:bodyPr/>
        <a:lstStyle/>
        <a:p>
          <a:endParaRPr lang="fr-FR"/>
        </a:p>
      </dgm:t>
    </dgm:pt>
    <dgm:pt modelId="{6A05045D-F332-4463-A63F-AF40CC8978B6}" type="sibTrans" cxnId="{296C5B79-DE2A-4C5A-B01B-B71DEEE7EDF1}">
      <dgm:prSet/>
      <dgm:spPr/>
      <dgm:t>
        <a:bodyPr/>
        <a:lstStyle/>
        <a:p>
          <a:endParaRPr lang="fr-FR"/>
        </a:p>
      </dgm:t>
    </dgm:pt>
    <dgm:pt modelId="{0CB5FB0B-000D-4930-97FC-DD09D7D3EF59}">
      <dgm:prSet phldrT="[Texte]"/>
      <dgm:spPr>
        <a:solidFill>
          <a:schemeClr val="accent3">
            <a:lumMod val="40000"/>
            <a:lumOff val="60000"/>
            <a:alpha val="90000"/>
          </a:schemeClr>
        </a:solidFill>
      </dgm:spPr>
      <dgm:t>
        <a:bodyPr/>
        <a:lstStyle/>
        <a:p>
          <a:r>
            <a:rPr lang="en-US" dirty="0"/>
            <a:t>Screened</a:t>
          </a:r>
          <a:endParaRPr lang="fr-FR" dirty="0"/>
        </a:p>
      </dgm:t>
    </dgm:pt>
    <dgm:pt modelId="{3505687C-1885-4E00-81E2-5D862670A4DE}" type="parTrans" cxnId="{CCAE949E-1EFA-4EC1-A199-8144BC4B70EC}">
      <dgm:prSet/>
      <dgm:spPr/>
      <dgm:t>
        <a:bodyPr/>
        <a:lstStyle/>
        <a:p>
          <a:endParaRPr lang="fr-FR"/>
        </a:p>
      </dgm:t>
    </dgm:pt>
    <dgm:pt modelId="{F8F8B207-0CE3-471E-B5CF-4258D2D5AB52}" type="sibTrans" cxnId="{CCAE949E-1EFA-4EC1-A199-8144BC4B70EC}">
      <dgm:prSet/>
      <dgm:spPr/>
      <dgm:t>
        <a:bodyPr/>
        <a:lstStyle/>
        <a:p>
          <a:endParaRPr lang="fr-FR"/>
        </a:p>
      </dgm:t>
    </dgm:pt>
    <dgm:pt modelId="{C266C20C-A799-49F2-828F-F7F21C083743}">
      <dgm:prSet phldrT="[Texte]"/>
      <dgm:spPr>
        <a:solidFill>
          <a:schemeClr val="accent3">
            <a:lumMod val="40000"/>
            <a:lumOff val="60000"/>
          </a:schemeClr>
        </a:solidFill>
      </dgm:spPr>
      <dgm:t>
        <a:bodyPr/>
        <a:lstStyle/>
        <a:p>
          <a:r>
            <a:rPr lang="en-US" dirty="0"/>
            <a:t>Relevant</a:t>
          </a:r>
          <a:endParaRPr lang="fr-FR" dirty="0"/>
        </a:p>
      </dgm:t>
    </dgm:pt>
    <dgm:pt modelId="{9426EB20-191D-43E5-9992-9D2BD869C583}" type="parTrans" cxnId="{9E3BE901-9400-438A-8FCA-625E5E24FF52}">
      <dgm:prSet/>
      <dgm:spPr/>
      <dgm:t>
        <a:bodyPr/>
        <a:lstStyle/>
        <a:p>
          <a:endParaRPr lang="fr-FR"/>
        </a:p>
      </dgm:t>
    </dgm:pt>
    <dgm:pt modelId="{AF705ECD-F28B-4177-AF58-2C2BD73D2B51}" type="sibTrans" cxnId="{9E3BE901-9400-438A-8FCA-625E5E24FF52}">
      <dgm:prSet/>
      <dgm:spPr/>
      <dgm:t>
        <a:bodyPr/>
        <a:lstStyle/>
        <a:p>
          <a:endParaRPr lang="fr-FR"/>
        </a:p>
      </dgm:t>
    </dgm:pt>
    <dgm:pt modelId="{E322ED22-ACAB-4078-B2AD-90E21B86C45D}">
      <dgm:prSet phldrT="[Texte]"/>
      <dgm:spPr>
        <a:solidFill>
          <a:schemeClr val="accent3">
            <a:lumMod val="40000"/>
            <a:lumOff val="60000"/>
          </a:schemeClr>
        </a:solidFill>
      </dgm:spPr>
      <dgm:t>
        <a:bodyPr/>
        <a:lstStyle/>
        <a:p>
          <a:r>
            <a:rPr lang="en-US" dirty="0"/>
            <a:t>Priority</a:t>
          </a:r>
          <a:endParaRPr lang="fr-FR" dirty="0"/>
        </a:p>
      </dgm:t>
    </dgm:pt>
    <dgm:pt modelId="{F27C8EA3-86B2-4A6F-A7F1-7F70DB78BA91}" type="parTrans" cxnId="{0C7F6395-3B4D-483B-AFBE-08EA40D71C2F}">
      <dgm:prSet/>
      <dgm:spPr/>
      <dgm:t>
        <a:bodyPr/>
        <a:lstStyle/>
        <a:p>
          <a:endParaRPr lang="fr-FR"/>
        </a:p>
      </dgm:t>
    </dgm:pt>
    <dgm:pt modelId="{2D0D8CD7-25C3-4923-8D7A-10E7423468F7}" type="sibTrans" cxnId="{0C7F6395-3B4D-483B-AFBE-08EA40D71C2F}">
      <dgm:prSet/>
      <dgm:spPr/>
      <dgm:t>
        <a:bodyPr/>
        <a:lstStyle/>
        <a:p>
          <a:endParaRPr lang="fr-FR"/>
        </a:p>
      </dgm:t>
    </dgm:pt>
    <dgm:pt modelId="{34017E8E-AD3A-4BD6-98EA-53AB4F9F8B45}">
      <dgm:prSet phldrT="[Texte]"/>
      <dgm:spPr>
        <a:solidFill>
          <a:schemeClr val="accent3">
            <a:lumMod val="40000"/>
            <a:lumOff val="60000"/>
          </a:schemeClr>
        </a:solidFill>
      </dgm:spPr>
      <dgm:t>
        <a:bodyPr/>
        <a:lstStyle/>
        <a:p>
          <a:r>
            <a:rPr lang="en-US" dirty="0"/>
            <a:t>Amend. w/ manual controls</a:t>
          </a:r>
          <a:endParaRPr lang="fr-FR" dirty="0"/>
        </a:p>
      </dgm:t>
    </dgm:pt>
    <dgm:pt modelId="{E27BB287-7956-4028-B458-795EE9710226}" type="parTrans" cxnId="{7BF537C3-27F5-4636-904C-5102834AB24C}">
      <dgm:prSet/>
      <dgm:spPr/>
      <dgm:t>
        <a:bodyPr/>
        <a:lstStyle/>
        <a:p>
          <a:endParaRPr lang="fr-FR"/>
        </a:p>
      </dgm:t>
    </dgm:pt>
    <dgm:pt modelId="{F956E9A6-938E-4145-B68A-0783E2F86D58}" type="sibTrans" cxnId="{7BF537C3-27F5-4636-904C-5102834AB24C}">
      <dgm:prSet/>
      <dgm:spPr/>
      <dgm:t>
        <a:bodyPr/>
        <a:lstStyle/>
        <a:p>
          <a:endParaRPr lang="fr-FR"/>
        </a:p>
      </dgm:t>
    </dgm:pt>
    <dgm:pt modelId="{4215616B-5D9F-45B9-9264-00F707B931E0}">
      <dgm:prSet phldrT="[Texte]"/>
      <dgm:spPr>
        <a:solidFill>
          <a:srgbClr val="DBDBDB"/>
        </a:solidFill>
      </dgm:spPr>
      <dgm:t>
        <a:bodyPr/>
        <a:lstStyle/>
        <a:p>
          <a:r>
            <a:rPr lang="en-US" dirty="0"/>
            <a:t>New analysis</a:t>
          </a:r>
          <a:endParaRPr lang="fr-FR" dirty="0"/>
        </a:p>
      </dgm:t>
    </dgm:pt>
    <dgm:pt modelId="{CA350D39-E490-478E-AF8D-E52248AD01FE}" type="parTrans" cxnId="{A8DF06AB-26A5-4267-B631-B59D7A1C8312}">
      <dgm:prSet/>
      <dgm:spPr/>
      <dgm:t>
        <a:bodyPr/>
        <a:lstStyle/>
        <a:p>
          <a:endParaRPr lang="fr-FR"/>
        </a:p>
      </dgm:t>
    </dgm:pt>
    <dgm:pt modelId="{56C9AC1D-62F8-4D4E-A4DF-2C5C3EAA0F43}" type="sibTrans" cxnId="{A8DF06AB-26A5-4267-B631-B59D7A1C8312}">
      <dgm:prSet/>
      <dgm:spPr/>
      <dgm:t>
        <a:bodyPr/>
        <a:lstStyle/>
        <a:p>
          <a:endParaRPr lang="fr-FR"/>
        </a:p>
      </dgm:t>
    </dgm:pt>
    <dgm:pt modelId="{7A9359D3-DAA3-4BEB-A8EC-9D221149FFE1}">
      <dgm:prSet phldrT="[Texte]"/>
      <dgm:spPr>
        <a:pattFill prst="wdUpDiag">
          <a:fgClr>
            <a:srgbClr val="DBDBDB"/>
          </a:fgClr>
          <a:bgClr>
            <a:schemeClr val="bg1"/>
          </a:bgClr>
        </a:pattFill>
        <a:ln w="38100">
          <a:solidFill>
            <a:schemeClr val="accent4">
              <a:alpha val="90000"/>
            </a:schemeClr>
          </a:solidFill>
        </a:ln>
      </dgm:spPr>
      <dgm:t>
        <a:bodyPr/>
        <a:lstStyle/>
        <a:p>
          <a:r>
            <a:rPr lang="en-US" dirty="0"/>
            <a:t>First draft</a:t>
          </a:r>
          <a:endParaRPr lang="fr-FR" dirty="0"/>
        </a:p>
      </dgm:t>
    </dgm:pt>
    <dgm:pt modelId="{DD3F4101-4C8D-4D91-B428-FEED377B5BCF}" type="parTrans" cxnId="{5C20F4BD-1632-4644-9EF1-F347005C2196}">
      <dgm:prSet/>
      <dgm:spPr/>
      <dgm:t>
        <a:bodyPr/>
        <a:lstStyle/>
        <a:p>
          <a:endParaRPr lang="fr-FR"/>
        </a:p>
      </dgm:t>
    </dgm:pt>
    <dgm:pt modelId="{17E7DED2-5AB1-4E5C-9A30-9F168CBCFD3E}" type="sibTrans" cxnId="{5C20F4BD-1632-4644-9EF1-F347005C2196}">
      <dgm:prSet/>
      <dgm:spPr/>
      <dgm:t>
        <a:bodyPr/>
        <a:lstStyle/>
        <a:p>
          <a:endParaRPr lang="fr-FR"/>
        </a:p>
      </dgm:t>
    </dgm:pt>
    <dgm:pt modelId="{6DA64153-E261-4C9C-8328-2940623C15F6}">
      <dgm:prSet phldrT="[Texte]"/>
      <dgm:spPr>
        <a:solidFill>
          <a:schemeClr val="bg1">
            <a:alpha val="90000"/>
          </a:schemeClr>
        </a:solidFill>
      </dgm:spPr>
      <dgm:t>
        <a:bodyPr/>
        <a:lstStyle/>
        <a:p>
          <a:r>
            <a:rPr lang="en-US" dirty="0"/>
            <a:t>Informal document</a:t>
          </a:r>
          <a:endParaRPr lang="fr-FR" dirty="0"/>
        </a:p>
      </dgm:t>
    </dgm:pt>
    <dgm:pt modelId="{89E7B945-28FB-4D50-A443-921429FDDEBF}" type="parTrans" cxnId="{5E3B6401-4B6B-459D-9692-D49DF2F6E85E}">
      <dgm:prSet/>
      <dgm:spPr/>
      <dgm:t>
        <a:bodyPr/>
        <a:lstStyle/>
        <a:p>
          <a:endParaRPr lang="fr-FR"/>
        </a:p>
      </dgm:t>
    </dgm:pt>
    <dgm:pt modelId="{B7510B5A-E3C3-41C7-BA4C-369C07159CA8}" type="sibTrans" cxnId="{5E3B6401-4B6B-459D-9692-D49DF2F6E85E}">
      <dgm:prSet/>
      <dgm:spPr/>
      <dgm:t>
        <a:bodyPr/>
        <a:lstStyle/>
        <a:p>
          <a:endParaRPr lang="fr-FR"/>
        </a:p>
      </dgm:t>
    </dgm:pt>
    <dgm:pt modelId="{6DC91710-423B-4EAD-A6C0-E58A57429A2E}">
      <dgm:prSet phldrT="[Texte]"/>
      <dgm:spPr>
        <a:solidFill>
          <a:schemeClr val="bg1">
            <a:alpha val="90000"/>
          </a:schemeClr>
        </a:solidFill>
      </dgm:spPr>
      <dgm:t>
        <a:bodyPr/>
        <a:lstStyle/>
        <a:p>
          <a:r>
            <a:rPr lang="en-US" dirty="0"/>
            <a:t>Working document</a:t>
          </a:r>
          <a:endParaRPr lang="fr-FR" dirty="0"/>
        </a:p>
      </dgm:t>
    </dgm:pt>
    <dgm:pt modelId="{78BC852E-A163-416B-BDF6-BB395A4A1EF3}" type="parTrans" cxnId="{C1B56982-353F-40C7-A5EC-7882CB5F7928}">
      <dgm:prSet/>
      <dgm:spPr/>
      <dgm:t>
        <a:bodyPr/>
        <a:lstStyle/>
        <a:p>
          <a:endParaRPr lang="fr-FR"/>
        </a:p>
      </dgm:t>
    </dgm:pt>
    <dgm:pt modelId="{7B19C3D3-744E-4EC1-A103-E611E76B2100}" type="sibTrans" cxnId="{C1B56982-353F-40C7-A5EC-7882CB5F7928}">
      <dgm:prSet/>
      <dgm:spPr/>
      <dgm:t>
        <a:bodyPr/>
        <a:lstStyle/>
        <a:p>
          <a:endParaRPr lang="fr-FR"/>
        </a:p>
      </dgm:t>
    </dgm:pt>
    <dgm:pt modelId="{940A5007-A03D-4524-A300-D1039F670A16}">
      <dgm:prSet phldrT="[Texte]"/>
      <dgm:spPr>
        <a:solidFill>
          <a:schemeClr val="accent4">
            <a:alpha val="90000"/>
          </a:schemeClr>
        </a:solidFill>
      </dgm:spPr>
      <dgm:t>
        <a:bodyPr/>
        <a:lstStyle/>
        <a:p>
          <a:r>
            <a:rPr lang="en-US" b="1" dirty="0">
              <a:solidFill>
                <a:sysClr val="windowText" lastClr="000000"/>
              </a:solidFill>
            </a:rPr>
            <a:t>R13-H</a:t>
          </a:r>
          <a:endParaRPr lang="fr-FR" b="1" dirty="0">
            <a:solidFill>
              <a:sysClr val="windowText" lastClr="000000"/>
            </a:solidFill>
          </a:endParaRPr>
        </a:p>
      </dgm:t>
    </dgm:pt>
    <dgm:pt modelId="{89F9EA96-C274-451E-BE2B-61D43CCD05F9}" type="parTrans" cxnId="{C87FCEBC-E825-45F8-8005-F73365202023}">
      <dgm:prSet/>
      <dgm:spPr/>
      <dgm:t>
        <a:bodyPr/>
        <a:lstStyle/>
        <a:p>
          <a:endParaRPr lang="fr-FR"/>
        </a:p>
      </dgm:t>
    </dgm:pt>
    <dgm:pt modelId="{0C8DD9CB-F0C3-46E2-A722-483F0DA5C97D}" type="sibTrans" cxnId="{C87FCEBC-E825-45F8-8005-F73365202023}">
      <dgm:prSet/>
      <dgm:spPr/>
      <dgm:t>
        <a:bodyPr/>
        <a:lstStyle/>
        <a:p>
          <a:endParaRPr lang="fr-FR"/>
        </a:p>
      </dgm:t>
    </dgm:pt>
    <dgm:pt modelId="{6A90180B-9260-4F41-9CFE-3B96EA6D4868}">
      <dgm:prSet phldrT="[Texte]"/>
      <dgm:spPr>
        <a:solidFill>
          <a:schemeClr val="accent4">
            <a:alpha val="90000"/>
          </a:schemeClr>
        </a:solidFill>
      </dgm:spPr>
      <dgm:t>
        <a:bodyPr/>
        <a:lstStyle/>
        <a:p>
          <a:r>
            <a:rPr lang="en-US" b="1" dirty="0">
              <a:solidFill>
                <a:sysClr val="windowText" lastClr="000000"/>
              </a:solidFill>
            </a:rPr>
            <a:t>R79</a:t>
          </a:r>
          <a:endParaRPr lang="fr-FR" b="1" dirty="0">
            <a:solidFill>
              <a:sysClr val="windowText" lastClr="000000"/>
            </a:solidFill>
          </a:endParaRPr>
        </a:p>
      </dgm:t>
    </dgm:pt>
    <dgm:pt modelId="{B53BAFF3-BE0E-4DD8-A359-97D6B8E1C77D}" type="parTrans" cxnId="{0208DDCE-0C01-417E-B05C-0DE0E6D5AC73}">
      <dgm:prSet/>
      <dgm:spPr/>
      <dgm:t>
        <a:bodyPr/>
        <a:lstStyle/>
        <a:p>
          <a:endParaRPr lang="fr-FR"/>
        </a:p>
      </dgm:t>
    </dgm:pt>
    <dgm:pt modelId="{A46B0BE1-9CFC-46C4-9176-E567D911066E}" type="sibTrans" cxnId="{0208DDCE-0C01-417E-B05C-0DE0E6D5AC73}">
      <dgm:prSet/>
      <dgm:spPr/>
      <dgm:t>
        <a:bodyPr/>
        <a:lstStyle/>
        <a:p>
          <a:endParaRPr lang="fr-FR"/>
        </a:p>
      </dgm:t>
    </dgm:pt>
    <dgm:pt modelId="{1AC4691F-EE58-42AB-B1DC-91D0858DE130}">
      <dgm:prSet phldrT="[Texte]"/>
      <dgm:spPr>
        <a:solidFill>
          <a:schemeClr val="accent3">
            <a:lumMod val="40000"/>
            <a:lumOff val="60000"/>
            <a:alpha val="90000"/>
          </a:schemeClr>
        </a:solidFill>
      </dgm:spPr>
      <dgm:t>
        <a:bodyPr/>
        <a:lstStyle/>
        <a:p>
          <a:r>
            <a:rPr lang="en-US" dirty="0"/>
            <a:t>Screened</a:t>
          </a:r>
          <a:endParaRPr lang="fr-FR" dirty="0">
            <a:solidFill>
              <a:sysClr val="windowText" lastClr="000000"/>
            </a:solidFill>
          </a:endParaRPr>
        </a:p>
      </dgm:t>
    </dgm:pt>
    <dgm:pt modelId="{CA162878-2FC5-4DA4-A69B-6963C940802A}" type="parTrans" cxnId="{1E5D6D51-4DBE-4438-8D8F-BCEB6AA5987A}">
      <dgm:prSet/>
      <dgm:spPr/>
      <dgm:t>
        <a:bodyPr/>
        <a:lstStyle/>
        <a:p>
          <a:endParaRPr lang="fr-FR"/>
        </a:p>
      </dgm:t>
    </dgm:pt>
    <dgm:pt modelId="{50C95EA7-049F-489B-8DB8-094E190658CE}" type="sibTrans" cxnId="{1E5D6D51-4DBE-4438-8D8F-BCEB6AA5987A}">
      <dgm:prSet/>
      <dgm:spPr/>
      <dgm:t>
        <a:bodyPr/>
        <a:lstStyle/>
        <a:p>
          <a:endParaRPr lang="fr-FR"/>
        </a:p>
      </dgm:t>
    </dgm:pt>
    <dgm:pt modelId="{343023FE-8859-4BAB-B8D9-FBEE21C98798}">
      <dgm:prSet phldrT="[Texte]"/>
      <dgm:spPr>
        <a:solidFill>
          <a:schemeClr val="accent3">
            <a:lumMod val="40000"/>
            <a:lumOff val="60000"/>
            <a:alpha val="90000"/>
          </a:schemeClr>
        </a:solidFill>
      </dgm:spPr>
      <dgm:t>
        <a:bodyPr/>
        <a:lstStyle/>
        <a:p>
          <a:r>
            <a:rPr lang="en-US" dirty="0"/>
            <a:t>Screened</a:t>
          </a:r>
          <a:endParaRPr lang="fr-FR" dirty="0">
            <a:solidFill>
              <a:sysClr val="windowText" lastClr="000000"/>
            </a:solidFill>
          </a:endParaRPr>
        </a:p>
      </dgm:t>
    </dgm:pt>
    <dgm:pt modelId="{139AA3DE-9AB1-4F64-BB3E-E1403FFE5DE2}" type="parTrans" cxnId="{814AEA2E-5994-443B-9048-35C0CA74B834}">
      <dgm:prSet/>
      <dgm:spPr/>
      <dgm:t>
        <a:bodyPr/>
        <a:lstStyle/>
        <a:p>
          <a:endParaRPr lang="fr-FR"/>
        </a:p>
      </dgm:t>
    </dgm:pt>
    <dgm:pt modelId="{E1BE6F1D-00A3-4FF1-9FE5-64B4218870F0}" type="sibTrans" cxnId="{814AEA2E-5994-443B-9048-35C0CA74B834}">
      <dgm:prSet/>
      <dgm:spPr/>
      <dgm:t>
        <a:bodyPr/>
        <a:lstStyle/>
        <a:p>
          <a:endParaRPr lang="fr-FR"/>
        </a:p>
      </dgm:t>
    </dgm:pt>
    <dgm:pt modelId="{7DFA587E-9EC6-4710-9EF2-C829B7DE4506}">
      <dgm:prSet phldrT="[Texte]"/>
      <dgm:spPr>
        <a:solidFill>
          <a:schemeClr val="accent3">
            <a:lumMod val="40000"/>
            <a:lumOff val="60000"/>
          </a:schemeClr>
        </a:solidFill>
      </dgm:spPr>
      <dgm:t>
        <a:bodyPr/>
        <a:lstStyle/>
        <a:p>
          <a:r>
            <a:rPr lang="en-US" dirty="0"/>
            <a:t>Changes needed</a:t>
          </a:r>
          <a:endParaRPr lang="fr-FR" dirty="0"/>
        </a:p>
      </dgm:t>
    </dgm:pt>
    <dgm:pt modelId="{1C02CCDB-F7DE-4C6E-AC6D-96BB6725E833}" type="parTrans" cxnId="{0FBB40D0-1072-4197-89CB-0120FCFDA973}">
      <dgm:prSet/>
      <dgm:spPr/>
      <dgm:t>
        <a:bodyPr/>
        <a:lstStyle/>
        <a:p>
          <a:endParaRPr lang="fr-FR"/>
        </a:p>
      </dgm:t>
    </dgm:pt>
    <dgm:pt modelId="{F448504C-0FA1-4C8A-8232-A3163CBEB039}" type="sibTrans" cxnId="{0FBB40D0-1072-4197-89CB-0120FCFDA973}">
      <dgm:prSet/>
      <dgm:spPr/>
      <dgm:t>
        <a:bodyPr/>
        <a:lstStyle/>
        <a:p>
          <a:endParaRPr lang="fr-FR"/>
        </a:p>
      </dgm:t>
    </dgm:pt>
    <dgm:pt modelId="{9E24CCDF-5762-4612-904B-EBB5DA4A09CE}">
      <dgm:prSet phldrT="[Texte]"/>
      <dgm:spPr>
        <a:solidFill>
          <a:schemeClr val="accent3">
            <a:lumMod val="40000"/>
            <a:lumOff val="60000"/>
          </a:schemeClr>
        </a:solidFill>
      </dgm:spPr>
      <dgm:t>
        <a:bodyPr/>
        <a:lstStyle/>
        <a:p>
          <a:r>
            <a:rPr lang="en-US" dirty="0"/>
            <a:t>Relevant</a:t>
          </a:r>
          <a:endParaRPr lang="fr-FR" dirty="0"/>
        </a:p>
      </dgm:t>
    </dgm:pt>
    <dgm:pt modelId="{1DFE2414-940D-4E3A-8DA3-70FF97A23123}" type="parTrans" cxnId="{33A7BE95-188E-4AB0-AF29-55A1F589DDE9}">
      <dgm:prSet/>
      <dgm:spPr/>
      <dgm:t>
        <a:bodyPr/>
        <a:lstStyle/>
        <a:p>
          <a:endParaRPr lang="fr-FR"/>
        </a:p>
      </dgm:t>
    </dgm:pt>
    <dgm:pt modelId="{C3A65183-CFEE-491B-B375-58B2E60E365F}" type="sibTrans" cxnId="{33A7BE95-188E-4AB0-AF29-55A1F589DDE9}">
      <dgm:prSet/>
      <dgm:spPr/>
      <dgm:t>
        <a:bodyPr/>
        <a:lstStyle/>
        <a:p>
          <a:endParaRPr lang="fr-FR"/>
        </a:p>
      </dgm:t>
    </dgm:pt>
    <dgm:pt modelId="{804E6250-C9B5-4165-AA9C-DDA1180EFA79}">
      <dgm:prSet phldrT="[Texte]"/>
      <dgm:spPr>
        <a:solidFill>
          <a:schemeClr val="accent3">
            <a:lumMod val="40000"/>
            <a:lumOff val="60000"/>
          </a:schemeClr>
        </a:solidFill>
      </dgm:spPr>
      <dgm:t>
        <a:bodyPr/>
        <a:lstStyle/>
        <a:p>
          <a:r>
            <a:rPr lang="en-US" dirty="0"/>
            <a:t>Changes needed</a:t>
          </a:r>
          <a:endParaRPr lang="fr-FR" dirty="0"/>
        </a:p>
      </dgm:t>
    </dgm:pt>
    <dgm:pt modelId="{191106C4-D0A9-49A2-8093-7906C4CEC73B}" type="parTrans" cxnId="{9869FD68-73EC-40FB-8164-3B3DA8DF4149}">
      <dgm:prSet/>
      <dgm:spPr/>
      <dgm:t>
        <a:bodyPr/>
        <a:lstStyle/>
        <a:p>
          <a:endParaRPr lang="fr-FR"/>
        </a:p>
      </dgm:t>
    </dgm:pt>
    <dgm:pt modelId="{CDD495C4-B649-4AF2-A840-0B0230E49E04}" type="sibTrans" cxnId="{9869FD68-73EC-40FB-8164-3B3DA8DF4149}">
      <dgm:prSet/>
      <dgm:spPr/>
      <dgm:t>
        <a:bodyPr/>
        <a:lstStyle/>
        <a:p>
          <a:endParaRPr lang="fr-FR"/>
        </a:p>
      </dgm:t>
    </dgm:pt>
    <dgm:pt modelId="{CB229D6E-C22B-4F41-8116-B0D54AFA1207}">
      <dgm:prSet phldrT="[Texte]"/>
      <dgm:spPr>
        <a:solidFill>
          <a:schemeClr val="accent3">
            <a:lumMod val="40000"/>
            <a:lumOff val="60000"/>
          </a:schemeClr>
        </a:solidFill>
      </dgm:spPr>
      <dgm:t>
        <a:bodyPr/>
        <a:lstStyle/>
        <a:p>
          <a:r>
            <a:rPr lang="en-US" dirty="0"/>
            <a:t>Priority</a:t>
          </a:r>
          <a:endParaRPr lang="fr-FR" dirty="0"/>
        </a:p>
      </dgm:t>
    </dgm:pt>
    <dgm:pt modelId="{347CF986-9E21-473B-B363-762E486E689C}" type="parTrans" cxnId="{CA62D284-C005-4450-AE40-B60FACED8D5A}">
      <dgm:prSet/>
      <dgm:spPr/>
      <dgm:t>
        <a:bodyPr/>
        <a:lstStyle/>
        <a:p>
          <a:endParaRPr lang="fr-FR"/>
        </a:p>
      </dgm:t>
    </dgm:pt>
    <dgm:pt modelId="{1CB21683-9056-4C7A-AC4B-D730A1CEF595}" type="sibTrans" cxnId="{CA62D284-C005-4450-AE40-B60FACED8D5A}">
      <dgm:prSet/>
      <dgm:spPr/>
      <dgm:t>
        <a:bodyPr/>
        <a:lstStyle/>
        <a:p>
          <a:endParaRPr lang="fr-FR"/>
        </a:p>
      </dgm:t>
    </dgm:pt>
    <dgm:pt modelId="{1A249237-47E1-436D-B888-B7F0A073D4A1}">
      <dgm:prSet phldrT="[Texte]"/>
      <dgm:spPr>
        <a:solidFill>
          <a:schemeClr val="accent3">
            <a:lumMod val="40000"/>
            <a:lumOff val="60000"/>
          </a:schemeClr>
        </a:solidFill>
      </dgm:spPr>
      <dgm:t>
        <a:bodyPr/>
        <a:lstStyle/>
        <a:p>
          <a:r>
            <a:rPr lang="en-US" dirty="0"/>
            <a:t>Amend. w/ manual controls</a:t>
          </a:r>
          <a:endParaRPr lang="fr-FR" dirty="0"/>
        </a:p>
      </dgm:t>
    </dgm:pt>
    <dgm:pt modelId="{974AB2B8-BDA6-4D67-8218-E398B568AE8F}" type="parTrans" cxnId="{288D5187-1AAF-4DAE-A245-8C5B78F1F495}">
      <dgm:prSet/>
      <dgm:spPr/>
      <dgm:t>
        <a:bodyPr/>
        <a:lstStyle/>
        <a:p>
          <a:endParaRPr lang="fr-FR"/>
        </a:p>
      </dgm:t>
    </dgm:pt>
    <dgm:pt modelId="{5B41B81B-58AE-41B9-8E8A-B58ED51B4961}" type="sibTrans" cxnId="{288D5187-1AAF-4DAE-A245-8C5B78F1F495}">
      <dgm:prSet/>
      <dgm:spPr/>
      <dgm:t>
        <a:bodyPr/>
        <a:lstStyle/>
        <a:p>
          <a:endParaRPr lang="fr-FR"/>
        </a:p>
      </dgm:t>
    </dgm:pt>
    <dgm:pt modelId="{6D9924E7-DA3A-42B5-ADB1-46C819A1409E}">
      <dgm:prSet phldrT="[Texte]"/>
      <dgm:spPr>
        <a:solidFill>
          <a:srgbClr val="DBDBDB"/>
        </a:solidFill>
      </dgm:spPr>
      <dgm:t>
        <a:bodyPr/>
        <a:lstStyle/>
        <a:p>
          <a:r>
            <a:rPr lang="en-US" dirty="0"/>
            <a:t>New analysis</a:t>
          </a:r>
          <a:endParaRPr lang="fr-FR" dirty="0"/>
        </a:p>
      </dgm:t>
    </dgm:pt>
    <dgm:pt modelId="{75D85D68-BB77-42E5-8633-AB083A8C3392}" type="parTrans" cxnId="{7433A361-980A-49FC-9F28-AE7DF06ABF2B}">
      <dgm:prSet/>
      <dgm:spPr/>
      <dgm:t>
        <a:bodyPr/>
        <a:lstStyle/>
        <a:p>
          <a:endParaRPr lang="fr-FR"/>
        </a:p>
      </dgm:t>
    </dgm:pt>
    <dgm:pt modelId="{2826B8AF-429A-4476-B0E9-9EF4634BAD97}" type="sibTrans" cxnId="{7433A361-980A-49FC-9F28-AE7DF06ABF2B}">
      <dgm:prSet/>
      <dgm:spPr/>
      <dgm:t>
        <a:bodyPr/>
        <a:lstStyle/>
        <a:p>
          <a:endParaRPr lang="fr-FR"/>
        </a:p>
      </dgm:t>
    </dgm:pt>
    <dgm:pt modelId="{CD5777C8-97E1-40A9-8BF1-920FDDF41F89}">
      <dgm:prSet phldrT="[Texte]"/>
      <dgm:spPr>
        <a:pattFill prst="wdUpDiag">
          <a:fgClr>
            <a:srgbClr val="DBDBDB"/>
          </a:fgClr>
          <a:bgClr>
            <a:schemeClr val="bg1"/>
          </a:bgClr>
        </a:pattFill>
        <a:ln w="38100">
          <a:solidFill>
            <a:schemeClr val="accent4">
              <a:alpha val="90000"/>
            </a:schemeClr>
          </a:solidFill>
        </a:ln>
      </dgm:spPr>
      <dgm:t>
        <a:bodyPr/>
        <a:lstStyle/>
        <a:p>
          <a:r>
            <a:rPr lang="en-US" dirty="0"/>
            <a:t>First draft</a:t>
          </a:r>
          <a:endParaRPr lang="fr-FR" dirty="0"/>
        </a:p>
      </dgm:t>
    </dgm:pt>
    <dgm:pt modelId="{5F4FB7B0-A715-4DBD-98E0-CF84E74532F4}" type="parTrans" cxnId="{F59F86A8-4108-4AB5-A6DB-181BC0A14069}">
      <dgm:prSet/>
      <dgm:spPr/>
      <dgm:t>
        <a:bodyPr/>
        <a:lstStyle/>
        <a:p>
          <a:endParaRPr lang="fr-FR"/>
        </a:p>
      </dgm:t>
    </dgm:pt>
    <dgm:pt modelId="{D5EB6219-DD9E-4AD6-917B-715EC989F0D3}" type="sibTrans" cxnId="{F59F86A8-4108-4AB5-A6DB-181BC0A14069}">
      <dgm:prSet/>
      <dgm:spPr/>
      <dgm:t>
        <a:bodyPr/>
        <a:lstStyle/>
        <a:p>
          <a:endParaRPr lang="fr-FR"/>
        </a:p>
      </dgm:t>
    </dgm:pt>
    <dgm:pt modelId="{87D12836-D1F6-4EB6-9785-1BACC8E66A71}">
      <dgm:prSet phldrT="[Texte]"/>
      <dgm:spPr>
        <a:solidFill>
          <a:schemeClr val="bg1">
            <a:alpha val="90000"/>
          </a:schemeClr>
        </a:solidFill>
      </dgm:spPr>
      <dgm:t>
        <a:bodyPr/>
        <a:lstStyle/>
        <a:p>
          <a:r>
            <a:rPr lang="en-US" dirty="0"/>
            <a:t>Informal document</a:t>
          </a:r>
          <a:endParaRPr lang="fr-FR" dirty="0"/>
        </a:p>
      </dgm:t>
    </dgm:pt>
    <dgm:pt modelId="{E650CCE9-014C-487C-ABA4-5131CF42D90C}" type="parTrans" cxnId="{75A045E9-831D-4C23-B847-6A6C4468B0E4}">
      <dgm:prSet/>
      <dgm:spPr/>
      <dgm:t>
        <a:bodyPr/>
        <a:lstStyle/>
        <a:p>
          <a:endParaRPr lang="fr-FR"/>
        </a:p>
      </dgm:t>
    </dgm:pt>
    <dgm:pt modelId="{6CF32CEF-699F-4953-8CB0-14CA40BA3FBE}" type="sibTrans" cxnId="{75A045E9-831D-4C23-B847-6A6C4468B0E4}">
      <dgm:prSet/>
      <dgm:spPr/>
      <dgm:t>
        <a:bodyPr/>
        <a:lstStyle/>
        <a:p>
          <a:endParaRPr lang="fr-FR"/>
        </a:p>
      </dgm:t>
    </dgm:pt>
    <dgm:pt modelId="{9EDF1773-4F96-459C-9294-320FCADA3E5A}">
      <dgm:prSet phldrT="[Texte]"/>
      <dgm:spPr>
        <a:solidFill>
          <a:schemeClr val="bg1">
            <a:alpha val="90000"/>
          </a:schemeClr>
        </a:solidFill>
      </dgm:spPr>
      <dgm:t>
        <a:bodyPr/>
        <a:lstStyle/>
        <a:p>
          <a:r>
            <a:rPr lang="en-US" dirty="0"/>
            <a:t>Working document</a:t>
          </a:r>
          <a:endParaRPr lang="fr-FR" dirty="0"/>
        </a:p>
      </dgm:t>
    </dgm:pt>
    <dgm:pt modelId="{DE737E5D-0667-486A-9F91-60A666690FB8}" type="parTrans" cxnId="{77E0DEC0-2A51-4D97-9882-F17F6FC09C00}">
      <dgm:prSet/>
      <dgm:spPr/>
      <dgm:t>
        <a:bodyPr/>
        <a:lstStyle/>
        <a:p>
          <a:endParaRPr lang="fr-FR"/>
        </a:p>
      </dgm:t>
    </dgm:pt>
    <dgm:pt modelId="{A190FABA-6555-416F-9BE0-10243294E5DA}" type="sibTrans" cxnId="{77E0DEC0-2A51-4D97-9882-F17F6FC09C00}">
      <dgm:prSet/>
      <dgm:spPr/>
      <dgm:t>
        <a:bodyPr/>
        <a:lstStyle/>
        <a:p>
          <a:endParaRPr lang="fr-FR"/>
        </a:p>
      </dgm:t>
    </dgm:pt>
    <dgm:pt modelId="{9BF4CC03-50AF-4F8A-9119-969AF1CD5E08}">
      <dgm:prSet phldrT="[Texte]"/>
      <dgm:spPr>
        <a:solidFill>
          <a:schemeClr val="accent3">
            <a:lumMod val="40000"/>
            <a:lumOff val="60000"/>
          </a:schemeClr>
        </a:solidFill>
      </dgm:spPr>
      <dgm:t>
        <a:bodyPr/>
        <a:lstStyle/>
        <a:p>
          <a:r>
            <a:rPr lang="en-US" dirty="0"/>
            <a:t>Relevant</a:t>
          </a:r>
          <a:endParaRPr lang="fr-FR" dirty="0"/>
        </a:p>
      </dgm:t>
    </dgm:pt>
    <dgm:pt modelId="{75308E82-47F1-4AF7-A1F6-957AFB2123AC}" type="parTrans" cxnId="{59B2F674-7C54-40C8-BF33-3D6A20C62944}">
      <dgm:prSet/>
      <dgm:spPr/>
      <dgm:t>
        <a:bodyPr/>
        <a:lstStyle/>
        <a:p>
          <a:endParaRPr lang="fr-FR"/>
        </a:p>
      </dgm:t>
    </dgm:pt>
    <dgm:pt modelId="{AB538B06-65A7-4C2D-941A-E028C8294BA9}" type="sibTrans" cxnId="{59B2F674-7C54-40C8-BF33-3D6A20C62944}">
      <dgm:prSet/>
      <dgm:spPr/>
      <dgm:t>
        <a:bodyPr/>
        <a:lstStyle/>
        <a:p>
          <a:endParaRPr lang="fr-FR"/>
        </a:p>
      </dgm:t>
    </dgm:pt>
    <dgm:pt modelId="{5D366B2B-7EC8-4D65-A0BA-BE9575ABD3EC}">
      <dgm:prSet phldrT="[Texte]"/>
      <dgm:spPr>
        <a:solidFill>
          <a:schemeClr val="accent3">
            <a:lumMod val="40000"/>
            <a:lumOff val="60000"/>
          </a:schemeClr>
        </a:solidFill>
      </dgm:spPr>
      <dgm:t>
        <a:bodyPr/>
        <a:lstStyle/>
        <a:p>
          <a:r>
            <a:rPr lang="en-US" dirty="0"/>
            <a:t>Changes needed</a:t>
          </a:r>
          <a:endParaRPr lang="fr-FR" dirty="0"/>
        </a:p>
      </dgm:t>
    </dgm:pt>
    <dgm:pt modelId="{9F0F5191-66CE-44BC-BC99-AA0703EEE20F}" type="parTrans" cxnId="{F7E3E0BE-2799-4304-9322-22857EE1B66C}">
      <dgm:prSet/>
      <dgm:spPr/>
      <dgm:t>
        <a:bodyPr/>
        <a:lstStyle/>
        <a:p>
          <a:endParaRPr lang="fr-FR"/>
        </a:p>
      </dgm:t>
    </dgm:pt>
    <dgm:pt modelId="{46566EC5-D732-4B85-A560-3892598893BB}" type="sibTrans" cxnId="{F7E3E0BE-2799-4304-9322-22857EE1B66C}">
      <dgm:prSet/>
      <dgm:spPr/>
      <dgm:t>
        <a:bodyPr/>
        <a:lstStyle/>
        <a:p>
          <a:endParaRPr lang="fr-FR"/>
        </a:p>
      </dgm:t>
    </dgm:pt>
    <dgm:pt modelId="{4568B652-5D3F-496B-BC7E-AE8C8672475A}">
      <dgm:prSet phldrT="[Texte]"/>
      <dgm:spPr>
        <a:solidFill>
          <a:schemeClr val="accent3">
            <a:lumMod val="40000"/>
            <a:lumOff val="60000"/>
          </a:schemeClr>
        </a:solidFill>
      </dgm:spPr>
      <dgm:t>
        <a:bodyPr/>
        <a:lstStyle/>
        <a:p>
          <a:r>
            <a:rPr lang="en-US" dirty="0"/>
            <a:t>Priority</a:t>
          </a:r>
          <a:endParaRPr lang="fr-FR" dirty="0"/>
        </a:p>
      </dgm:t>
    </dgm:pt>
    <dgm:pt modelId="{F51F14ED-3C69-4645-8B47-C807735EEB66}" type="parTrans" cxnId="{F62B4DF2-E4FB-4D02-AEFB-968444A33229}">
      <dgm:prSet/>
      <dgm:spPr/>
      <dgm:t>
        <a:bodyPr/>
        <a:lstStyle/>
        <a:p>
          <a:endParaRPr lang="fr-FR"/>
        </a:p>
      </dgm:t>
    </dgm:pt>
    <dgm:pt modelId="{4332B7E9-321B-402B-9A70-E1FD27A947E4}" type="sibTrans" cxnId="{F62B4DF2-E4FB-4D02-AEFB-968444A33229}">
      <dgm:prSet/>
      <dgm:spPr/>
      <dgm:t>
        <a:bodyPr/>
        <a:lstStyle/>
        <a:p>
          <a:endParaRPr lang="fr-FR"/>
        </a:p>
      </dgm:t>
    </dgm:pt>
    <dgm:pt modelId="{7B5F2822-EC0D-45DE-A5F0-B4D6765DAB80}">
      <dgm:prSet phldrT="[Texte]"/>
      <dgm:spPr>
        <a:solidFill>
          <a:schemeClr val="accent3">
            <a:lumMod val="40000"/>
            <a:lumOff val="60000"/>
          </a:schemeClr>
        </a:solidFill>
      </dgm:spPr>
      <dgm:t>
        <a:bodyPr/>
        <a:lstStyle/>
        <a:p>
          <a:r>
            <a:rPr lang="en-US" dirty="0"/>
            <a:t>Amend. w/ manual controls</a:t>
          </a:r>
          <a:endParaRPr lang="fr-FR" dirty="0"/>
        </a:p>
      </dgm:t>
    </dgm:pt>
    <dgm:pt modelId="{16376CF4-86D6-444D-A247-90E70907199B}" type="parTrans" cxnId="{D58506F3-8778-4D6B-9FDB-72F3CB16C4CA}">
      <dgm:prSet/>
      <dgm:spPr/>
      <dgm:t>
        <a:bodyPr/>
        <a:lstStyle/>
        <a:p>
          <a:endParaRPr lang="fr-FR"/>
        </a:p>
      </dgm:t>
    </dgm:pt>
    <dgm:pt modelId="{0A685765-52DE-4CDF-9E54-E2317CC809E7}" type="sibTrans" cxnId="{D58506F3-8778-4D6B-9FDB-72F3CB16C4CA}">
      <dgm:prSet/>
      <dgm:spPr/>
      <dgm:t>
        <a:bodyPr/>
        <a:lstStyle/>
        <a:p>
          <a:endParaRPr lang="fr-FR"/>
        </a:p>
      </dgm:t>
    </dgm:pt>
    <dgm:pt modelId="{2B186990-EA60-4BFE-A239-BD64024F82A9}">
      <dgm:prSet phldrT="[Texte]"/>
      <dgm:spPr>
        <a:solidFill>
          <a:schemeClr val="accent3">
            <a:lumMod val="40000"/>
            <a:lumOff val="60000"/>
          </a:schemeClr>
        </a:solidFill>
      </dgm:spPr>
      <dgm:t>
        <a:bodyPr/>
        <a:lstStyle/>
        <a:p>
          <a:r>
            <a:rPr lang="en-US" dirty="0"/>
            <a:t>New analysis</a:t>
          </a:r>
          <a:endParaRPr lang="fr-FR" dirty="0"/>
        </a:p>
      </dgm:t>
    </dgm:pt>
    <dgm:pt modelId="{5BB2C74E-A6BD-4D15-A432-AD9AE758C756}" type="parTrans" cxnId="{627151A1-F578-45C2-8F5A-0F3B14E32BA6}">
      <dgm:prSet/>
      <dgm:spPr/>
      <dgm:t>
        <a:bodyPr/>
        <a:lstStyle/>
        <a:p>
          <a:endParaRPr lang="fr-FR"/>
        </a:p>
      </dgm:t>
    </dgm:pt>
    <dgm:pt modelId="{A7220EC9-A66D-4920-9DB1-A0195EF7BB0C}" type="sibTrans" cxnId="{627151A1-F578-45C2-8F5A-0F3B14E32BA6}">
      <dgm:prSet/>
      <dgm:spPr/>
      <dgm:t>
        <a:bodyPr/>
        <a:lstStyle/>
        <a:p>
          <a:endParaRPr lang="fr-FR"/>
        </a:p>
      </dgm:t>
    </dgm:pt>
    <dgm:pt modelId="{4AB27869-2C96-489D-824E-224AB3D12390}">
      <dgm:prSet phldrT="[Texte]"/>
      <dgm:spPr>
        <a:pattFill prst="wdUpDiag">
          <a:fgClr>
            <a:schemeClr val="accent3">
              <a:lumMod val="40000"/>
              <a:lumOff val="60000"/>
            </a:schemeClr>
          </a:fgClr>
          <a:bgClr>
            <a:schemeClr val="bg1"/>
          </a:bgClr>
        </a:pattFill>
      </dgm:spPr>
      <dgm:t>
        <a:bodyPr/>
        <a:lstStyle/>
        <a:p>
          <a:r>
            <a:rPr lang="en-US" dirty="0"/>
            <a:t>First draft</a:t>
          </a:r>
          <a:endParaRPr lang="fr-FR" dirty="0"/>
        </a:p>
      </dgm:t>
    </dgm:pt>
    <dgm:pt modelId="{060CCA00-60F6-48B5-A050-1029475B9FBD}" type="parTrans" cxnId="{2B9B454B-266F-48FF-917B-4D773FA95511}">
      <dgm:prSet/>
      <dgm:spPr/>
      <dgm:t>
        <a:bodyPr/>
        <a:lstStyle/>
        <a:p>
          <a:endParaRPr lang="fr-FR"/>
        </a:p>
      </dgm:t>
    </dgm:pt>
    <dgm:pt modelId="{682EE432-1A9A-4693-AB46-0827CED5F052}" type="sibTrans" cxnId="{2B9B454B-266F-48FF-917B-4D773FA95511}">
      <dgm:prSet/>
      <dgm:spPr/>
      <dgm:t>
        <a:bodyPr/>
        <a:lstStyle/>
        <a:p>
          <a:endParaRPr lang="fr-FR"/>
        </a:p>
      </dgm:t>
    </dgm:pt>
    <dgm:pt modelId="{32C8306B-6813-44EC-AC25-BCB750C69E11}">
      <dgm:prSet phldrT="[Texte]"/>
      <dgm:spPr>
        <a:solidFill>
          <a:schemeClr val="bg1">
            <a:alpha val="90000"/>
          </a:schemeClr>
        </a:solidFill>
      </dgm:spPr>
      <dgm:t>
        <a:bodyPr/>
        <a:lstStyle/>
        <a:p>
          <a:r>
            <a:rPr lang="en-US" dirty="0"/>
            <a:t>Informal document</a:t>
          </a:r>
          <a:endParaRPr lang="fr-FR" dirty="0"/>
        </a:p>
      </dgm:t>
    </dgm:pt>
    <dgm:pt modelId="{57736622-3936-44D2-A167-F297856BDC2F}" type="parTrans" cxnId="{1A734A35-6B21-4A9F-A55D-097B195AF84A}">
      <dgm:prSet/>
      <dgm:spPr/>
      <dgm:t>
        <a:bodyPr/>
        <a:lstStyle/>
        <a:p>
          <a:endParaRPr lang="fr-FR"/>
        </a:p>
      </dgm:t>
    </dgm:pt>
    <dgm:pt modelId="{66CD1DEF-A5C7-4856-A404-30D36AFFD898}" type="sibTrans" cxnId="{1A734A35-6B21-4A9F-A55D-097B195AF84A}">
      <dgm:prSet/>
      <dgm:spPr/>
      <dgm:t>
        <a:bodyPr/>
        <a:lstStyle/>
        <a:p>
          <a:endParaRPr lang="fr-FR"/>
        </a:p>
      </dgm:t>
    </dgm:pt>
    <dgm:pt modelId="{40AC0439-07E4-4F79-B2CF-F78AF03F0995}">
      <dgm:prSet phldrT="[Texte]"/>
      <dgm:spPr>
        <a:solidFill>
          <a:schemeClr val="bg1">
            <a:alpha val="90000"/>
          </a:schemeClr>
        </a:solidFill>
      </dgm:spPr>
      <dgm:t>
        <a:bodyPr/>
        <a:lstStyle/>
        <a:p>
          <a:r>
            <a:rPr lang="en-US" dirty="0"/>
            <a:t>Working document</a:t>
          </a:r>
          <a:endParaRPr lang="fr-FR" dirty="0"/>
        </a:p>
      </dgm:t>
    </dgm:pt>
    <dgm:pt modelId="{639FA46D-E7BC-4E94-8456-28691DF8B34E}" type="parTrans" cxnId="{6857C761-3225-461E-981D-3878BEDF0DFD}">
      <dgm:prSet/>
      <dgm:spPr/>
      <dgm:t>
        <a:bodyPr/>
        <a:lstStyle/>
        <a:p>
          <a:endParaRPr lang="fr-FR"/>
        </a:p>
      </dgm:t>
    </dgm:pt>
    <dgm:pt modelId="{013E6A98-A072-4F78-9794-F13478F5A71F}" type="sibTrans" cxnId="{6857C761-3225-461E-981D-3878BEDF0DFD}">
      <dgm:prSet/>
      <dgm:spPr/>
      <dgm:t>
        <a:bodyPr/>
        <a:lstStyle/>
        <a:p>
          <a:endParaRPr lang="fr-FR"/>
        </a:p>
      </dgm:t>
    </dgm:pt>
    <dgm:pt modelId="{C05C6A6D-AA12-40F3-BAEA-B28C1178874D}" type="pres">
      <dgm:prSet presAssocID="{B1EC1C40-3EB8-4639-B9D5-F78615C4C31A}" presName="Name0" presStyleCnt="0">
        <dgm:presLayoutVars>
          <dgm:chPref val="3"/>
          <dgm:dir/>
          <dgm:animLvl val="lvl"/>
          <dgm:resizeHandles/>
        </dgm:presLayoutVars>
      </dgm:prSet>
      <dgm:spPr/>
    </dgm:pt>
    <dgm:pt modelId="{14764D1C-E6D4-4261-AD36-40A2F9D1DA4B}" type="pres">
      <dgm:prSet presAssocID="{52CD2AFA-0F14-4921-86EB-157A14E5924A}" presName="horFlow" presStyleCnt="0"/>
      <dgm:spPr/>
    </dgm:pt>
    <dgm:pt modelId="{01952C4C-905A-47DD-BBC6-8ECEAA6FF9EA}" type="pres">
      <dgm:prSet presAssocID="{52CD2AFA-0F14-4921-86EB-157A14E5924A}" presName="bigChev" presStyleLbl="node1" presStyleIdx="0" presStyleCnt="3"/>
      <dgm:spPr/>
    </dgm:pt>
    <dgm:pt modelId="{04AEA64D-1C21-46D0-9359-A29B646BCDAF}" type="pres">
      <dgm:prSet presAssocID="{3505687C-1885-4E00-81E2-5D862670A4DE}" presName="parTrans" presStyleCnt="0"/>
      <dgm:spPr/>
    </dgm:pt>
    <dgm:pt modelId="{67B2810A-CB10-43ED-B97C-4D9A382409AA}" type="pres">
      <dgm:prSet presAssocID="{0CB5FB0B-000D-4930-97FC-DD09D7D3EF59}" presName="node" presStyleLbl="alignAccFollowNode1" presStyleIdx="0" presStyleCnt="27">
        <dgm:presLayoutVars>
          <dgm:bulletEnabled val="1"/>
        </dgm:presLayoutVars>
      </dgm:prSet>
      <dgm:spPr/>
    </dgm:pt>
    <dgm:pt modelId="{5032DA3F-9AF9-4484-BC4C-535681B6B42F}" type="pres">
      <dgm:prSet presAssocID="{F8F8B207-0CE3-471E-B5CF-4258D2D5AB52}" presName="sibTrans" presStyleCnt="0"/>
      <dgm:spPr/>
    </dgm:pt>
    <dgm:pt modelId="{23FB1DD7-5008-434C-9BFD-DB755E1902C5}" type="pres">
      <dgm:prSet presAssocID="{C266C20C-A799-49F2-828F-F7F21C083743}" presName="node" presStyleLbl="alignAccFollowNode1" presStyleIdx="1" presStyleCnt="27">
        <dgm:presLayoutVars>
          <dgm:bulletEnabled val="1"/>
        </dgm:presLayoutVars>
      </dgm:prSet>
      <dgm:spPr/>
    </dgm:pt>
    <dgm:pt modelId="{D2E92471-33CD-4574-BE25-FCB15A9DE6E4}" type="pres">
      <dgm:prSet presAssocID="{AF705ECD-F28B-4177-AF58-2C2BD73D2B51}" presName="sibTrans" presStyleCnt="0"/>
      <dgm:spPr/>
    </dgm:pt>
    <dgm:pt modelId="{9EB303D8-4DB1-496B-A211-CFA2A9450F10}" type="pres">
      <dgm:prSet presAssocID="{7DFA587E-9EC6-4710-9EF2-C829B7DE4506}" presName="node" presStyleLbl="alignAccFollowNode1" presStyleIdx="2" presStyleCnt="27">
        <dgm:presLayoutVars>
          <dgm:bulletEnabled val="1"/>
        </dgm:presLayoutVars>
      </dgm:prSet>
      <dgm:spPr/>
    </dgm:pt>
    <dgm:pt modelId="{354E13FB-2BD3-45CF-A7AD-8C3F146CB6C9}" type="pres">
      <dgm:prSet presAssocID="{F448504C-0FA1-4C8A-8232-A3163CBEB039}" presName="sibTrans" presStyleCnt="0"/>
      <dgm:spPr/>
    </dgm:pt>
    <dgm:pt modelId="{C59F7459-B3BB-4843-AEFB-7D63CC0C0241}" type="pres">
      <dgm:prSet presAssocID="{E322ED22-ACAB-4078-B2AD-90E21B86C45D}" presName="node" presStyleLbl="alignAccFollowNode1" presStyleIdx="3" presStyleCnt="27">
        <dgm:presLayoutVars>
          <dgm:bulletEnabled val="1"/>
        </dgm:presLayoutVars>
      </dgm:prSet>
      <dgm:spPr/>
    </dgm:pt>
    <dgm:pt modelId="{E834B735-0313-4B3E-A0A9-AD3B0DE616C2}" type="pres">
      <dgm:prSet presAssocID="{2D0D8CD7-25C3-4923-8D7A-10E7423468F7}" presName="sibTrans" presStyleCnt="0"/>
      <dgm:spPr/>
    </dgm:pt>
    <dgm:pt modelId="{B40F0102-DC23-4081-8604-36EE1E973D2F}" type="pres">
      <dgm:prSet presAssocID="{34017E8E-AD3A-4BD6-98EA-53AB4F9F8B45}" presName="node" presStyleLbl="alignAccFollowNode1" presStyleIdx="4" presStyleCnt="27">
        <dgm:presLayoutVars>
          <dgm:bulletEnabled val="1"/>
        </dgm:presLayoutVars>
      </dgm:prSet>
      <dgm:spPr/>
    </dgm:pt>
    <dgm:pt modelId="{8C48D1F1-3809-446D-809A-FC692F7162EE}" type="pres">
      <dgm:prSet presAssocID="{F956E9A6-938E-4145-B68A-0783E2F86D58}" presName="sibTrans" presStyleCnt="0"/>
      <dgm:spPr/>
    </dgm:pt>
    <dgm:pt modelId="{B8787D3E-5BD7-4A48-9BA2-77E8B7A4EBC7}" type="pres">
      <dgm:prSet presAssocID="{4215616B-5D9F-45B9-9264-00F707B931E0}" presName="node" presStyleLbl="alignAccFollowNode1" presStyleIdx="5" presStyleCnt="27">
        <dgm:presLayoutVars>
          <dgm:bulletEnabled val="1"/>
        </dgm:presLayoutVars>
      </dgm:prSet>
      <dgm:spPr/>
    </dgm:pt>
    <dgm:pt modelId="{AC5EF77F-D595-4C16-984C-671CEBEF5DD0}" type="pres">
      <dgm:prSet presAssocID="{56C9AC1D-62F8-4D4E-A4DF-2C5C3EAA0F43}" presName="sibTrans" presStyleCnt="0"/>
      <dgm:spPr/>
    </dgm:pt>
    <dgm:pt modelId="{1E718770-77C1-4E6C-BB02-6CF8CF847E83}" type="pres">
      <dgm:prSet presAssocID="{7A9359D3-DAA3-4BEB-A8EC-9D221149FFE1}" presName="node" presStyleLbl="alignAccFollowNode1" presStyleIdx="6" presStyleCnt="27">
        <dgm:presLayoutVars>
          <dgm:bulletEnabled val="1"/>
        </dgm:presLayoutVars>
      </dgm:prSet>
      <dgm:spPr/>
    </dgm:pt>
    <dgm:pt modelId="{106B7F7A-454C-4E7B-9EBA-6C0F5E64C7DD}" type="pres">
      <dgm:prSet presAssocID="{17E7DED2-5AB1-4E5C-9A30-9F168CBCFD3E}" presName="sibTrans" presStyleCnt="0"/>
      <dgm:spPr/>
    </dgm:pt>
    <dgm:pt modelId="{6BF0C0BF-D0EF-408B-A173-15C5231B8965}" type="pres">
      <dgm:prSet presAssocID="{6DA64153-E261-4C9C-8328-2940623C15F6}" presName="node" presStyleLbl="alignAccFollowNode1" presStyleIdx="7" presStyleCnt="27">
        <dgm:presLayoutVars>
          <dgm:bulletEnabled val="1"/>
        </dgm:presLayoutVars>
      </dgm:prSet>
      <dgm:spPr/>
    </dgm:pt>
    <dgm:pt modelId="{82EC17A2-3B9A-45AB-88D2-E7528C210FFC}" type="pres">
      <dgm:prSet presAssocID="{B7510B5A-E3C3-41C7-BA4C-369C07159CA8}" presName="sibTrans" presStyleCnt="0"/>
      <dgm:spPr/>
    </dgm:pt>
    <dgm:pt modelId="{34CF8917-7ABA-49CA-A739-9D9FD220CFCA}" type="pres">
      <dgm:prSet presAssocID="{6DC91710-423B-4EAD-A6C0-E58A57429A2E}" presName="node" presStyleLbl="alignAccFollowNode1" presStyleIdx="8" presStyleCnt="27">
        <dgm:presLayoutVars>
          <dgm:bulletEnabled val="1"/>
        </dgm:presLayoutVars>
      </dgm:prSet>
      <dgm:spPr/>
    </dgm:pt>
    <dgm:pt modelId="{811BB0DB-FBF3-4B48-994A-BD6C3B4019E0}" type="pres">
      <dgm:prSet presAssocID="{52CD2AFA-0F14-4921-86EB-157A14E5924A}" presName="vSp" presStyleCnt="0"/>
      <dgm:spPr/>
    </dgm:pt>
    <dgm:pt modelId="{40AB731A-545C-4D6B-BBD3-A7ACCB9E5166}" type="pres">
      <dgm:prSet presAssocID="{940A5007-A03D-4524-A300-D1039F670A16}" presName="horFlow" presStyleCnt="0"/>
      <dgm:spPr/>
    </dgm:pt>
    <dgm:pt modelId="{C37EEB2E-00EC-4140-B447-7D725BFA6882}" type="pres">
      <dgm:prSet presAssocID="{940A5007-A03D-4524-A300-D1039F670A16}" presName="bigChev" presStyleLbl="node1" presStyleIdx="1" presStyleCnt="3"/>
      <dgm:spPr/>
    </dgm:pt>
    <dgm:pt modelId="{E398FD31-C950-4096-B343-13FA8F37712A}" type="pres">
      <dgm:prSet presAssocID="{CA162878-2FC5-4DA4-A69B-6963C940802A}" presName="parTrans" presStyleCnt="0"/>
      <dgm:spPr/>
    </dgm:pt>
    <dgm:pt modelId="{1A723048-7A10-4BCB-A43E-832407BECAC5}" type="pres">
      <dgm:prSet presAssocID="{1AC4691F-EE58-42AB-B1DC-91D0858DE130}" presName="node" presStyleLbl="alignAccFollowNode1" presStyleIdx="9" presStyleCnt="27">
        <dgm:presLayoutVars>
          <dgm:bulletEnabled val="1"/>
        </dgm:presLayoutVars>
      </dgm:prSet>
      <dgm:spPr/>
    </dgm:pt>
    <dgm:pt modelId="{C1454B61-7215-4BB4-A0B6-773382AF940A}" type="pres">
      <dgm:prSet presAssocID="{50C95EA7-049F-489B-8DB8-094E190658CE}" presName="sibTrans" presStyleCnt="0"/>
      <dgm:spPr/>
    </dgm:pt>
    <dgm:pt modelId="{7771746D-6EA3-4DA4-94CB-4B1E3BAB11A6}" type="pres">
      <dgm:prSet presAssocID="{9E24CCDF-5762-4612-904B-EBB5DA4A09CE}" presName="node" presStyleLbl="alignAccFollowNode1" presStyleIdx="10" presStyleCnt="27">
        <dgm:presLayoutVars>
          <dgm:bulletEnabled val="1"/>
        </dgm:presLayoutVars>
      </dgm:prSet>
      <dgm:spPr/>
    </dgm:pt>
    <dgm:pt modelId="{C2E71E15-8159-4E3F-AD26-A9E105193773}" type="pres">
      <dgm:prSet presAssocID="{C3A65183-CFEE-491B-B375-58B2E60E365F}" presName="sibTrans" presStyleCnt="0"/>
      <dgm:spPr/>
    </dgm:pt>
    <dgm:pt modelId="{79827D08-4C0C-4860-8456-E4308BED67A2}" type="pres">
      <dgm:prSet presAssocID="{804E6250-C9B5-4165-AA9C-DDA1180EFA79}" presName="node" presStyleLbl="alignAccFollowNode1" presStyleIdx="11" presStyleCnt="27">
        <dgm:presLayoutVars>
          <dgm:bulletEnabled val="1"/>
        </dgm:presLayoutVars>
      </dgm:prSet>
      <dgm:spPr/>
    </dgm:pt>
    <dgm:pt modelId="{1C7F51A7-DC96-42D1-AC4B-9FAB76B6800F}" type="pres">
      <dgm:prSet presAssocID="{CDD495C4-B649-4AF2-A840-0B0230E49E04}" presName="sibTrans" presStyleCnt="0"/>
      <dgm:spPr/>
    </dgm:pt>
    <dgm:pt modelId="{DCE4B241-BF4C-40A7-BAE6-559CDDC054EF}" type="pres">
      <dgm:prSet presAssocID="{CB229D6E-C22B-4F41-8116-B0D54AFA1207}" presName="node" presStyleLbl="alignAccFollowNode1" presStyleIdx="12" presStyleCnt="27">
        <dgm:presLayoutVars>
          <dgm:bulletEnabled val="1"/>
        </dgm:presLayoutVars>
      </dgm:prSet>
      <dgm:spPr/>
    </dgm:pt>
    <dgm:pt modelId="{6FCC05C1-72A2-48B8-B161-3ADA053F20E0}" type="pres">
      <dgm:prSet presAssocID="{1CB21683-9056-4C7A-AC4B-D730A1CEF595}" presName="sibTrans" presStyleCnt="0"/>
      <dgm:spPr/>
    </dgm:pt>
    <dgm:pt modelId="{8B0604F1-951B-4E5F-9902-5B9D5DC8B88A}" type="pres">
      <dgm:prSet presAssocID="{1A249237-47E1-436D-B888-B7F0A073D4A1}" presName="node" presStyleLbl="alignAccFollowNode1" presStyleIdx="13" presStyleCnt="27">
        <dgm:presLayoutVars>
          <dgm:bulletEnabled val="1"/>
        </dgm:presLayoutVars>
      </dgm:prSet>
      <dgm:spPr/>
    </dgm:pt>
    <dgm:pt modelId="{40791B56-198C-443D-BED6-5FE72C9F828F}" type="pres">
      <dgm:prSet presAssocID="{5B41B81B-58AE-41B9-8E8A-B58ED51B4961}" presName="sibTrans" presStyleCnt="0"/>
      <dgm:spPr/>
    </dgm:pt>
    <dgm:pt modelId="{8A334847-814B-4BA2-B00B-DDD3C4D171F5}" type="pres">
      <dgm:prSet presAssocID="{6D9924E7-DA3A-42B5-ADB1-46C819A1409E}" presName="node" presStyleLbl="alignAccFollowNode1" presStyleIdx="14" presStyleCnt="27">
        <dgm:presLayoutVars>
          <dgm:bulletEnabled val="1"/>
        </dgm:presLayoutVars>
      </dgm:prSet>
      <dgm:spPr/>
    </dgm:pt>
    <dgm:pt modelId="{EB451068-44BB-4D67-8FD1-ACEDD7CDDCB3}" type="pres">
      <dgm:prSet presAssocID="{2826B8AF-429A-4476-B0E9-9EF4634BAD97}" presName="sibTrans" presStyleCnt="0"/>
      <dgm:spPr/>
    </dgm:pt>
    <dgm:pt modelId="{8F016AF9-2DA8-4880-A5FE-8273DA439F37}" type="pres">
      <dgm:prSet presAssocID="{CD5777C8-97E1-40A9-8BF1-920FDDF41F89}" presName="node" presStyleLbl="alignAccFollowNode1" presStyleIdx="15" presStyleCnt="27">
        <dgm:presLayoutVars>
          <dgm:bulletEnabled val="1"/>
        </dgm:presLayoutVars>
      </dgm:prSet>
      <dgm:spPr/>
    </dgm:pt>
    <dgm:pt modelId="{112DF693-2CF3-44CF-8039-C31DA8D66439}" type="pres">
      <dgm:prSet presAssocID="{D5EB6219-DD9E-4AD6-917B-715EC989F0D3}" presName="sibTrans" presStyleCnt="0"/>
      <dgm:spPr/>
    </dgm:pt>
    <dgm:pt modelId="{8A89C5A9-140C-42ED-8060-D988F764D24E}" type="pres">
      <dgm:prSet presAssocID="{87D12836-D1F6-4EB6-9785-1BACC8E66A71}" presName="node" presStyleLbl="alignAccFollowNode1" presStyleIdx="16" presStyleCnt="27">
        <dgm:presLayoutVars>
          <dgm:bulletEnabled val="1"/>
        </dgm:presLayoutVars>
      </dgm:prSet>
      <dgm:spPr/>
    </dgm:pt>
    <dgm:pt modelId="{DD0DCF64-5A7F-4DEA-98B6-64E28C582A15}" type="pres">
      <dgm:prSet presAssocID="{6CF32CEF-699F-4953-8CB0-14CA40BA3FBE}" presName="sibTrans" presStyleCnt="0"/>
      <dgm:spPr/>
    </dgm:pt>
    <dgm:pt modelId="{FF65163F-490E-47AE-A9F4-215C1409C407}" type="pres">
      <dgm:prSet presAssocID="{9EDF1773-4F96-459C-9294-320FCADA3E5A}" presName="node" presStyleLbl="alignAccFollowNode1" presStyleIdx="17" presStyleCnt="27">
        <dgm:presLayoutVars>
          <dgm:bulletEnabled val="1"/>
        </dgm:presLayoutVars>
      </dgm:prSet>
      <dgm:spPr/>
    </dgm:pt>
    <dgm:pt modelId="{EF656333-1F2B-4EFF-A151-CED656EEDED8}" type="pres">
      <dgm:prSet presAssocID="{940A5007-A03D-4524-A300-D1039F670A16}" presName="vSp" presStyleCnt="0"/>
      <dgm:spPr/>
    </dgm:pt>
    <dgm:pt modelId="{84926FAE-01A8-4674-95A5-78ACF1290BB7}" type="pres">
      <dgm:prSet presAssocID="{6A90180B-9260-4F41-9CFE-3B96EA6D4868}" presName="horFlow" presStyleCnt="0"/>
      <dgm:spPr/>
    </dgm:pt>
    <dgm:pt modelId="{05319885-6D0B-4CDB-8E8D-FF918123A593}" type="pres">
      <dgm:prSet presAssocID="{6A90180B-9260-4F41-9CFE-3B96EA6D4868}" presName="bigChev" presStyleLbl="node1" presStyleIdx="2" presStyleCnt="3"/>
      <dgm:spPr/>
    </dgm:pt>
    <dgm:pt modelId="{A8082005-7316-4C01-A246-18DB117502EE}" type="pres">
      <dgm:prSet presAssocID="{139AA3DE-9AB1-4F64-BB3E-E1403FFE5DE2}" presName="parTrans" presStyleCnt="0"/>
      <dgm:spPr/>
    </dgm:pt>
    <dgm:pt modelId="{51C4C197-3BAC-4914-89AF-5736571F696B}" type="pres">
      <dgm:prSet presAssocID="{343023FE-8859-4BAB-B8D9-FBEE21C98798}" presName="node" presStyleLbl="alignAccFollowNode1" presStyleIdx="18" presStyleCnt="27">
        <dgm:presLayoutVars>
          <dgm:bulletEnabled val="1"/>
        </dgm:presLayoutVars>
      </dgm:prSet>
      <dgm:spPr/>
    </dgm:pt>
    <dgm:pt modelId="{8E188960-6815-4B2F-8D76-106C8D47C719}" type="pres">
      <dgm:prSet presAssocID="{E1BE6F1D-00A3-4FF1-9FE5-64B4218870F0}" presName="sibTrans" presStyleCnt="0"/>
      <dgm:spPr/>
    </dgm:pt>
    <dgm:pt modelId="{0EF320A9-EC63-4B4A-A8FE-FE95BC8D453E}" type="pres">
      <dgm:prSet presAssocID="{9BF4CC03-50AF-4F8A-9119-969AF1CD5E08}" presName="node" presStyleLbl="alignAccFollowNode1" presStyleIdx="19" presStyleCnt="27">
        <dgm:presLayoutVars>
          <dgm:bulletEnabled val="1"/>
        </dgm:presLayoutVars>
      </dgm:prSet>
      <dgm:spPr/>
    </dgm:pt>
    <dgm:pt modelId="{5906ADC0-2F13-4BB7-93D3-141806E6F1F3}" type="pres">
      <dgm:prSet presAssocID="{AB538B06-65A7-4C2D-941A-E028C8294BA9}" presName="sibTrans" presStyleCnt="0"/>
      <dgm:spPr/>
    </dgm:pt>
    <dgm:pt modelId="{A33E841F-DA98-44B2-8358-350F98FC2A95}" type="pres">
      <dgm:prSet presAssocID="{5D366B2B-7EC8-4D65-A0BA-BE9575ABD3EC}" presName="node" presStyleLbl="alignAccFollowNode1" presStyleIdx="20" presStyleCnt="27">
        <dgm:presLayoutVars>
          <dgm:bulletEnabled val="1"/>
        </dgm:presLayoutVars>
      </dgm:prSet>
      <dgm:spPr/>
    </dgm:pt>
    <dgm:pt modelId="{385F0598-B944-4328-8F45-355F3B98F08E}" type="pres">
      <dgm:prSet presAssocID="{46566EC5-D732-4B85-A560-3892598893BB}" presName="sibTrans" presStyleCnt="0"/>
      <dgm:spPr/>
    </dgm:pt>
    <dgm:pt modelId="{80E55F2B-EA21-4F6A-932F-AB4518E65D38}" type="pres">
      <dgm:prSet presAssocID="{4568B652-5D3F-496B-BC7E-AE8C8672475A}" presName="node" presStyleLbl="alignAccFollowNode1" presStyleIdx="21" presStyleCnt="27">
        <dgm:presLayoutVars>
          <dgm:bulletEnabled val="1"/>
        </dgm:presLayoutVars>
      </dgm:prSet>
      <dgm:spPr/>
    </dgm:pt>
    <dgm:pt modelId="{410690BE-52C4-43CE-84A3-CAFE440706C5}" type="pres">
      <dgm:prSet presAssocID="{4332B7E9-321B-402B-9A70-E1FD27A947E4}" presName="sibTrans" presStyleCnt="0"/>
      <dgm:spPr/>
    </dgm:pt>
    <dgm:pt modelId="{B512E534-CC85-4DB5-8859-7395EC55C7BE}" type="pres">
      <dgm:prSet presAssocID="{7B5F2822-EC0D-45DE-A5F0-B4D6765DAB80}" presName="node" presStyleLbl="alignAccFollowNode1" presStyleIdx="22" presStyleCnt="27">
        <dgm:presLayoutVars>
          <dgm:bulletEnabled val="1"/>
        </dgm:presLayoutVars>
      </dgm:prSet>
      <dgm:spPr/>
    </dgm:pt>
    <dgm:pt modelId="{8E704660-B7FC-464B-BC17-9D8473189046}" type="pres">
      <dgm:prSet presAssocID="{0A685765-52DE-4CDF-9E54-E2317CC809E7}" presName="sibTrans" presStyleCnt="0"/>
      <dgm:spPr/>
    </dgm:pt>
    <dgm:pt modelId="{716E80E3-9306-4A1C-86CD-E48F964F9615}" type="pres">
      <dgm:prSet presAssocID="{2B186990-EA60-4BFE-A239-BD64024F82A9}" presName="node" presStyleLbl="alignAccFollowNode1" presStyleIdx="23" presStyleCnt="27">
        <dgm:presLayoutVars>
          <dgm:bulletEnabled val="1"/>
        </dgm:presLayoutVars>
      </dgm:prSet>
      <dgm:spPr/>
    </dgm:pt>
    <dgm:pt modelId="{717F6D63-15EF-49BF-8F41-19E84115D1DC}" type="pres">
      <dgm:prSet presAssocID="{A7220EC9-A66D-4920-9DB1-A0195EF7BB0C}" presName="sibTrans" presStyleCnt="0"/>
      <dgm:spPr/>
    </dgm:pt>
    <dgm:pt modelId="{3A05F587-E999-4C00-8037-C18B98592939}" type="pres">
      <dgm:prSet presAssocID="{4AB27869-2C96-489D-824E-224AB3D12390}" presName="node" presStyleLbl="alignAccFollowNode1" presStyleIdx="24" presStyleCnt="27">
        <dgm:presLayoutVars>
          <dgm:bulletEnabled val="1"/>
        </dgm:presLayoutVars>
      </dgm:prSet>
      <dgm:spPr/>
    </dgm:pt>
    <dgm:pt modelId="{E03A3F7B-18A3-4BC7-8BC7-7E6E8A5B7922}" type="pres">
      <dgm:prSet presAssocID="{682EE432-1A9A-4693-AB46-0827CED5F052}" presName="sibTrans" presStyleCnt="0"/>
      <dgm:spPr/>
    </dgm:pt>
    <dgm:pt modelId="{CD09911C-B7F1-4745-B6F3-5277FCFC03C6}" type="pres">
      <dgm:prSet presAssocID="{32C8306B-6813-44EC-AC25-BCB750C69E11}" presName="node" presStyleLbl="alignAccFollowNode1" presStyleIdx="25" presStyleCnt="27">
        <dgm:presLayoutVars>
          <dgm:bulletEnabled val="1"/>
        </dgm:presLayoutVars>
      </dgm:prSet>
      <dgm:spPr/>
    </dgm:pt>
    <dgm:pt modelId="{5AB6EBC9-73C5-4B6C-90A0-330DF89B6734}" type="pres">
      <dgm:prSet presAssocID="{66CD1DEF-A5C7-4856-A404-30D36AFFD898}" presName="sibTrans" presStyleCnt="0"/>
      <dgm:spPr/>
    </dgm:pt>
    <dgm:pt modelId="{71550A3F-C07A-4DA2-8025-94E45B69DE3C}" type="pres">
      <dgm:prSet presAssocID="{40AC0439-07E4-4F79-B2CF-F78AF03F0995}" presName="node" presStyleLbl="alignAccFollowNode1" presStyleIdx="26" presStyleCnt="27">
        <dgm:presLayoutVars>
          <dgm:bulletEnabled val="1"/>
        </dgm:presLayoutVars>
      </dgm:prSet>
      <dgm:spPr/>
    </dgm:pt>
  </dgm:ptLst>
  <dgm:cxnLst>
    <dgm:cxn modelId="{6D010000-7BE3-4277-A317-CB31C1FA1E3C}" type="presOf" srcId="{4568B652-5D3F-496B-BC7E-AE8C8672475A}" destId="{80E55F2B-EA21-4F6A-932F-AB4518E65D38}" srcOrd="0" destOrd="0" presId="urn:microsoft.com/office/officeart/2005/8/layout/lProcess3"/>
    <dgm:cxn modelId="{5E3B6401-4B6B-459D-9692-D49DF2F6E85E}" srcId="{52CD2AFA-0F14-4921-86EB-157A14E5924A}" destId="{6DA64153-E261-4C9C-8328-2940623C15F6}" srcOrd="7" destOrd="0" parTransId="{89E7B945-28FB-4D50-A443-921429FDDEBF}" sibTransId="{B7510B5A-E3C3-41C7-BA4C-369C07159CA8}"/>
    <dgm:cxn modelId="{9E3BE901-9400-438A-8FCA-625E5E24FF52}" srcId="{52CD2AFA-0F14-4921-86EB-157A14E5924A}" destId="{C266C20C-A799-49F2-828F-F7F21C083743}" srcOrd="1" destOrd="0" parTransId="{9426EB20-191D-43E5-9992-9D2BD869C583}" sibTransId="{AF705ECD-F28B-4177-AF58-2C2BD73D2B51}"/>
    <dgm:cxn modelId="{7494DC02-B76C-47A4-9C3D-02C8DFEBEF0D}" type="presOf" srcId="{CD5777C8-97E1-40A9-8BF1-920FDDF41F89}" destId="{8F016AF9-2DA8-4880-A5FE-8273DA439F37}" srcOrd="0" destOrd="0" presId="urn:microsoft.com/office/officeart/2005/8/layout/lProcess3"/>
    <dgm:cxn modelId="{B0C4910B-0F67-4C3A-B659-4502913CFD5D}" type="presOf" srcId="{2B186990-EA60-4BFE-A239-BD64024F82A9}" destId="{716E80E3-9306-4A1C-86CD-E48F964F9615}" srcOrd="0" destOrd="0" presId="urn:microsoft.com/office/officeart/2005/8/layout/lProcess3"/>
    <dgm:cxn modelId="{7C215F10-D88D-43FA-BB7A-CF07C7808B41}" type="presOf" srcId="{6A90180B-9260-4F41-9CFE-3B96EA6D4868}" destId="{05319885-6D0B-4CDB-8E8D-FF918123A593}" srcOrd="0" destOrd="0" presId="urn:microsoft.com/office/officeart/2005/8/layout/lProcess3"/>
    <dgm:cxn modelId="{CDF1E62A-E831-4A3A-9865-5F4E56B08867}" type="presOf" srcId="{4215616B-5D9F-45B9-9264-00F707B931E0}" destId="{B8787D3E-5BD7-4A48-9BA2-77E8B7A4EBC7}" srcOrd="0" destOrd="0" presId="urn:microsoft.com/office/officeart/2005/8/layout/lProcess3"/>
    <dgm:cxn modelId="{814AEA2E-5994-443B-9048-35C0CA74B834}" srcId="{6A90180B-9260-4F41-9CFE-3B96EA6D4868}" destId="{343023FE-8859-4BAB-B8D9-FBEE21C98798}" srcOrd="0" destOrd="0" parTransId="{139AA3DE-9AB1-4F64-BB3E-E1403FFE5DE2}" sibTransId="{E1BE6F1D-00A3-4FF1-9FE5-64B4218870F0}"/>
    <dgm:cxn modelId="{013AF830-C444-4D77-BB09-4DA782CFBE35}" type="presOf" srcId="{0CB5FB0B-000D-4930-97FC-DD09D7D3EF59}" destId="{67B2810A-CB10-43ED-B97C-4D9A382409AA}" srcOrd="0" destOrd="0" presId="urn:microsoft.com/office/officeart/2005/8/layout/lProcess3"/>
    <dgm:cxn modelId="{9535EE32-9C99-483A-B05D-488247CC8588}" type="presOf" srcId="{9BF4CC03-50AF-4F8A-9119-969AF1CD5E08}" destId="{0EF320A9-EC63-4B4A-A8FE-FE95BC8D453E}" srcOrd="0" destOrd="0" presId="urn:microsoft.com/office/officeart/2005/8/layout/lProcess3"/>
    <dgm:cxn modelId="{1A734A35-6B21-4A9F-A55D-097B195AF84A}" srcId="{6A90180B-9260-4F41-9CFE-3B96EA6D4868}" destId="{32C8306B-6813-44EC-AC25-BCB750C69E11}" srcOrd="7" destOrd="0" parTransId="{57736622-3936-44D2-A167-F297856BDC2F}" sibTransId="{66CD1DEF-A5C7-4856-A404-30D36AFFD898}"/>
    <dgm:cxn modelId="{B73A9C3C-C987-4B91-B1E7-7914293FAABF}" type="presOf" srcId="{32C8306B-6813-44EC-AC25-BCB750C69E11}" destId="{CD09911C-B7F1-4745-B6F3-5277FCFC03C6}" srcOrd="0" destOrd="0" presId="urn:microsoft.com/office/officeart/2005/8/layout/lProcess3"/>
    <dgm:cxn modelId="{6ED4EC5D-2EFF-43B4-B1FE-87F9B179D469}" type="presOf" srcId="{1A249237-47E1-436D-B888-B7F0A073D4A1}" destId="{8B0604F1-951B-4E5F-9902-5B9D5DC8B88A}" srcOrd="0" destOrd="0" presId="urn:microsoft.com/office/officeart/2005/8/layout/lProcess3"/>
    <dgm:cxn modelId="{7433A361-980A-49FC-9F28-AE7DF06ABF2B}" srcId="{940A5007-A03D-4524-A300-D1039F670A16}" destId="{6D9924E7-DA3A-42B5-ADB1-46C819A1409E}" srcOrd="5" destOrd="0" parTransId="{75D85D68-BB77-42E5-8633-AB083A8C3392}" sibTransId="{2826B8AF-429A-4476-B0E9-9EF4634BAD97}"/>
    <dgm:cxn modelId="{6857C761-3225-461E-981D-3878BEDF0DFD}" srcId="{6A90180B-9260-4F41-9CFE-3B96EA6D4868}" destId="{40AC0439-07E4-4F79-B2CF-F78AF03F0995}" srcOrd="8" destOrd="0" parTransId="{639FA46D-E7BC-4E94-8456-28691DF8B34E}" sibTransId="{013E6A98-A072-4F78-9794-F13478F5A71F}"/>
    <dgm:cxn modelId="{9869FD68-73EC-40FB-8164-3B3DA8DF4149}" srcId="{940A5007-A03D-4524-A300-D1039F670A16}" destId="{804E6250-C9B5-4165-AA9C-DDA1180EFA79}" srcOrd="2" destOrd="0" parTransId="{191106C4-D0A9-49A2-8093-7906C4CEC73B}" sibTransId="{CDD495C4-B649-4AF2-A840-0B0230E49E04}"/>
    <dgm:cxn modelId="{A26BB84A-C463-49A4-9B70-ED119178ADDB}" type="presOf" srcId="{34017E8E-AD3A-4BD6-98EA-53AB4F9F8B45}" destId="{B40F0102-DC23-4081-8604-36EE1E973D2F}" srcOrd="0" destOrd="0" presId="urn:microsoft.com/office/officeart/2005/8/layout/lProcess3"/>
    <dgm:cxn modelId="{2B9B454B-266F-48FF-917B-4D773FA95511}" srcId="{6A90180B-9260-4F41-9CFE-3B96EA6D4868}" destId="{4AB27869-2C96-489D-824E-224AB3D12390}" srcOrd="6" destOrd="0" parTransId="{060CCA00-60F6-48B5-A050-1029475B9FBD}" sibTransId="{682EE432-1A9A-4693-AB46-0827CED5F052}"/>
    <dgm:cxn modelId="{1E5D6D51-4DBE-4438-8D8F-BCEB6AA5987A}" srcId="{940A5007-A03D-4524-A300-D1039F670A16}" destId="{1AC4691F-EE58-42AB-B1DC-91D0858DE130}" srcOrd="0" destOrd="0" parTransId="{CA162878-2FC5-4DA4-A69B-6963C940802A}" sibTransId="{50C95EA7-049F-489B-8DB8-094E190658CE}"/>
    <dgm:cxn modelId="{1CBCED51-31DB-401B-9900-88570D47E707}" type="presOf" srcId="{CB229D6E-C22B-4F41-8116-B0D54AFA1207}" destId="{DCE4B241-BF4C-40A7-BAE6-559CDDC054EF}" srcOrd="0" destOrd="0" presId="urn:microsoft.com/office/officeart/2005/8/layout/lProcess3"/>
    <dgm:cxn modelId="{59B2F674-7C54-40C8-BF33-3D6A20C62944}" srcId="{6A90180B-9260-4F41-9CFE-3B96EA6D4868}" destId="{9BF4CC03-50AF-4F8A-9119-969AF1CD5E08}" srcOrd="1" destOrd="0" parTransId="{75308E82-47F1-4AF7-A1F6-957AFB2123AC}" sibTransId="{AB538B06-65A7-4C2D-941A-E028C8294BA9}"/>
    <dgm:cxn modelId="{077BF657-87BB-45D5-B485-3E3866FF1D9F}" type="presOf" srcId="{6DC91710-423B-4EAD-A6C0-E58A57429A2E}" destId="{34CF8917-7ABA-49CA-A739-9D9FD220CFCA}" srcOrd="0" destOrd="0" presId="urn:microsoft.com/office/officeart/2005/8/layout/lProcess3"/>
    <dgm:cxn modelId="{5EA72B78-B6F0-4202-8E47-F78E0A2EA843}" type="presOf" srcId="{1AC4691F-EE58-42AB-B1DC-91D0858DE130}" destId="{1A723048-7A10-4BCB-A43E-832407BECAC5}" srcOrd="0" destOrd="0" presId="urn:microsoft.com/office/officeart/2005/8/layout/lProcess3"/>
    <dgm:cxn modelId="{296C5B79-DE2A-4C5A-B01B-B71DEEE7EDF1}" srcId="{B1EC1C40-3EB8-4639-B9D5-F78615C4C31A}" destId="{52CD2AFA-0F14-4921-86EB-157A14E5924A}" srcOrd="0" destOrd="0" parTransId="{D8421747-917C-48EE-9D76-962CB9D05C23}" sibTransId="{6A05045D-F332-4463-A63F-AF40CC8978B6}"/>
    <dgm:cxn modelId="{9054EE7E-867E-40A1-8E6D-6EA5B62968DD}" type="presOf" srcId="{9E24CCDF-5762-4612-904B-EBB5DA4A09CE}" destId="{7771746D-6EA3-4DA4-94CB-4B1E3BAB11A6}" srcOrd="0" destOrd="0" presId="urn:microsoft.com/office/officeart/2005/8/layout/lProcess3"/>
    <dgm:cxn modelId="{C1B56982-353F-40C7-A5EC-7882CB5F7928}" srcId="{52CD2AFA-0F14-4921-86EB-157A14E5924A}" destId="{6DC91710-423B-4EAD-A6C0-E58A57429A2E}" srcOrd="8" destOrd="0" parTransId="{78BC852E-A163-416B-BDF6-BB395A4A1EF3}" sibTransId="{7B19C3D3-744E-4EC1-A103-E611E76B2100}"/>
    <dgm:cxn modelId="{CA62D284-C005-4450-AE40-B60FACED8D5A}" srcId="{940A5007-A03D-4524-A300-D1039F670A16}" destId="{CB229D6E-C22B-4F41-8116-B0D54AFA1207}" srcOrd="3" destOrd="0" parTransId="{347CF986-9E21-473B-B363-762E486E689C}" sibTransId="{1CB21683-9056-4C7A-AC4B-D730A1CEF595}"/>
    <dgm:cxn modelId="{288D5187-1AAF-4DAE-A245-8C5B78F1F495}" srcId="{940A5007-A03D-4524-A300-D1039F670A16}" destId="{1A249237-47E1-436D-B888-B7F0A073D4A1}" srcOrd="4" destOrd="0" parTransId="{974AB2B8-BDA6-4D67-8218-E398B568AE8F}" sibTransId="{5B41B81B-58AE-41B9-8E8A-B58ED51B4961}"/>
    <dgm:cxn modelId="{E3DBC08F-2A71-40F9-A878-F9290DADEFE2}" type="presOf" srcId="{6D9924E7-DA3A-42B5-ADB1-46C819A1409E}" destId="{8A334847-814B-4BA2-B00B-DDD3C4D171F5}" srcOrd="0" destOrd="0" presId="urn:microsoft.com/office/officeart/2005/8/layout/lProcess3"/>
    <dgm:cxn modelId="{0C7F6395-3B4D-483B-AFBE-08EA40D71C2F}" srcId="{52CD2AFA-0F14-4921-86EB-157A14E5924A}" destId="{E322ED22-ACAB-4078-B2AD-90E21B86C45D}" srcOrd="3" destOrd="0" parTransId="{F27C8EA3-86B2-4A6F-A7F1-7F70DB78BA91}" sibTransId="{2D0D8CD7-25C3-4923-8D7A-10E7423468F7}"/>
    <dgm:cxn modelId="{33A7BE95-188E-4AB0-AF29-55A1F589DDE9}" srcId="{940A5007-A03D-4524-A300-D1039F670A16}" destId="{9E24CCDF-5762-4612-904B-EBB5DA4A09CE}" srcOrd="1" destOrd="0" parTransId="{1DFE2414-940D-4E3A-8DA3-70FF97A23123}" sibTransId="{C3A65183-CFEE-491B-B375-58B2E60E365F}"/>
    <dgm:cxn modelId="{3E9AAA96-F897-4D90-A468-8EEA214FBB83}" type="presOf" srcId="{B1EC1C40-3EB8-4639-B9D5-F78615C4C31A}" destId="{C05C6A6D-AA12-40F3-BAEA-B28C1178874D}" srcOrd="0" destOrd="0" presId="urn:microsoft.com/office/officeart/2005/8/layout/lProcess3"/>
    <dgm:cxn modelId="{EEB3999A-146B-4FCA-963C-81FCA967A4D2}" type="presOf" srcId="{4AB27869-2C96-489D-824E-224AB3D12390}" destId="{3A05F587-E999-4C00-8037-C18B98592939}" srcOrd="0" destOrd="0" presId="urn:microsoft.com/office/officeart/2005/8/layout/lProcess3"/>
    <dgm:cxn modelId="{CCAE949E-1EFA-4EC1-A199-8144BC4B70EC}" srcId="{52CD2AFA-0F14-4921-86EB-157A14E5924A}" destId="{0CB5FB0B-000D-4930-97FC-DD09D7D3EF59}" srcOrd="0" destOrd="0" parTransId="{3505687C-1885-4E00-81E2-5D862670A4DE}" sibTransId="{F8F8B207-0CE3-471E-B5CF-4258D2D5AB52}"/>
    <dgm:cxn modelId="{627151A1-F578-45C2-8F5A-0F3B14E32BA6}" srcId="{6A90180B-9260-4F41-9CFE-3B96EA6D4868}" destId="{2B186990-EA60-4BFE-A239-BD64024F82A9}" srcOrd="5" destOrd="0" parTransId="{5BB2C74E-A6BD-4D15-A432-AD9AE758C756}" sibTransId="{A7220EC9-A66D-4920-9DB1-A0195EF7BB0C}"/>
    <dgm:cxn modelId="{F59F86A8-4108-4AB5-A6DB-181BC0A14069}" srcId="{940A5007-A03D-4524-A300-D1039F670A16}" destId="{CD5777C8-97E1-40A9-8BF1-920FDDF41F89}" srcOrd="6" destOrd="0" parTransId="{5F4FB7B0-A715-4DBD-98E0-CF84E74532F4}" sibTransId="{D5EB6219-DD9E-4AD6-917B-715EC989F0D3}"/>
    <dgm:cxn modelId="{06C1BAA9-2C2A-4F87-A5A5-F9482BEA320D}" type="presOf" srcId="{940A5007-A03D-4524-A300-D1039F670A16}" destId="{C37EEB2E-00EC-4140-B447-7D725BFA6882}" srcOrd="0" destOrd="0" presId="urn:microsoft.com/office/officeart/2005/8/layout/lProcess3"/>
    <dgm:cxn modelId="{A8DF06AB-26A5-4267-B631-B59D7A1C8312}" srcId="{52CD2AFA-0F14-4921-86EB-157A14E5924A}" destId="{4215616B-5D9F-45B9-9264-00F707B931E0}" srcOrd="5" destOrd="0" parTransId="{CA350D39-E490-478E-AF8D-E52248AD01FE}" sibTransId="{56C9AC1D-62F8-4D4E-A4DF-2C5C3EAA0F43}"/>
    <dgm:cxn modelId="{8A8168B5-A65A-4DAC-8B91-9561978B61C4}" type="presOf" srcId="{7A9359D3-DAA3-4BEB-A8EC-9D221149FFE1}" destId="{1E718770-77C1-4E6C-BB02-6CF8CF847E83}" srcOrd="0" destOrd="0" presId="urn:microsoft.com/office/officeart/2005/8/layout/lProcess3"/>
    <dgm:cxn modelId="{B727A9B5-8344-44CE-81D7-46E8877613BA}" type="presOf" srcId="{9EDF1773-4F96-459C-9294-320FCADA3E5A}" destId="{FF65163F-490E-47AE-A9F4-215C1409C407}" srcOrd="0" destOrd="0" presId="urn:microsoft.com/office/officeart/2005/8/layout/lProcess3"/>
    <dgm:cxn modelId="{1BC81EB9-E3C0-4DA6-A118-630E3C132425}" type="presOf" srcId="{5D366B2B-7EC8-4D65-A0BA-BE9575ABD3EC}" destId="{A33E841F-DA98-44B2-8358-350F98FC2A95}" srcOrd="0" destOrd="0" presId="urn:microsoft.com/office/officeart/2005/8/layout/lProcess3"/>
    <dgm:cxn modelId="{65BC87B9-844F-49B8-9A40-3E9E6D26A4EA}" type="presOf" srcId="{7DFA587E-9EC6-4710-9EF2-C829B7DE4506}" destId="{9EB303D8-4DB1-496B-A211-CFA2A9450F10}" srcOrd="0" destOrd="0" presId="urn:microsoft.com/office/officeart/2005/8/layout/lProcess3"/>
    <dgm:cxn modelId="{5C8983BA-7824-47FB-9F13-A7672707C5B7}" type="presOf" srcId="{40AC0439-07E4-4F79-B2CF-F78AF03F0995}" destId="{71550A3F-C07A-4DA2-8025-94E45B69DE3C}" srcOrd="0" destOrd="0" presId="urn:microsoft.com/office/officeart/2005/8/layout/lProcess3"/>
    <dgm:cxn modelId="{C87FCEBC-E825-45F8-8005-F73365202023}" srcId="{B1EC1C40-3EB8-4639-B9D5-F78615C4C31A}" destId="{940A5007-A03D-4524-A300-D1039F670A16}" srcOrd="1" destOrd="0" parTransId="{89F9EA96-C274-451E-BE2B-61D43CCD05F9}" sibTransId="{0C8DD9CB-F0C3-46E2-A722-483F0DA5C97D}"/>
    <dgm:cxn modelId="{5C20F4BD-1632-4644-9EF1-F347005C2196}" srcId="{52CD2AFA-0F14-4921-86EB-157A14E5924A}" destId="{7A9359D3-DAA3-4BEB-A8EC-9D221149FFE1}" srcOrd="6" destOrd="0" parTransId="{DD3F4101-4C8D-4D91-B428-FEED377B5BCF}" sibTransId="{17E7DED2-5AB1-4E5C-9A30-9F168CBCFD3E}"/>
    <dgm:cxn modelId="{F7E3E0BE-2799-4304-9322-22857EE1B66C}" srcId="{6A90180B-9260-4F41-9CFE-3B96EA6D4868}" destId="{5D366B2B-7EC8-4D65-A0BA-BE9575ABD3EC}" srcOrd="2" destOrd="0" parTransId="{9F0F5191-66CE-44BC-BC99-AA0703EEE20F}" sibTransId="{46566EC5-D732-4B85-A560-3892598893BB}"/>
    <dgm:cxn modelId="{C76384BF-2814-47E1-924E-1CF867E5E77F}" type="presOf" srcId="{E322ED22-ACAB-4078-B2AD-90E21B86C45D}" destId="{C59F7459-B3BB-4843-AEFB-7D63CC0C0241}" srcOrd="0" destOrd="0" presId="urn:microsoft.com/office/officeart/2005/8/layout/lProcess3"/>
    <dgm:cxn modelId="{77E0DEC0-2A51-4D97-9882-F17F6FC09C00}" srcId="{940A5007-A03D-4524-A300-D1039F670A16}" destId="{9EDF1773-4F96-459C-9294-320FCADA3E5A}" srcOrd="8" destOrd="0" parTransId="{DE737E5D-0667-486A-9F91-60A666690FB8}" sibTransId="{A190FABA-6555-416F-9BE0-10243294E5DA}"/>
    <dgm:cxn modelId="{7BF537C3-27F5-4636-904C-5102834AB24C}" srcId="{52CD2AFA-0F14-4921-86EB-157A14E5924A}" destId="{34017E8E-AD3A-4BD6-98EA-53AB4F9F8B45}" srcOrd="4" destOrd="0" parTransId="{E27BB287-7956-4028-B458-795EE9710226}" sibTransId="{F956E9A6-938E-4145-B68A-0783E2F86D58}"/>
    <dgm:cxn modelId="{0FA3FAC9-16E8-483B-B417-B9AD810F9D0C}" type="presOf" srcId="{804E6250-C9B5-4165-AA9C-DDA1180EFA79}" destId="{79827D08-4C0C-4860-8456-E4308BED67A2}" srcOrd="0" destOrd="0" presId="urn:microsoft.com/office/officeart/2005/8/layout/lProcess3"/>
    <dgm:cxn modelId="{0208DDCE-0C01-417E-B05C-0DE0E6D5AC73}" srcId="{B1EC1C40-3EB8-4639-B9D5-F78615C4C31A}" destId="{6A90180B-9260-4F41-9CFE-3B96EA6D4868}" srcOrd="2" destOrd="0" parTransId="{B53BAFF3-BE0E-4DD8-A359-97D6B8E1C77D}" sibTransId="{A46B0BE1-9CFC-46C4-9176-E567D911066E}"/>
    <dgm:cxn modelId="{0FBB40D0-1072-4197-89CB-0120FCFDA973}" srcId="{52CD2AFA-0F14-4921-86EB-157A14E5924A}" destId="{7DFA587E-9EC6-4710-9EF2-C829B7DE4506}" srcOrd="2" destOrd="0" parTransId="{1C02CCDB-F7DE-4C6E-AC6D-96BB6725E833}" sibTransId="{F448504C-0FA1-4C8A-8232-A3163CBEB039}"/>
    <dgm:cxn modelId="{E71B69D4-3EF6-4166-8CCC-DC4C149AA813}" type="presOf" srcId="{52CD2AFA-0F14-4921-86EB-157A14E5924A}" destId="{01952C4C-905A-47DD-BBC6-8ECEAA6FF9EA}" srcOrd="0" destOrd="0" presId="urn:microsoft.com/office/officeart/2005/8/layout/lProcess3"/>
    <dgm:cxn modelId="{714CAFDD-41C0-4766-9DC2-329CAA632BB4}" type="presOf" srcId="{7B5F2822-EC0D-45DE-A5F0-B4D6765DAB80}" destId="{B512E534-CC85-4DB5-8859-7395EC55C7BE}" srcOrd="0" destOrd="0" presId="urn:microsoft.com/office/officeart/2005/8/layout/lProcess3"/>
    <dgm:cxn modelId="{D10723E3-B1B4-4495-BD07-DC4DC742D8A5}" type="presOf" srcId="{87D12836-D1F6-4EB6-9785-1BACC8E66A71}" destId="{8A89C5A9-140C-42ED-8060-D988F764D24E}" srcOrd="0" destOrd="0" presId="urn:microsoft.com/office/officeart/2005/8/layout/lProcess3"/>
    <dgm:cxn modelId="{A56AA0E8-958F-44B2-9125-3886CB7B962F}" type="presOf" srcId="{C266C20C-A799-49F2-828F-F7F21C083743}" destId="{23FB1DD7-5008-434C-9BFD-DB755E1902C5}" srcOrd="0" destOrd="0" presId="urn:microsoft.com/office/officeart/2005/8/layout/lProcess3"/>
    <dgm:cxn modelId="{75A045E9-831D-4C23-B847-6A6C4468B0E4}" srcId="{940A5007-A03D-4524-A300-D1039F670A16}" destId="{87D12836-D1F6-4EB6-9785-1BACC8E66A71}" srcOrd="7" destOrd="0" parTransId="{E650CCE9-014C-487C-ABA4-5131CF42D90C}" sibTransId="{6CF32CEF-699F-4953-8CB0-14CA40BA3FBE}"/>
    <dgm:cxn modelId="{63D3F2EB-5396-4785-B5EF-421BBCE757A5}" type="presOf" srcId="{6DA64153-E261-4C9C-8328-2940623C15F6}" destId="{6BF0C0BF-D0EF-408B-A173-15C5231B8965}" srcOrd="0" destOrd="0" presId="urn:microsoft.com/office/officeart/2005/8/layout/lProcess3"/>
    <dgm:cxn modelId="{F62B4DF2-E4FB-4D02-AEFB-968444A33229}" srcId="{6A90180B-9260-4F41-9CFE-3B96EA6D4868}" destId="{4568B652-5D3F-496B-BC7E-AE8C8672475A}" srcOrd="3" destOrd="0" parTransId="{F51F14ED-3C69-4645-8B47-C807735EEB66}" sibTransId="{4332B7E9-321B-402B-9A70-E1FD27A947E4}"/>
    <dgm:cxn modelId="{D58506F3-8778-4D6B-9FDB-72F3CB16C4CA}" srcId="{6A90180B-9260-4F41-9CFE-3B96EA6D4868}" destId="{7B5F2822-EC0D-45DE-A5F0-B4D6765DAB80}" srcOrd="4" destOrd="0" parTransId="{16376CF4-86D6-444D-A247-90E70907199B}" sibTransId="{0A685765-52DE-4CDF-9E54-E2317CC809E7}"/>
    <dgm:cxn modelId="{ADD7B8F6-BF21-4ABE-A923-C5DBEB79270A}" type="presOf" srcId="{343023FE-8859-4BAB-B8D9-FBEE21C98798}" destId="{51C4C197-3BAC-4914-89AF-5736571F696B}" srcOrd="0" destOrd="0" presId="urn:microsoft.com/office/officeart/2005/8/layout/lProcess3"/>
    <dgm:cxn modelId="{4A5E9E5A-5817-42BF-B26C-F5737DD9A5E1}" type="presParOf" srcId="{C05C6A6D-AA12-40F3-BAEA-B28C1178874D}" destId="{14764D1C-E6D4-4261-AD36-40A2F9D1DA4B}" srcOrd="0" destOrd="0" presId="urn:microsoft.com/office/officeart/2005/8/layout/lProcess3"/>
    <dgm:cxn modelId="{57B8BD8E-11EC-406B-9336-5D83D8B8281A}" type="presParOf" srcId="{14764D1C-E6D4-4261-AD36-40A2F9D1DA4B}" destId="{01952C4C-905A-47DD-BBC6-8ECEAA6FF9EA}" srcOrd="0" destOrd="0" presId="urn:microsoft.com/office/officeart/2005/8/layout/lProcess3"/>
    <dgm:cxn modelId="{52BBF54E-2D72-4CD0-82ED-1AFE059D4D65}" type="presParOf" srcId="{14764D1C-E6D4-4261-AD36-40A2F9D1DA4B}" destId="{04AEA64D-1C21-46D0-9359-A29B646BCDAF}" srcOrd="1" destOrd="0" presId="urn:microsoft.com/office/officeart/2005/8/layout/lProcess3"/>
    <dgm:cxn modelId="{5C2337F8-88F8-471F-8E52-80CD5E8E6B0C}" type="presParOf" srcId="{14764D1C-E6D4-4261-AD36-40A2F9D1DA4B}" destId="{67B2810A-CB10-43ED-B97C-4D9A382409AA}" srcOrd="2" destOrd="0" presId="urn:microsoft.com/office/officeart/2005/8/layout/lProcess3"/>
    <dgm:cxn modelId="{22B206E0-E0BA-4C73-98C1-A36A5F684774}" type="presParOf" srcId="{14764D1C-E6D4-4261-AD36-40A2F9D1DA4B}" destId="{5032DA3F-9AF9-4484-BC4C-535681B6B42F}" srcOrd="3" destOrd="0" presId="urn:microsoft.com/office/officeart/2005/8/layout/lProcess3"/>
    <dgm:cxn modelId="{3C6A621A-4897-4BF1-8099-410CF98521EF}" type="presParOf" srcId="{14764D1C-E6D4-4261-AD36-40A2F9D1DA4B}" destId="{23FB1DD7-5008-434C-9BFD-DB755E1902C5}" srcOrd="4" destOrd="0" presId="urn:microsoft.com/office/officeart/2005/8/layout/lProcess3"/>
    <dgm:cxn modelId="{B5774ED7-5AD7-4A00-A1F9-54D263D3A8D8}" type="presParOf" srcId="{14764D1C-E6D4-4261-AD36-40A2F9D1DA4B}" destId="{D2E92471-33CD-4574-BE25-FCB15A9DE6E4}" srcOrd="5" destOrd="0" presId="urn:microsoft.com/office/officeart/2005/8/layout/lProcess3"/>
    <dgm:cxn modelId="{26CFA0D4-469A-4D22-834A-ED9574AFFF0E}" type="presParOf" srcId="{14764D1C-E6D4-4261-AD36-40A2F9D1DA4B}" destId="{9EB303D8-4DB1-496B-A211-CFA2A9450F10}" srcOrd="6" destOrd="0" presId="urn:microsoft.com/office/officeart/2005/8/layout/lProcess3"/>
    <dgm:cxn modelId="{DA615BD3-E9EB-493B-869F-ADD6E7765F6C}" type="presParOf" srcId="{14764D1C-E6D4-4261-AD36-40A2F9D1DA4B}" destId="{354E13FB-2BD3-45CF-A7AD-8C3F146CB6C9}" srcOrd="7" destOrd="0" presId="urn:microsoft.com/office/officeart/2005/8/layout/lProcess3"/>
    <dgm:cxn modelId="{5EE3AF86-C237-4FEE-9E21-92FD936ACF6F}" type="presParOf" srcId="{14764D1C-E6D4-4261-AD36-40A2F9D1DA4B}" destId="{C59F7459-B3BB-4843-AEFB-7D63CC0C0241}" srcOrd="8" destOrd="0" presId="urn:microsoft.com/office/officeart/2005/8/layout/lProcess3"/>
    <dgm:cxn modelId="{4FC24250-7656-4A6B-82EC-81DE16E24A65}" type="presParOf" srcId="{14764D1C-E6D4-4261-AD36-40A2F9D1DA4B}" destId="{E834B735-0313-4B3E-A0A9-AD3B0DE616C2}" srcOrd="9" destOrd="0" presId="urn:microsoft.com/office/officeart/2005/8/layout/lProcess3"/>
    <dgm:cxn modelId="{2BE6179C-571B-4A89-AF02-05E6FE31EC53}" type="presParOf" srcId="{14764D1C-E6D4-4261-AD36-40A2F9D1DA4B}" destId="{B40F0102-DC23-4081-8604-36EE1E973D2F}" srcOrd="10" destOrd="0" presId="urn:microsoft.com/office/officeart/2005/8/layout/lProcess3"/>
    <dgm:cxn modelId="{206D2BB5-08E7-4238-AD1D-6DD7A8810A7E}" type="presParOf" srcId="{14764D1C-E6D4-4261-AD36-40A2F9D1DA4B}" destId="{8C48D1F1-3809-446D-809A-FC692F7162EE}" srcOrd="11" destOrd="0" presId="urn:microsoft.com/office/officeart/2005/8/layout/lProcess3"/>
    <dgm:cxn modelId="{ADF48872-AEE2-4DE6-8BA5-502DFE158243}" type="presParOf" srcId="{14764D1C-E6D4-4261-AD36-40A2F9D1DA4B}" destId="{B8787D3E-5BD7-4A48-9BA2-77E8B7A4EBC7}" srcOrd="12" destOrd="0" presId="urn:microsoft.com/office/officeart/2005/8/layout/lProcess3"/>
    <dgm:cxn modelId="{387AECAF-B667-4A06-A167-1277093BEA15}" type="presParOf" srcId="{14764D1C-E6D4-4261-AD36-40A2F9D1DA4B}" destId="{AC5EF77F-D595-4C16-984C-671CEBEF5DD0}" srcOrd="13" destOrd="0" presId="urn:microsoft.com/office/officeart/2005/8/layout/lProcess3"/>
    <dgm:cxn modelId="{726854B0-E15D-4B43-ACC4-E1FE976B2B1D}" type="presParOf" srcId="{14764D1C-E6D4-4261-AD36-40A2F9D1DA4B}" destId="{1E718770-77C1-4E6C-BB02-6CF8CF847E83}" srcOrd="14" destOrd="0" presId="urn:microsoft.com/office/officeart/2005/8/layout/lProcess3"/>
    <dgm:cxn modelId="{31C7A7FD-24DC-44A2-817E-6558B048FBC3}" type="presParOf" srcId="{14764D1C-E6D4-4261-AD36-40A2F9D1DA4B}" destId="{106B7F7A-454C-4E7B-9EBA-6C0F5E64C7DD}" srcOrd="15" destOrd="0" presId="urn:microsoft.com/office/officeart/2005/8/layout/lProcess3"/>
    <dgm:cxn modelId="{CD341796-13AC-4F21-A7E2-53C0446E17E7}" type="presParOf" srcId="{14764D1C-E6D4-4261-AD36-40A2F9D1DA4B}" destId="{6BF0C0BF-D0EF-408B-A173-15C5231B8965}" srcOrd="16" destOrd="0" presId="urn:microsoft.com/office/officeart/2005/8/layout/lProcess3"/>
    <dgm:cxn modelId="{26A7FBEA-9C8A-4EC2-8741-799384E7A09C}" type="presParOf" srcId="{14764D1C-E6D4-4261-AD36-40A2F9D1DA4B}" destId="{82EC17A2-3B9A-45AB-88D2-E7528C210FFC}" srcOrd="17" destOrd="0" presId="urn:microsoft.com/office/officeart/2005/8/layout/lProcess3"/>
    <dgm:cxn modelId="{2E2B9112-3BD9-454C-9B16-06CE51298D54}" type="presParOf" srcId="{14764D1C-E6D4-4261-AD36-40A2F9D1DA4B}" destId="{34CF8917-7ABA-49CA-A739-9D9FD220CFCA}" srcOrd="18" destOrd="0" presId="urn:microsoft.com/office/officeart/2005/8/layout/lProcess3"/>
    <dgm:cxn modelId="{B12A24A5-CA69-47BF-891E-B65C09C4FD7A}" type="presParOf" srcId="{C05C6A6D-AA12-40F3-BAEA-B28C1178874D}" destId="{811BB0DB-FBF3-4B48-994A-BD6C3B4019E0}" srcOrd="1" destOrd="0" presId="urn:microsoft.com/office/officeart/2005/8/layout/lProcess3"/>
    <dgm:cxn modelId="{ABC56F1F-2201-4BEC-9DBA-1CF86B798A86}" type="presParOf" srcId="{C05C6A6D-AA12-40F3-BAEA-B28C1178874D}" destId="{40AB731A-545C-4D6B-BBD3-A7ACCB9E5166}" srcOrd="2" destOrd="0" presId="urn:microsoft.com/office/officeart/2005/8/layout/lProcess3"/>
    <dgm:cxn modelId="{F0EEDDE1-47BF-400A-A8F6-CAE98999205F}" type="presParOf" srcId="{40AB731A-545C-4D6B-BBD3-A7ACCB9E5166}" destId="{C37EEB2E-00EC-4140-B447-7D725BFA6882}" srcOrd="0" destOrd="0" presId="urn:microsoft.com/office/officeart/2005/8/layout/lProcess3"/>
    <dgm:cxn modelId="{C78B08D6-5D15-4F5C-A30F-5800BAC47B7A}" type="presParOf" srcId="{40AB731A-545C-4D6B-BBD3-A7ACCB9E5166}" destId="{E398FD31-C950-4096-B343-13FA8F37712A}" srcOrd="1" destOrd="0" presId="urn:microsoft.com/office/officeart/2005/8/layout/lProcess3"/>
    <dgm:cxn modelId="{36F67BE0-47CE-45C8-B2E6-739255255056}" type="presParOf" srcId="{40AB731A-545C-4D6B-BBD3-A7ACCB9E5166}" destId="{1A723048-7A10-4BCB-A43E-832407BECAC5}" srcOrd="2" destOrd="0" presId="urn:microsoft.com/office/officeart/2005/8/layout/lProcess3"/>
    <dgm:cxn modelId="{06EE454F-B422-44DF-A531-986D3EC9DA79}" type="presParOf" srcId="{40AB731A-545C-4D6B-BBD3-A7ACCB9E5166}" destId="{C1454B61-7215-4BB4-A0B6-773382AF940A}" srcOrd="3" destOrd="0" presId="urn:microsoft.com/office/officeart/2005/8/layout/lProcess3"/>
    <dgm:cxn modelId="{02885E9C-5788-4706-AA1F-9A4B1027BC56}" type="presParOf" srcId="{40AB731A-545C-4D6B-BBD3-A7ACCB9E5166}" destId="{7771746D-6EA3-4DA4-94CB-4B1E3BAB11A6}" srcOrd="4" destOrd="0" presId="urn:microsoft.com/office/officeart/2005/8/layout/lProcess3"/>
    <dgm:cxn modelId="{E4F0DFEC-8FF4-404A-9F29-ED3C4C41AC0C}" type="presParOf" srcId="{40AB731A-545C-4D6B-BBD3-A7ACCB9E5166}" destId="{C2E71E15-8159-4E3F-AD26-A9E105193773}" srcOrd="5" destOrd="0" presId="urn:microsoft.com/office/officeart/2005/8/layout/lProcess3"/>
    <dgm:cxn modelId="{CF64300D-3BCE-4E1E-A292-0DA7BF1FD6C3}" type="presParOf" srcId="{40AB731A-545C-4D6B-BBD3-A7ACCB9E5166}" destId="{79827D08-4C0C-4860-8456-E4308BED67A2}" srcOrd="6" destOrd="0" presId="urn:microsoft.com/office/officeart/2005/8/layout/lProcess3"/>
    <dgm:cxn modelId="{CBD651EB-06FB-4E83-AA28-37B4463BCF68}" type="presParOf" srcId="{40AB731A-545C-4D6B-BBD3-A7ACCB9E5166}" destId="{1C7F51A7-DC96-42D1-AC4B-9FAB76B6800F}" srcOrd="7" destOrd="0" presId="urn:microsoft.com/office/officeart/2005/8/layout/lProcess3"/>
    <dgm:cxn modelId="{33894580-6B68-4AD5-89FA-74C4207838D0}" type="presParOf" srcId="{40AB731A-545C-4D6B-BBD3-A7ACCB9E5166}" destId="{DCE4B241-BF4C-40A7-BAE6-559CDDC054EF}" srcOrd="8" destOrd="0" presId="urn:microsoft.com/office/officeart/2005/8/layout/lProcess3"/>
    <dgm:cxn modelId="{1B667AC4-0E5A-43A0-AB56-A511C9785D31}" type="presParOf" srcId="{40AB731A-545C-4D6B-BBD3-A7ACCB9E5166}" destId="{6FCC05C1-72A2-48B8-B161-3ADA053F20E0}" srcOrd="9" destOrd="0" presId="urn:microsoft.com/office/officeart/2005/8/layout/lProcess3"/>
    <dgm:cxn modelId="{BC0D468E-A2F7-45B2-AB95-60AAFE57C88E}" type="presParOf" srcId="{40AB731A-545C-4D6B-BBD3-A7ACCB9E5166}" destId="{8B0604F1-951B-4E5F-9902-5B9D5DC8B88A}" srcOrd="10" destOrd="0" presId="urn:microsoft.com/office/officeart/2005/8/layout/lProcess3"/>
    <dgm:cxn modelId="{EAB32E0E-4D4A-46B6-8F3A-561F440F4BD7}" type="presParOf" srcId="{40AB731A-545C-4D6B-BBD3-A7ACCB9E5166}" destId="{40791B56-198C-443D-BED6-5FE72C9F828F}" srcOrd="11" destOrd="0" presId="urn:microsoft.com/office/officeart/2005/8/layout/lProcess3"/>
    <dgm:cxn modelId="{D5B96BF9-0EDB-4C52-A0B8-2F57B67A44C7}" type="presParOf" srcId="{40AB731A-545C-4D6B-BBD3-A7ACCB9E5166}" destId="{8A334847-814B-4BA2-B00B-DDD3C4D171F5}" srcOrd="12" destOrd="0" presId="urn:microsoft.com/office/officeart/2005/8/layout/lProcess3"/>
    <dgm:cxn modelId="{883A44DE-23E1-4381-973A-5F3E45F22C21}" type="presParOf" srcId="{40AB731A-545C-4D6B-BBD3-A7ACCB9E5166}" destId="{EB451068-44BB-4D67-8FD1-ACEDD7CDDCB3}" srcOrd="13" destOrd="0" presId="urn:microsoft.com/office/officeart/2005/8/layout/lProcess3"/>
    <dgm:cxn modelId="{F00CE7B4-49DB-4753-B2C6-2AF754052DC3}" type="presParOf" srcId="{40AB731A-545C-4D6B-BBD3-A7ACCB9E5166}" destId="{8F016AF9-2DA8-4880-A5FE-8273DA439F37}" srcOrd="14" destOrd="0" presId="urn:microsoft.com/office/officeart/2005/8/layout/lProcess3"/>
    <dgm:cxn modelId="{D28F6E4D-DC85-49A3-A779-5A35452933CF}" type="presParOf" srcId="{40AB731A-545C-4D6B-BBD3-A7ACCB9E5166}" destId="{112DF693-2CF3-44CF-8039-C31DA8D66439}" srcOrd="15" destOrd="0" presId="urn:microsoft.com/office/officeart/2005/8/layout/lProcess3"/>
    <dgm:cxn modelId="{BBA6C6DF-56F0-46EA-BF95-AC39B4B75E16}" type="presParOf" srcId="{40AB731A-545C-4D6B-BBD3-A7ACCB9E5166}" destId="{8A89C5A9-140C-42ED-8060-D988F764D24E}" srcOrd="16" destOrd="0" presId="urn:microsoft.com/office/officeart/2005/8/layout/lProcess3"/>
    <dgm:cxn modelId="{36B0DAAE-45DB-4AD9-8BD7-63FB9FC931D6}" type="presParOf" srcId="{40AB731A-545C-4D6B-BBD3-A7ACCB9E5166}" destId="{DD0DCF64-5A7F-4DEA-98B6-64E28C582A15}" srcOrd="17" destOrd="0" presId="urn:microsoft.com/office/officeart/2005/8/layout/lProcess3"/>
    <dgm:cxn modelId="{A1F40754-43E5-4920-B801-3FA91EE2F8A0}" type="presParOf" srcId="{40AB731A-545C-4D6B-BBD3-A7ACCB9E5166}" destId="{FF65163F-490E-47AE-A9F4-215C1409C407}" srcOrd="18" destOrd="0" presId="urn:microsoft.com/office/officeart/2005/8/layout/lProcess3"/>
    <dgm:cxn modelId="{673A0F34-73F9-4E08-9451-77D058632F74}" type="presParOf" srcId="{C05C6A6D-AA12-40F3-BAEA-B28C1178874D}" destId="{EF656333-1F2B-4EFF-A151-CED656EEDED8}" srcOrd="3" destOrd="0" presId="urn:microsoft.com/office/officeart/2005/8/layout/lProcess3"/>
    <dgm:cxn modelId="{4B802575-B4C5-409D-B5F8-4C787FFA76E3}" type="presParOf" srcId="{C05C6A6D-AA12-40F3-BAEA-B28C1178874D}" destId="{84926FAE-01A8-4674-95A5-78ACF1290BB7}" srcOrd="4" destOrd="0" presId="urn:microsoft.com/office/officeart/2005/8/layout/lProcess3"/>
    <dgm:cxn modelId="{DCE5CAC6-B85F-4062-949B-258D52FBDBB3}" type="presParOf" srcId="{84926FAE-01A8-4674-95A5-78ACF1290BB7}" destId="{05319885-6D0B-4CDB-8E8D-FF918123A593}" srcOrd="0" destOrd="0" presId="urn:microsoft.com/office/officeart/2005/8/layout/lProcess3"/>
    <dgm:cxn modelId="{11D0DFA7-D807-4FF2-815F-FE3CF88FCABC}" type="presParOf" srcId="{84926FAE-01A8-4674-95A5-78ACF1290BB7}" destId="{A8082005-7316-4C01-A246-18DB117502EE}" srcOrd="1" destOrd="0" presId="urn:microsoft.com/office/officeart/2005/8/layout/lProcess3"/>
    <dgm:cxn modelId="{EC426D12-534C-424C-85CC-5F45AB950C80}" type="presParOf" srcId="{84926FAE-01A8-4674-95A5-78ACF1290BB7}" destId="{51C4C197-3BAC-4914-89AF-5736571F696B}" srcOrd="2" destOrd="0" presId="urn:microsoft.com/office/officeart/2005/8/layout/lProcess3"/>
    <dgm:cxn modelId="{7C03BC90-F44A-4072-9D95-CCDD7E1467F7}" type="presParOf" srcId="{84926FAE-01A8-4674-95A5-78ACF1290BB7}" destId="{8E188960-6815-4B2F-8D76-106C8D47C719}" srcOrd="3" destOrd="0" presId="urn:microsoft.com/office/officeart/2005/8/layout/lProcess3"/>
    <dgm:cxn modelId="{AA812650-4BDB-48FC-BBEB-934A144D1B03}" type="presParOf" srcId="{84926FAE-01A8-4674-95A5-78ACF1290BB7}" destId="{0EF320A9-EC63-4B4A-A8FE-FE95BC8D453E}" srcOrd="4" destOrd="0" presId="urn:microsoft.com/office/officeart/2005/8/layout/lProcess3"/>
    <dgm:cxn modelId="{8E897FD7-6EA2-4C66-8247-F9DD240327EB}" type="presParOf" srcId="{84926FAE-01A8-4674-95A5-78ACF1290BB7}" destId="{5906ADC0-2F13-4BB7-93D3-141806E6F1F3}" srcOrd="5" destOrd="0" presId="urn:microsoft.com/office/officeart/2005/8/layout/lProcess3"/>
    <dgm:cxn modelId="{6CD2FF7F-4BFA-4230-8C4C-83460911C443}" type="presParOf" srcId="{84926FAE-01A8-4674-95A5-78ACF1290BB7}" destId="{A33E841F-DA98-44B2-8358-350F98FC2A95}" srcOrd="6" destOrd="0" presId="urn:microsoft.com/office/officeart/2005/8/layout/lProcess3"/>
    <dgm:cxn modelId="{865EFAF2-D519-477D-982D-48F4BBAFA7EC}" type="presParOf" srcId="{84926FAE-01A8-4674-95A5-78ACF1290BB7}" destId="{385F0598-B944-4328-8F45-355F3B98F08E}" srcOrd="7" destOrd="0" presId="urn:microsoft.com/office/officeart/2005/8/layout/lProcess3"/>
    <dgm:cxn modelId="{D93C9309-986E-4CA1-B52A-938DD4407087}" type="presParOf" srcId="{84926FAE-01A8-4674-95A5-78ACF1290BB7}" destId="{80E55F2B-EA21-4F6A-932F-AB4518E65D38}" srcOrd="8" destOrd="0" presId="urn:microsoft.com/office/officeart/2005/8/layout/lProcess3"/>
    <dgm:cxn modelId="{A92825FE-A89E-4124-81CF-FB47745A50F0}" type="presParOf" srcId="{84926FAE-01A8-4674-95A5-78ACF1290BB7}" destId="{410690BE-52C4-43CE-84A3-CAFE440706C5}" srcOrd="9" destOrd="0" presId="urn:microsoft.com/office/officeart/2005/8/layout/lProcess3"/>
    <dgm:cxn modelId="{54D41C4A-3FE5-4519-95BB-797BD002EF76}" type="presParOf" srcId="{84926FAE-01A8-4674-95A5-78ACF1290BB7}" destId="{B512E534-CC85-4DB5-8859-7395EC55C7BE}" srcOrd="10" destOrd="0" presId="urn:microsoft.com/office/officeart/2005/8/layout/lProcess3"/>
    <dgm:cxn modelId="{93850C28-7660-4652-94D5-3ED2B7E64504}" type="presParOf" srcId="{84926FAE-01A8-4674-95A5-78ACF1290BB7}" destId="{8E704660-B7FC-464B-BC17-9D8473189046}" srcOrd="11" destOrd="0" presId="urn:microsoft.com/office/officeart/2005/8/layout/lProcess3"/>
    <dgm:cxn modelId="{F434D524-2380-4E53-BB84-7B3658F34824}" type="presParOf" srcId="{84926FAE-01A8-4674-95A5-78ACF1290BB7}" destId="{716E80E3-9306-4A1C-86CD-E48F964F9615}" srcOrd="12" destOrd="0" presId="urn:microsoft.com/office/officeart/2005/8/layout/lProcess3"/>
    <dgm:cxn modelId="{F4CF0AB9-2A6E-4349-B07D-752A023ADE41}" type="presParOf" srcId="{84926FAE-01A8-4674-95A5-78ACF1290BB7}" destId="{717F6D63-15EF-49BF-8F41-19E84115D1DC}" srcOrd="13" destOrd="0" presId="urn:microsoft.com/office/officeart/2005/8/layout/lProcess3"/>
    <dgm:cxn modelId="{122124B4-6E6D-4EF4-A3FF-B1266F9BDDC4}" type="presParOf" srcId="{84926FAE-01A8-4674-95A5-78ACF1290BB7}" destId="{3A05F587-E999-4C00-8037-C18B98592939}" srcOrd="14" destOrd="0" presId="urn:microsoft.com/office/officeart/2005/8/layout/lProcess3"/>
    <dgm:cxn modelId="{F3479F5E-CEF1-425F-9F8D-7022BA794947}" type="presParOf" srcId="{84926FAE-01A8-4674-95A5-78ACF1290BB7}" destId="{E03A3F7B-18A3-4BC7-8BC7-7E6E8A5B7922}" srcOrd="15" destOrd="0" presId="urn:microsoft.com/office/officeart/2005/8/layout/lProcess3"/>
    <dgm:cxn modelId="{722D413D-E615-40C7-ABC7-E69FAD4099B8}" type="presParOf" srcId="{84926FAE-01A8-4674-95A5-78ACF1290BB7}" destId="{CD09911C-B7F1-4745-B6F3-5277FCFC03C6}" srcOrd="16" destOrd="0" presId="urn:microsoft.com/office/officeart/2005/8/layout/lProcess3"/>
    <dgm:cxn modelId="{286EB97A-0233-4233-BEB3-A2845ABAAA22}" type="presParOf" srcId="{84926FAE-01A8-4674-95A5-78ACF1290BB7}" destId="{5AB6EBC9-73C5-4B6C-90A0-330DF89B6734}" srcOrd="17" destOrd="0" presId="urn:microsoft.com/office/officeart/2005/8/layout/lProcess3"/>
    <dgm:cxn modelId="{9CD5CF7E-5AFF-4019-9CB4-97584FC50C18}" type="presParOf" srcId="{84926FAE-01A8-4674-95A5-78ACF1290BB7}" destId="{71550A3F-C07A-4DA2-8025-94E45B69DE3C}" srcOrd="18" destOrd="0" presId="urn:microsoft.com/office/officeart/2005/8/layout/lProcess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EC1C40-3EB8-4639-B9D5-F78615C4C31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C32B7032-B9D3-4A1C-AB49-DE8F12A3F346}">
      <dgm:prSet phldrT="[Texte]"/>
      <dgm:spPr>
        <a:solidFill>
          <a:schemeClr val="accent4"/>
        </a:solidFill>
      </dgm:spPr>
      <dgm:t>
        <a:bodyPr/>
        <a:lstStyle/>
        <a:p>
          <a:r>
            <a:rPr lang="en-US" b="1" dirty="0">
              <a:solidFill>
                <a:sysClr val="windowText" lastClr="000000"/>
              </a:solidFill>
            </a:rPr>
            <a:t>R130</a:t>
          </a:r>
          <a:endParaRPr lang="fr-FR" b="1" dirty="0">
            <a:solidFill>
              <a:sysClr val="windowText" lastClr="000000"/>
            </a:solidFill>
          </a:endParaRPr>
        </a:p>
      </dgm:t>
    </dgm:pt>
    <dgm:pt modelId="{E33ED43C-6A27-4217-8E9A-FA7FE70B0096}" type="parTrans" cxnId="{BD4AE0F1-2549-49EB-AB8F-278D1ED91B64}">
      <dgm:prSet/>
      <dgm:spPr/>
      <dgm:t>
        <a:bodyPr/>
        <a:lstStyle/>
        <a:p>
          <a:endParaRPr lang="fr-FR"/>
        </a:p>
      </dgm:t>
    </dgm:pt>
    <dgm:pt modelId="{D49DC2FC-27A9-44CD-91D3-A7AB29FF035A}" type="sibTrans" cxnId="{BD4AE0F1-2549-49EB-AB8F-278D1ED91B64}">
      <dgm:prSet/>
      <dgm:spPr/>
      <dgm:t>
        <a:bodyPr/>
        <a:lstStyle/>
        <a:p>
          <a:endParaRPr lang="fr-FR"/>
        </a:p>
      </dgm:t>
    </dgm:pt>
    <dgm:pt modelId="{5702BEDF-3031-4F37-9668-2FFFD21E04BE}">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4770947A-6DAD-4191-B818-7280AE8C28C4}" type="parTrans" cxnId="{AA6A1223-66DF-46F4-B9AC-402F4FEC094B}">
      <dgm:prSet/>
      <dgm:spPr/>
      <dgm:t>
        <a:bodyPr/>
        <a:lstStyle/>
        <a:p>
          <a:endParaRPr lang="fr-FR"/>
        </a:p>
      </dgm:t>
    </dgm:pt>
    <dgm:pt modelId="{603D14BD-7030-443A-8A0B-D95A702FC573}" type="sibTrans" cxnId="{AA6A1223-66DF-46F4-B9AC-402F4FEC094B}">
      <dgm:prSet/>
      <dgm:spPr/>
      <dgm:t>
        <a:bodyPr/>
        <a:lstStyle/>
        <a:p>
          <a:endParaRPr lang="fr-FR"/>
        </a:p>
      </dgm:t>
    </dgm:pt>
    <dgm:pt modelId="{354B3FD4-6BF8-433E-8770-CB884DF1F9B2}">
      <dgm:prSet phldrT="[Texte]"/>
      <dgm:spPr>
        <a:solidFill>
          <a:schemeClr val="accent2"/>
        </a:solidFill>
      </dgm:spPr>
      <dgm:t>
        <a:bodyPr/>
        <a:lstStyle/>
        <a:p>
          <a:r>
            <a:rPr lang="en-US" dirty="0">
              <a:solidFill>
                <a:sysClr val="windowText" lastClr="000000"/>
              </a:solidFill>
            </a:rPr>
            <a:t>Not relevant</a:t>
          </a:r>
          <a:endParaRPr lang="fr-FR" dirty="0">
            <a:solidFill>
              <a:sysClr val="windowText" lastClr="000000"/>
            </a:solidFill>
          </a:endParaRPr>
        </a:p>
      </dgm:t>
    </dgm:pt>
    <dgm:pt modelId="{77BA86F6-4DDE-4DCF-91A7-33F73E116C44}" type="parTrans" cxnId="{0EEBCB8B-F980-4B90-9FC3-C73A84367EBD}">
      <dgm:prSet/>
      <dgm:spPr/>
      <dgm:t>
        <a:bodyPr/>
        <a:lstStyle/>
        <a:p>
          <a:endParaRPr lang="fr-FR"/>
        </a:p>
      </dgm:t>
    </dgm:pt>
    <dgm:pt modelId="{1722B6FD-1723-468F-AD66-30EE027ED86A}" type="sibTrans" cxnId="{0EEBCB8B-F980-4B90-9FC3-C73A84367EBD}">
      <dgm:prSet/>
      <dgm:spPr/>
      <dgm:t>
        <a:bodyPr/>
        <a:lstStyle/>
        <a:p>
          <a:endParaRPr lang="fr-FR"/>
        </a:p>
      </dgm:t>
    </dgm:pt>
    <dgm:pt modelId="{0368EA25-36B3-4BA6-A197-3AC75307775E}">
      <dgm:prSet phldrT="[Texte]"/>
      <dgm:spPr>
        <a:solidFill>
          <a:schemeClr val="accent4"/>
        </a:solidFill>
      </dgm:spPr>
      <dgm:t>
        <a:bodyPr/>
        <a:lstStyle/>
        <a:p>
          <a:r>
            <a:rPr lang="en-US" b="1" dirty="0">
              <a:solidFill>
                <a:sysClr val="windowText" lastClr="000000"/>
              </a:solidFill>
            </a:rPr>
            <a:t>R131</a:t>
          </a:r>
          <a:endParaRPr lang="fr-FR" b="1" dirty="0">
            <a:solidFill>
              <a:sysClr val="windowText" lastClr="000000"/>
            </a:solidFill>
          </a:endParaRPr>
        </a:p>
      </dgm:t>
    </dgm:pt>
    <dgm:pt modelId="{E7558B75-AA3F-4649-B001-3D0A429FDF7C}" type="parTrans" cxnId="{046E3267-3CFB-41F7-8FF5-F946E40D4679}">
      <dgm:prSet/>
      <dgm:spPr/>
      <dgm:t>
        <a:bodyPr/>
        <a:lstStyle/>
        <a:p>
          <a:endParaRPr lang="fr-FR"/>
        </a:p>
      </dgm:t>
    </dgm:pt>
    <dgm:pt modelId="{642AD494-C917-40AE-A811-9A3C34528178}" type="sibTrans" cxnId="{046E3267-3CFB-41F7-8FF5-F946E40D4679}">
      <dgm:prSet/>
      <dgm:spPr/>
      <dgm:t>
        <a:bodyPr/>
        <a:lstStyle/>
        <a:p>
          <a:endParaRPr lang="fr-FR"/>
        </a:p>
      </dgm:t>
    </dgm:pt>
    <dgm:pt modelId="{D57A6CB7-7760-48B7-A711-BAB4BE80B853}">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BE6D170D-5C99-4638-90B0-CD6C1B6CD063}" type="parTrans" cxnId="{C9E815BC-12F2-4E78-8691-29E8676BAE22}">
      <dgm:prSet/>
      <dgm:spPr/>
      <dgm:t>
        <a:bodyPr/>
        <a:lstStyle/>
        <a:p>
          <a:endParaRPr lang="fr-FR"/>
        </a:p>
      </dgm:t>
    </dgm:pt>
    <dgm:pt modelId="{A6BC52E2-03F3-4A11-B4BB-E5BCE3595CC7}" type="sibTrans" cxnId="{C9E815BC-12F2-4E78-8691-29E8676BAE22}">
      <dgm:prSet/>
      <dgm:spPr/>
      <dgm:t>
        <a:bodyPr/>
        <a:lstStyle/>
        <a:p>
          <a:endParaRPr lang="fr-FR"/>
        </a:p>
      </dgm:t>
    </dgm:pt>
    <dgm:pt modelId="{E8756328-F1F7-45CC-BD45-B22FCFEFFDA1}">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7AB57CA7-59A1-4472-87FD-10CF3E0234F8}" type="parTrans" cxnId="{A6C664C3-0F88-416F-9830-48EF6EE9CFA8}">
      <dgm:prSet/>
      <dgm:spPr/>
      <dgm:t>
        <a:bodyPr/>
        <a:lstStyle/>
        <a:p>
          <a:endParaRPr lang="fr-FR"/>
        </a:p>
      </dgm:t>
    </dgm:pt>
    <dgm:pt modelId="{3EA7CAE1-F45A-4B18-BB92-A390046AD1A3}" type="sibTrans" cxnId="{A6C664C3-0F88-416F-9830-48EF6EE9CFA8}">
      <dgm:prSet/>
      <dgm:spPr/>
      <dgm:t>
        <a:bodyPr/>
        <a:lstStyle/>
        <a:p>
          <a:endParaRPr lang="fr-FR"/>
        </a:p>
      </dgm:t>
    </dgm:pt>
    <dgm:pt modelId="{FC507A30-CA23-4062-AD1D-F6C00335EDCD}">
      <dgm:prSet phldrT="[Texte]"/>
      <dgm:spPr>
        <a:solidFill>
          <a:schemeClr val="accent4"/>
        </a:solidFill>
      </dgm:spPr>
      <dgm:t>
        <a:bodyPr/>
        <a:lstStyle/>
        <a:p>
          <a:r>
            <a:rPr lang="en-US" b="1" dirty="0">
              <a:solidFill>
                <a:sysClr val="windowText" lastClr="000000"/>
              </a:solidFill>
            </a:rPr>
            <a:t>R139</a:t>
          </a:r>
          <a:endParaRPr lang="fr-FR" b="1" dirty="0">
            <a:solidFill>
              <a:sysClr val="windowText" lastClr="000000"/>
            </a:solidFill>
          </a:endParaRPr>
        </a:p>
      </dgm:t>
    </dgm:pt>
    <dgm:pt modelId="{67C5C989-6FB1-43BB-9216-A564439461D7}" type="parTrans" cxnId="{2C39BC58-740C-4EA0-9D4B-287874A88083}">
      <dgm:prSet/>
      <dgm:spPr/>
      <dgm:t>
        <a:bodyPr/>
        <a:lstStyle/>
        <a:p>
          <a:endParaRPr lang="fr-FR"/>
        </a:p>
      </dgm:t>
    </dgm:pt>
    <dgm:pt modelId="{5BC503E2-9AC9-4ED3-901E-5074A47D812C}" type="sibTrans" cxnId="{2C39BC58-740C-4EA0-9D4B-287874A88083}">
      <dgm:prSet/>
      <dgm:spPr/>
      <dgm:t>
        <a:bodyPr/>
        <a:lstStyle/>
        <a:p>
          <a:endParaRPr lang="fr-FR"/>
        </a:p>
      </dgm:t>
    </dgm:pt>
    <dgm:pt modelId="{95220FC2-81CC-44BE-82CF-0DC613885CD1}">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92778670-8360-4206-8B40-96E298704C31}" type="parTrans" cxnId="{78BEB665-E048-46AF-8595-CDC5F646DDA4}">
      <dgm:prSet/>
      <dgm:spPr/>
      <dgm:t>
        <a:bodyPr/>
        <a:lstStyle/>
        <a:p>
          <a:endParaRPr lang="fr-FR"/>
        </a:p>
      </dgm:t>
    </dgm:pt>
    <dgm:pt modelId="{F9AF36C0-F141-4AFE-ADFF-545322E55EBB}" type="sibTrans" cxnId="{78BEB665-E048-46AF-8595-CDC5F646DDA4}">
      <dgm:prSet/>
      <dgm:spPr/>
      <dgm:t>
        <a:bodyPr/>
        <a:lstStyle/>
        <a:p>
          <a:endParaRPr lang="fr-FR"/>
        </a:p>
      </dgm:t>
    </dgm:pt>
    <dgm:pt modelId="{10C9E3B2-E52B-4AB2-A5CB-D94E9B80FD7D}">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4EAB1A1B-50E6-4DB2-84A8-8315325F8D0E}" type="parTrans" cxnId="{3338ED6B-913A-4274-AAB4-F15579D64E94}">
      <dgm:prSet/>
      <dgm:spPr/>
      <dgm:t>
        <a:bodyPr/>
        <a:lstStyle/>
        <a:p>
          <a:endParaRPr lang="fr-FR"/>
        </a:p>
      </dgm:t>
    </dgm:pt>
    <dgm:pt modelId="{A84E75D4-F9B7-4A53-8091-709ED960A0B5}" type="sibTrans" cxnId="{3338ED6B-913A-4274-AAB4-F15579D64E94}">
      <dgm:prSet/>
      <dgm:spPr/>
      <dgm:t>
        <a:bodyPr/>
        <a:lstStyle/>
        <a:p>
          <a:endParaRPr lang="fr-FR"/>
        </a:p>
      </dgm:t>
    </dgm:pt>
    <dgm:pt modelId="{D7ED0D09-9870-4B0C-8E6C-DEDFEB8C9FAC}">
      <dgm:prSet phldrT="[Texte]"/>
      <dgm:spPr>
        <a:solidFill>
          <a:schemeClr val="accent4"/>
        </a:solidFill>
      </dgm:spPr>
      <dgm:t>
        <a:bodyPr/>
        <a:lstStyle/>
        <a:p>
          <a:r>
            <a:rPr lang="en-US" b="1" dirty="0">
              <a:solidFill>
                <a:sysClr val="windowText" lastClr="000000"/>
              </a:solidFill>
            </a:rPr>
            <a:t>R152</a:t>
          </a:r>
          <a:endParaRPr lang="fr-FR" b="1" dirty="0">
            <a:solidFill>
              <a:sysClr val="windowText" lastClr="000000"/>
            </a:solidFill>
          </a:endParaRPr>
        </a:p>
      </dgm:t>
    </dgm:pt>
    <dgm:pt modelId="{F6638D99-D2D4-4F9F-AA5C-96D719ED6AE7}" type="parTrans" cxnId="{9138F8E3-BBC8-4260-86F7-5131D9C7BEB7}">
      <dgm:prSet/>
      <dgm:spPr/>
      <dgm:t>
        <a:bodyPr/>
        <a:lstStyle/>
        <a:p>
          <a:endParaRPr lang="fr-FR"/>
        </a:p>
      </dgm:t>
    </dgm:pt>
    <dgm:pt modelId="{3B4EFEE0-8458-445C-A0CE-14E958CFB399}" type="sibTrans" cxnId="{9138F8E3-BBC8-4260-86F7-5131D9C7BEB7}">
      <dgm:prSet/>
      <dgm:spPr/>
      <dgm:t>
        <a:bodyPr/>
        <a:lstStyle/>
        <a:p>
          <a:endParaRPr lang="fr-FR"/>
        </a:p>
      </dgm:t>
    </dgm:pt>
    <dgm:pt modelId="{4B633A32-6523-4AF6-8E94-B18A4CF83252}">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F553FC73-793E-4324-BF37-48D38402CFA5}" type="parTrans" cxnId="{8F8FA380-4B89-4FE9-9FFD-4CAD83CDAF59}">
      <dgm:prSet/>
      <dgm:spPr/>
      <dgm:t>
        <a:bodyPr/>
        <a:lstStyle/>
        <a:p>
          <a:endParaRPr lang="fr-FR"/>
        </a:p>
      </dgm:t>
    </dgm:pt>
    <dgm:pt modelId="{A3DA4D20-0BBF-4AFB-AEAB-73E8C89F046B}" type="sibTrans" cxnId="{8F8FA380-4B89-4FE9-9FFD-4CAD83CDAF59}">
      <dgm:prSet/>
      <dgm:spPr/>
      <dgm:t>
        <a:bodyPr/>
        <a:lstStyle/>
        <a:p>
          <a:endParaRPr lang="fr-FR"/>
        </a:p>
      </dgm:t>
    </dgm:pt>
    <dgm:pt modelId="{09DF0759-9BB2-4A13-808F-543BEE90D397}">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F5B739FD-E92F-4BBD-B274-C39BE66AE16B}" type="parTrans" cxnId="{FC276B24-D4CF-4DE1-AC2C-80F86A72A411}">
      <dgm:prSet/>
      <dgm:spPr/>
      <dgm:t>
        <a:bodyPr/>
        <a:lstStyle/>
        <a:p>
          <a:endParaRPr lang="fr-FR"/>
        </a:p>
      </dgm:t>
    </dgm:pt>
    <dgm:pt modelId="{8F6CA920-39D4-4317-890B-1451B8A11690}" type="sibTrans" cxnId="{FC276B24-D4CF-4DE1-AC2C-80F86A72A411}">
      <dgm:prSet/>
      <dgm:spPr/>
      <dgm:t>
        <a:bodyPr/>
        <a:lstStyle/>
        <a:p>
          <a:endParaRPr lang="fr-FR"/>
        </a:p>
      </dgm:t>
    </dgm:pt>
    <dgm:pt modelId="{A981361A-70F7-415A-8563-48C01FFF3266}">
      <dgm:prSet phldrT="[Texte]"/>
      <dgm:spPr>
        <a:solidFill>
          <a:schemeClr val="accent4"/>
        </a:solidFill>
      </dgm:spPr>
      <dgm:t>
        <a:bodyPr/>
        <a:lstStyle/>
        <a:p>
          <a:r>
            <a:rPr lang="en-US" b="1" dirty="0">
              <a:solidFill>
                <a:sysClr val="windowText" lastClr="000000"/>
              </a:solidFill>
            </a:rPr>
            <a:t>R155</a:t>
          </a:r>
          <a:endParaRPr lang="fr-FR" b="1" dirty="0">
            <a:solidFill>
              <a:sysClr val="windowText" lastClr="000000"/>
            </a:solidFill>
          </a:endParaRPr>
        </a:p>
      </dgm:t>
    </dgm:pt>
    <dgm:pt modelId="{E819FBD3-3C97-458E-A377-FCEB6E20FE64}" type="parTrans" cxnId="{1A9246A2-E93D-4FD1-A155-CD9E73208C70}">
      <dgm:prSet/>
      <dgm:spPr/>
      <dgm:t>
        <a:bodyPr/>
        <a:lstStyle/>
        <a:p>
          <a:endParaRPr lang="fr-FR"/>
        </a:p>
      </dgm:t>
    </dgm:pt>
    <dgm:pt modelId="{92F01E32-7A55-439B-90A0-93053F1EA88C}" type="sibTrans" cxnId="{1A9246A2-E93D-4FD1-A155-CD9E73208C70}">
      <dgm:prSet/>
      <dgm:spPr/>
      <dgm:t>
        <a:bodyPr/>
        <a:lstStyle/>
        <a:p>
          <a:endParaRPr lang="fr-FR"/>
        </a:p>
      </dgm:t>
    </dgm:pt>
    <dgm:pt modelId="{613D784A-8EB6-41A7-8FCF-82AE5367F6C4}">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388345FF-D599-44B8-A833-EE7984CCEBAC}" type="parTrans" cxnId="{3F17F7B3-E25B-4533-80A4-E0A6A29B49EE}">
      <dgm:prSet/>
      <dgm:spPr/>
      <dgm:t>
        <a:bodyPr/>
        <a:lstStyle/>
        <a:p>
          <a:endParaRPr lang="fr-FR"/>
        </a:p>
      </dgm:t>
    </dgm:pt>
    <dgm:pt modelId="{1E839943-7A25-4778-A27E-10164EA60F58}" type="sibTrans" cxnId="{3F17F7B3-E25B-4533-80A4-E0A6A29B49EE}">
      <dgm:prSet/>
      <dgm:spPr/>
      <dgm:t>
        <a:bodyPr/>
        <a:lstStyle/>
        <a:p>
          <a:endParaRPr lang="fr-FR"/>
        </a:p>
      </dgm:t>
    </dgm:pt>
    <dgm:pt modelId="{2DCEA5CA-876C-4EC5-B4C6-A6F749CFAA65}">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004BBC80-1794-4B66-8107-9E18C809604F}" type="parTrans" cxnId="{1D0F07DE-B941-4D38-B57C-81FCD877B609}">
      <dgm:prSet/>
      <dgm:spPr/>
      <dgm:t>
        <a:bodyPr/>
        <a:lstStyle/>
        <a:p>
          <a:endParaRPr lang="fr-FR"/>
        </a:p>
      </dgm:t>
    </dgm:pt>
    <dgm:pt modelId="{CD14448D-1FC9-45B5-92C0-90FF3355EDB5}" type="sibTrans" cxnId="{1D0F07DE-B941-4D38-B57C-81FCD877B609}">
      <dgm:prSet/>
      <dgm:spPr/>
      <dgm:t>
        <a:bodyPr/>
        <a:lstStyle/>
        <a:p>
          <a:endParaRPr lang="fr-FR"/>
        </a:p>
      </dgm:t>
    </dgm:pt>
    <dgm:pt modelId="{781AD994-F7A8-440B-A42B-A5A511F07151}">
      <dgm:prSet phldrT="[Texte]"/>
      <dgm:spPr>
        <a:solidFill>
          <a:schemeClr val="accent2">
            <a:alpha val="90000"/>
          </a:schemeClr>
        </a:solidFill>
      </dgm:spPr>
      <dgm:t>
        <a:bodyPr/>
        <a:lstStyle/>
        <a:p>
          <a:r>
            <a:rPr lang="en-US" dirty="0">
              <a:solidFill>
                <a:sysClr val="windowText" lastClr="000000"/>
              </a:solidFill>
            </a:rPr>
            <a:t>No changes needed</a:t>
          </a:r>
          <a:endParaRPr lang="fr-FR" dirty="0">
            <a:solidFill>
              <a:sysClr val="windowText" lastClr="000000"/>
            </a:solidFill>
          </a:endParaRPr>
        </a:p>
      </dgm:t>
    </dgm:pt>
    <dgm:pt modelId="{4008BF95-75A1-4DD2-BD9E-0BE546384946}" type="parTrans" cxnId="{B49C5E14-FCAD-4350-ACBC-E87EDC64B13B}">
      <dgm:prSet/>
      <dgm:spPr/>
      <dgm:t>
        <a:bodyPr/>
        <a:lstStyle/>
        <a:p>
          <a:endParaRPr lang="fr-FR"/>
        </a:p>
      </dgm:t>
    </dgm:pt>
    <dgm:pt modelId="{4A71BCCD-D06F-48BA-8189-97E28D1CF4A1}" type="sibTrans" cxnId="{B49C5E14-FCAD-4350-ACBC-E87EDC64B13B}">
      <dgm:prSet/>
      <dgm:spPr/>
      <dgm:t>
        <a:bodyPr/>
        <a:lstStyle/>
        <a:p>
          <a:endParaRPr lang="fr-FR"/>
        </a:p>
      </dgm:t>
    </dgm:pt>
    <dgm:pt modelId="{63C0FECF-2D7E-4AA5-A2CF-E8940E12E2AD}">
      <dgm:prSet phldrT="[Texte]"/>
      <dgm:spPr>
        <a:solidFill>
          <a:schemeClr val="accent4"/>
        </a:solidFill>
      </dgm:spPr>
      <dgm:t>
        <a:bodyPr/>
        <a:lstStyle/>
        <a:p>
          <a:r>
            <a:rPr lang="en-US" b="1" dirty="0">
              <a:solidFill>
                <a:sysClr val="windowText" lastClr="000000"/>
              </a:solidFill>
            </a:rPr>
            <a:t>R156</a:t>
          </a:r>
          <a:endParaRPr lang="fr-FR" b="1" dirty="0">
            <a:solidFill>
              <a:sysClr val="windowText" lastClr="000000"/>
            </a:solidFill>
          </a:endParaRPr>
        </a:p>
      </dgm:t>
    </dgm:pt>
    <dgm:pt modelId="{57FD35E3-32C3-4F88-A200-524BE26F0BA6}" type="parTrans" cxnId="{5E8CF07B-3BD4-4D00-BD33-BD5B4095597E}">
      <dgm:prSet/>
      <dgm:spPr/>
      <dgm:t>
        <a:bodyPr/>
        <a:lstStyle/>
        <a:p>
          <a:endParaRPr lang="fr-FR"/>
        </a:p>
      </dgm:t>
    </dgm:pt>
    <dgm:pt modelId="{BD654B48-2CA8-4FB5-846A-91C43CA04380}" type="sibTrans" cxnId="{5E8CF07B-3BD4-4D00-BD33-BD5B4095597E}">
      <dgm:prSet/>
      <dgm:spPr/>
      <dgm:t>
        <a:bodyPr/>
        <a:lstStyle/>
        <a:p>
          <a:endParaRPr lang="fr-FR"/>
        </a:p>
      </dgm:t>
    </dgm:pt>
    <dgm:pt modelId="{84F04583-EF6A-4A97-A478-FE32AAE250C9}">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BA2BC77E-9068-4B35-B0F7-B6F1147B4974}" type="parTrans" cxnId="{F51CD31F-FCB6-43EB-8B74-157520154001}">
      <dgm:prSet/>
      <dgm:spPr/>
      <dgm:t>
        <a:bodyPr/>
        <a:lstStyle/>
        <a:p>
          <a:endParaRPr lang="fr-FR"/>
        </a:p>
      </dgm:t>
    </dgm:pt>
    <dgm:pt modelId="{10C004CF-95E0-457E-A637-7D39A632E748}" type="sibTrans" cxnId="{F51CD31F-FCB6-43EB-8B74-157520154001}">
      <dgm:prSet/>
      <dgm:spPr/>
      <dgm:t>
        <a:bodyPr/>
        <a:lstStyle/>
        <a:p>
          <a:endParaRPr lang="fr-FR"/>
        </a:p>
      </dgm:t>
    </dgm:pt>
    <dgm:pt modelId="{064CFEF8-E7AE-4EDC-8EE6-318429C34C36}">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C9D6E736-7C99-42E6-A53B-449C0827FC25}" type="parTrans" cxnId="{BD6A00AA-0D0E-4C2B-A7F7-DB6FEE95E699}">
      <dgm:prSet/>
      <dgm:spPr/>
      <dgm:t>
        <a:bodyPr/>
        <a:lstStyle/>
        <a:p>
          <a:endParaRPr lang="fr-FR"/>
        </a:p>
      </dgm:t>
    </dgm:pt>
    <dgm:pt modelId="{E0D59C57-4FF6-4F3E-B790-85ED8B64ECE3}" type="sibTrans" cxnId="{BD6A00AA-0D0E-4C2B-A7F7-DB6FEE95E699}">
      <dgm:prSet/>
      <dgm:spPr/>
      <dgm:t>
        <a:bodyPr/>
        <a:lstStyle/>
        <a:p>
          <a:endParaRPr lang="fr-FR"/>
        </a:p>
      </dgm:t>
    </dgm:pt>
    <dgm:pt modelId="{81E8FC77-42B4-49F8-9DC6-1034ED6FAE34}">
      <dgm:prSet phldrT="[Texte]"/>
      <dgm:spPr>
        <a:solidFill>
          <a:schemeClr val="accent2">
            <a:alpha val="90000"/>
          </a:schemeClr>
        </a:solidFill>
      </dgm:spPr>
      <dgm:t>
        <a:bodyPr/>
        <a:lstStyle/>
        <a:p>
          <a:r>
            <a:rPr lang="en-US" dirty="0">
              <a:solidFill>
                <a:sysClr val="windowText" lastClr="000000"/>
              </a:solidFill>
            </a:rPr>
            <a:t>No changes needed</a:t>
          </a:r>
          <a:endParaRPr lang="fr-FR" dirty="0">
            <a:solidFill>
              <a:sysClr val="windowText" lastClr="000000"/>
            </a:solidFill>
          </a:endParaRPr>
        </a:p>
      </dgm:t>
    </dgm:pt>
    <dgm:pt modelId="{D622940C-0B10-492F-8B8F-3BCD5DA1CC01}" type="parTrans" cxnId="{1685E3B9-3413-4255-9FFD-BF68E32D9138}">
      <dgm:prSet/>
      <dgm:spPr/>
      <dgm:t>
        <a:bodyPr/>
        <a:lstStyle/>
        <a:p>
          <a:endParaRPr lang="fr-FR"/>
        </a:p>
      </dgm:t>
    </dgm:pt>
    <dgm:pt modelId="{65D56E03-047A-478E-B764-66DDD226B109}" type="sibTrans" cxnId="{1685E3B9-3413-4255-9FFD-BF68E32D9138}">
      <dgm:prSet/>
      <dgm:spPr/>
      <dgm:t>
        <a:bodyPr/>
        <a:lstStyle/>
        <a:p>
          <a:endParaRPr lang="fr-FR"/>
        </a:p>
      </dgm:t>
    </dgm:pt>
    <dgm:pt modelId="{C2501094-C508-493E-80F8-F18572AED0C4}">
      <dgm:prSet phldrT="[Texte]"/>
      <dgm:spPr>
        <a:solidFill>
          <a:schemeClr val="accent4"/>
        </a:solidFill>
      </dgm:spPr>
      <dgm:t>
        <a:bodyPr/>
        <a:lstStyle/>
        <a:p>
          <a:r>
            <a:rPr lang="en-US" b="1" dirty="0">
              <a:solidFill>
                <a:sysClr val="windowText" lastClr="000000"/>
              </a:solidFill>
            </a:rPr>
            <a:t>R157</a:t>
          </a:r>
          <a:endParaRPr lang="fr-FR" b="1" dirty="0">
            <a:solidFill>
              <a:sysClr val="windowText" lastClr="000000"/>
            </a:solidFill>
          </a:endParaRPr>
        </a:p>
      </dgm:t>
    </dgm:pt>
    <dgm:pt modelId="{4157B2F8-7743-49B3-A1B9-D7D681507A73}" type="parTrans" cxnId="{389AC559-7C60-40CB-9BC7-A4F05C219EC6}">
      <dgm:prSet/>
      <dgm:spPr/>
      <dgm:t>
        <a:bodyPr/>
        <a:lstStyle/>
        <a:p>
          <a:endParaRPr lang="fr-FR"/>
        </a:p>
      </dgm:t>
    </dgm:pt>
    <dgm:pt modelId="{798D7506-D521-435A-889A-6F252D7FAAD0}" type="sibTrans" cxnId="{389AC559-7C60-40CB-9BC7-A4F05C219EC6}">
      <dgm:prSet/>
      <dgm:spPr/>
      <dgm:t>
        <a:bodyPr/>
        <a:lstStyle/>
        <a:p>
          <a:endParaRPr lang="fr-FR"/>
        </a:p>
      </dgm:t>
    </dgm:pt>
    <dgm:pt modelId="{013E724C-6A38-497C-9EE7-97373D9B453C}">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778A8FF8-2BF2-4E3A-BD58-86F16683951D}" type="parTrans" cxnId="{D87BAF42-68A6-4EA7-9C42-2B4A999AC32A}">
      <dgm:prSet/>
      <dgm:spPr/>
      <dgm:t>
        <a:bodyPr/>
        <a:lstStyle/>
        <a:p>
          <a:endParaRPr lang="fr-FR"/>
        </a:p>
      </dgm:t>
    </dgm:pt>
    <dgm:pt modelId="{F0A42BEF-9E76-4576-BF09-F850D6A5F0FF}" type="sibTrans" cxnId="{D87BAF42-68A6-4EA7-9C42-2B4A999AC32A}">
      <dgm:prSet/>
      <dgm:spPr/>
      <dgm:t>
        <a:bodyPr/>
        <a:lstStyle/>
        <a:p>
          <a:endParaRPr lang="fr-FR"/>
        </a:p>
      </dgm:t>
    </dgm:pt>
    <dgm:pt modelId="{CF51D4C0-421D-484B-9E61-475D0980F930}">
      <dgm:prSet phldrT="[Texte]"/>
      <dgm:spPr>
        <a:solidFill>
          <a:schemeClr val="accent2">
            <a:alpha val="90000"/>
          </a:schemeClr>
        </a:solidFill>
      </dgm:spPr>
      <dgm:t>
        <a:bodyPr/>
        <a:lstStyle/>
        <a:p>
          <a:r>
            <a:rPr lang="en-US" dirty="0">
              <a:solidFill>
                <a:sysClr val="windowText" lastClr="000000"/>
              </a:solidFill>
            </a:rPr>
            <a:t>Not relevant</a:t>
          </a:r>
          <a:endParaRPr lang="fr-FR" dirty="0">
            <a:solidFill>
              <a:sysClr val="windowText" lastClr="000000"/>
            </a:solidFill>
          </a:endParaRPr>
        </a:p>
      </dgm:t>
    </dgm:pt>
    <dgm:pt modelId="{42B8F63E-AEC8-48B8-9FA7-E25C7A41A82A}" type="parTrans" cxnId="{008EAA43-48F1-4D32-B093-38FB6A3EB8A7}">
      <dgm:prSet/>
      <dgm:spPr/>
      <dgm:t>
        <a:bodyPr/>
        <a:lstStyle/>
        <a:p>
          <a:endParaRPr lang="fr-FR"/>
        </a:p>
      </dgm:t>
    </dgm:pt>
    <dgm:pt modelId="{FEE48572-1310-45AB-9E3A-313E2834FF8B}" type="sibTrans" cxnId="{008EAA43-48F1-4D32-B093-38FB6A3EB8A7}">
      <dgm:prSet/>
      <dgm:spPr/>
      <dgm:t>
        <a:bodyPr/>
        <a:lstStyle/>
        <a:p>
          <a:endParaRPr lang="fr-FR"/>
        </a:p>
      </dgm:t>
    </dgm:pt>
    <dgm:pt modelId="{64090E11-41EB-450B-8F63-886559528041}">
      <dgm:prSet phldrT="[Texte]"/>
      <dgm:spPr>
        <a:solidFill>
          <a:schemeClr val="accent4"/>
        </a:solidFill>
      </dgm:spPr>
      <dgm:t>
        <a:bodyPr/>
        <a:lstStyle/>
        <a:p>
          <a:r>
            <a:rPr lang="en-US" b="1" dirty="0">
              <a:solidFill>
                <a:sysClr val="windowText" lastClr="000000"/>
              </a:solidFill>
            </a:rPr>
            <a:t>R89</a:t>
          </a:r>
          <a:endParaRPr lang="fr-FR" b="1" dirty="0">
            <a:solidFill>
              <a:sysClr val="windowText" lastClr="000000"/>
            </a:solidFill>
          </a:endParaRPr>
        </a:p>
      </dgm:t>
    </dgm:pt>
    <dgm:pt modelId="{8A2566A6-03BB-489B-A900-3B0F49476E87}" type="parTrans" cxnId="{583B5CE6-278A-4AFF-95F6-147E892645EA}">
      <dgm:prSet/>
      <dgm:spPr/>
      <dgm:t>
        <a:bodyPr/>
        <a:lstStyle/>
        <a:p>
          <a:endParaRPr lang="fr-FR"/>
        </a:p>
      </dgm:t>
    </dgm:pt>
    <dgm:pt modelId="{61934D58-197D-4B8F-8FBC-28F3E6CC7324}" type="sibTrans" cxnId="{583B5CE6-278A-4AFF-95F6-147E892645EA}">
      <dgm:prSet/>
      <dgm:spPr/>
      <dgm:t>
        <a:bodyPr/>
        <a:lstStyle/>
        <a:p>
          <a:endParaRPr lang="fr-FR"/>
        </a:p>
      </dgm:t>
    </dgm:pt>
    <dgm:pt modelId="{BF410567-15E6-417D-AEA7-9A66EBCE5A9B}">
      <dgm:prSet phldrT="[Texte]"/>
      <dgm:spPr>
        <a:solidFill>
          <a:schemeClr val="accent3">
            <a:lumMod val="40000"/>
            <a:lumOff val="60000"/>
          </a:schemeClr>
        </a:solidFill>
      </dgm:spPr>
      <dgm:t>
        <a:bodyPr/>
        <a:lstStyle/>
        <a:p>
          <a:r>
            <a:rPr lang="en-US" b="0" dirty="0">
              <a:solidFill>
                <a:sysClr val="windowText" lastClr="000000"/>
              </a:solidFill>
            </a:rPr>
            <a:t>Screened</a:t>
          </a:r>
          <a:endParaRPr lang="fr-FR" b="0" dirty="0">
            <a:solidFill>
              <a:sysClr val="windowText" lastClr="000000"/>
            </a:solidFill>
          </a:endParaRPr>
        </a:p>
      </dgm:t>
    </dgm:pt>
    <dgm:pt modelId="{CAF8530A-9020-4AD3-83D7-78A3C265AA24}" type="parTrans" cxnId="{D5DC969E-2EC2-4084-AF90-819098C53B2B}">
      <dgm:prSet/>
      <dgm:spPr/>
      <dgm:t>
        <a:bodyPr/>
        <a:lstStyle/>
        <a:p>
          <a:endParaRPr lang="fr-FR"/>
        </a:p>
      </dgm:t>
    </dgm:pt>
    <dgm:pt modelId="{28D061EB-B9E4-400D-96D6-E6B86A021599}" type="sibTrans" cxnId="{D5DC969E-2EC2-4084-AF90-819098C53B2B}">
      <dgm:prSet/>
      <dgm:spPr/>
      <dgm:t>
        <a:bodyPr/>
        <a:lstStyle/>
        <a:p>
          <a:endParaRPr lang="fr-FR"/>
        </a:p>
      </dgm:t>
    </dgm:pt>
    <dgm:pt modelId="{4149CDA6-70A6-4988-A255-B541512F6E31}">
      <dgm:prSet phldrT="[Texte]"/>
      <dgm:spPr>
        <a:solidFill>
          <a:schemeClr val="accent2"/>
        </a:solidFill>
      </dgm:spPr>
      <dgm:t>
        <a:bodyPr/>
        <a:lstStyle/>
        <a:p>
          <a:r>
            <a:rPr lang="en-US" b="0" dirty="0">
              <a:solidFill>
                <a:sysClr val="windowText" lastClr="000000"/>
              </a:solidFill>
            </a:rPr>
            <a:t>Not relevant</a:t>
          </a:r>
          <a:endParaRPr lang="fr-FR" b="0" dirty="0">
            <a:solidFill>
              <a:sysClr val="windowText" lastClr="000000"/>
            </a:solidFill>
          </a:endParaRPr>
        </a:p>
      </dgm:t>
    </dgm:pt>
    <dgm:pt modelId="{F809BAC9-591E-4AF4-8CC4-AB5687E5F0FF}" type="parTrans" cxnId="{6CFF9DFC-67EB-48E2-B20A-5C4BBD8B20C1}">
      <dgm:prSet/>
      <dgm:spPr/>
      <dgm:t>
        <a:bodyPr/>
        <a:lstStyle/>
        <a:p>
          <a:endParaRPr lang="fr-FR"/>
        </a:p>
      </dgm:t>
    </dgm:pt>
    <dgm:pt modelId="{CAAB6830-283C-4BBF-8CED-51E43770ABA4}" type="sibTrans" cxnId="{6CFF9DFC-67EB-48E2-B20A-5C4BBD8B20C1}">
      <dgm:prSet/>
      <dgm:spPr/>
      <dgm:t>
        <a:bodyPr/>
        <a:lstStyle/>
        <a:p>
          <a:endParaRPr lang="fr-FR"/>
        </a:p>
      </dgm:t>
    </dgm:pt>
    <dgm:pt modelId="{C05C6A6D-AA12-40F3-BAEA-B28C1178874D}" type="pres">
      <dgm:prSet presAssocID="{B1EC1C40-3EB8-4639-B9D5-F78615C4C31A}" presName="Name0" presStyleCnt="0">
        <dgm:presLayoutVars>
          <dgm:chPref val="3"/>
          <dgm:dir/>
          <dgm:animLvl val="lvl"/>
          <dgm:resizeHandles/>
        </dgm:presLayoutVars>
      </dgm:prSet>
      <dgm:spPr/>
    </dgm:pt>
    <dgm:pt modelId="{5FAF2F89-3872-4846-AD85-8F8DDF69D4E7}" type="pres">
      <dgm:prSet presAssocID="{64090E11-41EB-450B-8F63-886559528041}" presName="horFlow" presStyleCnt="0"/>
      <dgm:spPr/>
    </dgm:pt>
    <dgm:pt modelId="{1F66255F-B43A-4481-9A84-C1439F9AB5BA}" type="pres">
      <dgm:prSet presAssocID="{64090E11-41EB-450B-8F63-886559528041}" presName="bigChev" presStyleLbl="node1" presStyleIdx="0" presStyleCnt="8"/>
      <dgm:spPr/>
    </dgm:pt>
    <dgm:pt modelId="{6F1DE9CA-1E23-4689-A78E-314484AF6E05}" type="pres">
      <dgm:prSet presAssocID="{CAF8530A-9020-4AD3-83D7-78A3C265AA24}" presName="parTrans" presStyleCnt="0"/>
      <dgm:spPr/>
    </dgm:pt>
    <dgm:pt modelId="{CA700FC6-9223-4379-B36E-80FEDB5DC5C6}" type="pres">
      <dgm:prSet presAssocID="{BF410567-15E6-417D-AEA7-9A66EBCE5A9B}" presName="node" presStyleLbl="alignAccFollowNode1" presStyleIdx="0" presStyleCnt="18">
        <dgm:presLayoutVars>
          <dgm:bulletEnabled val="1"/>
        </dgm:presLayoutVars>
      </dgm:prSet>
      <dgm:spPr/>
    </dgm:pt>
    <dgm:pt modelId="{E9F06B0A-35E7-4C0C-9713-E6634014AB22}" type="pres">
      <dgm:prSet presAssocID="{28D061EB-B9E4-400D-96D6-E6B86A021599}" presName="sibTrans" presStyleCnt="0"/>
      <dgm:spPr/>
    </dgm:pt>
    <dgm:pt modelId="{D9C280F9-5E03-4F4B-B209-611533DF3D49}" type="pres">
      <dgm:prSet presAssocID="{4149CDA6-70A6-4988-A255-B541512F6E31}" presName="node" presStyleLbl="alignAccFollowNode1" presStyleIdx="1" presStyleCnt="18">
        <dgm:presLayoutVars>
          <dgm:bulletEnabled val="1"/>
        </dgm:presLayoutVars>
      </dgm:prSet>
      <dgm:spPr/>
    </dgm:pt>
    <dgm:pt modelId="{0EE262E6-EB19-40C8-9B8E-BE96FE4EBD1D}" type="pres">
      <dgm:prSet presAssocID="{64090E11-41EB-450B-8F63-886559528041}" presName="vSp" presStyleCnt="0"/>
      <dgm:spPr/>
    </dgm:pt>
    <dgm:pt modelId="{F8CCFB37-B294-43F5-A3D8-80EB16712263}" type="pres">
      <dgm:prSet presAssocID="{C32B7032-B9D3-4A1C-AB49-DE8F12A3F346}" presName="horFlow" presStyleCnt="0"/>
      <dgm:spPr/>
    </dgm:pt>
    <dgm:pt modelId="{3E7EF36C-2B26-4B28-AA8D-87A7BBAA1D5D}" type="pres">
      <dgm:prSet presAssocID="{C32B7032-B9D3-4A1C-AB49-DE8F12A3F346}" presName="bigChev" presStyleLbl="node1" presStyleIdx="1" presStyleCnt="8"/>
      <dgm:spPr/>
    </dgm:pt>
    <dgm:pt modelId="{427837FD-6CD1-4CAD-939B-1181A41DD792}" type="pres">
      <dgm:prSet presAssocID="{4770947A-6DAD-4191-B818-7280AE8C28C4}" presName="parTrans" presStyleCnt="0"/>
      <dgm:spPr/>
    </dgm:pt>
    <dgm:pt modelId="{90757134-0F97-41D4-B118-384B501E42BF}" type="pres">
      <dgm:prSet presAssocID="{5702BEDF-3031-4F37-9668-2FFFD21E04BE}" presName="node" presStyleLbl="alignAccFollowNode1" presStyleIdx="2" presStyleCnt="18">
        <dgm:presLayoutVars>
          <dgm:bulletEnabled val="1"/>
        </dgm:presLayoutVars>
      </dgm:prSet>
      <dgm:spPr/>
    </dgm:pt>
    <dgm:pt modelId="{2C3B2990-6DB9-4782-92BE-C9B59BB630D4}" type="pres">
      <dgm:prSet presAssocID="{603D14BD-7030-443A-8A0B-D95A702FC573}" presName="sibTrans" presStyleCnt="0"/>
      <dgm:spPr/>
    </dgm:pt>
    <dgm:pt modelId="{6A9AC590-F5F1-4A9B-8F99-5111679E6039}" type="pres">
      <dgm:prSet presAssocID="{354B3FD4-6BF8-433E-8770-CB884DF1F9B2}" presName="node" presStyleLbl="alignAccFollowNode1" presStyleIdx="3" presStyleCnt="18">
        <dgm:presLayoutVars>
          <dgm:bulletEnabled val="1"/>
        </dgm:presLayoutVars>
      </dgm:prSet>
      <dgm:spPr/>
    </dgm:pt>
    <dgm:pt modelId="{ED304D44-03FE-4AA6-8AC1-CE23A8954751}" type="pres">
      <dgm:prSet presAssocID="{C32B7032-B9D3-4A1C-AB49-DE8F12A3F346}" presName="vSp" presStyleCnt="0"/>
      <dgm:spPr/>
    </dgm:pt>
    <dgm:pt modelId="{3B342A51-98F9-4B67-8160-4B3A9705A293}" type="pres">
      <dgm:prSet presAssocID="{0368EA25-36B3-4BA6-A197-3AC75307775E}" presName="horFlow" presStyleCnt="0"/>
      <dgm:spPr/>
    </dgm:pt>
    <dgm:pt modelId="{6E368353-7DDA-4CF7-9599-499E7CB0088D}" type="pres">
      <dgm:prSet presAssocID="{0368EA25-36B3-4BA6-A197-3AC75307775E}" presName="bigChev" presStyleLbl="node1" presStyleIdx="2" presStyleCnt="8"/>
      <dgm:spPr/>
    </dgm:pt>
    <dgm:pt modelId="{B5372B31-F4C0-4DB9-A773-24E3808AB356}" type="pres">
      <dgm:prSet presAssocID="{BE6D170D-5C99-4638-90B0-CD6C1B6CD063}" presName="parTrans" presStyleCnt="0"/>
      <dgm:spPr/>
    </dgm:pt>
    <dgm:pt modelId="{19A90AF7-4AE8-417A-8B65-75E1418FE128}" type="pres">
      <dgm:prSet presAssocID="{D57A6CB7-7760-48B7-A711-BAB4BE80B853}" presName="node" presStyleLbl="alignAccFollowNode1" presStyleIdx="4" presStyleCnt="18">
        <dgm:presLayoutVars>
          <dgm:bulletEnabled val="1"/>
        </dgm:presLayoutVars>
      </dgm:prSet>
      <dgm:spPr/>
    </dgm:pt>
    <dgm:pt modelId="{02C05E8D-68AA-4B2D-BF1C-B4C6234BC86B}" type="pres">
      <dgm:prSet presAssocID="{A6BC52E2-03F3-4A11-B4BB-E5BCE3595CC7}" presName="sibTrans" presStyleCnt="0"/>
      <dgm:spPr/>
    </dgm:pt>
    <dgm:pt modelId="{B86D5419-0040-4F8A-8860-AAB8F79CC8E7}" type="pres">
      <dgm:prSet presAssocID="{E8756328-F1F7-45CC-BD45-B22FCFEFFDA1}" presName="node" presStyleLbl="alignAccFollowNode1" presStyleIdx="5" presStyleCnt="18">
        <dgm:presLayoutVars>
          <dgm:bulletEnabled val="1"/>
        </dgm:presLayoutVars>
      </dgm:prSet>
      <dgm:spPr/>
    </dgm:pt>
    <dgm:pt modelId="{3440C0E7-620D-4D7E-87BE-95D252B7542E}" type="pres">
      <dgm:prSet presAssocID="{0368EA25-36B3-4BA6-A197-3AC75307775E}" presName="vSp" presStyleCnt="0"/>
      <dgm:spPr/>
    </dgm:pt>
    <dgm:pt modelId="{AC152F7C-4508-4152-8212-1413439C13B5}" type="pres">
      <dgm:prSet presAssocID="{FC507A30-CA23-4062-AD1D-F6C00335EDCD}" presName="horFlow" presStyleCnt="0"/>
      <dgm:spPr/>
    </dgm:pt>
    <dgm:pt modelId="{4892C2CB-08D9-46F3-9E0E-2740E3DAE449}" type="pres">
      <dgm:prSet presAssocID="{FC507A30-CA23-4062-AD1D-F6C00335EDCD}" presName="bigChev" presStyleLbl="node1" presStyleIdx="3" presStyleCnt="8"/>
      <dgm:spPr/>
    </dgm:pt>
    <dgm:pt modelId="{4388B98C-1545-45B1-A655-2ECCD494EEE5}" type="pres">
      <dgm:prSet presAssocID="{92778670-8360-4206-8B40-96E298704C31}" presName="parTrans" presStyleCnt="0"/>
      <dgm:spPr/>
    </dgm:pt>
    <dgm:pt modelId="{3B50D260-DBA1-4E39-898D-ABC25B6744DD}" type="pres">
      <dgm:prSet presAssocID="{95220FC2-81CC-44BE-82CF-0DC613885CD1}" presName="node" presStyleLbl="alignAccFollowNode1" presStyleIdx="6" presStyleCnt="18">
        <dgm:presLayoutVars>
          <dgm:bulletEnabled val="1"/>
        </dgm:presLayoutVars>
      </dgm:prSet>
      <dgm:spPr/>
    </dgm:pt>
    <dgm:pt modelId="{10A80E27-02EB-4F00-82BF-E74E3E43F03F}" type="pres">
      <dgm:prSet presAssocID="{F9AF36C0-F141-4AFE-ADFF-545322E55EBB}" presName="sibTrans" presStyleCnt="0"/>
      <dgm:spPr/>
    </dgm:pt>
    <dgm:pt modelId="{D3B058AE-0AD4-490B-87EE-A3F3A4BDF372}" type="pres">
      <dgm:prSet presAssocID="{10C9E3B2-E52B-4AB2-A5CB-D94E9B80FD7D}" presName="node" presStyleLbl="alignAccFollowNode1" presStyleIdx="7" presStyleCnt="18">
        <dgm:presLayoutVars>
          <dgm:bulletEnabled val="1"/>
        </dgm:presLayoutVars>
      </dgm:prSet>
      <dgm:spPr/>
    </dgm:pt>
    <dgm:pt modelId="{D970C706-DAD0-4C5D-AF72-44C1B0D3FCA3}" type="pres">
      <dgm:prSet presAssocID="{FC507A30-CA23-4062-AD1D-F6C00335EDCD}" presName="vSp" presStyleCnt="0"/>
      <dgm:spPr/>
    </dgm:pt>
    <dgm:pt modelId="{9E72A57F-199A-45EF-B18A-8581C4F1C795}" type="pres">
      <dgm:prSet presAssocID="{D7ED0D09-9870-4B0C-8E6C-DEDFEB8C9FAC}" presName="horFlow" presStyleCnt="0"/>
      <dgm:spPr/>
    </dgm:pt>
    <dgm:pt modelId="{FD3EBEB1-737F-4716-87CF-3C66A203B146}" type="pres">
      <dgm:prSet presAssocID="{D7ED0D09-9870-4B0C-8E6C-DEDFEB8C9FAC}" presName="bigChev" presStyleLbl="node1" presStyleIdx="4" presStyleCnt="8"/>
      <dgm:spPr/>
    </dgm:pt>
    <dgm:pt modelId="{A17058C7-28BB-413D-A035-C396D3D701A6}" type="pres">
      <dgm:prSet presAssocID="{F553FC73-793E-4324-BF37-48D38402CFA5}" presName="parTrans" presStyleCnt="0"/>
      <dgm:spPr/>
    </dgm:pt>
    <dgm:pt modelId="{DBCC38A1-0882-41FE-B874-F06EAB1AF02E}" type="pres">
      <dgm:prSet presAssocID="{4B633A32-6523-4AF6-8E94-B18A4CF83252}" presName="node" presStyleLbl="alignAccFollowNode1" presStyleIdx="8" presStyleCnt="18">
        <dgm:presLayoutVars>
          <dgm:bulletEnabled val="1"/>
        </dgm:presLayoutVars>
      </dgm:prSet>
      <dgm:spPr/>
    </dgm:pt>
    <dgm:pt modelId="{C4396840-8BDB-4BED-BA0D-24ABB808F72A}" type="pres">
      <dgm:prSet presAssocID="{A3DA4D20-0BBF-4AFB-AEAB-73E8C89F046B}" presName="sibTrans" presStyleCnt="0"/>
      <dgm:spPr/>
    </dgm:pt>
    <dgm:pt modelId="{3192957B-344C-46BF-9951-CCF05CB15944}" type="pres">
      <dgm:prSet presAssocID="{09DF0759-9BB2-4A13-808F-543BEE90D397}" presName="node" presStyleLbl="alignAccFollowNode1" presStyleIdx="9" presStyleCnt="18">
        <dgm:presLayoutVars>
          <dgm:bulletEnabled val="1"/>
        </dgm:presLayoutVars>
      </dgm:prSet>
      <dgm:spPr/>
    </dgm:pt>
    <dgm:pt modelId="{AE734402-824B-4484-9858-946DA1AFA84C}" type="pres">
      <dgm:prSet presAssocID="{D7ED0D09-9870-4B0C-8E6C-DEDFEB8C9FAC}" presName="vSp" presStyleCnt="0"/>
      <dgm:spPr/>
    </dgm:pt>
    <dgm:pt modelId="{4FFC8E6D-5E2E-4299-ADCC-F266BABD78BA}" type="pres">
      <dgm:prSet presAssocID="{A981361A-70F7-415A-8563-48C01FFF3266}" presName="horFlow" presStyleCnt="0"/>
      <dgm:spPr/>
    </dgm:pt>
    <dgm:pt modelId="{8352A7D2-7299-4C02-94F6-823F2D53917B}" type="pres">
      <dgm:prSet presAssocID="{A981361A-70F7-415A-8563-48C01FFF3266}" presName="bigChev" presStyleLbl="node1" presStyleIdx="5" presStyleCnt="8"/>
      <dgm:spPr/>
    </dgm:pt>
    <dgm:pt modelId="{3E426BC6-F8F9-47BA-885B-1B3C03155F98}" type="pres">
      <dgm:prSet presAssocID="{388345FF-D599-44B8-A833-EE7984CCEBAC}" presName="parTrans" presStyleCnt="0"/>
      <dgm:spPr/>
    </dgm:pt>
    <dgm:pt modelId="{9D41D7D7-427A-4585-A2BF-4DA62FD9CD49}" type="pres">
      <dgm:prSet presAssocID="{613D784A-8EB6-41A7-8FCF-82AE5367F6C4}" presName="node" presStyleLbl="alignAccFollowNode1" presStyleIdx="10" presStyleCnt="18">
        <dgm:presLayoutVars>
          <dgm:bulletEnabled val="1"/>
        </dgm:presLayoutVars>
      </dgm:prSet>
      <dgm:spPr/>
    </dgm:pt>
    <dgm:pt modelId="{C520CD6A-FE0A-4F15-9E97-613269D52AFE}" type="pres">
      <dgm:prSet presAssocID="{1E839943-7A25-4778-A27E-10164EA60F58}" presName="sibTrans" presStyleCnt="0"/>
      <dgm:spPr/>
    </dgm:pt>
    <dgm:pt modelId="{1459E063-ED26-45EE-91EA-BC0808D04C7B}" type="pres">
      <dgm:prSet presAssocID="{2DCEA5CA-876C-4EC5-B4C6-A6F749CFAA65}" presName="node" presStyleLbl="alignAccFollowNode1" presStyleIdx="11" presStyleCnt="18">
        <dgm:presLayoutVars>
          <dgm:bulletEnabled val="1"/>
        </dgm:presLayoutVars>
      </dgm:prSet>
      <dgm:spPr/>
    </dgm:pt>
    <dgm:pt modelId="{1661257A-EE94-47A8-93F3-7CD456A39482}" type="pres">
      <dgm:prSet presAssocID="{CD14448D-1FC9-45B5-92C0-90FF3355EDB5}" presName="sibTrans" presStyleCnt="0"/>
      <dgm:spPr/>
    </dgm:pt>
    <dgm:pt modelId="{A1EDADE3-B0D7-4A86-B4F8-C4F1013EE1BB}" type="pres">
      <dgm:prSet presAssocID="{781AD994-F7A8-440B-A42B-A5A511F07151}" presName="node" presStyleLbl="alignAccFollowNode1" presStyleIdx="12" presStyleCnt="18">
        <dgm:presLayoutVars>
          <dgm:bulletEnabled val="1"/>
        </dgm:presLayoutVars>
      </dgm:prSet>
      <dgm:spPr/>
    </dgm:pt>
    <dgm:pt modelId="{F0E26235-3D77-43A3-9725-93AAB2407633}" type="pres">
      <dgm:prSet presAssocID="{A981361A-70F7-415A-8563-48C01FFF3266}" presName="vSp" presStyleCnt="0"/>
      <dgm:spPr/>
    </dgm:pt>
    <dgm:pt modelId="{EB05AFEC-7E5E-4874-973C-904BB057DB90}" type="pres">
      <dgm:prSet presAssocID="{63C0FECF-2D7E-4AA5-A2CF-E8940E12E2AD}" presName="horFlow" presStyleCnt="0"/>
      <dgm:spPr/>
    </dgm:pt>
    <dgm:pt modelId="{5E90280F-29AF-460E-A3FE-E03AD74400CE}" type="pres">
      <dgm:prSet presAssocID="{63C0FECF-2D7E-4AA5-A2CF-E8940E12E2AD}" presName="bigChev" presStyleLbl="node1" presStyleIdx="6" presStyleCnt="8"/>
      <dgm:spPr/>
    </dgm:pt>
    <dgm:pt modelId="{656AFC05-A945-4D70-83D1-577E02FC62F6}" type="pres">
      <dgm:prSet presAssocID="{BA2BC77E-9068-4B35-B0F7-B6F1147B4974}" presName="parTrans" presStyleCnt="0"/>
      <dgm:spPr/>
    </dgm:pt>
    <dgm:pt modelId="{4E049093-D59A-4202-A4DF-E0AC70FBAA6E}" type="pres">
      <dgm:prSet presAssocID="{84F04583-EF6A-4A97-A478-FE32AAE250C9}" presName="node" presStyleLbl="alignAccFollowNode1" presStyleIdx="13" presStyleCnt="18">
        <dgm:presLayoutVars>
          <dgm:bulletEnabled val="1"/>
        </dgm:presLayoutVars>
      </dgm:prSet>
      <dgm:spPr/>
    </dgm:pt>
    <dgm:pt modelId="{E3F4D431-1960-4DC8-8B88-8EEF935ACE22}" type="pres">
      <dgm:prSet presAssocID="{10C004CF-95E0-457E-A637-7D39A632E748}" presName="sibTrans" presStyleCnt="0"/>
      <dgm:spPr/>
    </dgm:pt>
    <dgm:pt modelId="{D4742468-912F-48D2-BF70-EA0B01E7D53A}" type="pres">
      <dgm:prSet presAssocID="{064CFEF8-E7AE-4EDC-8EE6-318429C34C36}" presName="node" presStyleLbl="alignAccFollowNode1" presStyleIdx="14" presStyleCnt="18">
        <dgm:presLayoutVars>
          <dgm:bulletEnabled val="1"/>
        </dgm:presLayoutVars>
      </dgm:prSet>
      <dgm:spPr/>
    </dgm:pt>
    <dgm:pt modelId="{92A6CB06-A860-452A-8AFD-7C6AE778EDCB}" type="pres">
      <dgm:prSet presAssocID="{E0D59C57-4FF6-4F3E-B790-85ED8B64ECE3}" presName="sibTrans" presStyleCnt="0"/>
      <dgm:spPr/>
    </dgm:pt>
    <dgm:pt modelId="{808E1D28-278B-43D3-ADC8-AD7BE13929E3}" type="pres">
      <dgm:prSet presAssocID="{81E8FC77-42B4-49F8-9DC6-1034ED6FAE34}" presName="node" presStyleLbl="alignAccFollowNode1" presStyleIdx="15" presStyleCnt="18">
        <dgm:presLayoutVars>
          <dgm:bulletEnabled val="1"/>
        </dgm:presLayoutVars>
      </dgm:prSet>
      <dgm:spPr/>
    </dgm:pt>
    <dgm:pt modelId="{7D0DE82D-15BB-4891-8681-99A5F1AD55E5}" type="pres">
      <dgm:prSet presAssocID="{63C0FECF-2D7E-4AA5-A2CF-E8940E12E2AD}" presName="vSp" presStyleCnt="0"/>
      <dgm:spPr/>
    </dgm:pt>
    <dgm:pt modelId="{7688A68F-1EBB-4165-8E1A-42155BB5ADA9}" type="pres">
      <dgm:prSet presAssocID="{C2501094-C508-493E-80F8-F18572AED0C4}" presName="horFlow" presStyleCnt="0"/>
      <dgm:spPr/>
    </dgm:pt>
    <dgm:pt modelId="{CBA6E1F9-6C65-43E2-80F7-2BB2DDC59808}" type="pres">
      <dgm:prSet presAssocID="{C2501094-C508-493E-80F8-F18572AED0C4}" presName="bigChev" presStyleLbl="node1" presStyleIdx="7" presStyleCnt="8"/>
      <dgm:spPr/>
    </dgm:pt>
    <dgm:pt modelId="{E779F1C6-4539-4608-A6CB-ED274627B3E8}" type="pres">
      <dgm:prSet presAssocID="{778A8FF8-2BF2-4E3A-BD58-86F16683951D}" presName="parTrans" presStyleCnt="0"/>
      <dgm:spPr/>
    </dgm:pt>
    <dgm:pt modelId="{10CDF293-3206-4AE0-A1D1-A2FCC5BE2FB7}" type="pres">
      <dgm:prSet presAssocID="{013E724C-6A38-497C-9EE7-97373D9B453C}" presName="node" presStyleLbl="alignAccFollowNode1" presStyleIdx="16" presStyleCnt="18">
        <dgm:presLayoutVars>
          <dgm:bulletEnabled val="1"/>
        </dgm:presLayoutVars>
      </dgm:prSet>
      <dgm:spPr/>
    </dgm:pt>
    <dgm:pt modelId="{1CADFAC7-BF07-4B45-ADAD-C497C9734B5F}" type="pres">
      <dgm:prSet presAssocID="{F0A42BEF-9E76-4576-BF09-F850D6A5F0FF}" presName="sibTrans" presStyleCnt="0"/>
      <dgm:spPr/>
    </dgm:pt>
    <dgm:pt modelId="{8956D8A3-D196-49F5-919F-204A770E88B3}" type="pres">
      <dgm:prSet presAssocID="{CF51D4C0-421D-484B-9E61-475D0980F930}" presName="node" presStyleLbl="alignAccFollowNode1" presStyleIdx="17" presStyleCnt="18">
        <dgm:presLayoutVars>
          <dgm:bulletEnabled val="1"/>
        </dgm:presLayoutVars>
      </dgm:prSet>
      <dgm:spPr/>
    </dgm:pt>
  </dgm:ptLst>
  <dgm:cxnLst>
    <dgm:cxn modelId="{EB9A5302-6621-4333-84DB-2C2A170D53C0}" type="presOf" srcId="{781AD994-F7A8-440B-A42B-A5A511F07151}" destId="{A1EDADE3-B0D7-4A86-B4F8-C4F1013EE1BB}" srcOrd="0" destOrd="0" presId="urn:microsoft.com/office/officeart/2005/8/layout/lProcess3"/>
    <dgm:cxn modelId="{9DD0130A-E96F-459C-9C88-95E8728FCC4C}" type="presOf" srcId="{64090E11-41EB-450B-8F63-886559528041}" destId="{1F66255F-B43A-4481-9A84-C1439F9AB5BA}" srcOrd="0" destOrd="0" presId="urn:microsoft.com/office/officeart/2005/8/layout/lProcess3"/>
    <dgm:cxn modelId="{8103160B-DFB5-48A5-96EC-2F92B5AF7AC7}" type="presOf" srcId="{5702BEDF-3031-4F37-9668-2FFFD21E04BE}" destId="{90757134-0F97-41D4-B118-384B501E42BF}" srcOrd="0" destOrd="0" presId="urn:microsoft.com/office/officeart/2005/8/layout/lProcess3"/>
    <dgm:cxn modelId="{B49C5E14-FCAD-4350-ACBC-E87EDC64B13B}" srcId="{A981361A-70F7-415A-8563-48C01FFF3266}" destId="{781AD994-F7A8-440B-A42B-A5A511F07151}" srcOrd="2" destOrd="0" parTransId="{4008BF95-75A1-4DD2-BD9E-0BE546384946}" sibTransId="{4A71BCCD-D06F-48BA-8189-97E28D1CF4A1}"/>
    <dgm:cxn modelId="{E2D3651A-D4B2-498A-BDEE-57C1A987FFA7}" type="presOf" srcId="{E8756328-F1F7-45CC-BD45-B22FCFEFFDA1}" destId="{B86D5419-0040-4F8A-8860-AAB8F79CC8E7}" srcOrd="0" destOrd="0" presId="urn:microsoft.com/office/officeart/2005/8/layout/lProcess3"/>
    <dgm:cxn modelId="{110D021E-1BA7-439D-A47D-E52CA6F288A3}" type="presOf" srcId="{C2501094-C508-493E-80F8-F18572AED0C4}" destId="{CBA6E1F9-6C65-43E2-80F7-2BB2DDC59808}" srcOrd="0" destOrd="0" presId="urn:microsoft.com/office/officeart/2005/8/layout/lProcess3"/>
    <dgm:cxn modelId="{F51CD31F-FCB6-43EB-8B74-157520154001}" srcId="{63C0FECF-2D7E-4AA5-A2CF-E8940E12E2AD}" destId="{84F04583-EF6A-4A97-A478-FE32AAE250C9}" srcOrd="0" destOrd="0" parTransId="{BA2BC77E-9068-4B35-B0F7-B6F1147B4974}" sibTransId="{10C004CF-95E0-457E-A637-7D39A632E748}"/>
    <dgm:cxn modelId="{AA6A1223-66DF-46F4-B9AC-402F4FEC094B}" srcId="{C32B7032-B9D3-4A1C-AB49-DE8F12A3F346}" destId="{5702BEDF-3031-4F37-9668-2FFFD21E04BE}" srcOrd="0" destOrd="0" parTransId="{4770947A-6DAD-4191-B818-7280AE8C28C4}" sibTransId="{603D14BD-7030-443A-8A0B-D95A702FC573}"/>
    <dgm:cxn modelId="{BC348323-23A2-47A2-BFA2-8830570C8938}" type="presOf" srcId="{09DF0759-9BB2-4A13-808F-543BEE90D397}" destId="{3192957B-344C-46BF-9951-CCF05CB15944}" srcOrd="0" destOrd="0" presId="urn:microsoft.com/office/officeart/2005/8/layout/lProcess3"/>
    <dgm:cxn modelId="{FC276B24-D4CF-4DE1-AC2C-80F86A72A411}" srcId="{D7ED0D09-9870-4B0C-8E6C-DEDFEB8C9FAC}" destId="{09DF0759-9BB2-4A13-808F-543BEE90D397}" srcOrd="1" destOrd="0" parTransId="{F5B739FD-E92F-4BBD-B274-C39BE66AE16B}" sibTransId="{8F6CA920-39D4-4317-890B-1451B8A11690}"/>
    <dgm:cxn modelId="{4C508928-120E-4B78-AAE2-E2C83568F328}" type="presOf" srcId="{2DCEA5CA-876C-4EC5-B4C6-A6F749CFAA65}" destId="{1459E063-ED26-45EE-91EA-BC0808D04C7B}" srcOrd="0" destOrd="0" presId="urn:microsoft.com/office/officeart/2005/8/layout/lProcess3"/>
    <dgm:cxn modelId="{BD09883A-5AEC-41CF-A414-91E0E1B706DC}" type="presOf" srcId="{84F04583-EF6A-4A97-A478-FE32AAE250C9}" destId="{4E049093-D59A-4202-A4DF-E0AC70FBAA6E}" srcOrd="0" destOrd="0" presId="urn:microsoft.com/office/officeart/2005/8/layout/lProcess3"/>
    <dgm:cxn modelId="{D87BAF42-68A6-4EA7-9C42-2B4A999AC32A}" srcId="{C2501094-C508-493E-80F8-F18572AED0C4}" destId="{013E724C-6A38-497C-9EE7-97373D9B453C}" srcOrd="0" destOrd="0" parTransId="{778A8FF8-2BF2-4E3A-BD58-86F16683951D}" sibTransId="{F0A42BEF-9E76-4576-BF09-F850D6A5F0FF}"/>
    <dgm:cxn modelId="{C4CDCE62-DADE-42BA-9A8A-C3F263F450EF}" type="presOf" srcId="{4B633A32-6523-4AF6-8E94-B18A4CF83252}" destId="{DBCC38A1-0882-41FE-B874-F06EAB1AF02E}" srcOrd="0" destOrd="0" presId="urn:microsoft.com/office/officeart/2005/8/layout/lProcess3"/>
    <dgm:cxn modelId="{008EAA43-48F1-4D32-B093-38FB6A3EB8A7}" srcId="{C2501094-C508-493E-80F8-F18572AED0C4}" destId="{CF51D4C0-421D-484B-9E61-475D0980F930}" srcOrd="1" destOrd="0" parTransId="{42B8F63E-AEC8-48B8-9FA7-E25C7A41A82A}" sibTransId="{FEE48572-1310-45AB-9E3A-313E2834FF8B}"/>
    <dgm:cxn modelId="{78BEB665-E048-46AF-8595-CDC5F646DDA4}" srcId="{FC507A30-CA23-4062-AD1D-F6C00335EDCD}" destId="{95220FC2-81CC-44BE-82CF-0DC613885CD1}" srcOrd="0" destOrd="0" parTransId="{92778670-8360-4206-8B40-96E298704C31}" sibTransId="{F9AF36C0-F141-4AFE-ADFF-545322E55EBB}"/>
    <dgm:cxn modelId="{046E3267-3CFB-41F7-8FF5-F946E40D4679}" srcId="{B1EC1C40-3EB8-4639-B9D5-F78615C4C31A}" destId="{0368EA25-36B3-4BA6-A197-3AC75307775E}" srcOrd="2" destOrd="0" parTransId="{E7558B75-AA3F-4649-B001-3D0A429FDF7C}" sibTransId="{642AD494-C917-40AE-A811-9A3C34528178}"/>
    <dgm:cxn modelId="{0CFD344B-68A5-4757-B154-54CFF9CE1EEE}" type="presOf" srcId="{10C9E3B2-E52B-4AB2-A5CB-D94E9B80FD7D}" destId="{D3B058AE-0AD4-490B-87EE-A3F3A4BDF372}" srcOrd="0" destOrd="0" presId="urn:microsoft.com/office/officeart/2005/8/layout/lProcess3"/>
    <dgm:cxn modelId="{3338ED6B-913A-4274-AAB4-F15579D64E94}" srcId="{FC507A30-CA23-4062-AD1D-F6C00335EDCD}" destId="{10C9E3B2-E52B-4AB2-A5CB-D94E9B80FD7D}" srcOrd="1" destOrd="0" parTransId="{4EAB1A1B-50E6-4DB2-84A8-8315325F8D0E}" sibTransId="{A84E75D4-F9B7-4A53-8091-709ED960A0B5}"/>
    <dgm:cxn modelId="{D2DC0C4F-AA4F-4BD5-B1AD-DA36944EF8A6}" type="presOf" srcId="{613D784A-8EB6-41A7-8FCF-82AE5367F6C4}" destId="{9D41D7D7-427A-4585-A2BF-4DA62FD9CD49}" srcOrd="0" destOrd="0" presId="urn:microsoft.com/office/officeart/2005/8/layout/lProcess3"/>
    <dgm:cxn modelId="{D00F0470-EF2B-4CC8-AE8A-53585A325853}" type="presOf" srcId="{064CFEF8-E7AE-4EDC-8EE6-318429C34C36}" destId="{D4742468-912F-48D2-BF70-EA0B01E7D53A}" srcOrd="0" destOrd="0" presId="urn:microsoft.com/office/officeart/2005/8/layout/lProcess3"/>
    <dgm:cxn modelId="{782D9873-C329-4682-99DE-491ABB465787}" type="presOf" srcId="{C32B7032-B9D3-4A1C-AB49-DE8F12A3F346}" destId="{3E7EF36C-2B26-4B28-AA8D-87A7BBAA1D5D}" srcOrd="0" destOrd="0" presId="urn:microsoft.com/office/officeart/2005/8/layout/lProcess3"/>
    <dgm:cxn modelId="{B629FF54-4D33-4FD4-8431-5167EFCD1CC7}" type="presOf" srcId="{95220FC2-81CC-44BE-82CF-0DC613885CD1}" destId="{3B50D260-DBA1-4E39-898D-ABC25B6744DD}" srcOrd="0" destOrd="0" presId="urn:microsoft.com/office/officeart/2005/8/layout/lProcess3"/>
    <dgm:cxn modelId="{2C39BC58-740C-4EA0-9D4B-287874A88083}" srcId="{B1EC1C40-3EB8-4639-B9D5-F78615C4C31A}" destId="{FC507A30-CA23-4062-AD1D-F6C00335EDCD}" srcOrd="3" destOrd="0" parTransId="{67C5C989-6FB1-43BB-9216-A564439461D7}" sibTransId="{5BC503E2-9AC9-4ED3-901E-5074A47D812C}"/>
    <dgm:cxn modelId="{389AC559-7C60-40CB-9BC7-A4F05C219EC6}" srcId="{B1EC1C40-3EB8-4639-B9D5-F78615C4C31A}" destId="{C2501094-C508-493E-80F8-F18572AED0C4}" srcOrd="7" destOrd="0" parTransId="{4157B2F8-7743-49B3-A1B9-D7D681507A73}" sibTransId="{798D7506-D521-435A-889A-6F252D7FAAD0}"/>
    <dgm:cxn modelId="{5E8CF07B-3BD4-4D00-BD33-BD5B4095597E}" srcId="{B1EC1C40-3EB8-4639-B9D5-F78615C4C31A}" destId="{63C0FECF-2D7E-4AA5-A2CF-E8940E12E2AD}" srcOrd="6" destOrd="0" parTransId="{57FD35E3-32C3-4F88-A200-524BE26F0BA6}" sibTransId="{BD654B48-2CA8-4FB5-846A-91C43CA04380}"/>
    <dgm:cxn modelId="{8F8FA380-4B89-4FE9-9FFD-4CAD83CDAF59}" srcId="{D7ED0D09-9870-4B0C-8E6C-DEDFEB8C9FAC}" destId="{4B633A32-6523-4AF6-8E94-B18A4CF83252}" srcOrd="0" destOrd="0" parTransId="{F553FC73-793E-4324-BF37-48D38402CFA5}" sibTransId="{A3DA4D20-0BBF-4AFB-AEAB-73E8C89F046B}"/>
    <dgm:cxn modelId="{455FEB81-1829-414D-BB1B-FD06BF5E1954}" type="presOf" srcId="{013E724C-6A38-497C-9EE7-97373D9B453C}" destId="{10CDF293-3206-4AE0-A1D1-A2FCC5BE2FB7}" srcOrd="0" destOrd="0" presId="urn:microsoft.com/office/officeart/2005/8/layout/lProcess3"/>
    <dgm:cxn modelId="{76BFCA85-A94D-4705-98B1-32C097BCECE3}" type="presOf" srcId="{CF51D4C0-421D-484B-9E61-475D0980F930}" destId="{8956D8A3-D196-49F5-919F-204A770E88B3}" srcOrd="0" destOrd="0" presId="urn:microsoft.com/office/officeart/2005/8/layout/lProcess3"/>
    <dgm:cxn modelId="{F05AA88B-A24E-4A07-9CB0-1F791D1089C9}" type="presOf" srcId="{0368EA25-36B3-4BA6-A197-3AC75307775E}" destId="{6E368353-7DDA-4CF7-9599-499E7CB0088D}" srcOrd="0" destOrd="0" presId="urn:microsoft.com/office/officeart/2005/8/layout/lProcess3"/>
    <dgm:cxn modelId="{0EEBCB8B-F980-4B90-9FC3-C73A84367EBD}" srcId="{C32B7032-B9D3-4A1C-AB49-DE8F12A3F346}" destId="{354B3FD4-6BF8-433E-8770-CB884DF1F9B2}" srcOrd="1" destOrd="0" parTransId="{77BA86F6-4DDE-4DCF-91A7-33F73E116C44}" sibTransId="{1722B6FD-1723-468F-AD66-30EE027ED86A}"/>
    <dgm:cxn modelId="{CC98AD90-33BC-48A4-A5E6-05070DA947CF}" type="presOf" srcId="{81E8FC77-42B4-49F8-9DC6-1034ED6FAE34}" destId="{808E1D28-278B-43D3-ADC8-AD7BE13929E3}" srcOrd="0" destOrd="0" presId="urn:microsoft.com/office/officeart/2005/8/layout/lProcess3"/>
    <dgm:cxn modelId="{3E9AAA96-F897-4D90-A468-8EEA214FBB83}" type="presOf" srcId="{B1EC1C40-3EB8-4639-B9D5-F78615C4C31A}" destId="{C05C6A6D-AA12-40F3-BAEA-B28C1178874D}" srcOrd="0" destOrd="0" presId="urn:microsoft.com/office/officeart/2005/8/layout/lProcess3"/>
    <dgm:cxn modelId="{4D3F349C-2F3D-4BFA-B1E4-3A30343E2E4B}" type="presOf" srcId="{D7ED0D09-9870-4B0C-8E6C-DEDFEB8C9FAC}" destId="{FD3EBEB1-737F-4716-87CF-3C66A203B146}" srcOrd="0" destOrd="0" presId="urn:microsoft.com/office/officeart/2005/8/layout/lProcess3"/>
    <dgm:cxn modelId="{D5DC969E-2EC2-4084-AF90-819098C53B2B}" srcId="{64090E11-41EB-450B-8F63-886559528041}" destId="{BF410567-15E6-417D-AEA7-9A66EBCE5A9B}" srcOrd="0" destOrd="0" parTransId="{CAF8530A-9020-4AD3-83D7-78A3C265AA24}" sibTransId="{28D061EB-B9E4-400D-96D6-E6B86A021599}"/>
    <dgm:cxn modelId="{1A9246A2-E93D-4FD1-A155-CD9E73208C70}" srcId="{B1EC1C40-3EB8-4639-B9D5-F78615C4C31A}" destId="{A981361A-70F7-415A-8563-48C01FFF3266}" srcOrd="5" destOrd="0" parTransId="{E819FBD3-3C97-458E-A377-FCEB6E20FE64}" sibTransId="{92F01E32-7A55-439B-90A0-93053F1EA88C}"/>
    <dgm:cxn modelId="{3507E4A2-ABA0-4E04-BCE4-C7B8563F5897}" type="presOf" srcId="{A981361A-70F7-415A-8563-48C01FFF3266}" destId="{8352A7D2-7299-4C02-94F6-823F2D53917B}" srcOrd="0" destOrd="0" presId="urn:microsoft.com/office/officeart/2005/8/layout/lProcess3"/>
    <dgm:cxn modelId="{BD6A00AA-0D0E-4C2B-A7F7-DB6FEE95E699}" srcId="{63C0FECF-2D7E-4AA5-A2CF-E8940E12E2AD}" destId="{064CFEF8-E7AE-4EDC-8EE6-318429C34C36}" srcOrd="1" destOrd="0" parTransId="{C9D6E736-7C99-42E6-A53B-449C0827FC25}" sibTransId="{E0D59C57-4FF6-4F3E-B790-85ED8B64ECE3}"/>
    <dgm:cxn modelId="{DFBEAFAE-2BB0-4122-8131-5F691D6838E7}" type="presOf" srcId="{BF410567-15E6-417D-AEA7-9A66EBCE5A9B}" destId="{CA700FC6-9223-4379-B36E-80FEDB5DC5C6}" srcOrd="0" destOrd="0" presId="urn:microsoft.com/office/officeart/2005/8/layout/lProcess3"/>
    <dgm:cxn modelId="{3F17F7B3-E25B-4533-80A4-E0A6A29B49EE}" srcId="{A981361A-70F7-415A-8563-48C01FFF3266}" destId="{613D784A-8EB6-41A7-8FCF-82AE5367F6C4}" srcOrd="0" destOrd="0" parTransId="{388345FF-D599-44B8-A833-EE7984CCEBAC}" sibTransId="{1E839943-7A25-4778-A27E-10164EA60F58}"/>
    <dgm:cxn modelId="{1685E3B9-3413-4255-9FFD-BF68E32D9138}" srcId="{63C0FECF-2D7E-4AA5-A2CF-E8940E12E2AD}" destId="{81E8FC77-42B4-49F8-9DC6-1034ED6FAE34}" srcOrd="2" destOrd="0" parTransId="{D622940C-0B10-492F-8B8F-3BCD5DA1CC01}" sibTransId="{65D56E03-047A-478E-B764-66DDD226B109}"/>
    <dgm:cxn modelId="{C9E815BC-12F2-4E78-8691-29E8676BAE22}" srcId="{0368EA25-36B3-4BA6-A197-3AC75307775E}" destId="{D57A6CB7-7760-48B7-A711-BAB4BE80B853}" srcOrd="0" destOrd="0" parTransId="{BE6D170D-5C99-4638-90B0-CD6C1B6CD063}" sibTransId="{A6BC52E2-03F3-4A11-B4BB-E5BCE3595CC7}"/>
    <dgm:cxn modelId="{4EDFBCC0-A21C-47E4-B9BA-3CBB909376B1}" type="presOf" srcId="{63C0FECF-2D7E-4AA5-A2CF-E8940E12E2AD}" destId="{5E90280F-29AF-460E-A3FE-E03AD74400CE}" srcOrd="0" destOrd="0" presId="urn:microsoft.com/office/officeart/2005/8/layout/lProcess3"/>
    <dgm:cxn modelId="{A6C664C3-0F88-416F-9830-48EF6EE9CFA8}" srcId="{0368EA25-36B3-4BA6-A197-3AC75307775E}" destId="{E8756328-F1F7-45CC-BD45-B22FCFEFFDA1}" srcOrd="1" destOrd="0" parTransId="{7AB57CA7-59A1-4472-87FD-10CF3E0234F8}" sibTransId="{3EA7CAE1-F45A-4B18-BB92-A390046AD1A3}"/>
    <dgm:cxn modelId="{1D0F07DE-B941-4D38-B57C-81FCD877B609}" srcId="{A981361A-70F7-415A-8563-48C01FFF3266}" destId="{2DCEA5CA-876C-4EC5-B4C6-A6F749CFAA65}" srcOrd="1" destOrd="0" parTransId="{004BBC80-1794-4B66-8107-9E18C809604F}" sibTransId="{CD14448D-1FC9-45B5-92C0-90FF3355EDB5}"/>
    <dgm:cxn modelId="{9138F8E3-BBC8-4260-86F7-5131D9C7BEB7}" srcId="{B1EC1C40-3EB8-4639-B9D5-F78615C4C31A}" destId="{D7ED0D09-9870-4B0C-8E6C-DEDFEB8C9FAC}" srcOrd="4" destOrd="0" parTransId="{F6638D99-D2D4-4F9F-AA5C-96D719ED6AE7}" sibTransId="{3B4EFEE0-8458-445C-A0CE-14E958CFB399}"/>
    <dgm:cxn modelId="{583B5CE6-278A-4AFF-95F6-147E892645EA}" srcId="{B1EC1C40-3EB8-4639-B9D5-F78615C4C31A}" destId="{64090E11-41EB-450B-8F63-886559528041}" srcOrd="0" destOrd="0" parTransId="{8A2566A6-03BB-489B-A900-3B0F49476E87}" sibTransId="{61934D58-197D-4B8F-8FBC-28F3E6CC7324}"/>
    <dgm:cxn modelId="{CFDDF5E9-87B6-462E-9057-C00D4A0E3805}" type="presOf" srcId="{4149CDA6-70A6-4988-A255-B541512F6E31}" destId="{D9C280F9-5E03-4F4B-B209-611533DF3D49}" srcOrd="0" destOrd="0" presId="urn:microsoft.com/office/officeart/2005/8/layout/lProcess3"/>
    <dgm:cxn modelId="{7C3D21EA-4E41-43D5-82AA-165AE3DDDC9D}" type="presOf" srcId="{354B3FD4-6BF8-433E-8770-CB884DF1F9B2}" destId="{6A9AC590-F5F1-4A9B-8F99-5111679E6039}" srcOrd="0" destOrd="0" presId="urn:microsoft.com/office/officeart/2005/8/layout/lProcess3"/>
    <dgm:cxn modelId="{5F9A9DEF-5308-4159-8065-BDB8D979C1F8}" type="presOf" srcId="{D57A6CB7-7760-48B7-A711-BAB4BE80B853}" destId="{19A90AF7-4AE8-417A-8B65-75E1418FE128}" srcOrd="0" destOrd="0" presId="urn:microsoft.com/office/officeart/2005/8/layout/lProcess3"/>
    <dgm:cxn modelId="{BD4AE0F1-2549-49EB-AB8F-278D1ED91B64}" srcId="{B1EC1C40-3EB8-4639-B9D5-F78615C4C31A}" destId="{C32B7032-B9D3-4A1C-AB49-DE8F12A3F346}" srcOrd="1" destOrd="0" parTransId="{E33ED43C-6A27-4217-8E9A-FA7FE70B0096}" sibTransId="{D49DC2FC-27A9-44CD-91D3-A7AB29FF035A}"/>
    <dgm:cxn modelId="{82748CF4-B999-4D92-8E58-653C67A8F5EF}" type="presOf" srcId="{FC507A30-CA23-4062-AD1D-F6C00335EDCD}" destId="{4892C2CB-08D9-46F3-9E0E-2740E3DAE449}" srcOrd="0" destOrd="0" presId="urn:microsoft.com/office/officeart/2005/8/layout/lProcess3"/>
    <dgm:cxn modelId="{6CFF9DFC-67EB-48E2-B20A-5C4BBD8B20C1}" srcId="{64090E11-41EB-450B-8F63-886559528041}" destId="{4149CDA6-70A6-4988-A255-B541512F6E31}" srcOrd="1" destOrd="0" parTransId="{F809BAC9-591E-4AF4-8CC4-AB5687E5F0FF}" sibTransId="{CAAB6830-283C-4BBF-8CED-51E43770ABA4}"/>
    <dgm:cxn modelId="{1467AC01-5104-4DBA-9724-F32067F3696B}" type="presParOf" srcId="{C05C6A6D-AA12-40F3-BAEA-B28C1178874D}" destId="{5FAF2F89-3872-4846-AD85-8F8DDF69D4E7}" srcOrd="0" destOrd="0" presId="urn:microsoft.com/office/officeart/2005/8/layout/lProcess3"/>
    <dgm:cxn modelId="{5C3B479B-1CF8-4CD5-A56E-BC81EDF0FF7C}" type="presParOf" srcId="{5FAF2F89-3872-4846-AD85-8F8DDF69D4E7}" destId="{1F66255F-B43A-4481-9A84-C1439F9AB5BA}" srcOrd="0" destOrd="0" presId="urn:microsoft.com/office/officeart/2005/8/layout/lProcess3"/>
    <dgm:cxn modelId="{257206D0-9539-4F35-994B-8349BB0EAA3C}" type="presParOf" srcId="{5FAF2F89-3872-4846-AD85-8F8DDF69D4E7}" destId="{6F1DE9CA-1E23-4689-A78E-314484AF6E05}" srcOrd="1" destOrd="0" presId="urn:microsoft.com/office/officeart/2005/8/layout/lProcess3"/>
    <dgm:cxn modelId="{3A44EDC0-FF7E-46D8-B338-B646B5EF9D0C}" type="presParOf" srcId="{5FAF2F89-3872-4846-AD85-8F8DDF69D4E7}" destId="{CA700FC6-9223-4379-B36E-80FEDB5DC5C6}" srcOrd="2" destOrd="0" presId="urn:microsoft.com/office/officeart/2005/8/layout/lProcess3"/>
    <dgm:cxn modelId="{F58DD150-6A56-4A7A-90B9-27392A5AA698}" type="presParOf" srcId="{5FAF2F89-3872-4846-AD85-8F8DDF69D4E7}" destId="{E9F06B0A-35E7-4C0C-9713-E6634014AB22}" srcOrd="3" destOrd="0" presId="urn:microsoft.com/office/officeart/2005/8/layout/lProcess3"/>
    <dgm:cxn modelId="{C0744039-A398-4967-8B58-CFA092754CA9}" type="presParOf" srcId="{5FAF2F89-3872-4846-AD85-8F8DDF69D4E7}" destId="{D9C280F9-5E03-4F4B-B209-611533DF3D49}" srcOrd="4" destOrd="0" presId="urn:microsoft.com/office/officeart/2005/8/layout/lProcess3"/>
    <dgm:cxn modelId="{49D6A145-EFF0-4A4C-A467-7290C3276736}" type="presParOf" srcId="{C05C6A6D-AA12-40F3-BAEA-B28C1178874D}" destId="{0EE262E6-EB19-40C8-9B8E-BE96FE4EBD1D}" srcOrd="1" destOrd="0" presId="urn:microsoft.com/office/officeart/2005/8/layout/lProcess3"/>
    <dgm:cxn modelId="{26B18252-83F7-4D00-B608-37A919B98E58}" type="presParOf" srcId="{C05C6A6D-AA12-40F3-BAEA-B28C1178874D}" destId="{F8CCFB37-B294-43F5-A3D8-80EB16712263}" srcOrd="2" destOrd="0" presId="urn:microsoft.com/office/officeart/2005/8/layout/lProcess3"/>
    <dgm:cxn modelId="{587ABEC6-92AC-4CD9-B778-3F565CB28B1A}" type="presParOf" srcId="{F8CCFB37-B294-43F5-A3D8-80EB16712263}" destId="{3E7EF36C-2B26-4B28-AA8D-87A7BBAA1D5D}" srcOrd="0" destOrd="0" presId="urn:microsoft.com/office/officeart/2005/8/layout/lProcess3"/>
    <dgm:cxn modelId="{5E881571-8CC5-4B4D-8A4D-80342BC74D7E}" type="presParOf" srcId="{F8CCFB37-B294-43F5-A3D8-80EB16712263}" destId="{427837FD-6CD1-4CAD-939B-1181A41DD792}" srcOrd="1" destOrd="0" presId="urn:microsoft.com/office/officeart/2005/8/layout/lProcess3"/>
    <dgm:cxn modelId="{B6023B9D-B06B-49BF-9E9E-2D57DF5A9DA4}" type="presParOf" srcId="{F8CCFB37-B294-43F5-A3D8-80EB16712263}" destId="{90757134-0F97-41D4-B118-384B501E42BF}" srcOrd="2" destOrd="0" presId="urn:microsoft.com/office/officeart/2005/8/layout/lProcess3"/>
    <dgm:cxn modelId="{6005EEAD-4E07-418B-B3E8-B42CCA53949C}" type="presParOf" srcId="{F8CCFB37-B294-43F5-A3D8-80EB16712263}" destId="{2C3B2990-6DB9-4782-92BE-C9B59BB630D4}" srcOrd="3" destOrd="0" presId="urn:microsoft.com/office/officeart/2005/8/layout/lProcess3"/>
    <dgm:cxn modelId="{577ACBAD-9DBA-4ACF-9010-ECAB2EC01461}" type="presParOf" srcId="{F8CCFB37-B294-43F5-A3D8-80EB16712263}" destId="{6A9AC590-F5F1-4A9B-8F99-5111679E6039}" srcOrd="4" destOrd="0" presId="urn:microsoft.com/office/officeart/2005/8/layout/lProcess3"/>
    <dgm:cxn modelId="{4037B6E2-EE8D-4B90-9D64-2ADF7DAFD48F}" type="presParOf" srcId="{C05C6A6D-AA12-40F3-BAEA-B28C1178874D}" destId="{ED304D44-03FE-4AA6-8AC1-CE23A8954751}" srcOrd="3" destOrd="0" presId="urn:microsoft.com/office/officeart/2005/8/layout/lProcess3"/>
    <dgm:cxn modelId="{7E1FE8DA-709B-4E3A-8345-B27D6F19E5CB}" type="presParOf" srcId="{C05C6A6D-AA12-40F3-BAEA-B28C1178874D}" destId="{3B342A51-98F9-4B67-8160-4B3A9705A293}" srcOrd="4" destOrd="0" presId="urn:microsoft.com/office/officeart/2005/8/layout/lProcess3"/>
    <dgm:cxn modelId="{D53150D1-5DDE-472D-9C9B-2CD5C4086731}" type="presParOf" srcId="{3B342A51-98F9-4B67-8160-4B3A9705A293}" destId="{6E368353-7DDA-4CF7-9599-499E7CB0088D}" srcOrd="0" destOrd="0" presId="urn:microsoft.com/office/officeart/2005/8/layout/lProcess3"/>
    <dgm:cxn modelId="{E4A1DBE8-CD11-4C9A-AA41-835678EEAABC}" type="presParOf" srcId="{3B342A51-98F9-4B67-8160-4B3A9705A293}" destId="{B5372B31-F4C0-4DB9-A773-24E3808AB356}" srcOrd="1" destOrd="0" presId="urn:microsoft.com/office/officeart/2005/8/layout/lProcess3"/>
    <dgm:cxn modelId="{D1FB64C1-FC96-4A97-B794-313A0CA8DA09}" type="presParOf" srcId="{3B342A51-98F9-4B67-8160-4B3A9705A293}" destId="{19A90AF7-4AE8-417A-8B65-75E1418FE128}" srcOrd="2" destOrd="0" presId="urn:microsoft.com/office/officeart/2005/8/layout/lProcess3"/>
    <dgm:cxn modelId="{18C290B2-B482-4F05-B21A-9BC8B150588D}" type="presParOf" srcId="{3B342A51-98F9-4B67-8160-4B3A9705A293}" destId="{02C05E8D-68AA-4B2D-BF1C-B4C6234BC86B}" srcOrd="3" destOrd="0" presId="urn:microsoft.com/office/officeart/2005/8/layout/lProcess3"/>
    <dgm:cxn modelId="{B7AB205E-E67A-4A3B-BDFE-F4A3889C746E}" type="presParOf" srcId="{3B342A51-98F9-4B67-8160-4B3A9705A293}" destId="{B86D5419-0040-4F8A-8860-AAB8F79CC8E7}" srcOrd="4" destOrd="0" presId="urn:microsoft.com/office/officeart/2005/8/layout/lProcess3"/>
    <dgm:cxn modelId="{DCBF50D3-E045-4804-ACF7-EFC7DAE1AB1B}" type="presParOf" srcId="{C05C6A6D-AA12-40F3-BAEA-B28C1178874D}" destId="{3440C0E7-620D-4D7E-87BE-95D252B7542E}" srcOrd="5" destOrd="0" presId="urn:microsoft.com/office/officeart/2005/8/layout/lProcess3"/>
    <dgm:cxn modelId="{5D5798A9-04CE-44E0-9CE7-D6756E46BA46}" type="presParOf" srcId="{C05C6A6D-AA12-40F3-BAEA-B28C1178874D}" destId="{AC152F7C-4508-4152-8212-1413439C13B5}" srcOrd="6" destOrd="0" presId="urn:microsoft.com/office/officeart/2005/8/layout/lProcess3"/>
    <dgm:cxn modelId="{3421B638-A6F9-4A0F-9C23-49C82CC1F1CA}" type="presParOf" srcId="{AC152F7C-4508-4152-8212-1413439C13B5}" destId="{4892C2CB-08D9-46F3-9E0E-2740E3DAE449}" srcOrd="0" destOrd="0" presId="urn:microsoft.com/office/officeart/2005/8/layout/lProcess3"/>
    <dgm:cxn modelId="{86E1E3A0-3C72-4631-9E58-8B201E01A78D}" type="presParOf" srcId="{AC152F7C-4508-4152-8212-1413439C13B5}" destId="{4388B98C-1545-45B1-A655-2ECCD494EEE5}" srcOrd="1" destOrd="0" presId="urn:microsoft.com/office/officeart/2005/8/layout/lProcess3"/>
    <dgm:cxn modelId="{B10DC40C-405A-4103-A24F-20376E858F43}" type="presParOf" srcId="{AC152F7C-4508-4152-8212-1413439C13B5}" destId="{3B50D260-DBA1-4E39-898D-ABC25B6744DD}" srcOrd="2" destOrd="0" presId="urn:microsoft.com/office/officeart/2005/8/layout/lProcess3"/>
    <dgm:cxn modelId="{88F702C9-EB9B-4BB9-926D-82D58C8EC525}" type="presParOf" srcId="{AC152F7C-4508-4152-8212-1413439C13B5}" destId="{10A80E27-02EB-4F00-82BF-E74E3E43F03F}" srcOrd="3" destOrd="0" presId="urn:microsoft.com/office/officeart/2005/8/layout/lProcess3"/>
    <dgm:cxn modelId="{F3E03DEA-3684-4B59-9B17-5850E3D7576B}" type="presParOf" srcId="{AC152F7C-4508-4152-8212-1413439C13B5}" destId="{D3B058AE-0AD4-490B-87EE-A3F3A4BDF372}" srcOrd="4" destOrd="0" presId="urn:microsoft.com/office/officeart/2005/8/layout/lProcess3"/>
    <dgm:cxn modelId="{C4CB57C2-79AD-4DA0-B71A-3ECC225B6EF5}" type="presParOf" srcId="{C05C6A6D-AA12-40F3-BAEA-B28C1178874D}" destId="{D970C706-DAD0-4C5D-AF72-44C1B0D3FCA3}" srcOrd="7" destOrd="0" presId="urn:microsoft.com/office/officeart/2005/8/layout/lProcess3"/>
    <dgm:cxn modelId="{8307C645-1E72-4ED2-88B0-B82F3103B987}" type="presParOf" srcId="{C05C6A6D-AA12-40F3-BAEA-B28C1178874D}" destId="{9E72A57F-199A-45EF-B18A-8581C4F1C795}" srcOrd="8" destOrd="0" presId="urn:microsoft.com/office/officeart/2005/8/layout/lProcess3"/>
    <dgm:cxn modelId="{96144E60-BA75-49CD-A09D-4EB934043417}" type="presParOf" srcId="{9E72A57F-199A-45EF-B18A-8581C4F1C795}" destId="{FD3EBEB1-737F-4716-87CF-3C66A203B146}" srcOrd="0" destOrd="0" presId="urn:microsoft.com/office/officeart/2005/8/layout/lProcess3"/>
    <dgm:cxn modelId="{60E5EF84-E8A3-4032-BDEB-DC895F178829}" type="presParOf" srcId="{9E72A57F-199A-45EF-B18A-8581C4F1C795}" destId="{A17058C7-28BB-413D-A035-C396D3D701A6}" srcOrd="1" destOrd="0" presId="urn:microsoft.com/office/officeart/2005/8/layout/lProcess3"/>
    <dgm:cxn modelId="{65009DF2-7AFB-4A09-B42B-0519F8A84F00}" type="presParOf" srcId="{9E72A57F-199A-45EF-B18A-8581C4F1C795}" destId="{DBCC38A1-0882-41FE-B874-F06EAB1AF02E}" srcOrd="2" destOrd="0" presId="urn:microsoft.com/office/officeart/2005/8/layout/lProcess3"/>
    <dgm:cxn modelId="{AF969D9F-00B3-42FE-8395-3AD9A7037982}" type="presParOf" srcId="{9E72A57F-199A-45EF-B18A-8581C4F1C795}" destId="{C4396840-8BDB-4BED-BA0D-24ABB808F72A}" srcOrd="3" destOrd="0" presId="urn:microsoft.com/office/officeart/2005/8/layout/lProcess3"/>
    <dgm:cxn modelId="{90EB660C-23C3-4EA1-873B-FF0864882454}" type="presParOf" srcId="{9E72A57F-199A-45EF-B18A-8581C4F1C795}" destId="{3192957B-344C-46BF-9951-CCF05CB15944}" srcOrd="4" destOrd="0" presId="urn:microsoft.com/office/officeart/2005/8/layout/lProcess3"/>
    <dgm:cxn modelId="{29C3BE3A-9521-4AB4-AB1B-A2BF0ACD8E58}" type="presParOf" srcId="{C05C6A6D-AA12-40F3-BAEA-B28C1178874D}" destId="{AE734402-824B-4484-9858-946DA1AFA84C}" srcOrd="9" destOrd="0" presId="urn:microsoft.com/office/officeart/2005/8/layout/lProcess3"/>
    <dgm:cxn modelId="{E170847C-7F33-4426-8530-5B55CF7558BB}" type="presParOf" srcId="{C05C6A6D-AA12-40F3-BAEA-B28C1178874D}" destId="{4FFC8E6D-5E2E-4299-ADCC-F266BABD78BA}" srcOrd="10" destOrd="0" presId="urn:microsoft.com/office/officeart/2005/8/layout/lProcess3"/>
    <dgm:cxn modelId="{B5F6AD36-6D1A-4440-843C-B4220A056E33}" type="presParOf" srcId="{4FFC8E6D-5E2E-4299-ADCC-F266BABD78BA}" destId="{8352A7D2-7299-4C02-94F6-823F2D53917B}" srcOrd="0" destOrd="0" presId="urn:microsoft.com/office/officeart/2005/8/layout/lProcess3"/>
    <dgm:cxn modelId="{63222322-1863-4F14-8A31-10B12DFAF688}" type="presParOf" srcId="{4FFC8E6D-5E2E-4299-ADCC-F266BABD78BA}" destId="{3E426BC6-F8F9-47BA-885B-1B3C03155F98}" srcOrd="1" destOrd="0" presId="urn:microsoft.com/office/officeart/2005/8/layout/lProcess3"/>
    <dgm:cxn modelId="{69E49BE0-79C0-46AA-A18E-3B9AB11D0BD5}" type="presParOf" srcId="{4FFC8E6D-5E2E-4299-ADCC-F266BABD78BA}" destId="{9D41D7D7-427A-4585-A2BF-4DA62FD9CD49}" srcOrd="2" destOrd="0" presId="urn:microsoft.com/office/officeart/2005/8/layout/lProcess3"/>
    <dgm:cxn modelId="{518F5D54-ADCC-4830-8B4A-40CE7C896603}" type="presParOf" srcId="{4FFC8E6D-5E2E-4299-ADCC-F266BABD78BA}" destId="{C520CD6A-FE0A-4F15-9E97-613269D52AFE}" srcOrd="3" destOrd="0" presId="urn:microsoft.com/office/officeart/2005/8/layout/lProcess3"/>
    <dgm:cxn modelId="{F0A1416F-B818-43AF-B4C8-B7549D5A29AE}" type="presParOf" srcId="{4FFC8E6D-5E2E-4299-ADCC-F266BABD78BA}" destId="{1459E063-ED26-45EE-91EA-BC0808D04C7B}" srcOrd="4" destOrd="0" presId="urn:microsoft.com/office/officeart/2005/8/layout/lProcess3"/>
    <dgm:cxn modelId="{416E0A10-ECFE-452E-B6A6-389A3EBEDC6A}" type="presParOf" srcId="{4FFC8E6D-5E2E-4299-ADCC-F266BABD78BA}" destId="{1661257A-EE94-47A8-93F3-7CD456A39482}" srcOrd="5" destOrd="0" presId="urn:microsoft.com/office/officeart/2005/8/layout/lProcess3"/>
    <dgm:cxn modelId="{0EF2936F-49F3-4E01-92D2-4B2D94728DD6}" type="presParOf" srcId="{4FFC8E6D-5E2E-4299-ADCC-F266BABD78BA}" destId="{A1EDADE3-B0D7-4A86-B4F8-C4F1013EE1BB}" srcOrd="6" destOrd="0" presId="urn:microsoft.com/office/officeart/2005/8/layout/lProcess3"/>
    <dgm:cxn modelId="{C8F6057F-15EB-4DB1-AC55-E5917D678601}" type="presParOf" srcId="{C05C6A6D-AA12-40F3-BAEA-B28C1178874D}" destId="{F0E26235-3D77-43A3-9725-93AAB2407633}" srcOrd="11" destOrd="0" presId="urn:microsoft.com/office/officeart/2005/8/layout/lProcess3"/>
    <dgm:cxn modelId="{C04BB832-D7AD-46B6-8BE9-1DBACDCB9951}" type="presParOf" srcId="{C05C6A6D-AA12-40F3-BAEA-B28C1178874D}" destId="{EB05AFEC-7E5E-4874-973C-904BB057DB90}" srcOrd="12" destOrd="0" presId="urn:microsoft.com/office/officeart/2005/8/layout/lProcess3"/>
    <dgm:cxn modelId="{E29515C8-0C20-430D-9807-9B4706DA0D9C}" type="presParOf" srcId="{EB05AFEC-7E5E-4874-973C-904BB057DB90}" destId="{5E90280F-29AF-460E-A3FE-E03AD74400CE}" srcOrd="0" destOrd="0" presId="urn:microsoft.com/office/officeart/2005/8/layout/lProcess3"/>
    <dgm:cxn modelId="{7827AEB5-89C6-480A-8500-928A08593FE3}" type="presParOf" srcId="{EB05AFEC-7E5E-4874-973C-904BB057DB90}" destId="{656AFC05-A945-4D70-83D1-577E02FC62F6}" srcOrd="1" destOrd="0" presId="urn:microsoft.com/office/officeart/2005/8/layout/lProcess3"/>
    <dgm:cxn modelId="{E2448F3F-1135-40CC-989E-2725153FBB19}" type="presParOf" srcId="{EB05AFEC-7E5E-4874-973C-904BB057DB90}" destId="{4E049093-D59A-4202-A4DF-E0AC70FBAA6E}" srcOrd="2" destOrd="0" presId="urn:microsoft.com/office/officeart/2005/8/layout/lProcess3"/>
    <dgm:cxn modelId="{32AF9970-13D5-4782-B0CA-1AB79DB31056}" type="presParOf" srcId="{EB05AFEC-7E5E-4874-973C-904BB057DB90}" destId="{E3F4D431-1960-4DC8-8B88-8EEF935ACE22}" srcOrd="3" destOrd="0" presId="urn:microsoft.com/office/officeart/2005/8/layout/lProcess3"/>
    <dgm:cxn modelId="{0C323A4A-CF64-4D5A-B7C0-642ABE940879}" type="presParOf" srcId="{EB05AFEC-7E5E-4874-973C-904BB057DB90}" destId="{D4742468-912F-48D2-BF70-EA0B01E7D53A}" srcOrd="4" destOrd="0" presId="urn:microsoft.com/office/officeart/2005/8/layout/lProcess3"/>
    <dgm:cxn modelId="{1B155B07-6243-4D1F-A09C-0FE55816CDAC}" type="presParOf" srcId="{EB05AFEC-7E5E-4874-973C-904BB057DB90}" destId="{92A6CB06-A860-452A-8AFD-7C6AE778EDCB}" srcOrd="5" destOrd="0" presId="urn:microsoft.com/office/officeart/2005/8/layout/lProcess3"/>
    <dgm:cxn modelId="{8A6B97EB-096D-4128-BE52-F79D4A722ABA}" type="presParOf" srcId="{EB05AFEC-7E5E-4874-973C-904BB057DB90}" destId="{808E1D28-278B-43D3-ADC8-AD7BE13929E3}" srcOrd="6" destOrd="0" presId="urn:microsoft.com/office/officeart/2005/8/layout/lProcess3"/>
    <dgm:cxn modelId="{03F0D1F3-B0B3-480B-ACFE-B19AA4861A33}" type="presParOf" srcId="{C05C6A6D-AA12-40F3-BAEA-B28C1178874D}" destId="{7D0DE82D-15BB-4891-8681-99A5F1AD55E5}" srcOrd="13" destOrd="0" presId="urn:microsoft.com/office/officeart/2005/8/layout/lProcess3"/>
    <dgm:cxn modelId="{4A214348-E6B4-4C0E-81D1-10C36B109D38}" type="presParOf" srcId="{C05C6A6D-AA12-40F3-BAEA-B28C1178874D}" destId="{7688A68F-1EBB-4165-8E1A-42155BB5ADA9}" srcOrd="14" destOrd="0" presId="urn:microsoft.com/office/officeart/2005/8/layout/lProcess3"/>
    <dgm:cxn modelId="{539E71F8-ED97-4DD3-8411-7D0FF066426D}" type="presParOf" srcId="{7688A68F-1EBB-4165-8E1A-42155BB5ADA9}" destId="{CBA6E1F9-6C65-43E2-80F7-2BB2DDC59808}" srcOrd="0" destOrd="0" presId="urn:microsoft.com/office/officeart/2005/8/layout/lProcess3"/>
    <dgm:cxn modelId="{B36DFB01-30BF-4800-917A-5F5AE5AF5D93}" type="presParOf" srcId="{7688A68F-1EBB-4165-8E1A-42155BB5ADA9}" destId="{E779F1C6-4539-4608-A6CB-ED274627B3E8}" srcOrd="1" destOrd="0" presId="urn:microsoft.com/office/officeart/2005/8/layout/lProcess3"/>
    <dgm:cxn modelId="{53200978-5F0C-4C5E-8EB6-0F0744C95C3B}" type="presParOf" srcId="{7688A68F-1EBB-4165-8E1A-42155BB5ADA9}" destId="{10CDF293-3206-4AE0-A1D1-A2FCC5BE2FB7}" srcOrd="2" destOrd="0" presId="urn:microsoft.com/office/officeart/2005/8/layout/lProcess3"/>
    <dgm:cxn modelId="{4AE8F59B-DC8E-4243-8AF4-842EF3B15B13}" type="presParOf" srcId="{7688A68F-1EBB-4165-8E1A-42155BB5ADA9}" destId="{1CADFAC7-BF07-4B45-ADAD-C497C9734B5F}" srcOrd="3" destOrd="0" presId="urn:microsoft.com/office/officeart/2005/8/layout/lProcess3"/>
    <dgm:cxn modelId="{67E57A06-B8C2-4371-A7A9-CDBE50D0738E}" type="presParOf" srcId="{7688A68F-1EBB-4165-8E1A-42155BB5ADA9}" destId="{8956D8A3-D196-49F5-919F-204A770E88B3}" srcOrd="4" destOrd="0" presId="urn:microsoft.com/office/officeart/2005/8/layout/lProcess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EC1C40-3EB8-4639-B9D5-F78615C4C31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F418F787-F1C4-43CA-B529-E8AB2F753097}">
      <dgm:prSet phldrT="[Texte]"/>
      <dgm:spPr>
        <a:solidFill>
          <a:schemeClr val="accent4">
            <a:alpha val="90000"/>
          </a:schemeClr>
        </a:solidFill>
      </dgm:spPr>
      <dgm:t>
        <a:bodyPr/>
        <a:lstStyle/>
        <a:p>
          <a:r>
            <a:rPr lang="en-US" b="1" dirty="0">
              <a:solidFill>
                <a:sysClr val="windowText" lastClr="000000"/>
              </a:solidFill>
            </a:rPr>
            <a:t>R78</a:t>
          </a:r>
          <a:endParaRPr lang="fr-FR" b="1" dirty="0">
            <a:solidFill>
              <a:sysClr val="windowText" lastClr="000000"/>
            </a:solidFill>
          </a:endParaRPr>
        </a:p>
      </dgm:t>
    </dgm:pt>
    <dgm:pt modelId="{6AEA9C2A-24E8-4F9E-838E-3663F570961F}" type="parTrans" cxnId="{5AD0CFE0-E291-4AB7-9335-0DDF0CFF7741}">
      <dgm:prSet/>
      <dgm:spPr/>
      <dgm:t>
        <a:bodyPr/>
        <a:lstStyle/>
        <a:p>
          <a:endParaRPr lang="fr-FR"/>
        </a:p>
      </dgm:t>
    </dgm:pt>
    <dgm:pt modelId="{FF9371D9-84A6-41F1-BF0A-864FD0F527C6}" type="sibTrans" cxnId="{5AD0CFE0-E291-4AB7-9335-0DDF0CFF7741}">
      <dgm:prSet/>
      <dgm:spPr/>
      <dgm:t>
        <a:bodyPr/>
        <a:lstStyle/>
        <a:p>
          <a:endParaRPr lang="fr-FR"/>
        </a:p>
      </dgm:t>
    </dgm:pt>
    <dgm:pt modelId="{4276B44F-BD11-4F34-BF4C-BF17ED7024CE}">
      <dgm:prSet phldrT="[Texte]"/>
      <dgm:spPr>
        <a:solidFill>
          <a:schemeClr val="accent4">
            <a:alpha val="90000"/>
          </a:schemeClr>
        </a:solidFill>
      </dgm:spPr>
      <dgm:t>
        <a:bodyPr/>
        <a:lstStyle/>
        <a:p>
          <a:r>
            <a:rPr lang="en-US" b="1" dirty="0">
              <a:solidFill>
                <a:sysClr val="windowText" lastClr="000000"/>
              </a:solidFill>
            </a:rPr>
            <a:t>R90</a:t>
          </a:r>
          <a:endParaRPr lang="fr-FR" b="1" dirty="0">
            <a:solidFill>
              <a:sysClr val="windowText" lastClr="000000"/>
            </a:solidFill>
          </a:endParaRPr>
        </a:p>
      </dgm:t>
    </dgm:pt>
    <dgm:pt modelId="{383EC757-7493-4F47-92CB-B8AD9DA73BDE}" type="parTrans" cxnId="{6D71F50E-4FCC-43C8-95B6-E8D7EFEC0690}">
      <dgm:prSet/>
      <dgm:spPr/>
      <dgm:t>
        <a:bodyPr/>
        <a:lstStyle/>
        <a:p>
          <a:endParaRPr lang="fr-FR"/>
        </a:p>
      </dgm:t>
    </dgm:pt>
    <dgm:pt modelId="{097E1140-9F79-419C-A9B0-1ED6ED7FBFA1}" type="sibTrans" cxnId="{6D71F50E-4FCC-43C8-95B6-E8D7EFEC0690}">
      <dgm:prSet/>
      <dgm:spPr/>
      <dgm:t>
        <a:bodyPr/>
        <a:lstStyle/>
        <a:p>
          <a:endParaRPr lang="fr-FR"/>
        </a:p>
      </dgm:t>
    </dgm:pt>
    <dgm:pt modelId="{A920D928-4559-425F-8584-4A83C5CD30A1}">
      <dgm:prSet phldrT="[Texte]"/>
      <dgm:spPr>
        <a:solidFill>
          <a:schemeClr val="accent4">
            <a:alpha val="90000"/>
          </a:schemeClr>
        </a:solidFill>
      </dgm:spPr>
      <dgm:t>
        <a:bodyPr/>
        <a:lstStyle/>
        <a:p>
          <a:r>
            <a:rPr lang="en-US" b="1" dirty="0">
              <a:solidFill>
                <a:sysClr val="windowText" lastClr="000000"/>
              </a:solidFill>
            </a:rPr>
            <a:t>R140</a:t>
          </a:r>
          <a:endParaRPr lang="fr-FR" b="1" dirty="0">
            <a:solidFill>
              <a:sysClr val="windowText" lastClr="000000"/>
            </a:solidFill>
          </a:endParaRPr>
        </a:p>
      </dgm:t>
    </dgm:pt>
    <dgm:pt modelId="{9726D9A4-54F3-4BC8-BD56-8D427C11CFBA}" type="parTrans" cxnId="{6393820F-A25D-462C-AFAC-32CDBEEAFB63}">
      <dgm:prSet/>
      <dgm:spPr/>
      <dgm:t>
        <a:bodyPr/>
        <a:lstStyle/>
        <a:p>
          <a:endParaRPr lang="fr-FR"/>
        </a:p>
      </dgm:t>
    </dgm:pt>
    <dgm:pt modelId="{A08049BB-9599-48A7-A868-7C885C324E98}" type="sibTrans" cxnId="{6393820F-A25D-462C-AFAC-32CDBEEAFB63}">
      <dgm:prSet/>
      <dgm:spPr/>
      <dgm:t>
        <a:bodyPr/>
        <a:lstStyle/>
        <a:p>
          <a:endParaRPr lang="fr-FR"/>
        </a:p>
      </dgm:t>
    </dgm:pt>
    <dgm:pt modelId="{3C6E79CA-74D0-4DBD-B282-D79B004E0B88}">
      <dgm:prSet phldrT="[Texte]"/>
      <dgm:spPr>
        <a:solidFill>
          <a:schemeClr val="accent4"/>
        </a:solidFill>
      </dgm:spPr>
      <dgm:t>
        <a:bodyPr/>
        <a:lstStyle/>
        <a:p>
          <a:r>
            <a:rPr lang="en-US" b="1" dirty="0">
              <a:solidFill>
                <a:sysClr val="windowText" lastClr="000000"/>
              </a:solidFill>
            </a:rPr>
            <a:t>GTR8</a:t>
          </a:r>
          <a:endParaRPr lang="fr-FR" b="1" dirty="0">
            <a:solidFill>
              <a:sysClr val="windowText" lastClr="000000"/>
            </a:solidFill>
          </a:endParaRPr>
        </a:p>
      </dgm:t>
    </dgm:pt>
    <dgm:pt modelId="{3ED2A6EA-FC6B-44A8-B0D2-7AB3B11DE0F8}" type="parTrans" cxnId="{5BC50746-3A1D-4B94-B6EE-A3F14279112B}">
      <dgm:prSet/>
      <dgm:spPr/>
      <dgm:t>
        <a:bodyPr/>
        <a:lstStyle/>
        <a:p>
          <a:endParaRPr lang="fr-FR"/>
        </a:p>
      </dgm:t>
    </dgm:pt>
    <dgm:pt modelId="{69F61559-7E2F-4AB3-B737-298738DD4C60}" type="sibTrans" cxnId="{5BC50746-3A1D-4B94-B6EE-A3F14279112B}">
      <dgm:prSet/>
      <dgm:spPr/>
      <dgm:t>
        <a:bodyPr/>
        <a:lstStyle/>
        <a:p>
          <a:endParaRPr lang="fr-FR"/>
        </a:p>
      </dgm:t>
    </dgm:pt>
    <dgm:pt modelId="{11D462D4-7FF8-4A86-BB3A-B69BF1827798}">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6693FC74-DCD3-43E9-A853-9643AF0BAC10}" type="parTrans" cxnId="{855846B7-DB0D-437C-B9B8-FE94DEA51B11}">
      <dgm:prSet/>
      <dgm:spPr/>
      <dgm:t>
        <a:bodyPr/>
        <a:lstStyle/>
        <a:p>
          <a:endParaRPr lang="fr-FR"/>
        </a:p>
      </dgm:t>
    </dgm:pt>
    <dgm:pt modelId="{CE53BA7D-544B-49A4-9259-895D4F629348}" type="sibTrans" cxnId="{855846B7-DB0D-437C-B9B8-FE94DEA51B11}">
      <dgm:prSet/>
      <dgm:spPr/>
      <dgm:t>
        <a:bodyPr/>
        <a:lstStyle/>
        <a:p>
          <a:endParaRPr lang="fr-FR"/>
        </a:p>
      </dgm:t>
    </dgm:pt>
    <dgm:pt modelId="{478FDBCD-0DFD-4831-A10F-BF5600EB6311}">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30B18EA6-2D2F-4C69-9292-28AFB54C48DB}" type="parTrans" cxnId="{967E6476-8A63-41A5-B4D1-3EB2B0BD2BFA}">
      <dgm:prSet/>
      <dgm:spPr/>
      <dgm:t>
        <a:bodyPr/>
        <a:lstStyle/>
        <a:p>
          <a:endParaRPr lang="fr-FR"/>
        </a:p>
      </dgm:t>
    </dgm:pt>
    <dgm:pt modelId="{804C7A8F-867A-4706-A4F0-F60F253AAF55}" type="sibTrans" cxnId="{967E6476-8A63-41A5-B4D1-3EB2B0BD2BFA}">
      <dgm:prSet/>
      <dgm:spPr/>
      <dgm:t>
        <a:bodyPr/>
        <a:lstStyle/>
        <a:p>
          <a:endParaRPr lang="fr-FR"/>
        </a:p>
      </dgm:t>
    </dgm:pt>
    <dgm:pt modelId="{9A64BAE2-E90D-4C39-9D0A-EDB0B485BE46}">
      <dgm:prSet phldrT="[Texte]"/>
      <dgm:spPr>
        <a:solidFill>
          <a:schemeClr val="accent3">
            <a:lumMod val="40000"/>
            <a:lumOff val="6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CD393E2E-101F-45F7-9286-9906F29600B4}" type="parTrans" cxnId="{A1825F36-3CB9-4FB4-BA70-D827AE1A08C2}">
      <dgm:prSet/>
      <dgm:spPr/>
      <dgm:t>
        <a:bodyPr/>
        <a:lstStyle/>
        <a:p>
          <a:endParaRPr lang="fr-FR"/>
        </a:p>
      </dgm:t>
    </dgm:pt>
    <dgm:pt modelId="{D77A3AAB-04D8-4801-9EE7-E63F410C40F0}" type="sibTrans" cxnId="{A1825F36-3CB9-4FB4-BA70-D827AE1A08C2}">
      <dgm:prSet/>
      <dgm:spPr/>
      <dgm:t>
        <a:bodyPr/>
        <a:lstStyle/>
        <a:p>
          <a:endParaRPr lang="fr-FR"/>
        </a:p>
      </dgm:t>
    </dgm:pt>
    <dgm:pt modelId="{42F3C260-C9A3-4DB7-BA7D-46DAD01D5177}">
      <dgm:prSet phldrT="[Texte]"/>
      <dgm:spPr>
        <a:solidFill>
          <a:schemeClr val="accent3"/>
        </a:solidFill>
      </dgm:spPr>
      <dgm:t>
        <a:bodyPr/>
        <a:lstStyle/>
        <a:p>
          <a:r>
            <a:rPr lang="en-US" dirty="0">
              <a:solidFill>
                <a:sysClr val="windowText" lastClr="000000"/>
              </a:solidFill>
            </a:rPr>
            <a:t>Non-priority</a:t>
          </a:r>
          <a:endParaRPr lang="fr-FR" dirty="0">
            <a:solidFill>
              <a:sysClr val="windowText" lastClr="000000"/>
            </a:solidFill>
          </a:endParaRPr>
        </a:p>
      </dgm:t>
    </dgm:pt>
    <dgm:pt modelId="{84B432F2-302A-44B2-8D1F-C9F67DE2C6DB}" type="parTrans" cxnId="{26CF182F-8D39-4C61-A19A-8756331BA7F1}">
      <dgm:prSet/>
      <dgm:spPr/>
      <dgm:t>
        <a:bodyPr/>
        <a:lstStyle/>
        <a:p>
          <a:endParaRPr lang="fr-FR"/>
        </a:p>
      </dgm:t>
    </dgm:pt>
    <dgm:pt modelId="{B6FEFCF6-66D5-4EF6-BFF2-3C2B00E324CC}" type="sibTrans" cxnId="{26CF182F-8D39-4C61-A19A-8756331BA7F1}">
      <dgm:prSet/>
      <dgm:spPr/>
      <dgm:t>
        <a:bodyPr/>
        <a:lstStyle/>
        <a:p>
          <a:endParaRPr lang="fr-FR"/>
        </a:p>
      </dgm:t>
    </dgm:pt>
    <dgm:pt modelId="{47E6BC8D-C0A8-4A23-BD85-0B8873B56C7B}">
      <dgm:prSet phldrT="[Texte]"/>
      <dgm:spPr>
        <a:solidFill>
          <a:schemeClr val="accent3">
            <a:lumMod val="40000"/>
            <a:lumOff val="60000"/>
            <a:alpha val="90000"/>
          </a:schemeClr>
        </a:solidFill>
      </dgm:spPr>
      <dgm:t>
        <a:bodyPr/>
        <a:lstStyle/>
        <a:p>
          <a:r>
            <a:rPr lang="en-US" dirty="0">
              <a:solidFill>
                <a:sysClr val="windowText" lastClr="000000"/>
              </a:solidFill>
            </a:rPr>
            <a:t>Changes needed</a:t>
          </a:r>
          <a:endParaRPr lang="fr-FR" dirty="0">
            <a:solidFill>
              <a:sysClr val="windowText" lastClr="000000"/>
            </a:solidFill>
          </a:endParaRPr>
        </a:p>
      </dgm:t>
    </dgm:pt>
    <dgm:pt modelId="{C8E8C0AA-7654-4EFE-A4DF-F2AEE4D12492}" type="parTrans" cxnId="{2FD29151-EE11-48A0-A484-C6403F38BD82}">
      <dgm:prSet/>
      <dgm:spPr/>
      <dgm:t>
        <a:bodyPr/>
        <a:lstStyle/>
        <a:p>
          <a:endParaRPr lang="fr-FR"/>
        </a:p>
      </dgm:t>
    </dgm:pt>
    <dgm:pt modelId="{3879B2FC-784E-4F41-90AD-B2CFC2DB5830}" type="sibTrans" cxnId="{2FD29151-EE11-48A0-A484-C6403F38BD82}">
      <dgm:prSet/>
      <dgm:spPr/>
      <dgm:t>
        <a:bodyPr/>
        <a:lstStyle/>
        <a:p>
          <a:endParaRPr lang="fr-FR"/>
        </a:p>
      </dgm:t>
    </dgm:pt>
    <dgm:pt modelId="{D9B66606-B9EE-41AC-8C3B-FE51AF566A7B}">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4186D8DF-AE5C-45DB-8243-547D786B5A37}" type="parTrans" cxnId="{48632736-BF2D-4A8F-AB93-C30B84FD43FF}">
      <dgm:prSet/>
      <dgm:spPr/>
      <dgm:t>
        <a:bodyPr/>
        <a:lstStyle/>
        <a:p>
          <a:endParaRPr lang="fr-FR"/>
        </a:p>
      </dgm:t>
    </dgm:pt>
    <dgm:pt modelId="{EADAAF32-5ED5-4DC5-8DFD-F4B409DAC887}" type="sibTrans" cxnId="{48632736-BF2D-4A8F-AB93-C30B84FD43FF}">
      <dgm:prSet/>
      <dgm:spPr/>
      <dgm:t>
        <a:bodyPr/>
        <a:lstStyle/>
        <a:p>
          <a:endParaRPr lang="fr-FR"/>
        </a:p>
      </dgm:t>
    </dgm:pt>
    <dgm:pt modelId="{9C09D114-0FB5-4D9C-B842-1238E099D471}">
      <dgm:prSet phldrT="[Texte]"/>
      <dgm:spPr>
        <a:solidFill>
          <a:srgbClr val="DBDBDB"/>
        </a:solidFill>
        <a:ln w="38100">
          <a:solidFill>
            <a:schemeClr val="accent4">
              <a:alpha val="90000"/>
            </a:schemeClr>
          </a:solidFill>
        </a:ln>
      </dgm:spPr>
      <dgm:t>
        <a:bodyPr/>
        <a:lstStyle/>
        <a:p>
          <a:r>
            <a:rPr lang="en-US" dirty="0">
              <a:solidFill>
                <a:sysClr val="windowText" lastClr="000000"/>
              </a:solidFill>
            </a:rPr>
            <a:t>Relevant</a:t>
          </a:r>
          <a:endParaRPr lang="fr-FR" dirty="0">
            <a:solidFill>
              <a:sysClr val="windowText" lastClr="000000"/>
            </a:solidFill>
          </a:endParaRPr>
        </a:p>
      </dgm:t>
    </dgm:pt>
    <dgm:pt modelId="{39DF038D-9DAF-46B8-BFEB-6D1D101EAA72}" type="parTrans" cxnId="{8469BB56-6C54-4C92-9E79-BB0363D389A1}">
      <dgm:prSet/>
      <dgm:spPr/>
      <dgm:t>
        <a:bodyPr/>
        <a:lstStyle/>
        <a:p>
          <a:endParaRPr lang="fr-FR"/>
        </a:p>
      </dgm:t>
    </dgm:pt>
    <dgm:pt modelId="{1CA0FBD8-B399-4B80-9F95-9A94CFA57320}" type="sibTrans" cxnId="{8469BB56-6C54-4C92-9E79-BB0363D389A1}">
      <dgm:prSet/>
      <dgm:spPr/>
      <dgm:t>
        <a:bodyPr/>
        <a:lstStyle/>
        <a:p>
          <a:endParaRPr lang="fr-FR"/>
        </a:p>
      </dgm:t>
    </dgm:pt>
    <dgm:pt modelId="{08F0D18C-A193-4FF0-88D3-C76C23AABD1A}">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0382ECA0-D1E5-4735-B28F-3A2F5A3DA384}" type="parTrans" cxnId="{6B920CB6-9E42-4DF2-865D-3D6C5D94BFB1}">
      <dgm:prSet/>
      <dgm:spPr/>
      <dgm:t>
        <a:bodyPr/>
        <a:lstStyle/>
        <a:p>
          <a:endParaRPr lang="fr-FR"/>
        </a:p>
      </dgm:t>
    </dgm:pt>
    <dgm:pt modelId="{6824AC44-D2ED-43B9-93EC-EF5DAE242ED5}" type="sibTrans" cxnId="{6B920CB6-9E42-4DF2-865D-3D6C5D94BFB1}">
      <dgm:prSet/>
      <dgm:spPr/>
      <dgm:t>
        <a:bodyPr/>
        <a:lstStyle/>
        <a:p>
          <a:endParaRPr lang="fr-FR"/>
        </a:p>
      </dgm:t>
    </dgm:pt>
    <dgm:pt modelId="{7F69F238-FA56-4685-890E-AEDD6862CA79}">
      <dgm:prSet phldrT="[Texte]"/>
      <dgm:spPr>
        <a:solidFill>
          <a:srgbClr val="DBDBDB"/>
        </a:solidFill>
        <a:ln w="38100">
          <a:solidFill>
            <a:schemeClr val="accent4">
              <a:alpha val="90000"/>
            </a:schemeClr>
          </a:solidFill>
        </a:ln>
      </dgm:spPr>
      <dgm:t>
        <a:bodyPr/>
        <a:lstStyle/>
        <a:p>
          <a:r>
            <a:rPr lang="en-US" dirty="0">
              <a:solidFill>
                <a:sysClr val="windowText" lastClr="000000"/>
              </a:solidFill>
            </a:rPr>
            <a:t>Relevant</a:t>
          </a:r>
          <a:endParaRPr lang="fr-FR" dirty="0">
            <a:solidFill>
              <a:sysClr val="windowText" lastClr="000000"/>
            </a:solidFill>
          </a:endParaRPr>
        </a:p>
      </dgm:t>
    </dgm:pt>
    <dgm:pt modelId="{A97CC66F-47E1-4B10-9491-F2254F47BE03}" type="parTrans" cxnId="{C53C1C0D-BC39-46FB-BCE1-91B5812A81B0}">
      <dgm:prSet/>
      <dgm:spPr/>
      <dgm:t>
        <a:bodyPr/>
        <a:lstStyle/>
        <a:p>
          <a:endParaRPr lang="fr-FR"/>
        </a:p>
      </dgm:t>
    </dgm:pt>
    <dgm:pt modelId="{5C15CF28-43BB-4421-8707-ABD86C46FA8A}" type="sibTrans" cxnId="{C53C1C0D-BC39-46FB-BCE1-91B5812A81B0}">
      <dgm:prSet/>
      <dgm:spPr/>
      <dgm:t>
        <a:bodyPr/>
        <a:lstStyle/>
        <a:p>
          <a:endParaRPr lang="fr-FR"/>
        </a:p>
      </dgm:t>
    </dgm:pt>
    <dgm:pt modelId="{45096667-D7A9-417E-A288-33F7E3B0A773}">
      <dgm:prSet phldrT="[Texte]"/>
      <dgm:spPr>
        <a:solidFill>
          <a:schemeClr val="accent3">
            <a:lumMod val="40000"/>
            <a:lumOff val="60000"/>
            <a:alpha val="90000"/>
          </a:schemeClr>
        </a:solidFill>
      </dgm:spPr>
      <dgm:t>
        <a:bodyPr/>
        <a:lstStyle/>
        <a:p>
          <a:r>
            <a:rPr lang="en-US" dirty="0">
              <a:solidFill>
                <a:sysClr val="windowText" lastClr="000000"/>
              </a:solidFill>
            </a:rPr>
            <a:t>Relevant</a:t>
          </a:r>
          <a:endParaRPr lang="fr-FR" dirty="0">
            <a:solidFill>
              <a:sysClr val="windowText" lastClr="000000"/>
            </a:solidFill>
          </a:endParaRPr>
        </a:p>
      </dgm:t>
    </dgm:pt>
    <dgm:pt modelId="{A7CD6EB0-8E71-4062-97EC-B5D9B7B13F46}" type="parTrans" cxnId="{2D940104-03A6-46C6-838E-3974E3647549}">
      <dgm:prSet/>
      <dgm:spPr/>
      <dgm:t>
        <a:bodyPr/>
        <a:lstStyle/>
        <a:p>
          <a:endParaRPr lang="fr-FR"/>
        </a:p>
      </dgm:t>
    </dgm:pt>
    <dgm:pt modelId="{9D3ADF91-CF5B-4F69-9C0F-B63D2FB784F1}" type="sibTrans" cxnId="{2D940104-03A6-46C6-838E-3974E3647549}">
      <dgm:prSet/>
      <dgm:spPr/>
      <dgm:t>
        <a:bodyPr/>
        <a:lstStyle/>
        <a:p>
          <a:endParaRPr lang="fr-FR"/>
        </a:p>
      </dgm:t>
    </dgm:pt>
    <dgm:pt modelId="{0929F8F1-F31D-4D47-A5B2-A51788107B5E}">
      <dgm:prSet phldrT="[Texte]"/>
      <dgm:spPr>
        <a:solidFill>
          <a:schemeClr val="accent4"/>
        </a:solidFill>
      </dgm:spPr>
      <dgm:t>
        <a:bodyPr/>
        <a:lstStyle/>
        <a:p>
          <a:r>
            <a:rPr lang="en-US" b="1" dirty="0">
              <a:solidFill>
                <a:sysClr val="windowText" lastClr="000000"/>
              </a:solidFill>
            </a:rPr>
            <a:t>GTR3</a:t>
          </a:r>
          <a:endParaRPr lang="fr-FR" b="1" dirty="0">
            <a:solidFill>
              <a:sysClr val="windowText" lastClr="000000"/>
            </a:solidFill>
          </a:endParaRPr>
        </a:p>
      </dgm:t>
    </dgm:pt>
    <dgm:pt modelId="{AEDC73D8-96CD-4A54-8232-C6DF4660D6DE}" type="parTrans" cxnId="{EDEA269F-DAAB-4889-A86D-30D75A3A8464}">
      <dgm:prSet/>
      <dgm:spPr/>
      <dgm:t>
        <a:bodyPr/>
        <a:lstStyle/>
        <a:p>
          <a:endParaRPr lang="fr-FR"/>
        </a:p>
      </dgm:t>
    </dgm:pt>
    <dgm:pt modelId="{3A6BABDB-B0FC-4363-A9F0-6246BA13F3A7}" type="sibTrans" cxnId="{EDEA269F-DAAB-4889-A86D-30D75A3A8464}">
      <dgm:prSet/>
      <dgm:spPr/>
      <dgm:t>
        <a:bodyPr/>
        <a:lstStyle/>
        <a:p>
          <a:endParaRPr lang="fr-FR"/>
        </a:p>
      </dgm:t>
    </dgm:pt>
    <dgm:pt modelId="{2A26D02E-0E37-4E77-AA72-0681FC6CAC9D}">
      <dgm:prSet phldrT="[Texte]"/>
      <dgm:spPr>
        <a:solidFill>
          <a:schemeClr val="accent3">
            <a:lumMod val="40000"/>
            <a:lumOff val="60000"/>
            <a:alpha val="90000"/>
          </a:schemeClr>
        </a:solidFill>
      </dgm:spPr>
      <dgm:t>
        <a:bodyPr/>
        <a:lstStyle/>
        <a:p>
          <a:r>
            <a:rPr lang="en-US" dirty="0">
              <a:solidFill>
                <a:sysClr val="windowText" lastClr="000000"/>
              </a:solidFill>
            </a:rPr>
            <a:t>Screened</a:t>
          </a:r>
          <a:endParaRPr lang="fr-FR" dirty="0">
            <a:solidFill>
              <a:sysClr val="windowText" lastClr="000000"/>
            </a:solidFill>
          </a:endParaRPr>
        </a:p>
      </dgm:t>
    </dgm:pt>
    <dgm:pt modelId="{DAE04C0A-6B1D-4E79-913D-356AF74F495A}" type="parTrans" cxnId="{53F41B1E-EB90-4C1D-90E7-07263B977991}">
      <dgm:prSet/>
      <dgm:spPr/>
      <dgm:t>
        <a:bodyPr/>
        <a:lstStyle/>
        <a:p>
          <a:endParaRPr lang="fr-FR"/>
        </a:p>
      </dgm:t>
    </dgm:pt>
    <dgm:pt modelId="{04D4F1BE-8A87-4D64-9E70-7AB3BD75C337}" type="sibTrans" cxnId="{53F41B1E-EB90-4C1D-90E7-07263B977991}">
      <dgm:prSet/>
      <dgm:spPr/>
      <dgm:t>
        <a:bodyPr/>
        <a:lstStyle/>
        <a:p>
          <a:endParaRPr lang="fr-FR"/>
        </a:p>
      </dgm:t>
    </dgm:pt>
    <dgm:pt modelId="{A173171A-4FEE-4A9B-AA70-F23B0ADF0B80}">
      <dgm:prSet phldrT="[Texte]"/>
      <dgm:spPr>
        <a:solidFill>
          <a:schemeClr val="accent3">
            <a:lumMod val="40000"/>
            <a:lumOff val="60000"/>
          </a:schemeClr>
        </a:solidFill>
      </dgm:spPr>
      <dgm:t>
        <a:bodyPr/>
        <a:lstStyle/>
        <a:p>
          <a:r>
            <a:rPr lang="en-US">
              <a:solidFill>
                <a:sysClr val="windowText" lastClr="000000"/>
              </a:solidFill>
            </a:rPr>
            <a:t>Relevant</a:t>
          </a:r>
          <a:endParaRPr lang="fr-FR" dirty="0">
            <a:solidFill>
              <a:sysClr val="windowText" lastClr="000000"/>
            </a:solidFill>
          </a:endParaRPr>
        </a:p>
      </dgm:t>
    </dgm:pt>
    <dgm:pt modelId="{1C8C7F2D-0C55-4CDF-B0E5-369225250648}" type="parTrans" cxnId="{E84991C2-C890-4BE9-8BF0-A4B039FDD880}">
      <dgm:prSet/>
      <dgm:spPr/>
      <dgm:t>
        <a:bodyPr/>
        <a:lstStyle/>
        <a:p>
          <a:endParaRPr lang="fr-FR"/>
        </a:p>
      </dgm:t>
    </dgm:pt>
    <dgm:pt modelId="{7A364AAB-A191-45B4-947B-AE0F777FC9E3}" type="sibTrans" cxnId="{E84991C2-C890-4BE9-8BF0-A4B039FDD880}">
      <dgm:prSet/>
      <dgm:spPr/>
      <dgm:t>
        <a:bodyPr/>
        <a:lstStyle/>
        <a:p>
          <a:endParaRPr lang="fr-FR"/>
        </a:p>
      </dgm:t>
    </dgm:pt>
    <dgm:pt modelId="{1E9B0A9B-6660-4F3A-AB71-CA6C63D62594}">
      <dgm:prSet phldrT="[Texte]"/>
      <dgm:spPr>
        <a:solidFill>
          <a:schemeClr val="accent3">
            <a:lumMod val="40000"/>
            <a:lumOff val="60000"/>
            <a:alpha val="90000"/>
          </a:schemeClr>
        </a:solidFill>
      </dgm:spPr>
      <dgm:t>
        <a:bodyPr/>
        <a:lstStyle/>
        <a:p>
          <a:r>
            <a:rPr lang="en-US">
              <a:solidFill>
                <a:sysClr val="windowText" lastClr="000000"/>
              </a:solidFill>
            </a:rPr>
            <a:t>Changes needed</a:t>
          </a:r>
          <a:endParaRPr lang="fr-FR" dirty="0">
            <a:solidFill>
              <a:sysClr val="windowText" lastClr="000000"/>
            </a:solidFill>
          </a:endParaRPr>
        </a:p>
      </dgm:t>
    </dgm:pt>
    <dgm:pt modelId="{3AB4D69D-D958-4CF4-94C8-F624BB305BF2}" type="parTrans" cxnId="{2A4ECA9F-A184-4A7E-A702-90A31DC45C89}">
      <dgm:prSet/>
      <dgm:spPr/>
      <dgm:t>
        <a:bodyPr/>
        <a:lstStyle/>
        <a:p>
          <a:endParaRPr lang="fr-FR"/>
        </a:p>
      </dgm:t>
    </dgm:pt>
    <dgm:pt modelId="{32BBFCD2-54EB-4FE9-97D0-7CF54D82E949}" type="sibTrans" cxnId="{2A4ECA9F-A184-4A7E-A702-90A31DC45C89}">
      <dgm:prSet/>
      <dgm:spPr/>
      <dgm:t>
        <a:bodyPr/>
        <a:lstStyle/>
        <a:p>
          <a:endParaRPr lang="fr-FR"/>
        </a:p>
      </dgm:t>
    </dgm:pt>
    <dgm:pt modelId="{F6E9BC71-E4FE-4478-87CB-6B40449B1AF9}">
      <dgm:prSet phldrT="[Texte]"/>
      <dgm:spPr>
        <a:solidFill>
          <a:schemeClr val="accent3"/>
        </a:solidFill>
      </dgm:spPr>
      <dgm:t>
        <a:bodyPr/>
        <a:lstStyle/>
        <a:p>
          <a:r>
            <a:rPr lang="en-US" dirty="0">
              <a:solidFill>
                <a:sysClr val="windowText" lastClr="000000"/>
              </a:solidFill>
            </a:rPr>
            <a:t>Non-priority</a:t>
          </a:r>
          <a:endParaRPr lang="fr-FR" dirty="0">
            <a:solidFill>
              <a:sysClr val="windowText" lastClr="000000"/>
            </a:solidFill>
          </a:endParaRPr>
        </a:p>
      </dgm:t>
    </dgm:pt>
    <dgm:pt modelId="{AA0CEE82-5693-4E90-8C26-BD270467E8E5}" type="parTrans" cxnId="{FDB5738A-E074-4823-ABB4-5D797FC60BE8}">
      <dgm:prSet/>
      <dgm:spPr/>
      <dgm:t>
        <a:bodyPr/>
        <a:lstStyle/>
        <a:p>
          <a:endParaRPr lang="fr-FR"/>
        </a:p>
      </dgm:t>
    </dgm:pt>
    <dgm:pt modelId="{C92EA477-C675-4292-A89E-ADDA2A1F4CAA}" type="sibTrans" cxnId="{FDB5738A-E074-4823-ABB4-5D797FC60BE8}">
      <dgm:prSet/>
      <dgm:spPr/>
      <dgm:t>
        <a:bodyPr/>
        <a:lstStyle/>
        <a:p>
          <a:endParaRPr lang="fr-FR"/>
        </a:p>
      </dgm:t>
    </dgm:pt>
    <dgm:pt modelId="{85D57A1F-1B0A-49DE-9A50-319A5C48B7B4}">
      <dgm:prSet phldrT="[Texte]"/>
      <dgm:spPr>
        <a:solidFill>
          <a:schemeClr val="accent3">
            <a:lumMod val="40000"/>
            <a:lumOff val="60000"/>
            <a:alpha val="90000"/>
          </a:schemeClr>
        </a:solidFill>
      </dgm:spPr>
      <dgm:t>
        <a:bodyPr/>
        <a:lstStyle/>
        <a:p>
          <a:r>
            <a:rPr lang="en-US" dirty="0">
              <a:solidFill>
                <a:sysClr val="windowText" lastClr="000000"/>
              </a:solidFill>
            </a:rPr>
            <a:t>Changes needed</a:t>
          </a:r>
          <a:endParaRPr lang="fr-FR" dirty="0">
            <a:solidFill>
              <a:sysClr val="windowText" lastClr="000000"/>
            </a:solidFill>
          </a:endParaRPr>
        </a:p>
      </dgm:t>
    </dgm:pt>
    <dgm:pt modelId="{75279E98-BCEA-4F71-9217-CF6C808D3B9A}" type="parTrans" cxnId="{C6E38D1C-CEE2-4CA1-B6D5-4E25472416C7}">
      <dgm:prSet/>
      <dgm:spPr/>
      <dgm:t>
        <a:bodyPr/>
        <a:lstStyle/>
        <a:p>
          <a:endParaRPr lang="fr-FR"/>
        </a:p>
      </dgm:t>
    </dgm:pt>
    <dgm:pt modelId="{F7D2D9CD-4A87-4DDF-A511-DBE103C84F0E}" type="sibTrans" cxnId="{C6E38D1C-CEE2-4CA1-B6D5-4E25472416C7}">
      <dgm:prSet/>
      <dgm:spPr/>
      <dgm:t>
        <a:bodyPr/>
        <a:lstStyle/>
        <a:p>
          <a:endParaRPr lang="fr-FR"/>
        </a:p>
      </dgm:t>
    </dgm:pt>
    <dgm:pt modelId="{ECE9A936-110D-4226-822F-7444257D37B5}">
      <dgm:prSet phldrT="[Texte]"/>
      <dgm:spPr>
        <a:solidFill>
          <a:schemeClr val="accent3">
            <a:alpha val="90000"/>
          </a:schemeClr>
        </a:solidFill>
      </dgm:spPr>
      <dgm:t>
        <a:bodyPr/>
        <a:lstStyle/>
        <a:p>
          <a:r>
            <a:rPr lang="en-US" dirty="0">
              <a:solidFill>
                <a:sysClr val="windowText" lastClr="000000"/>
              </a:solidFill>
            </a:rPr>
            <a:t>Non-priority</a:t>
          </a:r>
          <a:endParaRPr lang="fr-FR" dirty="0">
            <a:solidFill>
              <a:sysClr val="windowText" lastClr="000000"/>
            </a:solidFill>
          </a:endParaRPr>
        </a:p>
      </dgm:t>
    </dgm:pt>
    <dgm:pt modelId="{08981001-4E33-40BB-8765-AD0844E9C66A}" type="parTrans" cxnId="{C559F659-036C-4BC9-9C66-971849E9DD95}">
      <dgm:prSet/>
      <dgm:spPr/>
      <dgm:t>
        <a:bodyPr/>
        <a:lstStyle/>
        <a:p>
          <a:endParaRPr lang="fr-FR"/>
        </a:p>
      </dgm:t>
    </dgm:pt>
    <dgm:pt modelId="{EA9BC38C-F9D8-4D55-B1DC-D96A06D92FD1}" type="sibTrans" cxnId="{C559F659-036C-4BC9-9C66-971849E9DD95}">
      <dgm:prSet/>
      <dgm:spPr/>
      <dgm:t>
        <a:bodyPr/>
        <a:lstStyle/>
        <a:p>
          <a:endParaRPr lang="fr-FR"/>
        </a:p>
      </dgm:t>
    </dgm:pt>
    <dgm:pt modelId="{8F5D3F20-3738-4AB6-B17A-4C446480A381}">
      <dgm:prSet phldrT="[Texte]"/>
      <dgm:spPr>
        <a:solidFill>
          <a:schemeClr val="accent3">
            <a:lumMod val="40000"/>
            <a:lumOff val="60000"/>
            <a:alpha val="90000"/>
          </a:schemeClr>
        </a:solidFill>
        <a:ln w="38100">
          <a:solidFill>
            <a:schemeClr val="accent4">
              <a:alpha val="90000"/>
            </a:schemeClr>
          </a:solidFill>
        </a:ln>
      </dgm:spPr>
      <dgm:t>
        <a:bodyPr/>
        <a:lstStyle/>
        <a:p>
          <a:r>
            <a:rPr lang="en-US" dirty="0">
              <a:solidFill>
                <a:sysClr val="windowText" lastClr="000000"/>
              </a:solidFill>
            </a:rPr>
            <a:t>Changes needed</a:t>
          </a:r>
          <a:endParaRPr lang="fr-FR" dirty="0">
            <a:solidFill>
              <a:sysClr val="windowText" lastClr="000000"/>
            </a:solidFill>
          </a:endParaRPr>
        </a:p>
      </dgm:t>
    </dgm:pt>
    <dgm:pt modelId="{12B6254C-51CF-4B49-B16E-08D71E60565F}" type="parTrans" cxnId="{8EB108A8-8674-420F-BB6B-B327FB2ACBB9}">
      <dgm:prSet/>
      <dgm:spPr/>
      <dgm:t>
        <a:bodyPr/>
        <a:lstStyle/>
        <a:p>
          <a:endParaRPr lang="fr-FR"/>
        </a:p>
      </dgm:t>
    </dgm:pt>
    <dgm:pt modelId="{9D231546-5261-4A44-BA59-0E3C3C5E7EA6}" type="sibTrans" cxnId="{8EB108A8-8674-420F-BB6B-B327FB2ACBB9}">
      <dgm:prSet/>
      <dgm:spPr/>
      <dgm:t>
        <a:bodyPr/>
        <a:lstStyle/>
        <a:p>
          <a:endParaRPr lang="fr-FR"/>
        </a:p>
      </dgm:t>
    </dgm:pt>
    <dgm:pt modelId="{47D7A5F3-8044-416E-AF2A-0B12AD58FEE0}">
      <dgm:prSet phldrT="[Texte]"/>
      <dgm:spPr>
        <a:solidFill>
          <a:schemeClr val="accent3"/>
        </a:solidFill>
        <a:ln w="38100">
          <a:solidFill>
            <a:schemeClr val="accent4">
              <a:alpha val="90000"/>
            </a:schemeClr>
          </a:solidFill>
        </a:ln>
      </dgm:spPr>
      <dgm:t>
        <a:bodyPr/>
        <a:lstStyle/>
        <a:p>
          <a:r>
            <a:rPr lang="en-US" dirty="0">
              <a:solidFill>
                <a:sysClr val="windowText" lastClr="000000"/>
              </a:solidFill>
            </a:rPr>
            <a:t>Non-priority</a:t>
          </a:r>
          <a:endParaRPr lang="fr-FR" dirty="0">
            <a:solidFill>
              <a:sysClr val="windowText" lastClr="000000"/>
            </a:solidFill>
          </a:endParaRPr>
        </a:p>
      </dgm:t>
    </dgm:pt>
    <dgm:pt modelId="{76B945C8-8B6E-45F2-9460-2033CEEC1ADF}" type="parTrans" cxnId="{B1565205-7FD6-4657-BCD1-4DE975E51078}">
      <dgm:prSet/>
      <dgm:spPr/>
      <dgm:t>
        <a:bodyPr/>
        <a:lstStyle/>
        <a:p>
          <a:endParaRPr lang="fr-FR"/>
        </a:p>
      </dgm:t>
    </dgm:pt>
    <dgm:pt modelId="{2909D4EE-4178-4900-B4B4-B12B21142DD0}" type="sibTrans" cxnId="{B1565205-7FD6-4657-BCD1-4DE975E51078}">
      <dgm:prSet/>
      <dgm:spPr/>
      <dgm:t>
        <a:bodyPr/>
        <a:lstStyle/>
        <a:p>
          <a:endParaRPr lang="fr-FR"/>
        </a:p>
      </dgm:t>
    </dgm:pt>
    <dgm:pt modelId="{3FA07DD2-020C-4360-B12A-C7E86427285B}">
      <dgm:prSet phldrT="[Texte]"/>
      <dgm:spPr>
        <a:solidFill>
          <a:schemeClr val="accent3">
            <a:lumMod val="40000"/>
            <a:lumOff val="60000"/>
            <a:alpha val="90000"/>
          </a:schemeClr>
        </a:solidFill>
        <a:ln w="38100">
          <a:solidFill>
            <a:schemeClr val="accent4">
              <a:alpha val="90000"/>
            </a:schemeClr>
          </a:solidFill>
        </a:ln>
      </dgm:spPr>
      <dgm:t>
        <a:bodyPr/>
        <a:lstStyle/>
        <a:p>
          <a:r>
            <a:rPr lang="en-US" dirty="0">
              <a:solidFill>
                <a:sysClr val="windowText" lastClr="000000"/>
              </a:solidFill>
            </a:rPr>
            <a:t>Changes needed</a:t>
          </a:r>
          <a:endParaRPr lang="fr-FR" dirty="0">
            <a:solidFill>
              <a:sysClr val="windowText" lastClr="000000"/>
            </a:solidFill>
          </a:endParaRPr>
        </a:p>
      </dgm:t>
    </dgm:pt>
    <dgm:pt modelId="{D049F8E7-B44D-49C8-8A8B-210098EEAD30}" type="parTrans" cxnId="{920AA20F-C512-453D-AF24-5AA2A4D7A1E2}">
      <dgm:prSet/>
      <dgm:spPr/>
      <dgm:t>
        <a:bodyPr/>
        <a:lstStyle/>
        <a:p>
          <a:endParaRPr lang="fr-FR"/>
        </a:p>
      </dgm:t>
    </dgm:pt>
    <dgm:pt modelId="{90499012-45E8-4164-8C0E-59FE28F848BC}" type="sibTrans" cxnId="{920AA20F-C512-453D-AF24-5AA2A4D7A1E2}">
      <dgm:prSet/>
      <dgm:spPr/>
      <dgm:t>
        <a:bodyPr/>
        <a:lstStyle/>
        <a:p>
          <a:endParaRPr lang="fr-FR"/>
        </a:p>
      </dgm:t>
    </dgm:pt>
    <dgm:pt modelId="{36329716-EE66-490E-BE35-C5E9D04ADA22}">
      <dgm:prSet phldrT="[Texte]"/>
      <dgm:spPr>
        <a:solidFill>
          <a:schemeClr val="accent3"/>
        </a:solidFill>
        <a:ln w="38100">
          <a:solidFill>
            <a:schemeClr val="accent4">
              <a:alpha val="90000"/>
            </a:schemeClr>
          </a:solidFill>
        </a:ln>
      </dgm:spPr>
      <dgm:t>
        <a:bodyPr/>
        <a:lstStyle/>
        <a:p>
          <a:r>
            <a:rPr lang="en-US" dirty="0">
              <a:solidFill>
                <a:sysClr val="windowText" lastClr="000000"/>
              </a:solidFill>
            </a:rPr>
            <a:t>Non-priority</a:t>
          </a:r>
          <a:endParaRPr lang="fr-FR" dirty="0">
            <a:solidFill>
              <a:sysClr val="windowText" lastClr="000000"/>
            </a:solidFill>
          </a:endParaRPr>
        </a:p>
      </dgm:t>
    </dgm:pt>
    <dgm:pt modelId="{002C0C52-3258-40DE-A443-AFFB3A0B1332}" type="parTrans" cxnId="{AADAFA86-D1D8-46D9-BD04-8D99711EA234}">
      <dgm:prSet/>
      <dgm:spPr/>
      <dgm:t>
        <a:bodyPr/>
        <a:lstStyle/>
        <a:p>
          <a:endParaRPr lang="fr-FR"/>
        </a:p>
      </dgm:t>
    </dgm:pt>
    <dgm:pt modelId="{01D46022-AC9B-454E-B949-E6DF58B7A50F}" type="sibTrans" cxnId="{AADAFA86-D1D8-46D9-BD04-8D99711EA234}">
      <dgm:prSet/>
      <dgm:spPr/>
      <dgm:t>
        <a:bodyPr/>
        <a:lstStyle/>
        <a:p>
          <a:endParaRPr lang="fr-FR"/>
        </a:p>
      </dgm:t>
    </dgm:pt>
    <dgm:pt modelId="{C05C6A6D-AA12-40F3-BAEA-B28C1178874D}" type="pres">
      <dgm:prSet presAssocID="{B1EC1C40-3EB8-4639-B9D5-F78615C4C31A}" presName="Name0" presStyleCnt="0">
        <dgm:presLayoutVars>
          <dgm:chPref val="3"/>
          <dgm:dir/>
          <dgm:animLvl val="lvl"/>
          <dgm:resizeHandles/>
        </dgm:presLayoutVars>
      </dgm:prSet>
      <dgm:spPr/>
    </dgm:pt>
    <dgm:pt modelId="{58C7B73F-5BD4-49AF-8FEC-469DD2AAD529}" type="pres">
      <dgm:prSet presAssocID="{F418F787-F1C4-43CA-B529-E8AB2F753097}" presName="horFlow" presStyleCnt="0"/>
      <dgm:spPr/>
    </dgm:pt>
    <dgm:pt modelId="{B1BAF992-B6FB-4A97-BC79-BA81EEE799DE}" type="pres">
      <dgm:prSet presAssocID="{F418F787-F1C4-43CA-B529-E8AB2F753097}" presName="bigChev" presStyleLbl="node1" presStyleIdx="0" presStyleCnt="5"/>
      <dgm:spPr/>
    </dgm:pt>
    <dgm:pt modelId="{AAD2E551-50C4-48C1-8FA0-40CAE3423307}" type="pres">
      <dgm:prSet presAssocID="{6693FC74-DCD3-43E9-A853-9643AF0BAC10}" presName="parTrans" presStyleCnt="0"/>
      <dgm:spPr/>
    </dgm:pt>
    <dgm:pt modelId="{1BA28B7B-62E8-4DED-B667-8BCBAA64D207}" type="pres">
      <dgm:prSet presAssocID="{11D462D4-7FF8-4A86-BB3A-B69BF1827798}" presName="node" presStyleLbl="alignAccFollowNode1" presStyleIdx="0" presStyleCnt="20">
        <dgm:presLayoutVars>
          <dgm:bulletEnabled val="1"/>
        </dgm:presLayoutVars>
      </dgm:prSet>
      <dgm:spPr/>
    </dgm:pt>
    <dgm:pt modelId="{ADC3EED2-41C3-4651-923F-0CA59C447C1B}" type="pres">
      <dgm:prSet presAssocID="{CE53BA7D-544B-49A4-9259-895D4F629348}" presName="sibTrans" presStyleCnt="0"/>
      <dgm:spPr/>
    </dgm:pt>
    <dgm:pt modelId="{44FF1F32-6347-4DBE-8F8C-06198944EBB6}" type="pres">
      <dgm:prSet presAssocID="{45096667-D7A9-417E-A288-33F7E3B0A773}" presName="node" presStyleLbl="alignAccFollowNode1" presStyleIdx="1" presStyleCnt="20">
        <dgm:presLayoutVars>
          <dgm:bulletEnabled val="1"/>
        </dgm:presLayoutVars>
      </dgm:prSet>
      <dgm:spPr/>
    </dgm:pt>
    <dgm:pt modelId="{462F1392-12B9-485B-A0E4-845DE130E98C}" type="pres">
      <dgm:prSet presAssocID="{9D3ADF91-CF5B-4F69-9C0F-B63D2FB784F1}" presName="sibTrans" presStyleCnt="0"/>
      <dgm:spPr/>
    </dgm:pt>
    <dgm:pt modelId="{85501346-9DB5-43DF-A495-02C4CE7E55E3}" type="pres">
      <dgm:prSet presAssocID="{85D57A1F-1B0A-49DE-9A50-319A5C48B7B4}" presName="node" presStyleLbl="alignAccFollowNode1" presStyleIdx="2" presStyleCnt="20">
        <dgm:presLayoutVars>
          <dgm:bulletEnabled val="1"/>
        </dgm:presLayoutVars>
      </dgm:prSet>
      <dgm:spPr/>
    </dgm:pt>
    <dgm:pt modelId="{146844F0-AFEE-4E62-8871-983F987237DC}" type="pres">
      <dgm:prSet presAssocID="{F7D2D9CD-4A87-4DDF-A511-DBE103C84F0E}" presName="sibTrans" presStyleCnt="0"/>
      <dgm:spPr/>
    </dgm:pt>
    <dgm:pt modelId="{91D473EA-ECFC-453D-821E-8F308E17768B}" type="pres">
      <dgm:prSet presAssocID="{ECE9A936-110D-4226-822F-7444257D37B5}" presName="node" presStyleLbl="alignAccFollowNode1" presStyleIdx="3" presStyleCnt="20">
        <dgm:presLayoutVars>
          <dgm:bulletEnabled val="1"/>
        </dgm:presLayoutVars>
      </dgm:prSet>
      <dgm:spPr/>
    </dgm:pt>
    <dgm:pt modelId="{4C118A16-A212-4E56-B19B-2C5246ACC951}" type="pres">
      <dgm:prSet presAssocID="{F418F787-F1C4-43CA-B529-E8AB2F753097}" presName="vSp" presStyleCnt="0"/>
      <dgm:spPr/>
    </dgm:pt>
    <dgm:pt modelId="{5BF9EC79-7272-4389-BB55-53D32C1A27B4}" type="pres">
      <dgm:prSet presAssocID="{4276B44F-BD11-4F34-BF4C-BF17ED7024CE}" presName="horFlow" presStyleCnt="0"/>
      <dgm:spPr/>
    </dgm:pt>
    <dgm:pt modelId="{C730A1E3-2A05-4A36-B9BB-70BF4E01F57C}" type="pres">
      <dgm:prSet presAssocID="{4276B44F-BD11-4F34-BF4C-BF17ED7024CE}" presName="bigChev" presStyleLbl="node1" presStyleIdx="1" presStyleCnt="5"/>
      <dgm:spPr/>
    </dgm:pt>
    <dgm:pt modelId="{D29E8366-33C6-48D0-BF7C-D045D42250E8}" type="pres">
      <dgm:prSet presAssocID="{30B18EA6-2D2F-4C69-9292-28AFB54C48DB}" presName="parTrans" presStyleCnt="0"/>
      <dgm:spPr/>
    </dgm:pt>
    <dgm:pt modelId="{0E2E1D4A-82F5-44B5-9E4A-3582756B2560}" type="pres">
      <dgm:prSet presAssocID="{478FDBCD-0DFD-4831-A10F-BF5600EB6311}" presName="node" presStyleLbl="alignAccFollowNode1" presStyleIdx="4" presStyleCnt="20">
        <dgm:presLayoutVars>
          <dgm:bulletEnabled val="1"/>
        </dgm:presLayoutVars>
      </dgm:prSet>
      <dgm:spPr/>
    </dgm:pt>
    <dgm:pt modelId="{429B0917-4322-4C1B-B125-CA579C349160}" type="pres">
      <dgm:prSet presAssocID="{804C7A8F-867A-4706-A4F0-F60F253AAF55}" presName="sibTrans" presStyleCnt="0"/>
      <dgm:spPr/>
    </dgm:pt>
    <dgm:pt modelId="{37C55646-2265-4FCD-BE27-AEF3B030578A}" type="pres">
      <dgm:prSet presAssocID="{9A64BAE2-E90D-4C39-9D0A-EDB0B485BE46}" presName="node" presStyleLbl="alignAccFollowNode1" presStyleIdx="5" presStyleCnt="20">
        <dgm:presLayoutVars>
          <dgm:bulletEnabled val="1"/>
        </dgm:presLayoutVars>
      </dgm:prSet>
      <dgm:spPr/>
    </dgm:pt>
    <dgm:pt modelId="{D83B9BAE-7B98-4BAB-BC3A-B8FF73FCDFE8}" type="pres">
      <dgm:prSet presAssocID="{D77A3AAB-04D8-4801-9EE7-E63F410C40F0}" presName="sibTrans" presStyleCnt="0"/>
      <dgm:spPr/>
    </dgm:pt>
    <dgm:pt modelId="{E657D3D3-BC3E-4B87-85F3-D4138CECAB65}" type="pres">
      <dgm:prSet presAssocID="{47E6BC8D-C0A8-4A23-BD85-0B8873B56C7B}" presName="node" presStyleLbl="alignAccFollowNode1" presStyleIdx="6" presStyleCnt="20" custLinFactNeighborY="-1542">
        <dgm:presLayoutVars>
          <dgm:bulletEnabled val="1"/>
        </dgm:presLayoutVars>
      </dgm:prSet>
      <dgm:spPr/>
    </dgm:pt>
    <dgm:pt modelId="{FBB17880-5BDC-45C3-854A-B5CAA01B4203}" type="pres">
      <dgm:prSet presAssocID="{3879B2FC-784E-4F41-90AD-B2CFC2DB5830}" presName="sibTrans" presStyleCnt="0"/>
      <dgm:spPr/>
    </dgm:pt>
    <dgm:pt modelId="{926EF328-0499-4184-BEF9-1A0B4677192F}" type="pres">
      <dgm:prSet presAssocID="{42F3C260-C9A3-4DB7-BA7D-46DAD01D5177}" presName="node" presStyleLbl="alignAccFollowNode1" presStyleIdx="7" presStyleCnt="20">
        <dgm:presLayoutVars>
          <dgm:bulletEnabled val="1"/>
        </dgm:presLayoutVars>
      </dgm:prSet>
      <dgm:spPr/>
    </dgm:pt>
    <dgm:pt modelId="{3D0EA8E9-F5A1-4DD0-837B-8D21B6731F4B}" type="pres">
      <dgm:prSet presAssocID="{4276B44F-BD11-4F34-BF4C-BF17ED7024CE}" presName="vSp" presStyleCnt="0"/>
      <dgm:spPr/>
    </dgm:pt>
    <dgm:pt modelId="{0939C86A-8569-40EB-BFB9-7DC3C8291F2D}" type="pres">
      <dgm:prSet presAssocID="{A920D928-4559-425F-8584-4A83C5CD30A1}" presName="horFlow" presStyleCnt="0"/>
      <dgm:spPr/>
    </dgm:pt>
    <dgm:pt modelId="{D19E2102-7B98-41CF-B249-E7062DA8592F}" type="pres">
      <dgm:prSet presAssocID="{A920D928-4559-425F-8584-4A83C5CD30A1}" presName="bigChev" presStyleLbl="node1" presStyleIdx="2" presStyleCnt="5"/>
      <dgm:spPr/>
    </dgm:pt>
    <dgm:pt modelId="{0A77FAA4-6D1F-4B73-AC6D-92F6D5BB4C32}" type="pres">
      <dgm:prSet presAssocID="{4186D8DF-AE5C-45DB-8243-547D786B5A37}" presName="parTrans" presStyleCnt="0"/>
      <dgm:spPr/>
    </dgm:pt>
    <dgm:pt modelId="{A1B26BE2-29E5-4F21-9DCC-098566DC0B60}" type="pres">
      <dgm:prSet presAssocID="{D9B66606-B9EE-41AC-8C3B-FE51AF566A7B}" presName="node" presStyleLbl="alignAccFollowNode1" presStyleIdx="8" presStyleCnt="20">
        <dgm:presLayoutVars>
          <dgm:bulletEnabled val="1"/>
        </dgm:presLayoutVars>
      </dgm:prSet>
      <dgm:spPr/>
    </dgm:pt>
    <dgm:pt modelId="{26EB812C-5B2D-4F17-8053-559BC8D56656}" type="pres">
      <dgm:prSet presAssocID="{EADAAF32-5ED5-4DC5-8DFD-F4B409DAC887}" presName="sibTrans" presStyleCnt="0"/>
      <dgm:spPr/>
    </dgm:pt>
    <dgm:pt modelId="{D743303B-4D7A-4543-9B34-378D274A0B95}" type="pres">
      <dgm:prSet presAssocID="{9C09D114-0FB5-4D9C-B842-1238E099D471}" presName="node" presStyleLbl="alignAccFollowNode1" presStyleIdx="9" presStyleCnt="20">
        <dgm:presLayoutVars>
          <dgm:bulletEnabled val="1"/>
        </dgm:presLayoutVars>
      </dgm:prSet>
      <dgm:spPr/>
    </dgm:pt>
    <dgm:pt modelId="{2C4609D7-DF2A-4C29-802C-A66A3D6DA493}" type="pres">
      <dgm:prSet presAssocID="{1CA0FBD8-B399-4B80-9F95-9A94CFA57320}" presName="sibTrans" presStyleCnt="0"/>
      <dgm:spPr/>
    </dgm:pt>
    <dgm:pt modelId="{A1CD0E64-96BC-4815-AE8D-3FBEC8E06974}" type="pres">
      <dgm:prSet presAssocID="{8F5D3F20-3738-4AB6-B17A-4C446480A381}" presName="node" presStyleLbl="alignAccFollowNode1" presStyleIdx="10" presStyleCnt="20" custLinFactNeighborY="-1542">
        <dgm:presLayoutVars>
          <dgm:bulletEnabled val="1"/>
        </dgm:presLayoutVars>
      </dgm:prSet>
      <dgm:spPr/>
    </dgm:pt>
    <dgm:pt modelId="{D2A3180A-4A97-402C-83BC-79112AA2B59C}" type="pres">
      <dgm:prSet presAssocID="{9D231546-5261-4A44-BA59-0E3C3C5E7EA6}" presName="sibTrans" presStyleCnt="0"/>
      <dgm:spPr/>
    </dgm:pt>
    <dgm:pt modelId="{F4A9F885-F142-4847-8EEE-ECCADEB3499C}" type="pres">
      <dgm:prSet presAssocID="{47D7A5F3-8044-416E-AF2A-0B12AD58FEE0}" presName="node" presStyleLbl="alignAccFollowNode1" presStyleIdx="11" presStyleCnt="20">
        <dgm:presLayoutVars>
          <dgm:bulletEnabled val="1"/>
        </dgm:presLayoutVars>
      </dgm:prSet>
      <dgm:spPr/>
    </dgm:pt>
    <dgm:pt modelId="{2FEFC5C9-A6D7-44C8-99C9-5C1687BEF1B4}" type="pres">
      <dgm:prSet presAssocID="{A920D928-4559-425F-8584-4A83C5CD30A1}" presName="vSp" presStyleCnt="0"/>
      <dgm:spPr/>
    </dgm:pt>
    <dgm:pt modelId="{4E1DFF15-4446-4E69-860F-4E4836A685FB}" type="pres">
      <dgm:prSet presAssocID="{0929F8F1-F31D-4D47-A5B2-A51788107B5E}" presName="horFlow" presStyleCnt="0"/>
      <dgm:spPr/>
    </dgm:pt>
    <dgm:pt modelId="{C97A2824-F0A7-4B7F-8F2B-FF4E382A8DAD}" type="pres">
      <dgm:prSet presAssocID="{0929F8F1-F31D-4D47-A5B2-A51788107B5E}" presName="bigChev" presStyleLbl="node1" presStyleIdx="3" presStyleCnt="5"/>
      <dgm:spPr/>
    </dgm:pt>
    <dgm:pt modelId="{7476CF69-0D41-4B64-BF82-AAC5FCA4B6CF}" type="pres">
      <dgm:prSet presAssocID="{DAE04C0A-6B1D-4E79-913D-356AF74F495A}" presName="parTrans" presStyleCnt="0"/>
      <dgm:spPr/>
    </dgm:pt>
    <dgm:pt modelId="{6CD2CDAD-261A-4ED5-A452-DDD3E79B821B}" type="pres">
      <dgm:prSet presAssocID="{2A26D02E-0E37-4E77-AA72-0681FC6CAC9D}" presName="node" presStyleLbl="alignAccFollowNode1" presStyleIdx="12" presStyleCnt="20">
        <dgm:presLayoutVars>
          <dgm:bulletEnabled val="1"/>
        </dgm:presLayoutVars>
      </dgm:prSet>
      <dgm:spPr/>
    </dgm:pt>
    <dgm:pt modelId="{18E07EB8-2843-4AA1-B88C-E5811C3962AA}" type="pres">
      <dgm:prSet presAssocID="{04D4F1BE-8A87-4D64-9E70-7AB3BD75C337}" presName="sibTrans" presStyleCnt="0"/>
      <dgm:spPr/>
    </dgm:pt>
    <dgm:pt modelId="{F273F223-FA7D-4986-8C78-13A5EF608461}" type="pres">
      <dgm:prSet presAssocID="{A173171A-4FEE-4A9B-AA70-F23B0ADF0B80}" presName="node" presStyleLbl="alignAccFollowNode1" presStyleIdx="13" presStyleCnt="20">
        <dgm:presLayoutVars>
          <dgm:bulletEnabled val="1"/>
        </dgm:presLayoutVars>
      </dgm:prSet>
      <dgm:spPr/>
    </dgm:pt>
    <dgm:pt modelId="{0ED2F435-6C87-4B0E-9F87-B976EB9568A8}" type="pres">
      <dgm:prSet presAssocID="{7A364AAB-A191-45B4-947B-AE0F777FC9E3}" presName="sibTrans" presStyleCnt="0"/>
      <dgm:spPr/>
    </dgm:pt>
    <dgm:pt modelId="{BE496B71-0ED8-47E5-A480-6E849A960B94}" type="pres">
      <dgm:prSet presAssocID="{1E9B0A9B-6660-4F3A-AB71-CA6C63D62594}" presName="node" presStyleLbl="alignAccFollowNode1" presStyleIdx="14" presStyleCnt="20">
        <dgm:presLayoutVars>
          <dgm:bulletEnabled val="1"/>
        </dgm:presLayoutVars>
      </dgm:prSet>
      <dgm:spPr/>
    </dgm:pt>
    <dgm:pt modelId="{7BE4D3DD-5F9B-4331-958B-EE0FE5068A79}" type="pres">
      <dgm:prSet presAssocID="{32BBFCD2-54EB-4FE9-97D0-7CF54D82E949}" presName="sibTrans" presStyleCnt="0"/>
      <dgm:spPr/>
    </dgm:pt>
    <dgm:pt modelId="{FB32D1B0-FCF8-45D6-A893-C0B642AC3F8C}" type="pres">
      <dgm:prSet presAssocID="{F6E9BC71-E4FE-4478-87CB-6B40449B1AF9}" presName="node" presStyleLbl="alignAccFollowNode1" presStyleIdx="15" presStyleCnt="20">
        <dgm:presLayoutVars>
          <dgm:bulletEnabled val="1"/>
        </dgm:presLayoutVars>
      </dgm:prSet>
      <dgm:spPr/>
    </dgm:pt>
    <dgm:pt modelId="{561D54A1-D439-41F8-9CF6-6051038143C3}" type="pres">
      <dgm:prSet presAssocID="{0929F8F1-F31D-4D47-A5B2-A51788107B5E}" presName="vSp" presStyleCnt="0"/>
      <dgm:spPr/>
    </dgm:pt>
    <dgm:pt modelId="{A67328ED-ECA5-4971-A1CE-1B3A01356984}" type="pres">
      <dgm:prSet presAssocID="{3C6E79CA-74D0-4DBD-B282-D79B004E0B88}" presName="horFlow" presStyleCnt="0"/>
      <dgm:spPr/>
    </dgm:pt>
    <dgm:pt modelId="{227E06DC-B070-4F17-ABA3-C3D0205DB2DC}" type="pres">
      <dgm:prSet presAssocID="{3C6E79CA-74D0-4DBD-B282-D79B004E0B88}" presName="bigChev" presStyleLbl="node1" presStyleIdx="4" presStyleCnt="5"/>
      <dgm:spPr/>
    </dgm:pt>
    <dgm:pt modelId="{F827E6AF-AEBF-4DA0-94AB-F8FF5B5024A0}" type="pres">
      <dgm:prSet presAssocID="{0382ECA0-D1E5-4735-B28F-3A2F5A3DA384}" presName="parTrans" presStyleCnt="0"/>
      <dgm:spPr/>
    </dgm:pt>
    <dgm:pt modelId="{B4ED4381-666C-4DB0-A288-AECB9DB27FD1}" type="pres">
      <dgm:prSet presAssocID="{08F0D18C-A193-4FF0-88D3-C76C23AABD1A}" presName="node" presStyleLbl="alignAccFollowNode1" presStyleIdx="16" presStyleCnt="20">
        <dgm:presLayoutVars>
          <dgm:bulletEnabled val="1"/>
        </dgm:presLayoutVars>
      </dgm:prSet>
      <dgm:spPr/>
    </dgm:pt>
    <dgm:pt modelId="{D53CDB20-D7BB-40C8-9616-E0B46BE969BE}" type="pres">
      <dgm:prSet presAssocID="{6824AC44-D2ED-43B9-93EC-EF5DAE242ED5}" presName="sibTrans" presStyleCnt="0"/>
      <dgm:spPr/>
    </dgm:pt>
    <dgm:pt modelId="{6886D5BB-19B3-4B97-8EE5-E58C9907532D}" type="pres">
      <dgm:prSet presAssocID="{7F69F238-FA56-4685-890E-AEDD6862CA79}" presName="node" presStyleLbl="alignAccFollowNode1" presStyleIdx="17" presStyleCnt="20">
        <dgm:presLayoutVars>
          <dgm:bulletEnabled val="1"/>
        </dgm:presLayoutVars>
      </dgm:prSet>
      <dgm:spPr/>
    </dgm:pt>
    <dgm:pt modelId="{E4990476-8896-40D7-9A9E-F6DB7230AF1C}" type="pres">
      <dgm:prSet presAssocID="{5C15CF28-43BB-4421-8707-ABD86C46FA8A}" presName="sibTrans" presStyleCnt="0"/>
      <dgm:spPr/>
    </dgm:pt>
    <dgm:pt modelId="{96DB53F9-DF0F-4CA9-8474-EBA715E08EDA}" type="pres">
      <dgm:prSet presAssocID="{3FA07DD2-020C-4360-B12A-C7E86427285B}" presName="node" presStyleLbl="alignAccFollowNode1" presStyleIdx="18" presStyleCnt="20" custLinFactNeighborY="-1542">
        <dgm:presLayoutVars>
          <dgm:bulletEnabled val="1"/>
        </dgm:presLayoutVars>
      </dgm:prSet>
      <dgm:spPr/>
    </dgm:pt>
    <dgm:pt modelId="{F7A52526-48AF-45A8-9B8C-D74DA28E90B3}" type="pres">
      <dgm:prSet presAssocID="{90499012-45E8-4164-8C0E-59FE28F848BC}" presName="sibTrans" presStyleCnt="0"/>
      <dgm:spPr/>
    </dgm:pt>
    <dgm:pt modelId="{544208F2-664B-4887-8EC7-BEE78C369254}" type="pres">
      <dgm:prSet presAssocID="{36329716-EE66-490E-BE35-C5E9D04ADA22}" presName="node" presStyleLbl="alignAccFollowNode1" presStyleIdx="19" presStyleCnt="20">
        <dgm:presLayoutVars>
          <dgm:bulletEnabled val="1"/>
        </dgm:presLayoutVars>
      </dgm:prSet>
      <dgm:spPr/>
    </dgm:pt>
  </dgm:ptLst>
  <dgm:cxnLst>
    <dgm:cxn modelId="{2D940104-03A6-46C6-838E-3974E3647549}" srcId="{F418F787-F1C4-43CA-B529-E8AB2F753097}" destId="{45096667-D7A9-417E-A288-33F7E3B0A773}" srcOrd="1" destOrd="0" parTransId="{A7CD6EB0-8E71-4062-97EC-B5D9B7B13F46}" sibTransId="{9D3ADF91-CF5B-4F69-9C0F-B63D2FB784F1}"/>
    <dgm:cxn modelId="{B1565205-7FD6-4657-BCD1-4DE975E51078}" srcId="{A920D928-4559-425F-8584-4A83C5CD30A1}" destId="{47D7A5F3-8044-416E-AF2A-0B12AD58FEE0}" srcOrd="3" destOrd="0" parTransId="{76B945C8-8B6E-45F2-9460-2033CEEC1ADF}" sibTransId="{2909D4EE-4178-4900-B4B4-B12B21142DD0}"/>
    <dgm:cxn modelId="{C53C1C0D-BC39-46FB-BCE1-91B5812A81B0}" srcId="{3C6E79CA-74D0-4DBD-B282-D79B004E0B88}" destId="{7F69F238-FA56-4685-890E-AEDD6862CA79}" srcOrd="1" destOrd="0" parTransId="{A97CC66F-47E1-4B10-9491-F2254F47BE03}" sibTransId="{5C15CF28-43BB-4421-8707-ABD86C46FA8A}"/>
    <dgm:cxn modelId="{6D71F50E-4FCC-43C8-95B6-E8D7EFEC0690}" srcId="{B1EC1C40-3EB8-4639-B9D5-F78615C4C31A}" destId="{4276B44F-BD11-4F34-BF4C-BF17ED7024CE}" srcOrd="1" destOrd="0" parTransId="{383EC757-7493-4F47-92CB-B8AD9DA73BDE}" sibTransId="{097E1140-9F79-419C-A9B0-1ED6ED7FBFA1}"/>
    <dgm:cxn modelId="{6393820F-A25D-462C-AFAC-32CDBEEAFB63}" srcId="{B1EC1C40-3EB8-4639-B9D5-F78615C4C31A}" destId="{A920D928-4559-425F-8584-4A83C5CD30A1}" srcOrd="2" destOrd="0" parTransId="{9726D9A4-54F3-4BC8-BD56-8D427C11CFBA}" sibTransId="{A08049BB-9599-48A7-A868-7C885C324E98}"/>
    <dgm:cxn modelId="{920AA20F-C512-453D-AF24-5AA2A4D7A1E2}" srcId="{3C6E79CA-74D0-4DBD-B282-D79B004E0B88}" destId="{3FA07DD2-020C-4360-B12A-C7E86427285B}" srcOrd="2" destOrd="0" parTransId="{D049F8E7-B44D-49C8-8A8B-210098EEAD30}" sibTransId="{90499012-45E8-4164-8C0E-59FE28F848BC}"/>
    <dgm:cxn modelId="{E27AC611-21B1-46DF-9B73-D9958055A9A2}" type="presOf" srcId="{7F69F238-FA56-4685-890E-AEDD6862CA79}" destId="{6886D5BB-19B3-4B97-8EE5-E58C9907532D}" srcOrd="0" destOrd="0" presId="urn:microsoft.com/office/officeart/2005/8/layout/lProcess3"/>
    <dgm:cxn modelId="{A7101C12-4335-4CE1-817E-A8D470F42A85}" type="presOf" srcId="{F6E9BC71-E4FE-4478-87CB-6B40449B1AF9}" destId="{FB32D1B0-FCF8-45D6-A893-C0B642AC3F8C}" srcOrd="0" destOrd="0" presId="urn:microsoft.com/office/officeart/2005/8/layout/lProcess3"/>
    <dgm:cxn modelId="{C6E38D1C-CEE2-4CA1-B6D5-4E25472416C7}" srcId="{F418F787-F1C4-43CA-B529-E8AB2F753097}" destId="{85D57A1F-1B0A-49DE-9A50-319A5C48B7B4}" srcOrd="2" destOrd="0" parTransId="{75279E98-BCEA-4F71-9217-CF6C808D3B9A}" sibTransId="{F7D2D9CD-4A87-4DDF-A511-DBE103C84F0E}"/>
    <dgm:cxn modelId="{53F41B1E-EB90-4C1D-90E7-07263B977991}" srcId="{0929F8F1-F31D-4D47-A5B2-A51788107B5E}" destId="{2A26D02E-0E37-4E77-AA72-0681FC6CAC9D}" srcOrd="0" destOrd="0" parTransId="{DAE04C0A-6B1D-4E79-913D-356AF74F495A}" sibTransId="{04D4F1BE-8A87-4D64-9E70-7AB3BD75C337}"/>
    <dgm:cxn modelId="{26CF182F-8D39-4C61-A19A-8756331BA7F1}" srcId="{4276B44F-BD11-4F34-BF4C-BF17ED7024CE}" destId="{42F3C260-C9A3-4DB7-BA7D-46DAD01D5177}" srcOrd="3" destOrd="0" parTransId="{84B432F2-302A-44B2-8D1F-C9F67DE2C6DB}" sibTransId="{B6FEFCF6-66D5-4EF6-BFF2-3C2B00E324CC}"/>
    <dgm:cxn modelId="{F8C2272F-FBE2-4E50-ABF7-A3D82064AC4F}" type="presOf" srcId="{3C6E79CA-74D0-4DBD-B282-D79B004E0B88}" destId="{227E06DC-B070-4F17-ABA3-C3D0205DB2DC}" srcOrd="0" destOrd="0" presId="urn:microsoft.com/office/officeart/2005/8/layout/lProcess3"/>
    <dgm:cxn modelId="{03EED133-C0D0-4807-8BF6-EF3FFBC90CCD}" type="presOf" srcId="{42F3C260-C9A3-4DB7-BA7D-46DAD01D5177}" destId="{926EF328-0499-4184-BEF9-1A0B4677192F}" srcOrd="0" destOrd="0" presId="urn:microsoft.com/office/officeart/2005/8/layout/lProcess3"/>
    <dgm:cxn modelId="{48632736-BF2D-4A8F-AB93-C30B84FD43FF}" srcId="{A920D928-4559-425F-8584-4A83C5CD30A1}" destId="{D9B66606-B9EE-41AC-8C3B-FE51AF566A7B}" srcOrd="0" destOrd="0" parTransId="{4186D8DF-AE5C-45DB-8243-547D786B5A37}" sibTransId="{EADAAF32-5ED5-4DC5-8DFD-F4B409DAC887}"/>
    <dgm:cxn modelId="{A1825F36-3CB9-4FB4-BA70-D827AE1A08C2}" srcId="{4276B44F-BD11-4F34-BF4C-BF17ED7024CE}" destId="{9A64BAE2-E90D-4C39-9D0A-EDB0B485BE46}" srcOrd="1" destOrd="0" parTransId="{CD393E2E-101F-45F7-9286-9906F29600B4}" sibTransId="{D77A3AAB-04D8-4801-9EE7-E63F410C40F0}"/>
    <dgm:cxn modelId="{452EE437-2FF6-4F3F-B0A5-60C0A524E0C0}" type="presOf" srcId="{A173171A-4FEE-4A9B-AA70-F23B0ADF0B80}" destId="{F273F223-FA7D-4986-8C78-13A5EF608461}" srcOrd="0" destOrd="0" presId="urn:microsoft.com/office/officeart/2005/8/layout/lProcess3"/>
    <dgm:cxn modelId="{0FDDE95F-3C0D-48C9-A3DC-C6ACC62EE021}" type="presOf" srcId="{08F0D18C-A193-4FF0-88D3-C76C23AABD1A}" destId="{B4ED4381-666C-4DB0-A288-AECB9DB27FD1}" srcOrd="0" destOrd="0" presId="urn:microsoft.com/office/officeart/2005/8/layout/lProcess3"/>
    <dgm:cxn modelId="{4E6C6D64-E47A-446A-BA4B-0CD0E0088AC1}" type="presOf" srcId="{2A26D02E-0E37-4E77-AA72-0681FC6CAC9D}" destId="{6CD2CDAD-261A-4ED5-A452-DDD3E79B821B}" srcOrd="0" destOrd="0" presId="urn:microsoft.com/office/officeart/2005/8/layout/lProcess3"/>
    <dgm:cxn modelId="{93FC7745-43E5-4547-8CD0-A6FE0398D19A}" type="presOf" srcId="{D9B66606-B9EE-41AC-8C3B-FE51AF566A7B}" destId="{A1B26BE2-29E5-4F21-9DCC-098566DC0B60}" srcOrd="0" destOrd="0" presId="urn:microsoft.com/office/officeart/2005/8/layout/lProcess3"/>
    <dgm:cxn modelId="{5BC50746-3A1D-4B94-B6EE-A3F14279112B}" srcId="{B1EC1C40-3EB8-4639-B9D5-F78615C4C31A}" destId="{3C6E79CA-74D0-4DBD-B282-D79B004E0B88}" srcOrd="4" destOrd="0" parTransId="{3ED2A6EA-FC6B-44A8-B0D2-7AB3B11DE0F8}" sibTransId="{69F61559-7E2F-4AB3-B737-298738DD4C60}"/>
    <dgm:cxn modelId="{2FD29151-EE11-48A0-A484-C6403F38BD82}" srcId="{4276B44F-BD11-4F34-BF4C-BF17ED7024CE}" destId="{47E6BC8D-C0A8-4A23-BD85-0B8873B56C7B}" srcOrd="2" destOrd="0" parTransId="{C8E8C0AA-7654-4EFE-A4DF-F2AEE4D12492}" sibTransId="{3879B2FC-784E-4F41-90AD-B2CFC2DB5830}"/>
    <dgm:cxn modelId="{D0EC9C53-ADDD-4BCA-ADA9-4DA0AC4FF137}" type="presOf" srcId="{4276B44F-BD11-4F34-BF4C-BF17ED7024CE}" destId="{C730A1E3-2A05-4A36-B9BB-70BF4E01F57C}" srcOrd="0" destOrd="0" presId="urn:microsoft.com/office/officeart/2005/8/layout/lProcess3"/>
    <dgm:cxn modelId="{967E6476-8A63-41A5-B4D1-3EB2B0BD2BFA}" srcId="{4276B44F-BD11-4F34-BF4C-BF17ED7024CE}" destId="{478FDBCD-0DFD-4831-A10F-BF5600EB6311}" srcOrd="0" destOrd="0" parTransId="{30B18EA6-2D2F-4C69-9292-28AFB54C48DB}" sibTransId="{804C7A8F-867A-4706-A4F0-F60F253AAF55}"/>
    <dgm:cxn modelId="{8469BB56-6C54-4C92-9E79-BB0363D389A1}" srcId="{A920D928-4559-425F-8584-4A83C5CD30A1}" destId="{9C09D114-0FB5-4D9C-B842-1238E099D471}" srcOrd="1" destOrd="0" parTransId="{39DF038D-9DAF-46B8-BFEB-6D1D101EAA72}" sibTransId="{1CA0FBD8-B399-4B80-9F95-9A94CFA57320}"/>
    <dgm:cxn modelId="{DA053E79-FA7B-4A44-8AD4-A08C09BA3E2C}" type="presOf" srcId="{9C09D114-0FB5-4D9C-B842-1238E099D471}" destId="{D743303B-4D7A-4543-9B34-378D274A0B95}" srcOrd="0" destOrd="0" presId="urn:microsoft.com/office/officeart/2005/8/layout/lProcess3"/>
    <dgm:cxn modelId="{C559F659-036C-4BC9-9C66-971849E9DD95}" srcId="{F418F787-F1C4-43CA-B529-E8AB2F753097}" destId="{ECE9A936-110D-4226-822F-7444257D37B5}" srcOrd="3" destOrd="0" parTransId="{08981001-4E33-40BB-8765-AD0844E9C66A}" sibTransId="{EA9BC38C-F9D8-4D55-B1DC-D96A06D92FD1}"/>
    <dgm:cxn modelId="{A46CCD7F-5E3F-47C7-89F7-D0B17D9B0102}" type="presOf" srcId="{85D57A1F-1B0A-49DE-9A50-319A5C48B7B4}" destId="{85501346-9DB5-43DF-A495-02C4CE7E55E3}" srcOrd="0" destOrd="0" presId="urn:microsoft.com/office/officeart/2005/8/layout/lProcess3"/>
    <dgm:cxn modelId="{DA0CC880-9E32-4D44-BF9B-D55BCA3DA7CD}" type="presOf" srcId="{47E6BC8D-C0A8-4A23-BD85-0B8873B56C7B}" destId="{E657D3D3-BC3E-4B87-85F3-D4138CECAB65}" srcOrd="0" destOrd="0" presId="urn:microsoft.com/office/officeart/2005/8/layout/lProcess3"/>
    <dgm:cxn modelId="{89818B81-58EC-4AF9-AF05-0E0C8423BFE6}" type="presOf" srcId="{F418F787-F1C4-43CA-B529-E8AB2F753097}" destId="{B1BAF992-B6FB-4A97-BC79-BA81EEE799DE}" srcOrd="0" destOrd="0" presId="urn:microsoft.com/office/officeart/2005/8/layout/lProcess3"/>
    <dgm:cxn modelId="{AADAFA86-D1D8-46D9-BD04-8D99711EA234}" srcId="{3C6E79CA-74D0-4DBD-B282-D79B004E0B88}" destId="{36329716-EE66-490E-BE35-C5E9D04ADA22}" srcOrd="3" destOrd="0" parTransId="{002C0C52-3258-40DE-A443-AFFB3A0B1332}" sibTransId="{01D46022-AC9B-454E-B949-E6DF58B7A50F}"/>
    <dgm:cxn modelId="{FDB5738A-E074-4823-ABB4-5D797FC60BE8}" srcId="{0929F8F1-F31D-4D47-A5B2-A51788107B5E}" destId="{F6E9BC71-E4FE-4478-87CB-6B40449B1AF9}" srcOrd="3" destOrd="0" parTransId="{AA0CEE82-5693-4E90-8C26-BD270467E8E5}" sibTransId="{C92EA477-C675-4292-A89E-ADDA2A1F4CAA}"/>
    <dgm:cxn modelId="{1E9CFC8D-3E23-44BC-9927-DD87B90A44A1}" type="presOf" srcId="{1E9B0A9B-6660-4F3A-AB71-CA6C63D62594}" destId="{BE496B71-0ED8-47E5-A480-6E849A960B94}" srcOrd="0" destOrd="0" presId="urn:microsoft.com/office/officeart/2005/8/layout/lProcess3"/>
    <dgm:cxn modelId="{3E9AAA96-F897-4D90-A468-8EEA214FBB83}" type="presOf" srcId="{B1EC1C40-3EB8-4639-B9D5-F78615C4C31A}" destId="{C05C6A6D-AA12-40F3-BAEA-B28C1178874D}" srcOrd="0" destOrd="0" presId="urn:microsoft.com/office/officeart/2005/8/layout/lProcess3"/>
    <dgm:cxn modelId="{0662CB97-4224-4E3B-843A-1AE2EAB486C8}" type="presOf" srcId="{8F5D3F20-3738-4AB6-B17A-4C446480A381}" destId="{A1CD0E64-96BC-4815-AE8D-3FBEC8E06974}" srcOrd="0" destOrd="0" presId="urn:microsoft.com/office/officeart/2005/8/layout/lProcess3"/>
    <dgm:cxn modelId="{064FD49E-3CAD-4838-B19E-83F0C11E4E67}" type="presOf" srcId="{9A64BAE2-E90D-4C39-9D0A-EDB0B485BE46}" destId="{37C55646-2265-4FCD-BE27-AEF3B030578A}" srcOrd="0" destOrd="0" presId="urn:microsoft.com/office/officeart/2005/8/layout/lProcess3"/>
    <dgm:cxn modelId="{EDEA269F-DAAB-4889-A86D-30D75A3A8464}" srcId="{B1EC1C40-3EB8-4639-B9D5-F78615C4C31A}" destId="{0929F8F1-F31D-4D47-A5B2-A51788107B5E}" srcOrd="3" destOrd="0" parTransId="{AEDC73D8-96CD-4A54-8232-C6DF4660D6DE}" sibTransId="{3A6BABDB-B0FC-4363-A9F0-6246BA13F3A7}"/>
    <dgm:cxn modelId="{2A4ECA9F-A184-4A7E-A702-90A31DC45C89}" srcId="{0929F8F1-F31D-4D47-A5B2-A51788107B5E}" destId="{1E9B0A9B-6660-4F3A-AB71-CA6C63D62594}" srcOrd="2" destOrd="0" parTransId="{3AB4D69D-D958-4CF4-94C8-F624BB305BF2}" sibTransId="{32BBFCD2-54EB-4FE9-97D0-7CF54D82E949}"/>
    <dgm:cxn modelId="{8EB108A8-8674-420F-BB6B-B327FB2ACBB9}" srcId="{A920D928-4559-425F-8584-4A83C5CD30A1}" destId="{8F5D3F20-3738-4AB6-B17A-4C446480A381}" srcOrd="2" destOrd="0" parTransId="{12B6254C-51CF-4B49-B16E-08D71E60565F}" sibTransId="{9D231546-5261-4A44-BA59-0E3C3C5E7EA6}"/>
    <dgm:cxn modelId="{45A0F6AD-A0F7-405B-B53E-39AE8ED0DAD5}" type="presOf" srcId="{45096667-D7A9-417E-A288-33F7E3B0A773}" destId="{44FF1F32-6347-4DBE-8F8C-06198944EBB6}" srcOrd="0" destOrd="0" presId="urn:microsoft.com/office/officeart/2005/8/layout/lProcess3"/>
    <dgm:cxn modelId="{6B920CB6-9E42-4DF2-865D-3D6C5D94BFB1}" srcId="{3C6E79CA-74D0-4DBD-B282-D79B004E0B88}" destId="{08F0D18C-A193-4FF0-88D3-C76C23AABD1A}" srcOrd="0" destOrd="0" parTransId="{0382ECA0-D1E5-4735-B28F-3A2F5A3DA384}" sibTransId="{6824AC44-D2ED-43B9-93EC-EF5DAE242ED5}"/>
    <dgm:cxn modelId="{855846B7-DB0D-437C-B9B8-FE94DEA51B11}" srcId="{F418F787-F1C4-43CA-B529-E8AB2F753097}" destId="{11D462D4-7FF8-4A86-BB3A-B69BF1827798}" srcOrd="0" destOrd="0" parTransId="{6693FC74-DCD3-43E9-A853-9643AF0BAC10}" sibTransId="{CE53BA7D-544B-49A4-9259-895D4F629348}"/>
    <dgm:cxn modelId="{4C9051BD-05F3-4FB9-A6AD-EDFED308E7DC}" type="presOf" srcId="{3FA07DD2-020C-4360-B12A-C7E86427285B}" destId="{96DB53F9-DF0F-4CA9-8474-EBA715E08EDA}" srcOrd="0" destOrd="0" presId="urn:microsoft.com/office/officeart/2005/8/layout/lProcess3"/>
    <dgm:cxn modelId="{E84991C2-C890-4BE9-8BF0-A4B039FDD880}" srcId="{0929F8F1-F31D-4D47-A5B2-A51788107B5E}" destId="{A173171A-4FEE-4A9B-AA70-F23B0ADF0B80}" srcOrd="1" destOrd="0" parTransId="{1C8C7F2D-0C55-4CDF-B0E5-369225250648}" sibTransId="{7A364AAB-A191-45B4-947B-AE0F777FC9E3}"/>
    <dgm:cxn modelId="{EB2D9AC2-C930-49F3-A34E-B5F80B675493}" type="presOf" srcId="{11D462D4-7FF8-4A86-BB3A-B69BF1827798}" destId="{1BA28B7B-62E8-4DED-B667-8BCBAA64D207}" srcOrd="0" destOrd="0" presId="urn:microsoft.com/office/officeart/2005/8/layout/lProcess3"/>
    <dgm:cxn modelId="{009F49CA-8040-4EFA-B2FF-F8C78EC9265A}" type="presOf" srcId="{A920D928-4559-425F-8584-4A83C5CD30A1}" destId="{D19E2102-7B98-41CF-B249-E7062DA8592F}" srcOrd="0" destOrd="0" presId="urn:microsoft.com/office/officeart/2005/8/layout/lProcess3"/>
    <dgm:cxn modelId="{34F58BCD-173D-41E1-9FAE-B0C98CBCE49C}" type="presOf" srcId="{ECE9A936-110D-4226-822F-7444257D37B5}" destId="{91D473EA-ECFC-453D-821E-8F308E17768B}" srcOrd="0" destOrd="0" presId="urn:microsoft.com/office/officeart/2005/8/layout/lProcess3"/>
    <dgm:cxn modelId="{A5E067DC-C5EE-4B98-94C4-2C7DCB5D6566}" type="presOf" srcId="{0929F8F1-F31D-4D47-A5B2-A51788107B5E}" destId="{C97A2824-F0A7-4B7F-8F2B-FF4E382A8DAD}" srcOrd="0" destOrd="0" presId="urn:microsoft.com/office/officeart/2005/8/layout/lProcess3"/>
    <dgm:cxn modelId="{5AD0CFE0-E291-4AB7-9335-0DDF0CFF7741}" srcId="{B1EC1C40-3EB8-4639-B9D5-F78615C4C31A}" destId="{F418F787-F1C4-43CA-B529-E8AB2F753097}" srcOrd="0" destOrd="0" parTransId="{6AEA9C2A-24E8-4F9E-838E-3663F570961F}" sibTransId="{FF9371D9-84A6-41F1-BF0A-864FD0F527C6}"/>
    <dgm:cxn modelId="{2C8BBEEE-09BC-4242-A6DC-4E6E79C3FAF5}" type="presOf" srcId="{36329716-EE66-490E-BE35-C5E9D04ADA22}" destId="{544208F2-664B-4887-8EC7-BEE78C369254}" srcOrd="0" destOrd="0" presId="urn:microsoft.com/office/officeart/2005/8/layout/lProcess3"/>
    <dgm:cxn modelId="{139876F6-7873-496A-B72E-06B950689337}" type="presOf" srcId="{478FDBCD-0DFD-4831-A10F-BF5600EB6311}" destId="{0E2E1D4A-82F5-44B5-9E4A-3582756B2560}" srcOrd="0" destOrd="0" presId="urn:microsoft.com/office/officeart/2005/8/layout/lProcess3"/>
    <dgm:cxn modelId="{63D73AFD-1B51-4792-ACC2-D80EB8CFB5B8}" type="presOf" srcId="{47D7A5F3-8044-416E-AF2A-0B12AD58FEE0}" destId="{F4A9F885-F142-4847-8EEE-ECCADEB3499C}" srcOrd="0" destOrd="0" presId="urn:microsoft.com/office/officeart/2005/8/layout/lProcess3"/>
    <dgm:cxn modelId="{DDA4E005-10D9-424D-972B-B41C059DF7C5}" type="presParOf" srcId="{C05C6A6D-AA12-40F3-BAEA-B28C1178874D}" destId="{58C7B73F-5BD4-49AF-8FEC-469DD2AAD529}" srcOrd="0" destOrd="0" presId="urn:microsoft.com/office/officeart/2005/8/layout/lProcess3"/>
    <dgm:cxn modelId="{8047852E-1C34-4693-A012-A52BB7C55BBF}" type="presParOf" srcId="{58C7B73F-5BD4-49AF-8FEC-469DD2AAD529}" destId="{B1BAF992-B6FB-4A97-BC79-BA81EEE799DE}" srcOrd="0" destOrd="0" presId="urn:microsoft.com/office/officeart/2005/8/layout/lProcess3"/>
    <dgm:cxn modelId="{4E422863-C4D5-4361-97E7-77E9DF16FA0B}" type="presParOf" srcId="{58C7B73F-5BD4-49AF-8FEC-469DD2AAD529}" destId="{AAD2E551-50C4-48C1-8FA0-40CAE3423307}" srcOrd="1" destOrd="0" presId="urn:microsoft.com/office/officeart/2005/8/layout/lProcess3"/>
    <dgm:cxn modelId="{3DB2CFA6-744B-4C60-8256-CA9A30D9E55E}" type="presParOf" srcId="{58C7B73F-5BD4-49AF-8FEC-469DD2AAD529}" destId="{1BA28B7B-62E8-4DED-B667-8BCBAA64D207}" srcOrd="2" destOrd="0" presId="urn:microsoft.com/office/officeart/2005/8/layout/lProcess3"/>
    <dgm:cxn modelId="{B12B2DD8-B1AC-4F18-BD45-A7ECE1CBF10E}" type="presParOf" srcId="{58C7B73F-5BD4-49AF-8FEC-469DD2AAD529}" destId="{ADC3EED2-41C3-4651-923F-0CA59C447C1B}" srcOrd="3" destOrd="0" presId="urn:microsoft.com/office/officeart/2005/8/layout/lProcess3"/>
    <dgm:cxn modelId="{F0B2414D-C5A5-4D11-8DB8-1F9F952EE74C}" type="presParOf" srcId="{58C7B73F-5BD4-49AF-8FEC-469DD2AAD529}" destId="{44FF1F32-6347-4DBE-8F8C-06198944EBB6}" srcOrd="4" destOrd="0" presId="urn:microsoft.com/office/officeart/2005/8/layout/lProcess3"/>
    <dgm:cxn modelId="{948A9BF4-4CD6-424E-A141-0871962D7C47}" type="presParOf" srcId="{58C7B73F-5BD4-49AF-8FEC-469DD2AAD529}" destId="{462F1392-12B9-485B-A0E4-845DE130E98C}" srcOrd="5" destOrd="0" presId="urn:microsoft.com/office/officeart/2005/8/layout/lProcess3"/>
    <dgm:cxn modelId="{7D9423C9-9A5E-4A67-A3A7-1DEEFAA210A6}" type="presParOf" srcId="{58C7B73F-5BD4-49AF-8FEC-469DD2AAD529}" destId="{85501346-9DB5-43DF-A495-02C4CE7E55E3}" srcOrd="6" destOrd="0" presId="urn:microsoft.com/office/officeart/2005/8/layout/lProcess3"/>
    <dgm:cxn modelId="{6D1442B4-965B-4AEC-BDD1-2CA960BEC3CD}" type="presParOf" srcId="{58C7B73F-5BD4-49AF-8FEC-469DD2AAD529}" destId="{146844F0-AFEE-4E62-8871-983F987237DC}" srcOrd="7" destOrd="0" presId="urn:microsoft.com/office/officeart/2005/8/layout/lProcess3"/>
    <dgm:cxn modelId="{4AF829BD-6A6A-4019-B473-2575DE8F66F7}" type="presParOf" srcId="{58C7B73F-5BD4-49AF-8FEC-469DD2AAD529}" destId="{91D473EA-ECFC-453D-821E-8F308E17768B}" srcOrd="8" destOrd="0" presId="urn:microsoft.com/office/officeart/2005/8/layout/lProcess3"/>
    <dgm:cxn modelId="{8F303CAB-D580-4161-82E8-B8C38830DB6D}" type="presParOf" srcId="{C05C6A6D-AA12-40F3-BAEA-B28C1178874D}" destId="{4C118A16-A212-4E56-B19B-2C5246ACC951}" srcOrd="1" destOrd="0" presId="urn:microsoft.com/office/officeart/2005/8/layout/lProcess3"/>
    <dgm:cxn modelId="{2DDDEADD-E890-4A78-A8EB-C45228EE5746}" type="presParOf" srcId="{C05C6A6D-AA12-40F3-BAEA-B28C1178874D}" destId="{5BF9EC79-7272-4389-BB55-53D32C1A27B4}" srcOrd="2" destOrd="0" presId="urn:microsoft.com/office/officeart/2005/8/layout/lProcess3"/>
    <dgm:cxn modelId="{6C23313B-E284-4352-ACA6-08DDE1F1D3A7}" type="presParOf" srcId="{5BF9EC79-7272-4389-BB55-53D32C1A27B4}" destId="{C730A1E3-2A05-4A36-B9BB-70BF4E01F57C}" srcOrd="0" destOrd="0" presId="urn:microsoft.com/office/officeart/2005/8/layout/lProcess3"/>
    <dgm:cxn modelId="{29475D95-FA16-43BB-8EF8-F7A2D29BDEE7}" type="presParOf" srcId="{5BF9EC79-7272-4389-BB55-53D32C1A27B4}" destId="{D29E8366-33C6-48D0-BF7C-D045D42250E8}" srcOrd="1" destOrd="0" presId="urn:microsoft.com/office/officeart/2005/8/layout/lProcess3"/>
    <dgm:cxn modelId="{7A73C4FE-5795-441C-8880-0207DF05B2C0}" type="presParOf" srcId="{5BF9EC79-7272-4389-BB55-53D32C1A27B4}" destId="{0E2E1D4A-82F5-44B5-9E4A-3582756B2560}" srcOrd="2" destOrd="0" presId="urn:microsoft.com/office/officeart/2005/8/layout/lProcess3"/>
    <dgm:cxn modelId="{77C749D6-67FB-4CA3-93C4-C43CCE07F297}" type="presParOf" srcId="{5BF9EC79-7272-4389-BB55-53D32C1A27B4}" destId="{429B0917-4322-4C1B-B125-CA579C349160}" srcOrd="3" destOrd="0" presId="urn:microsoft.com/office/officeart/2005/8/layout/lProcess3"/>
    <dgm:cxn modelId="{23578E5E-D8E1-4BC2-9110-6D22D97430C4}" type="presParOf" srcId="{5BF9EC79-7272-4389-BB55-53D32C1A27B4}" destId="{37C55646-2265-4FCD-BE27-AEF3B030578A}" srcOrd="4" destOrd="0" presId="urn:microsoft.com/office/officeart/2005/8/layout/lProcess3"/>
    <dgm:cxn modelId="{34CF991A-8472-41F7-BC66-FD4DFD17B6DD}" type="presParOf" srcId="{5BF9EC79-7272-4389-BB55-53D32C1A27B4}" destId="{D83B9BAE-7B98-4BAB-BC3A-B8FF73FCDFE8}" srcOrd="5" destOrd="0" presId="urn:microsoft.com/office/officeart/2005/8/layout/lProcess3"/>
    <dgm:cxn modelId="{38DB794A-667D-4309-A104-E0AC3D5A2F0F}" type="presParOf" srcId="{5BF9EC79-7272-4389-BB55-53D32C1A27B4}" destId="{E657D3D3-BC3E-4B87-85F3-D4138CECAB65}" srcOrd="6" destOrd="0" presId="urn:microsoft.com/office/officeart/2005/8/layout/lProcess3"/>
    <dgm:cxn modelId="{6DF1FB6B-0D22-494F-A378-4102EAA8F792}" type="presParOf" srcId="{5BF9EC79-7272-4389-BB55-53D32C1A27B4}" destId="{FBB17880-5BDC-45C3-854A-B5CAA01B4203}" srcOrd="7" destOrd="0" presId="urn:microsoft.com/office/officeart/2005/8/layout/lProcess3"/>
    <dgm:cxn modelId="{DDB746AE-0C15-4789-A0ED-79F88E1F9649}" type="presParOf" srcId="{5BF9EC79-7272-4389-BB55-53D32C1A27B4}" destId="{926EF328-0499-4184-BEF9-1A0B4677192F}" srcOrd="8" destOrd="0" presId="urn:microsoft.com/office/officeart/2005/8/layout/lProcess3"/>
    <dgm:cxn modelId="{4C202F63-7CBC-41FD-A69E-C0ABC224D9DC}" type="presParOf" srcId="{C05C6A6D-AA12-40F3-BAEA-B28C1178874D}" destId="{3D0EA8E9-F5A1-4DD0-837B-8D21B6731F4B}" srcOrd="3" destOrd="0" presId="urn:microsoft.com/office/officeart/2005/8/layout/lProcess3"/>
    <dgm:cxn modelId="{E9C6BB9A-33EF-4C16-9B0C-9102A2BE1134}" type="presParOf" srcId="{C05C6A6D-AA12-40F3-BAEA-B28C1178874D}" destId="{0939C86A-8569-40EB-BFB9-7DC3C8291F2D}" srcOrd="4" destOrd="0" presId="urn:microsoft.com/office/officeart/2005/8/layout/lProcess3"/>
    <dgm:cxn modelId="{1CBDAF5E-175F-4EAB-BAAF-FE1B5ED7B53E}" type="presParOf" srcId="{0939C86A-8569-40EB-BFB9-7DC3C8291F2D}" destId="{D19E2102-7B98-41CF-B249-E7062DA8592F}" srcOrd="0" destOrd="0" presId="urn:microsoft.com/office/officeart/2005/8/layout/lProcess3"/>
    <dgm:cxn modelId="{ACB9DAAA-D80E-4BDB-83C9-E5B122E6330F}" type="presParOf" srcId="{0939C86A-8569-40EB-BFB9-7DC3C8291F2D}" destId="{0A77FAA4-6D1F-4B73-AC6D-92F6D5BB4C32}" srcOrd="1" destOrd="0" presId="urn:microsoft.com/office/officeart/2005/8/layout/lProcess3"/>
    <dgm:cxn modelId="{16D1008A-8EBA-4233-857F-41A7919FAD03}" type="presParOf" srcId="{0939C86A-8569-40EB-BFB9-7DC3C8291F2D}" destId="{A1B26BE2-29E5-4F21-9DCC-098566DC0B60}" srcOrd="2" destOrd="0" presId="urn:microsoft.com/office/officeart/2005/8/layout/lProcess3"/>
    <dgm:cxn modelId="{9A5AE43D-766F-463A-B8D4-EF5B678DB8C2}" type="presParOf" srcId="{0939C86A-8569-40EB-BFB9-7DC3C8291F2D}" destId="{26EB812C-5B2D-4F17-8053-559BC8D56656}" srcOrd="3" destOrd="0" presId="urn:microsoft.com/office/officeart/2005/8/layout/lProcess3"/>
    <dgm:cxn modelId="{5517CBDF-4F20-43DD-BD26-47398CB55599}" type="presParOf" srcId="{0939C86A-8569-40EB-BFB9-7DC3C8291F2D}" destId="{D743303B-4D7A-4543-9B34-378D274A0B95}" srcOrd="4" destOrd="0" presId="urn:microsoft.com/office/officeart/2005/8/layout/lProcess3"/>
    <dgm:cxn modelId="{C3DD3E9C-1AB5-48F0-AB3B-16B624585B5F}" type="presParOf" srcId="{0939C86A-8569-40EB-BFB9-7DC3C8291F2D}" destId="{2C4609D7-DF2A-4C29-802C-A66A3D6DA493}" srcOrd="5" destOrd="0" presId="urn:microsoft.com/office/officeart/2005/8/layout/lProcess3"/>
    <dgm:cxn modelId="{2E79382C-3E50-4D6B-A99F-48135948AEE2}" type="presParOf" srcId="{0939C86A-8569-40EB-BFB9-7DC3C8291F2D}" destId="{A1CD0E64-96BC-4815-AE8D-3FBEC8E06974}" srcOrd="6" destOrd="0" presId="urn:microsoft.com/office/officeart/2005/8/layout/lProcess3"/>
    <dgm:cxn modelId="{66B87039-2291-4C22-A576-C8C3F9F6D0CB}" type="presParOf" srcId="{0939C86A-8569-40EB-BFB9-7DC3C8291F2D}" destId="{D2A3180A-4A97-402C-83BC-79112AA2B59C}" srcOrd="7" destOrd="0" presId="urn:microsoft.com/office/officeart/2005/8/layout/lProcess3"/>
    <dgm:cxn modelId="{B7C45120-028A-4B18-92B5-776175781C55}" type="presParOf" srcId="{0939C86A-8569-40EB-BFB9-7DC3C8291F2D}" destId="{F4A9F885-F142-4847-8EEE-ECCADEB3499C}" srcOrd="8" destOrd="0" presId="urn:microsoft.com/office/officeart/2005/8/layout/lProcess3"/>
    <dgm:cxn modelId="{E119915F-5141-4B34-A5A7-A8155F06D141}" type="presParOf" srcId="{C05C6A6D-AA12-40F3-BAEA-B28C1178874D}" destId="{2FEFC5C9-A6D7-44C8-99C9-5C1687BEF1B4}" srcOrd="5" destOrd="0" presId="urn:microsoft.com/office/officeart/2005/8/layout/lProcess3"/>
    <dgm:cxn modelId="{21228A5F-BC1F-4B68-8237-D01E3D77CA93}" type="presParOf" srcId="{C05C6A6D-AA12-40F3-BAEA-B28C1178874D}" destId="{4E1DFF15-4446-4E69-860F-4E4836A685FB}" srcOrd="6" destOrd="0" presId="urn:microsoft.com/office/officeart/2005/8/layout/lProcess3"/>
    <dgm:cxn modelId="{58663592-543B-4571-83A6-1C3936A56CC3}" type="presParOf" srcId="{4E1DFF15-4446-4E69-860F-4E4836A685FB}" destId="{C97A2824-F0A7-4B7F-8F2B-FF4E382A8DAD}" srcOrd="0" destOrd="0" presId="urn:microsoft.com/office/officeart/2005/8/layout/lProcess3"/>
    <dgm:cxn modelId="{B61E2583-114E-4E04-B181-4F9A8D853CBF}" type="presParOf" srcId="{4E1DFF15-4446-4E69-860F-4E4836A685FB}" destId="{7476CF69-0D41-4B64-BF82-AAC5FCA4B6CF}" srcOrd="1" destOrd="0" presId="urn:microsoft.com/office/officeart/2005/8/layout/lProcess3"/>
    <dgm:cxn modelId="{23720839-69CD-4A0D-AA2E-375623B29016}" type="presParOf" srcId="{4E1DFF15-4446-4E69-860F-4E4836A685FB}" destId="{6CD2CDAD-261A-4ED5-A452-DDD3E79B821B}" srcOrd="2" destOrd="0" presId="urn:microsoft.com/office/officeart/2005/8/layout/lProcess3"/>
    <dgm:cxn modelId="{E2E6FF89-811B-46CD-A6C0-80FDCAFD70D9}" type="presParOf" srcId="{4E1DFF15-4446-4E69-860F-4E4836A685FB}" destId="{18E07EB8-2843-4AA1-B88C-E5811C3962AA}" srcOrd="3" destOrd="0" presId="urn:microsoft.com/office/officeart/2005/8/layout/lProcess3"/>
    <dgm:cxn modelId="{945097BC-C54F-4F26-A9B3-749A5C191CF8}" type="presParOf" srcId="{4E1DFF15-4446-4E69-860F-4E4836A685FB}" destId="{F273F223-FA7D-4986-8C78-13A5EF608461}" srcOrd="4" destOrd="0" presId="urn:microsoft.com/office/officeart/2005/8/layout/lProcess3"/>
    <dgm:cxn modelId="{BDB7191B-7B2D-49DC-B9EF-A8E01C7FAC46}" type="presParOf" srcId="{4E1DFF15-4446-4E69-860F-4E4836A685FB}" destId="{0ED2F435-6C87-4B0E-9F87-B976EB9568A8}" srcOrd="5" destOrd="0" presId="urn:microsoft.com/office/officeart/2005/8/layout/lProcess3"/>
    <dgm:cxn modelId="{16897C42-A718-4BCA-BE36-BD64A4B90D23}" type="presParOf" srcId="{4E1DFF15-4446-4E69-860F-4E4836A685FB}" destId="{BE496B71-0ED8-47E5-A480-6E849A960B94}" srcOrd="6" destOrd="0" presId="urn:microsoft.com/office/officeart/2005/8/layout/lProcess3"/>
    <dgm:cxn modelId="{C3522440-2932-452D-A61B-25A9B789B8D2}" type="presParOf" srcId="{4E1DFF15-4446-4E69-860F-4E4836A685FB}" destId="{7BE4D3DD-5F9B-4331-958B-EE0FE5068A79}" srcOrd="7" destOrd="0" presId="urn:microsoft.com/office/officeart/2005/8/layout/lProcess3"/>
    <dgm:cxn modelId="{E4B52962-EA0A-42E8-A219-F39B84A2E9D7}" type="presParOf" srcId="{4E1DFF15-4446-4E69-860F-4E4836A685FB}" destId="{FB32D1B0-FCF8-45D6-A893-C0B642AC3F8C}" srcOrd="8" destOrd="0" presId="urn:microsoft.com/office/officeart/2005/8/layout/lProcess3"/>
    <dgm:cxn modelId="{D3379D23-6C46-4F80-B0C0-BC62E91FD236}" type="presParOf" srcId="{C05C6A6D-AA12-40F3-BAEA-B28C1178874D}" destId="{561D54A1-D439-41F8-9CF6-6051038143C3}" srcOrd="7" destOrd="0" presId="urn:microsoft.com/office/officeart/2005/8/layout/lProcess3"/>
    <dgm:cxn modelId="{FC7AE963-71A0-4EF9-8E87-EF8DC5B2851A}" type="presParOf" srcId="{C05C6A6D-AA12-40F3-BAEA-B28C1178874D}" destId="{A67328ED-ECA5-4971-A1CE-1B3A01356984}" srcOrd="8" destOrd="0" presId="urn:microsoft.com/office/officeart/2005/8/layout/lProcess3"/>
    <dgm:cxn modelId="{FD666640-402E-47FD-BB88-49F6B80E3CDD}" type="presParOf" srcId="{A67328ED-ECA5-4971-A1CE-1B3A01356984}" destId="{227E06DC-B070-4F17-ABA3-C3D0205DB2DC}" srcOrd="0" destOrd="0" presId="urn:microsoft.com/office/officeart/2005/8/layout/lProcess3"/>
    <dgm:cxn modelId="{D199277B-6937-4519-A0DC-3F4A24A9752C}" type="presParOf" srcId="{A67328ED-ECA5-4971-A1CE-1B3A01356984}" destId="{F827E6AF-AEBF-4DA0-94AB-F8FF5B5024A0}" srcOrd="1" destOrd="0" presId="urn:microsoft.com/office/officeart/2005/8/layout/lProcess3"/>
    <dgm:cxn modelId="{A7F50586-BB50-4BCE-A75D-B035E87A9940}" type="presParOf" srcId="{A67328ED-ECA5-4971-A1CE-1B3A01356984}" destId="{B4ED4381-666C-4DB0-A288-AECB9DB27FD1}" srcOrd="2" destOrd="0" presId="urn:microsoft.com/office/officeart/2005/8/layout/lProcess3"/>
    <dgm:cxn modelId="{F1EE7CC1-52B2-4E5D-B33D-8F9FA9562E4B}" type="presParOf" srcId="{A67328ED-ECA5-4971-A1CE-1B3A01356984}" destId="{D53CDB20-D7BB-40C8-9616-E0B46BE969BE}" srcOrd="3" destOrd="0" presId="urn:microsoft.com/office/officeart/2005/8/layout/lProcess3"/>
    <dgm:cxn modelId="{DD40287D-8531-41D3-8C4A-24697AF4A1B2}" type="presParOf" srcId="{A67328ED-ECA5-4971-A1CE-1B3A01356984}" destId="{6886D5BB-19B3-4B97-8EE5-E58C9907532D}" srcOrd="4" destOrd="0" presId="urn:microsoft.com/office/officeart/2005/8/layout/lProcess3"/>
    <dgm:cxn modelId="{0F211956-6BF1-4588-9DC4-DBE89BC57ED8}" type="presParOf" srcId="{A67328ED-ECA5-4971-A1CE-1B3A01356984}" destId="{E4990476-8896-40D7-9A9E-F6DB7230AF1C}" srcOrd="5" destOrd="0" presId="urn:microsoft.com/office/officeart/2005/8/layout/lProcess3"/>
    <dgm:cxn modelId="{7241EC5E-90E0-45A5-8056-32728E04559B}" type="presParOf" srcId="{A67328ED-ECA5-4971-A1CE-1B3A01356984}" destId="{96DB53F9-DF0F-4CA9-8474-EBA715E08EDA}" srcOrd="6" destOrd="0" presId="urn:microsoft.com/office/officeart/2005/8/layout/lProcess3"/>
    <dgm:cxn modelId="{6ECD2117-7E88-4E5B-BADC-FA22FF661981}" type="presParOf" srcId="{A67328ED-ECA5-4971-A1CE-1B3A01356984}" destId="{F7A52526-48AF-45A8-9B8C-D74DA28E90B3}" srcOrd="7" destOrd="0" presId="urn:microsoft.com/office/officeart/2005/8/layout/lProcess3"/>
    <dgm:cxn modelId="{28F918D3-D983-43CC-9C7A-AFC9EB10CDF8}" type="presParOf" srcId="{A67328ED-ECA5-4971-A1CE-1B3A01356984}" destId="{544208F2-664B-4887-8EC7-BEE78C369254}" srcOrd="8" destOrd="0" presId="urn:microsoft.com/office/officeart/2005/8/layout/lProcess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B564-D728-4E0F-8500-255F2EC513FE}">
      <dsp:nvSpPr>
        <dsp:cNvPr id="0" name=""/>
        <dsp:cNvSpPr/>
      </dsp:nvSpPr>
      <dsp:spPr>
        <a:xfrm>
          <a:off x="2262162" y="1038667"/>
          <a:ext cx="518464" cy="179963"/>
        </a:xfrm>
        <a:custGeom>
          <a:avLst/>
          <a:gdLst/>
          <a:ahLst/>
          <a:cxnLst/>
          <a:rect l="0" t="0" r="0" b="0"/>
          <a:pathLst>
            <a:path>
              <a:moveTo>
                <a:pt x="0" y="0"/>
              </a:moveTo>
              <a:lnTo>
                <a:pt x="0" y="89981"/>
              </a:lnTo>
              <a:lnTo>
                <a:pt x="518464" y="89981"/>
              </a:lnTo>
              <a:lnTo>
                <a:pt x="518464" y="179963"/>
              </a:lnTo>
            </a:path>
          </a:pathLst>
        </a:cu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C1C908F6-34A6-4FFA-8165-982EE2F039E5}">
      <dsp:nvSpPr>
        <dsp:cNvPr id="0" name=""/>
        <dsp:cNvSpPr/>
      </dsp:nvSpPr>
      <dsp:spPr>
        <a:xfrm>
          <a:off x="1400911" y="1647114"/>
          <a:ext cx="128545" cy="1002651"/>
        </a:xfrm>
        <a:custGeom>
          <a:avLst/>
          <a:gdLst/>
          <a:ahLst/>
          <a:cxnLst/>
          <a:rect l="0" t="0" r="0" b="0"/>
          <a:pathLst>
            <a:path>
              <a:moveTo>
                <a:pt x="0" y="0"/>
              </a:moveTo>
              <a:lnTo>
                <a:pt x="0" y="1002651"/>
              </a:lnTo>
              <a:lnTo>
                <a:pt x="128545" y="100265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E9C71A-C9BB-43BA-980B-EFD9A3AA4231}">
      <dsp:nvSpPr>
        <dsp:cNvPr id="0" name=""/>
        <dsp:cNvSpPr/>
      </dsp:nvSpPr>
      <dsp:spPr>
        <a:xfrm>
          <a:off x="1400911" y="1647114"/>
          <a:ext cx="128545" cy="394204"/>
        </a:xfrm>
        <a:custGeom>
          <a:avLst/>
          <a:gdLst/>
          <a:ahLst/>
          <a:cxnLst/>
          <a:rect l="0" t="0" r="0" b="0"/>
          <a:pathLst>
            <a:path>
              <a:moveTo>
                <a:pt x="0" y="0"/>
              </a:moveTo>
              <a:lnTo>
                <a:pt x="0" y="394204"/>
              </a:lnTo>
              <a:lnTo>
                <a:pt x="128545" y="394204"/>
              </a:lnTo>
            </a:path>
          </a:pathLst>
        </a:custGeom>
        <a:noFill/>
        <a:ln w="12700" cap="flat" cmpd="sng" algn="ctr">
          <a:solidFill>
            <a:schemeClr val="accent4"/>
          </a:solidFill>
          <a:prstDash val="solid"/>
          <a:miter lim="800000"/>
        </a:ln>
        <a:effectLst/>
      </dsp:spPr>
      <dsp:style>
        <a:lnRef idx="2">
          <a:scrgbClr r="0" g="0" b="0"/>
        </a:lnRef>
        <a:fillRef idx="0">
          <a:scrgbClr r="0" g="0" b="0"/>
        </a:fillRef>
        <a:effectRef idx="0">
          <a:scrgbClr r="0" g="0" b="0"/>
        </a:effectRef>
        <a:fontRef idx="minor"/>
      </dsp:style>
    </dsp:sp>
    <dsp:sp modelId="{DC1888C5-F144-4266-8F49-2CB2EB3032E9}">
      <dsp:nvSpPr>
        <dsp:cNvPr id="0" name=""/>
        <dsp:cNvSpPr/>
      </dsp:nvSpPr>
      <dsp:spPr>
        <a:xfrm>
          <a:off x="1743698" y="1038667"/>
          <a:ext cx="518464" cy="179963"/>
        </a:xfrm>
        <a:custGeom>
          <a:avLst/>
          <a:gdLst/>
          <a:ahLst/>
          <a:cxnLst/>
          <a:rect l="0" t="0" r="0" b="0"/>
          <a:pathLst>
            <a:path>
              <a:moveTo>
                <a:pt x="518464" y="0"/>
              </a:moveTo>
              <a:lnTo>
                <a:pt x="518464" y="89981"/>
              </a:lnTo>
              <a:lnTo>
                <a:pt x="0" y="89981"/>
              </a:lnTo>
              <a:lnTo>
                <a:pt x="0" y="179963"/>
              </a:lnTo>
            </a:path>
          </a:pathLst>
        </a:custGeom>
        <a:noFill/>
        <a:ln w="12700" cap="flat" cmpd="sng" algn="ctr">
          <a:solidFill>
            <a:schemeClr val="accent4"/>
          </a:solidFill>
          <a:prstDash val="solid"/>
          <a:miter lim="800000"/>
        </a:ln>
        <a:effectLst/>
      </dsp:spPr>
      <dsp:style>
        <a:lnRef idx="2">
          <a:scrgbClr r="0" g="0" b="0"/>
        </a:lnRef>
        <a:fillRef idx="0">
          <a:scrgbClr r="0" g="0" b="0"/>
        </a:fillRef>
        <a:effectRef idx="0">
          <a:scrgbClr r="0" g="0" b="0"/>
        </a:effectRef>
        <a:fontRef idx="minor"/>
      </dsp:style>
    </dsp:sp>
    <dsp:sp modelId="{0CC9B081-F119-482E-94EF-0C6110D3B725}">
      <dsp:nvSpPr>
        <dsp:cNvPr id="0" name=""/>
        <dsp:cNvSpPr/>
      </dsp:nvSpPr>
      <dsp:spPr>
        <a:xfrm>
          <a:off x="1743698" y="430221"/>
          <a:ext cx="518464" cy="179963"/>
        </a:xfrm>
        <a:custGeom>
          <a:avLst/>
          <a:gdLst/>
          <a:ahLst/>
          <a:cxnLst/>
          <a:rect l="0" t="0" r="0" b="0"/>
          <a:pathLst>
            <a:path>
              <a:moveTo>
                <a:pt x="0" y="0"/>
              </a:moveTo>
              <a:lnTo>
                <a:pt x="0" y="89981"/>
              </a:lnTo>
              <a:lnTo>
                <a:pt x="518464" y="89981"/>
              </a:lnTo>
              <a:lnTo>
                <a:pt x="518464" y="179963"/>
              </a:lnTo>
            </a:path>
          </a:pathLst>
        </a:custGeom>
        <a:noFill/>
        <a:ln w="12700" cap="flat" cmpd="sng" algn="ctr">
          <a:solidFill>
            <a:schemeClr val="accent4"/>
          </a:solidFill>
          <a:prstDash val="solid"/>
          <a:miter lim="800000"/>
        </a:ln>
        <a:effectLst/>
      </dsp:spPr>
      <dsp:style>
        <a:lnRef idx="2">
          <a:scrgbClr r="0" g="0" b="0"/>
        </a:lnRef>
        <a:fillRef idx="0">
          <a:scrgbClr r="0" g="0" b="0"/>
        </a:fillRef>
        <a:effectRef idx="0">
          <a:scrgbClr r="0" g="0" b="0"/>
        </a:effectRef>
        <a:fontRef idx="minor"/>
      </dsp:style>
    </dsp:sp>
    <dsp:sp modelId="{DA929213-E55D-40FE-9DD9-2912A40ADDA2}">
      <dsp:nvSpPr>
        <dsp:cNvPr id="0" name=""/>
        <dsp:cNvSpPr/>
      </dsp:nvSpPr>
      <dsp:spPr>
        <a:xfrm>
          <a:off x="1225233" y="430221"/>
          <a:ext cx="518464" cy="179963"/>
        </a:xfrm>
        <a:custGeom>
          <a:avLst/>
          <a:gdLst/>
          <a:ahLst/>
          <a:cxnLst/>
          <a:rect l="0" t="0" r="0" b="0"/>
          <a:pathLst>
            <a:path>
              <a:moveTo>
                <a:pt x="518464" y="0"/>
              </a:moveTo>
              <a:lnTo>
                <a:pt x="518464" y="89981"/>
              </a:lnTo>
              <a:lnTo>
                <a:pt x="0" y="89981"/>
              </a:lnTo>
              <a:lnTo>
                <a:pt x="0" y="179963"/>
              </a:lnTo>
            </a:path>
          </a:pathLst>
        </a:cu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1734C551-8562-4E2A-B7AB-244BA95B410C}">
      <dsp:nvSpPr>
        <dsp:cNvPr id="0" name=""/>
        <dsp:cNvSpPr/>
      </dsp:nvSpPr>
      <dsp:spPr>
        <a:xfrm>
          <a:off x="1241099" y="1738"/>
          <a:ext cx="1005196" cy="428483"/>
        </a:xfrm>
        <a:prstGeom prst="rect">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ADS Regulatory readiness</a:t>
          </a:r>
        </a:p>
      </dsp:txBody>
      <dsp:txXfrm>
        <a:off x="1241099" y="1738"/>
        <a:ext cx="1005196" cy="428483"/>
      </dsp:txXfrm>
    </dsp:sp>
    <dsp:sp modelId="{86430F4F-EA68-4656-8768-6EDF88CF7ADF}">
      <dsp:nvSpPr>
        <dsp:cNvPr id="0" name=""/>
        <dsp:cNvSpPr/>
      </dsp:nvSpPr>
      <dsp:spPr>
        <a:xfrm>
          <a:off x="796749" y="610184"/>
          <a:ext cx="856966" cy="428483"/>
        </a:xfrm>
        <a:prstGeom prst="rect">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ADS Regulations</a:t>
          </a:r>
        </a:p>
      </dsp:txBody>
      <dsp:txXfrm>
        <a:off x="796749" y="610184"/>
        <a:ext cx="856966" cy="428483"/>
      </dsp:txXfrm>
    </dsp:sp>
    <dsp:sp modelId="{14525EEF-8349-41A7-8AAD-11791462EB11}">
      <dsp:nvSpPr>
        <dsp:cNvPr id="0" name=""/>
        <dsp:cNvSpPr/>
      </dsp:nvSpPr>
      <dsp:spPr>
        <a:xfrm>
          <a:off x="1833679" y="610184"/>
          <a:ext cx="856966" cy="42848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lumMod val="95000"/>
                  <a:lumOff val="5000"/>
                </a:schemeClr>
              </a:solidFill>
            </a:rPr>
            <a:t>Non-ADS Regulations</a:t>
          </a:r>
        </a:p>
      </dsp:txBody>
      <dsp:txXfrm>
        <a:off x="1833679" y="610184"/>
        <a:ext cx="856966" cy="428483"/>
      </dsp:txXfrm>
    </dsp:sp>
    <dsp:sp modelId="{E345AEAA-57FE-43FF-BE29-D661F1404A12}">
      <dsp:nvSpPr>
        <dsp:cNvPr id="0" name=""/>
        <dsp:cNvSpPr/>
      </dsp:nvSpPr>
      <dsp:spPr>
        <a:xfrm>
          <a:off x="1315214" y="1218630"/>
          <a:ext cx="856966" cy="42848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lumMod val="95000"/>
                  <a:lumOff val="5000"/>
                </a:schemeClr>
              </a:solidFill>
            </a:rPr>
            <a:t>Relevant for ADS</a:t>
          </a:r>
        </a:p>
      </dsp:txBody>
      <dsp:txXfrm>
        <a:off x="1315214" y="1218630"/>
        <a:ext cx="856966" cy="428483"/>
      </dsp:txXfrm>
    </dsp:sp>
    <dsp:sp modelId="{A8D48C73-0FE7-4522-BF37-05DE3615D8DE}">
      <dsp:nvSpPr>
        <dsp:cNvPr id="0" name=""/>
        <dsp:cNvSpPr/>
      </dsp:nvSpPr>
      <dsp:spPr>
        <a:xfrm>
          <a:off x="1529456" y="1827077"/>
          <a:ext cx="856966" cy="42848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lumMod val="95000"/>
                  <a:lumOff val="5000"/>
                </a:schemeClr>
              </a:solidFill>
            </a:rPr>
            <a:t>Amendments needed</a:t>
          </a:r>
        </a:p>
      </dsp:txBody>
      <dsp:txXfrm>
        <a:off x="1529456" y="1827077"/>
        <a:ext cx="856966" cy="428483"/>
      </dsp:txXfrm>
    </dsp:sp>
    <dsp:sp modelId="{51F1503F-81D9-4DEE-B56A-2156F9099108}">
      <dsp:nvSpPr>
        <dsp:cNvPr id="0" name=""/>
        <dsp:cNvSpPr/>
      </dsp:nvSpPr>
      <dsp:spPr>
        <a:xfrm>
          <a:off x="1529456" y="2435523"/>
          <a:ext cx="856966" cy="428483"/>
        </a:xfrm>
        <a:prstGeom prst="rect">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Amendments not needed</a:t>
          </a:r>
        </a:p>
      </dsp:txBody>
      <dsp:txXfrm>
        <a:off x="1529456" y="2435523"/>
        <a:ext cx="856966" cy="428483"/>
      </dsp:txXfrm>
    </dsp:sp>
    <dsp:sp modelId="{DAA1BF68-2FF9-4AE6-A791-CBCE36DB88DC}">
      <dsp:nvSpPr>
        <dsp:cNvPr id="0" name=""/>
        <dsp:cNvSpPr/>
      </dsp:nvSpPr>
      <dsp:spPr>
        <a:xfrm>
          <a:off x="2352144" y="1218630"/>
          <a:ext cx="856966" cy="428483"/>
        </a:xfrm>
        <a:prstGeom prst="rect">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Not relevant for ADS</a:t>
          </a:r>
        </a:p>
      </dsp:txBody>
      <dsp:txXfrm>
        <a:off x="2352144" y="1218630"/>
        <a:ext cx="856966" cy="4284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2FFEE-A9E3-4566-B993-EC36DAADDFEC}">
      <dsp:nvSpPr>
        <dsp:cNvPr id="0" name=""/>
        <dsp:cNvSpPr/>
      </dsp:nvSpPr>
      <dsp:spPr>
        <a:xfrm>
          <a:off x="5201" y="6289"/>
          <a:ext cx="1817650" cy="78408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b="1" kern="1200" dirty="0">
              <a:solidFill>
                <a:sysClr val="windowText" lastClr="000000"/>
              </a:solidFill>
            </a:rPr>
            <a:t>June 2022</a:t>
          </a:r>
          <a:endParaRPr lang="fr-FR" sz="1500" b="1" kern="1200" dirty="0">
            <a:solidFill>
              <a:sysClr val="windowText" lastClr="000000"/>
            </a:solidFill>
          </a:endParaRPr>
        </a:p>
      </dsp:txBody>
      <dsp:txXfrm>
        <a:off x="5201" y="6289"/>
        <a:ext cx="1817650" cy="522720"/>
      </dsp:txXfrm>
    </dsp:sp>
    <dsp:sp modelId="{DD9E6899-D3D0-4A6B-A04F-D3DE9592AFE8}">
      <dsp:nvSpPr>
        <dsp:cNvPr id="0" name=""/>
        <dsp:cNvSpPr/>
      </dsp:nvSpPr>
      <dsp:spPr>
        <a:xfrm>
          <a:off x="470609" y="506329"/>
          <a:ext cx="1502190" cy="1188000"/>
        </a:xfrm>
        <a:prstGeom prst="rect">
          <a:avLst/>
        </a:prstGeom>
        <a:solidFill>
          <a:schemeClr val="lt1">
            <a:alpha val="9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solidFill>
                <a:schemeClr val="accent2"/>
              </a:solidFill>
            </a:rPr>
            <a:t> Initial mandate</a:t>
          </a:r>
          <a:endParaRPr lang="fr-FR" sz="1500" b="1" kern="1200" dirty="0">
            <a:solidFill>
              <a:schemeClr val="accent2"/>
            </a:solidFill>
          </a:endParaRPr>
        </a:p>
      </dsp:txBody>
      <dsp:txXfrm>
        <a:off x="470609" y="506329"/>
        <a:ext cx="1502190" cy="1188000"/>
      </dsp:txXfrm>
    </dsp:sp>
    <dsp:sp modelId="{6E881EAF-B3E5-41F9-A04E-FD31A40AE33E}">
      <dsp:nvSpPr>
        <dsp:cNvPr id="0" name=""/>
        <dsp:cNvSpPr/>
      </dsp:nvSpPr>
      <dsp:spPr>
        <a:xfrm>
          <a:off x="1835422" y="149326"/>
          <a:ext cx="750632" cy="236646"/>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a:off x="1835422" y="196655"/>
        <a:ext cx="679638" cy="141988"/>
      </dsp:txXfrm>
    </dsp:sp>
    <dsp:sp modelId="{1061A245-8A99-4C25-857D-886CC024775E}">
      <dsp:nvSpPr>
        <dsp:cNvPr id="0" name=""/>
        <dsp:cNvSpPr/>
      </dsp:nvSpPr>
      <dsp:spPr>
        <a:xfrm>
          <a:off x="2576029" y="6289"/>
          <a:ext cx="1817650" cy="78408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b="1" kern="1200" dirty="0">
              <a:solidFill>
                <a:sysClr val="windowText" lastClr="000000"/>
              </a:solidFill>
            </a:rPr>
            <a:t>June 2023</a:t>
          </a:r>
          <a:endParaRPr lang="fr-FR" sz="1500" b="1" kern="1200" dirty="0">
            <a:solidFill>
              <a:sysClr val="windowText" lastClr="000000"/>
            </a:solidFill>
          </a:endParaRPr>
        </a:p>
      </dsp:txBody>
      <dsp:txXfrm>
        <a:off x="2576029" y="6289"/>
        <a:ext cx="1817650" cy="522720"/>
      </dsp:txXfrm>
    </dsp:sp>
    <dsp:sp modelId="{10096B2B-680C-4F37-9F00-2506444F5941}">
      <dsp:nvSpPr>
        <dsp:cNvPr id="0" name=""/>
        <dsp:cNvSpPr/>
      </dsp:nvSpPr>
      <dsp:spPr>
        <a:xfrm>
          <a:off x="3041436" y="506329"/>
          <a:ext cx="1502190" cy="1188000"/>
        </a:xfrm>
        <a:prstGeom prst="rect">
          <a:avLst/>
        </a:prstGeom>
        <a:solidFill>
          <a:schemeClr val="lt1">
            <a:alpha val="9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solidFill>
                <a:schemeClr val="accent2"/>
              </a:solidFill>
            </a:rPr>
            <a:t> Report to WP.29</a:t>
          </a:r>
          <a:endParaRPr lang="fr-FR" sz="1500" b="1" kern="1200" dirty="0">
            <a:solidFill>
              <a:schemeClr val="accent2"/>
            </a:solidFill>
          </a:endParaRPr>
        </a:p>
        <a:p>
          <a:pPr marL="114300" lvl="1" indent="-114300" algn="l" defTabSz="666750">
            <a:lnSpc>
              <a:spcPct val="90000"/>
            </a:lnSpc>
            <a:spcBef>
              <a:spcPct val="0"/>
            </a:spcBef>
            <a:spcAft>
              <a:spcPct val="15000"/>
            </a:spcAft>
            <a:buChar char="•"/>
          </a:pPr>
          <a:r>
            <a:rPr lang="en-US" sz="1500" b="1" kern="1200" dirty="0">
              <a:solidFill>
                <a:schemeClr val="accent2"/>
              </a:solidFill>
            </a:rPr>
            <a:t> New guidance</a:t>
          </a:r>
          <a:endParaRPr lang="fr-FR" sz="1500" b="1" kern="1200" dirty="0">
            <a:solidFill>
              <a:schemeClr val="accent2"/>
            </a:solidFill>
          </a:endParaRPr>
        </a:p>
      </dsp:txBody>
      <dsp:txXfrm>
        <a:off x="3041436" y="506329"/>
        <a:ext cx="1502190" cy="1188000"/>
      </dsp:txXfrm>
    </dsp:sp>
    <dsp:sp modelId="{6BF0F5DD-54D3-4B97-ADCF-8D9782CD3ABD}">
      <dsp:nvSpPr>
        <dsp:cNvPr id="0" name=""/>
        <dsp:cNvSpPr/>
      </dsp:nvSpPr>
      <dsp:spPr>
        <a:xfrm>
          <a:off x="4400048" y="149325"/>
          <a:ext cx="763035" cy="236649"/>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a:p>
      </dsp:txBody>
      <dsp:txXfrm>
        <a:off x="4400048" y="196655"/>
        <a:ext cx="692040" cy="141989"/>
      </dsp:txXfrm>
    </dsp:sp>
    <dsp:sp modelId="{2E7B177A-14D4-4191-B083-A511AF2F5F83}">
      <dsp:nvSpPr>
        <dsp:cNvPr id="0" name=""/>
        <dsp:cNvSpPr/>
      </dsp:nvSpPr>
      <dsp:spPr>
        <a:xfrm>
          <a:off x="5146856" y="6289"/>
          <a:ext cx="1817650" cy="78408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b="1" kern="1200" dirty="0">
              <a:solidFill>
                <a:sysClr val="windowText" lastClr="000000"/>
              </a:solidFill>
            </a:rPr>
            <a:t>March 2024</a:t>
          </a:r>
          <a:endParaRPr lang="fr-FR" sz="1500" b="1" kern="1200" dirty="0">
            <a:solidFill>
              <a:sysClr val="windowText" lastClr="000000"/>
            </a:solidFill>
          </a:endParaRPr>
        </a:p>
      </dsp:txBody>
      <dsp:txXfrm>
        <a:off x="5146856" y="6289"/>
        <a:ext cx="1817650" cy="522720"/>
      </dsp:txXfrm>
    </dsp:sp>
    <dsp:sp modelId="{2D0845DA-6CD1-4C5E-9C95-841D3D881835}">
      <dsp:nvSpPr>
        <dsp:cNvPr id="0" name=""/>
        <dsp:cNvSpPr/>
      </dsp:nvSpPr>
      <dsp:spPr>
        <a:xfrm>
          <a:off x="5612264" y="506329"/>
          <a:ext cx="1502190" cy="1188000"/>
        </a:xfrm>
        <a:prstGeom prst="rect">
          <a:avLst/>
        </a:prstGeom>
        <a:solidFill>
          <a:schemeClr val="lt1">
            <a:alpha val="9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solidFill>
                <a:schemeClr val="accent2"/>
              </a:solidFill>
            </a:rPr>
            <a:t> Timeline proposed to WP.29</a:t>
          </a:r>
          <a:endParaRPr lang="fr-FR" sz="1500" kern="1200" dirty="0"/>
        </a:p>
      </dsp:txBody>
      <dsp:txXfrm>
        <a:off x="5612264" y="506329"/>
        <a:ext cx="1502190" cy="1188000"/>
      </dsp:txXfrm>
    </dsp:sp>
    <dsp:sp modelId="{633C023B-3C9B-401D-8BA8-F1D9B10935E5}">
      <dsp:nvSpPr>
        <dsp:cNvPr id="0" name=""/>
        <dsp:cNvSpPr/>
      </dsp:nvSpPr>
      <dsp:spPr>
        <a:xfrm>
          <a:off x="6983359" y="136528"/>
          <a:ext cx="738066" cy="262242"/>
        </a:xfrm>
        <a:prstGeom prst="rightArrow">
          <a:avLst>
            <a:gd name="adj1" fmla="val 60000"/>
            <a:gd name="adj2" fmla="val 50000"/>
          </a:avLst>
        </a:prstGeom>
        <a:pattFill prst="wdUpDiag">
          <a:fgClr>
            <a:schemeClr val="tx1"/>
          </a:fgClr>
          <a:bgClr>
            <a:schemeClr val="bg1"/>
          </a:bgClr>
        </a:patt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6983359" y="188976"/>
        <a:ext cx="659393" cy="157346"/>
      </dsp:txXfrm>
    </dsp:sp>
    <dsp:sp modelId="{4B7D401F-0F21-4EA4-9B5D-C3842C1070F7}">
      <dsp:nvSpPr>
        <dsp:cNvPr id="0" name=""/>
        <dsp:cNvSpPr/>
      </dsp:nvSpPr>
      <dsp:spPr>
        <a:xfrm>
          <a:off x="7717683" y="6289"/>
          <a:ext cx="1817650" cy="784080"/>
        </a:xfrm>
        <a:prstGeom prst="rect">
          <a:avLst/>
        </a:prstGeom>
        <a:pattFill prst="wdUpDiag">
          <a:fgClr>
            <a:schemeClr val="accent4"/>
          </a:fgClr>
          <a:bgClr>
            <a:schemeClr val="bg1"/>
          </a:bgClr>
        </a:pattFill>
        <a:ln w="381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b="1" kern="1200" dirty="0">
              <a:solidFill>
                <a:sysClr val="windowText" lastClr="000000"/>
              </a:solidFill>
            </a:rPr>
            <a:t>Until 2026</a:t>
          </a:r>
          <a:endParaRPr lang="fr-FR" sz="1500" b="1" kern="1200" dirty="0">
            <a:solidFill>
              <a:sysClr val="windowText" lastClr="000000"/>
            </a:solidFill>
          </a:endParaRPr>
        </a:p>
      </dsp:txBody>
      <dsp:txXfrm>
        <a:off x="7717683" y="6289"/>
        <a:ext cx="1817650" cy="522720"/>
      </dsp:txXfrm>
    </dsp:sp>
    <dsp:sp modelId="{2603E968-651D-4966-9406-714ADEFD66D0}">
      <dsp:nvSpPr>
        <dsp:cNvPr id="0" name=""/>
        <dsp:cNvSpPr/>
      </dsp:nvSpPr>
      <dsp:spPr>
        <a:xfrm>
          <a:off x="8183091" y="506329"/>
          <a:ext cx="1502190" cy="1188000"/>
        </a:xfrm>
        <a:prstGeom prst="rect">
          <a:avLst/>
        </a:prstGeom>
        <a:solidFill>
          <a:schemeClr val="lt1">
            <a:alpha val="9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solidFill>
                <a:schemeClr val="accent2"/>
              </a:solidFill>
            </a:rPr>
            <a:t> Amendment proposals</a:t>
          </a:r>
          <a:endParaRPr lang="fr-FR" sz="1500" b="1" kern="1200" dirty="0">
            <a:solidFill>
              <a:schemeClr val="accent2"/>
            </a:solidFill>
          </a:endParaRPr>
        </a:p>
      </dsp:txBody>
      <dsp:txXfrm>
        <a:off x="8183091" y="506329"/>
        <a:ext cx="1502190" cy="1188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52C4C-905A-47DD-BBC6-8ECEAA6FF9EA}">
      <dsp:nvSpPr>
        <dsp:cNvPr id="0" name=""/>
        <dsp:cNvSpPr/>
      </dsp:nvSpPr>
      <dsp:spPr>
        <a:xfrm>
          <a:off x="990667" y="2134"/>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R13</a:t>
          </a:r>
        </a:p>
      </dsp:txBody>
      <dsp:txXfrm>
        <a:off x="1140704" y="2134"/>
        <a:ext cx="450110" cy="300073"/>
      </dsp:txXfrm>
    </dsp:sp>
    <dsp:sp modelId="{67B2810A-CB10-43ED-B97C-4D9A382409AA}">
      <dsp:nvSpPr>
        <dsp:cNvPr id="0" name=""/>
        <dsp:cNvSpPr/>
      </dsp:nvSpPr>
      <dsp:spPr>
        <a:xfrm>
          <a:off x="1643327" y="27640"/>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Screened</a:t>
          </a:r>
          <a:endParaRPr lang="fr-FR" sz="500" kern="1200" dirty="0"/>
        </a:p>
      </dsp:txBody>
      <dsp:txXfrm>
        <a:off x="1767858" y="27640"/>
        <a:ext cx="373591" cy="249061"/>
      </dsp:txXfrm>
    </dsp:sp>
    <dsp:sp modelId="{23FB1DD7-5008-434C-9BFD-DB755E1902C5}">
      <dsp:nvSpPr>
        <dsp:cNvPr id="0" name=""/>
        <dsp:cNvSpPr/>
      </dsp:nvSpPr>
      <dsp:spPr>
        <a:xfrm>
          <a:off x="2178809" y="27640"/>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Relevant</a:t>
          </a:r>
          <a:endParaRPr lang="fr-FR" sz="500" kern="1200" dirty="0"/>
        </a:p>
      </dsp:txBody>
      <dsp:txXfrm>
        <a:off x="2303340" y="27640"/>
        <a:ext cx="373591" cy="249061"/>
      </dsp:txXfrm>
    </dsp:sp>
    <dsp:sp modelId="{9EB303D8-4DB1-496B-A211-CFA2A9450F10}">
      <dsp:nvSpPr>
        <dsp:cNvPr id="0" name=""/>
        <dsp:cNvSpPr/>
      </dsp:nvSpPr>
      <dsp:spPr>
        <a:xfrm>
          <a:off x="2714290" y="27640"/>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Changes needed</a:t>
          </a:r>
          <a:endParaRPr lang="fr-FR" sz="500" kern="1200" dirty="0"/>
        </a:p>
      </dsp:txBody>
      <dsp:txXfrm>
        <a:off x="2838821" y="27640"/>
        <a:ext cx="373591" cy="249061"/>
      </dsp:txXfrm>
    </dsp:sp>
    <dsp:sp modelId="{C59F7459-B3BB-4843-AEFB-7D63CC0C0241}">
      <dsp:nvSpPr>
        <dsp:cNvPr id="0" name=""/>
        <dsp:cNvSpPr/>
      </dsp:nvSpPr>
      <dsp:spPr>
        <a:xfrm>
          <a:off x="3249771" y="27640"/>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Priority</a:t>
          </a:r>
          <a:endParaRPr lang="fr-FR" sz="500" kern="1200" dirty="0"/>
        </a:p>
      </dsp:txBody>
      <dsp:txXfrm>
        <a:off x="3374302" y="27640"/>
        <a:ext cx="373591" cy="249061"/>
      </dsp:txXfrm>
    </dsp:sp>
    <dsp:sp modelId="{B40F0102-DC23-4081-8604-36EE1E973D2F}">
      <dsp:nvSpPr>
        <dsp:cNvPr id="0" name=""/>
        <dsp:cNvSpPr/>
      </dsp:nvSpPr>
      <dsp:spPr>
        <a:xfrm>
          <a:off x="3785252" y="27640"/>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Amend. w/ manual controls</a:t>
          </a:r>
          <a:endParaRPr lang="fr-FR" sz="500" kern="1200" dirty="0"/>
        </a:p>
      </dsp:txBody>
      <dsp:txXfrm>
        <a:off x="3909783" y="27640"/>
        <a:ext cx="373591" cy="249061"/>
      </dsp:txXfrm>
    </dsp:sp>
    <dsp:sp modelId="{B8787D3E-5BD7-4A48-9BA2-77E8B7A4EBC7}">
      <dsp:nvSpPr>
        <dsp:cNvPr id="0" name=""/>
        <dsp:cNvSpPr/>
      </dsp:nvSpPr>
      <dsp:spPr>
        <a:xfrm>
          <a:off x="4320733" y="27640"/>
          <a:ext cx="622652" cy="249061"/>
        </a:xfrm>
        <a:prstGeom prst="chevron">
          <a:avLst/>
        </a:prstGeom>
        <a:solidFill>
          <a:srgbClr val="DBDBDB"/>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New analysis</a:t>
          </a:r>
          <a:endParaRPr lang="fr-FR" sz="500" kern="1200" dirty="0"/>
        </a:p>
      </dsp:txBody>
      <dsp:txXfrm>
        <a:off x="4445264" y="27640"/>
        <a:ext cx="373591" cy="249061"/>
      </dsp:txXfrm>
    </dsp:sp>
    <dsp:sp modelId="{1E718770-77C1-4E6C-BB02-6CF8CF847E83}">
      <dsp:nvSpPr>
        <dsp:cNvPr id="0" name=""/>
        <dsp:cNvSpPr/>
      </dsp:nvSpPr>
      <dsp:spPr>
        <a:xfrm>
          <a:off x="4856215" y="27640"/>
          <a:ext cx="622652" cy="249061"/>
        </a:xfrm>
        <a:prstGeom prst="chevron">
          <a:avLst/>
        </a:prstGeom>
        <a:pattFill prst="wdUpDiag">
          <a:fgClr>
            <a:srgbClr val="DBDBDB"/>
          </a:fgClr>
          <a:bgClr>
            <a:schemeClr val="bg1"/>
          </a:bgClr>
        </a:patt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First draft</a:t>
          </a:r>
          <a:endParaRPr lang="fr-FR" sz="500" kern="1200" dirty="0"/>
        </a:p>
      </dsp:txBody>
      <dsp:txXfrm>
        <a:off x="4980746" y="27640"/>
        <a:ext cx="373591" cy="249061"/>
      </dsp:txXfrm>
    </dsp:sp>
    <dsp:sp modelId="{6BF0C0BF-D0EF-408B-A173-15C5231B8965}">
      <dsp:nvSpPr>
        <dsp:cNvPr id="0" name=""/>
        <dsp:cNvSpPr/>
      </dsp:nvSpPr>
      <dsp:spPr>
        <a:xfrm>
          <a:off x="5391696" y="27640"/>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Informal document</a:t>
          </a:r>
          <a:endParaRPr lang="fr-FR" sz="500" kern="1200" dirty="0"/>
        </a:p>
      </dsp:txBody>
      <dsp:txXfrm>
        <a:off x="5516227" y="27640"/>
        <a:ext cx="373591" cy="249061"/>
      </dsp:txXfrm>
    </dsp:sp>
    <dsp:sp modelId="{34CF8917-7ABA-49CA-A739-9D9FD220CFCA}">
      <dsp:nvSpPr>
        <dsp:cNvPr id="0" name=""/>
        <dsp:cNvSpPr/>
      </dsp:nvSpPr>
      <dsp:spPr>
        <a:xfrm>
          <a:off x="5927177" y="27640"/>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Working document</a:t>
          </a:r>
          <a:endParaRPr lang="fr-FR" sz="500" kern="1200" dirty="0"/>
        </a:p>
      </dsp:txBody>
      <dsp:txXfrm>
        <a:off x="6051708" y="27640"/>
        <a:ext cx="373591" cy="249061"/>
      </dsp:txXfrm>
    </dsp:sp>
    <dsp:sp modelId="{C37EEB2E-00EC-4140-B447-7D725BFA6882}">
      <dsp:nvSpPr>
        <dsp:cNvPr id="0" name=""/>
        <dsp:cNvSpPr/>
      </dsp:nvSpPr>
      <dsp:spPr>
        <a:xfrm>
          <a:off x="990667" y="344218"/>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R13-H</a:t>
          </a:r>
          <a:endParaRPr lang="fr-FR" sz="1100" b="1" kern="1200" dirty="0">
            <a:solidFill>
              <a:sysClr val="windowText" lastClr="000000"/>
            </a:solidFill>
          </a:endParaRPr>
        </a:p>
      </dsp:txBody>
      <dsp:txXfrm>
        <a:off x="1140704" y="344218"/>
        <a:ext cx="450110" cy="300073"/>
      </dsp:txXfrm>
    </dsp:sp>
    <dsp:sp modelId="{1A723048-7A10-4BCB-A43E-832407BECAC5}">
      <dsp:nvSpPr>
        <dsp:cNvPr id="0" name=""/>
        <dsp:cNvSpPr/>
      </dsp:nvSpPr>
      <dsp:spPr>
        <a:xfrm>
          <a:off x="1643327" y="369724"/>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Screened</a:t>
          </a:r>
          <a:endParaRPr lang="fr-FR" sz="500" kern="1200" dirty="0">
            <a:solidFill>
              <a:sysClr val="windowText" lastClr="000000"/>
            </a:solidFill>
          </a:endParaRPr>
        </a:p>
      </dsp:txBody>
      <dsp:txXfrm>
        <a:off x="1767858" y="369724"/>
        <a:ext cx="373591" cy="249061"/>
      </dsp:txXfrm>
    </dsp:sp>
    <dsp:sp modelId="{7771746D-6EA3-4DA4-94CB-4B1E3BAB11A6}">
      <dsp:nvSpPr>
        <dsp:cNvPr id="0" name=""/>
        <dsp:cNvSpPr/>
      </dsp:nvSpPr>
      <dsp:spPr>
        <a:xfrm>
          <a:off x="2178809" y="369724"/>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Relevant</a:t>
          </a:r>
          <a:endParaRPr lang="fr-FR" sz="500" kern="1200" dirty="0"/>
        </a:p>
      </dsp:txBody>
      <dsp:txXfrm>
        <a:off x="2303340" y="369724"/>
        <a:ext cx="373591" cy="249061"/>
      </dsp:txXfrm>
    </dsp:sp>
    <dsp:sp modelId="{79827D08-4C0C-4860-8456-E4308BED67A2}">
      <dsp:nvSpPr>
        <dsp:cNvPr id="0" name=""/>
        <dsp:cNvSpPr/>
      </dsp:nvSpPr>
      <dsp:spPr>
        <a:xfrm>
          <a:off x="2714290" y="369724"/>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Changes needed</a:t>
          </a:r>
          <a:endParaRPr lang="fr-FR" sz="500" kern="1200" dirty="0"/>
        </a:p>
      </dsp:txBody>
      <dsp:txXfrm>
        <a:off x="2838821" y="369724"/>
        <a:ext cx="373591" cy="249061"/>
      </dsp:txXfrm>
    </dsp:sp>
    <dsp:sp modelId="{DCE4B241-BF4C-40A7-BAE6-559CDDC054EF}">
      <dsp:nvSpPr>
        <dsp:cNvPr id="0" name=""/>
        <dsp:cNvSpPr/>
      </dsp:nvSpPr>
      <dsp:spPr>
        <a:xfrm>
          <a:off x="3249771" y="369724"/>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Priority</a:t>
          </a:r>
          <a:endParaRPr lang="fr-FR" sz="500" kern="1200" dirty="0"/>
        </a:p>
      </dsp:txBody>
      <dsp:txXfrm>
        <a:off x="3374302" y="369724"/>
        <a:ext cx="373591" cy="249061"/>
      </dsp:txXfrm>
    </dsp:sp>
    <dsp:sp modelId="{8B0604F1-951B-4E5F-9902-5B9D5DC8B88A}">
      <dsp:nvSpPr>
        <dsp:cNvPr id="0" name=""/>
        <dsp:cNvSpPr/>
      </dsp:nvSpPr>
      <dsp:spPr>
        <a:xfrm>
          <a:off x="3785252" y="369724"/>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Amend. w/ manual controls</a:t>
          </a:r>
          <a:endParaRPr lang="fr-FR" sz="500" kern="1200" dirty="0"/>
        </a:p>
      </dsp:txBody>
      <dsp:txXfrm>
        <a:off x="3909783" y="369724"/>
        <a:ext cx="373591" cy="249061"/>
      </dsp:txXfrm>
    </dsp:sp>
    <dsp:sp modelId="{8A334847-814B-4BA2-B00B-DDD3C4D171F5}">
      <dsp:nvSpPr>
        <dsp:cNvPr id="0" name=""/>
        <dsp:cNvSpPr/>
      </dsp:nvSpPr>
      <dsp:spPr>
        <a:xfrm>
          <a:off x="4320733" y="369724"/>
          <a:ext cx="622652" cy="249061"/>
        </a:xfrm>
        <a:prstGeom prst="chevron">
          <a:avLst/>
        </a:prstGeom>
        <a:solidFill>
          <a:srgbClr val="DBDBDB"/>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New analysis</a:t>
          </a:r>
          <a:endParaRPr lang="fr-FR" sz="500" kern="1200" dirty="0"/>
        </a:p>
      </dsp:txBody>
      <dsp:txXfrm>
        <a:off x="4445264" y="369724"/>
        <a:ext cx="373591" cy="249061"/>
      </dsp:txXfrm>
    </dsp:sp>
    <dsp:sp modelId="{8F016AF9-2DA8-4880-A5FE-8273DA439F37}">
      <dsp:nvSpPr>
        <dsp:cNvPr id="0" name=""/>
        <dsp:cNvSpPr/>
      </dsp:nvSpPr>
      <dsp:spPr>
        <a:xfrm>
          <a:off x="4856215" y="369724"/>
          <a:ext cx="622652" cy="249061"/>
        </a:xfrm>
        <a:prstGeom prst="chevron">
          <a:avLst/>
        </a:prstGeom>
        <a:pattFill prst="wdUpDiag">
          <a:fgClr>
            <a:srgbClr val="DBDBDB"/>
          </a:fgClr>
          <a:bgClr>
            <a:schemeClr val="bg1"/>
          </a:bgClr>
        </a:patt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First draft</a:t>
          </a:r>
          <a:endParaRPr lang="fr-FR" sz="500" kern="1200" dirty="0"/>
        </a:p>
      </dsp:txBody>
      <dsp:txXfrm>
        <a:off x="4980746" y="369724"/>
        <a:ext cx="373591" cy="249061"/>
      </dsp:txXfrm>
    </dsp:sp>
    <dsp:sp modelId="{8A89C5A9-140C-42ED-8060-D988F764D24E}">
      <dsp:nvSpPr>
        <dsp:cNvPr id="0" name=""/>
        <dsp:cNvSpPr/>
      </dsp:nvSpPr>
      <dsp:spPr>
        <a:xfrm>
          <a:off x="5391696" y="369724"/>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Informal document</a:t>
          </a:r>
          <a:endParaRPr lang="fr-FR" sz="500" kern="1200" dirty="0"/>
        </a:p>
      </dsp:txBody>
      <dsp:txXfrm>
        <a:off x="5516227" y="369724"/>
        <a:ext cx="373591" cy="249061"/>
      </dsp:txXfrm>
    </dsp:sp>
    <dsp:sp modelId="{FF65163F-490E-47AE-A9F4-215C1409C407}">
      <dsp:nvSpPr>
        <dsp:cNvPr id="0" name=""/>
        <dsp:cNvSpPr/>
      </dsp:nvSpPr>
      <dsp:spPr>
        <a:xfrm>
          <a:off x="5927177" y="369724"/>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Working document</a:t>
          </a:r>
          <a:endParaRPr lang="fr-FR" sz="500" kern="1200" dirty="0"/>
        </a:p>
      </dsp:txBody>
      <dsp:txXfrm>
        <a:off x="6051708" y="369724"/>
        <a:ext cx="373591" cy="249061"/>
      </dsp:txXfrm>
    </dsp:sp>
    <dsp:sp modelId="{B1BAF992-B6FB-4A97-BC79-BA81EEE799DE}">
      <dsp:nvSpPr>
        <dsp:cNvPr id="0" name=""/>
        <dsp:cNvSpPr/>
      </dsp:nvSpPr>
      <dsp:spPr>
        <a:xfrm>
          <a:off x="990667" y="686302"/>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R78</a:t>
          </a:r>
          <a:endParaRPr lang="fr-FR" sz="1100" b="1" kern="1200" dirty="0">
            <a:solidFill>
              <a:sysClr val="windowText" lastClr="000000"/>
            </a:solidFill>
          </a:endParaRPr>
        </a:p>
      </dsp:txBody>
      <dsp:txXfrm>
        <a:off x="1140704" y="686302"/>
        <a:ext cx="450110" cy="300073"/>
      </dsp:txXfrm>
    </dsp:sp>
    <dsp:sp modelId="{1BA28B7B-62E8-4DED-B667-8BCBAA64D207}">
      <dsp:nvSpPr>
        <dsp:cNvPr id="0" name=""/>
        <dsp:cNvSpPr/>
      </dsp:nvSpPr>
      <dsp:spPr>
        <a:xfrm>
          <a:off x="1643327" y="711808"/>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711808"/>
        <a:ext cx="373591" cy="249061"/>
      </dsp:txXfrm>
    </dsp:sp>
    <dsp:sp modelId="{44FF1F32-6347-4DBE-8F8C-06198944EBB6}">
      <dsp:nvSpPr>
        <dsp:cNvPr id="0" name=""/>
        <dsp:cNvSpPr/>
      </dsp:nvSpPr>
      <dsp:spPr>
        <a:xfrm>
          <a:off x="2178809" y="711808"/>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711808"/>
        <a:ext cx="373591" cy="249061"/>
      </dsp:txXfrm>
    </dsp:sp>
    <dsp:sp modelId="{85501346-9DB5-43DF-A495-02C4CE7E55E3}">
      <dsp:nvSpPr>
        <dsp:cNvPr id="0" name=""/>
        <dsp:cNvSpPr/>
      </dsp:nvSpPr>
      <dsp:spPr>
        <a:xfrm>
          <a:off x="2714290" y="711808"/>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Changes needed</a:t>
          </a:r>
          <a:endParaRPr lang="fr-FR" sz="500" kern="1200" dirty="0">
            <a:solidFill>
              <a:sysClr val="windowText" lastClr="000000"/>
            </a:solidFill>
          </a:endParaRPr>
        </a:p>
      </dsp:txBody>
      <dsp:txXfrm>
        <a:off x="2838821" y="711808"/>
        <a:ext cx="373591" cy="249061"/>
      </dsp:txXfrm>
    </dsp:sp>
    <dsp:sp modelId="{91D473EA-ECFC-453D-821E-8F308E17768B}">
      <dsp:nvSpPr>
        <dsp:cNvPr id="0" name=""/>
        <dsp:cNvSpPr/>
      </dsp:nvSpPr>
      <dsp:spPr>
        <a:xfrm>
          <a:off x="3249771" y="711808"/>
          <a:ext cx="622652" cy="249061"/>
        </a:xfrm>
        <a:prstGeom prst="chevron">
          <a:avLst/>
        </a:prstGeom>
        <a:solidFill>
          <a:schemeClr val="accent3">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Non-priority</a:t>
          </a:r>
          <a:endParaRPr lang="fr-FR" sz="500" kern="1200" dirty="0">
            <a:solidFill>
              <a:sysClr val="windowText" lastClr="000000"/>
            </a:solidFill>
          </a:endParaRPr>
        </a:p>
      </dsp:txBody>
      <dsp:txXfrm>
        <a:off x="3374302" y="711808"/>
        <a:ext cx="373591" cy="249061"/>
      </dsp:txXfrm>
    </dsp:sp>
    <dsp:sp modelId="{05319885-6D0B-4CDB-8E8D-FF918123A593}">
      <dsp:nvSpPr>
        <dsp:cNvPr id="0" name=""/>
        <dsp:cNvSpPr/>
      </dsp:nvSpPr>
      <dsp:spPr>
        <a:xfrm>
          <a:off x="990667" y="1028386"/>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R79</a:t>
          </a:r>
          <a:endParaRPr lang="fr-FR" sz="1100" b="1" kern="1200" dirty="0">
            <a:solidFill>
              <a:sysClr val="windowText" lastClr="000000"/>
            </a:solidFill>
          </a:endParaRPr>
        </a:p>
      </dsp:txBody>
      <dsp:txXfrm>
        <a:off x="1140704" y="1028386"/>
        <a:ext cx="450110" cy="300073"/>
      </dsp:txXfrm>
    </dsp:sp>
    <dsp:sp modelId="{51C4C197-3BAC-4914-89AF-5736571F696B}">
      <dsp:nvSpPr>
        <dsp:cNvPr id="0" name=""/>
        <dsp:cNvSpPr/>
      </dsp:nvSpPr>
      <dsp:spPr>
        <a:xfrm>
          <a:off x="1643327" y="1053892"/>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Screened</a:t>
          </a:r>
          <a:endParaRPr lang="fr-FR" sz="500" kern="1200" dirty="0">
            <a:solidFill>
              <a:sysClr val="windowText" lastClr="000000"/>
            </a:solidFill>
          </a:endParaRPr>
        </a:p>
      </dsp:txBody>
      <dsp:txXfrm>
        <a:off x="1767858" y="1053892"/>
        <a:ext cx="373591" cy="249061"/>
      </dsp:txXfrm>
    </dsp:sp>
    <dsp:sp modelId="{0EF320A9-EC63-4B4A-A8FE-FE95BC8D453E}">
      <dsp:nvSpPr>
        <dsp:cNvPr id="0" name=""/>
        <dsp:cNvSpPr/>
      </dsp:nvSpPr>
      <dsp:spPr>
        <a:xfrm>
          <a:off x="2178809" y="105389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Relevant</a:t>
          </a:r>
          <a:endParaRPr lang="fr-FR" sz="500" kern="1200" dirty="0"/>
        </a:p>
      </dsp:txBody>
      <dsp:txXfrm>
        <a:off x="2303340" y="1053892"/>
        <a:ext cx="373591" cy="249061"/>
      </dsp:txXfrm>
    </dsp:sp>
    <dsp:sp modelId="{A33E841F-DA98-44B2-8358-350F98FC2A95}">
      <dsp:nvSpPr>
        <dsp:cNvPr id="0" name=""/>
        <dsp:cNvSpPr/>
      </dsp:nvSpPr>
      <dsp:spPr>
        <a:xfrm>
          <a:off x="2714290" y="105389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Changes needed</a:t>
          </a:r>
          <a:endParaRPr lang="fr-FR" sz="500" kern="1200" dirty="0"/>
        </a:p>
      </dsp:txBody>
      <dsp:txXfrm>
        <a:off x="2838821" y="1053892"/>
        <a:ext cx="373591" cy="249061"/>
      </dsp:txXfrm>
    </dsp:sp>
    <dsp:sp modelId="{80E55F2B-EA21-4F6A-932F-AB4518E65D38}">
      <dsp:nvSpPr>
        <dsp:cNvPr id="0" name=""/>
        <dsp:cNvSpPr/>
      </dsp:nvSpPr>
      <dsp:spPr>
        <a:xfrm>
          <a:off x="3249771" y="105389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Priority</a:t>
          </a:r>
          <a:endParaRPr lang="fr-FR" sz="500" kern="1200" dirty="0"/>
        </a:p>
      </dsp:txBody>
      <dsp:txXfrm>
        <a:off x="3374302" y="1053892"/>
        <a:ext cx="373591" cy="249061"/>
      </dsp:txXfrm>
    </dsp:sp>
    <dsp:sp modelId="{B512E534-CC85-4DB5-8859-7395EC55C7BE}">
      <dsp:nvSpPr>
        <dsp:cNvPr id="0" name=""/>
        <dsp:cNvSpPr/>
      </dsp:nvSpPr>
      <dsp:spPr>
        <a:xfrm>
          <a:off x="3785252" y="105389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Amend. w/ manual controls</a:t>
          </a:r>
          <a:endParaRPr lang="fr-FR" sz="500" kern="1200" dirty="0"/>
        </a:p>
      </dsp:txBody>
      <dsp:txXfrm>
        <a:off x="3909783" y="1053892"/>
        <a:ext cx="373591" cy="249061"/>
      </dsp:txXfrm>
    </dsp:sp>
    <dsp:sp modelId="{716E80E3-9306-4A1C-86CD-E48F964F9615}">
      <dsp:nvSpPr>
        <dsp:cNvPr id="0" name=""/>
        <dsp:cNvSpPr/>
      </dsp:nvSpPr>
      <dsp:spPr>
        <a:xfrm>
          <a:off x="4320733" y="105389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New analysis</a:t>
          </a:r>
          <a:endParaRPr lang="fr-FR" sz="500" kern="1200" dirty="0"/>
        </a:p>
      </dsp:txBody>
      <dsp:txXfrm>
        <a:off x="4445264" y="1053892"/>
        <a:ext cx="373591" cy="249061"/>
      </dsp:txXfrm>
    </dsp:sp>
    <dsp:sp modelId="{3A05F587-E999-4C00-8037-C18B98592939}">
      <dsp:nvSpPr>
        <dsp:cNvPr id="0" name=""/>
        <dsp:cNvSpPr/>
      </dsp:nvSpPr>
      <dsp:spPr>
        <a:xfrm>
          <a:off x="4856215" y="1053892"/>
          <a:ext cx="622652" cy="249061"/>
        </a:xfrm>
        <a:prstGeom prst="chevron">
          <a:avLst/>
        </a:prstGeom>
        <a:pattFill prst="wdUpDiag">
          <a:fgClr>
            <a:schemeClr val="accent3">
              <a:lumMod val="40000"/>
              <a:lumOff val="60000"/>
            </a:schemeClr>
          </a:fgClr>
          <a:bgClr>
            <a:schemeClr val="bg1"/>
          </a:bgClr>
        </a:patt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First draft</a:t>
          </a:r>
          <a:endParaRPr lang="fr-FR" sz="500" kern="1200" dirty="0"/>
        </a:p>
      </dsp:txBody>
      <dsp:txXfrm>
        <a:off x="4980746" y="1053892"/>
        <a:ext cx="373591" cy="249061"/>
      </dsp:txXfrm>
    </dsp:sp>
    <dsp:sp modelId="{CD09911C-B7F1-4745-B6F3-5277FCFC03C6}">
      <dsp:nvSpPr>
        <dsp:cNvPr id="0" name=""/>
        <dsp:cNvSpPr/>
      </dsp:nvSpPr>
      <dsp:spPr>
        <a:xfrm>
          <a:off x="5391696" y="1053892"/>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Informal document</a:t>
          </a:r>
          <a:endParaRPr lang="fr-FR" sz="500" kern="1200" dirty="0"/>
        </a:p>
      </dsp:txBody>
      <dsp:txXfrm>
        <a:off x="5516227" y="1053892"/>
        <a:ext cx="373591" cy="249061"/>
      </dsp:txXfrm>
    </dsp:sp>
    <dsp:sp modelId="{71550A3F-C07A-4DA2-8025-94E45B69DE3C}">
      <dsp:nvSpPr>
        <dsp:cNvPr id="0" name=""/>
        <dsp:cNvSpPr/>
      </dsp:nvSpPr>
      <dsp:spPr>
        <a:xfrm>
          <a:off x="5927177" y="1053892"/>
          <a:ext cx="622652" cy="249061"/>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Working document</a:t>
          </a:r>
          <a:endParaRPr lang="fr-FR" sz="500" kern="1200" dirty="0"/>
        </a:p>
      </dsp:txBody>
      <dsp:txXfrm>
        <a:off x="6051708" y="1053892"/>
        <a:ext cx="373591" cy="249061"/>
      </dsp:txXfrm>
    </dsp:sp>
    <dsp:sp modelId="{1CF217A4-82E4-45FF-940E-74D1A25B538F}">
      <dsp:nvSpPr>
        <dsp:cNvPr id="0" name=""/>
        <dsp:cNvSpPr/>
      </dsp:nvSpPr>
      <dsp:spPr>
        <a:xfrm>
          <a:off x="990667" y="1370469"/>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R89</a:t>
          </a:r>
          <a:endParaRPr lang="fr-FR" sz="1100" b="1" kern="1200" dirty="0">
            <a:solidFill>
              <a:sysClr val="windowText" lastClr="000000"/>
            </a:solidFill>
          </a:endParaRPr>
        </a:p>
      </dsp:txBody>
      <dsp:txXfrm>
        <a:off x="1140704" y="1370469"/>
        <a:ext cx="450110" cy="300073"/>
      </dsp:txXfrm>
    </dsp:sp>
    <dsp:sp modelId="{33D96BD4-E42E-495E-8D64-C53F5A0D1DA9}">
      <dsp:nvSpPr>
        <dsp:cNvPr id="0" name=""/>
        <dsp:cNvSpPr/>
      </dsp:nvSpPr>
      <dsp:spPr>
        <a:xfrm>
          <a:off x="1643327" y="1395976"/>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1395976"/>
        <a:ext cx="373591" cy="249061"/>
      </dsp:txXfrm>
    </dsp:sp>
    <dsp:sp modelId="{98D0F520-CA44-4616-8628-25F0588993DA}">
      <dsp:nvSpPr>
        <dsp:cNvPr id="0" name=""/>
        <dsp:cNvSpPr/>
      </dsp:nvSpPr>
      <dsp:spPr>
        <a:xfrm>
          <a:off x="2178809" y="1395976"/>
          <a:ext cx="622652" cy="249061"/>
        </a:xfrm>
        <a:prstGeom prst="chevron">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1395976"/>
        <a:ext cx="373591" cy="249061"/>
      </dsp:txXfrm>
    </dsp:sp>
    <dsp:sp modelId="{C730A1E3-2A05-4A36-B9BB-70BF4E01F57C}">
      <dsp:nvSpPr>
        <dsp:cNvPr id="0" name=""/>
        <dsp:cNvSpPr/>
      </dsp:nvSpPr>
      <dsp:spPr>
        <a:xfrm>
          <a:off x="990667" y="1712553"/>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R90</a:t>
          </a:r>
          <a:endParaRPr lang="fr-FR" sz="1100" b="1" kern="1200" dirty="0">
            <a:solidFill>
              <a:sysClr val="windowText" lastClr="000000"/>
            </a:solidFill>
          </a:endParaRPr>
        </a:p>
      </dsp:txBody>
      <dsp:txXfrm>
        <a:off x="1140704" y="1712553"/>
        <a:ext cx="450110" cy="300073"/>
      </dsp:txXfrm>
    </dsp:sp>
    <dsp:sp modelId="{0E2E1D4A-82F5-44B5-9E4A-3582756B2560}">
      <dsp:nvSpPr>
        <dsp:cNvPr id="0" name=""/>
        <dsp:cNvSpPr/>
      </dsp:nvSpPr>
      <dsp:spPr>
        <a:xfrm>
          <a:off x="1643327" y="1738059"/>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1738059"/>
        <a:ext cx="373591" cy="249061"/>
      </dsp:txXfrm>
    </dsp:sp>
    <dsp:sp modelId="{37C55646-2265-4FCD-BE27-AEF3B030578A}">
      <dsp:nvSpPr>
        <dsp:cNvPr id="0" name=""/>
        <dsp:cNvSpPr/>
      </dsp:nvSpPr>
      <dsp:spPr>
        <a:xfrm>
          <a:off x="2178809" y="1738059"/>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1738059"/>
        <a:ext cx="373591" cy="249061"/>
      </dsp:txXfrm>
    </dsp:sp>
    <dsp:sp modelId="{E657D3D3-BC3E-4B87-85F3-D4138CECAB65}">
      <dsp:nvSpPr>
        <dsp:cNvPr id="0" name=""/>
        <dsp:cNvSpPr/>
      </dsp:nvSpPr>
      <dsp:spPr>
        <a:xfrm>
          <a:off x="2714290" y="1738059"/>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Changes needed</a:t>
          </a:r>
          <a:endParaRPr lang="fr-FR" sz="500" kern="1200" dirty="0">
            <a:solidFill>
              <a:sysClr val="windowText" lastClr="000000"/>
            </a:solidFill>
          </a:endParaRPr>
        </a:p>
      </dsp:txBody>
      <dsp:txXfrm>
        <a:off x="2838821" y="1738059"/>
        <a:ext cx="373591" cy="249061"/>
      </dsp:txXfrm>
    </dsp:sp>
    <dsp:sp modelId="{926EF328-0499-4184-BEF9-1A0B4677192F}">
      <dsp:nvSpPr>
        <dsp:cNvPr id="0" name=""/>
        <dsp:cNvSpPr/>
      </dsp:nvSpPr>
      <dsp:spPr>
        <a:xfrm>
          <a:off x="3249771" y="1738059"/>
          <a:ext cx="622652" cy="249061"/>
        </a:xfrm>
        <a:prstGeom prst="chevron">
          <a:avLst/>
        </a:prstGeom>
        <a:solidFill>
          <a:schemeClr val="accent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Non-priority</a:t>
          </a:r>
          <a:endParaRPr lang="fr-FR" sz="500" kern="1200" dirty="0">
            <a:solidFill>
              <a:sysClr val="windowText" lastClr="000000"/>
            </a:solidFill>
          </a:endParaRPr>
        </a:p>
      </dsp:txBody>
      <dsp:txXfrm>
        <a:off x="3374302" y="1738059"/>
        <a:ext cx="373591" cy="249061"/>
      </dsp:txXfrm>
    </dsp:sp>
    <dsp:sp modelId="{3E7EF36C-2B26-4B28-AA8D-87A7BBAA1D5D}">
      <dsp:nvSpPr>
        <dsp:cNvPr id="0" name=""/>
        <dsp:cNvSpPr/>
      </dsp:nvSpPr>
      <dsp:spPr>
        <a:xfrm>
          <a:off x="990667" y="2054637"/>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R130</a:t>
          </a:r>
          <a:endParaRPr lang="fr-FR" sz="1100" b="1" kern="1200" dirty="0">
            <a:solidFill>
              <a:sysClr val="windowText" lastClr="000000"/>
            </a:solidFill>
          </a:endParaRPr>
        </a:p>
      </dsp:txBody>
      <dsp:txXfrm>
        <a:off x="1140704" y="2054637"/>
        <a:ext cx="450110" cy="300073"/>
      </dsp:txXfrm>
    </dsp:sp>
    <dsp:sp modelId="{90757134-0F97-41D4-B118-384B501E42BF}">
      <dsp:nvSpPr>
        <dsp:cNvPr id="0" name=""/>
        <dsp:cNvSpPr/>
      </dsp:nvSpPr>
      <dsp:spPr>
        <a:xfrm>
          <a:off x="1643327" y="2080143"/>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2080143"/>
        <a:ext cx="373591" cy="249061"/>
      </dsp:txXfrm>
    </dsp:sp>
    <dsp:sp modelId="{6A9AC590-F5F1-4A9B-8F99-5111679E6039}">
      <dsp:nvSpPr>
        <dsp:cNvPr id="0" name=""/>
        <dsp:cNvSpPr/>
      </dsp:nvSpPr>
      <dsp:spPr>
        <a:xfrm>
          <a:off x="2178809" y="2080143"/>
          <a:ext cx="622652" cy="249061"/>
        </a:xfrm>
        <a:prstGeom prst="chevron">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2080143"/>
        <a:ext cx="373591" cy="249061"/>
      </dsp:txXfrm>
    </dsp:sp>
    <dsp:sp modelId="{6E368353-7DDA-4CF7-9599-499E7CB0088D}">
      <dsp:nvSpPr>
        <dsp:cNvPr id="0" name=""/>
        <dsp:cNvSpPr/>
      </dsp:nvSpPr>
      <dsp:spPr>
        <a:xfrm>
          <a:off x="990667" y="2396721"/>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R131</a:t>
          </a:r>
          <a:endParaRPr lang="fr-FR" sz="1100" b="1" kern="1200" dirty="0">
            <a:solidFill>
              <a:sysClr val="windowText" lastClr="000000"/>
            </a:solidFill>
          </a:endParaRPr>
        </a:p>
      </dsp:txBody>
      <dsp:txXfrm>
        <a:off x="1140704" y="2396721"/>
        <a:ext cx="450110" cy="300073"/>
      </dsp:txXfrm>
    </dsp:sp>
    <dsp:sp modelId="{19A90AF7-4AE8-417A-8B65-75E1418FE128}">
      <dsp:nvSpPr>
        <dsp:cNvPr id="0" name=""/>
        <dsp:cNvSpPr/>
      </dsp:nvSpPr>
      <dsp:spPr>
        <a:xfrm>
          <a:off x="1643327" y="2422227"/>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2422227"/>
        <a:ext cx="373591" cy="249061"/>
      </dsp:txXfrm>
    </dsp:sp>
    <dsp:sp modelId="{B86D5419-0040-4F8A-8860-AAB8F79CC8E7}">
      <dsp:nvSpPr>
        <dsp:cNvPr id="0" name=""/>
        <dsp:cNvSpPr/>
      </dsp:nvSpPr>
      <dsp:spPr>
        <a:xfrm>
          <a:off x="2178809" y="2422227"/>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2422227"/>
        <a:ext cx="373591" cy="249061"/>
      </dsp:txXfrm>
    </dsp:sp>
    <dsp:sp modelId="{4892C2CB-08D9-46F3-9E0E-2740E3DAE449}">
      <dsp:nvSpPr>
        <dsp:cNvPr id="0" name=""/>
        <dsp:cNvSpPr/>
      </dsp:nvSpPr>
      <dsp:spPr>
        <a:xfrm>
          <a:off x="990667" y="2738805"/>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R139</a:t>
          </a:r>
          <a:endParaRPr lang="fr-FR" sz="1100" b="1" kern="1200" dirty="0">
            <a:solidFill>
              <a:sysClr val="windowText" lastClr="000000"/>
            </a:solidFill>
          </a:endParaRPr>
        </a:p>
      </dsp:txBody>
      <dsp:txXfrm>
        <a:off x="1140704" y="2738805"/>
        <a:ext cx="450110" cy="300073"/>
      </dsp:txXfrm>
    </dsp:sp>
    <dsp:sp modelId="{3B50D260-DBA1-4E39-898D-ABC25B6744DD}">
      <dsp:nvSpPr>
        <dsp:cNvPr id="0" name=""/>
        <dsp:cNvSpPr/>
      </dsp:nvSpPr>
      <dsp:spPr>
        <a:xfrm>
          <a:off x="1643327" y="2764311"/>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2764311"/>
        <a:ext cx="373591" cy="249061"/>
      </dsp:txXfrm>
    </dsp:sp>
    <dsp:sp modelId="{D3B058AE-0AD4-490B-87EE-A3F3A4BDF372}">
      <dsp:nvSpPr>
        <dsp:cNvPr id="0" name=""/>
        <dsp:cNvSpPr/>
      </dsp:nvSpPr>
      <dsp:spPr>
        <a:xfrm>
          <a:off x="2178809" y="2764311"/>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2764311"/>
        <a:ext cx="373591" cy="249061"/>
      </dsp:txXfrm>
    </dsp:sp>
    <dsp:sp modelId="{D19E2102-7B98-41CF-B249-E7062DA8592F}">
      <dsp:nvSpPr>
        <dsp:cNvPr id="0" name=""/>
        <dsp:cNvSpPr/>
      </dsp:nvSpPr>
      <dsp:spPr>
        <a:xfrm>
          <a:off x="990667" y="3080888"/>
          <a:ext cx="750183" cy="300073"/>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R140</a:t>
          </a:r>
          <a:endParaRPr lang="fr-FR" sz="1100" b="1" kern="1200" dirty="0">
            <a:solidFill>
              <a:sysClr val="windowText" lastClr="000000"/>
            </a:solidFill>
          </a:endParaRPr>
        </a:p>
      </dsp:txBody>
      <dsp:txXfrm>
        <a:off x="1140704" y="3080888"/>
        <a:ext cx="450110" cy="300073"/>
      </dsp:txXfrm>
    </dsp:sp>
    <dsp:sp modelId="{A1B26BE2-29E5-4F21-9DCC-098566DC0B60}">
      <dsp:nvSpPr>
        <dsp:cNvPr id="0" name=""/>
        <dsp:cNvSpPr/>
      </dsp:nvSpPr>
      <dsp:spPr>
        <a:xfrm>
          <a:off x="1643327" y="3106395"/>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3106395"/>
        <a:ext cx="373591" cy="249061"/>
      </dsp:txXfrm>
    </dsp:sp>
    <dsp:sp modelId="{D743303B-4D7A-4543-9B34-378D274A0B95}">
      <dsp:nvSpPr>
        <dsp:cNvPr id="0" name=""/>
        <dsp:cNvSpPr/>
      </dsp:nvSpPr>
      <dsp:spPr>
        <a:xfrm>
          <a:off x="2178809" y="3106395"/>
          <a:ext cx="622652" cy="24906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3106395"/>
        <a:ext cx="373591" cy="249061"/>
      </dsp:txXfrm>
    </dsp:sp>
    <dsp:sp modelId="{258FFAEB-0894-4CDF-988A-0203F44B9C4E}">
      <dsp:nvSpPr>
        <dsp:cNvPr id="0" name=""/>
        <dsp:cNvSpPr/>
      </dsp:nvSpPr>
      <dsp:spPr>
        <a:xfrm>
          <a:off x="2714290" y="3106395"/>
          <a:ext cx="622652" cy="24906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fr-FR" sz="500" kern="1200" dirty="0">
              <a:solidFill>
                <a:sysClr val="windowText" lastClr="000000"/>
              </a:solidFill>
            </a:rPr>
            <a:t>Changes </a:t>
          </a:r>
          <a:r>
            <a:rPr lang="fr-FR" sz="500" kern="1200" dirty="0" err="1">
              <a:solidFill>
                <a:sysClr val="windowText" lastClr="000000"/>
              </a:solidFill>
            </a:rPr>
            <a:t>needed</a:t>
          </a:r>
          <a:endParaRPr lang="fr-FR" sz="500" kern="1200" dirty="0">
            <a:solidFill>
              <a:sysClr val="windowText" lastClr="000000"/>
            </a:solidFill>
          </a:endParaRPr>
        </a:p>
      </dsp:txBody>
      <dsp:txXfrm>
        <a:off x="2838821" y="3106395"/>
        <a:ext cx="373591" cy="249061"/>
      </dsp:txXfrm>
    </dsp:sp>
    <dsp:sp modelId="{725F7DF4-BB6D-4116-ACED-5B098BC46219}">
      <dsp:nvSpPr>
        <dsp:cNvPr id="0" name=""/>
        <dsp:cNvSpPr/>
      </dsp:nvSpPr>
      <dsp:spPr>
        <a:xfrm>
          <a:off x="3249771" y="3106395"/>
          <a:ext cx="622652" cy="249061"/>
        </a:xfrm>
        <a:prstGeom prst="chevron">
          <a:avLst/>
        </a:prstGeom>
        <a:solidFill>
          <a:schemeClr val="accent3"/>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fr-FR" sz="500" kern="1200" dirty="0">
              <a:solidFill>
                <a:sysClr val="windowText" lastClr="000000"/>
              </a:solidFill>
            </a:rPr>
            <a:t>Non-</a:t>
          </a:r>
          <a:r>
            <a:rPr lang="fr-FR" sz="500" kern="1200" dirty="0" err="1">
              <a:solidFill>
                <a:sysClr val="windowText" lastClr="000000"/>
              </a:solidFill>
            </a:rPr>
            <a:t>priority</a:t>
          </a:r>
          <a:endParaRPr lang="fr-FR" sz="500" kern="1200" dirty="0">
            <a:solidFill>
              <a:sysClr val="windowText" lastClr="000000"/>
            </a:solidFill>
          </a:endParaRPr>
        </a:p>
      </dsp:txBody>
      <dsp:txXfrm>
        <a:off x="3374302" y="3106395"/>
        <a:ext cx="373591" cy="249061"/>
      </dsp:txXfrm>
    </dsp:sp>
    <dsp:sp modelId="{FD3EBEB1-737F-4716-87CF-3C66A203B146}">
      <dsp:nvSpPr>
        <dsp:cNvPr id="0" name=""/>
        <dsp:cNvSpPr/>
      </dsp:nvSpPr>
      <dsp:spPr>
        <a:xfrm>
          <a:off x="990667" y="3422972"/>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R152</a:t>
          </a:r>
          <a:endParaRPr lang="fr-FR" sz="1100" b="1" kern="1200" dirty="0">
            <a:solidFill>
              <a:sysClr val="windowText" lastClr="000000"/>
            </a:solidFill>
          </a:endParaRPr>
        </a:p>
      </dsp:txBody>
      <dsp:txXfrm>
        <a:off x="1140704" y="3422972"/>
        <a:ext cx="450110" cy="300073"/>
      </dsp:txXfrm>
    </dsp:sp>
    <dsp:sp modelId="{DBCC38A1-0882-41FE-B874-F06EAB1AF02E}">
      <dsp:nvSpPr>
        <dsp:cNvPr id="0" name=""/>
        <dsp:cNvSpPr/>
      </dsp:nvSpPr>
      <dsp:spPr>
        <a:xfrm>
          <a:off x="1643327" y="3448479"/>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3448479"/>
        <a:ext cx="373591" cy="249061"/>
      </dsp:txXfrm>
    </dsp:sp>
    <dsp:sp modelId="{3192957B-344C-46BF-9951-CCF05CB15944}">
      <dsp:nvSpPr>
        <dsp:cNvPr id="0" name=""/>
        <dsp:cNvSpPr/>
      </dsp:nvSpPr>
      <dsp:spPr>
        <a:xfrm>
          <a:off x="2178809" y="3448479"/>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3448479"/>
        <a:ext cx="373591" cy="249061"/>
      </dsp:txXfrm>
    </dsp:sp>
    <dsp:sp modelId="{8352A7D2-7299-4C02-94F6-823F2D53917B}">
      <dsp:nvSpPr>
        <dsp:cNvPr id="0" name=""/>
        <dsp:cNvSpPr/>
      </dsp:nvSpPr>
      <dsp:spPr>
        <a:xfrm>
          <a:off x="990667" y="3765056"/>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R155</a:t>
          </a:r>
          <a:endParaRPr lang="fr-FR" sz="1100" b="1" kern="1200" dirty="0">
            <a:solidFill>
              <a:sysClr val="windowText" lastClr="000000"/>
            </a:solidFill>
          </a:endParaRPr>
        </a:p>
      </dsp:txBody>
      <dsp:txXfrm>
        <a:off x="1140704" y="3765056"/>
        <a:ext cx="450110" cy="300073"/>
      </dsp:txXfrm>
    </dsp:sp>
    <dsp:sp modelId="{9D41D7D7-427A-4585-A2BF-4DA62FD9CD49}">
      <dsp:nvSpPr>
        <dsp:cNvPr id="0" name=""/>
        <dsp:cNvSpPr/>
      </dsp:nvSpPr>
      <dsp:spPr>
        <a:xfrm>
          <a:off x="1643327" y="3790562"/>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3790562"/>
        <a:ext cx="373591" cy="249061"/>
      </dsp:txXfrm>
    </dsp:sp>
    <dsp:sp modelId="{1459E063-ED26-45EE-91EA-BC0808D04C7B}">
      <dsp:nvSpPr>
        <dsp:cNvPr id="0" name=""/>
        <dsp:cNvSpPr/>
      </dsp:nvSpPr>
      <dsp:spPr>
        <a:xfrm>
          <a:off x="2178809" y="3790562"/>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3790562"/>
        <a:ext cx="373591" cy="249061"/>
      </dsp:txXfrm>
    </dsp:sp>
    <dsp:sp modelId="{A1EDADE3-B0D7-4A86-B4F8-C4F1013EE1BB}">
      <dsp:nvSpPr>
        <dsp:cNvPr id="0" name=""/>
        <dsp:cNvSpPr/>
      </dsp:nvSpPr>
      <dsp:spPr>
        <a:xfrm>
          <a:off x="2714290" y="3790562"/>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 changes needed</a:t>
          </a:r>
          <a:endParaRPr lang="fr-FR" sz="500" kern="1200" dirty="0">
            <a:solidFill>
              <a:sysClr val="windowText" lastClr="000000"/>
            </a:solidFill>
          </a:endParaRPr>
        </a:p>
      </dsp:txBody>
      <dsp:txXfrm>
        <a:off x="2838821" y="3790562"/>
        <a:ext cx="373591" cy="249061"/>
      </dsp:txXfrm>
    </dsp:sp>
    <dsp:sp modelId="{5E90280F-29AF-460E-A3FE-E03AD74400CE}">
      <dsp:nvSpPr>
        <dsp:cNvPr id="0" name=""/>
        <dsp:cNvSpPr/>
      </dsp:nvSpPr>
      <dsp:spPr>
        <a:xfrm>
          <a:off x="990667" y="4107140"/>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R156</a:t>
          </a:r>
          <a:endParaRPr lang="fr-FR" sz="1100" b="1" kern="1200" dirty="0">
            <a:solidFill>
              <a:sysClr val="windowText" lastClr="000000"/>
            </a:solidFill>
          </a:endParaRPr>
        </a:p>
      </dsp:txBody>
      <dsp:txXfrm>
        <a:off x="1140704" y="4107140"/>
        <a:ext cx="450110" cy="300073"/>
      </dsp:txXfrm>
    </dsp:sp>
    <dsp:sp modelId="{4E049093-D59A-4202-A4DF-E0AC70FBAA6E}">
      <dsp:nvSpPr>
        <dsp:cNvPr id="0" name=""/>
        <dsp:cNvSpPr/>
      </dsp:nvSpPr>
      <dsp:spPr>
        <a:xfrm>
          <a:off x="1643327" y="4132646"/>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4132646"/>
        <a:ext cx="373591" cy="249061"/>
      </dsp:txXfrm>
    </dsp:sp>
    <dsp:sp modelId="{D4742468-912F-48D2-BF70-EA0B01E7D53A}">
      <dsp:nvSpPr>
        <dsp:cNvPr id="0" name=""/>
        <dsp:cNvSpPr/>
      </dsp:nvSpPr>
      <dsp:spPr>
        <a:xfrm>
          <a:off x="2178809" y="4132646"/>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4132646"/>
        <a:ext cx="373591" cy="249061"/>
      </dsp:txXfrm>
    </dsp:sp>
    <dsp:sp modelId="{808E1D28-278B-43D3-ADC8-AD7BE13929E3}">
      <dsp:nvSpPr>
        <dsp:cNvPr id="0" name=""/>
        <dsp:cNvSpPr/>
      </dsp:nvSpPr>
      <dsp:spPr>
        <a:xfrm>
          <a:off x="2714290" y="4132646"/>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 changes needed</a:t>
          </a:r>
          <a:endParaRPr lang="fr-FR" sz="500" kern="1200" dirty="0">
            <a:solidFill>
              <a:sysClr val="windowText" lastClr="000000"/>
            </a:solidFill>
          </a:endParaRPr>
        </a:p>
      </dsp:txBody>
      <dsp:txXfrm>
        <a:off x="2838821" y="4132646"/>
        <a:ext cx="373591" cy="249061"/>
      </dsp:txXfrm>
    </dsp:sp>
    <dsp:sp modelId="{CBA6E1F9-6C65-43E2-80F7-2BB2DDC59808}">
      <dsp:nvSpPr>
        <dsp:cNvPr id="0" name=""/>
        <dsp:cNvSpPr/>
      </dsp:nvSpPr>
      <dsp:spPr>
        <a:xfrm>
          <a:off x="990667" y="4449224"/>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R157</a:t>
          </a:r>
          <a:endParaRPr lang="fr-FR" sz="1100" b="1" kern="1200" dirty="0">
            <a:solidFill>
              <a:sysClr val="windowText" lastClr="000000"/>
            </a:solidFill>
          </a:endParaRPr>
        </a:p>
      </dsp:txBody>
      <dsp:txXfrm>
        <a:off x="1140704" y="4449224"/>
        <a:ext cx="450110" cy="300073"/>
      </dsp:txXfrm>
    </dsp:sp>
    <dsp:sp modelId="{10CDF293-3206-4AE0-A1D1-A2FCC5BE2FB7}">
      <dsp:nvSpPr>
        <dsp:cNvPr id="0" name=""/>
        <dsp:cNvSpPr/>
      </dsp:nvSpPr>
      <dsp:spPr>
        <a:xfrm>
          <a:off x="1643327" y="4474730"/>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4474730"/>
        <a:ext cx="373591" cy="249061"/>
      </dsp:txXfrm>
    </dsp:sp>
    <dsp:sp modelId="{8956D8A3-D196-49F5-919F-204A770E88B3}">
      <dsp:nvSpPr>
        <dsp:cNvPr id="0" name=""/>
        <dsp:cNvSpPr/>
      </dsp:nvSpPr>
      <dsp:spPr>
        <a:xfrm>
          <a:off x="2178809" y="4474730"/>
          <a:ext cx="622652" cy="249061"/>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Not relevant</a:t>
          </a:r>
          <a:endParaRPr lang="fr-FR" sz="500" kern="1200" dirty="0">
            <a:solidFill>
              <a:sysClr val="windowText" lastClr="000000"/>
            </a:solidFill>
          </a:endParaRPr>
        </a:p>
      </dsp:txBody>
      <dsp:txXfrm>
        <a:off x="2303340" y="4474730"/>
        <a:ext cx="373591" cy="249061"/>
      </dsp:txXfrm>
    </dsp:sp>
    <dsp:sp modelId="{C97A2824-F0A7-4B7F-8F2B-FF4E382A8DAD}">
      <dsp:nvSpPr>
        <dsp:cNvPr id="0" name=""/>
        <dsp:cNvSpPr/>
      </dsp:nvSpPr>
      <dsp:spPr>
        <a:xfrm>
          <a:off x="990667" y="4791308"/>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GTR3</a:t>
          </a:r>
          <a:endParaRPr lang="fr-FR" sz="1100" b="1" kern="1200" dirty="0">
            <a:solidFill>
              <a:sysClr val="windowText" lastClr="000000"/>
            </a:solidFill>
          </a:endParaRPr>
        </a:p>
      </dsp:txBody>
      <dsp:txXfrm>
        <a:off x="1140704" y="4791308"/>
        <a:ext cx="450110" cy="300073"/>
      </dsp:txXfrm>
    </dsp:sp>
    <dsp:sp modelId="{6CD2CDAD-261A-4ED5-A452-DDD3E79B821B}">
      <dsp:nvSpPr>
        <dsp:cNvPr id="0" name=""/>
        <dsp:cNvSpPr/>
      </dsp:nvSpPr>
      <dsp:spPr>
        <a:xfrm>
          <a:off x="1643327" y="4816814"/>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4816814"/>
        <a:ext cx="373591" cy="249061"/>
      </dsp:txXfrm>
    </dsp:sp>
    <dsp:sp modelId="{F273F223-FA7D-4986-8C78-13A5EF608461}">
      <dsp:nvSpPr>
        <dsp:cNvPr id="0" name=""/>
        <dsp:cNvSpPr/>
      </dsp:nvSpPr>
      <dsp:spPr>
        <a:xfrm>
          <a:off x="2178809" y="4816814"/>
          <a:ext cx="622652" cy="24906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a:solidFill>
                <a:sysClr val="windowText" lastClr="000000"/>
              </a:solidFill>
            </a:rPr>
            <a:t>Relevant</a:t>
          </a:r>
          <a:endParaRPr lang="fr-FR" sz="500" kern="1200" dirty="0">
            <a:solidFill>
              <a:sysClr val="windowText" lastClr="000000"/>
            </a:solidFill>
          </a:endParaRPr>
        </a:p>
      </dsp:txBody>
      <dsp:txXfrm>
        <a:off x="2303340" y="4816814"/>
        <a:ext cx="373591" cy="249061"/>
      </dsp:txXfrm>
    </dsp:sp>
    <dsp:sp modelId="{BE496B71-0ED8-47E5-A480-6E849A960B94}">
      <dsp:nvSpPr>
        <dsp:cNvPr id="0" name=""/>
        <dsp:cNvSpPr/>
      </dsp:nvSpPr>
      <dsp:spPr>
        <a:xfrm>
          <a:off x="2714290" y="4816814"/>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a:solidFill>
                <a:sysClr val="windowText" lastClr="000000"/>
              </a:solidFill>
            </a:rPr>
            <a:t>Changes needed</a:t>
          </a:r>
          <a:endParaRPr lang="fr-FR" sz="500" kern="1200" dirty="0">
            <a:solidFill>
              <a:sysClr val="windowText" lastClr="000000"/>
            </a:solidFill>
          </a:endParaRPr>
        </a:p>
      </dsp:txBody>
      <dsp:txXfrm>
        <a:off x="2838821" y="4816814"/>
        <a:ext cx="373591" cy="249061"/>
      </dsp:txXfrm>
    </dsp:sp>
    <dsp:sp modelId="{FB32D1B0-FCF8-45D6-A893-C0B642AC3F8C}">
      <dsp:nvSpPr>
        <dsp:cNvPr id="0" name=""/>
        <dsp:cNvSpPr/>
      </dsp:nvSpPr>
      <dsp:spPr>
        <a:xfrm>
          <a:off x="3249771" y="4816814"/>
          <a:ext cx="622652" cy="249061"/>
        </a:xfrm>
        <a:prstGeom prst="chevron">
          <a:avLst/>
        </a:prstGeom>
        <a:solidFill>
          <a:schemeClr val="accent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Non-priority</a:t>
          </a:r>
          <a:endParaRPr lang="fr-FR" sz="500" kern="1200" dirty="0">
            <a:solidFill>
              <a:sysClr val="windowText" lastClr="000000"/>
            </a:solidFill>
          </a:endParaRPr>
        </a:p>
      </dsp:txBody>
      <dsp:txXfrm>
        <a:off x="3374302" y="4816814"/>
        <a:ext cx="373591" cy="249061"/>
      </dsp:txXfrm>
    </dsp:sp>
    <dsp:sp modelId="{227E06DC-B070-4F17-ABA3-C3D0205DB2DC}">
      <dsp:nvSpPr>
        <dsp:cNvPr id="0" name=""/>
        <dsp:cNvSpPr/>
      </dsp:nvSpPr>
      <dsp:spPr>
        <a:xfrm>
          <a:off x="990667" y="5133391"/>
          <a:ext cx="750183" cy="300073"/>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ysClr val="windowText" lastClr="000000"/>
              </a:solidFill>
            </a:rPr>
            <a:t>GTR8</a:t>
          </a:r>
          <a:endParaRPr lang="fr-FR" sz="1100" b="1" kern="1200" dirty="0">
            <a:solidFill>
              <a:sysClr val="windowText" lastClr="000000"/>
            </a:solidFill>
          </a:endParaRPr>
        </a:p>
      </dsp:txBody>
      <dsp:txXfrm>
        <a:off x="1140704" y="5133391"/>
        <a:ext cx="450110" cy="300073"/>
      </dsp:txXfrm>
    </dsp:sp>
    <dsp:sp modelId="{B4ED4381-666C-4DB0-A288-AECB9DB27FD1}">
      <dsp:nvSpPr>
        <dsp:cNvPr id="0" name=""/>
        <dsp:cNvSpPr/>
      </dsp:nvSpPr>
      <dsp:spPr>
        <a:xfrm>
          <a:off x="1643327" y="5158898"/>
          <a:ext cx="622652" cy="24906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Screened</a:t>
          </a:r>
          <a:endParaRPr lang="fr-FR" sz="500" kern="1200" dirty="0">
            <a:solidFill>
              <a:sysClr val="windowText" lastClr="000000"/>
            </a:solidFill>
          </a:endParaRPr>
        </a:p>
      </dsp:txBody>
      <dsp:txXfrm>
        <a:off x="1767858" y="5158898"/>
        <a:ext cx="373591" cy="249061"/>
      </dsp:txXfrm>
    </dsp:sp>
    <dsp:sp modelId="{6886D5BB-19B3-4B97-8EE5-E58C9907532D}">
      <dsp:nvSpPr>
        <dsp:cNvPr id="0" name=""/>
        <dsp:cNvSpPr/>
      </dsp:nvSpPr>
      <dsp:spPr>
        <a:xfrm>
          <a:off x="2178809" y="5158898"/>
          <a:ext cx="622652" cy="24906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solidFill>
                <a:sysClr val="windowText" lastClr="000000"/>
              </a:solidFill>
            </a:rPr>
            <a:t>Relevant</a:t>
          </a:r>
          <a:endParaRPr lang="fr-FR" sz="500" kern="1200" dirty="0">
            <a:solidFill>
              <a:sysClr val="windowText" lastClr="000000"/>
            </a:solidFill>
          </a:endParaRPr>
        </a:p>
      </dsp:txBody>
      <dsp:txXfrm>
        <a:off x="2303340" y="5158898"/>
        <a:ext cx="373591" cy="249061"/>
      </dsp:txXfrm>
    </dsp:sp>
    <dsp:sp modelId="{739FDF9B-817A-4761-A3A1-2B5B43441967}">
      <dsp:nvSpPr>
        <dsp:cNvPr id="0" name=""/>
        <dsp:cNvSpPr/>
      </dsp:nvSpPr>
      <dsp:spPr>
        <a:xfrm>
          <a:off x="2714290" y="5158898"/>
          <a:ext cx="622652" cy="24906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fr-FR" sz="500" kern="1200" dirty="0">
              <a:solidFill>
                <a:sysClr val="windowText" lastClr="000000"/>
              </a:solidFill>
            </a:rPr>
            <a:t>Changes </a:t>
          </a:r>
          <a:r>
            <a:rPr lang="fr-FR" sz="500" kern="1200" dirty="0" err="1">
              <a:solidFill>
                <a:sysClr val="windowText" lastClr="000000"/>
              </a:solidFill>
            </a:rPr>
            <a:t>needed</a:t>
          </a:r>
          <a:endParaRPr lang="fr-FR" sz="500" kern="1200" dirty="0">
            <a:solidFill>
              <a:sysClr val="windowText" lastClr="000000"/>
            </a:solidFill>
          </a:endParaRPr>
        </a:p>
      </dsp:txBody>
      <dsp:txXfrm>
        <a:off x="2838821" y="5158898"/>
        <a:ext cx="373591" cy="249061"/>
      </dsp:txXfrm>
    </dsp:sp>
    <dsp:sp modelId="{DF29963A-A8BC-4E68-BF42-9CA38796FADA}">
      <dsp:nvSpPr>
        <dsp:cNvPr id="0" name=""/>
        <dsp:cNvSpPr/>
      </dsp:nvSpPr>
      <dsp:spPr>
        <a:xfrm>
          <a:off x="3249771" y="5158898"/>
          <a:ext cx="622652" cy="249061"/>
        </a:xfrm>
        <a:prstGeom prst="chevron">
          <a:avLst/>
        </a:prstGeom>
        <a:solidFill>
          <a:schemeClr val="accent3"/>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fr-FR" sz="500" kern="1200" dirty="0">
              <a:solidFill>
                <a:sysClr val="windowText" lastClr="000000"/>
              </a:solidFill>
            </a:rPr>
            <a:t>Non-</a:t>
          </a:r>
          <a:r>
            <a:rPr lang="fr-FR" sz="500" kern="1200" dirty="0" err="1">
              <a:solidFill>
                <a:sysClr val="windowText" lastClr="000000"/>
              </a:solidFill>
            </a:rPr>
            <a:t>priority</a:t>
          </a:r>
          <a:endParaRPr lang="fr-FR" sz="500" kern="1200" dirty="0">
            <a:solidFill>
              <a:sysClr val="windowText" lastClr="000000"/>
            </a:solidFill>
          </a:endParaRPr>
        </a:p>
      </dsp:txBody>
      <dsp:txXfrm>
        <a:off x="3374302" y="5158898"/>
        <a:ext cx="373591" cy="2490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52C4C-905A-47DD-BBC6-8ECEAA6FF9EA}">
      <dsp:nvSpPr>
        <dsp:cNvPr id="0" name=""/>
        <dsp:cNvSpPr/>
      </dsp:nvSpPr>
      <dsp:spPr>
        <a:xfrm>
          <a:off x="7424" y="371643"/>
          <a:ext cx="1501348" cy="600539"/>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ysClr val="windowText" lastClr="000000"/>
              </a:solidFill>
            </a:rPr>
            <a:t>R13</a:t>
          </a:r>
        </a:p>
      </dsp:txBody>
      <dsp:txXfrm>
        <a:off x="307694" y="371643"/>
        <a:ext cx="900809" cy="600539"/>
      </dsp:txXfrm>
    </dsp:sp>
    <dsp:sp modelId="{67B2810A-CB10-43ED-B97C-4D9A382409AA}">
      <dsp:nvSpPr>
        <dsp:cNvPr id="0" name=""/>
        <dsp:cNvSpPr/>
      </dsp:nvSpPr>
      <dsp:spPr>
        <a:xfrm>
          <a:off x="1313597" y="422689"/>
          <a:ext cx="1246119" cy="498447"/>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Screened</a:t>
          </a:r>
          <a:endParaRPr lang="fr-FR" sz="1000" kern="1200" dirty="0"/>
        </a:p>
      </dsp:txBody>
      <dsp:txXfrm>
        <a:off x="1562821" y="422689"/>
        <a:ext cx="747672" cy="498447"/>
      </dsp:txXfrm>
    </dsp:sp>
    <dsp:sp modelId="{23FB1DD7-5008-434C-9BFD-DB755E1902C5}">
      <dsp:nvSpPr>
        <dsp:cNvPr id="0" name=""/>
        <dsp:cNvSpPr/>
      </dsp:nvSpPr>
      <dsp:spPr>
        <a:xfrm>
          <a:off x="2385259" y="42268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Relevant</a:t>
          </a:r>
          <a:endParaRPr lang="fr-FR" sz="1000" kern="1200" dirty="0"/>
        </a:p>
      </dsp:txBody>
      <dsp:txXfrm>
        <a:off x="2634483" y="422689"/>
        <a:ext cx="747672" cy="498447"/>
      </dsp:txXfrm>
    </dsp:sp>
    <dsp:sp modelId="{9EB303D8-4DB1-496B-A211-CFA2A9450F10}">
      <dsp:nvSpPr>
        <dsp:cNvPr id="0" name=""/>
        <dsp:cNvSpPr/>
      </dsp:nvSpPr>
      <dsp:spPr>
        <a:xfrm>
          <a:off x="3456922" y="42268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Changes needed</a:t>
          </a:r>
          <a:endParaRPr lang="fr-FR" sz="1000" kern="1200" dirty="0"/>
        </a:p>
      </dsp:txBody>
      <dsp:txXfrm>
        <a:off x="3706146" y="422689"/>
        <a:ext cx="747672" cy="498447"/>
      </dsp:txXfrm>
    </dsp:sp>
    <dsp:sp modelId="{C59F7459-B3BB-4843-AEFB-7D63CC0C0241}">
      <dsp:nvSpPr>
        <dsp:cNvPr id="0" name=""/>
        <dsp:cNvSpPr/>
      </dsp:nvSpPr>
      <dsp:spPr>
        <a:xfrm>
          <a:off x="4528584" y="42268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Priority</a:t>
          </a:r>
          <a:endParaRPr lang="fr-FR" sz="1000" kern="1200" dirty="0"/>
        </a:p>
      </dsp:txBody>
      <dsp:txXfrm>
        <a:off x="4777808" y="422689"/>
        <a:ext cx="747672" cy="498447"/>
      </dsp:txXfrm>
    </dsp:sp>
    <dsp:sp modelId="{B40F0102-DC23-4081-8604-36EE1E973D2F}">
      <dsp:nvSpPr>
        <dsp:cNvPr id="0" name=""/>
        <dsp:cNvSpPr/>
      </dsp:nvSpPr>
      <dsp:spPr>
        <a:xfrm>
          <a:off x="5600246" y="42268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Amend. w/ manual controls</a:t>
          </a:r>
          <a:endParaRPr lang="fr-FR" sz="1000" kern="1200" dirty="0"/>
        </a:p>
      </dsp:txBody>
      <dsp:txXfrm>
        <a:off x="5849470" y="422689"/>
        <a:ext cx="747672" cy="498447"/>
      </dsp:txXfrm>
    </dsp:sp>
    <dsp:sp modelId="{B8787D3E-5BD7-4A48-9BA2-77E8B7A4EBC7}">
      <dsp:nvSpPr>
        <dsp:cNvPr id="0" name=""/>
        <dsp:cNvSpPr/>
      </dsp:nvSpPr>
      <dsp:spPr>
        <a:xfrm>
          <a:off x="6671909" y="422689"/>
          <a:ext cx="1246119" cy="498447"/>
        </a:xfrm>
        <a:prstGeom prst="chevron">
          <a:avLst/>
        </a:prstGeom>
        <a:solidFill>
          <a:srgbClr val="DBDBDB"/>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New analysis</a:t>
          </a:r>
          <a:endParaRPr lang="fr-FR" sz="1000" kern="1200" dirty="0"/>
        </a:p>
      </dsp:txBody>
      <dsp:txXfrm>
        <a:off x="6921133" y="422689"/>
        <a:ext cx="747672" cy="498447"/>
      </dsp:txXfrm>
    </dsp:sp>
    <dsp:sp modelId="{1E718770-77C1-4E6C-BB02-6CF8CF847E83}">
      <dsp:nvSpPr>
        <dsp:cNvPr id="0" name=""/>
        <dsp:cNvSpPr/>
      </dsp:nvSpPr>
      <dsp:spPr>
        <a:xfrm>
          <a:off x="7743571" y="422689"/>
          <a:ext cx="1246119" cy="498447"/>
        </a:xfrm>
        <a:prstGeom prst="chevron">
          <a:avLst/>
        </a:prstGeom>
        <a:pattFill prst="wdUpDiag">
          <a:fgClr>
            <a:srgbClr val="DBDBDB"/>
          </a:fgClr>
          <a:bgClr>
            <a:schemeClr val="bg1"/>
          </a:bgClr>
        </a:patt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First draft</a:t>
          </a:r>
          <a:endParaRPr lang="fr-FR" sz="1000" kern="1200" dirty="0"/>
        </a:p>
      </dsp:txBody>
      <dsp:txXfrm>
        <a:off x="7992795" y="422689"/>
        <a:ext cx="747672" cy="498447"/>
      </dsp:txXfrm>
    </dsp:sp>
    <dsp:sp modelId="{6BF0C0BF-D0EF-408B-A173-15C5231B8965}">
      <dsp:nvSpPr>
        <dsp:cNvPr id="0" name=""/>
        <dsp:cNvSpPr/>
      </dsp:nvSpPr>
      <dsp:spPr>
        <a:xfrm>
          <a:off x="8815234" y="422689"/>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Informal document</a:t>
          </a:r>
          <a:endParaRPr lang="fr-FR" sz="1000" kern="1200" dirty="0"/>
        </a:p>
      </dsp:txBody>
      <dsp:txXfrm>
        <a:off x="9064458" y="422689"/>
        <a:ext cx="747672" cy="498447"/>
      </dsp:txXfrm>
    </dsp:sp>
    <dsp:sp modelId="{34CF8917-7ABA-49CA-A739-9D9FD220CFCA}">
      <dsp:nvSpPr>
        <dsp:cNvPr id="0" name=""/>
        <dsp:cNvSpPr/>
      </dsp:nvSpPr>
      <dsp:spPr>
        <a:xfrm>
          <a:off x="9886896" y="422689"/>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Working document</a:t>
          </a:r>
          <a:endParaRPr lang="fr-FR" sz="1000" kern="1200" dirty="0"/>
        </a:p>
      </dsp:txBody>
      <dsp:txXfrm>
        <a:off x="10136120" y="422689"/>
        <a:ext cx="747672" cy="498447"/>
      </dsp:txXfrm>
    </dsp:sp>
    <dsp:sp modelId="{C37EEB2E-00EC-4140-B447-7D725BFA6882}">
      <dsp:nvSpPr>
        <dsp:cNvPr id="0" name=""/>
        <dsp:cNvSpPr/>
      </dsp:nvSpPr>
      <dsp:spPr>
        <a:xfrm>
          <a:off x="7424" y="1056258"/>
          <a:ext cx="1501348" cy="600539"/>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ysClr val="windowText" lastClr="000000"/>
              </a:solidFill>
            </a:rPr>
            <a:t>R13-H</a:t>
          </a:r>
          <a:endParaRPr lang="fr-FR" sz="2300" b="1" kern="1200" dirty="0">
            <a:solidFill>
              <a:sysClr val="windowText" lastClr="000000"/>
            </a:solidFill>
          </a:endParaRPr>
        </a:p>
      </dsp:txBody>
      <dsp:txXfrm>
        <a:off x="307694" y="1056258"/>
        <a:ext cx="900809" cy="600539"/>
      </dsp:txXfrm>
    </dsp:sp>
    <dsp:sp modelId="{1A723048-7A10-4BCB-A43E-832407BECAC5}">
      <dsp:nvSpPr>
        <dsp:cNvPr id="0" name=""/>
        <dsp:cNvSpPr/>
      </dsp:nvSpPr>
      <dsp:spPr>
        <a:xfrm>
          <a:off x="1313597" y="1107304"/>
          <a:ext cx="1246119" cy="498447"/>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Screened</a:t>
          </a:r>
          <a:endParaRPr lang="fr-FR" sz="1000" kern="1200" dirty="0">
            <a:solidFill>
              <a:sysClr val="windowText" lastClr="000000"/>
            </a:solidFill>
          </a:endParaRPr>
        </a:p>
      </dsp:txBody>
      <dsp:txXfrm>
        <a:off x="1562821" y="1107304"/>
        <a:ext cx="747672" cy="498447"/>
      </dsp:txXfrm>
    </dsp:sp>
    <dsp:sp modelId="{7771746D-6EA3-4DA4-94CB-4B1E3BAB11A6}">
      <dsp:nvSpPr>
        <dsp:cNvPr id="0" name=""/>
        <dsp:cNvSpPr/>
      </dsp:nvSpPr>
      <dsp:spPr>
        <a:xfrm>
          <a:off x="2385259" y="1107304"/>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Relevant</a:t>
          </a:r>
          <a:endParaRPr lang="fr-FR" sz="1000" kern="1200" dirty="0"/>
        </a:p>
      </dsp:txBody>
      <dsp:txXfrm>
        <a:off x="2634483" y="1107304"/>
        <a:ext cx="747672" cy="498447"/>
      </dsp:txXfrm>
    </dsp:sp>
    <dsp:sp modelId="{79827D08-4C0C-4860-8456-E4308BED67A2}">
      <dsp:nvSpPr>
        <dsp:cNvPr id="0" name=""/>
        <dsp:cNvSpPr/>
      </dsp:nvSpPr>
      <dsp:spPr>
        <a:xfrm>
          <a:off x="3456922" y="1107304"/>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Changes needed</a:t>
          </a:r>
          <a:endParaRPr lang="fr-FR" sz="1000" kern="1200" dirty="0"/>
        </a:p>
      </dsp:txBody>
      <dsp:txXfrm>
        <a:off x="3706146" y="1107304"/>
        <a:ext cx="747672" cy="498447"/>
      </dsp:txXfrm>
    </dsp:sp>
    <dsp:sp modelId="{DCE4B241-BF4C-40A7-BAE6-559CDDC054EF}">
      <dsp:nvSpPr>
        <dsp:cNvPr id="0" name=""/>
        <dsp:cNvSpPr/>
      </dsp:nvSpPr>
      <dsp:spPr>
        <a:xfrm>
          <a:off x="4528584" y="1107304"/>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Priority</a:t>
          </a:r>
          <a:endParaRPr lang="fr-FR" sz="1000" kern="1200" dirty="0"/>
        </a:p>
      </dsp:txBody>
      <dsp:txXfrm>
        <a:off x="4777808" y="1107304"/>
        <a:ext cx="747672" cy="498447"/>
      </dsp:txXfrm>
    </dsp:sp>
    <dsp:sp modelId="{8B0604F1-951B-4E5F-9902-5B9D5DC8B88A}">
      <dsp:nvSpPr>
        <dsp:cNvPr id="0" name=""/>
        <dsp:cNvSpPr/>
      </dsp:nvSpPr>
      <dsp:spPr>
        <a:xfrm>
          <a:off x="5600246" y="1107304"/>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Amend. w/ manual controls</a:t>
          </a:r>
          <a:endParaRPr lang="fr-FR" sz="1000" kern="1200" dirty="0"/>
        </a:p>
      </dsp:txBody>
      <dsp:txXfrm>
        <a:off x="5849470" y="1107304"/>
        <a:ext cx="747672" cy="498447"/>
      </dsp:txXfrm>
    </dsp:sp>
    <dsp:sp modelId="{8A334847-814B-4BA2-B00B-DDD3C4D171F5}">
      <dsp:nvSpPr>
        <dsp:cNvPr id="0" name=""/>
        <dsp:cNvSpPr/>
      </dsp:nvSpPr>
      <dsp:spPr>
        <a:xfrm>
          <a:off x="6671909" y="1107304"/>
          <a:ext cx="1246119" cy="498447"/>
        </a:xfrm>
        <a:prstGeom prst="chevron">
          <a:avLst/>
        </a:prstGeom>
        <a:solidFill>
          <a:srgbClr val="DBDBDB"/>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New analysis</a:t>
          </a:r>
          <a:endParaRPr lang="fr-FR" sz="1000" kern="1200" dirty="0"/>
        </a:p>
      </dsp:txBody>
      <dsp:txXfrm>
        <a:off x="6921133" y="1107304"/>
        <a:ext cx="747672" cy="498447"/>
      </dsp:txXfrm>
    </dsp:sp>
    <dsp:sp modelId="{8F016AF9-2DA8-4880-A5FE-8273DA439F37}">
      <dsp:nvSpPr>
        <dsp:cNvPr id="0" name=""/>
        <dsp:cNvSpPr/>
      </dsp:nvSpPr>
      <dsp:spPr>
        <a:xfrm>
          <a:off x="7743571" y="1107304"/>
          <a:ext cx="1246119" cy="498447"/>
        </a:xfrm>
        <a:prstGeom prst="chevron">
          <a:avLst/>
        </a:prstGeom>
        <a:pattFill prst="wdUpDiag">
          <a:fgClr>
            <a:srgbClr val="DBDBDB"/>
          </a:fgClr>
          <a:bgClr>
            <a:schemeClr val="bg1"/>
          </a:bgClr>
        </a:patt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First draft</a:t>
          </a:r>
          <a:endParaRPr lang="fr-FR" sz="1000" kern="1200" dirty="0"/>
        </a:p>
      </dsp:txBody>
      <dsp:txXfrm>
        <a:off x="7992795" y="1107304"/>
        <a:ext cx="747672" cy="498447"/>
      </dsp:txXfrm>
    </dsp:sp>
    <dsp:sp modelId="{8A89C5A9-140C-42ED-8060-D988F764D24E}">
      <dsp:nvSpPr>
        <dsp:cNvPr id="0" name=""/>
        <dsp:cNvSpPr/>
      </dsp:nvSpPr>
      <dsp:spPr>
        <a:xfrm>
          <a:off x="8815234" y="1107304"/>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Informal document</a:t>
          </a:r>
          <a:endParaRPr lang="fr-FR" sz="1000" kern="1200" dirty="0"/>
        </a:p>
      </dsp:txBody>
      <dsp:txXfrm>
        <a:off x="9064458" y="1107304"/>
        <a:ext cx="747672" cy="498447"/>
      </dsp:txXfrm>
    </dsp:sp>
    <dsp:sp modelId="{FF65163F-490E-47AE-A9F4-215C1409C407}">
      <dsp:nvSpPr>
        <dsp:cNvPr id="0" name=""/>
        <dsp:cNvSpPr/>
      </dsp:nvSpPr>
      <dsp:spPr>
        <a:xfrm>
          <a:off x="9886896" y="1107304"/>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Working document</a:t>
          </a:r>
          <a:endParaRPr lang="fr-FR" sz="1000" kern="1200" dirty="0"/>
        </a:p>
      </dsp:txBody>
      <dsp:txXfrm>
        <a:off x="10136120" y="1107304"/>
        <a:ext cx="747672" cy="498447"/>
      </dsp:txXfrm>
    </dsp:sp>
    <dsp:sp modelId="{05319885-6D0B-4CDB-8E8D-FF918123A593}">
      <dsp:nvSpPr>
        <dsp:cNvPr id="0" name=""/>
        <dsp:cNvSpPr/>
      </dsp:nvSpPr>
      <dsp:spPr>
        <a:xfrm>
          <a:off x="7424" y="1740873"/>
          <a:ext cx="1501348" cy="600539"/>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ysClr val="windowText" lastClr="000000"/>
              </a:solidFill>
            </a:rPr>
            <a:t>R79</a:t>
          </a:r>
          <a:endParaRPr lang="fr-FR" sz="2300" b="1" kern="1200" dirty="0">
            <a:solidFill>
              <a:sysClr val="windowText" lastClr="000000"/>
            </a:solidFill>
          </a:endParaRPr>
        </a:p>
      </dsp:txBody>
      <dsp:txXfrm>
        <a:off x="307694" y="1740873"/>
        <a:ext cx="900809" cy="600539"/>
      </dsp:txXfrm>
    </dsp:sp>
    <dsp:sp modelId="{51C4C197-3BAC-4914-89AF-5736571F696B}">
      <dsp:nvSpPr>
        <dsp:cNvPr id="0" name=""/>
        <dsp:cNvSpPr/>
      </dsp:nvSpPr>
      <dsp:spPr>
        <a:xfrm>
          <a:off x="1313597" y="1791919"/>
          <a:ext cx="1246119" cy="498447"/>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Screened</a:t>
          </a:r>
          <a:endParaRPr lang="fr-FR" sz="1000" kern="1200" dirty="0">
            <a:solidFill>
              <a:sysClr val="windowText" lastClr="000000"/>
            </a:solidFill>
          </a:endParaRPr>
        </a:p>
      </dsp:txBody>
      <dsp:txXfrm>
        <a:off x="1562821" y="1791919"/>
        <a:ext cx="747672" cy="498447"/>
      </dsp:txXfrm>
    </dsp:sp>
    <dsp:sp modelId="{0EF320A9-EC63-4B4A-A8FE-FE95BC8D453E}">
      <dsp:nvSpPr>
        <dsp:cNvPr id="0" name=""/>
        <dsp:cNvSpPr/>
      </dsp:nvSpPr>
      <dsp:spPr>
        <a:xfrm>
          <a:off x="2385259" y="179191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Relevant</a:t>
          </a:r>
          <a:endParaRPr lang="fr-FR" sz="1000" kern="1200" dirty="0"/>
        </a:p>
      </dsp:txBody>
      <dsp:txXfrm>
        <a:off x="2634483" y="1791919"/>
        <a:ext cx="747672" cy="498447"/>
      </dsp:txXfrm>
    </dsp:sp>
    <dsp:sp modelId="{A33E841F-DA98-44B2-8358-350F98FC2A95}">
      <dsp:nvSpPr>
        <dsp:cNvPr id="0" name=""/>
        <dsp:cNvSpPr/>
      </dsp:nvSpPr>
      <dsp:spPr>
        <a:xfrm>
          <a:off x="3456922" y="179191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Changes needed</a:t>
          </a:r>
          <a:endParaRPr lang="fr-FR" sz="1000" kern="1200" dirty="0"/>
        </a:p>
      </dsp:txBody>
      <dsp:txXfrm>
        <a:off x="3706146" y="1791919"/>
        <a:ext cx="747672" cy="498447"/>
      </dsp:txXfrm>
    </dsp:sp>
    <dsp:sp modelId="{80E55F2B-EA21-4F6A-932F-AB4518E65D38}">
      <dsp:nvSpPr>
        <dsp:cNvPr id="0" name=""/>
        <dsp:cNvSpPr/>
      </dsp:nvSpPr>
      <dsp:spPr>
        <a:xfrm>
          <a:off x="4528584" y="179191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Priority</a:t>
          </a:r>
          <a:endParaRPr lang="fr-FR" sz="1000" kern="1200" dirty="0"/>
        </a:p>
      </dsp:txBody>
      <dsp:txXfrm>
        <a:off x="4777808" y="1791919"/>
        <a:ext cx="747672" cy="498447"/>
      </dsp:txXfrm>
    </dsp:sp>
    <dsp:sp modelId="{B512E534-CC85-4DB5-8859-7395EC55C7BE}">
      <dsp:nvSpPr>
        <dsp:cNvPr id="0" name=""/>
        <dsp:cNvSpPr/>
      </dsp:nvSpPr>
      <dsp:spPr>
        <a:xfrm>
          <a:off x="5600246" y="179191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Amend. w/ manual controls</a:t>
          </a:r>
          <a:endParaRPr lang="fr-FR" sz="1000" kern="1200" dirty="0"/>
        </a:p>
      </dsp:txBody>
      <dsp:txXfrm>
        <a:off x="5849470" y="1791919"/>
        <a:ext cx="747672" cy="498447"/>
      </dsp:txXfrm>
    </dsp:sp>
    <dsp:sp modelId="{716E80E3-9306-4A1C-86CD-E48F964F9615}">
      <dsp:nvSpPr>
        <dsp:cNvPr id="0" name=""/>
        <dsp:cNvSpPr/>
      </dsp:nvSpPr>
      <dsp:spPr>
        <a:xfrm>
          <a:off x="6671909" y="1791919"/>
          <a:ext cx="1246119" cy="498447"/>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New analysis</a:t>
          </a:r>
          <a:endParaRPr lang="fr-FR" sz="1000" kern="1200" dirty="0"/>
        </a:p>
      </dsp:txBody>
      <dsp:txXfrm>
        <a:off x="6921133" y="1791919"/>
        <a:ext cx="747672" cy="498447"/>
      </dsp:txXfrm>
    </dsp:sp>
    <dsp:sp modelId="{3A05F587-E999-4C00-8037-C18B98592939}">
      <dsp:nvSpPr>
        <dsp:cNvPr id="0" name=""/>
        <dsp:cNvSpPr/>
      </dsp:nvSpPr>
      <dsp:spPr>
        <a:xfrm>
          <a:off x="7743571" y="1791919"/>
          <a:ext cx="1246119" cy="498447"/>
        </a:xfrm>
        <a:prstGeom prst="chevron">
          <a:avLst/>
        </a:prstGeom>
        <a:pattFill prst="wdUpDiag">
          <a:fgClr>
            <a:schemeClr val="accent3">
              <a:lumMod val="40000"/>
              <a:lumOff val="60000"/>
            </a:schemeClr>
          </a:fgClr>
          <a:bgClr>
            <a:schemeClr val="bg1"/>
          </a:bgClr>
        </a:patt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First draft</a:t>
          </a:r>
          <a:endParaRPr lang="fr-FR" sz="1000" kern="1200" dirty="0"/>
        </a:p>
      </dsp:txBody>
      <dsp:txXfrm>
        <a:off x="7992795" y="1791919"/>
        <a:ext cx="747672" cy="498447"/>
      </dsp:txXfrm>
    </dsp:sp>
    <dsp:sp modelId="{CD09911C-B7F1-4745-B6F3-5277FCFC03C6}">
      <dsp:nvSpPr>
        <dsp:cNvPr id="0" name=""/>
        <dsp:cNvSpPr/>
      </dsp:nvSpPr>
      <dsp:spPr>
        <a:xfrm>
          <a:off x="8815234" y="1791919"/>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Informal document</a:t>
          </a:r>
          <a:endParaRPr lang="fr-FR" sz="1000" kern="1200" dirty="0"/>
        </a:p>
      </dsp:txBody>
      <dsp:txXfrm>
        <a:off x="9064458" y="1791919"/>
        <a:ext cx="747672" cy="498447"/>
      </dsp:txXfrm>
    </dsp:sp>
    <dsp:sp modelId="{71550A3F-C07A-4DA2-8025-94E45B69DE3C}">
      <dsp:nvSpPr>
        <dsp:cNvPr id="0" name=""/>
        <dsp:cNvSpPr/>
      </dsp:nvSpPr>
      <dsp:spPr>
        <a:xfrm>
          <a:off x="9886896" y="1791919"/>
          <a:ext cx="1246119" cy="498447"/>
        </a:xfrm>
        <a:prstGeom prst="chevron">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US" sz="1000" kern="1200" dirty="0"/>
            <a:t>Working document</a:t>
          </a:r>
          <a:endParaRPr lang="fr-FR" sz="1000" kern="1200" dirty="0"/>
        </a:p>
      </dsp:txBody>
      <dsp:txXfrm>
        <a:off x="10136120" y="1791919"/>
        <a:ext cx="747672" cy="4984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6255F-B43A-4481-9A84-C1439F9AB5BA}">
      <dsp:nvSpPr>
        <dsp:cNvPr id="0" name=""/>
        <dsp:cNvSpPr/>
      </dsp:nvSpPr>
      <dsp:spPr>
        <a:xfrm>
          <a:off x="409926" y="4352"/>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R89</a:t>
          </a:r>
          <a:endParaRPr lang="fr-FR" sz="2800" b="1" kern="1200" dirty="0">
            <a:solidFill>
              <a:sysClr val="windowText" lastClr="000000"/>
            </a:solidFill>
          </a:endParaRPr>
        </a:p>
      </dsp:txBody>
      <dsp:txXfrm>
        <a:off x="712092" y="4352"/>
        <a:ext cx="906497" cy="604331"/>
      </dsp:txXfrm>
    </dsp:sp>
    <dsp:sp modelId="{CA700FC6-9223-4379-B36E-80FEDB5DC5C6}">
      <dsp:nvSpPr>
        <dsp:cNvPr id="0" name=""/>
        <dsp:cNvSpPr/>
      </dsp:nvSpPr>
      <dsp:spPr>
        <a:xfrm>
          <a:off x="1724346" y="55720"/>
          <a:ext cx="1253987" cy="501595"/>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0" kern="1200" dirty="0">
              <a:solidFill>
                <a:sysClr val="windowText" lastClr="000000"/>
              </a:solidFill>
            </a:rPr>
            <a:t>Screened</a:t>
          </a:r>
          <a:endParaRPr lang="fr-FR" sz="1100" b="0" kern="1200" dirty="0">
            <a:solidFill>
              <a:sysClr val="windowText" lastClr="000000"/>
            </a:solidFill>
          </a:endParaRPr>
        </a:p>
      </dsp:txBody>
      <dsp:txXfrm>
        <a:off x="1975144" y="55720"/>
        <a:ext cx="752392" cy="501595"/>
      </dsp:txXfrm>
    </dsp:sp>
    <dsp:sp modelId="{D9C280F9-5E03-4F4B-B209-611533DF3D49}">
      <dsp:nvSpPr>
        <dsp:cNvPr id="0" name=""/>
        <dsp:cNvSpPr/>
      </dsp:nvSpPr>
      <dsp:spPr>
        <a:xfrm>
          <a:off x="2802776" y="55720"/>
          <a:ext cx="1253987" cy="501595"/>
        </a:xfrm>
        <a:prstGeom prst="chevron">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b="0" kern="1200" dirty="0">
              <a:solidFill>
                <a:sysClr val="windowText" lastClr="000000"/>
              </a:solidFill>
            </a:rPr>
            <a:t>Not relevant</a:t>
          </a:r>
          <a:endParaRPr lang="fr-FR" sz="1100" b="0" kern="1200" dirty="0">
            <a:solidFill>
              <a:sysClr val="windowText" lastClr="000000"/>
            </a:solidFill>
          </a:endParaRPr>
        </a:p>
      </dsp:txBody>
      <dsp:txXfrm>
        <a:off x="3053574" y="55720"/>
        <a:ext cx="752392" cy="501595"/>
      </dsp:txXfrm>
    </dsp:sp>
    <dsp:sp modelId="{3E7EF36C-2B26-4B28-AA8D-87A7BBAA1D5D}">
      <dsp:nvSpPr>
        <dsp:cNvPr id="0" name=""/>
        <dsp:cNvSpPr/>
      </dsp:nvSpPr>
      <dsp:spPr>
        <a:xfrm>
          <a:off x="409926" y="693290"/>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R130</a:t>
          </a:r>
          <a:endParaRPr lang="fr-FR" sz="2800" b="1" kern="1200" dirty="0">
            <a:solidFill>
              <a:sysClr val="windowText" lastClr="000000"/>
            </a:solidFill>
          </a:endParaRPr>
        </a:p>
      </dsp:txBody>
      <dsp:txXfrm>
        <a:off x="712092" y="693290"/>
        <a:ext cx="906497" cy="604331"/>
      </dsp:txXfrm>
    </dsp:sp>
    <dsp:sp modelId="{90757134-0F97-41D4-B118-384B501E42BF}">
      <dsp:nvSpPr>
        <dsp:cNvPr id="0" name=""/>
        <dsp:cNvSpPr/>
      </dsp:nvSpPr>
      <dsp:spPr>
        <a:xfrm>
          <a:off x="1724346" y="744658"/>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744658"/>
        <a:ext cx="752392" cy="501595"/>
      </dsp:txXfrm>
    </dsp:sp>
    <dsp:sp modelId="{6A9AC590-F5F1-4A9B-8F99-5111679E6039}">
      <dsp:nvSpPr>
        <dsp:cNvPr id="0" name=""/>
        <dsp:cNvSpPr/>
      </dsp:nvSpPr>
      <dsp:spPr>
        <a:xfrm>
          <a:off x="2802776" y="744658"/>
          <a:ext cx="1253987" cy="501595"/>
        </a:xfrm>
        <a:prstGeom prst="chevron">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Not relevant</a:t>
          </a:r>
          <a:endParaRPr lang="fr-FR" sz="1100" kern="1200" dirty="0">
            <a:solidFill>
              <a:sysClr val="windowText" lastClr="000000"/>
            </a:solidFill>
          </a:endParaRPr>
        </a:p>
      </dsp:txBody>
      <dsp:txXfrm>
        <a:off x="3053574" y="744658"/>
        <a:ext cx="752392" cy="501595"/>
      </dsp:txXfrm>
    </dsp:sp>
    <dsp:sp modelId="{6E368353-7DDA-4CF7-9599-499E7CB0088D}">
      <dsp:nvSpPr>
        <dsp:cNvPr id="0" name=""/>
        <dsp:cNvSpPr/>
      </dsp:nvSpPr>
      <dsp:spPr>
        <a:xfrm>
          <a:off x="409926" y="1382227"/>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R131</a:t>
          </a:r>
          <a:endParaRPr lang="fr-FR" sz="2800" b="1" kern="1200" dirty="0">
            <a:solidFill>
              <a:sysClr val="windowText" lastClr="000000"/>
            </a:solidFill>
          </a:endParaRPr>
        </a:p>
      </dsp:txBody>
      <dsp:txXfrm>
        <a:off x="712092" y="1382227"/>
        <a:ext cx="906497" cy="604331"/>
      </dsp:txXfrm>
    </dsp:sp>
    <dsp:sp modelId="{19A90AF7-4AE8-417A-8B65-75E1418FE128}">
      <dsp:nvSpPr>
        <dsp:cNvPr id="0" name=""/>
        <dsp:cNvSpPr/>
      </dsp:nvSpPr>
      <dsp:spPr>
        <a:xfrm>
          <a:off x="1724346" y="1433595"/>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1433595"/>
        <a:ext cx="752392" cy="501595"/>
      </dsp:txXfrm>
    </dsp:sp>
    <dsp:sp modelId="{B86D5419-0040-4F8A-8860-AAB8F79CC8E7}">
      <dsp:nvSpPr>
        <dsp:cNvPr id="0" name=""/>
        <dsp:cNvSpPr/>
      </dsp:nvSpPr>
      <dsp:spPr>
        <a:xfrm>
          <a:off x="2802776" y="1433595"/>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Not relevant</a:t>
          </a:r>
          <a:endParaRPr lang="fr-FR" sz="1100" kern="1200" dirty="0">
            <a:solidFill>
              <a:sysClr val="windowText" lastClr="000000"/>
            </a:solidFill>
          </a:endParaRPr>
        </a:p>
      </dsp:txBody>
      <dsp:txXfrm>
        <a:off x="3053574" y="1433595"/>
        <a:ext cx="752392" cy="501595"/>
      </dsp:txXfrm>
    </dsp:sp>
    <dsp:sp modelId="{4892C2CB-08D9-46F3-9E0E-2740E3DAE449}">
      <dsp:nvSpPr>
        <dsp:cNvPr id="0" name=""/>
        <dsp:cNvSpPr/>
      </dsp:nvSpPr>
      <dsp:spPr>
        <a:xfrm>
          <a:off x="409926" y="2071165"/>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R139</a:t>
          </a:r>
          <a:endParaRPr lang="fr-FR" sz="2800" b="1" kern="1200" dirty="0">
            <a:solidFill>
              <a:sysClr val="windowText" lastClr="000000"/>
            </a:solidFill>
          </a:endParaRPr>
        </a:p>
      </dsp:txBody>
      <dsp:txXfrm>
        <a:off x="712092" y="2071165"/>
        <a:ext cx="906497" cy="604331"/>
      </dsp:txXfrm>
    </dsp:sp>
    <dsp:sp modelId="{3B50D260-DBA1-4E39-898D-ABC25B6744DD}">
      <dsp:nvSpPr>
        <dsp:cNvPr id="0" name=""/>
        <dsp:cNvSpPr/>
      </dsp:nvSpPr>
      <dsp:spPr>
        <a:xfrm>
          <a:off x="1724346" y="2122533"/>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2122533"/>
        <a:ext cx="752392" cy="501595"/>
      </dsp:txXfrm>
    </dsp:sp>
    <dsp:sp modelId="{D3B058AE-0AD4-490B-87EE-A3F3A4BDF372}">
      <dsp:nvSpPr>
        <dsp:cNvPr id="0" name=""/>
        <dsp:cNvSpPr/>
      </dsp:nvSpPr>
      <dsp:spPr>
        <a:xfrm>
          <a:off x="2802776" y="2122533"/>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Not relevant</a:t>
          </a:r>
          <a:endParaRPr lang="fr-FR" sz="1100" kern="1200" dirty="0">
            <a:solidFill>
              <a:sysClr val="windowText" lastClr="000000"/>
            </a:solidFill>
          </a:endParaRPr>
        </a:p>
      </dsp:txBody>
      <dsp:txXfrm>
        <a:off x="3053574" y="2122533"/>
        <a:ext cx="752392" cy="501595"/>
      </dsp:txXfrm>
    </dsp:sp>
    <dsp:sp modelId="{FD3EBEB1-737F-4716-87CF-3C66A203B146}">
      <dsp:nvSpPr>
        <dsp:cNvPr id="0" name=""/>
        <dsp:cNvSpPr/>
      </dsp:nvSpPr>
      <dsp:spPr>
        <a:xfrm>
          <a:off x="409926" y="2760103"/>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R152</a:t>
          </a:r>
          <a:endParaRPr lang="fr-FR" sz="2800" b="1" kern="1200" dirty="0">
            <a:solidFill>
              <a:sysClr val="windowText" lastClr="000000"/>
            </a:solidFill>
          </a:endParaRPr>
        </a:p>
      </dsp:txBody>
      <dsp:txXfrm>
        <a:off x="712092" y="2760103"/>
        <a:ext cx="906497" cy="604331"/>
      </dsp:txXfrm>
    </dsp:sp>
    <dsp:sp modelId="{DBCC38A1-0882-41FE-B874-F06EAB1AF02E}">
      <dsp:nvSpPr>
        <dsp:cNvPr id="0" name=""/>
        <dsp:cNvSpPr/>
      </dsp:nvSpPr>
      <dsp:spPr>
        <a:xfrm>
          <a:off x="1724346" y="2811471"/>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2811471"/>
        <a:ext cx="752392" cy="501595"/>
      </dsp:txXfrm>
    </dsp:sp>
    <dsp:sp modelId="{3192957B-344C-46BF-9951-CCF05CB15944}">
      <dsp:nvSpPr>
        <dsp:cNvPr id="0" name=""/>
        <dsp:cNvSpPr/>
      </dsp:nvSpPr>
      <dsp:spPr>
        <a:xfrm>
          <a:off x="2802776" y="2811471"/>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Not relevant</a:t>
          </a:r>
          <a:endParaRPr lang="fr-FR" sz="1100" kern="1200" dirty="0">
            <a:solidFill>
              <a:sysClr val="windowText" lastClr="000000"/>
            </a:solidFill>
          </a:endParaRPr>
        </a:p>
      </dsp:txBody>
      <dsp:txXfrm>
        <a:off x="3053574" y="2811471"/>
        <a:ext cx="752392" cy="501595"/>
      </dsp:txXfrm>
    </dsp:sp>
    <dsp:sp modelId="{8352A7D2-7299-4C02-94F6-823F2D53917B}">
      <dsp:nvSpPr>
        <dsp:cNvPr id="0" name=""/>
        <dsp:cNvSpPr/>
      </dsp:nvSpPr>
      <dsp:spPr>
        <a:xfrm>
          <a:off x="409926" y="3449040"/>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R155</a:t>
          </a:r>
          <a:endParaRPr lang="fr-FR" sz="2800" b="1" kern="1200" dirty="0">
            <a:solidFill>
              <a:sysClr val="windowText" lastClr="000000"/>
            </a:solidFill>
          </a:endParaRPr>
        </a:p>
      </dsp:txBody>
      <dsp:txXfrm>
        <a:off x="712092" y="3449040"/>
        <a:ext cx="906497" cy="604331"/>
      </dsp:txXfrm>
    </dsp:sp>
    <dsp:sp modelId="{9D41D7D7-427A-4585-A2BF-4DA62FD9CD49}">
      <dsp:nvSpPr>
        <dsp:cNvPr id="0" name=""/>
        <dsp:cNvSpPr/>
      </dsp:nvSpPr>
      <dsp:spPr>
        <a:xfrm>
          <a:off x="1724346" y="3500409"/>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3500409"/>
        <a:ext cx="752392" cy="501595"/>
      </dsp:txXfrm>
    </dsp:sp>
    <dsp:sp modelId="{1459E063-ED26-45EE-91EA-BC0808D04C7B}">
      <dsp:nvSpPr>
        <dsp:cNvPr id="0" name=""/>
        <dsp:cNvSpPr/>
      </dsp:nvSpPr>
      <dsp:spPr>
        <a:xfrm>
          <a:off x="2802776" y="3500409"/>
          <a:ext cx="1253987" cy="501595"/>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Relevant</a:t>
          </a:r>
          <a:endParaRPr lang="fr-FR" sz="1100" kern="1200" dirty="0">
            <a:solidFill>
              <a:sysClr val="windowText" lastClr="000000"/>
            </a:solidFill>
          </a:endParaRPr>
        </a:p>
      </dsp:txBody>
      <dsp:txXfrm>
        <a:off x="3053574" y="3500409"/>
        <a:ext cx="752392" cy="501595"/>
      </dsp:txXfrm>
    </dsp:sp>
    <dsp:sp modelId="{A1EDADE3-B0D7-4A86-B4F8-C4F1013EE1BB}">
      <dsp:nvSpPr>
        <dsp:cNvPr id="0" name=""/>
        <dsp:cNvSpPr/>
      </dsp:nvSpPr>
      <dsp:spPr>
        <a:xfrm>
          <a:off x="3881205" y="3500409"/>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 changes needed</a:t>
          </a:r>
          <a:endParaRPr lang="fr-FR" sz="1100" kern="1200" dirty="0">
            <a:solidFill>
              <a:sysClr val="windowText" lastClr="000000"/>
            </a:solidFill>
          </a:endParaRPr>
        </a:p>
      </dsp:txBody>
      <dsp:txXfrm>
        <a:off x="4132003" y="3500409"/>
        <a:ext cx="752392" cy="501595"/>
      </dsp:txXfrm>
    </dsp:sp>
    <dsp:sp modelId="{5E90280F-29AF-460E-A3FE-E03AD74400CE}">
      <dsp:nvSpPr>
        <dsp:cNvPr id="0" name=""/>
        <dsp:cNvSpPr/>
      </dsp:nvSpPr>
      <dsp:spPr>
        <a:xfrm>
          <a:off x="409926" y="4137978"/>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R156</a:t>
          </a:r>
          <a:endParaRPr lang="fr-FR" sz="2800" b="1" kern="1200" dirty="0">
            <a:solidFill>
              <a:sysClr val="windowText" lastClr="000000"/>
            </a:solidFill>
          </a:endParaRPr>
        </a:p>
      </dsp:txBody>
      <dsp:txXfrm>
        <a:off x="712092" y="4137978"/>
        <a:ext cx="906497" cy="604331"/>
      </dsp:txXfrm>
    </dsp:sp>
    <dsp:sp modelId="{4E049093-D59A-4202-A4DF-E0AC70FBAA6E}">
      <dsp:nvSpPr>
        <dsp:cNvPr id="0" name=""/>
        <dsp:cNvSpPr/>
      </dsp:nvSpPr>
      <dsp:spPr>
        <a:xfrm>
          <a:off x="1724346" y="4189346"/>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4189346"/>
        <a:ext cx="752392" cy="501595"/>
      </dsp:txXfrm>
    </dsp:sp>
    <dsp:sp modelId="{D4742468-912F-48D2-BF70-EA0B01E7D53A}">
      <dsp:nvSpPr>
        <dsp:cNvPr id="0" name=""/>
        <dsp:cNvSpPr/>
      </dsp:nvSpPr>
      <dsp:spPr>
        <a:xfrm>
          <a:off x="2802776" y="4189346"/>
          <a:ext cx="1253987" cy="501595"/>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Relevant</a:t>
          </a:r>
          <a:endParaRPr lang="fr-FR" sz="1100" kern="1200" dirty="0">
            <a:solidFill>
              <a:sysClr val="windowText" lastClr="000000"/>
            </a:solidFill>
          </a:endParaRPr>
        </a:p>
      </dsp:txBody>
      <dsp:txXfrm>
        <a:off x="3053574" y="4189346"/>
        <a:ext cx="752392" cy="501595"/>
      </dsp:txXfrm>
    </dsp:sp>
    <dsp:sp modelId="{808E1D28-278B-43D3-ADC8-AD7BE13929E3}">
      <dsp:nvSpPr>
        <dsp:cNvPr id="0" name=""/>
        <dsp:cNvSpPr/>
      </dsp:nvSpPr>
      <dsp:spPr>
        <a:xfrm>
          <a:off x="3881205" y="4189346"/>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 changes needed</a:t>
          </a:r>
          <a:endParaRPr lang="fr-FR" sz="1100" kern="1200" dirty="0">
            <a:solidFill>
              <a:sysClr val="windowText" lastClr="000000"/>
            </a:solidFill>
          </a:endParaRPr>
        </a:p>
      </dsp:txBody>
      <dsp:txXfrm>
        <a:off x="4132003" y="4189346"/>
        <a:ext cx="752392" cy="501595"/>
      </dsp:txXfrm>
    </dsp:sp>
    <dsp:sp modelId="{CBA6E1F9-6C65-43E2-80F7-2BB2DDC59808}">
      <dsp:nvSpPr>
        <dsp:cNvPr id="0" name=""/>
        <dsp:cNvSpPr/>
      </dsp:nvSpPr>
      <dsp:spPr>
        <a:xfrm>
          <a:off x="409926" y="4826916"/>
          <a:ext cx="1510828" cy="604331"/>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ysClr val="windowText" lastClr="000000"/>
              </a:solidFill>
            </a:rPr>
            <a:t>R157</a:t>
          </a:r>
          <a:endParaRPr lang="fr-FR" sz="2800" b="1" kern="1200" dirty="0">
            <a:solidFill>
              <a:sysClr val="windowText" lastClr="000000"/>
            </a:solidFill>
          </a:endParaRPr>
        </a:p>
      </dsp:txBody>
      <dsp:txXfrm>
        <a:off x="712092" y="4826916"/>
        <a:ext cx="906497" cy="604331"/>
      </dsp:txXfrm>
    </dsp:sp>
    <dsp:sp modelId="{10CDF293-3206-4AE0-A1D1-A2FCC5BE2FB7}">
      <dsp:nvSpPr>
        <dsp:cNvPr id="0" name=""/>
        <dsp:cNvSpPr/>
      </dsp:nvSpPr>
      <dsp:spPr>
        <a:xfrm>
          <a:off x="1724346" y="4878284"/>
          <a:ext cx="1253987" cy="501595"/>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Screened</a:t>
          </a:r>
          <a:endParaRPr lang="fr-FR" sz="1100" kern="1200" dirty="0">
            <a:solidFill>
              <a:sysClr val="windowText" lastClr="000000"/>
            </a:solidFill>
          </a:endParaRPr>
        </a:p>
      </dsp:txBody>
      <dsp:txXfrm>
        <a:off x="1975144" y="4878284"/>
        <a:ext cx="752392" cy="501595"/>
      </dsp:txXfrm>
    </dsp:sp>
    <dsp:sp modelId="{8956D8A3-D196-49F5-919F-204A770E88B3}">
      <dsp:nvSpPr>
        <dsp:cNvPr id="0" name=""/>
        <dsp:cNvSpPr/>
      </dsp:nvSpPr>
      <dsp:spPr>
        <a:xfrm>
          <a:off x="2802776" y="4878284"/>
          <a:ext cx="1253987" cy="501595"/>
        </a:xfrm>
        <a:prstGeom prst="chevron">
          <a:avLst/>
        </a:prstGeom>
        <a:solidFill>
          <a:schemeClr val="accent2">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ysClr val="windowText" lastClr="000000"/>
              </a:solidFill>
            </a:rPr>
            <a:t>Not relevant</a:t>
          </a:r>
          <a:endParaRPr lang="fr-FR" sz="1100" kern="1200" dirty="0">
            <a:solidFill>
              <a:sysClr val="windowText" lastClr="000000"/>
            </a:solidFill>
          </a:endParaRPr>
        </a:p>
      </dsp:txBody>
      <dsp:txXfrm>
        <a:off x="3053574" y="4878284"/>
        <a:ext cx="752392" cy="5015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AF992-B6FB-4A97-BC79-BA81EEE799DE}">
      <dsp:nvSpPr>
        <dsp:cNvPr id="0" name=""/>
        <dsp:cNvSpPr/>
      </dsp:nvSpPr>
      <dsp:spPr>
        <a:xfrm>
          <a:off x="982" y="535562"/>
          <a:ext cx="1962444" cy="784977"/>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ysClr val="windowText" lastClr="000000"/>
              </a:solidFill>
            </a:rPr>
            <a:t>R78</a:t>
          </a:r>
          <a:endParaRPr lang="fr-FR" sz="3500" b="1" kern="1200" dirty="0">
            <a:solidFill>
              <a:sysClr val="windowText" lastClr="000000"/>
            </a:solidFill>
          </a:endParaRPr>
        </a:p>
      </dsp:txBody>
      <dsp:txXfrm>
        <a:off x="393471" y="535562"/>
        <a:ext cx="1177467" cy="784977"/>
      </dsp:txXfrm>
    </dsp:sp>
    <dsp:sp modelId="{1BA28B7B-62E8-4DED-B667-8BCBAA64D207}">
      <dsp:nvSpPr>
        <dsp:cNvPr id="0" name=""/>
        <dsp:cNvSpPr/>
      </dsp:nvSpPr>
      <dsp:spPr>
        <a:xfrm>
          <a:off x="1708309" y="602285"/>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Screened</a:t>
          </a:r>
          <a:endParaRPr lang="fr-FR" sz="1800" kern="1200" dirty="0">
            <a:solidFill>
              <a:sysClr val="windowText" lastClr="000000"/>
            </a:solidFill>
          </a:endParaRPr>
        </a:p>
      </dsp:txBody>
      <dsp:txXfrm>
        <a:off x="2034075" y="602285"/>
        <a:ext cx="977297" cy="651531"/>
      </dsp:txXfrm>
    </dsp:sp>
    <dsp:sp modelId="{44FF1F32-6347-4DBE-8F8C-06198944EBB6}">
      <dsp:nvSpPr>
        <dsp:cNvPr id="0" name=""/>
        <dsp:cNvSpPr/>
      </dsp:nvSpPr>
      <dsp:spPr>
        <a:xfrm>
          <a:off x="3109101" y="602285"/>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Relevant</a:t>
          </a:r>
          <a:endParaRPr lang="fr-FR" sz="1800" kern="1200" dirty="0">
            <a:solidFill>
              <a:sysClr val="windowText" lastClr="000000"/>
            </a:solidFill>
          </a:endParaRPr>
        </a:p>
      </dsp:txBody>
      <dsp:txXfrm>
        <a:off x="3434867" y="602285"/>
        <a:ext cx="977297" cy="651531"/>
      </dsp:txXfrm>
    </dsp:sp>
    <dsp:sp modelId="{85501346-9DB5-43DF-A495-02C4CE7E55E3}">
      <dsp:nvSpPr>
        <dsp:cNvPr id="0" name=""/>
        <dsp:cNvSpPr/>
      </dsp:nvSpPr>
      <dsp:spPr>
        <a:xfrm>
          <a:off x="4509894" y="602285"/>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Changes needed</a:t>
          </a:r>
          <a:endParaRPr lang="fr-FR" sz="1800" kern="1200" dirty="0">
            <a:solidFill>
              <a:sysClr val="windowText" lastClr="000000"/>
            </a:solidFill>
          </a:endParaRPr>
        </a:p>
      </dsp:txBody>
      <dsp:txXfrm>
        <a:off x="4835660" y="602285"/>
        <a:ext cx="977297" cy="651531"/>
      </dsp:txXfrm>
    </dsp:sp>
    <dsp:sp modelId="{91D473EA-ECFC-453D-821E-8F308E17768B}">
      <dsp:nvSpPr>
        <dsp:cNvPr id="0" name=""/>
        <dsp:cNvSpPr/>
      </dsp:nvSpPr>
      <dsp:spPr>
        <a:xfrm>
          <a:off x="5910686" y="602285"/>
          <a:ext cx="1628828" cy="651531"/>
        </a:xfrm>
        <a:prstGeom prst="chevron">
          <a:avLst/>
        </a:prstGeom>
        <a:solidFill>
          <a:schemeClr val="accent3">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Non-priority</a:t>
          </a:r>
          <a:endParaRPr lang="fr-FR" sz="1800" kern="1200" dirty="0">
            <a:solidFill>
              <a:sysClr val="windowText" lastClr="000000"/>
            </a:solidFill>
          </a:endParaRPr>
        </a:p>
      </dsp:txBody>
      <dsp:txXfrm>
        <a:off x="6236452" y="602285"/>
        <a:ext cx="977297" cy="651531"/>
      </dsp:txXfrm>
    </dsp:sp>
    <dsp:sp modelId="{C730A1E3-2A05-4A36-B9BB-70BF4E01F57C}">
      <dsp:nvSpPr>
        <dsp:cNvPr id="0" name=""/>
        <dsp:cNvSpPr/>
      </dsp:nvSpPr>
      <dsp:spPr>
        <a:xfrm>
          <a:off x="982" y="1430436"/>
          <a:ext cx="1962444" cy="784977"/>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ysClr val="windowText" lastClr="000000"/>
              </a:solidFill>
            </a:rPr>
            <a:t>R90</a:t>
          </a:r>
          <a:endParaRPr lang="fr-FR" sz="3500" b="1" kern="1200" dirty="0">
            <a:solidFill>
              <a:sysClr val="windowText" lastClr="000000"/>
            </a:solidFill>
          </a:endParaRPr>
        </a:p>
      </dsp:txBody>
      <dsp:txXfrm>
        <a:off x="393471" y="1430436"/>
        <a:ext cx="1177467" cy="784977"/>
      </dsp:txXfrm>
    </dsp:sp>
    <dsp:sp modelId="{0E2E1D4A-82F5-44B5-9E4A-3582756B2560}">
      <dsp:nvSpPr>
        <dsp:cNvPr id="0" name=""/>
        <dsp:cNvSpPr/>
      </dsp:nvSpPr>
      <dsp:spPr>
        <a:xfrm>
          <a:off x="1708309" y="1497159"/>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Screened</a:t>
          </a:r>
          <a:endParaRPr lang="fr-FR" sz="1800" kern="1200" dirty="0">
            <a:solidFill>
              <a:sysClr val="windowText" lastClr="000000"/>
            </a:solidFill>
          </a:endParaRPr>
        </a:p>
      </dsp:txBody>
      <dsp:txXfrm>
        <a:off x="2034075" y="1497159"/>
        <a:ext cx="977297" cy="651531"/>
      </dsp:txXfrm>
    </dsp:sp>
    <dsp:sp modelId="{37C55646-2265-4FCD-BE27-AEF3B030578A}">
      <dsp:nvSpPr>
        <dsp:cNvPr id="0" name=""/>
        <dsp:cNvSpPr/>
      </dsp:nvSpPr>
      <dsp:spPr>
        <a:xfrm>
          <a:off x="3109101" y="1497159"/>
          <a:ext cx="1628828" cy="65153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Relevant</a:t>
          </a:r>
          <a:endParaRPr lang="fr-FR" sz="1800" kern="1200" dirty="0">
            <a:solidFill>
              <a:sysClr val="windowText" lastClr="000000"/>
            </a:solidFill>
          </a:endParaRPr>
        </a:p>
      </dsp:txBody>
      <dsp:txXfrm>
        <a:off x="3434867" y="1497159"/>
        <a:ext cx="977297" cy="651531"/>
      </dsp:txXfrm>
    </dsp:sp>
    <dsp:sp modelId="{E657D3D3-BC3E-4B87-85F3-D4138CECAB65}">
      <dsp:nvSpPr>
        <dsp:cNvPr id="0" name=""/>
        <dsp:cNvSpPr/>
      </dsp:nvSpPr>
      <dsp:spPr>
        <a:xfrm>
          <a:off x="4509894" y="1487113"/>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Changes needed</a:t>
          </a:r>
          <a:endParaRPr lang="fr-FR" sz="1800" kern="1200" dirty="0">
            <a:solidFill>
              <a:sysClr val="windowText" lastClr="000000"/>
            </a:solidFill>
          </a:endParaRPr>
        </a:p>
      </dsp:txBody>
      <dsp:txXfrm>
        <a:off x="4835660" y="1487113"/>
        <a:ext cx="977297" cy="651531"/>
      </dsp:txXfrm>
    </dsp:sp>
    <dsp:sp modelId="{926EF328-0499-4184-BEF9-1A0B4677192F}">
      <dsp:nvSpPr>
        <dsp:cNvPr id="0" name=""/>
        <dsp:cNvSpPr/>
      </dsp:nvSpPr>
      <dsp:spPr>
        <a:xfrm>
          <a:off x="5910686" y="1497159"/>
          <a:ext cx="1628828" cy="651531"/>
        </a:xfrm>
        <a:prstGeom prst="chevron">
          <a:avLst/>
        </a:prstGeom>
        <a:solidFill>
          <a:schemeClr val="accent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Non-priority</a:t>
          </a:r>
          <a:endParaRPr lang="fr-FR" sz="1800" kern="1200" dirty="0">
            <a:solidFill>
              <a:sysClr val="windowText" lastClr="000000"/>
            </a:solidFill>
          </a:endParaRPr>
        </a:p>
      </dsp:txBody>
      <dsp:txXfrm>
        <a:off x="6236452" y="1497159"/>
        <a:ext cx="977297" cy="651531"/>
      </dsp:txXfrm>
    </dsp:sp>
    <dsp:sp modelId="{D19E2102-7B98-41CF-B249-E7062DA8592F}">
      <dsp:nvSpPr>
        <dsp:cNvPr id="0" name=""/>
        <dsp:cNvSpPr/>
      </dsp:nvSpPr>
      <dsp:spPr>
        <a:xfrm>
          <a:off x="982" y="2325311"/>
          <a:ext cx="1962444" cy="784977"/>
        </a:xfrm>
        <a:prstGeom prst="chevron">
          <a:avLst/>
        </a:prstGeom>
        <a:solidFill>
          <a:schemeClr val="accent4">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ysClr val="windowText" lastClr="000000"/>
              </a:solidFill>
            </a:rPr>
            <a:t>R140</a:t>
          </a:r>
          <a:endParaRPr lang="fr-FR" sz="3500" b="1" kern="1200" dirty="0">
            <a:solidFill>
              <a:sysClr val="windowText" lastClr="000000"/>
            </a:solidFill>
          </a:endParaRPr>
        </a:p>
      </dsp:txBody>
      <dsp:txXfrm>
        <a:off x="393471" y="2325311"/>
        <a:ext cx="1177467" cy="784977"/>
      </dsp:txXfrm>
    </dsp:sp>
    <dsp:sp modelId="{A1B26BE2-29E5-4F21-9DCC-098566DC0B60}">
      <dsp:nvSpPr>
        <dsp:cNvPr id="0" name=""/>
        <dsp:cNvSpPr/>
      </dsp:nvSpPr>
      <dsp:spPr>
        <a:xfrm>
          <a:off x="1708309" y="2392034"/>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Screened</a:t>
          </a:r>
          <a:endParaRPr lang="fr-FR" sz="1800" kern="1200" dirty="0">
            <a:solidFill>
              <a:sysClr val="windowText" lastClr="000000"/>
            </a:solidFill>
          </a:endParaRPr>
        </a:p>
      </dsp:txBody>
      <dsp:txXfrm>
        <a:off x="2034075" y="2392034"/>
        <a:ext cx="977297" cy="651531"/>
      </dsp:txXfrm>
    </dsp:sp>
    <dsp:sp modelId="{D743303B-4D7A-4543-9B34-378D274A0B95}">
      <dsp:nvSpPr>
        <dsp:cNvPr id="0" name=""/>
        <dsp:cNvSpPr/>
      </dsp:nvSpPr>
      <dsp:spPr>
        <a:xfrm>
          <a:off x="3109101" y="2392034"/>
          <a:ext cx="1628828" cy="65153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Relevant</a:t>
          </a:r>
          <a:endParaRPr lang="fr-FR" sz="1800" kern="1200" dirty="0">
            <a:solidFill>
              <a:sysClr val="windowText" lastClr="000000"/>
            </a:solidFill>
          </a:endParaRPr>
        </a:p>
      </dsp:txBody>
      <dsp:txXfrm>
        <a:off x="3434867" y="2392034"/>
        <a:ext cx="977297" cy="651531"/>
      </dsp:txXfrm>
    </dsp:sp>
    <dsp:sp modelId="{A1CD0E64-96BC-4815-AE8D-3FBEC8E06974}">
      <dsp:nvSpPr>
        <dsp:cNvPr id="0" name=""/>
        <dsp:cNvSpPr/>
      </dsp:nvSpPr>
      <dsp:spPr>
        <a:xfrm>
          <a:off x="4509894" y="2381987"/>
          <a:ext cx="1628828" cy="651531"/>
        </a:xfrm>
        <a:prstGeom prst="chevron">
          <a:avLst/>
        </a:prstGeom>
        <a:solidFill>
          <a:schemeClr val="accent3">
            <a:lumMod val="40000"/>
            <a:lumOff val="60000"/>
            <a:alpha val="90000"/>
          </a:schemeClr>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Changes needed</a:t>
          </a:r>
          <a:endParaRPr lang="fr-FR" sz="1800" kern="1200" dirty="0">
            <a:solidFill>
              <a:sysClr val="windowText" lastClr="000000"/>
            </a:solidFill>
          </a:endParaRPr>
        </a:p>
      </dsp:txBody>
      <dsp:txXfrm>
        <a:off x="4835660" y="2381987"/>
        <a:ext cx="977297" cy="651531"/>
      </dsp:txXfrm>
    </dsp:sp>
    <dsp:sp modelId="{F4A9F885-F142-4847-8EEE-ECCADEB3499C}">
      <dsp:nvSpPr>
        <dsp:cNvPr id="0" name=""/>
        <dsp:cNvSpPr/>
      </dsp:nvSpPr>
      <dsp:spPr>
        <a:xfrm>
          <a:off x="5910686" y="2392034"/>
          <a:ext cx="1628828" cy="651531"/>
        </a:xfrm>
        <a:prstGeom prst="chevron">
          <a:avLst/>
        </a:prstGeom>
        <a:solidFill>
          <a:schemeClr val="accent3"/>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Non-priority</a:t>
          </a:r>
          <a:endParaRPr lang="fr-FR" sz="1800" kern="1200" dirty="0">
            <a:solidFill>
              <a:sysClr val="windowText" lastClr="000000"/>
            </a:solidFill>
          </a:endParaRPr>
        </a:p>
      </dsp:txBody>
      <dsp:txXfrm>
        <a:off x="6236452" y="2392034"/>
        <a:ext cx="977297" cy="651531"/>
      </dsp:txXfrm>
    </dsp:sp>
    <dsp:sp modelId="{C97A2824-F0A7-4B7F-8F2B-FF4E382A8DAD}">
      <dsp:nvSpPr>
        <dsp:cNvPr id="0" name=""/>
        <dsp:cNvSpPr/>
      </dsp:nvSpPr>
      <dsp:spPr>
        <a:xfrm>
          <a:off x="982" y="3220185"/>
          <a:ext cx="1962444" cy="784977"/>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ysClr val="windowText" lastClr="000000"/>
              </a:solidFill>
            </a:rPr>
            <a:t>GTR3</a:t>
          </a:r>
          <a:endParaRPr lang="fr-FR" sz="3500" b="1" kern="1200" dirty="0">
            <a:solidFill>
              <a:sysClr val="windowText" lastClr="000000"/>
            </a:solidFill>
          </a:endParaRPr>
        </a:p>
      </dsp:txBody>
      <dsp:txXfrm>
        <a:off x="393471" y="3220185"/>
        <a:ext cx="1177467" cy="784977"/>
      </dsp:txXfrm>
    </dsp:sp>
    <dsp:sp modelId="{6CD2CDAD-261A-4ED5-A452-DDD3E79B821B}">
      <dsp:nvSpPr>
        <dsp:cNvPr id="0" name=""/>
        <dsp:cNvSpPr/>
      </dsp:nvSpPr>
      <dsp:spPr>
        <a:xfrm>
          <a:off x="1708309" y="3286908"/>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Screened</a:t>
          </a:r>
          <a:endParaRPr lang="fr-FR" sz="1800" kern="1200" dirty="0">
            <a:solidFill>
              <a:sysClr val="windowText" lastClr="000000"/>
            </a:solidFill>
          </a:endParaRPr>
        </a:p>
      </dsp:txBody>
      <dsp:txXfrm>
        <a:off x="2034075" y="3286908"/>
        <a:ext cx="977297" cy="651531"/>
      </dsp:txXfrm>
    </dsp:sp>
    <dsp:sp modelId="{F273F223-FA7D-4986-8C78-13A5EF608461}">
      <dsp:nvSpPr>
        <dsp:cNvPr id="0" name=""/>
        <dsp:cNvSpPr/>
      </dsp:nvSpPr>
      <dsp:spPr>
        <a:xfrm>
          <a:off x="3109101" y="3286908"/>
          <a:ext cx="1628828" cy="651531"/>
        </a:xfrm>
        <a:prstGeom prst="chevron">
          <a:avLst/>
        </a:prstGeom>
        <a:solidFill>
          <a:schemeClr val="accent3">
            <a:lumMod val="40000"/>
            <a:lumOff val="6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a:solidFill>
                <a:sysClr val="windowText" lastClr="000000"/>
              </a:solidFill>
            </a:rPr>
            <a:t>Relevant</a:t>
          </a:r>
          <a:endParaRPr lang="fr-FR" sz="1800" kern="1200" dirty="0">
            <a:solidFill>
              <a:sysClr val="windowText" lastClr="000000"/>
            </a:solidFill>
          </a:endParaRPr>
        </a:p>
      </dsp:txBody>
      <dsp:txXfrm>
        <a:off x="3434867" y="3286908"/>
        <a:ext cx="977297" cy="651531"/>
      </dsp:txXfrm>
    </dsp:sp>
    <dsp:sp modelId="{BE496B71-0ED8-47E5-A480-6E849A960B94}">
      <dsp:nvSpPr>
        <dsp:cNvPr id="0" name=""/>
        <dsp:cNvSpPr/>
      </dsp:nvSpPr>
      <dsp:spPr>
        <a:xfrm>
          <a:off x="4509894" y="3286908"/>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a:solidFill>
                <a:sysClr val="windowText" lastClr="000000"/>
              </a:solidFill>
            </a:rPr>
            <a:t>Changes needed</a:t>
          </a:r>
          <a:endParaRPr lang="fr-FR" sz="1800" kern="1200" dirty="0">
            <a:solidFill>
              <a:sysClr val="windowText" lastClr="000000"/>
            </a:solidFill>
          </a:endParaRPr>
        </a:p>
      </dsp:txBody>
      <dsp:txXfrm>
        <a:off x="4835660" y="3286908"/>
        <a:ext cx="977297" cy="651531"/>
      </dsp:txXfrm>
    </dsp:sp>
    <dsp:sp modelId="{FB32D1B0-FCF8-45D6-A893-C0B642AC3F8C}">
      <dsp:nvSpPr>
        <dsp:cNvPr id="0" name=""/>
        <dsp:cNvSpPr/>
      </dsp:nvSpPr>
      <dsp:spPr>
        <a:xfrm>
          <a:off x="5910686" y="3286908"/>
          <a:ext cx="1628828" cy="651531"/>
        </a:xfrm>
        <a:prstGeom prst="chevron">
          <a:avLst/>
        </a:prstGeom>
        <a:solidFill>
          <a:schemeClr val="accent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Non-priority</a:t>
          </a:r>
          <a:endParaRPr lang="fr-FR" sz="1800" kern="1200" dirty="0">
            <a:solidFill>
              <a:sysClr val="windowText" lastClr="000000"/>
            </a:solidFill>
          </a:endParaRPr>
        </a:p>
      </dsp:txBody>
      <dsp:txXfrm>
        <a:off x="6236452" y="3286908"/>
        <a:ext cx="977297" cy="651531"/>
      </dsp:txXfrm>
    </dsp:sp>
    <dsp:sp modelId="{227E06DC-B070-4F17-ABA3-C3D0205DB2DC}">
      <dsp:nvSpPr>
        <dsp:cNvPr id="0" name=""/>
        <dsp:cNvSpPr/>
      </dsp:nvSpPr>
      <dsp:spPr>
        <a:xfrm>
          <a:off x="982" y="4115060"/>
          <a:ext cx="1962444" cy="784977"/>
        </a:xfrm>
        <a:prstGeom prst="chevron">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22225" rIns="0"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ysClr val="windowText" lastClr="000000"/>
              </a:solidFill>
            </a:rPr>
            <a:t>GTR8</a:t>
          </a:r>
          <a:endParaRPr lang="fr-FR" sz="3500" b="1" kern="1200" dirty="0">
            <a:solidFill>
              <a:sysClr val="windowText" lastClr="000000"/>
            </a:solidFill>
          </a:endParaRPr>
        </a:p>
      </dsp:txBody>
      <dsp:txXfrm>
        <a:off x="393471" y="4115060"/>
        <a:ext cx="1177467" cy="784977"/>
      </dsp:txXfrm>
    </dsp:sp>
    <dsp:sp modelId="{B4ED4381-666C-4DB0-A288-AECB9DB27FD1}">
      <dsp:nvSpPr>
        <dsp:cNvPr id="0" name=""/>
        <dsp:cNvSpPr/>
      </dsp:nvSpPr>
      <dsp:spPr>
        <a:xfrm>
          <a:off x="1708309" y="4181783"/>
          <a:ext cx="1628828" cy="651531"/>
        </a:xfrm>
        <a:prstGeom prst="chevron">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Screened</a:t>
          </a:r>
          <a:endParaRPr lang="fr-FR" sz="1800" kern="1200" dirty="0">
            <a:solidFill>
              <a:sysClr val="windowText" lastClr="000000"/>
            </a:solidFill>
          </a:endParaRPr>
        </a:p>
      </dsp:txBody>
      <dsp:txXfrm>
        <a:off x="2034075" y="4181783"/>
        <a:ext cx="977297" cy="651531"/>
      </dsp:txXfrm>
    </dsp:sp>
    <dsp:sp modelId="{6886D5BB-19B3-4B97-8EE5-E58C9907532D}">
      <dsp:nvSpPr>
        <dsp:cNvPr id="0" name=""/>
        <dsp:cNvSpPr/>
      </dsp:nvSpPr>
      <dsp:spPr>
        <a:xfrm>
          <a:off x="3109101" y="4181783"/>
          <a:ext cx="1628828" cy="651531"/>
        </a:xfrm>
        <a:prstGeom prst="chevron">
          <a:avLst/>
        </a:prstGeom>
        <a:solidFill>
          <a:srgbClr val="DBDBDB"/>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Relevant</a:t>
          </a:r>
          <a:endParaRPr lang="fr-FR" sz="1800" kern="1200" dirty="0">
            <a:solidFill>
              <a:sysClr val="windowText" lastClr="000000"/>
            </a:solidFill>
          </a:endParaRPr>
        </a:p>
      </dsp:txBody>
      <dsp:txXfrm>
        <a:off x="3434867" y="4181783"/>
        <a:ext cx="977297" cy="651531"/>
      </dsp:txXfrm>
    </dsp:sp>
    <dsp:sp modelId="{96DB53F9-DF0F-4CA9-8474-EBA715E08EDA}">
      <dsp:nvSpPr>
        <dsp:cNvPr id="0" name=""/>
        <dsp:cNvSpPr/>
      </dsp:nvSpPr>
      <dsp:spPr>
        <a:xfrm>
          <a:off x="4509894" y="4171736"/>
          <a:ext cx="1628828" cy="651531"/>
        </a:xfrm>
        <a:prstGeom prst="chevron">
          <a:avLst/>
        </a:prstGeom>
        <a:solidFill>
          <a:schemeClr val="accent3">
            <a:lumMod val="40000"/>
            <a:lumOff val="60000"/>
            <a:alpha val="90000"/>
          </a:schemeClr>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Changes needed</a:t>
          </a:r>
          <a:endParaRPr lang="fr-FR" sz="1800" kern="1200" dirty="0">
            <a:solidFill>
              <a:sysClr val="windowText" lastClr="000000"/>
            </a:solidFill>
          </a:endParaRPr>
        </a:p>
      </dsp:txBody>
      <dsp:txXfrm>
        <a:off x="4835660" y="4171736"/>
        <a:ext cx="977297" cy="651531"/>
      </dsp:txXfrm>
    </dsp:sp>
    <dsp:sp modelId="{544208F2-664B-4887-8EC7-BEE78C369254}">
      <dsp:nvSpPr>
        <dsp:cNvPr id="0" name=""/>
        <dsp:cNvSpPr/>
      </dsp:nvSpPr>
      <dsp:spPr>
        <a:xfrm>
          <a:off x="5910686" y="4181783"/>
          <a:ext cx="1628828" cy="651531"/>
        </a:xfrm>
        <a:prstGeom prst="chevron">
          <a:avLst/>
        </a:prstGeom>
        <a:solidFill>
          <a:schemeClr val="accent3"/>
        </a:solidFill>
        <a:ln w="38100" cap="flat" cmpd="sng" algn="ctr">
          <a:solidFill>
            <a:schemeClr val="accent4">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solidFill>
            </a:rPr>
            <a:t>Non-priority</a:t>
          </a:r>
          <a:endParaRPr lang="fr-FR" sz="1800" kern="1200" dirty="0">
            <a:solidFill>
              <a:sysClr val="windowText" lastClr="000000"/>
            </a:solidFill>
          </a:endParaRPr>
        </a:p>
      </dsp:txBody>
      <dsp:txXfrm>
        <a:off x="6236452" y="4181783"/>
        <a:ext cx="977297" cy="65153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9/24/2024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48056" y="2551176"/>
            <a:ext cx="9922447" cy="914400"/>
          </a:xfrm>
        </p:spPr>
        <p:txBody>
          <a:bodyPr/>
          <a:lstStyle>
            <a:lvl1pPr>
              <a:defRPr sz="5400" b="0">
                <a:solidFill>
                  <a:schemeClr val="tx1"/>
                </a:solidFill>
              </a:defRPr>
            </a:lvl1pPr>
          </a:lstStyle>
          <a:p>
            <a:endParaRPr lang="en-US" dirty="0"/>
          </a:p>
        </p:txBody>
      </p:sp>
      <p:sp>
        <p:nvSpPr>
          <p:cNvPr id="5" name="Text Placeholder 4">
            <a:extLst>
              <a:ext uri="{FF2B5EF4-FFF2-40B4-BE49-F238E27FC236}">
                <a16:creationId xmlns:a16="http://schemas.microsoft.com/office/drawing/2014/main" id="{B107D0E1-EAED-8E08-24BA-8F930364BA96}"/>
              </a:ext>
            </a:extLst>
          </p:cNvPr>
          <p:cNvSpPr>
            <a:spLocks noGrp="1"/>
          </p:cNvSpPr>
          <p:nvPr>
            <p:ph type="body" sz="quarter" idx="10"/>
          </p:nvPr>
        </p:nvSpPr>
        <p:spPr>
          <a:xfrm>
            <a:off x="448056" y="3575304"/>
            <a:ext cx="9921943" cy="862012"/>
          </a:xfrm>
        </p:spPr>
        <p:txBody>
          <a:bodyPr>
            <a:normAutofit/>
          </a:bodyPr>
          <a:lstStyle>
            <a:lvl1pPr>
              <a:defRPr sz="2400">
                <a:solidFill>
                  <a:schemeClr val="accent2"/>
                </a:solidFill>
              </a:defRPr>
            </a:lvl1pPr>
          </a:lstStyle>
          <a:p>
            <a:pPr lvl="0"/>
            <a:r>
              <a:rPr lang="en-US" dirty="0"/>
              <a:t>Click to edit Master text styles</a:t>
            </a:r>
          </a:p>
        </p:txBody>
      </p:sp>
    </p:spTree>
    <p:extLst>
      <p:ext uri="{BB962C8B-B14F-4D97-AF65-F5344CB8AC3E}">
        <p14:creationId xmlns:p14="http://schemas.microsoft.com/office/powerpoint/2010/main" val="1718549498"/>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D79CDADE-0B38-4F3E-B126-04B5753FBA85}" type="datetime1">
              <a:rPr lang="en-US" smtClean="0"/>
              <a:t>9/24/2024</a:t>
            </a:fld>
            <a:endParaRPr lang="en-US" dirty="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11210543"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681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F310D028-822A-4D31-AF2F-424DF73B6FA8}" type="datetime1">
              <a:rPr lang="en-US" smtClean="0"/>
              <a:t>9/24/2024</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a:extLst>
              <a:ext uri="{FF2B5EF4-FFF2-40B4-BE49-F238E27FC236}">
                <a16:creationId xmlns:a16="http://schemas.microsoft.com/office/drawing/2014/main" id="{904E943F-C687-D3B3-4E36-65D69E3E2F0C}"/>
              </a:ext>
            </a:extLst>
          </p:cNvPr>
          <p:cNvSpPr>
            <a:spLocks noGrp="1"/>
          </p:cNvSpPr>
          <p:nvPr>
            <p:ph sz="quarter" idx="14"/>
          </p:nvPr>
        </p:nvSpPr>
        <p:spPr>
          <a:xfrm>
            <a:off x="629869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21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h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42A9A4D6-2091-4F9D-B882-5E60CE3295E1}" type="datetime1">
              <a:rPr lang="en-US" smtClean="0"/>
              <a:t>9/24/2024</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070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041F5FE9-F1E8-4E16-A050-E2B1781A9FF4}" type="datetime1">
              <a:rPr lang="en-US" smtClean="0"/>
              <a:t>9/24/2024</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2923832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500" y="430609"/>
            <a:ext cx="11210544" cy="557784"/>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p:cNvSpPr>
            <a:spLocks noGrp="1"/>
          </p:cNvSpPr>
          <p:nvPr>
            <p:ph type="body" idx="1"/>
          </p:nvPr>
        </p:nvSpPr>
        <p:spPr>
          <a:xfrm>
            <a:off x="448056" y="1447800"/>
            <a:ext cx="11210543"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9099" y="6427391"/>
            <a:ext cx="3276600" cy="141686"/>
          </a:xfrm>
          <a:prstGeom prst="rect">
            <a:avLst/>
          </a:prstGeom>
        </p:spPr>
        <p:txBody>
          <a:bodyPr vert="horz" lIns="91440" tIns="45720" rIns="91440" bIns="45720" rtlCol="0" anchor="ctr"/>
          <a:lstStyle>
            <a:lvl1pPr algn="l">
              <a:defRPr sz="800" baseline="0">
                <a:solidFill>
                  <a:schemeClr val="tx1">
                    <a:lumMod val="65000"/>
                    <a:lumOff val="35000"/>
                  </a:schemeClr>
                </a:solidFill>
              </a:defRPr>
            </a:lvl1pPr>
          </a:lstStyle>
          <a:p>
            <a:fld id="{6E3FF238-0ED5-4909-85F5-3EB669286239}" type="datetime1">
              <a:rPr lang="en-US" smtClean="0"/>
              <a:t>9/24/2024</a:t>
            </a:fld>
            <a:endParaRPr lang="en-US"/>
          </a:p>
        </p:txBody>
      </p:sp>
      <p:sp>
        <p:nvSpPr>
          <p:cNvPr id="5" name="Footer Placeholder 4"/>
          <p:cNvSpPr>
            <a:spLocks noGrp="1"/>
          </p:cNvSpPr>
          <p:nvPr>
            <p:ph type="ftr" sz="quarter" idx="3"/>
          </p:nvPr>
        </p:nvSpPr>
        <p:spPr>
          <a:xfrm>
            <a:off x="4648200" y="6427391"/>
            <a:ext cx="2895600" cy="141686"/>
          </a:xfrm>
          <a:prstGeom prst="rect">
            <a:avLst/>
          </a:prstGeom>
        </p:spPr>
        <p:txBody>
          <a:bodyPr vert="horz" lIns="91440" tIns="45720" rIns="91440" bIns="45720" rtlCol="0" anchor="ctr"/>
          <a:lstStyle>
            <a:lvl1pPr algn="ctr">
              <a:defRPr sz="800" baseline="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53042" y="6427391"/>
            <a:ext cx="3276600" cy="141686"/>
          </a:xfrm>
          <a:prstGeom prst="rect">
            <a:avLst/>
          </a:prstGeom>
        </p:spPr>
        <p:txBody>
          <a:bodyPr vert="horz" lIns="91440" tIns="45720" rIns="91440" bIns="45720" rtlCol="0" anchor="ctr"/>
          <a:lstStyle>
            <a:lvl1pPr algn="r">
              <a:defRPr sz="800" baseline="0">
                <a:solidFill>
                  <a:schemeClr val="tx1">
                    <a:lumMod val="65000"/>
                    <a:lumOff val="35000"/>
                  </a:schemeClr>
                </a:solidFill>
              </a:defRPr>
            </a:lvl1pPr>
          </a:lstStyle>
          <a:p>
            <a:fld id="{9860EDB8-5305-433F-BE41-D7A86D811DB3}" type="slidenum">
              <a:rPr lang="en-US" smtClean="0"/>
              <a:pPr/>
              <a:t>‹#›</a:t>
            </a:fld>
            <a:endParaRPr lang="en-US"/>
          </a:p>
        </p:txBody>
      </p:sp>
      <p:cxnSp>
        <p:nvCxnSpPr>
          <p:cNvPr id="7" name="Straight Connector 6">
            <a:extLst>
              <a:ext uri="{FF2B5EF4-FFF2-40B4-BE49-F238E27FC236}">
                <a16:creationId xmlns:a16="http://schemas.microsoft.com/office/drawing/2014/main" id="{D8F39A1B-8AD1-2C34-AB40-00704468E828}"/>
              </a:ext>
            </a:extLst>
          </p:cNvPr>
          <p:cNvCxnSpPr>
            <a:cxnSpLocks/>
          </p:cNvCxnSpPr>
          <p:nvPr userDrawn="1"/>
        </p:nvCxnSpPr>
        <p:spPr>
          <a:xfrm>
            <a:off x="535940" y="112283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Lst>
  <p:hf hdr="0" ftr="0" dt="0"/>
  <p:txStyles>
    <p:titleStyle>
      <a:lvl1pPr algn="l" defTabSz="914400" rtl="0" eaLnBrk="1" latinLnBrk="0" hangingPunct="1">
        <a:spcBef>
          <a:spcPct val="0"/>
        </a:spcBef>
        <a:buNone/>
        <a:defRPr sz="2800" kern="1200">
          <a:solidFill>
            <a:schemeClr val="bg2">
              <a:lumMod val="25000"/>
            </a:schemeClr>
          </a:solidFill>
          <a:latin typeface="+mn-lt"/>
          <a:ea typeface="+mj-ea"/>
          <a:cs typeface="+mj-cs"/>
        </a:defRPr>
      </a:lvl1pPr>
    </p:titleStyle>
    <p:body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84" userDrawn="1">
          <p15:clr>
            <a:srgbClr val="F26B43"/>
          </p15:clr>
        </p15:guide>
        <p15:guide id="2" pos="336" userDrawn="1">
          <p15:clr>
            <a:srgbClr val="F26B43"/>
          </p15:clr>
        </p15:guide>
        <p15:guide id="3" pos="7320" userDrawn="1">
          <p15:clr>
            <a:srgbClr val="F26B43"/>
          </p15:clr>
        </p15:guide>
        <p15:guide id="4" orient="horz" pos="912" userDrawn="1">
          <p15:clr>
            <a:srgbClr val="F26B43"/>
          </p15:clr>
        </p15:guide>
        <p15:guide id="5" orient="horz" pos="264" userDrawn="1">
          <p15:clr>
            <a:srgbClr val="F26B43"/>
          </p15:clr>
        </p15:guide>
        <p15:guide id="6" orient="horz" pos="696" userDrawn="1">
          <p15:clr>
            <a:srgbClr val="F26B43"/>
          </p15:clr>
        </p15:guide>
        <p15:guide id="7" pos="36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66E636-D1D5-3AAC-5CD5-A2F5C585CB49}"/>
              </a:ext>
            </a:extLst>
          </p:cNvPr>
          <p:cNvSpPr>
            <a:spLocks noGrp="1"/>
          </p:cNvSpPr>
          <p:nvPr>
            <p:ph type="title"/>
          </p:nvPr>
        </p:nvSpPr>
        <p:spPr>
          <a:xfrm>
            <a:off x="305126" y="2335120"/>
            <a:ext cx="11727730" cy="2187760"/>
          </a:xfrm>
          <a:noFill/>
        </p:spPr>
        <p:txBody>
          <a:bodyPr anchor="ctr">
            <a:normAutofit/>
          </a:bodyPr>
          <a:lstStyle/>
          <a:p>
            <a:r>
              <a:rPr lang="en-US" dirty="0">
                <a:solidFill>
                  <a:schemeClr val="tx1">
                    <a:lumMod val="95000"/>
                    <a:lumOff val="5000"/>
                  </a:schemeClr>
                </a:solidFill>
              </a:rPr>
              <a:t>Task Force on regulatory </a:t>
            </a:r>
            <a:r>
              <a:rPr lang="en-US" dirty="0">
                <a:solidFill>
                  <a:schemeClr val="accent2"/>
                </a:solidFill>
              </a:rPr>
              <a:t>F</a:t>
            </a:r>
            <a:r>
              <a:rPr lang="en-US" dirty="0">
                <a:solidFill>
                  <a:schemeClr val="tx1">
                    <a:lumMod val="95000"/>
                    <a:lumOff val="5000"/>
                  </a:schemeClr>
                </a:solidFill>
              </a:rPr>
              <a:t>itness for </a:t>
            </a:r>
            <a:br>
              <a:rPr lang="en-US" dirty="0">
                <a:solidFill>
                  <a:schemeClr val="tx1">
                    <a:lumMod val="95000"/>
                    <a:lumOff val="5000"/>
                  </a:schemeClr>
                </a:solidFill>
              </a:rPr>
            </a:br>
            <a:r>
              <a:rPr lang="en-US" dirty="0">
                <a:solidFill>
                  <a:schemeClr val="accent2"/>
                </a:solidFill>
              </a:rPr>
              <a:t>A</a:t>
            </a:r>
            <a:r>
              <a:rPr lang="en-US" dirty="0">
                <a:solidFill>
                  <a:schemeClr val="tx1">
                    <a:lumMod val="95000"/>
                    <a:lumOff val="5000"/>
                  </a:schemeClr>
                </a:solidFill>
              </a:rPr>
              <a:t>utomated </a:t>
            </a:r>
            <a:r>
              <a:rPr lang="en-US" dirty="0">
                <a:solidFill>
                  <a:schemeClr val="accent2"/>
                </a:solidFill>
              </a:rPr>
              <a:t>D</a:t>
            </a:r>
            <a:r>
              <a:rPr lang="en-US" dirty="0">
                <a:solidFill>
                  <a:schemeClr val="tx1">
                    <a:lumMod val="95000"/>
                    <a:lumOff val="5000"/>
                  </a:schemeClr>
                </a:solidFill>
              </a:rPr>
              <a:t>riving </a:t>
            </a:r>
            <a:r>
              <a:rPr lang="en-US" dirty="0">
                <a:solidFill>
                  <a:schemeClr val="accent2"/>
                </a:solidFill>
              </a:rPr>
              <a:t>S</a:t>
            </a:r>
            <a:r>
              <a:rPr lang="en-US" dirty="0">
                <a:solidFill>
                  <a:schemeClr val="tx1">
                    <a:lumMod val="95000"/>
                    <a:lumOff val="5000"/>
                  </a:schemeClr>
                </a:solidFill>
              </a:rPr>
              <a:t>ystems</a:t>
            </a:r>
            <a:endParaRPr lang="en-US" sz="1900" b="1" dirty="0">
              <a:solidFill>
                <a:schemeClr val="tx1">
                  <a:lumMod val="95000"/>
                  <a:lumOff val="5000"/>
                </a:schemeClr>
              </a:solidFill>
            </a:endParaRPr>
          </a:p>
        </p:txBody>
      </p:sp>
      <p:sp>
        <p:nvSpPr>
          <p:cNvPr id="5" name="Text Placeholder 4">
            <a:extLst>
              <a:ext uri="{FF2B5EF4-FFF2-40B4-BE49-F238E27FC236}">
                <a16:creationId xmlns:a16="http://schemas.microsoft.com/office/drawing/2014/main" id="{DE831F0C-52BB-6204-5BF6-C4DDD23942D3}"/>
              </a:ext>
            </a:extLst>
          </p:cNvPr>
          <p:cNvSpPr>
            <a:spLocks noGrp="1"/>
          </p:cNvSpPr>
          <p:nvPr>
            <p:ph type="body" sz="quarter" idx="10"/>
          </p:nvPr>
        </p:nvSpPr>
        <p:spPr>
          <a:xfrm>
            <a:off x="305126" y="4522880"/>
            <a:ext cx="11380433" cy="1099333"/>
          </a:xfrm>
        </p:spPr>
        <p:txBody>
          <a:bodyPr>
            <a:normAutofit/>
          </a:bodyPr>
          <a:lstStyle/>
          <a:p>
            <a:r>
              <a:rPr lang="en-US" sz="3200" dirty="0">
                <a:solidFill>
                  <a:schemeClr val="accent2"/>
                </a:solidFill>
              </a:rPr>
              <a:t>Status report</a:t>
            </a:r>
            <a:endParaRPr lang="en-US" sz="3200" dirty="0"/>
          </a:p>
        </p:txBody>
      </p:sp>
      <p:sp>
        <p:nvSpPr>
          <p:cNvPr id="2" name="TextBox 1">
            <a:extLst>
              <a:ext uri="{FF2B5EF4-FFF2-40B4-BE49-F238E27FC236}">
                <a16:creationId xmlns:a16="http://schemas.microsoft.com/office/drawing/2014/main" id="{DE3C4AFA-A593-CEF5-56B5-EF09BED130F2}"/>
              </a:ext>
            </a:extLst>
          </p:cNvPr>
          <p:cNvSpPr txBox="1"/>
          <p:nvPr/>
        </p:nvSpPr>
        <p:spPr>
          <a:xfrm>
            <a:off x="8107680" y="141863"/>
            <a:ext cx="4031354" cy="923330"/>
          </a:xfrm>
          <a:prstGeom prst="rect">
            <a:avLst/>
          </a:prstGeom>
          <a:noFill/>
        </p:spPr>
        <p:txBody>
          <a:bodyPr wrap="square" rtlCol="0">
            <a:spAutoFit/>
          </a:bodyPr>
          <a:lstStyle/>
          <a:p>
            <a:r>
              <a:rPr lang="en-US" u="sng" dirty="0">
                <a:effectLst/>
                <a:latin typeface="Arial" panose="020B0604020202020204" pitchFamily="34" charset="0"/>
              </a:rPr>
              <a:t>Informal document</a:t>
            </a:r>
            <a:r>
              <a:rPr lang="en-US" dirty="0">
                <a:effectLst/>
                <a:latin typeface="Arial" panose="020B0604020202020204" pitchFamily="34" charset="0"/>
              </a:rPr>
              <a:t> </a:t>
            </a:r>
            <a:r>
              <a:rPr lang="en-US" b="1" dirty="0">
                <a:effectLst/>
                <a:latin typeface="Arial" panose="020B0604020202020204" pitchFamily="34" charset="0"/>
              </a:rPr>
              <a:t>GRVA-20-17</a:t>
            </a:r>
          </a:p>
          <a:p>
            <a:r>
              <a:rPr lang="en-US" dirty="0">
                <a:latin typeface="Arial" panose="020B0604020202020204" pitchFamily="34" charset="0"/>
              </a:rPr>
              <a:t>20</a:t>
            </a:r>
            <a:r>
              <a:rPr lang="en-US" dirty="0">
                <a:effectLst/>
                <a:latin typeface="Arial" panose="020B0604020202020204" pitchFamily="34" charset="0"/>
              </a:rPr>
              <a:t>th GRVA, 23-27 September 2024</a:t>
            </a:r>
          </a:p>
          <a:p>
            <a:r>
              <a:rPr lang="en-US" dirty="0">
                <a:effectLst/>
                <a:latin typeface="Arial" panose="020B0604020202020204" pitchFamily="34" charset="0"/>
              </a:rPr>
              <a:t>Provisional agenda item 4(e)(i</a:t>
            </a:r>
            <a:r>
              <a:rPr lang="en-US" dirty="0">
                <a:latin typeface="Arial" panose="020B0604020202020204" pitchFamily="34" charset="0"/>
              </a:rPr>
              <a:t>)</a:t>
            </a:r>
            <a:endParaRPr lang="en-US" dirty="0">
              <a:effectLst/>
              <a:latin typeface="Arial" panose="020B0604020202020204" pitchFamily="34" charset="0"/>
            </a:endParaRPr>
          </a:p>
        </p:txBody>
      </p:sp>
      <p:sp>
        <p:nvSpPr>
          <p:cNvPr id="3" name="TextBox 2">
            <a:extLst>
              <a:ext uri="{FF2B5EF4-FFF2-40B4-BE49-F238E27FC236}">
                <a16:creationId xmlns:a16="http://schemas.microsoft.com/office/drawing/2014/main" id="{403DFD5E-3E80-0381-B02B-D9D16692D680}"/>
              </a:ext>
            </a:extLst>
          </p:cNvPr>
          <p:cNvSpPr txBox="1"/>
          <p:nvPr/>
        </p:nvSpPr>
        <p:spPr>
          <a:xfrm>
            <a:off x="210255" y="141863"/>
            <a:ext cx="5229492" cy="1200329"/>
          </a:xfrm>
          <a:prstGeom prst="rect">
            <a:avLst/>
          </a:prstGeom>
          <a:noFill/>
        </p:spPr>
        <p:txBody>
          <a:bodyPr wrap="square" rtlCol="0">
            <a:spAutoFit/>
          </a:bodyPr>
          <a:lstStyle/>
          <a:p>
            <a:r>
              <a:rPr lang="en-US" dirty="0">
                <a:effectLst/>
                <a:latin typeface="Arial" panose="020B0604020202020204" pitchFamily="34" charset="0"/>
              </a:rPr>
              <a:t>Submitted by the co-chairs of the task force on regulatory fitness for automated driving systems (TF FADS)</a:t>
            </a:r>
          </a:p>
          <a:p>
            <a:endParaRPr lang="en-US" dirty="0"/>
          </a:p>
        </p:txBody>
      </p:sp>
    </p:spTree>
    <p:extLst>
      <p:ext uri="{BB962C8B-B14F-4D97-AF65-F5344CB8AC3E}">
        <p14:creationId xmlns:p14="http://schemas.microsoft.com/office/powerpoint/2010/main" val="2350875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Planned activities Q4 2024</a:t>
            </a:r>
            <a:endParaRPr lang="fr-FR" dirty="0"/>
          </a:p>
        </p:txBody>
      </p:sp>
      <p:sp>
        <p:nvSpPr>
          <p:cNvPr id="3" name="Espace réservé du numéro de diapositive 2"/>
          <p:cNvSpPr>
            <a:spLocks noGrp="1"/>
          </p:cNvSpPr>
          <p:nvPr>
            <p:ph type="sldNum" sz="quarter" idx="12"/>
          </p:nvPr>
        </p:nvSpPr>
        <p:spPr/>
        <p:txBody>
          <a:bodyPr/>
          <a:lstStyle/>
          <a:p>
            <a:fld id="{9860EDB8-5305-433F-BE41-D7A86D811DB3}" type="slidenum">
              <a:rPr lang="en-US" smtClean="0"/>
              <a:pPr/>
              <a:t>10</a:t>
            </a:fld>
            <a:endParaRPr lang="en-US"/>
          </a:p>
        </p:txBody>
      </p:sp>
      <p:sp>
        <p:nvSpPr>
          <p:cNvPr id="4" name="Espace réservé du contenu 3"/>
          <p:cNvSpPr>
            <a:spLocks noGrp="1"/>
          </p:cNvSpPr>
          <p:nvPr>
            <p:ph sz="quarter" idx="13"/>
          </p:nvPr>
        </p:nvSpPr>
        <p:spPr>
          <a:xfrm>
            <a:off x="444500" y="1463039"/>
            <a:ext cx="11185142" cy="5106038"/>
          </a:xfrm>
        </p:spPr>
        <p:txBody>
          <a:bodyPr>
            <a:normAutofit/>
          </a:bodyPr>
          <a:lstStyle/>
          <a:p>
            <a:r>
              <a:rPr lang="en-US" sz="2100" b="1" dirty="0">
                <a:solidFill>
                  <a:schemeClr val="accent2"/>
                </a:solidFill>
              </a:rPr>
              <a:t>Amendments to GRVA Regulations:</a:t>
            </a:r>
          </a:p>
          <a:p>
            <a:pPr marL="285750" indent="-285750">
              <a:spcAft>
                <a:spcPts val="500"/>
              </a:spcAft>
              <a:buFont typeface="Arial" panose="020B0604020202020204" pitchFamily="34" charset="0"/>
              <a:buChar char="•"/>
            </a:pPr>
            <a:r>
              <a:rPr lang="en-US" sz="1800" b="1" dirty="0"/>
              <a:t>October 2024: </a:t>
            </a:r>
            <a:r>
              <a:rPr lang="en-US" sz="1800" dirty="0"/>
              <a:t>19</a:t>
            </a:r>
            <a:r>
              <a:rPr lang="en-US" sz="1800" baseline="30000" dirty="0"/>
              <a:t>th</a:t>
            </a:r>
            <a:r>
              <a:rPr lang="en-US" sz="1800" dirty="0"/>
              <a:t> FADS meeting (online) dedicated to R79.</a:t>
            </a:r>
          </a:p>
          <a:p>
            <a:pPr marL="285750" indent="-285750">
              <a:spcAft>
                <a:spcPts val="500"/>
              </a:spcAft>
              <a:buFont typeface="Arial" panose="020B0604020202020204" pitchFamily="34" charset="0"/>
              <a:buChar char="•"/>
            </a:pPr>
            <a:r>
              <a:rPr lang="en-US" sz="1800" b="1"/>
              <a:t>November 2024: </a:t>
            </a:r>
            <a:r>
              <a:rPr lang="en-US" sz="1800" dirty="0"/>
              <a:t>20</a:t>
            </a:r>
            <a:r>
              <a:rPr lang="en-US" sz="1800" baseline="30000" dirty="0"/>
              <a:t>th</a:t>
            </a:r>
            <a:r>
              <a:rPr lang="en-US" sz="1800" dirty="0"/>
              <a:t> FADS meeting in Shanghai, China (hosted by CN) for a first review of complete amendment proposals.</a:t>
            </a:r>
          </a:p>
          <a:p>
            <a:pPr marL="285750" indent="-285750">
              <a:spcAft>
                <a:spcPts val="500"/>
              </a:spcAft>
              <a:buFont typeface="Arial" panose="020B0604020202020204" pitchFamily="34" charset="0"/>
              <a:buChar char="•"/>
            </a:pPr>
            <a:endParaRPr lang="en-US" dirty="0"/>
          </a:p>
          <a:p>
            <a:r>
              <a:rPr lang="en-US" sz="2100" b="1" dirty="0" err="1">
                <a:solidFill>
                  <a:schemeClr val="accent2"/>
                </a:solidFill>
              </a:rPr>
              <a:t>Harmonisation</a:t>
            </a:r>
            <a:r>
              <a:rPr lang="en-US" sz="2100" b="1" dirty="0">
                <a:solidFill>
                  <a:schemeClr val="accent2"/>
                </a:solidFill>
              </a:rPr>
              <a:t> and support to other GRs:</a:t>
            </a:r>
          </a:p>
          <a:p>
            <a:pPr marL="285750" indent="-285750">
              <a:spcAft>
                <a:spcPts val="500"/>
              </a:spcAft>
              <a:buFont typeface="Arial" panose="020B0604020202020204" pitchFamily="34" charset="0"/>
              <a:buChar char="•"/>
            </a:pPr>
            <a:r>
              <a:rPr lang="en-US" sz="1800" dirty="0"/>
              <a:t>Proposed date of </a:t>
            </a:r>
            <a:r>
              <a:rPr lang="en-US" sz="1800" b="1" dirty="0"/>
              <a:t>next update of the expert groups to WP.29</a:t>
            </a:r>
            <a:r>
              <a:rPr lang="en-US" sz="1800" dirty="0"/>
              <a:t>: </a:t>
            </a:r>
            <a:r>
              <a:rPr lang="en-US" sz="1800" dirty="0">
                <a:solidFill>
                  <a:schemeClr val="tx1"/>
                </a:solidFill>
              </a:rPr>
              <a:t>194</a:t>
            </a:r>
            <a:r>
              <a:rPr lang="en-US" sz="1800" baseline="30000" dirty="0">
                <a:solidFill>
                  <a:schemeClr val="tx1"/>
                </a:solidFill>
              </a:rPr>
              <a:t>th</a:t>
            </a:r>
            <a:r>
              <a:rPr lang="en-US" sz="1800" dirty="0">
                <a:solidFill>
                  <a:schemeClr val="tx1"/>
                </a:solidFill>
              </a:rPr>
              <a:t> session in November 2024</a:t>
            </a:r>
          </a:p>
          <a:p>
            <a:pPr marL="569214" lvl="1" indent="-285750">
              <a:spcBef>
                <a:spcPts val="500"/>
              </a:spcBef>
              <a:spcAft>
                <a:spcPts val="0"/>
              </a:spcAft>
            </a:pPr>
            <a:r>
              <a:rPr lang="en-US" sz="1800" dirty="0"/>
              <a:t>Main deliverable: guidelines on technical translations</a:t>
            </a:r>
          </a:p>
          <a:p>
            <a:pPr marL="569214" lvl="1" indent="-285750">
              <a:spcBef>
                <a:spcPts val="500"/>
              </a:spcBef>
              <a:spcAft>
                <a:spcPts val="0"/>
              </a:spcAft>
            </a:pPr>
            <a:r>
              <a:rPr lang="en-US" sz="1800" b="1" dirty="0"/>
              <a:t>Joint meeting </a:t>
            </a:r>
            <a:r>
              <a:rPr lang="en-US" sz="1800" dirty="0"/>
              <a:t>of the WP.29 ADS regulatory fitness expert groups scheduled on 24 September 2024</a:t>
            </a:r>
          </a:p>
          <a:p>
            <a:pPr lvl="1" indent="0">
              <a:spcBef>
                <a:spcPts val="500"/>
              </a:spcBef>
              <a:spcAft>
                <a:spcPts val="0"/>
              </a:spcAft>
              <a:buNone/>
            </a:pPr>
            <a:endParaRPr lang="en-US" sz="1800" dirty="0"/>
          </a:p>
          <a:p>
            <a:pPr marL="285750" indent="-285750">
              <a:spcBef>
                <a:spcPts val="500"/>
              </a:spcBef>
              <a:spcAft>
                <a:spcPts val="0"/>
              </a:spcAft>
              <a:buFont typeface="Arial" panose="020B0604020202020204" pitchFamily="34" charset="0"/>
              <a:buChar char="•"/>
            </a:pPr>
            <a:r>
              <a:rPr lang="en-US" sz="1800" dirty="0"/>
              <a:t>Other current topics: non-DDT tasks of the driver, HMI considerations, response to trailer signals, etc.</a:t>
            </a:r>
          </a:p>
          <a:p>
            <a:pPr marL="569214" lvl="1" indent="-285750">
              <a:spcBef>
                <a:spcPts val="500"/>
              </a:spcBef>
              <a:spcAft>
                <a:spcPts val="0"/>
              </a:spcAft>
            </a:pPr>
            <a:endParaRPr lang="en-US" sz="1800" dirty="0"/>
          </a:p>
        </p:txBody>
      </p:sp>
    </p:spTree>
    <p:extLst>
      <p:ext uri="{BB962C8B-B14F-4D97-AF65-F5344CB8AC3E}">
        <p14:creationId xmlns:p14="http://schemas.microsoft.com/office/powerpoint/2010/main" val="25461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Connector: Elbow 90">
            <a:extLst>
              <a:ext uri="{FF2B5EF4-FFF2-40B4-BE49-F238E27FC236}">
                <a16:creationId xmlns:a16="http://schemas.microsoft.com/office/drawing/2014/main" id="{8A57D4A1-9D2B-9BF8-306B-8569C445BA22}"/>
              </a:ext>
            </a:extLst>
          </p:cNvPr>
          <p:cNvCxnSpPr>
            <a:cxnSpLocks/>
            <a:stCxn id="19" idx="1"/>
            <a:endCxn id="40" idx="0"/>
          </p:cNvCxnSpPr>
          <p:nvPr/>
        </p:nvCxnSpPr>
        <p:spPr>
          <a:xfrm rot="10800000" flipV="1">
            <a:off x="8621652" y="2194695"/>
            <a:ext cx="520104" cy="244910"/>
          </a:xfrm>
          <a:prstGeom prst="bentConnector2">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Connector: Elbow 90">
            <a:extLst>
              <a:ext uri="{FF2B5EF4-FFF2-40B4-BE49-F238E27FC236}">
                <a16:creationId xmlns:a16="http://schemas.microsoft.com/office/drawing/2014/main" id="{DAE67CC1-072F-38CE-4C76-AD0967DB9A9E}"/>
              </a:ext>
            </a:extLst>
          </p:cNvPr>
          <p:cNvCxnSpPr>
            <a:cxnSpLocks/>
            <a:stCxn id="17" idx="3"/>
            <a:endCxn id="40" idx="0"/>
          </p:cNvCxnSpPr>
          <p:nvPr/>
        </p:nvCxnSpPr>
        <p:spPr>
          <a:xfrm>
            <a:off x="8108155" y="2195166"/>
            <a:ext cx="513497" cy="244439"/>
          </a:xfrm>
          <a:prstGeom prst="bentConnector2">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FBA2C7E9-DC20-A7CD-7737-2DBF7B80CE66}"/>
              </a:ext>
            </a:extLst>
          </p:cNvPr>
          <p:cNvSpPr>
            <a:spLocks noGrp="1"/>
          </p:cNvSpPr>
          <p:nvPr>
            <p:ph type="title"/>
          </p:nvPr>
        </p:nvSpPr>
        <p:spPr/>
        <p:txBody>
          <a:bodyPr/>
          <a:lstStyle/>
          <a:p>
            <a:r>
              <a:rPr lang="en-US" dirty="0">
                <a:solidFill>
                  <a:schemeClr val="tx1">
                    <a:lumMod val="95000"/>
                    <a:lumOff val="5000"/>
                  </a:schemeClr>
                </a:solidFill>
              </a:rPr>
              <a:t>Context and purpose (1/2)</a:t>
            </a:r>
          </a:p>
        </p:txBody>
      </p:sp>
      <p:graphicFrame>
        <p:nvGraphicFramePr>
          <p:cNvPr id="2" name="Diagram 1">
            <a:extLst>
              <a:ext uri="{FF2B5EF4-FFF2-40B4-BE49-F238E27FC236}">
                <a16:creationId xmlns:a16="http://schemas.microsoft.com/office/drawing/2014/main" id="{B3C1AB8D-FCD3-8685-9885-BC8A7DCD38D9}"/>
              </a:ext>
            </a:extLst>
          </p:cNvPr>
          <p:cNvGraphicFramePr/>
          <p:nvPr>
            <p:extLst>
              <p:ext uri="{D42A27DB-BD31-4B8C-83A1-F6EECF244321}">
                <p14:modId xmlns:p14="http://schemas.microsoft.com/office/powerpoint/2010/main" val="85336739"/>
              </p:ext>
            </p:extLst>
          </p:nvPr>
        </p:nvGraphicFramePr>
        <p:xfrm>
          <a:off x="490797" y="3766832"/>
          <a:ext cx="4005861" cy="2865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957AD10F-BA61-5924-11EB-FB4F11036BCA}"/>
              </a:ext>
            </a:extLst>
          </p:cNvPr>
          <p:cNvSpPr txBox="1"/>
          <p:nvPr/>
        </p:nvSpPr>
        <p:spPr>
          <a:xfrm>
            <a:off x="4343044" y="4324253"/>
            <a:ext cx="7848956" cy="2308324"/>
          </a:xfrm>
          <a:prstGeom prst="rect">
            <a:avLst/>
          </a:prstGeom>
          <a:noFill/>
          <a:ln>
            <a:solidFill>
              <a:schemeClr val="accent2"/>
            </a:solidFill>
          </a:ln>
        </p:spPr>
        <p:txBody>
          <a:bodyPr wrap="square" rtlCol="0">
            <a:spAutoFit/>
          </a:bodyPr>
          <a:lstStyle/>
          <a:p>
            <a:pPr marL="285750" indent="-285750">
              <a:buFont typeface="Arial" panose="020B0604020202020204" pitchFamily="34" charset="0"/>
              <a:buChar char="•"/>
            </a:pPr>
            <a:r>
              <a:rPr lang="en-US" dirty="0"/>
              <a:t>Contracting Parties and the industry need a regulatory environment for automated vehicles, including non-ADS Regulations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Which existing Regulations are relevant for automated vehicles? Which ones need to be amended before being applicable to ADS vehicles?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WP.29 expert groups on regulatory fitness for ADS are screening and amending these relevant UN Regulations and GTRs</a:t>
            </a:r>
          </a:p>
        </p:txBody>
      </p:sp>
      <p:sp>
        <p:nvSpPr>
          <p:cNvPr id="6" name="Slide Number Placeholder 5">
            <a:extLst>
              <a:ext uri="{FF2B5EF4-FFF2-40B4-BE49-F238E27FC236}">
                <a16:creationId xmlns:a16="http://schemas.microsoft.com/office/drawing/2014/main" id="{05F8DFFA-0E50-B292-F9D5-8D2D630F6526}"/>
              </a:ext>
            </a:extLst>
          </p:cNvPr>
          <p:cNvSpPr>
            <a:spLocks noGrp="1"/>
          </p:cNvSpPr>
          <p:nvPr>
            <p:ph type="sldNum" sz="quarter" idx="12"/>
          </p:nvPr>
        </p:nvSpPr>
        <p:spPr/>
        <p:txBody>
          <a:bodyPr/>
          <a:lstStyle/>
          <a:p>
            <a:fld id="{9860EDB8-5305-433F-BE41-D7A86D811DB3}" type="slidenum">
              <a:rPr lang="en-US" smtClean="0"/>
              <a:pPr/>
              <a:t>2</a:t>
            </a:fld>
            <a:endParaRPr lang="en-US"/>
          </a:p>
        </p:txBody>
      </p:sp>
      <p:sp>
        <p:nvSpPr>
          <p:cNvPr id="7" name="Arrow: Left-Right 21">
            <a:extLst>
              <a:ext uri="{FF2B5EF4-FFF2-40B4-BE49-F238E27FC236}">
                <a16:creationId xmlns:a16="http://schemas.microsoft.com/office/drawing/2014/main" id="{BA5C49AB-EE82-E119-6C8E-5254F0E6802D}"/>
              </a:ext>
            </a:extLst>
          </p:cNvPr>
          <p:cNvSpPr/>
          <p:nvPr/>
        </p:nvSpPr>
        <p:spPr>
          <a:xfrm>
            <a:off x="2040568" y="3240280"/>
            <a:ext cx="7093567" cy="136349"/>
          </a:xfrm>
          <a:prstGeom prst="leftRightArrow">
            <a:avLst/>
          </a:prstGeom>
          <a:solidFill>
            <a:schemeClr val="accent4">
              <a:lumMod val="20000"/>
              <a:lumOff val="80000"/>
            </a:schemeClr>
          </a:solid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4003EAE-74A7-3119-FA95-27A38D0552DB}"/>
              </a:ext>
            </a:extLst>
          </p:cNvPr>
          <p:cNvSpPr/>
          <p:nvPr/>
        </p:nvSpPr>
        <p:spPr>
          <a:xfrm>
            <a:off x="5030388" y="1234408"/>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WP.29</a:t>
            </a:r>
          </a:p>
        </p:txBody>
      </p:sp>
      <p:sp>
        <p:nvSpPr>
          <p:cNvPr id="9" name="Rectangle 8">
            <a:extLst>
              <a:ext uri="{FF2B5EF4-FFF2-40B4-BE49-F238E27FC236}">
                <a16:creationId xmlns:a16="http://schemas.microsoft.com/office/drawing/2014/main" id="{2E0DFD2D-F27A-481E-B965-4C7E2639CA12}"/>
              </a:ext>
            </a:extLst>
          </p:cNvPr>
          <p:cNvSpPr/>
          <p:nvPr/>
        </p:nvSpPr>
        <p:spPr>
          <a:xfrm>
            <a:off x="1031938" y="1943395"/>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GRBP</a:t>
            </a:r>
          </a:p>
        </p:txBody>
      </p:sp>
      <p:sp>
        <p:nvSpPr>
          <p:cNvPr id="10" name="Rectangle 9">
            <a:extLst>
              <a:ext uri="{FF2B5EF4-FFF2-40B4-BE49-F238E27FC236}">
                <a16:creationId xmlns:a16="http://schemas.microsoft.com/office/drawing/2014/main" id="{BDF60841-7704-03F7-1848-873CD0FE986F}"/>
              </a:ext>
            </a:extLst>
          </p:cNvPr>
          <p:cNvSpPr/>
          <p:nvPr/>
        </p:nvSpPr>
        <p:spPr>
          <a:xfrm>
            <a:off x="1031558" y="3056900"/>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dirty="0">
                <a:solidFill>
                  <a:schemeClr val="tx1">
                    <a:lumMod val="95000"/>
                    <a:lumOff val="5000"/>
                  </a:schemeClr>
                </a:solidFill>
              </a:rPr>
              <a:t>TF</a:t>
            </a:r>
            <a:r>
              <a:rPr lang="en-US" sz="1500" kern="1200" dirty="0">
                <a:solidFill>
                  <a:schemeClr val="tx1">
                    <a:lumMod val="95000"/>
                    <a:lumOff val="5000"/>
                  </a:schemeClr>
                </a:solidFill>
              </a:rPr>
              <a:t> AVRS</a:t>
            </a:r>
          </a:p>
        </p:txBody>
      </p:sp>
      <p:sp>
        <p:nvSpPr>
          <p:cNvPr id="11" name="Rectangle 10">
            <a:extLst>
              <a:ext uri="{FF2B5EF4-FFF2-40B4-BE49-F238E27FC236}">
                <a16:creationId xmlns:a16="http://schemas.microsoft.com/office/drawing/2014/main" id="{FC31A9AF-909B-E1DB-551A-6B21F6B180D7}"/>
              </a:ext>
            </a:extLst>
          </p:cNvPr>
          <p:cNvSpPr/>
          <p:nvPr/>
        </p:nvSpPr>
        <p:spPr>
          <a:xfrm>
            <a:off x="2848084" y="1937307"/>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GRE</a:t>
            </a:r>
          </a:p>
        </p:txBody>
      </p:sp>
      <p:sp>
        <p:nvSpPr>
          <p:cNvPr id="12" name="Rectangle 11">
            <a:extLst>
              <a:ext uri="{FF2B5EF4-FFF2-40B4-BE49-F238E27FC236}">
                <a16:creationId xmlns:a16="http://schemas.microsoft.com/office/drawing/2014/main" id="{F602475F-FAF8-B455-5D78-4DD2B89D7E37}"/>
              </a:ext>
            </a:extLst>
          </p:cNvPr>
          <p:cNvSpPr/>
          <p:nvPr/>
        </p:nvSpPr>
        <p:spPr>
          <a:xfrm>
            <a:off x="3458191" y="3060988"/>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IWG EMC</a:t>
            </a:r>
          </a:p>
        </p:txBody>
      </p:sp>
      <p:sp>
        <p:nvSpPr>
          <p:cNvPr id="13" name="Rectangle 12">
            <a:extLst>
              <a:ext uri="{FF2B5EF4-FFF2-40B4-BE49-F238E27FC236}">
                <a16:creationId xmlns:a16="http://schemas.microsoft.com/office/drawing/2014/main" id="{B9A1F9D0-DA6F-1E88-4CB2-44D54A08C32F}"/>
              </a:ext>
            </a:extLst>
          </p:cNvPr>
          <p:cNvSpPr/>
          <p:nvPr/>
        </p:nvSpPr>
        <p:spPr>
          <a:xfrm>
            <a:off x="4673754" y="1940057"/>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GRPE</a:t>
            </a:r>
          </a:p>
        </p:txBody>
      </p:sp>
      <p:sp>
        <p:nvSpPr>
          <p:cNvPr id="14" name="Rectangle 13">
            <a:extLst>
              <a:ext uri="{FF2B5EF4-FFF2-40B4-BE49-F238E27FC236}">
                <a16:creationId xmlns:a16="http://schemas.microsoft.com/office/drawing/2014/main" id="{C191A395-017D-6820-AE23-A7247F49C018}"/>
              </a:ext>
            </a:extLst>
          </p:cNvPr>
          <p:cNvSpPr/>
          <p:nvPr/>
        </p:nvSpPr>
        <p:spPr>
          <a:xfrm>
            <a:off x="4673755" y="3060988"/>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TF AVRS</a:t>
            </a:r>
          </a:p>
        </p:txBody>
      </p:sp>
      <p:sp>
        <p:nvSpPr>
          <p:cNvPr id="15" name="Rectangle 14">
            <a:extLst>
              <a:ext uri="{FF2B5EF4-FFF2-40B4-BE49-F238E27FC236}">
                <a16:creationId xmlns:a16="http://schemas.microsoft.com/office/drawing/2014/main" id="{B0DAD41A-698A-3882-A0B4-ED3038C3C751}"/>
              </a:ext>
            </a:extLst>
          </p:cNvPr>
          <p:cNvSpPr/>
          <p:nvPr/>
        </p:nvSpPr>
        <p:spPr>
          <a:xfrm>
            <a:off x="5889281" y="1946411"/>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GRSP</a:t>
            </a:r>
          </a:p>
        </p:txBody>
      </p:sp>
      <p:sp>
        <p:nvSpPr>
          <p:cNvPr id="16" name="Rectangle 15">
            <a:extLst>
              <a:ext uri="{FF2B5EF4-FFF2-40B4-BE49-F238E27FC236}">
                <a16:creationId xmlns:a16="http://schemas.microsoft.com/office/drawing/2014/main" id="{994E374C-7FAC-27FD-551D-82252256C529}"/>
              </a:ext>
            </a:extLst>
          </p:cNvPr>
          <p:cNvSpPr/>
          <p:nvPr/>
        </p:nvSpPr>
        <p:spPr>
          <a:xfrm>
            <a:off x="5889319" y="3060988"/>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TF AVRS</a:t>
            </a:r>
          </a:p>
        </p:txBody>
      </p:sp>
      <p:sp>
        <p:nvSpPr>
          <p:cNvPr id="17" name="Rectangle 16">
            <a:extLst>
              <a:ext uri="{FF2B5EF4-FFF2-40B4-BE49-F238E27FC236}">
                <a16:creationId xmlns:a16="http://schemas.microsoft.com/office/drawing/2014/main" id="{C40A90BA-1975-A3B9-0A2C-F7F691C658FF}"/>
              </a:ext>
            </a:extLst>
          </p:cNvPr>
          <p:cNvSpPr/>
          <p:nvPr/>
        </p:nvSpPr>
        <p:spPr>
          <a:xfrm>
            <a:off x="7103557" y="1944016"/>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GRS</a:t>
            </a:r>
            <a:r>
              <a:rPr lang="en-US" sz="1500" dirty="0"/>
              <a:t>G</a:t>
            </a:r>
            <a:endParaRPr lang="en-US" sz="1500" kern="1200" dirty="0"/>
          </a:p>
        </p:txBody>
      </p:sp>
      <p:sp>
        <p:nvSpPr>
          <p:cNvPr id="18" name="Rectangle 17">
            <a:extLst>
              <a:ext uri="{FF2B5EF4-FFF2-40B4-BE49-F238E27FC236}">
                <a16:creationId xmlns:a16="http://schemas.microsoft.com/office/drawing/2014/main" id="{FA8C5F70-0422-2168-4C09-F6D101F97671}"/>
              </a:ext>
            </a:extLst>
          </p:cNvPr>
          <p:cNvSpPr/>
          <p:nvPr/>
        </p:nvSpPr>
        <p:spPr>
          <a:xfrm>
            <a:off x="7104883" y="3060988"/>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TF AVRS</a:t>
            </a:r>
          </a:p>
        </p:txBody>
      </p:sp>
      <p:sp>
        <p:nvSpPr>
          <p:cNvPr id="19" name="Rectangle 18">
            <a:extLst>
              <a:ext uri="{FF2B5EF4-FFF2-40B4-BE49-F238E27FC236}">
                <a16:creationId xmlns:a16="http://schemas.microsoft.com/office/drawing/2014/main" id="{FB16F8C7-4E1C-F291-C7A2-67B5C2FFE11F}"/>
              </a:ext>
            </a:extLst>
          </p:cNvPr>
          <p:cNvSpPr/>
          <p:nvPr/>
        </p:nvSpPr>
        <p:spPr>
          <a:xfrm>
            <a:off x="9141756" y="1943545"/>
            <a:ext cx="1004598" cy="502299"/>
          </a:xfrm>
          <a:prstGeom prst="rect">
            <a:avLst/>
          </a:pr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GRVA</a:t>
            </a:r>
          </a:p>
        </p:txBody>
      </p:sp>
      <p:sp>
        <p:nvSpPr>
          <p:cNvPr id="20" name="Rectangle 19">
            <a:extLst>
              <a:ext uri="{FF2B5EF4-FFF2-40B4-BE49-F238E27FC236}">
                <a16:creationId xmlns:a16="http://schemas.microsoft.com/office/drawing/2014/main" id="{48784741-C7B2-1A7E-575B-B890E248CF45}"/>
              </a:ext>
            </a:extLst>
          </p:cNvPr>
          <p:cNvSpPr/>
          <p:nvPr/>
        </p:nvSpPr>
        <p:spPr>
          <a:xfrm>
            <a:off x="9141755" y="3060956"/>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TF FADS</a:t>
            </a:r>
          </a:p>
        </p:txBody>
      </p:sp>
      <p:sp>
        <p:nvSpPr>
          <p:cNvPr id="21" name="Rectangle 20">
            <a:extLst>
              <a:ext uri="{FF2B5EF4-FFF2-40B4-BE49-F238E27FC236}">
                <a16:creationId xmlns:a16="http://schemas.microsoft.com/office/drawing/2014/main" id="{9022E4DB-F831-83A4-C2F5-4128B7361B0D}"/>
              </a:ext>
            </a:extLst>
          </p:cNvPr>
          <p:cNvSpPr/>
          <p:nvPr/>
        </p:nvSpPr>
        <p:spPr>
          <a:xfrm>
            <a:off x="10463365" y="3090272"/>
            <a:ext cx="1004598" cy="502299"/>
          </a:xfrm>
          <a:prstGeom prst="rect">
            <a:avLst/>
          </a:prstGeom>
          <a:solidFill>
            <a:schemeClr val="bg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dirty="0"/>
              <a:t>IWG</a:t>
            </a:r>
            <a:r>
              <a:rPr lang="en-US" sz="1500" kern="1200" dirty="0"/>
              <a:t> ADS</a:t>
            </a:r>
          </a:p>
        </p:txBody>
      </p:sp>
      <p:sp>
        <p:nvSpPr>
          <p:cNvPr id="22" name="Rectangle 21">
            <a:extLst>
              <a:ext uri="{FF2B5EF4-FFF2-40B4-BE49-F238E27FC236}">
                <a16:creationId xmlns:a16="http://schemas.microsoft.com/office/drawing/2014/main" id="{8A4D421C-677B-15E2-ECDB-3B0ED0E2C4F1}"/>
              </a:ext>
            </a:extLst>
          </p:cNvPr>
          <p:cNvSpPr/>
          <p:nvPr/>
        </p:nvSpPr>
        <p:spPr>
          <a:xfrm>
            <a:off x="2239965" y="3056900"/>
            <a:ext cx="1004598" cy="502299"/>
          </a:xfrm>
          <a:prstGeom prst="rect">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lumMod val="95000"/>
                    <a:lumOff val="5000"/>
                  </a:schemeClr>
                </a:solidFill>
              </a:rPr>
              <a:t>TF AVSR</a:t>
            </a:r>
          </a:p>
        </p:txBody>
      </p:sp>
      <p:cxnSp>
        <p:nvCxnSpPr>
          <p:cNvPr id="23" name="Connector: Elbow 52">
            <a:extLst>
              <a:ext uri="{FF2B5EF4-FFF2-40B4-BE49-F238E27FC236}">
                <a16:creationId xmlns:a16="http://schemas.microsoft.com/office/drawing/2014/main" id="{F9B1C462-7D21-A0BE-FD97-7423B1604E18}"/>
              </a:ext>
            </a:extLst>
          </p:cNvPr>
          <p:cNvCxnSpPr>
            <a:stCxn id="8" idx="2"/>
            <a:endCxn id="9" idx="0"/>
          </p:cNvCxnSpPr>
          <p:nvPr/>
        </p:nvCxnSpPr>
        <p:spPr>
          <a:xfrm rot="5400000">
            <a:off x="3430118" y="-159174"/>
            <a:ext cx="206688" cy="3998450"/>
          </a:xfrm>
          <a:prstGeom prst="bentConnector3">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4" name="Connector: Elbow 53">
            <a:extLst>
              <a:ext uri="{FF2B5EF4-FFF2-40B4-BE49-F238E27FC236}">
                <a16:creationId xmlns:a16="http://schemas.microsoft.com/office/drawing/2014/main" id="{6C379E8B-AE3E-61FD-C864-7159ECED1D7E}"/>
              </a:ext>
            </a:extLst>
          </p:cNvPr>
          <p:cNvCxnSpPr>
            <a:cxnSpLocks/>
            <a:stCxn id="8" idx="2"/>
            <a:endCxn id="11" idx="0"/>
          </p:cNvCxnSpPr>
          <p:nvPr/>
        </p:nvCxnSpPr>
        <p:spPr>
          <a:xfrm rot="5400000">
            <a:off x="4341235" y="745855"/>
            <a:ext cx="200600" cy="2182304"/>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5" name="Connector: Elbow 56">
            <a:extLst>
              <a:ext uri="{FF2B5EF4-FFF2-40B4-BE49-F238E27FC236}">
                <a16:creationId xmlns:a16="http://schemas.microsoft.com/office/drawing/2014/main" id="{C1E5F670-FDBD-1E16-0EE0-595BDBA8C742}"/>
              </a:ext>
            </a:extLst>
          </p:cNvPr>
          <p:cNvCxnSpPr>
            <a:cxnSpLocks/>
            <a:stCxn id="8" idx="2"/>
            <a:endCxn id="13" idx="0"/>
          </p:cNvCxnSpPr>
          <p:nvPr/>
        </p:nvCxnSpPr>
        <p:spPr>
          <a:xfrm rot="5400000">
            <a:off x="5252695" y="1660065"/>
            <a:ext cx="203350" cy="356634"/>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6" name="Connector: Elbow 59">
            <a:extLst>
              <a:ext uri="{FF2B5EF4-FFF2-40B4-BE49-F238E27FC236}">
                <a16:creationId xmlns:a16="http://schemas.microsoft.com/office/drawing/2014/main" id="{0733EDEB-5756-25E5-E9A1-E00A5708963C}"/>
              </a:ext>
            </a:extLst>
          </p:cNvPr>
          <p:cNvCxnSpPr>
            <a:cxnSpLocks/>
            <a:stCxn id="8" idx="2"/>
            <a:endCxn id="15" idx="0"/>
          </p:cNvCxnSpPr>
          <p:nvPr/>
        </p:nvCxnSpPr>
        <p:spPr>
          <a:xfrm rot="16200000" flipH="1">
            <a:off x="5857281" y="1412112"/>
            <a:ext cx="209704" cy="858893"/>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7" name="Connector: Elbow 62">
            <a:extLst>
              <a:ext uri="{FF2B5EF4-FFF2-40B4-BE49-F238E27FC236}">
                <a16:creationId xmlns:a16="http://schemas.microsoft.com/office/drawing/2014/main" id="{03D25998-42D6-05AD-7E3C-5E4DF33B4641}"/>
              </a:ext>
            </a:extLst>
          </p:cNvPr>
          <p:cNvCxnSpPr>
            <a:cxnSpLocks/>
            <a:stCxn id="8" idx="2"/>
            <a:endCxn id="17" idx="0"/>
          </p:cNvCxnSpPr>
          <p:nvPr/>
        </p:nvCxnSpPr>
        <p:spPr>
          <a:xfrm rot="16200000" flipH="1">
            <a:off x="6465617" y="803776"/>
            <a:ext cx="207309" cy="2073169"/>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nector: Elbow 65">
            <a:extLst>
              <a:ext uri="{FF2B5EF4-FFF2-40B4-BE49-F238E27FC236}">
                <a16:creationId xmlns:a16="http://schemas.microsoft.com/office/drawing/2014/main" id="{51E852E3-B251-DF36-0390-44FB8A052F80}"/>
              </a:ext>
            </a:extLst>
          </p:cNvPr>
          <p:cNvCxnSpPr>
            <a:cxnSpLocks/>
            <a:stCxn id="8" idx="2"/>
            <a:endCxn id="19" idx="0"/>
          </p:cNvCxnSpPr>
          <p:nvPr/>
        </p:nvCxnSpPr>
        <p:spPr>
          <a:xfrm rot="16200000" flipH="1">
            <a:off x="7484952" y="-215558"/>
            <a:ext cx="206838" cy="4111368"/>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ctor: Elbow 68">
            <a:extLst>
              <a:ext uri="{FF2B5EF4-FFF2-40B4-BE49-F238E27FC236}">
                <a16:creationId xmlns:a16="http://schemas.microsoft.com/office/drawing/2014/main" id="{47C8EC2A-1D2C-8956-DD45-19F71F993A3A}"/>
              </a:ext>
            </a:extLst>
          </p:cNvPr>
          <p:cNvCxnSpPr>
            <a:cxnSpLocks/>
            <a:stCxn id="9" idx="2"/>
            <a:endCxn id="10" idx="0"/>
          </p:cNvCxnSpPr>
          <p:nvPr/>
        </p:nvCxnSpPr>
        <p:spPr>
          <a:xfrm rot="5400000">
            <a:off x="1228444" y="2751107"/>
            <a:ext cx="611206" cy="380"/>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ctor: Elbow 72">
            <a:extLst>
              <a:ext uri="{FF2B5EF4-FFF2-40B4-BE49-F238E27FC236}">
                <a16:creationId xmlns:a16="http://schemas.microsoft.com/office/drawing/2014/main" id="{821BAF25-F9E2-BC6C-9A17-D1878951DCBA}"/>
              </a:ext>
            </a:extLst>
          </p:cNvPr>
          <p:cNvCxnSpPr>
            <a:cxnSpLocks/>
            <a:stCxn id="11" idx="2"/>
            <a:endCxn id="22" idx="0"/>
          </p:cNvCxnSpPr>
          <p:nvPr/>
        </p:nvCxnSpPr>
        <p:spPr>
          <a:xfrm rot="5400000">
            <a:off x="2737677" y="2444194"/>
            <a:ext cx="617294" cy="608119"/>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1" name="Connector: Elbow 75">
            <a:extLst>
              <a:ext uri="{FF2B5EF4-FFF2-40B4-BE49-F238E27FC236}">
                <a16:creationId xmlns:a16="http://schemas.microsoft.com/office/drawing/2014/main" id="{94E49640-0C0B-0994-FB7C-AEB0D61E6063}"/>
              </a:ext>
            </a:extLst>
          </p:cNvPr>
          <p:cNvCxnSpPr>
            <a:cxnSpLocks/>
            <a:stCxn id="11" idx="2"/>
            <a:endCxn id="12" idx="0"/>
          </p:cNvCxnSpPr>
          <p:nvPr/>
        </p:nvCxnSpPr>
        <p:spPr>
          <a:xfrm rot="16200000" flipH="1">
            <a:off x="3344745" y="2445243"/>
            <a:ext cx="621382" cy="610107"/>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2" name="Connector: Elbow 78">
            <a:extLst>
              <a:ext uri="{FF2B5EF4-FFF2-40B4-BE49-F238E27FC236}">
                <a16:creationId xmlns:a16="http://schemas.microsoft.com/office/drawing/2014/main" id="{3908EE30-D6A2-97FE-C541-09A97C3271D4}"/>
              </a:ext>
            </a:extLst>
          </p:cNvPr>
          <p:cNvCxnSpPr>
            <a:cxnSpLocks/>
            <a:stCxn id="13" idx="2"/>
            <a:endCxn id="14" idx="0"/>
          </p:cNvCxnSpPr>
          <p:nvPr/>
        </p:nvCxnSpPr>
        <p:spPr>
          <a:xfrm rot="16200000" flipH="1">
            <a:off x="4866737" y="2751671"/>
            <a:ext cx="618632" cy="1"/>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3" name="Connector: Elbow 81">
            <a:extLst>
              <a:ext uri="{FF2B5EF4-FFF2-40B4-BE49-F238E27FC236}">
                <a16:creationId xmlns:a16="http://schemas.microsoft.com/office/drawing/2014/main" id="{F111A607-B636-E0D1-2E94-4B6C915D0ACC}"/>
              </a:ext>
            </a:extLst>
          </p:cNvPr>
          <p:cNvCxnSpPr>
            <a:cxnSpLocks/>
            <a:stCxn id="15" idx="2"/>
            <a:endCxn id="16" idx="0"/>
          </p:cNvCxnSpPr>
          <p:nvPr/>
        </p:nvCxnSpPr>
        <p:spPr>
          <a:xfrm rot="16200000" flipH="1">
            <a:off x="6085460" y="2754830"/>
            <a:ext cx="612278" cy="38"/>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4" name="Connector: Elbow 84">
            <a:extLst>
              <a:ext uri="{FF2B5EF4-FFF2-40B4-BE49-F238E27FC236}">
                <a16:creationId xmlns:a16="http://schemas.microsoft.com/office/drawing/2014/main" id="{44F253BD-A059-1BFC-FAD6-BFF5913837B0}"/>
              </a:ext>
            </a:extLst>
          </p:cNvPr>
          <p:cNvCxnSpPr>
            <a:cxnSpLocks/>
            <a:stCxn id="17" idx="2"/>
            <a:endCxn id="18" idx="0"/>
          </p:cNvCxnSpPr>
          <p:nvPr/>
        </p:nvCxnSpPr>
        <p:spPr>
          <a:xfrm rot="16200000" flipH="1">
            <a:off x="7299183" y="2752988"/>
            <a:ext cx="614673" cy="1326"/>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ctor: Elbow 90">
            <a:extLst>
              <a:ext uri="{FF2B5EF4-FFF2-40B4-BE49-F238E27FC236}">
                <a16:creationId xmlns:a16="http://schemas.microsoft.com/office/drawing/2014/main" id="{D136E97C-9538-1753-0FF4-39B23483731A}"/>
              </a:ext>
            </a:extLst>
          </p:cNvPr>
          <p:cNvCxnSpPr>
            <a:cxnSpLocks/>
            <a:stCxn id="19" idx="2"/>
            <a:endCxn id="21" idx="0"/>
          </p:cNvCxnSpPr>
          <p:nvPr/>
        </p:nvCxnSpPr>
        <p:spPr>
          <a:xfrm rot="16200000" flipH="1">
            <a:off x="9982645" y="2107253"/>
            <a:ext cx="644428" cy="1321609"/>
          </a:xfrm>
          <a:prstGeom prst="bentConnector3">
            <a:avLst>
              <a:gd name="adj1" fmla="val 50000"/>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7" name="TextBox 93">
            <a:extLst>
              <a:ext uri="{FF2B5EF4-FFF2-40B4-BE49-F238E27FC236}">
                <a16:creationId xmlns:a16="http://schemas.microsoft.com/office/drawing/2014/main" id="{A308B55D-1839-7B47-C824-6328021B86EE}"/>
              </a:ext>
            </a:extLst>
          </p:cNvPr>
          <p:cNvSpPr txBox="1"/>
          <p:nvPr/>
        </p:nvSpPr>
        <p:spPr>
          <a:xfrm>
            <a:off x="3842852" y="3618387"/>
            <a:ext cx="3594234" cy="307777"/>
          </a:xfrm>
          <a:prstGeom prst="rect">
            <a:avLst/>
          </a:prstGeom>
          <a:noFill/>
        </p:spPr>
        <p:txBody>
          <a:bodyPr wrap="square" rtlCol="0">
            <a:spAutoFit/>
          </a:bodyPr>
          <a:lstStyle/>
          <a:p>
            <a:pPr algn="ctr"/>
            <a:r>
              <a:rPr lang="en-US" sz="1400" i="1" dirty="0">
                <a:solidFill>
                  <a:schemeClr val="accent2"/>
                </a:solidFill>
              </a:rPr>
              <a:t>Expert groups on regulatory fitness for ADS</a:t>
            </a:r>
          </a:p>
        </p:txBody>
      </p:sp>
      <p:sp>
        <p:nvSpPr>
          <p:cNvPr id="40" name="Rectangle 39">
            <a:extLst>
              <a:ext uri="{FF2B5EF4-FFF2-40B4-BE49-F238E27FC236}">
                <a16:creationId xmlns:a16="http://schemas.microsoft.com/office/drawing/2014/main" id="{A85569E2-B05C-5CB4-B1F1-268EB50545E1}"/>
              </a:ext>
            </a:extLst>
          </p:cNvPr>
          <p:cNvSpPr/>
          <p:nvPr/>
        </p:nvSpPr>
        <p:spPr>
          <a:xfrm>
            <a:off x="8119353" y="2439605"/>
            <a:ext cx="1004598" cy="502299"/>
          </a:xfrm>
          <a:prstGeom prst="rect">
            <a:avLst/>
          </a:prstGeom>
          <a:solidFill>
            <a:schemeClr val="bg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TF AVC</a:t>
            </a:r>
          </a:p>
        </p:txBody>
      </p:sp>
      <p:cxnSp>
        <p:nvCxnSpPr>
          <p:cNvPr id="35" name="Connector: Elbow 87">
            <a:extLst>
              <a:ext uri="{FF2B5EF4-FFF2-40B4-BE49-F238E27FC236}">
                <a16:creationId xmlns:a16="http://schemas.microsoft.com/office/drawing/2014/main" id="{128158A6-B9BC-5C6A-A953-1A32BC2C605A}"/>
              </a:ext>
            </a:extLst>
          </p:cNvPr>
          <p:cNvCxnSpPr>
            <a:cxnSpLocks/>
            <a:stCxn id="19" idx="2"/>
            <a:endCxn id="20" idx="0"/>
          </p:cNvCxnSpPr>
          <p:nvPr/>
        </p:nvCxnSpPr>
        <p:spPr>
          <a:xfrm rot="5400000">
            <a:off x="9336499" y="2753400"/>
            <a:ext cx="615112" cy="1"/>
          </a:xfrm>
          <a:prstGeom prst="bentConnector3">
            <a:avLst>
              <a:gd name="adj1" fmla="val 50000"/>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FE0F5C5-29F2-86E2-79D2-5070BCF8F588}"/>
              </a:ext>
            </a:extLst>
          </p:cNvPr>
          <p:cNvSpPr/>
          <p:nvPr/>
        </p:nvSpPr>
        <p:spPr>
          <a:xfrm>
            <a:off x="963527" y="3013363"/>
            <a:ext cx="9321159" cy="604320"/>
          </a:xfrm>
          <a:prstGeom prst="rect">
            <a:avLst/>
          </a:prstGeom>
          <a:noFill/>
          <a:ln w="28575">
            <a:solidFill>
              <a:schemeClr val="accent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Arrow: Left 20">
            <a:extLst>
              <a:ext uri="{FF2B5EF4-FFF2-40B4-BE49-F238E27FC236}">
                <a16:creationId xmlns:a16="http://schemas.microsoft.com/office/drawing/2014/main" id="{0F3F1B6B-6E43-A9C9-4C7F-365427CFB3EE}"/>
              </a:ext>
            </a:extLst>
          </p:cNvPr>
          <p:cNvSpPr/>
          <p:nvPr/>
        </p:nvSpPr>
        <p:spPr>
          <a:xfrm rot="10800000">
            <a:off x="5678350" y="2643598"/>
            <a:ext cx="2443603" cy="362994"/>
          </a:xfrm>
          <a:prstGeom prst="bentUpArrow">
            <a:avLst>
              <a:gd name="adj1" fmla="val 25000"/>
              <a:gd name="adj2" fmla="val 26199"/>
              <a:gd name="adj3" fmla="val 25000"/>
            </a:avLst>
          </a:prstGeom>
          <a:solidFill>
            <a:schemeClr val="accent4">
              <a:lumMod val="20000"/>
              <a:lumOff val="80000"/>
            </a:schemeClr>
          </a:solid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Arrow: Left 20">
            <a:extLst>
              <a:ext uri="{FF2B5EF4-FFF2-40B4-BE49-F238E27FC236}">
                <a16:creationId xmlns:a16="http://schemas.microsoft.com/office/drawing/2014/main" id="{232AF133-D779-E76B-0F50-6B03CBE5413C}"/>
              </a:ext>
            </a:extLst>
          </p:cNvPr>
          <p:cNvSpPr/>
          <p:nvPr/>
        </p:nvSpPr>
        <p:spPr>
          <a:xfrm>
            <a:off x="10155227" y="3239469"/>
            <a:ext cx="329184" cy="137160"/>
          </a:xfrm>
          <a:prstGeom prst="leftArrow">
            <a:avLst/>
          </a:prstGeom>
          <a:solidFill>
            <a:schemeClr val="accent4">
              <a:lumMod val="20000"/>
              <a:lumOff val="80000"/>
            </a:schemeClr>
          </a:solid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986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A2C7E9-DC20-A7CD-7737-2DBF7B80CE66}"/>
              </a:ext>
            </a:extLst>
          </p:cNvPr>
          <p:cNvSpPr>
            <a:spLocks noGrp="1"/>
          </p:cNvSpPr>
          <p:nvPr>
            <p:ph type="title"/>
          </p:nvPr>
        </p:nvSpPr>
        <p:spPr/>
        <p:txBody>
          <a:bodyPr/>
          <a:lstStyle/>
          <a:p>
            <a:r>
              <a:rPr lang="en-US" dirty="0">
                <a:solidFill>
                  <a:schemeClr val="tx1">
                    <a:lumMod val="95000"/>
                    <a:lumOff val="5000"/>
                  </a:schemeClr>
                </a:solidFill>
              </a:rPr>
              <a:t>Context and purpose (2/2) – Work of all WP.29 expert groups</a:t>
            </a:r>
          </a:p>
        </p:txBody>
      </p:sp>
      <p:sp>
        <p:nvSpPr>
          <p:cNvPr id="5" name="Content Placeholder 4">
            <a:extLst>
              <a:ext uri="{FF2B5EF4-FFF2-40B4-BE49-F238E27FC236}">
                <a16:creationId xmlns:a16="http://schemas.microsoft.com/office/drawing/2014/main" id="{E4BD9A04-6070-3A4A-2AC0-0A472F47D15E}"/>
              </a:ext>
            </a:extLst>
          </p:cNvPr>
          <p:cNvSpPr>
            <a:spLocks noGrp="1"/>
          </p:cNvSpPr>
          <p:nvPr>
            <p:ph sz="quarter" idx="13"/>
          </p:nvPr>
        </p:nvSpPr>
        <p:spPr>
          <a:xfrm>
            <a:off x="444500" y="3600670"/>
            <a:ext cx="10910854" cy="3150571"/>
          </a:xfrm>
          <a:solidFill>
            <a:schemeClr val="bg1"/>
          </a:solidFill>
        </p:spPr>
        <p:txBody>
          <a:bodyPr>
            <a:normAutofit fontScale="85000" lnSpcReduction="20000"/>
          </a:bodyPr>
          <a:lstStyle/>
          <a:p>
            <a:pPr>
              <a:spcBef>
                <a:spcPts val="0"/>
              </a:spcBef>
              <a:spcAft>
                <a:spcPts val="0"/>
              </a:spcAft>
            </a:pPr>
            <a:r>
              <a:rPr lang="en-US" sz="2100" b="1" dirty="0">
                <a:solidFill>
                  <a:schemeClr val="accent2"/>
                </a:solidFill>
              </a:rPr>
              <a:t>Initial mandate</a:t>
            </a:r>
          </a:p>
          <a:p>
            <a:pPr marL="342900" indent="-342900">
              <a:spcBef>
                <a:spcPts val="0"/>
              </a:spcBef>
              <a:spcAft>
                <a:spcPts val="0"/>
              </a:spcAft>
              <a:buFont typeface="Arial" panose="020B0604020202020204" pitchFamily="34" charset="0"/>
              <a:buChar char="•"/>
            </a:pPr>
            <a:r>
              <a:rPr lang="en-US" dirty="0">
                <a:solidFill>
                  <a:schemeClr val="tx1">
                    <a:lumMod val="95000"/>
                    <a:lumOff val="5000"/>
                  </a:schemeClr>
                </a:solidFill>
              </a:rPr>
              <a:t>Scan UN Regulations and GTRs to determine which ones are relevant for automated vehicles, including those with or without manual controls, those without occupants, etc.</a:t>
            </a:r>
          </a:p>
          <a:p>
            <a:pPr>
              <a:spcBef>
                <a:spcPts val="0"/>
              </a:spcBef>
              <a:spcAft>
                <a:spcPts val="0"/>
              </a:spcAft>
            </a:pPr>
            <a:endParaRPr lang="en-US" sz="2000" b="1" dirty="0">
              <a:solidFill>
                <a:schemeClr val="accent2"/>
              </a:solidFill>
            </a:endParaRPr>
          </a:p>
          <a:p>
            <a:pPr>
              <a:spcBef>
                <a:spcPts val="0"/>
              </a:spcBef>
              <a:spcAft>
                <a:spcPts val="0"/>
              </a:spcAft>
            </a:pPr>
            <a:r>
              <a:rPr lang="en-US" sz="2100" b="1" dirty="0">
                <a:solidFill>
                  <a:schemeClr val="accent2"/>
                </a:solidFill>
              </a:rPr>
              <a:t>Report to WP.29 </a:t>
            </a:r>
            <a:r>
              <a:rPr lang="en-US" dirty="0">
                <a:solidFill>
                  <a:schemeClr val="accent2"/>
                </a:solidFill>
              </a:rPr>
              <a:t>(WP29/2023/86, updated version WP29-192-18)</a:t>
            </a:r>
            <a:r>
              <a:rPr lang="en-US" b="1" dirty="0">
                <a:solidFill>
                  <a:schemeClr val="accent2"/>
                </a:solidFill>
              </a:rPr>
              <a:t>: </a:t>
            </a:r>
            <a:endParaRPr lang="en-US" sz="2000" b="1" dirty="0">
              <a:solidFill>
                <a:schemeClr val="accent2"/>
              </a:solidFill>
            </a:endParaRPr>
          </a:p>
          <a:p>
            <a:pPr marL="285750" indent="-285750">
              <a:spcBef>
                <a:spcPts val="500"/>
              </a:spcBef>
              <a:spcAft>
                <a:spcPts val="0"/>
              </a:spcAft>
              <a:buFont typeface="Arial" panose="020B0604020202020204" pitchFamily="34" charset="0"/>
              <a:buChar char="•"/>
            </a:pPr>
            <a:r>
              <a:rPr lang="en-US" dirty="0">
                <a:solidFill>
                  <a:schemeClr val="tx1">
                    <a:lumMod val="95000"/>
                    <a:lumOff val="5000"/>
                  </a:schemeClr>
                </a:solidFill>
              </a:rPr>
              <a:t>Contains global results, summary sheets for each screened Regulations</a:t>
            </a:r>
          </a:p>
          <a:p>
            <a:pPr marL="285750" indent="-285750">
              <a:spcBef>
                <a:spcPts val="500"/>
              </a:spcBef>
              <a:spcAft>
                <a:spcPts val="0"/>
              </a:spcAft>
              <a:buFont typeface="Arial" panose="020B0604020202020204" pitchFamily="34" charset="0"/>
              <a:buChar char="•"/>
            </a:pPr>
            <a:r>
              <a:rPr lang="en-US" dirty="0">
                <a:solidFill>
                  <a:schemeClr val="tx1">
                    <a:lumMod val="95000"/>
                    <a:lumOff val="5000"/>
                  </a:schemeClr>
                </a:solidFill>
              </a:rPr>
              <a:t>Has been updated and submitted as an informal document to the 192</a:t>
            </a:r>
            <a:r>
              <a:rPr lang="en-US" baseline="30000" dirty="0">
                <a:solidFill>
                  <a:schemeClr val="tx1">
                    <a:lumMod val="95000"/>
                    <a:lumOff val="5000"/>
                  </a:schemeClr>
                </a:solidFill>
              </a:rPr>
              <a:t>nd</a:t>
            </a:r>
            <a:r>
              <a:rPr lang="en-US" dirty="0">
                <a:solidFill>
                  <a:schemeClr val="tx1">
                    <a:lumMod val="95000"/>
                    <a:lumOff val="5000"/>
                  </a:schemeClr>
                </a:solidFill>
              </a:rPr>
              <a:t> session of WP.29</a:t>
            </a:r>
          </a:p>
          <a:p>
            <a:pPr>
              <a:spcBef>
                <a:spcPts val="500"/>
              </a:spcBef>
              <a:spcAft>
                <a:spcPts val="0"/>
              </a:spcAft>
            </a:pPr>
            <a:endParaRPr lang="en-US" sz="1700" dirty="0">
              <a:solidFill>
                <a:schemeClr val="accent2"/>
              </a:solidFill>
            </a:endParaRPr>
          </a:p>
          <a:p>
            <a:pPr>
              <a:spcBef>
                <a:spcPts val="0"/>
              </a:spcBef>
              <a:spcAft>
                <a:spcPts val="0"/>
              </a:spcAft>
            </a:pPr>
            <a:r>
              <a:rPr lang="en-US" sz="2100" b="1" dirty="0">
                <a:solidFill>
                  <a:schemeClr val="accent2"/>
                </a:solidFill>
              </a:rPr>
              <a:t>New guidance from WP.29 in June 2023</a:t>
            </a:r>
          </a:p>
          <a:p>
            <a:pPr marL="285750" indent="-285750">
              <a:spcBef>
                <a:spcPts val="500"/>
              </a:spcBef>
              <a:spcAft>
                <a:spcPts val="0"/>
              </a:spcAft>
              <a:buFont typeface="Arial" panose="020B0604020202020204" pitchFamily="34" charset="0"/>
              <a:buChar char="•"/>
            </a:pPr>
            <a:r>
              <a:rPr lang="en-US" dirty="0">
                <a:solidFill>
                  <a:schemeClr val="tx1">
                    <a:lumMod val="95000"/>
                    <a:lumOff val="5000"/>
                  </a:schemeClr>
                </a:solidFill>
              </a:rPr>
              <a:t>All groups may start </a:t>
            </a:r>
            <a:r>
              <a:rPr lang="en-US" b="1" dirty="0">
                <a:solidFill>
                  <a:schemeClr val="tx1"/>
                </a:solidFill>
              </a:rPr>
              <a:t>drafting</a:t>
            </a:r>
            <a:r>
              <a:rPr lang="en-US" b="1" dirty="0">
                <a:solidFill>
                  <a:schemeClr val="tx1">
                    <a:lumMod val="95000"/>
                    <a:lumOff val="5000"/>
                  </a:schemeClr>
                </a:solidFill>
              </a:rPr>
              <a:t> amendments </a:t>
            </a:r>
            <a:r>
              <a:rPr lang="en-US" dirty="0">
                <a:solidFill>
                  <a:schemeClr val="tx1">
                    <a:lumMod val="95000"/>
                    <a:lumOff val="5000"/>
                  </a:schemeClr>
                </a:solidFill>
              </a:rPr>
              <a:t>to proposed “priority Regulations”</a:t>
            </a:r>
          </a:p>
          <a:p>
            <a:pPr marL="285750" indent="-285750">
              <a:spcBef>
                <a:spcPts val="500"/>
              </a:spcBef>
              <a:spcAft>
                <a:spcPts val="0"/>
              </a:spcAft>
              <a:buFont typeface="Arial" panose="020B0604020202020204" pitchFamily="34" charset="0"/>
              <a:buChar char="•"/>
            </a:pPr>
            <a:r>
              <a:rPr lang="en-US" b="1" dirty="0">
                <a:solidFill>
                  <a:schemeClr val="tx1">
                    <a:lumMod val="95000"/>
                    <a:lumOff val="5000"/>
                  </a:schemeClr>
                </a:solidFill>
              </a:rPr>
              <a:t>Coordination</a:t>
            </a:r>
            <a:r>
              <a:rPr lang="en-US" dirty="0">
                <a:solidFill>
                  <a:schemeClr val="tx1">
                    <a:lumMod val="95000"/>
                    <a:lumOff val="5000"/>
                  </a:schemeClr>
                </a:solidFill>
              </a:rPr>
              <a:t> between groups shall continue for common definitions, translations and solutions to cross-GR issues</a:t>
            </a:r>
            <a:endParaRPr lang="en-US" dirty="0">
              <a:solidFill>
                <a:srgbClr val="000000">
                  <a:lumMod val="95000"/>
                  <a:lumOff val="5000"/>
                </a:srgbClr>
              </a:solidFill>
            </a:endParaRPr>
          </a:p>
          <a:p>
            <a:pPr>
              <a:spcBef>
                <a:spcPts val="500"/>
              </a:spcBef>
              <a:spcAft>
                <a:spcPts val="0"/>
              </a:spcAft>
            </a:pPr>
            <a:endParaRPr lang="en-US" dirty="0">
              <a:solidFill>
                <a:srgbClr val="000000">
                  <a:lumMod val="95000"/>
                  <a:lumOff val="5000"/>
                </a:srgbClr>
              </a:solidFill>
            </a:endParaRPr>
          </a:p>
          <a:p>
            <a:pPr>
              <a:spcBef>
                <a:spcPts val="500"/>
              </a:spcBef>
              <a:spcAft>
                <a:spcPts val="0"/>
              </a:spcAft>
            </a:pPr>
            <a:r>
              <a:rPr lang="en-US" sz="2100" b="1" dirty="0">
                <a:solidFill>
                  <a:schemeClr val="accent2"/>
                </a:solidFill>
              </a:rPr>
              <a:t>In March 2024, the expert groups proposed a </a:t>
            </a:r>
            <a:r>
              <a:rPr lang="en-US" sz="2100" b="1" dirty="0" err="1">
                <a:solidFill>
                  <a:schemeClr val="accent2"/>
                </a:solidFill>
              </a:rPr>
              <a:t>harmonised</a:t>
            </a:r>
            <a:r>
              <a:rPr lang="en-US" sz="2100" b="1" dirty="0">
                <a:solidFill>
                  <a:schemeClr val="accent2"/>
                </a:solidFill>
              </a:rPr>
              <a:t> timeline to WP.29 (WP29-192-17)</a:t>
            </a:r>
          </a:p>
        </p:txBody>
      </p:sp>
      <p:sp>
        <p:nvSpPr>
          <p:cNvPr id="6" name="Slide Number Placeholder 5">
            <a:extLst>
              <a:ext uri="{FF2B5EF4-FFF2-40B4-BE49-F238E27FC236}">
                <a16:creationId xmlns:a16="http://schemas.microsoft.com/office/drawing/2014/main" id="{05F8DFFA-0E50-B292-F9D5-8D2D630F6526}"/>
              </a:ext>
            </a:extLst>
          </p:cNvPr>
          <p:cNvSpPr>
            <a:spLocks noGrp="1"/>
          </p:cNvSpPr>
          <p:nvPr>
            <p:ph type="sldNum" sz="quarter" idx="12"/>
          </p:nvPr>
        </p:nvSpPr>
        <p:spPr/>
        <p:txBody>
          <a:bodyPr/>
          <a:lstStyle/>
          <a:p>
            <a:fld id="{9860EDB8-5305-433F-BE41-D7A86D811DB3}" type="slidenum">
              <a:rPr lang="en-US" smtClean="0"/>
              <a:pPr/>
              <a:t>3</a:t>
            </a:fld>
            <a:endParaRPr lang="en-US" dirty="0"/>
          </a:p>
        </p:txBody>
      </p:sp>
      <p:graphicFrame>
        <p:nvGraphicFramePr>
          <p:cNvPr id="3" name="Diagramme 2"/>
          <p:cNvGraphicFramePr/>
          <p:nvPr>
            <p:extLst>
              <p:ext uri="{D42A27DB-BD31-4B8C-83A1-F6EECF244321}">
                <p14:modId xmlns:p14="http://schemas.microsoft.com/office/powerpoint/2010/main" val="2696681065"/>
              </p:ext>
            </p:extLst>
          </p:nvPr>
        </p:nvGraphicFramePr>
        <p:xfrm>
          <a:off x="1324561" y="1279805"/>
          <a:ext cx="9690484" cy="1700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arenthèse fermante 7"/>
          <p:cNvSpPr/>
          <p:nvPr/>
        </p:nvSpPr>
        <p:spPr>
          <a:xfrm rot="5400000">
            <a:off x="3567404" y="576555"/>
            <a:ext cx="361952" cy="4847640"/>
          </a:xfrm>
          <a:prstGeom prst="rightBracket">
            <a:avLst>
              <a:gd name="adj" fmla="val 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p:cNvSpPr txBox="1"/>
          <p:nvPr/>
        </p:nvSpPr>
        <p:spPr>
          <a:xfrm>
            <a:off x="2452380" y="3155793"/>
            <a:ext cx="2371725" cy="369332"/>
          </a:xfrm>
          <a:prstGeom prst="rect">
            <a:avLst/>
          </a:prstGeom>
          <a:noFill/>
        </p:spPr>
        <p:txBody>
          <a:bodyPr wrap="square" rtlCol="0">
            <a:spAutoFit/>
          </a:bodyPr>
          <a:lstStyle/>
          <a:p>
            <a:pPr algn="ctr"/>
            <a:r>
              <a:rPr lang="en-US" dirty="0"/>
              <a:t>Phase 1 – Screening </a:t>
            </a:r>
            <a:endParaRPr lang="fr-FR" dirty="0"/>
          </a:p>
        </p:txBody>
      </p:sp>
      <p:sp>
        <p:nvSpPr>
          <p:cNvPr id="10" name="Parenthèse fermante 9"/>
          <p:cNvSpPr/>
          <p:nvPr/>
        </p:nvSpPr>
        <p:spPr>
          <a:xfrm rot="5400000">
            <a:off x="8502153" y="575171"/>
            <a:ext cx="359768" cy="4848225"/>
          </a:xfrm>
          <a:prstGeom prst="rightBracket">
            <a:avLst>
              <a:gd name="adj" fmla="val 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ZoneTexte 10"/>
          <p:cNvSpPr txBox="1"/>
          <p:nvPr/>
        </p:nvSpPr>
        <p:spPr>
          <a:xfrm>
            <a:off x="7619617" y="3155793"/>
            <a:ext cx="2371725" cy="369332"/>
          </a:xfrm>
          <a:prstGeom prst="rect">
            <a:avLst/>
          </a:prstGeom>
          <a:noFill/>
        </p:spPr>
        <p:txBody>
          <a:bodyPr wrap="square" rtlCol="0">
            <a:spAutoFit/>
          </a:bodyPr>
          <a:lstStyle/>
          <a:p>
            <a:pPr algn="ctr"/>
            <a:r>
              <a:rPr lang="en-US" dirty="0"/>
              <a:t>Phase 2 – Amending </a:t>
            </a:r>
            <a:endParaRPr lang="fr-FR" dirty="0"/>
          </a:p>
        </p:txBody>
      </p:sp>
    </p:spTree>
    <p:extLst>
      <p:ext uri="{BB962C8B-B14F-4D97-AF65-F5344CB8AC3E}">
        <p14:creationId xmlns:p14="http://schemas.microsoft.com/office/powerpoint/2010/main" val="179201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6C38-8F40-75FE-C52B-6CC0F3624ADC}"/>
              </a:ext>
            </a:extLst>
          </p:cNvPr>
          <p:cNvSpPr>
            <a:spLocks noGrp="1"/>
          </p:cNvSpPr>
          <p:nvPr>
            <p:ph type="title"/>
          </p:nvPr>
        </p:nvSpPr>
        <p:spPr/>
        <p:txBody>
          <a:bodyPr/>
          <a:lstStyle/>
          <a:p>
            <a:r>
              <a:rPr lang="en-US" dirty="0"/>
              <a:t>Status of GRVA Regulations (overview)</a:t>
            </a:r>
          </a:p>
        </p:txBody>
      </p:sp>
      <p:sp>
        <p:nvSpPr>
          <p:cNvPr id="3" name="Slide Number Placeholder 2">
            <a:extLst>
              <a:ext uri="{FF2B5EF4-FFF2-40B4-BE49-F238E27FC236}">
                <a16:creationId xmlns:a16="http://schemas.microsoft.com/office/drawing/2014/main" id="{CC24DD55-214E-147D-DAE8-7BAB81A8D164}"/>
              </a:ext>
            </a:extLst>
          </p:cNvPr>
          <p:cNvSpPr>
            <a:spLocks noGrp="1"/>
          </p:cNvSpPr>
          <p:nvPr>
            <p:ph type="sldNum" sz="quarter" idx="12"/>
          </p:nvPr>
        </p:nvSpPr>
        <p:spPr/>
        <p:txBody>
          <a:bodyPr/>
          <a:lstStyle/>
          <a:p>
            <a:fld id="{9860EDB8-5305-433F-BE41-D7A86D811DB3}" type="slidenum">
              <a:rPr lang="en-US" smtClean="0"/>
              <a:pPr/>
              <a:t>4</a:t>
            </a:fld>
            <a:endParaRPr lang="en-US"/>
          </a:p>
        </p:txBody>
      </p:sp>
      <p:graphicFrame>
        <p:nvGraphicFramePr>
          <p:cNvPr id="5" name="Espace réservé du contenu 4"/>
          <p:cNvGraphicFramePr>
            <a:graphicFrameLocks noGrp="1"/>
          </p:cNvGraphicFramePr>
          <p:nvPr>
            <p:ph sz="quarter" idx="13"/>
            <p:extLst>
              <p:ext uri="{D42A27DB-BD31-4B8C-83A1-F6EECF244321}">
                <p14:modId xmlns:p14="http://schemas.microsoft.com/office/powerpoint/2010/main" val="958175776"/>
              </p:ext>
            </p:extLst>
          </p:nvPr>
        </p:nvGraphicFramePr>
        <p:xfrm>
          <a:off x="2835206" y="1280049"/>
          <a:ext cx="7540498" cy="543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7244862" y="6245911"/>
            <a:ext cx="4290646" cy="646331"/>
          </a:xfrm>
          <a:prstGeom prst="rect">
            <a:avLst/>
          </a:prstGeom>
          <a:noFill/>
        </p:spPr>
        <p:txBody>
          <a:bodyPr wrap="square" rtlCol="0">
            <a:spAutoFit/>
          </a:bodyPr>
          <a:lstStyle/>
          <a:p>
            <a:r>
              <a:rPr lang="en-US" i="1" dirty="0"/>
              <a:t>Changes since the 19</a:t>
            </a:r>
            <a:r>
              <a:rPr lang="en-US" i="1" baseline="30000" dirty="0"/>
              <a:t>th</a:t>
            </a:r>
            <a:r>
              <a:rPr lang="en-US" i="1" dirty="0"/>
              <a:t> GRVA session are indicated by the cells with yellow borders</a:t>
            </a:r>
            <a:endParaRPr lang="fr-FR" i="1" dirty="0"/>
          </a:p>
        </p:txBody>
      </p:sp>
    </p:spTree>
    <p:extLst>
      <p:ext uri="{BB962C8B-B14F-4D97-AF65-F5344CB8AC3E}">
        <p14:creationId xmlns:p14="http://schemas.microsoft.com/office/powerpoint/2010/main" val="416235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6C38-8F40-75FE-C52B-6CC0F3624ADC}"/>
              </a:ext>
            </a:extLst>
          </p:cNvPr>
          <p:cNvSpPr>
            <a:spLocks noGrp="1"/>
          </p:cNvSpPr>
          <p:nvPr>
            <p:ph type="title"/>
          </p:nvPr>
        </p:nvSpPr>
        <p:spPr/>
        <p:txBody>
          <a:bodyPr/>
          <a:lstStyle/>
          <a:p>
            <a:r>
              <a:rPr lang="en-US" dirty="0"/>
              <a:t>Status of GRVA Regulations (Regulations with active tasks)</a:t>
            </a:r>
          </a:p>
        </p:txBody>
      </p:sp>
      <p:sp>
        <p:nvSpPr>
          <p:cNvPr id="3" name="Slide Number Placeholder 2">
            <a:extLst>
              <a:ext uri="{FF2B5EF4-FFF2-40B4-BE49-F238E27FC236}">
                <a16:creationId xmlns:a16="http://schemas.microsoft.com/office/drawing/2014/main" id="{CC24DD55-214E-147D-DAE8-7BAB81A8D164}"/>
              </a:ext>
            </a:extLst>
          </p:cNvPr>
          <p:cNvSpPr>
            <a:spLocks noGrp="1"/>
          </p:cNvSpPr>
          <p:nvPr>
            <p:ph type="sldNum" sz="quarter" idx="12"/>
          </p:nvPr>
        </p:nvSpPr>
        <p:spPr/>
        <p:txBody>
          <a:bodyPr/>
          <a:lstStyle/>
          <a:p>
            <a:fld id="{9860EDB8-5305-433F-BE41-D7A86D811DB3}" type="slidenum">
              <a:rPr lang="en-US" smtClean="0"/>
              <a:pPr/>
              <a:t>5</a:t>
            </a:fld>
            <a:endParaRPr lang="en-US"/>
          </a:p>
        </p:txBody>
      </p:sp>
      <p:graphicFrame>
        <p:nvGraphicFramePr>
          <p:cNvPr id="5" name="Espace réservé du contenu 4"/>
          <p:cNvGraphicFramePr>
            <a:graphicFrameLocks noGrp="1"/>
          </p:cNvGraphicFramePr>
          <p:nvPr>
            <p:ph sz="quarter" idx="13"/>
            <p:extLst>
              <p:ext uri="{D42A27DB-BD31-4B8C-83A1-F6EECF244321}">
                <p14:modId xmlns:p14="http://schemas.microsoft.com/office/powerpoint/2010/main" val="2002484690"/>
              </p:ext>
            </p:extLst>
          </p:nvPr>
        </p:nvGraphicFramePr>
        <p:xfrm>
          <a:off x="444500" y="1497204"/>
          <a:ext cx="11140440" cy="2713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444500" y="4896704"/>
            <a:ext cx="10879992" cy="707886"/>
          </a:xfrm>
          <a:prstGeom prst="rect">
            <a:avLst/>
          </a:prstGeom>
          <a:noFill/>
          <a:ln>
            <a:solidFill>
              <a:schemeClr val="accent2"/>
            </a:solidFill>
          </a:ln>
        </p:spPr>
        <p:txBody>
          <a:bodyPr wrap="square" rtlCol="0">
            <a:spAutoFit/>
          </a:bodyPr>
          <a:lstStyle/>
          <a:p>
            <a:r>
              <a:rPr lang="en-US" sz="2000" dirty="0"/>
              <a:t>R13, R13-H and R79 are the top priorities of FADS.</a:t>
            </a:r>
          </a:p>
          <a:p>
            <a:r>
              <a:rPr lang="en-US" sz="2000" dirty="0"/>
              <a:t>Active work is ongoing towards the production of first amendment proposals in January 2025.</a:t>
            </a:r>
          </a:p>
        </p:txBody>
      </p:sp>
      <p:sp>
        <p:nvSpPr>
          <p:cNvPr id="6" name="Rectangle 5"/>
          <p:cNvSpPr/>
          <p:nvPr/>
        </p:nvSpPr>
        <p:spPr>
          <a:xfrm>
            <a:off x="444500" y="5645747"/>
            <a:ext cx="10879992" cy="646331"/>
          </a:xfrm>
          <a:prstGeom prst="rect">
            <a:avLst/>
          </a:prstGeom>
          <a:solidFill>
            <a:schemeClr val="accent4"/>
          </a:solidFill>
        </p:spPr>
        <p:txBody>
          <a:bodyPr wrap="square">
            <a:spAutoFit/>
          </a:bodyPr>
          <a:lstStyle/>
          <a:p>
            <a:r>
              <a:rPr lang="en-US" b="1" dirty="0"/>
              <a:t>In September, the work on R13 and R13-H has progressed and their new analysis was fully reviewed by FADS.</a:t>
            </a:r>
          </a:p>
        </p:txBody>
      </p:sp>
    </p:spTree>
    <p:extLst>
      <p:ext uri="{BB962C8B-B14F-4D97-AF65-F5344CB8AC3E}">
        <p14:creationId xmlns:p14="http://schemas.microsoft.com/office/powerpoint/2010/main" val="356083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6C38-8F40-75FE-C52B-6CC0F3624ADC}"/>
              </a:ext>
            </a:extLst>
          </p:cNvPr>
          <p:cNvSpPr>
            <a:spLocks noGrp="1"/>
          </p:cNvSpPr>
          <p:nvPr>
            <p:ph type="title"/>
          </p:nvPr>
        </p:nvSpPr>
        <p:spPr/>
        <p:txBody>
          <a:bodyPr>
            <a:normAutofit/>
          </a:bodyPr>
          <a:lstStyle/>
          <a:p>
            <a:r>
              <a:rPr lang="en-US" dirty="0"/>
              <a:t>Status of GRVA Regulations (Regulations no longer considered)</a:t>
            </a:r>
          </a:p>
        </p:txBody>
      </p:sp>
      <p:sp>
        <p:nvSpPr>
          <p:cNvPr id="3" name="Slide Number Placeholder 2">
            <a:extLst>
              <a:ext uri="{FF2B5EF4-FFF2-40B4-BE49-F238E27FC236}">
                <a16:creationId xmlns:a16="http://schemas.microsoft.com/office/drawing/2014/main" id="{CC24DD55-214E-147D-DAE8-7BAB81A8D164}"/>
              </a:ext>
            </a:extLst>
          </p:cNvPr>
          <p:cNvSpPr>
            <a:spLocks noGrp="1"/>
          </p:cNvSpPr>
          <p:nvPr>
            <p:ph type="sldNum" sz="quarter" idx="12"/>
          </p:nvPr>
        </p:nvSpPr>
        <p:spPr/>
        <p:txBody>
          <a:bodyPr/>
          <a:lstStyle/>
          <a:p>
            <a:fld id="{9860EDB8-5305-433F-BE41-D7A86D811DB3}" type="slidenum">
              <a:rPr lang="en-US" smtClean="0"/>
              <a:pPr/>
              <a:t>6</a:t>
            </a:fld>
            <a:endParaRPr lang="en-US"/>
          </a:p>
        </p:txBody>
      </p:sp>
      <p:graphicFrame>
        <p:nvGraphicFramePr>
          <p:cNvPr id="5" name="Espace réservé du contenu 4"/>
          <p:cNvGraphicFramePr>
            <a:graphicFrameLocks noGrp="1"/>
          </p:cNvGraphicFramePr>
          <p:nvPr>
            <p:ph sz="quarter" idx="13"/>
            <p:extLst>
              <p:ext uri="{D42A27DB-BD31-4B8C-83A1-F6EECF244321}">
                <p14:modId xmlns:p14="http://schemas.microsoft.com/office/powerpoint/2010/main" val="2568407088"/>
              </p:ext>
            </p:extLst>
          </p:nvPr>
        </p:nvGraphicFramePr>
        <p:xfrm>
          <a:off x="162345" y="1239856"/>
          <a:ext cx="5545119" cy="543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4955177" y="1248565"/>
            <a:ext cx="6699867" cy="1200329"/>
          </a:xfrm>
          <a:prstGeom prst="rect">
            <a:avLst/>
          </a:prstGeom>
          <a:noFill/>
          <a:ln>
            <a:solidFill>
              <a:schemeClr val="accent2"/>
            </a:solidFill>
          </a:ln>
        </p:spPr>
        <p:txBody>
          <a:bodyPr wrap="square" rtlCol="0">
            <a:spAutoFit/>
          </a:bodyPr>
          <a:lstStyle/>
          <a:p>
            <a:r>
              <a:rPr lang="en-US" dirty="0"/>
              <a:t>These Regulations are no longer considered because they are not relevant for automated vehicles, because they are already applicable to automated vehicles, or because these functions should be covered by complying with the ADS Regulation.</a:t>
            </a:r>
          </a:p>
        </p:txBody>
      </p:sp>
      <p:sp>
        <p:nvSpPr>
          <p:cNvPr id="7" name="ZoneTexte 6"/>
          <p:cNvSpPr txBox="1"/>
          <p:nvPr/>
        </p:nvSpPr>
        <p:spPr>
          <a:xfrm>
            <a:off x="4955177" y="2683816"/>
            <a:ext cx="6699867" cy="923330"/>
          </a:xfrm>
          <a:prstGeom prst="rect">
            <a:avLst/>
          </a:prstGeom>
          <a:noFill/>
          <a:ln>
            <a:solidFill>
              <a:schemeClr val="accent2"/>
            </a:solidFill>
          </a:ln>
        </p:spPr>
        <p:txBody>
          <a:bodyPr wrap="square" rtlCol="0">
            <a:spAutoFit/>
          </a:bodyPr>
          <a:lstStyle/>
          <a:p>
            <a:r>
              <a:rPr lang="en-US" dirty="0"/>
              <a:t>Amendments may still be necessary to exclude automated vehicles from their scope, to insert requirements specific to ADS with transitions of control, etc.</a:t>
            </a:r>
          </a:p>
        </p:txBody>
      </p:sp>
    </p:spTree>
    <p:extLst>
      <p:ext uri="{BB962C8B-B14F-4D97-AF65-F5344CB8AC3E}">
        <p14:creationId xmlns:p14="http://schemas.microsoft.com/office/powerpoint/2010/main" val="391103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6C38-8F40-75FE-C52B-6CC0F3624ADC}"/>
              </a:ext>
            </a:extLst>
          </p:cNvPr>
          <p:cNvSpPr>
            <a:spLocks noGrp="1"/>
          </p:cNvSpPr>
          <p:nvPr>
            <p:ph type="title"/>
          </p:nvPr>
        </p:nvSpPr>
        <p:spPr>
          <a:xfrm>
            <a:off x="444500" y="420561"/>
            <a:ext cx="11210544" cy="557784"/>
          </a:xfrm>
        </p:spPr>
        <p:txBody>
          <a:bodyPr/>
          <a:lstStyle/>
          <a:p>
            <a:r>
              <a:rPr lang="en-US" dirty="0"/>
              <a:t>Status of GRVA Regulations (Regulations on hold)</a:t>
            </a:r>
          </a:p>
        </p:txBody>
      </p:sp>
      <p:sp>
        <p:nvSpPr>
          <p:cNvPr id="3" name="Slide Number Placeholder 2">
            <a:extLst>
              <a:ext uri="{FF2B5EF4-FFF2-40B4-BE49-F238E27FC236}">
                <a16:creationId xmlns:a16="http://schemas.microsoft.com/office/drawing/2014/main" id="{CC24DD55-214E-147D-DAE8-7BAB81A8D164}"/>
              </a:ext>
            </a:extLst>
          </p:cNvPr>
          <p:cNvSpPr>
            <a:spLocks noGrp="1"/>
          </p:cNvSpPr>
          <p:nvPr>
            <p:ph type="sldNum" sz="quarter" idx="12"/>
          </p:nvPr>
        </p:nvSpPr>
        <p:spPr/>
        <p:txBody>
          <a:bodyPr/>
          <a:lstStyle/>
          <a:p>
            <a:fld id="{9860EDB8-5305-433F-BE41-D7A86D811DB3}" type="slidenum">
              <a:rPr lang="en-US" smtClean="0"/>
              <a:pPr/>
              <a:t>7</a:t>
            </a:fld>
            <a:endParaRPr lang="en-US"/>
          </a:p>
        </p:txBody>
      </p:sp>
      <p:graphicFrame>
        <p:nvGraphicFramePr>
          <p:cNvPr id="5" name="Espace réservé du contenu 4"/>
          <p:cNvGraphicFramePr>
            <a:graphicFrameLocks noGrp="1"/>
          </p:cNvGraphicFramePr>
          <p:nvPr>
            <p:ph sz="quarter" idx="13"/>
            <p:extLst>
              <p:ext uri="{D42A27DB-BD31-4B8C-83A1-F6EECF244321}">
                <p14:modId xmlns:p14="http://schemas.microsoft.com/office/powerpoint/2010/main" val="3635008790"/>
              </p:ext>
            </p:extLst>
          </p:nvPr>
        </p:nvGraphicFramePr>
        <p:xfrm>
          <a:off x="574328" y="1229807"/>
          <a:ext cx="7540498" cy="543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8224294" y="1810126"/>
            <a:ext cx="3405347" cy="1200329"/>
          </a:xfrm>
          <a:prstGeom prst="rect">
            <a:avLst/>
          </a:prstGeom>
          <a:noFill/>
          <a:ln>
            <a:solidFill>
              <a:schemeClr val="accent2"/>
            </a:solidFill>
          </a:ln>
        </p:spPr>
        <p:txBody>
          <a:bodyPr wrap="square" rtlCol="0">
            <a:spAutoFit/>
          </a:bodyPr>
          <a:lstStyle/>
          <a:p>
            <a:r>
              <a:rPr lang="en-US" dirty="0"/>
              <a:t>Non-priority Regulations will be amended in 2025 and 2026 depending on the priorities given by GRVA.</a:t>
            </a:r>
          </a:p>
        </p:txBody>
      </p:sp>
      <p:sp>
        <p:nvSpPr>
          <p:cNvPr id="6" name="Rectangle 5"/>
          <p:cNvSpPr/>
          <p:nvPr/>
        </p:nvSpPr>
        <p:spPr>
          <a:xfrm>
            <a:off x="8224293" y="3188617"/>
            <a:ext cx="3405347" cy="2862322"/>
          </a:xfrm>
          <a:prstGeom prst="rect">
            <a:avLst/>
          </a:prstGeom>
          <a:ln>
            <a:solidFill>
              <a:schemeClr val="accent2"/>
            </a:solidFill>
          </a:ln>
        </p:spPr>
        <p:txBody>
          <a:bodyPr wrap="square">
            <a:spAutoFit/>
          </a:bodyPr>
          <a:lstStyle/>
          <a:p>
            <a:r>
              <a:rPr lang="en-US" dirty="0"/>
              <a:t>R140/GTR8 (ESC) were previously classified as “not relevant” (performance fulfilled by the ADS), </a:t>
            </a:r>
            <a:r>
              <a:rPr lang="en-US" b="1" dirty="0">
                <a:solidFill>
                  <a:schemeClr val="accent4"/>
                </a:solidFill>
              </a:rPr>
              <a:t>but have since  been re-evaluated as “relevant” </a:t>
            </a:r>
            <a:r>
              <a:rPr lang="en-US" dirty="0"/>
              <a:t>due to new research showing the interest of approving ESC as standalone systems, even in fully automated vehicles.</a:t>
            </a:r>
            <a:endParaRPr lang="fr-FR" dirty="0"/>
          </a:p>
        </p:txBody>
      </p:sp>
    </p:spTree>
    <p:extLst>
      <p:ext uri="{BB962C8B-B14F-4D97-AF65-F5344CB8AC3E}">
        <p14:creationId xmlns:p14="http://schemas.microsoft.com/office/powerpoint/2010/main" val="391458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1B741-F912-E8D2-CC72-521EAC9CB928}"/>
              </a:ext>
            </a:extLst>
          </p:cNvPr>
          <p:cNvSpPr>
            <a:spLocks noGrp="1"/>
          </p:cNvSpPr>
          <p:nvPr>
            <p:ph type="title"/>
          </p:nvPr>
        </p:nvSpPr>
        <p:spPr>
          <a:xfrm>
            <a:off x="490728" y="483694"/>
            <a:ext cx="11210544" cy="557784"/>
          </a:xfrm>
        </p:spPr>
        <p:txBody>
          <a:bodyPr>
            <a:normAutofit fontScale="90000"/>
          </a:bodyPr>
          <a:lstStyle/>
          <a:p>
            <a:r>
              <a:rPr lang="en-US" dirty="0"/>
              <a:t>Proposed timeline </a:t>
            </a:r>
            <a:r>
              <a:rPr lang="en-US" altLang="ja-JP" dirty="0"/>
              <a:t>— 2024 to 2026, as presented at the 192</a:t>
            </a:r>
            <a:r>
              <a:rPr lang="en-US" altLang="ja-JP" baseline="30000" dirty="0"/>
              <a:t>nd</a:t>
            </a:r>
            <a:r>
              <a:rPr lang="en-US" altLang="ja-JP" dirty="0"/>
              <a:t> session of WP.29</a:t>
            </a:r>
            <a:br>
              <a:rPr lang="en-US" altLang="ja-JP" dirty="0"/>
            </a:br>
            <a:r>
              <a:rPr lang="en-US" altLang="ja-JP" sz="1200" dirty="0"/>
              <a:t>(below is a </a:t>
            </a:r>
            <a:r>
              <a:rPr lang="en-US" altLang="ja-JP" sz="1200" b="1" dirty="0"/>
              <a:t>tentative timeline</a:t>
            </a:r>
            <a:r>
              <a:rPr lang="en-US" altLang="ja-JP" sz="1200" dirty="0"/>
              <a:t>; the schedule of meetings, and adoption of working documents, is the prerogative of WP.29 and its subsidiary Working Parties)</a:t>
            </a:r>
            <a:endParaRPr lang="en-US" dirty="0"/>
          </a:p>
        </p:txBody>
      </p:sp>
      <p:sp>
        <p:nvSpPr>
          <p:cNvPr id="3" name="Slide Number Placeholder 2">
            <a:extLst>
              <a:ext uri="{FF2B5EF4-FFF2-40B4-BE49-F238E27FC236}">
                <a16:creationId xmlns:a16="http://schemas.microsoft.com/office/drawing/2014/main" id="{4D66356F-F464-A964-9732-89AA83510FFB}"/>
              </a:ext>
            </a:extLst>
          </p:cNvPr>
          <p:cNvSpPr>
            <a:spLocks noGrp="1"/>
          </p:cNvSpPr>
          <p:nvPr>
            <p:ph type="sldNum" sz="quarter" idx="12"/>
          </p:nvPr>
        </p:nvSpPr>
        <p:spPr>
          <a:xfrm>
            <a:off x="8329247" y="6447337"/>
            <a:ext cx="3276600" cy="141686"/>
          </a:xfrm>
        </p:spPr>
        <p:txBody>
          <a:bodyPr/>
          <a:lstStyle/>
          <a:p>
            <a:fld id="{9860EDB8-5305-433F-BE41-D7A86D811DB3}" type="slidenum">
              <a:rPr lang="en-US" smtClean="0"/>
              <a:pPr/>
              <a:t>8</a:t>
            </a:fld>
            <a:endParaRPr lang="en-US" dirty="0"/>
          </a:p>
        </p:txBody>
      </p:sp>
      <p:graphicFrame>
        <p:nvGraphicFramePr>
          <p:cNvPr id="8" name="Table 7">
            <a:extLst>
              <a:ext uri="{FF2B5EF4-FFF2-40B4-BE49-F238E27FC236}">
                <a16:creationId xmlns:a16="http://schemas.microsoft.com/office/drawing/2014/main" id="{FDBCA398-7E5C-C19E-0FD2-C94372508ED3}"/>
              </a:ext>
            </a:extLst>
          </p:cNvPr>
          <p:cNvGraphicFramePr>
            <a:graphicFrameLocks noGrp="1"/>
          </p:cNvGraphicFramePr>
          <p:nvPr>
            <p:extLst>
              <p:ext uri="{D42A27DB-BD31-4B8C-83A1-F6EECF244321}">
                <p14:modId xmlns:p14="http://schemas.microsoft.com/office/powerpoint/2010/main" val="2236620855"/>
              </p:ext>
            </p:extLst>
          </p:nvPr>
        </p:nvGraphicFramePr>
        <p:xfrm>
          <a:off x="490540" y="1555975"/>
          <a:ext cx="11115307" cy="1904573"/>
        </p:xfrm>
        <a:graphic>
          <a:graphicData uri="http://schemas.openxmlformats.org/drawingml/2006/table">
            <a:tbl>
              <a:tblPr/>
              <a:tblGrid>
                <a:gridCol w="384100">
                  <a:extLst>
                    <a:ext uri="{9D8B030D-6E8A-4147-A177-3AD203B41FA5}">
                      <a16:colId xmlns:a16="http://schemas.microsoft.com/office/drawing/2014/main" val="2918262183"/>
                    </a:ext>
                  </a:extLst>
                </a:gridCol>
                <a:gridCol w="312081">
                  <a:extLst>
                    <a:ext uri="{9D8B030D-6E8A-4147-A177-3AD203B41FA5}">
                      <a16:colId xmlns:a16="http://schemas.microsoft.com/office/drawing/2014/main" val="2132795487"/>
                    </a:ext>
                  </a:extLst>
                </a:gridCol>
                <a:gridCol w="288075">
                  <a:extLst>
                    <a:ext uri="{9D8B030D-6E8A-4147-A177-3AD203B41FA5}">
                      <a16:colId xmlns:a16="http://schemas.microsoft.com/office/drawing/2014/main" val="2245258638"/>
                    </a:ext>
                  </a:extLst>
                </a:gridCol>
                <a:gridCol w="352092">
                  <a:extLst>
                    <a:ext uri="{9D8B030D-6E8A-4147-A177-3AD203B41FA5}">
                      <a16:colId xmlns:a16="http://schemas.microsoft.com/office/drawing/2014/main" val="1774282765"/>
                    </a:ext>
                  </a:extLst>
                </a:gridCol>
                <a:gridCol w="272071">
                  <a:extLst>
                    <a:ext uri="{9D8B030D-6E8A-4147-A177-3AD203B41FA5}">
                      <a16:colId xmlns:a16="http://schemas.microsoft.com/office/drawing/2014/main" val="892581988"/>
                    </a:ext>
                  </a:extLst>
                </a:gridCol>
                <a:gridCol w="304079">
                  <a:extLst>
                    <a:ext uri="{9D8B030D-6E8A-4147-A177-3AD203B41FA5}">
                      <a16:colId xmlns:a16="http://schemas.microsoft.com/office/drawing/2014/main" val="312589407"/>
                    </a:ext>
                  </a:extLst>
                </a:gridCol>
                <a:gridCol w="304079">
                  <a:extLst>
                    <a:ext uri="{9D8B030D-6E8A-4147-A177-3AD203B41FA5}">
                      <a16:colId xmlns:a16="http://schemas.microsoft.com/office/drawing/2014/main" val="4101959787"/>
                    </a:ext>
                  </a:extLst>
                </a:gridCol>
                <a:gridCol w="280073">
                  <a:extLst>
                    <a:ext uri="{9D8B030D-6E8A-4147-A177-3AD203B41FA5}">
                      <a16:colId xmlns:a16="http://schemas.microsoft.com/office/drawing/2014/main" val="1967142034"/>
                    </a:ext>
                  </a:extLst>
                </a:gridCol>
                <a:gridCol w="328086">
                  <a:extLst>
                    <a:ext uri="{9D8B030D-6E8A-4147-A177-3AD203B41FA5}">
                      <a16:colId xmlns:a16="http://schemas.microsoft.com/office/drawing/2014/main" val="4126605154"/>
                    </a:ext>
                  </a:extLst>
                </a:gridCol>
                <a:gridCol w="312081">
                  <a:extLst>
                    <a:ext uri="{9D8B030D-6E8A-4147-A177-3AD203B41FA5}">
                      <a16:colId xmlns:a16="http://schemas.microsoft.com/office/drawing/2014/main" val="1619498460"/>
                    </a:ext>
                  </a:extLst>
                </a:gridCol>
                <a:gridCol w="280073">
                  <a:extLst>
                    <a:ext uri="{9D8B030D-6E8A-4147-A177-3AD203B41FA5}">
                      <a16:colId xmlns:a16="http://schemas.microsoft.com/office/drawing/2014/main" val="13325115"/>
                    </a:ext>
                  </a:extLst>
                </a:gridCol>
                <a:gridCol w="288075">
                  <a:extLst>
                    <a:ext uri="{9D8B030D-6E8A-4147-A177-3AD203B41FA5}">
                      <a16:colId xmlns:a16="http://schemas.microsoft.com/office/drawing/2014/main" val="1543535079"/>
                    </a:ext>
                  </a:extLst>
                </a:gridCol>
                <a:gridCol w="288075">
                  <a:extLst>
                    <a:ext uri="{9D8B030D-6E8A-4147-A177-3AD203B41FA5}">
                      <a16:colId xmlns:a16="http://schemas.microsoft.com/office/drawing/2014/main" val="2795463143"/>
                    </a:ext>
                  </a:extLst>
                </a:gridCol>
                <a:gridCol w="312081">
                  <a:extLst>
                    <a:ext uri="{9D8B030D-6E8A-4147-A177-3AD203B41FA5}">
                      <a16:colId xmlns:a16="http://schemas.microsoft.com/office/drawing/2014/main" val="312946240"/>
                    </a:ext>
                  </a:extLst>
                </a:gridCol>
                <a:gridCol w="288075">
                  <a:extLst>
                    <a:ext uri="{9D8B030D-6E8A-4147-A177-3AD203B41FA5}">
                      <a16:colId xmlns:a16="http://schemas.microsoft.com/office/drawing/2014/main" val="1056611906"/>
                    </a:ext>
                  </a:extLst>
                </a:gridCol>
                <a:gridCol w="352092">
                  <a:extLst>
                    <a:ext uri="{9D8B030D-6E8A-4147-A177-3AD203B41FA5}">
                      <a16:colId xmlns:a16="http://schemas.microsoft.com/office/drawing/2014/main" val="2667031402"/>
                    </a:ext>
                  </a:extLst>
                </a:gridCol>
                <a:gridCol w="272071">
                  <a:extLst>
                    <a:ext uri="{9D8B030D-6E8A-4147-A177-3AD203B41FA5}">
                      <a16:colId xmlns:a16="http://schemas.microsoft.com/office/drawing/2014/main" val="1800010642"/>
                    </a:ext>
                  </a:extLst>
                </a:gridCol>
                <a:gridCol w="304079">
                  <a:extLst>
                    <a:ext uri="{9D8B030D-6E8A-4147-A177-3AD203B41FA5}">
                      <a16:colId xmlns:a16="http://schemas.microsoft.com/office/drawing/2014/main" val="173629707"/>
                    </a:ext>
                  </a:extLst>
                </a:gridCol>
                <a:gridCol w="304079">
                  <a:extLst>
                    <a:ext uri="{9D8B030D-6E8A-4147-A177-3AD203B41FA5}">
                      <a16:colId xmlns:a16="http://schemas.microsoft.com/office/drawing/2014/main" val="444064426"/>
                    </a:ext>
                  </a:extLst>
                </a:gridCol>
                <a:gridCol w="280073">
                  <a:extLst>
                    <a:ext uri="{9D8B030D-6E8A-4147-A177-3AD203B41FA5}">
                      <a16:colId xmlns:a16="http://schemas.microsoft.com/office/drawing/2014/main" val="1277515961"/>
                    </a:ext>
                  </a:extLst>
                </a:gridCol>
                <a:gridCol w="328086">
                  <a:extLst>
                    <a:ext uri="{9D8B030D-6E8A-4147-A177-3AD203B41FA5}">
                      <a16:colId xmlns:a16="http://schemas.microsoft.com/office/drawing/2014/main" val="3857195526"/>
                    </a:ext>
                  </a:extLst>
                </a:gridCol>
                <a:gridCol w="312081">
                  <a:extLst>
                    <a:ext uri="{9D8B030D-6E8A-4147-A177-3AD203B41FA5}">
                      <a16:colId xmlns:a16="http://schemas.microsoft.com/office/drawing/2014/main" val="193828555"/>
                    </a:ext>
                  </a:extLst>
                </a:gridCol>
                <a:gridCol w="280073">
                  <a:extLst>
                    <a:ext uri="{9D8B030D-6E8A-4147-A177-3AD203B41FA5}">
                      <a16:colId xmlns:a16="http://schemas.microsoft.com/office/drawing/2014/main" val="895703500"/>
                    </a:ext>
                  </a:extLst>
                </a:gridCol>
                <a:gridCol w="288075">
                  <a:extLst>
                    <a:ext uri="{9D8B030D-6E8A-4147-A177-3AD203B41FA5}">
                      <a16:colId xmlns:a16="http://schemas.microsoft.com/office/drawing/2014/main" val="1796146079"/>
                    </a:ext>
                  </a:extLst>
                </a:gridCol>
                <a:gridCol w="288075">
                  <a:extLst>
                    <a:ext uri="{9D8B030D-6E8A-4147-A177-3AD203B41FA5}">
                      <a16:colId xmlns:a16="http://schemas.microsoft.com/office/drawing/2014/main" val="756953191"/>
                    </a:ext>
                  </a:extLst>
                </a:gridCol>
                <a:gridCol w="312081">
                  <a:extLst>
                    <a:ext uri="{9D8B030D-6E8A-4147-A177-3AD203B41FA5}">
                      <a16:colId xmlns:a16="http://schemas.microsoft.com/office/drawing/2014/main" val="663086236"/>
                    </a:ext>
                  </a:extLst>
                </a:gridCol>
                <a:gridCol w="288075">
                  <a:extLst>
                    <a:ext uri="{9D8B030D-6E8A-4147-A177-3AD203B41FA5}">
                      <a16:colId xmlns:a16="http://schemas.microsoft.com/office/drawing/2014/main" val="2928337775"/>
                    </a:ext>
                  </a:extLst>
                </a:gridCol>
                <a:gridCol w="256479">
                  <a:extLst>
                    <a:ext uri="{9D8B030D-6E8A-4147-A177-3AD203B41FA5}">
                      <a16:colId xmlns:a16="http://schemas.microsoft.com/office/drawing/2014/main" val="3926555142"/>
                    </a:ext>
                  </a:extLst>
                </a:gridCol>
                <a:gridCol w="272071">
                  <a:extLst>
                    <a:ext uri="{9D8B030D-6E8A-4147-A177-3AD203B41FA5}">
                      <a16:colId xmlns:a16="http://schemas.microsoft.com/office/drawing/2014/main" val="534897965"/>
                    </a:ext>
                  </a:extLst>
                </a:gridCol>
                <a:gridCol w="304079">
                  <a:extLst>
                    <a:ext uri="{9D8B030D-6E8A-4147-A177-3AD203B41FA5}">
                      <a16:colId xmlns:a16="http://schemas.microsoft.com/office/drawing/2014/main" val="1326570719"/>
                    </a:ext>
                  </a:extLst>
                </a:gridCol>
                <a:gridCol w="304079">
                  <a:extLst>
                    <a:ext uri="{9D8B030D-6E8A-4147-A177-3AD203B41FA5}">
                      <a16:colId xmlns:a16="http://schemas.microsoft.com/office/drawing/2014/main" val="767660533"/>
                    </a:ext>
                  </a:extLst>
                </a:gridCol>
                <a:gridCol w="280073">
                  <a:extLst>
                    <a:ext uri="{9D8B030D-6E8A-4147-A177-3AD203B41FA5}">
                      <a16:colId xmlns:a16="http://schemas.microsoft.com/office/drawing/2014/main" val="3984851654"/>
                    </a:ext>
                  </a:extLst>
                </a:gridCol>
                <a:gridCol w="328086">
                  <a:extLst>
                    <a:ext uri="{9D8B030D-6E8A-4147-A177-3AD203B41FA5}">
                      <a16:colId xmlns:a16="http://schemas.microsoft.com/office/drawing/2014/main" val="3534911327"/>
                    </a:ext>
                  </a:extLst>
                </a:gridCol>
                <a:gridCol w="312081">
                  <a:extLst>
                    <a:ext uri="{9D8B030D-6E8A-4147-A177-3AD203B41FA5}">
                      <a16:colId xmlns:a16="http://schemas.microsoft.com/office/drawing/2014/main" val="808478269"/>
                    </a:ext>
                  </a:extLst>
                </a:gridCol>
                <a:gridCol w="280073">
                  <a:extLst>
                    <a:ext uri="{9D8B030D-6E8A-4147-A177-3AD203B41FA5}">
                      <a16:colId xmlns:a16="http://schemas.microsoft.com/office/drawing/2014/main" val="3970613077"/>
                    </a:ext>
                  </a:extLst>
                </a:gridCol>
                <a:gridCol w="288075">
                  <a:extLst>
                    <a:ext uri="{9D8B030D-6E8A-4147-A177-3AD203B41FA5}">
                      <a16:colId xmlns:a16="http://schemas.microsoft.com/office/drawing/2014/main" val="1966934862"/>
                    </a:ext>
                  </a:extLst>
                </a:gridCol>
                <a:gridCol w="288075">
                  <a:extLst>
                    <a:ext uri="{9D8B030D-6E8A-4147-A177-3AD203B41FA5}">
                      <a16:colId xmlns:a16="http://schemas.microsoft.com/office/drawing/2014/main" val="3817146135"/>
                    </a:ext>
                  </a:extLst>
                </a:gridCol>
              </a:tblGrid>
              <a:tr h="622697">
                <a:tc>
                  <a:txBody>
                    <a:bodyPr/>
                    <a:lstStyle/>
                    <a:p>
                      <a:pPr algn="l" fontAlgn="b"/>
                      <a:endParaRPr lang="en-US" sz="700" b="0" i="0" u="none" strike="noStrike" dirty="0">
                        <a:solidFill>
                          <a:srgbClr val="000000"/>
                        </a:solidFill>
                        <a:effectLst/>
                        <a:latin typeface="Aptos Narrow" panose="020B0004020202020204" pitchFamily="34" charset="0"/>
                      </a:endParaRPr>
                    </a:p>
                  </a:txBody>
                  <a:tcPr marL="6002" marR="6002" marT="6002"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Jan-24</a:t>
                      </a:r>
                    </a:p>
                  </a:txBody>
                  <a:tcPr marL="9525" marR="9525" marT="9525" marB="0" vert="eaVert"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Feb-24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Mar-24</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Apr-24</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May-24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Jun-24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Jul-24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Aug-24</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Sep-24</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Oct-24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Nov-24</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Dec-24</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Jan-25</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Feb-25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Mar-25</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Apr-25</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May-25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Jun-25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Jul-25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Aug-25</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Sep-25</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Oct-25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Nov-25</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Dec-25</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Jan-26</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Feb-26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Mar-26</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1" i="0" u="none" strike="noStrike" dirty="0">
                          <a:ln>
                            <a:noFill/>
                          </a:ln>
                          <a:solidFill>
                            <a:srgbClr val="000000"/>
                          </a:solidFill>
                          <a:effectLst/>
                          <a:latin typeface="+mn-lt"/>
                        </a:rPr>
                        <a:t>Apr-26</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May-26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Jun-26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Jul-26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Aug-26</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b"/>
                      <a:r>
                        <a:rPr lang="en-US" sz="1000" b="1" i="0" u="none" strike="noStrike" dirty="0">
                          <a:ln>
                            <a:noFill/>
                          </a:ln>
                          <a:solidFill>
                            <a:srgbClr val="000000"/>
                          </a:solidFill>
                          <a:effectLst/>
                          <a:latin typeface="+mn-lt"/>
                        </a:rPr>
                        <a:t>Sep-26</a:t>
                      </a:r>
                    </a:p>
                  </a:txBody>
                  <a:tcPr marL="9525" marR="9525" marT="9525" marB="0" vert="eaVert" anchor="ctr">
                    <a:lnL w="190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Oct-26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Nov-26</a:t>
                      </a:r>
                    </a:p>
                  </a:txBody>
                  <a:tcPr marL="9525" marR="9525" marT="9525" marB="0" vert="ea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a:ln>
                            <a:noFill/>
                          </a:ln>
                          <a:solidFill>
                            <a:srgbClr val="000000"/>
                          </a:solidFill>
                          <a:effectLst/>
                          <a:latin typeface="+mn-lt"/>
                        </a:rPr>
                        <a:t>Dec-26</a:t>
                      </a:r>
                    </a:p>
                  </a:txBody>
                  <a:tcPr marL="9525" marR="9525" marT="9525" marB="0" vert="eaVert"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6665496"/>
                  </a:ext>
                </a:extLst>
              </a:tr>
              <a:tr h="622697">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GRVA</a:t>
                      </a:r>
                    </a:p>
                  </a:txBody>
                  <a:tcPr marL="6002" marR="6002" marT="6002" marB="0" vert="wordArt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R13(H)</a:t>
                      </a:r>
                    </a:p>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R79</a:t>
                      </a:r>
                    </a:p>
                  </a:txBody>
                  <a:tcPr marL="6002" marR="6002" marT="6002" marB="0" vert="wordArtVert" anchor="ctr">
                    <a:lnL w="190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a:gsLst>
                        <a:gs pos="50000">
                          <a:schemeClr val="accent2"/>
                        </a:gs>
                        <a:gs pos="49000">
                          <a:schemeClr val="bg1"/>
                        </a:gs>
                        <a:gs pos="0">
                          <a:schemeClr val="bg1"/>
                        </a:gs>
                        <a:gs pos="100000">
                          <a:schemeClr val="accent2"/>
                        </a:gs>
                      </a:gsLst>
                      <a:lin ang="2700000" scaled="1"/>
                    </a:gra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x</a:t>
                      </a: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x</a:t>
                      </a: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R13(H)</a:t>
                      </a:r>
                    </a:p>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R79</a:t>
                      </a:r>
                    </a:p>
                  </a:txBody>
                  <a:tcPr marL="6002" marR="6002" marT="6002" marB="0" vert="wordArtVert"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49000">
                          <a:schemeClr val="accent2"/>
                        </a:gs>
                        <a:gs pos="0">
                          <a:schemeClr val="accent2"/>
                        </a:gs>
                        <a:gs pos="100000">
                          <a:schemeClr val="bg1"/>
                        </a:gs>
                      </a:gsLst>
                      <a:lin ang="2700000" scaled="1"/>
                      <a:tileRect/>
                    </a:gra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R13(H)</a:t>
                      </a:r>
                    </a:p>
                    <a:p>
                      <a:pPr marL="0" algn="ctr" defTabSz="914400" rtl="0" eaLnBrk="1" fontAlgn="b" latinLnBrk="0" hangingPunct="1"/>
                      <a:r>
                        <a:rPr lang="en-US" sz="800" b="1" i="0" u="none" strike="noStrike" kern="1200" dirty="0">
                          <a:solidFill>
                            <a:schemeClr val="tx1"/>
                          </a:solidFill>
                          <a:effectLst/>
                          <a:latin typeface="Arial" panose="020B0604020202020204" pitchFamily="34" charset="0"/>
                          <a:ea typeface="+mn-ea"/>
                          <a:cs typeface="Arial" panose="020B0604020202020204" pitchFamily="34" charset="0"/>
                        </a:rPr>
                        <a:t>R79</a:t>
                      </a:r>
                    </a:p>
                  </a:txBody>
                  <a:tcPr marL="6002" marR="6002" marT="6002" marB="0" vert="wordArtVert"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a:gsLst>
                        <a:gs pos="50000">
                          <a:schemeClr val="accent2"/>
                        </a:gs>
                        <a:gs pos="49000">
                          <a:schemeClr val="bg1"/>
                        </a:gs>
                        <a:gs pos="0">
                          <a:schemeClr val="bg1"/>
                        </a:gs>
                        <a:gs pos="100000">
                          <a:schemeClr val="accent2"/>
                        </a:gs>
                      </a:gsLst>
                      <a:lin ang="2700000" scaled="1"/>
                    </a:gra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x</a:t>
                      </a: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x</a:t>
                      </a: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x</a:t>
                      </a: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a:gsLst>
                        <a:gs pos="50000">
                          <a:schemeClr val="bg1"/>
                        </a:gs>
                        <a:gs pos="49000">
                          <a:schemeClr val="accent4"/>
                        </a:gs>
                        <a:gs pos="0">
                          <a:schemeClr val="accent4"/>
                        </a:gs>
                        <a:gs pos="100000">
                          <a:schemeClr val="bg1"/>
                        </a:gs>
                      </a:gsLst>
                      <a:lin ang="2700000" scaled="1"/>
                    </a:gra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panose="020B0604020202020204" pitchFamily="34" charset="0"/>
                          <a:cs typeface="Arial" panose="020B0604020202020204" pitchFamily="34" charset="0"/>
                        </a:rPr>
                        <a:t>x</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190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a:gsLst>
                        <a:gs pos="50000">
                          <a:schemeClr val="accent4"/>
                        </a:gs>
                        <a:gs pos="49000">
                          <a:schemeClr val="bg1"/>
                        </a:gs>
                        <a:gs pos="0">
                          <a:schemeClr val="bg1"/>
                        </a:gs>
                        <a:gs pos="100000">
                          <a:schemeClr val="accent4"/>
                        </a:gs>
                      </a:gsLst>
                      <a:lin ang="2700000" scaled="1"/>
                    </a:gra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3085589"/>
                  </a:ext>
                </a:extLst>
              </a:tr>
              <a:tr h="0">
                <a:tc>
                  <a:txBody>
                    <a:bodyPr/>
                    <a:lstStyle/>
                    <a:p>
                      <a:pPr algn="ctr" fontAlgn="b"/>
                      <a:endParaRPr lang="en-US" sz="100" b="1"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algn="ctr" defTabSz="914400" rtl="0" eaLnBrk="1" fontAlgn="b" latinLnBrk="0" hangingPunct="1"/>
                      <a:endParaRPr lang="en-US" sz="2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6002" marR="6002" marT="6002" marB="0" anchor="ctr">
                    <a:lnL w="190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b"/>
                      <a:endParaRPr lang="en-US" sz="2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874204481"/>
                  </a:ext>
                </a:extLst>
              </a:tr>
              <a:tr h="622697">
                <a:tc>
                  <a:txBody>
                    <a:bodyPr/>
                    <a:lstStyle/>
                    <a:p>
                      <a:pPr algn="ctr" fontAlgn="b"/>
                      <a:r>
                        <a:rPr lang="en-US" sz="900" b="1" i="0" u="none" strike="noStrike" dirty="0">
                          <a:solidFill>
                            <a:srgbClr val="000000"/>
                          </a:solidFill>
                          <a:effectLst/>
                          <a:latin typeface="Arial" panose="020B0604020202020204" pitchFamily="34" charset="0"/>
                          <a:cs typeface="Arial" panose="020B0604020202020204" pitchFamily="34" charset="0"/>
                        </a:rPr>
                        <a:t>WP29</a:t>
                      </a:r>
                    </a:p>
                  </a:txBody>
                  <a:tcPr marL="6002" marR="6002" marT="6002" marB="0" vert="wordArt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endParaRPr lang="en-US" sz="10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6002" marR="6002" marT="6002" marB="0" anchor="ctr">
                    <a:lnL w="19050" cap="flat" cmpd="sng" algn="ctr">
                      <a:solidFill>
                        <a:schemeClr val="tx1"/>
                      </a:solidFill>
                      <a:prstDash val="solid"/>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192</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193</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194</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195</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196</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197</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198</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199</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200</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8846379"/>
                  </a:ext>
                </a:extLst>
              </a:tr>
            </a:tbl>
          </a:graphicData>
        </a:graphic>
      </p:graphicFrame>
      <p:graphicFrame>
        <p:nvGraphicFramePr>
          <p:cNvPr id="10" name="Table 9">
            <a:extLst>
              <a:ext uri="{FF2B5EF4-FFF2-40B4-BE49-F238E27FC236}">
                <a16:creationId xmlns:a16="http://schemas.microsoft.com/office/drawing/2014/main" id="{D4CE6283-FEEA-19AF-D612-67CC5878E526}"/>
              </a:ext>
            </a:extLst>
          </p:cNvPr>
          <p:cNvGraphicFramePr>
            <a:graphicFrameLocks noGrp="1"/>
          </p:cNvGraphicFramePr>
          <p:nvPr>
            <p:extLst>
              <p:ext uri="{D42A27DB-BD31-4B8C-83A1-F6EECF244321}">
                <p14:modId xmlns:p14="http://schemas.microsoft.com/office/powerpoint/2010/main" val="4047388429"/>
              </p:ext>
            </p:extLst>
          </p:nvPr>
        </p:nvGraphicFramePr>
        <p:xfrm>
          <a:off x="918381" y="3500139"/>
          <a:ext cx="1666047" cy="622697"/>
        </p:xfrm>
        <a:graphic>
          <a:graphicData uri="http://schemas.openxmlformats.org/drawingml/2006/table">
            <a:tbl>
              <a:tblPr/>
              <a:tblGrid>
                <a:gridCol w="307701">
                  <a:extLst>
                    <a:ext uri="{9D8B030D-6E8A-4147-A177-3AD203B41FA5}">
                      <a16:colId xmlns:a16="http://schemas.microsoft.com/office/drawing/2014/main" val="1400097865"/>
                    </a:ext>
                  </a:extLst>
                </a:gridCol>
                <a:gridCol w="1358346">
                  <a:extLst>
                    <a:ext uri="{9D8B030D-6E8A-4147-A177-3AD203B41FA5}">
                      <a16:colId xmlns:a16="http://schemas.microsoft.com/office/drawing/2014/main" val="1021478852"/>
                    </a:ext>
                  </a:extLst>
                </a:gridCol>
              </a:tblGrid>
              <a:tr h="622697">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49000">
                          <a:schemeClr val="accent2"/>
                        </a:gs>
                        <a:gs pos="0">
                          <a:schemeClr val="accent2"/>
                        </a:gs>
                        <a:gs pos="100000">
                          <a:schemeClr val="bg1"/>
                        </a:gs>
                      </a:gsLst>
                      <a:lin ang="2700000" scaled="1"/>
                      <a:tileRect/>
                    </a:gradFill>
                  </a:tcPr>
                </a:tc>
                <a:tc>
                  <a:txBody>
                    <a:bodyPr/>
                    <a:lstStyle/>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Informal</a:t>
                      </a:r>
                      <a:r>
                        <a:rPr lang="en-US" sz="1000" b="0" i="0" u="none" strike="noStrike" dirty="0">
                          <a:solidFill>
                            <a:srgbClr val="000000"/>
                          </a:solidFill>
                          <a:effectLst/>
                          <a:latin typeface="Arial" panose="020B0604020202020204" pitchFamily="34" charset="0"/>
                          <a:cs typeface="Arial" panose="020B0604020202020204" pitchFamily="34" charset="0"/>
                        </a:rPr>
                        <a:t> document(s) </a:t>
                      </a:r>
                      <a:r>
                        <a:rPr lang="en-US" sz="1000" b="1" i="0" u="none" strike="noStrike" dirty="0">
                          <a:solidFill>
                            <a:srgbClr val="000000"/>
                          </a:solidFill>
                          <a:effectLst/>
                          <a:latin typeface="Arial" panose="020B0604020202020204" pitchFamily="34" charset="0"/>
                          <a:cs typeface="Arial" panose="020B0604020202020204" pitchFamily="34" charset="0"/>
                        </a:rPr>
                        <a:t>Priority</a:t>
                      </a:r>
                      <a:r>
                        <a:rPr lang="en-US" sz="1000" b="0" i="0" u="none" strike="noStrike" dirty="0">
                          <a:solidFill>
                            <a:srgbClr val="000000"/>
                          </a:solidFill>
                          <a:effectLst/>
                          <a:latin typeface="Arial" panose="020B0604020202020204" pitchFamily="34" charset="0"/>
                          <a:cs typeface="Arial" panose="020B0604020202020204" pitchFamily="34" charset="0"/>
                        </a:rPr>
                        <a:t> Regulation(s) </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5918069"/>
                  </a:ext>
                </a:extLst>
              </a:tr>
            </a:tbl>
          </a:graphicData>
        </a:graphic>
      </p:graphicFrame>
      <p:graphicFrame>
        <p:nvGraphicFramePr>
          <p:cNvPr id="11" name="Table 10">
            <a:extLst>
              <a:ext uri="{FF2B5EF4-FFF2-40B4-BE49-F238E27FC236}">
                <a16:creationId xmlns:a16="http://schemas.microsoft.com/office/drawing/2014/main" id="{2F20465E-DA6B-0ECE-752B-3851CD252891}"/>
              </a:ext>
            </a:extLst>
          </p:cNvPr>
          <p:cNvGraphicFramePr>
            <a:graphicFrameLocks noGrp="1"/>
          </p:cNvGraphicFramePr>
          <p:nvPr>
            <p:extLst>
              <p:ext uri="{D42A27DB-BD31-4B8C-83A1-F6EECF244321}">
                <p14:modId xmlns:p14="http://schemas.microsoft.com/office/powerpoint/2010/main" val="4137964392"/>
              </p:ext>
            </p:extLst>
          </p:nvPr>
        </p:nvGraphicFramePr>
        <p:xfrm>
          <a:off x="2584428" y="3493512"/>
          <a:ext cx="1666047" cy="622697"/>
        </p:xfrm>
        <a:graphic>
          <a:graphicData uri="http://schemas.openxmlformats.org/drawingml/2006/table">
            <a:tbl>
              <a:tblPr/>
              <a:tblGrid>
                <a:gridCol w="307701">
                  <a:extLst>
                    <a:ext uri="{9D8B030D-6E8A-4147-A177-3AD203B41FA5}">
                      <a16:colId xmlns:a16="http://schemas.microsoft.com/office/drawing/2014/main" val="1400097865"/>
                    </a:ext>
                  </a:extLst>
                </a:gridCol>
                <a:gridCol w="1358346">
                  <a:extLst>
                    <a:ext uri="{9D8B030D-6E8A-4147-A177-3AD203B41FA5}">
                      <a16:colId xmlns:a16="http://schemas.microsoft.com/office/drawing/2014/main" val="1021478852"/>
                    </a:ext>
                  </a:extLst>
                </a:gridCol>
              </a:tblGrid>
              <a:tr h="622697">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51000">
                          <a:schemeClr val="accent2"/>
                        </a:gs>
                        <a:gs pos="49000">
                          <a:schemeClr val="bg1"/>
                        </a:gs>
                        <a:gs pos="0">
                          <a:schemeClr val="bg1"/>
                        </a:gs>
                        <a:gs pos="99000">
                          <a:schemeClr val="accent2"/>
                        </a:gs>
                      </a:gsLst>
                      <a:lin ang="2700000" scaled="1"/>
                      <a:tileRect/>
                    </a:gradFill>
                  </a:tcPr>
                </a:tc>
                <a:tc>
                  <a:txBody>
                    <a:bodyPr/>
                    <a:lstStyle/>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Working</a:t>
                      </a:r>
                      <a:r>
                        <a:rPr lang="en-US" sz="1000" b="0" i="0" u="none" strike="noStrike" dirty="0">
                          <a:solidFill>
                            <a:srgbClr val="000000"/>
                          </a:solidFill>
                          <a:effectLst/>
                          <a:latin typeface="Arial" panose="020B0604020202020204" pitchFamily="34" charset="0"/>
                          <a:cs typeface="Arial" panose="020B0604020202020204" pitchFamily="34" charset="0"/>
                        </a:rPr>
                        <a:t> document(s) </a:t>
                      </a:r>
                      <a:r>
                        <a:rPr lang="en-US" sz="1000" b="1" i="0" u="none" strike="noStrike" dirty="0">
                          <a:solidFill>
                            <a:srgbClr val="000000"/>
                          </a:solidFill>
                          <a:effectLst/>
                          <a:latin typeface="Arial" panose="020B0604020202020204" pitchFamily="34" charset="0"/>
                          <a:cs typeface="Arial" panose="020B0604020202020204" pitchFamily="34" charset="0"/>
                        </a:rPr>
                        <a:t>Priority</a:t>
                      </a:r>
                      <a:r>
                        <a:rPr lang="en-US" sz="1000" b="0" i="0" u="none" strike="noStrike" dirty="0">
                          <a:solidFill>
                            <a:srgbClr val="000000"/>
                          </a:solidFill>
                          <a:effectLst/>
                          <a:latin typeface="Arial" panose="020B0604020202020204" pitchFamily="34" charset="0"/>
                          <a:cs typeface="Arial" panose="020B0604020202020204" pitchFamily="34" charset="0"/>
                        </a:rPr>
                        <a:t> Regulation(s) </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5918069"/>
                  </a:ext>
                </a:extLst>
              </a:tr>
            </a:tbl>
          </a:graphicData>
        </a:graphic>
      </p:graphicFrame>
      <p:graphicFrame>
        <p:nvGraphicFramePr>
          <p:cNvPr id="12" name="Table 11">
            <a:extLst>
              <a:ext uri="{FF2B5EF4-FFF2-40B4-BE49-F238E27FC236}">
                <a16:creationId xmlns:a16="http://schemas.microsoft.com/office/drawing/2014/main" id="{C05EA68B-BF97-D545-59AE-902F5F1AFF5D}"/>
              </a:ext>
            </a:extLst>
          </p:cNvPr>
          <p:cNvGraphicFramePr>
            <a:graphicFrameLocks noGrp="1"/>
          </p:cNvGraphicFramePr>
          <p:nvPr>
            <p:extLst>
              <p:ext uri="{D42A27DB-BD31-4B8C-83A1-F6EECF244321}">
                <p14:modId xmlns:p14="http://schemas.microsoft.com/office/powerpoint/2010/main" val="746051624"/>
              </p:ext>
            </p:extLst>
          </p:nvPr>
        </p:nvGraphicFramePr>
        <p:xfrm>
          <a:off x="4250474" y="3503632"/>
          <a:ext cx="1878911" cy="622697"/>
        </p:xfrm>
        <a:graphic>
          <a:graphicData uri="http://schemas.openxmlformats.org/drawingml/2006/table">
            <a:tbl>
              <a:tblPr/>
              <a:tblGrid>
                <a:gridCol w="282023">
                  <a:extLst>
                    <a:ext uri="{9D8B030D-6E8A-4147-A177-3AD203B41FA5}">
                      <a16:colId xmlns:a16="http://schemas.microsoft.com/office/drawing/2014/main" val="1400097865"/>
                    </a:ext>
                  </a:extLst>
                </a:gridCol>
                <a:gridCol w="1596888">
                  <a:extLst>
                    <a:ext uri="{9D8B030D-6E8A-4147-A177-3AD203B41FA5}">
                      <a16:colId xmlns:a16="http://schemas.microsoft.com/office/drawing/2014/main" val="1021478852"/>
                    </a:ext>
                  </a:extLst>
                </a:gridCol>
              </a:tblGrid>
              <a:tr h="622697">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49000">
                          <a:schemeClr val="accent4"/>
                        </a:gs>
                        <a:gs pos="0">
                          <a:schemeClr val="accent4"/>
                        </a:gs>
                        <a:gs pos="100000">
                          <a:schemeClr val="bg1"/>
                        </a:gs>
                      </a:gsLst>
                      <a:lin ang="2700000" scaled="1"/>
                      <a:tileRect/>
                    </a:gradFill>
                  </a:tcPr>
                </a:tc>
                <a:tc>
                  <a:txBody>
                    <a:bodyPr/>
                    <a:lstStyle/>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Informal</a:t>
                      </a:r>
                      <a:r>
                        <a:rPr lang="en-US" sz="1000" b="0" i="0" u="none" strike="noStrike" dirty="0">
                          <a:solidFill>
                            <a:srgbClr val="000000"/>
                          </a:solidFill>
                          <a:effectLst/>
                          <a:latin typeface="Arial" panose="020B0604020202020204" pitchFamily="34" charset="0"/>
                          <a:cs typeface="Arial" panose="020B0604020202020204" pitchFamily="34" charset="0"/>
                        </a:rPr>
                        <a:t> document(s)</a:t>
                      </a:r>
                    </a:p>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Non-priority</a:t>
                      </a:r>
                      <a:r>
                        <a:rPr lang="en-US" sz="1000" b="0" i="0" u="none" strike="noStrike" dirty="0">
                          <a:solidFill>
                            <a:srgbClr val="000000"/>
                          </a:solidFill>
                          <a:effectLst/>
                          <a:latin typeface="Arial" panose="020B0604020202020204" pitchFamily="34" charset="0"/>
                          <a:cs typeface="Arial" panose="020B0604020202020204" pitchFamily="34" charset="0"/>
                        </a:rPr>
                        <a:t> Regulation(s) </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5918069"/>
                  </a:ext>
                </a:extLst>
              </a:tr>
            </a:tbl>
          </a:graphicData>
        </a:graphic>
      </p:graphicFrame>
      <p:graphicFrame>
        <p:nvGraphicFramePr>
          <p:cNvPr id="13" name="Table 12">
            <a:extLst>
              <a:ext uri="{FF2B5EF4-FFF2-40B4-BE49-F238E27FC236}">
                <a16:creationId xmlns:a16="http://schemas.microsoft.com/office/drawing/2014/main" id="{B274CA1E-AC36-A64B-B96E-CCC751C7CFB1}"/>
              </a:ext>
            </a:extLst>
          </p:cNvPr>
          <p:cNvGraphicFramePr>
            <a:graphicFrameLocks noGrp="1"/>
          </p:cNvGraphicFramePr>
          <p:nvPr>
            <p:extLst>
              <p:ext uri="{D42A27DB-BD31-4B8C-83A1-F6EECF244321}">
                <p14:modId xmlns:p14="http://schemas.microsoft.com/office/powerpoint/2010/main" val="906070263"/>
              </p:ext>
            </p:extLst>
          </p:nvPr>
        </p:nvGraphicFramePr>
        <p:xfrm>
          <a:off x="6164531" y="3490379"/>
          <a:ext cx="1836550" cy="622697"/>
        </p:xfrm>
        <a:graphic>
          <a:graphicData uri="http://schemas.openxmlformats.org/drawingml/2006/table">
            <a:tbl>
              <a:tblPr/>
              <a:tblGrid>
                <a:gridCol w="286046">
                  <a:extLst>
                    <a:ext uri="{9D8B030D-6E8A-4147-A177-3AD203B41FA5}">
                      <a16:colId xmlns:a16="http://schemas.microsoft.com/office/drawing/2014/main" val="1400097865"/>
                    </a:ext>
                  </a:extLst>
                </a:gridCol>
                <a:gridCol w="1550504">
                  <a:extLst>
                    <a:ext uri="{9D8B030D-6E8A-4147-A177-3AD203B41FA5}">
                      <a16:colId xmlns:a16="http://schemas.microsoft.com/office/drawing/2014/main" val="1021478852"/>
                    </a:ext>
                  </a:extLst>
                </a:gridCol>
              </a:tblGrid>
              <a:tr h="622697">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51000">
                          <a:schemeClr val="accent4"/>
                        </a:gs>
                        <a:gs pos="49000">
                          <a:schemeClr val="bg1"/>
                        </a:gs>
                        <a:gs pos="0">
                          <a:schemeClr val="bg1"/>
                        </a:gs>
                        <a:gs pos="99000">
                          <a:schemeClr val="accent4"/>
                        </a:gs>
                      </a:gsLst>
                      <a:lin ang="2700000" scaled="1"/>
                      <a:tileRect/>
                    </a:gradFill>
                  </a:tcPr>
                </a:tc>
                <a:tc>
                  <a:txBody>
                    <a:bodyPr/>
                    <a:lstStyle/>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Working</a:t>
                      </a:r>
                      <a:r>
                        <a:rPr lang="en-US" sz="1000" b="0" i="0" u="none" strike="noStrike" dirty="0">
                          <a:solidFill>
                            <a:srgbClr val="000000"/>
                          </a:solidFill>
                          <a:effectLst/>
                          <a:latin typeface="Arial" panose="020B0604020202020204" pitchFamily="34" charset="0"/>
                          <a:cs typeface="Arial" panose="020B0604020202020204" pitchFamily="34" charset="0"/>
                        </a:rPr>
                        <a:t> document(s)</a:t>
                      </a:r>
                    </a:p>
                    <a:p>
                      <a:pPr algn="l" fontAlgn="b"/>
                      <a:r>
                        <a:rPr lang="en-US" sz="1000" b="1" i="0" u="none" strike="noStrike" dirty="0">
                          <a:solidFill>
                            <a:srgbClr val="000000"/>
                          </a:solidFill>
                          <a:effectLst/>
                          <a:latin typeface="Arial" panose="020B0604020202020204" pitchFamily="34" charset="0"/>
                          <a:cs typeface="Arial" panose="020B0604020202020204" pitchFamily="34" charset="0"/>
                        </a:rPr>
                        <a:t>Non-priority</a:t>
                      </a:r>
                      <a:r>
                        <a:rPr lang="en-US" sz="1000" b="0" i="0" u="none" strike="noStrike" dirty="0">
                          <a:solidFill>
                            <a:srgbClr val="000000"/>
                          </a:solidFill>
                          <a:effectLst/>
                          <a:latin typeface="Arial" panose="020B0604020202020204" pitchFamily="34" charset="0"/>
                          <a:cs typeface="Arial" panose="020B0604020202020204" pitchFamily="34" charset="0"/>
                        </a:rPr>
                        <a:t> Regulation(s) </a:t>
                      </a:r>
                    </a:p>
                  </a:txBody>
                  <a:tcPr marL="6002" marR="6002" marT="6002" marB="0" anchor="ctr">
                    <a:lnL w="6350" cap="flat" cmpd="sng" algn="ctr">
                      <a:noFill/>
                      <a:prstDash val="sysDot"/>
                      <a:round/>
                      <a:headEnd type="none" w="med" len="med"/>
                      <a:tailEnd type="none" w="med" len="med"/>
                    </a:lnL>
                    <a:lnR w="6350" cap="flat" cmpd="sng" algn="ctr">
                      <a:no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5918069"/>
                  </a:ext>
                </a:extLst>
              </a:tr>
            </a:tbl>
          </a:graphicData>
        </a:graphic>
      </p:graphicFrame>
      <p:cxnSp>
        <p:nvCxnSpPr>
          <p:cNvPr id="40" name="Straight Connector 39">
            <a:extLst>
              <a:ext uri="{FF2B5EF4-FFF2-40B4-BE49-F238E27FC236}">
                <a16:creationId xmlns:a16="http://schemas.microsoft.com/office/drawing/2014/main" id="{22B2D4C6-EE5A-A905-AF8E-967A09308D45}"/>
              </a:ext>
            </a:extLst>
          </p:cNvPr>
          <p:cNvCxnSpPr>
            <a:cxnSpLocks/>
          </p:cNvCxnSpPr>
          <p:nvPr/>
        </p:nvCxnSpPr>
        <p:spPr>
          <a:xfrm>
            <a:off x="1823903" y="2827241"/>
            <a:ext cx="884295" cy="21866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196CE50-27C0-497E-1D2E-88681B9195E2}"/>
              </a:ext>
            </a:extLst>
          </p:cNvPr>
          <p:cNvCxnSpPr>
            <a:cxnSpLocks/>
          </p:cNvCxnSpPr>
          <p:nvPr/>
        </p:nvCxnSpPr>
        <p:spPr>
          <a:xfrm>
            <a:off x="871681" y="2827241"/>
            <a:ext cx="952222" cy="23545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5F69906-D054-6C2A-B93E-085AA834EA22}"/>
              </a:ext>
            </a:extLst>
          </p:cNvPr>
          <p:cNvCxnSpPr>
            <a:cxnSpLocks/>
          </p:cNvCxnSpPr>
          <p:nvPr/>
        </p:nvCxnSpPr>
        <p:spPr>
          <a:xfrm>
            <a:off x="3313189" y="2828953"/>
            <a:ext cx="884295" cy="21866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F751BED-C52A-0D15-FE22-996AC4F63218}"/>
              </a:ext>
            </a:extLst>
          </p:cNvPr>
          <p:cNvCxnSpPr>
            <a:cxnSpLocks/>
          </p:cNvCxnSpPr>
          <p:nvPr/>
        </p:nvCxnSpPr>
        <p:spPr>
          <a:xfrm>
            <a:off x="4459935" y="2827240"/>
            <a:ext cx="975473" cy="24120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E877A1C-A619-93B7-BD1C-6E35C35F57D3}"/>
              </a:ext>
            </a:extLst>
          </p:cNvPr>
          <p:cNvCxnSpPr>
            <a:cxnSpLocks/>
          </p:cNvCxnSpPr>
          <p:nvPr/>
        </p:nvCxnSpPr>
        <p:spPr>
          <a:xfrm>
            <a:off x="5438661" y="2827240"/>
            <a:ext cx="876000" cy="21661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5D9E934-88E8-AC5F-D0D5-C6B428A747F9}"/>
              </a:ext>
            </a:extLst>
          </p:cNvPr>
          <p:cNvCxnSpPr>
            <a:cxnSpLocks/>
          </p:cNvCxnSpPr>
          <p:nvPr/>
        </p:nvCxnSpPr>
        <p:spPr>
          <a:xfrm>
            <a:off x="6920316" y="2825188"/>
            <a:ext cx="876000" cy="21661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481AC42-F9B0-2245-6076-C8E1C1B59814}"/>
              </a:ext>
            </a:extLst>
          </p:cNvPr>
          <p:cNvCxnSpPr>
            <a:cxnSpLocks/>
          </p:cNvCxnSpPr>
          <p:nvPr/>
        </p:nvCxnSpPr>
        <p:spPr>
          <a:xfrm>
            <a:off x="8084254" y="2825188"/>
            <a:ext cx="876000" cy="21661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B39D243-D3E1-2DB8-6B05-0449B1DB05B1}"/>
              </a:ext>
            </a:extLst>
          </p:cNvPr>
          <p:cNvCxnSpPr>
            <a:cxnSpLocks/>
          </p:cNvCxnSpPr>
          <p:nvPr/>
        </p:nvCxnSpPr>
        <p:spPr>
          <a:xfrm>
            <a:off x="8943702" y="2833560"/>
            <a:ext cx="865664" cy="214054"/>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2F4895D9-9278-5754-A3DB-C25B6B7D2812}"/>
              </a:ext>
            </a:extLst>
          </p:cNvPr>
          <p:cNvCxnSpPr>
            <a:cxnSpLocks/>
          </p:cNvCxnSpPr>
          <p:nvPr/>
        </p:nvCxnSpPr>
        <p:spPr>
          <a:xfrm>
            <a:off x="10425357" y="2826466"/>
            <a:ext cx="865664" cy="214054"/>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AE0CDF4-ADD4-2FA8-D7AB-94B6F6322683}"/>
              </a:ext>
            </a:extLst>
          </p:cNvPr>
          <p:cNvCxnSpPr>
            <a:cxnSpLocks/>
          </p:cNvCxnSpPr>
          <p:nvPr/>
        </p:nvCxnSpPr>
        <p:spPr>
          <a:xfrm flipV="1">
            <a:off x="1820394" y="3053988"/>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EF539C51-C3A6-F0C2-659D-B39DD3965587}"/>
              </a:ext>
            </a:extLst>
          </p:cNvPr>
          <p:cNvCxnSpPr>
            <a:cxnSpLocks/>
          </p:cNvCxnSpPr>
          <p:nvPr/>
        </p:nvCxnSpPr>
        <p:spPr>
          <a:xfrm flipV="1">
            <a:off x="2706418" y="3047614"/>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405BEB6-B31E-3F60-B825-2376EBEAC131}"/>
              </a:ext>
            </a:extLst>
          </p:cNvPr>
          <p:cNvCxnSpPr>
            <a:cxnSpLocks/>
          </p:cNvCxnSpPr>
          <p:nvPr/>
        </p:nvCxnSpPr>
        <p:spPr>
          <a:xfrm flipV="1">
            <a:off x="4197484" y="3050292"/>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93E9264-F6E4-6A9F-BA73-ED219C426BFB}"/>
              </a:ext>
            </a:extLst>
          </p:cNvPr>
          <p:cNvCxnSpPr>
            <a:cxnSpLocks/>
          </p:cNvCxnSpPr>
          <p:nvPr/>
        </p:nvCxnSpPr>
        <p:spPr>
          <a:xfrm flipV="1">
            <a:off x="5435408" y="3048176"/>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AAE6CAC6-2B62-6346-C3C9-B68F7EC81FDC}"/>
              </a:ext>
            </a:extLst>
          </p:cNvPr>
          <p:cNvCxnSpPr>
            <a:cxnSpLocks/>
          </p:cNvCxnSpPr>
          <p:nvPr/>
        </p:nvCxnSpPr>
        <p:spPr>
          <a:xfrm flipV="1">
            <a:off x="6314661" y="3055365"/>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C071F7D-E42F-98EA-3EB1-F414D23D58CB}"/>
              </a:ext>
            </a:extLst>
          </p:cNvPr>
          <p:cNvCxnSpPr>
            <a:cxnSpLocks/>
          </p:cNvCxnSpPr>
          <p:nvPr/>
        </p:nvCxnSpPr>
        <p:spPr>
          <a:xfrm flipV="1">
            <a:off x="7796316" y="3040520"/>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51BE1B-4D15-9BE9-2F46-EAFBA3E6598C}"/>
              </a:ext>
            </a:extLst>
          </p:cNvPr>
          <p:cNvCxnSpPr>
            <a:cxnSpLocks/>
          </p:cNvCxnSpPr>
          <p:nvPr/>
        </p:nvCxnSpPr>
        <p:spPr>
          <a:xfrm flipV="1">
            <a:off x="8948451" y="3047145"/>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5DF04AC-8B1C-2D89-C3C1-5E308A90B0F3}"/>
              </a:ext>
            </a:extLst>
          </p:cNvPr>
          <p:cNvCxnSpPr>
            <a:cxnSpLocks/>
          </p:cNvCxnSpPr>
          <p:nvPr/>
        </p:nvCxnSpPr>
        <p:spPr>
          <a:xfrm flipV="1">
            <a:off x="9829721" y="3053771"/>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8B82300-3B6B-87C2-604A-4AF058B01EC3}"/>
              </a:ext>
            </a:extLst>
          </p:cNvPr>
          <p:cNvCxnSpPr>
            <a:cxnSpLocks/>
          </p:cNvCxnSpPr>
          <p:nvPr/>
        </p:nvCxnSpPr>
        <p:spPr>
          <a:xfrm flipV="1">
            <a:off x="11307507" y="3053771"/>
            <a:ext cx="0" cy="37299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001410" y="3426766"/>
            <a:ext cx="3727185" cy="738664"/>
          </a:xfrm>
          <a:prstGeom prst="rect">
            <a:avLst/>
          </a:prstGeom>
        </p:spPr>
        <p:txBody>
          <a:bodyPr wrap="square">
            <a:spAutoFit/>
          </a:bodyPr>
          <a:lstStyle/>
          <a:p>
            <a:pPr marL="171450" indent="-171450" fontAlgn="b">
              <a:buFont typeface="Arial" panose="020B0604020202020204" pitchFamily="34" charset="0"/>
              <a:buChar char="•"/>
            </a:pPr>
            <a:r>
              <a:rPr lang="en-US" sz="1050" dirty="0">
                <a:solidFill>
                  <a:srgbClr val="000000"/>
                </a:solidFill>
                <a:latin typeface="Arial" panose="020B0604020202020204" pitchFamily="34" charset="0"/>
                <a:cs typeface="Arial" panose="020B0604020202020204" pitchFamily="34" charset="0"/>
              </a:rPr>
              <a:t>X </a:t>
            </a:r>
            <a:r>
              <a:rPr lang="en-US" sz="1050" i="1" dirty="0">
                <a:solidFill>
                  <a:srgbClr val="000000"/>
                </a:solidFill>
                <a:latin typeface="Arial" panose="020B0604020202020204" pitchFamily="34" charset="0"/>
                <a:cs typeface="Arial" panose="020B0604020202020204" pitchFamily="34" charset="0"/>
              </a:rPr>
              <a:t>symbols mark the usual schedule of GRVA sessions</a:t>
            </a:r>
          </a:p>
          <a:p>
            <a:pPr marL="171450" indent="-171450" fontAlgn="b">
              <a:buFont typeface="Arial" panose="020B0604020202020204" pitchFamily="34" charset="0"/>
              <a:buChar char="•"/>
            </a:pPr>
            <a:r>
              <a:rPr lang="en-US" sz="1050" i="1" dirty="0">
                <a:solidFill>
                  <a:srgbClr val="000000"/>
                </a:solidFill>
                <a:latin typeface="Arial" panose="020B0604020202020204" pitchFamily="34" charset="0"/>
                <a:cs typeface="Arial" panose="020B0604020202020204" pitchFamily="34" charset="0"/>
              </a:rPr>
              <a:t>Numbers such as 192 indicate WP.29 sessions</a:t>
            </a:r>
          </a:p>
          <a:p>
            <a:pPr marL="171450" indent="-171450" fontAlgn="b">
              <a:buFont typeface="Arial" panose="020B0604020202020204" pitchFamily="34" charset="0"/>
              <a:buChar char="•"/>
            </a:pPr>
            <a:r>
              <a:rPr lang="en-US" sz="1050" i="1" dirty="0">
                <a:solidFill>
                  <a:srgbClr val="000000"/>
                </a:solidFill>
                <a:latin typeface="Arial" panose="020B0604020202020204" pitchFamily="34" charset="0"/>
                <a:cs typeface="Arial" panose="020B0604020202020204" pitchFamily="34" charset="0"/>
              </a:rPr>
              <a:t>Dotted lines indicate usual deadlines for the submission of documents to WP.29</a:t>
            </a:r>
            <a:endParaRPr lang="en-US" sz="1400" i="1" dirty="0">
              <a:solidFill>
                <a:srgbClr val="000000"/>
              </a:solidFill>
              <a:latin typeface="Arial" panose="020B0604020202020204" pitchFamily="34" charset="0"/>
              <a:cs typeface="Arial" panose="020B0604020202020204" pitchFamily="34" charset="0"/>
            </a:endParaRPr>
          </a:p>
        </p:txBody>
      </p:sp>
      <p:sp>
        <p:nvSpPr>
          <p:cNvPr id="6" name="ZoneTexte 5"/>
          <p:cNvSpPr txBox="1"/>
          <p:nvPr/>
        </p:nvSpPr>
        <p:spPr>
          <a:xfrm>
            <a:off x="490540" y="4435617"/>
            <a:ext cx="11115307" cy="2031325"/>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chemeClr val="accent2"/>
                </a:solidFill>
              </a:rPr>
              <a:t>January 2024: working documents for R13, R13-H and R79 (with manual controls) adopted by GRVA</a:t>
            </a:r>
          </a:p>
          <a:p>
            <a:pPr marL="285750" indent="-285750">
              <a:buFont typeface="Arial" panose="020B0604020202020204" pitchFamily="34" charset="0"/>
              <a:buChar char="•"/>
            </a:pPr>
            <a:r>
              <a:rPr lang="en-US" dirty="0"/>
              <a:t>January 2025: informal documents for R13, R13-H and R79 (without manual controls)</a:t>
            </a:r>
          </a:p>
          <a:p>
            <a:pPr marL="742950" lvl="1" indent="-285750">
              <a:buFont typeface="Arial" panose="020B0604020202020204" pitchFamily="34" charset="0"/>
              <a:buChar char="•"/>
            </a:pPr>
            <a:r>
              <a:rPr lang="en-US" dirty="0"/>
              <a:t>May 2025: working documents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After September 2025: documents for other GRVA Regulations, depending on new priorities</a:t>
            </a:r>
          </a:p>
          <a:p>
            <a:pPr marL="742950" lvl="1" indent="-285750">
              <a:buFont typeface="Arial" panose="020B0604020202020204" pitchFamily="34" charset="0"/>
              <a:buChar char="•"/>
            </a:pPr>
            <a:r>
              <a:rPr lang="en-US" dirty="0"/>
              <a:t>Candidates include R78 (braking of vehicles of Category L), </a:t>
            </a:r>
            <a:r>
              <a:rPr lang="en-US" b="1" dirty="0">
                <a:solidFill>
                  <a:schemeClr val="accent4"/>
                </a:solidFill>
              </a:rPr>
              <a:t>R140/GTR8 (ESC)</a:t>
            </a:r>
            <a:endParaRPr lang="fr-FR" b="1" dirty="0">
              <a:solidFill>
                <a:schemeClr val="accent4"/>
              </a:solidFill>
            </a:endParaRPr>
          </a:p>
        </p:txBody>
      </p:sp>
      <p:sp>
        <p:nvSpPr>
          <p:cNvPr id="5" name="Parenthèse fermante 4"/>
          <p:cNvSpPr/>
          <p:nvPr/>
        </p:nvSpPr>
        <p:spPr>
          <a:xfrm>
            <a:off x="10018207" y="5074418"/>
            <a:ext cx="291402" cy="1389230"/>
          </a:xfrm>
          <a:prstGeom prst="rightBracket">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ZoneTexte 6"/>
          <p:cNvSpPr txBox="1"/>
          <p:nvPr/>
        </p:nvSpPr>
        <p:spPr>
          <a:xfrm>
            <a:off x="10425357" y="5253820"/>
            <a:ext cx="1481940" cy="923330"/>
          </a:xfrm>
          <a:prstGeom prst="rect">
            <a:avLst/>
          </a:prstGeom>
          <a:solidFill>
            <a:schemeClr val="accent4"/>
          </a:solidFill>
        </p:spPr>
        <p:txBody>
          <a:bodyPr wrap="square" rtlCol="0">
            <a:spAutoFit/>
          </a:bodyPr>
          <a:lstStyle/>
          <a:p>
            <a:r>
              <a:rPr lang="en-US" b="1" dirty="0"/>
              <a:t>Proposed timeline unchanged</a:t>
            </a:r>
            <a:endParaRPr lang="fr-FR" b="1" dirty="0"/>
          </a:p>
        </p:txBody>
      </p:sp>
    </p:spTree>
    <p:extLst>
      <p:ext uri="{BB962C8B-B14F-4D97-AF65-F5344CB8AC3E}">
        <p14:creationId xmlns:p14="http://schemas.microsoft.com/office/powerpoint/2010/main" val="636259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Recent meetings</a:t>
            </a:r>
            <a:endParaRPr lang="fr-FR" dirty="0"/>
          </a:p>
        </p:txBody>
      </p:sp>
      <p:sp>
        <p:nvSpPr>
          <p:cNvPr id="3" name="Espace réservé du numéro de diapositive 2"/>
          <p:cNvSpPr>
            <a:spLocks noGrp="1"/>
          </p:cNvSpPr>
          <p:nvPr>
            <p:ph type="sldNum" sz="quarter" idx="12"/>
          </p:nvPr>
        </p:nvSpPr>
        <p:spPr/>
        <p:txBody>
          <a:bodyPr/>
          <a:lstStyle/>
          <a:p>
            <a:fld id="{9860EDB8-5305-433F-BE41-D7A86D811DB3}" type="slidenum">
              <a:rPr lang="en-US" smtClean="0"/>
              <a:pPr/>
              <a:t>9</a:t>
            </a:fld>
            <a:endParaRPr lang="en-US"/>
          </a:p>
        </p:txBody>
      </p:sp>
      <p:sp>
        <p:nvSpPr>
          <p:cNvPr id="4" name="Espace réservé du contenu 3"/>
          <p:cNvSpPr>
            <a:spLocks noGrp="1"/>
          </p:cNvSpPr>
          <p:nvPr>
            <p:ph sz="quarter" idx="13"/>
          </p:nvPr>
        </p:nvSpPr>
        <p:spPr>
          <a:xfrm>
            <a:off x="444500" y="1463039"/>
            <a:ext cx="11185142" cy="5106038"/>
          </a:xfrm>
        </p:spPr>
        <p:txBody>
          <a:bodyPr>
            <a:normAutofit/>
          </a:bodyPr>
          <a:lstStyle/>
          <a:p>
            <a:pPr marL="342900" indent="-342900">
              <a:spcAft>
                <a:spcPts val="500"/>
              </a:spcAft>
              <a:buFont typeface="Arial" panose="020B0604020202020204" pitchFamily="34" charset="0"/>
              <a:buChar char="•"/>
            </a:pPr>
            <a:endParaRPr lang="en-US" sz="1800" dirty="0"/>
          </a:p>
          <a:p>
            <a:pPr marL="342900" indent="-342900">
              <a:spcAft>
                <a:spcPts val="500"/>
              </a:spcAft>
              <a:buFont typeface="Arial" panose="020B0604020202020204" pitchFamily="34" charset="0"/>
              <a:buChar char="•"/>
            </a:pPr>
            <a:r>
              <a:rPr lang="en-US" sz="2000" dirty="0"/>
              <a:t>June 2024:  </a:t>
            </a:r>
            <a:r>
              <a:rPr lang="en-US" sz="2000" b="1" dirty="0"/>
              <a:t>16</a:t>
            </a:r>
            <a:r>
              <a:rPr lang="en-US" sz="2000" b="1" baseline="30000" dirty="0"/>
              <a:t>th</a:t>
            </a:r>
            <a:r>
              <a:rPr lang="en-US" sz="2000" b="1" dirty="0"/>
              <a:t> FADS meeting </a:t>
            </a:r>
            <a:r>
              <a:rPr lang="en-US" sz="2000" dirty="0"/>
              <a:t>in Bristol, United Kingdom (hosted by UK)</a:t>
            </a:r>
          </a:p>
          <a:p>
            <a:pPr marL="342900" indent="-342900">
              <a:spcAft>
                <a:spcPts val="500"/>
              </a:spcAft>
              <a:buFont typeface="Arial" panose="020B0604020202020204" pitchFamily="34" charset="0"/>
              <a:buChar char="•"/>
            </a:pPr>
            <a:r>
              <a:rPr lang="en-US" sz="2000" dirty="0"/>
              <a:t>June 2024:  </a:t>
            </a:r>
            <a:r>
              <a:rPr lang="en-US" sz="2000" b="1" dirty="0"/>
              <a:t>Joint meeting </a:t>
            </a:r>
            <a:r>
              <a:rPr lang="en-US" sz="2000" dirty="0"/>
              <a:t>of the WP.29 ADS regulatory fitness expert groups in London, United Kingdom (hosted by UK)</a:t>
            </a:r>
          </a:p>
          <a:p>
            <a:pPr marL="342900" indent="-342900">
              <a:spcAft>
                <a:spcPts val="500"/>
              </a:spcAft>
              <a:buFont typeface="Arial" panose="020B0604020202020204" pitchFamily="34" charset="0"/>
              <a:buChar char="•"/>
            </a:pPr>
            <a:r>
              <a:rPr lang="en-US" sz="2000" dirty="0"/>
              <a:t>July 2024: </a:t>
            </a:r>
            <a:r>
              <a:rPr lang="en-US" sz="2000" b="1" dirty="0"/>
              <a:t>17</a:t>
            </a:r>
            <a:r>
              <a:rPr lang="en-US" sz="2000" b="1" baseline="30000" dirty="0"/>
              <a:t>th</a:t>
            </a:r>
            <a:r>
              <a:rPr lang="en-US" sz="2000" b="1" dirty="0"/>
              <a:t> FADS meeting</a:t>
            </a:r>
            <a:r>
              <a:rPr lang="en-US" sz="2000" dirty="0"/>
              <a:t> online</a:t>
            </a:r>
          </a:p>
          <a:p>
            <a:pPr marL="342900" indent="-342900">
              <a:spcAft>
                <a:spcPts val="500"/>
              </a:spcAft>
              <a:buFont typeface="Arial" panose="020B0604020202020204" pitchFamily="34" charset="0"/>
              <a:buChar char="•"/>
            </a:pPr>
            <a:r>
              <a:rPr lang="en-US" sz="2000" dirty="0"/>
              <a:t>September 2024: </a:t>
            </a:r>
            <a:r>
              <a:rPr lang="en-US" sz="2000" b="1" dirty="0"/>
              <a:t>18</a:t>
            </a:r>
            <a:r>
              <a:rPr lang="en-US" sz="2000" b="1" baseline="30000" dirty="0"/>
              <a:t>th</a:t>
            </a:r>
            <a:r>
              <a:rPr lang="en-US" sz="2000" b="1" dirty="0"/>
              <a:t> FADS meeting</a:t>
            </a:r>
            <a:r>
              <a:rPr lang="en-US" sz="2000" dirty="0"/>
              <a:t> in Brussels, Belgium (hosted by EC)</a:t>
            </a:r>
          </a:p>
          <a:p>
            <a:endParaRPr lang="en-US" sz="2000" dirty="0">
              <a:solidFill>
                <a:schemeClr val="accent2"/>
              </a:solidFill>
            </a:endParaRPr>
          </a:p>
          <a:p>
            <a:pPr marL="342900" indent="-342900">
              <a:spcAft>
                <a:spcPts val="500"/>
              </a:spcAft>
              <a:buFont typeface="Arial" panose="020B0604020202020204" pitchFamily="34" charset="0"/>
              <a:buChar char="•"/>
            </a:pPr>
            <a:endParaRPr lang="fr-FR" sz="1500" dirty="0"/>
          </a:p>
        </p:txBody>
      </p:sp>
    </p:spTree>
    <p:extLst>
      <p:ext uri="{BB962C8B-B14F-4D97-AF65-F5344CB8AC3E}">
        <p14:creationId xmlns:p14="http://schemas.microsoft.com/office/powerpoint/2010/main" val="3765637804"/>
      </p:ext>
    </p:extLst>
  </p:cSld>
  <p:clrMapOvr>
    <a:masterClrMapping/>
  </p:clrMapOvr>
</p:sld>
</file>

<file path=ppt/theme/theme1.xml><?xml version="1.0" encoding="utf-8"?>
<a:theme xmlns:a="http://schemas.openxmlformats.org/drawingml/2006/main" name="WelcomeDoc">
  <a:themeElements>
    <a:clrScheme name="Custom 1">
      <a:dk1>
        <a:srgbClr val="000000"/>
      </a:dk1>
      <a:lt1>
        <a:srgbClr val="FFFFFF"/>
      </a:lt1>
      <a:dk2>
        <a:srgbClr val="44546A"/>
      </a:dk2>
      <a:lt2>
        <a:srgbClr val="E7E6E6"/>
      </a:lt2>
      <a:accent1>
        <a:srgbClr val="4472C4"/>
      </a:accent1>
      <a:accent2>
        <a:srgbClr val="CF3D1C"/>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w-To_Effective-Presentations_DN_Win32_v7" id="{39C2C81D-BA0B-4426-BCFA-DAB3EE6B3909}" vid="{C40840AC-33CF-4B91-A9AA-8F24EB00927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41A3CDAC-63FF-458A-82AF-51E0C83E09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0A4992-40E9-4984-B4A3-6302E30EDB13}">
  <ds:schemaRefs>
    <ds:schemaRef ds:uri="http://schemas.microsoft.com/sharepoint/v3/contenttype/forms"/>
  </ds:schemaRefs>
</ds:datastoreItem>
</file>

<file path=customXml/itemProps3.xml><?xml version="1.0" encoding="utf-8"?>
<ds:datastoreItem xmlns:ds="http://schemas.openxmlformats.org/officeDocument/2006/customXml" ds:itemID="{2AB99699-E63B-4F33-A320-C161F8ACFAD2}">
  <ds:schemaRefs>
    <ds:schemaRef ds:uri="http://schemas.microsoft.com/office/2006/metadata/properties"/>
    <ds:schemaRef ds:uri="http://schemas.microsoft.com/office/infopath/2007/PartnerControls"/>
    <ds:schemaRef ds:uri="acccb6d4-dbe5-46d2-b4d3-5733603d8cc6"/>
    <ds:schemaRef ds:uri="985ec44e-1bab-4c0b-9df0-6ba128686fc9"/>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Online presentation tips</Template>
  <TotalTime>0</TotalTime>
  <Words>1278</Words>
  <Application>Microsoft Office PowerPoint</Application>
  <PresentationFormat>Widescreen</PresentationFormat>
  <Paragraphs>336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 Narrow</vt:lpstr>
      <vt:lpstr>Arial</vt:lpstr>
      <vt:lpstr>Calibri</vt:lpstr>
      <vt:lpstr>Segoe UI</vt:lpstr>
      <vt:lpstr>WelcomeDoc</vt:lpstr>
      <vt:lpstr>Task Force on regulatory Fitness for  Automated Driving Systems</vt:lpstr>
      <vt:lpstr>Context and purpose (1/2)</vt:lpstr>
      <vt:lpstr>Context and purpose (2/2) – Work of all WP.29 expert groups</vt:lpstr>
      <vt:lpstr>Status of GRVA Regulations (overview)</vt:lpstr>
      <vt:lpstr>Status of GRVA Regulations (Regulations with active tasks)</vt:lpstr>
      <vt:lpstr>Status of GRVA Regulations (Regulations no longer considered)</vt:lpstr>
      <vt:lpstr>Status of GRVA Regulations (Regulations on hold)</vt:lpstr>
      <vt:lpstr>Proposed timeline — 2024 to 2026, as presented at the 192nd session of WP.29 (below is a tentative timeline; the schedule of meetings, and adoption of working documents, is the prerogative of WP.29 and its subsidiary Working Parties)</vt:lpstr>
      <vt:lpstr>Recent meetings</vt:lpstr>
      <vt:lpstr>Planned activities Q4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2023-09-24T22:35:53Z</dcterms:created>
  <dcterms:modified xsi:type="dcterms:W3CDTF">2024-09-24T12:33:37Z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ediaServiceImageTags">
    <vt:lpwstr/>
  </property>
  <property fmtid="{D5CDD505-2E9C-101B-9397-08002B2CF9AE}" pid="4" name="gba66df640194346a5267c50f24d4797">
    <vt:lpwstr/>
  </property>
  <property fmtid="{D5CDD505-2E9C-101B-9397-08002B2CF9AE}" pid="5" name="Office_x0020_of_x0020_Origin">
    <vt:lpwstr/>
  </property>
  <property fmtid="{D5CDD505-2E9C-101B-9397-08002B2CF9AE}" pid="6" name="Office of Origin">
    <vt:lpwstr/>
  </property>
</Properties>
</file>