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7"/>
  </p:notesMasterIdLst>
  <p:handoutMasterIdLst>
    <p:handoutMasterId r:id="rId18"/>
  </p:handoutMasterIdLst>
  <p:sldIdLst>
    <p:sldId id="256" r:id="rId5"/>
    <p:sldId id="270" r:id="rId6"/>
    <p:sldId id="318" r:id="rId7"/>
    <p:sldId id="324" r:id="rId8"/>
    <p:sldId id="320" r:id="rId9"/>
    <p:sldId id="321" r:id="rId10"/>
    <p:sldId id="322" r:id="rId11"/>
    <p:sldId id="325" r:id="rId12"/>
    <p:sldId id="323" r:id="rId13"/>
    <p:sldId id="326" r:id="rId14"/>
    <p:sldId id="317" r:id="rId15"/>
    <p:sldId id="309" r:id="rId16"/>
  </p:sldIdLst>
  <p:sldSz cx="9144000" cy="6858000" type="screen4x3"/>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0C49FD5A-F7A4-4482-8059-EE137B1DEFB7}">
          <p14:sldIdLst>
            <p14:sldId id="256"/>
            <p14:sldId id="270"/>
            <p14:sldId id="318"/>
            <p14:sldId id="324"/>
            <p14:sldId id="320"/>
            <p14:sldId id="321"/>
            <p14:sldId id="322"/>
            <p14:sldId id="325"/>
            <p14:sldId id="323"/>
            <p14:sldId id="326"/>
            <p14:sldId id="317"/>
          </p14:sldIdLst>
        </p14:section>
        <p14:section name="Naamloze sectie" id="{8820272E-7C72-46FC-916F-D65D907994F1}">
          <p14:sldIdLst>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65" autoAdjust="0"/>
    <p:restoredTop sz="96130" autoAdjust="0"/>
  </p:normalViewPr>
  <p:slideViewPr>
    <p:cSldViewPr>
      <p:cViewPr varScale="1">
        <p:scale>
          <a:sx n="114" d="100"/>
          <a:sy n="114" d="100"/>
        </p:scale>
        <p:origin x="184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841" cy="497762"/>
          </a:xfrm>
          <a:prstGeom prst="rect">
            <a:avLst/>
          </a:prstGeom>
        </p:spPr>
        <p:txBody>
          <a:bodyPr vert="horz" lIns="91577" tIns="45789" rIns="91577" bIns="45789" rtlCol="0"/>
          <a:lstStyle>
            <a:lvl1pPr algn="l">
              <a:defRPr sz="1200"/>
            </a:lvl1pPr>
          </a:lstStyle>
          <a:p>
            <a:endParaRPr lang="nl-NL"/>
          </a:p>
        </p:txBody>
      </p:sp>
      <p:sp>
        <p:nvSpPr>
          <p:cNvPr id="3" name="Tijdelijke aanduiding voor datum 2"/>
          <p:cNvSpPr>
            <a:spLocks noGrp="1"/>
          </p:cNvSpPr>
          <p:nvPr>
            <p:ph type="dt" sz="quarter" idx="1"/>
          </p:nvPr>
        </p:nvSpPr>
        <p:spPr>
          <a:xfrm>
            <a:off x="3854183" y="0"/>
            <a:ext cx="2949841" cy="497762"/>
          </a:xfrm>
          <a:prstGeom prst="rect">
            <a:avLst/>
          </a:prstGeom>
        </p:spPr>
        <p:txBody>
          <a:bodyPr vert="horz" lIns="91577" tIns="45789" rIns="91577" bIns="45789" rtlCol="0"/>
          <a:lstStyle>
            <a:lvl1pPr algn="r">
              <a:defRPr sz="1200"/>
            </a:lvl1pPr>
          </a:lstStyle>
          <a:p>
            <a:fld id="{E26B1654-7C7E-402A-BF59-943532405532}" type="datetimeFigureOut">
              <a:rPr lang="nl-NL" smtClean="0"/>
              <a:t>26-9-2024</a:t>
            </a:fld>
            <a:endParaRPr lang="nl-NL"/>
          </a:p>
        </p:txBody>
      </p:sp>
      <p:sp>
        <p:nvSpPr>
          <p:cNvPr id="4" name="Tijdelijke aanduiding voor voettekst 3"/>
          <p:cNvSpPr>
            <a:spLocks noGrp="1"/>
          </p:cNvSpPr>
          <p:nvPr>
            <p:ph type="ftr" sz="quarter" idx="2"/>
          </p:nvPr>
        </p:nvSpPr>
        <p:spPr>
          <a:xfrm>
            <a:off x="0" y="9446338"/>
            <a:ext cx="2949841" cy="497762"/>
          </a:xfrm>
          <a:prstGeom prst="rect">
            <a:avLst/>
          </a:prstGeom>
        </p:spPr>
        <p:txBody>
          <a:bodyPr vert="horz" lIns="91577" tIns="45789" rIns="91577" bIns="45789"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183" y="9446338"/>
            <a:ext cx="2949841" cy="497762"/>
          </a:xfrm>
          <a:prstGeom prst="rect">
            <a:avLst/>
          </a:prstGeom>
        </p:spPr>
        <p:txBody>
          <a:bodyPr vert="horz" lIns="91577" tIns="45789" rIns="91577" bIns="45789" rtlCol="0" anchor="b"/>
          <a:lstStyle>
            <a:lvl1pPr algn="r">
              <a:defRPr sz="1200"/>
            </a:lvl1pPr>
          </a:lstStyle>
          <a:p>
            <a:fld id="{53B516FA-8A56-4E4B-B58B-1BD33AB322E8}" type="slidenum">
              <a:rPr lang="nl-NL" smtClean="0"/>
              <a:t>‹#›</a:t>
            </a:fld>
            <a:endParaRPr lang="nl-NL"/>
          </a:p>
        </p:txBody>
      </p:sp>
    </p:spTree>
    <p:extLst>
      <p:ext uri="{BB962C8B-B14F-4D97-AF65-F5344CB8AC3E}">
        <p14:creationId xmlns:p14="http://schemas.microsoft.com/office/powerpoint/2010/main" val="2516787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844550" y="882650"/>
            <a:ext cx="5813425" cy="4360863"/>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50227" y="5522892"/>
            <a:ext cx="6001443" cy="5232005"/>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2"/>
            <a:ext cx="3255619" cy="58098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6275" y="2"/>
            <a:ext cx="3255619" cy="58098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46174"/>
            <a:ext cx="3255619" cy="58098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6275" y="11046174"/>
            <a:ext cx="3255619" cy="58098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917575" y="746125"/>
            <a:ext cx="4970463" cy="3729038"/>
          </a:xfrm>
          <a:prstGeom prst="rect">
            <a:avLst/>
          </a:prstGeom>
        </p:spPr>
      </p:sp>
      <p:sp>
        <p:nvSpPr>
          <p:cNvPr id="105" name="PlaceHolder 2"/>
          <p:cNvSpPr>
            <a:spLocks noGrp="1"/>
          </p:cNvSpPr>
          <p:nvPr>
            <p:ph type="body"/>
          </p:nvPr>
        </p:nvSpPr>
        <p:spPr>
          <a:xfrm>
            <a:off x="680562" y="4723448"/>
            <a:ext cx="5444133" cy="4474453"/>
          </a:xfrm>
          <a:prstGeom prst="rect">
            <a:avLst/>
          </a:prstGeom>
        </p:spPr>
        <p:txBody>
          <a:bodyPr/>
          <a:lstStyle/>
          <a:p>
            <a:endParaRPr lang="en-US" sz="2000" spc="-1" dirty="0">
              <a:latin typeface="Arial"/>
            </a:endParaRPr>
          </a:p>
        </p:txBody>
      </p:sp>
      <p:sp>
        <p:nvSpPr>
          <p:cNvPr id="106" name="TextShape 3"/>
          <p:cNvSpPr txBox="1"/>
          <p:nvPr/>
        </p:nvSpPr>
        <p:spPr>
          <a:xfrm>
            <a:off x="3855086" y="9445331"/>
            <a:ext cx="2948741" cy="496813"/>
          </a:xfrm>
          <a:prstGeom prst="rect">
            <a:avLst/>
          </a:prstGeom>
          <a:noFill/>
          <a:ln>
            <a:noFill/>
          </a:ln>
        </p:spPr>
        <p:txBody>
          <a:bodyPr lIns="92246" tIns="46123" rIns="92246" bIns="46123"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10</a:t>
            </a:fld>
            <a:endParaRPr lang="en-US" sz="1400" spc="-1">
              <a:latin typeface="Times New Roman"/>
            </a:endParaRPr>
          </a:p>
        </p:txBody>
      </p:sp>
    </p:spTree>
    <p:extLst>
      <p:ext uri="{BB962C8B-B14F-4D97-AF65-F5344CB8AC3E}">
        <p14:creationId xmlns:p14="http://schemas.microsoft.com/office/powerpoint/2010/main" val="2044373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11</a:t>
            </a:fld>
            <a:endParaRPr lang="en-US" sz="1400" spc="-1">
              <a:latin typeface="Times New Roman"/>
            </a:endParaRPr>
          </a:p>
        </p:txBody>
      </p:sp>
    </p:spTree>
    <p:extLst>
      <p:ext uri="{BB962C8B-B14F-4D97-AF65-F5344CB8AC3E}">
        <p14:creationId xmlns:p14="http://schemas.microsoft.com/office/powerpoint/2010/main" val="4039401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lang="nl-NL" b="0"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12</a:t>
            </a:fld>
            <a:endParaRPr lang="en-US" sz="1400" spc="-1">
              <a:latin typeface="Times New Roman"/>
            </a:endParaRPr>
          </a:p>
        </p:txBody>
      </p:sp>
    </p:spTree>
    <p:extLst>
      <p:ext uri="{BB962C8B-B14F-4D97-AF65-F5344CB8AC3E}">
        <p14:creationId xmlns:p14="http://schemas.microsoft.com/office/powerpoint/2010/main" val="3309527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2</a:t>
            </a:fld>
            <a:endParaRPr lang="en-US" sz="1400" spc="-1">
              <a:latin typeface="Times New Roman"/>
            </a:endParaRPr>
          </a:p>
        </p:txBody>
      </p:sp>
    </p:spTree>
    <p:extLst>
      <p:ext uri="{BB962C8B-B14F-4D97-AF65-F5344CB8AC3E}">
        <p14:creationId xmlns:p14="http://schemas.microsoft.com/office/powerpoint/2010/main" val="2851157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3</a:t>
            </a:fld>
            <a:endParaRPr lang="en-US" sz="1400" spc="-1">
              <a:latin typeface="Times New Roman"/>
            </a:endParaRPr>
          </a:p>
        </p:txBody>
      </p:sp>
    </p:spTree>
    <p:extLst>
      <p:ext uri="{BB962C8B-B14F-4D97-AF65-F5344CB8AC3E}">
        <p14:creationId xmlns:p14="http://schemas.microsoft.com/office/powerpoint/2010/main" val="207096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4</a:t>
            </a:fld>
            <a:endParaRPr lang="en-US" sz="1400" spc="-1">
              <a:latin typeface="Times New Roman"/>
            </a:endParaRPr>
          </a:p>
        </p:txBody>
      </p:sp>
    </p:spTree>
    <p:extLst>
      <p:ext uri="{BB962C8B-B14F-4D97-AF65-F5344CB8AC3E}">
        <p14:creationId xmlns:p14="http://schemas.microsoft.com/office/powerpoint/2010/main" val="2449400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5</a:t>
            </a:fld>
            <a:endParaRPr lang="en-US" sz="1400" spc="-1">
              <a:latin typeface="Times New Roman"/>
            </a:endParaRPr>
          </a:p>
        </p:txBody>
      </p:sp>
    </p:spTree>
    <p:extLst>
      <p:ext uri="{BB962C8B-B14F-4D97-AF65-F5344CB8AC3E}">
        <p14:creationId xmlns:p14="http://schemas.microsoft.com/office/powerpoint/2010/main" val="534051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6</a:t>
            </a:fld>
            <a:endParaRPr lang="en-US" sz="1400" spc="-1">
              <a:latin typeface="Times New Roman"/>
            </a:endParaRPr>
          </a:p>
        </p:txBody>
      </p:sp>
    </p:spTree>
    <p:extLst>
      <p:ext uri="{BB962C8B-B14F-4D97-AF65-F5344CB8AC3E}">
        <p14:creationId xmlns:p14="http://schemas.microsoft.com/office/powerpoint/2010/main" val="631218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7</a:t>
            </a:fld>
            <a:endParaRPr lang="en-US" sz="1400" spc="-1">
              <a:latin typeface="Times New Roman"/>
            </a:endParaRPr>
          </a:p>
        </p:txBody>
      </p:sp>
    </p:spTree>
    <p:extLst>
      <p:ext uri="{BB962C8B-B14F-4D97-AF65-F5344CB8AC3E}">
        <p14:creationId xmlns:p14="http://schemas.microsoft.com/office/powerpoint/2010/main" val="885377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8</a:t>
            </a:fld>
            <a:endParaRPr lang="en-US" sz="1400" spc="-1">
              <a:latin typeface="Times New Roman"/>
            </a:endParaRPr>
          </a:p>
        </p:txBody>
      </p:sp>
    </p:spTree>
    <p:extLst>
      <p:ext uri="{BB962C8B-B14F-4D97-AF65-F5344CB8AC3E}">
        <p14:creationId xmlns:p14="http://schemas.microsoft.com/office/powerpoint/2010/main" val="2558203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6138" y="882650"/>
            <a:ext cx="5811837" cy="4360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p:nvPr>
        </p:nvSpPr>
        <p:spPr/>
        <p:txBody>
          <a:bodyPr/>
          <a:lstStyle/>
          <a:p>
            <a:pPr algn="r"/>
            <a:fld id="{F02A3888-673D-4689-AF99-D29484F8A26A}" type="slidenum">
              <a:rPr lang="en-US" sz="1400" spc="-1">
                <a:latin typeface="Times New Roman"/>
              </a:rPr>
              <a:t>9</a:t>
            </a:fld>
            <a:endParaRPr lang="en-US" sz="1400" spc="-1">
              <a:latin typeface="Times New Roman"/>
            </a:endParaRPr>
          </a:p>
        </p:txBody>
      </p:sp>
    </p:spTree>
    <p:extLst>
      <p:ext uri="{BB962C8B-B14F-4D97-AF65-F5344CB8AC3E}">
        <p14:creationId xmlns:p14="http://schemas.microsoft.com/office/powerpoint/2010/main" val="358536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35" name="PlaceHolder 2"/>
          <p:cNvSpPr>
            <a:spLocks noGrp="1"/>
          </p:cNvSpPr>
          <p:nvPr>
            <p:ph type="body"/>
          </p:nvPr>
        </p:nvSpPr>
        <p:spPr>
          <a:xfrm>
            <a:off x="457200" y="1600200"/>
            <a:ext cx="26496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normAutofit/>
          </a:bodyPr>
          <a:lstStyle/>
          <a:p>
            <a:endParaRPr lang="nl-NL"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nl-NL" sz="4400" b="0" strike="noStrike" spc="-1">
                <a:solidFill>
                  <a:srgbClr val="000000"/>
                </a:solidFill>
                <a:latin typeface="Calibri"/>
              </a:rPr>
              <a:t>Klik om de stijl te bewerken</a:t>
            </a: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fld id="{5DAB8B57-6168-44C8-BBA1-51281CDAD602}" type="datetime">
              <a:rPr lang="en-US" sz="1200" b="0" strike="noStrike" spc="-1">
                <a:solidFill>
                  <a:srgbClr val="8B8B8B"/>
                </a:solidFill>
                <a:latin typeface="Calibri"/>
              </a:rPr>
              <a:t>9/26/2024</a:t>
            </a:fld>
            <a:endParaRPr lang="en-US" sz="1200" b="0" strike="noStrike" spc="-1">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CF5C2B08-6F4B-45EB-B014-59701702C745}"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nece.org/sites/default/files/2023-03/GRSG-125-05e.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iki.unece.org/pages/viewpage.action?pageId=19867341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nece.org/sites/default/files/2024-08/ECE-TRANS-WP.29-GRSG-2024-36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unece.org/sites/default/files/2024-09/GRSG-128-02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324824" y="2132856"/>
            <a:ext cx="8423640" cy="1872208"/>
          </a:xfrm>
          <a:prstGeom prst="rect">
            <a:avLst/>
          </a:prstGeom>
          <a:noFill/>
          <a:ln>
            <a:noFill/>
          </a:ln>
        </p:spPr>
        <p:txBody>
          <a:bodyPr anchor="ctr"/>
          <a:lstStyle/>
          <a:p>
            <a:pPr algn="ctr">
              <a:lnSpc>
                <a:spcPct val="100000"/>
              </a:lnSpc>
            </a:pPr>
            <a:r>
              <a:rPr lang="en-US" sz="4000" b="1" spc="-1" dirty="0">
                <a:solidFill>
                  <a:srgbClr val="000000"/>
                </a:solidFill>
                <a:latin typeface="Calibri"/>
              </a:rPr>
              <a:t>GRSG Task Force on UN Regulation </a:t>
            </a:r>
            <a:br>
              <a:rPr lang="en-US" sz="4000" b="1" spc="-1" dirty="0">
                <a:solidFill>
                  <a:srgbClr val="000000"/>
                </a:solidFill>
                <a:latin typeface="Calibri"/>
              </a:rPr>
            </a:br>
            <a:r>
              <a:rPr lang="en-US" sz="4000" b="1" spc="-1" dirty="0">
                <a:solidFill>
                  <a:srgbClr val="000000"/>
                </a:solidFill>
                <a:latin typeface="Calibri"/>
              </a:rPr>
              <a:t>No. R39 covering mileage values</a:t>
            </a:r>
          </a:p>
          <a:p>
            <a:pPr algn="ctr">
              <a:lnSpc>
                <a:spcPct val="100000"/>
              </a:lnSpc>
            </a:pPr>
            <a:r>
              <a:rPr lang="en-US" sz="4000" b="1" spc="-1" dirty="0">
                <a:solidFill>
                  <a:srgbClr val="000000"/>
                </a:solidFill>
                <a:latin typeface="Calibri"/>
              </a:rPr>
              <a:t>-</a:t>
            </a:r>
            <a:endParaRPr lang="nl-NL" sz="4000" b="1" spc="-1" dirty="0">
              <a:solidFill>
                <a:srgbClr val="000000"/>
              </a:solidFill>
              <a:latin typeface="Calibri"/>
            </a:endParaRPr>
          </a:p>
          <a:p>
            <a:pPr algn="ctr">
              <a:lnSpc>
                <a:spcPct val="100000"/>
              </a:lnSpc>
            </a:pPr>
            <a:r>
              <a:rPr lang="en-US" altLang="ja-JP" sz="4000" b="1" strike="noStrike" spc="-1" dirty="0">
                <a:solidFill>
                  <a:srgbClr val="000000"/>
                </a:solidFill>
                <a:latin typeface="Calibri"/>
              </a:rPr>
              <a:t>Status</a:t>
            </a:r>
            <a:r>
              <a:rPr lang="ja-JP" altLang="en-US" sz="4000" b="1" strike="noStrike" spc="-1" dirty="0">
                <a:solidFill>
                  <a:srgbClr val="000000"/>
                </a:solidFill>
                <a:latin typeface="Calibri"/>
              </a:rPr>
              <a:t> </a:t>
            </a:r>
            <a:r>
              <a:rPr lang="en-US" altLang="ja-JP" sz="4000" b="1" strike="noStrike" spc="-1" dirty="0">
                <a:solidFill>
                  <a:srgbClr val="000000"/>
                </a:solidFill>
                <a:latin typeface="Calibri"/>
              </a:rPr>
              <a:t>Report</a:t>
            </a:r>
            <a:br>
              <a:rPr lang="en-US" altLang="ja-JP" sz="4000" b="1" strike="noStrike" spc="-1" dirty="0">
                <a:solidFill>
                  <a:srgbClr val="000000"/>
                </a:solidFill>
                <a:latin typeface="Calibri"/>
              </a:rPr>
            </a:br>
            <a:br>
              <a:rPr lang="en-US" altLang="ja-JP" sz="2000" b="1" strike="noStrike" spc="-1" dirty="0">
                <a:solidFill>
                  <a:srgbClr val="000000"/>
                </a:solidFill>
                <a:latin typeface="Calibri"/>
              </a:rPr>
            </a:br>
            <a:r>
              <a:rPr lang="en-US" altLang="ja-JP" sz="2000" b="1" strike="noStrike" spc="-1" dirty="0">
                <a:solidFill>
                  <a:srgbClr val="000000"/>
                </a:solidFill>
                <a:latin typeface="Calibri"/>
              </a:rPr>
              <a:t>October 2024</a:t>
            </a:r>
            <a:endParaRPr lang="nl-NL" sz="2000" b="1" strike="noStrike" spc="-1" dirty="0">
              <a:solidFill>
                <a:srgbClr val="000000"/>
              </a:solidFill>
              <a:latin typeface="Calibri"/>
            </a:endParaRPr>
          </a:p>
        </p:txBody>
      </p:sp>
      <p:sp>
        <p:nvSpPr>
          <p:cNvPr id="90" name="CustomShape 3"/>
          <p:cNvSpPr/>
          <p:nvPr/>
        </p:nvSpPr>
        <p:spPr>
          <a:xfrm>
            <a:off x="5868144" y="181835"/>
            <a:ext cx="2880320" cy="65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Calibri" panose="020F0502020204030204" pitchFamily="34" charset="0"/>
                <a:cs typeface="Calibri" panose="020F0502020204030204" pitchFamily="34" charset="0"/>
              </a:rPr>
              <a:t>Informal </a:t>
            </a:r>
            <a:r>
              <a:rPr lang="en-US" sz="1200" b="1" u="sng" strike="noStrike" spc="-1">
                <a:solidFill>
                  <a:srgbClr val="000000"/>
                </a:solidFill>
                <a:latin typeface="Calibri" panose="020F0502020204030204" pitchFamily="34" charset="0"/>
                <a:cs typeface="Calibri" panose="020F0502020204030204" pitchFamily="34" charset="0"/>
              </a:rPr>
              <a:t>document</a:t>
            </a:r>
            <a:r>
              <a:rPr lang="en-US" sz="1200" b="1" strike="noStrike" spc="-1">
                <a:solidFill>
                  <a:srgbClr val="000000"/>
                </a:solidFill>
                <a:latin typeface="Calibri" panose="020F0502020204030204" pitchFamily="34" charset="0"/>
                <a:cs typeface="Calibri" panose="020F0502020204030204" pitchFamily="34" charset="0"/>
              </a:rPr>
              <a:t> GRSG-128-04</a:t>
            </a:r>
            <a:br>
              <a:rPr lang="en-US" sz="1200" b="0" strike="noStrike" spc="-1" dirty="0">
                <a:solidFill>
                  <a:srgbClr val="000000"/>
                </a:solidFill>
                <a:latin typeface="Calibri" panose="020F0502020204030204" pitchFamily="34" charset="0"/>
                <a:cs typeface="Calibri" panose="020F0502020204030204" pitchFamily="34" charset="0"/>
              </a:rPr>
            </a:br>
            <a:r>
              <a:rPr lang="en-US" sz="1200" b="0" strike="noStrike" spc="-1" dirty="0">
                <a:solidFill>
                  <a:srgbClr val="000000"/>
                </a:solidFill>
                <a:latin typeface="Calibri" panose="020F0502020204030204" pitchFamily="34" charset="0"/>
                <a:cs typeface="Calibri" panose="020F0502020204030204" pitchFamily="34" charset="0"/>
              </a:rPr>
              <a:t>GRSG 128th session, 7-11 October 2024</a:t>
            </a:r>
            <a:br>
              <a:rPr lang="en-US" sz="1200" b="0" strike="noStrike" spc="-1" dirty="0">
                <a:solidFill>
                  <a:srgbClr val="000000"/>
                </a:solidFill>
                <a:latin typeface="Calibri" panose="020F0502020204030204" pitchFamily="34" charset="0"/>
                <a:cs typeface="Calibri" panose="020F0502020204030204" pitchFamily="34" charset="0"/>
              </a:rPr>
            </a:br>
            <a:r>
              <a:rPr lang="en-US" sz="1200" b="0" strike="noStrike" spc="-1" dirty="0">
                <a:solidFill>
                  <a:srgbClr val="000000"/>
                </a:solidFill>
                <a:latin typeface="Calibri" panose="020F0502020204030204" pitchFamily="34" charset="0"/>
                <a:cs typeface="Calibri" panose="020F0502020204030204" pitchFamily="34" charset="0"/>
              </a:rPr>
              <a:t>Agenda Item 5</a:t>
            </a:r>
          </a:p>
        </p:txBody>
      </p:sp>
      <p:sp>
        <p:nvSpPr>
          <p:cNvPr id="91"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Calibri" panose="020F0502020204030204" pitchFamily="34" charset="0"/>
                <a:cs typeface="Calibri" panose="020F0502020204030204" pitchFamily="34" charset="0"/>
              </a:rPr>
              <a:t>Transmitted by the Chair of the TF-R39MV</a:t>
            </a:r>
            <a:endParaRPr lang="en-US" sz="1200" b="0" strike="noStrike" spc="-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696653"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Unresolved</a:t>
            </a:r>
          </a:p>
          <a:p>
            <a:pPr marL="360">
              <a:spcBef>
                <a:spcPts val="641"/>
              </a:spcBef>
              <a:buClr>
                <a:srgbClr val="000000"/>
              </a:buClr>
              <a:defRPr/>
            </a:pPr>
            <a:r>
              <a:rPr lang="en-US" altLang="ja-JP" sz="2400" b="1" spc="-1" dirty="0">
                <a:solidFill>
                  <a:schemeClr val="tx1"/>
                </a:solidFill>
                <a:latin typeface="Calibri" panose="020F0502020204030204" pitchFamily="34" charset="0"/>
                <a:ea typeface="Noto Sans CJK SC Regular"/>
                <a:cs typeface="Calibri" panose="020F0502020204030204" pitchFamily="34" charset="0"/>
              </a:rPr>
              <a:t>Accuracy value:</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The Contracting Parties in the task force propose ±</a:t>
            </a:r>
            <a:r>
              <a:rPr lang="en-US" altLang="ja-JP" sz="2400" spc="-1" dirty="0">
                <a:solidFill>
                  <a:schemeClr val="tx1"/>
                </a:solidFill>
                <a:highlight>
                  <a:srgbClr val="FFFF00"/>
                </a:highlight>
                <a:latin typeface="Calibri" panose="020F0502020204030204" pitchFamily="34" charset="0"/>
                <a:ea typeface="Noto Sans CJK SC Regular"/>
                <a:cs typeface="Calibri" panose="020F0502020204030204" pitchFamily="34" charset="0"/>
              </a:rPr>
              <a:t>4.0</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as compromise.</a:t>
            </a:r>
          </a:p>
          <a:p>
            <a:pPr marL="360">
              <a:spcBef>
                <a:spcPts val="641"/>
              </a:spcBef>
              <a:buClr>
                <a:srgbClr val="000000"/>
              </a:buClr>
              <a:defRPr/>
            </a:pPr>
            <a:endParaRPr lang="en-US" altLang="ja-JP" sz="8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b="1" spc="-1" dirty="0">
                <a:solidFill>
                  <a:schemeClr val="tx1"/>
                </a:solidFill>
                <a:latin typeface="Calibri" panose="020F0502020204030204" pitchFamily="34" charset="0"/>
                <a:ea typeface="Noto Sans CJK SC Regular"/>
                <a:cs typeface="Calibri" panose="020F0502020204030204" pitchFamily="34" charset="0"/>
              </a:rPr>
              <a:t>Transitional Provisions:</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10.6. As from 1 September </a:t>
            </a:r>
            <a:r>
              <a:rPr lang="en-US" altLang="ja-JP" sz="2400" spc="-1" dirty="0">
                <a:solidFill>
                  <a:schemeClr val="tx1"/>
                </a:solidFill>
                <a:highlight>
                  <a:srgbClr val="FFFF00"/>
                </a:highlight>
                <a:latin typeface="Calibri" panose="020F0502020204030204" pitchFamily="34" charset="0"/>
                <a:ea typeface="Noto Sans CJK SC Regular"/>
                <a:cs typeface="Calibri" panose="020F0502020204030204" pitchFamily="34" charset="0"/>
              </a:rPr>
              <a:t>[2027]</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Contracting Parties applying this Regulation shall not be obliged to accept type approvals to any of the preceding series of amendments, first issued after 1 Sept. </a:t>
            </a:r>
            <a:r>
              <a:rPr lang="en-US" altLang="ja-JP" sz="2400" spc="-1" dirty="0">
                <a:solidFill>
                  <a:schemeClr val="tx1"/>
                </a:solidFill>
                <a:highlight>
                  <a:srgbClr val="FFFF00"/>
                </a:highlight>
                <a:latin typeface="Calibri" panose="020F0502020204030204" pitchFamily="34" charset="0"/>
                <a:ea typeface="Noto Sans CJK SC Regular"/>
                <a:cs typeface="Calibri" panose="020F0502020204030204" pitchFamily="34" charset="0"/>
              </a:rPr>
              <a:t>[2027]</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10.7. Until 1 September </a:t>
            </a:r>
            <a:r>
              <a:rPr lang="en-US" altLang="ja-JP" sz="2400" spc="-1" dirty="0">
                <a:solidFill>
                  <a:schemeClr val="tx1"/>
                </a:solidFill>
                <a:highlight>
                  <a:srgbClr val="FFFF00"/>
                </a:highlight>
                <a:latin typeface="Calibri" panose="020F0502020204030204" pitchFamily="34" charset="0"/>
                <a:ea typeface="Noto Sans CJK SC Regular"/>
                <a:cs typeface="Calibri" panose="020F0502020204030204" pitchFamily="34" charset="0"/>
              </a:rPr>
              <a:t>[2028]</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Contracting Parties applying this Regulation shall accept type approvals to </a:t>
            </a:r>
            <a:r>
              <a:rPr lang="en-US" altLang="ja-JP" sz="2400" strike="sngStrike" spc="-1" dirty="0">
                <a:solidFill>
                  <a:schemeClr val="tx1"/>
                </a:solidFill>
                <a:latin typeface="Calibri" panose="020F0502020204030204" pitchFamily="34" charset="0"/>
                <a:ea typeface="Noto Sans CJK SC Regular"/>
                <a:cs typeface="Calibri" panose="020F0502020204030204" pitchFamily="34" charset="0"/>
              </a:rPr>
              <a:t>[any of]</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the </a:t>
            </a:r>
            <a:r>
              <a:rPr lang="en-US" altLang="ja-JP" sz="2400" b="1" spc="-1" dirty="0">
                <a:solidFill>
                  <a:schemeClr val="tx1"/>
                </a:solidFill>
                <a:latin typeface="Calibri" panose="020F0502020204030204" pitchFamily="34" charset="0"/>
                <a:ea typeface="Noto Sans CJK SC Regular"/>
                <a:cs typeface="Calibri" panose="020F0502020204030204" pitchFamily="34" charset="0"/>
              </a:rPr>
              <a:t>01</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a:t>
            </a:r>
            <a:r>
              <a:rPr lang="en-US" altLang="ja-JP" sz="2400" strike="sngStrike" spc="-1" dirty="0">
                <a:solidFill>
                  <a:schemeClr val="tx1"/>
                </a:solidFill>
                <a:latin typeface="Calibri" panose="020F0502020204030204" pitchFamily="34" charset="0"/>
                <a:ea typeface="Noto Sans CJK SC Regular"/>
                <a:cs typeface="Calibri" panose="020F0502020204030204" pitchFamily="34" charset="0"/>
              </a:rPr>
              <a:t>preceding</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series of amendments, first issued before 1 September </a:t>
            </a:r>
            <a:r>
              <a:rPr lang="en-US" altLang="ja-JP" sz="2400" spc="-1" dirty="0">
                <a:solidFill>
                  <a:schemeClr val="tx1"/>
                </a:solidFill>
                <a:highlight>
                  <a:srgbClr val="FFFF00"/>
                </a:highlight>
                <a:latin typeface="Calibri" panose="020F0502020204030204" pitchFamily="34" charset="0"/>
                <a:ea typeface="Noto Sans CJK SC Regular"/>
                <a:cs typeface="Calibri" panose="020F0502020204030204" pitchFamily="34" charset="0"/>
              </a:rPr>
              <a:t>[2027]</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10.8. As from 1 September </a:t>
            </a:r>
            <a:r>
              <a:rPr lang="en-US" altLang="ja-JP" sz="2400" spc="-1" dirty="0">
                <a:solidFill>
                  <a:schemeClr val="tx1"/>
                </a:solidFill>
                <a:highlight>
                  <a:srgbClr val="FFFF00"/>
                </a:highlight>
                <a:latin typeface="Calibri" panose="020F0502020204030204" pitchFamily="34" charset="0"/>
                <a:ea typeface="Noto Sans CJK SC Regular"/>
                <a:cs typeface="Calibri" panose="020F0502020204030204" pitchFamily="34" charset="0"/>
              </a:rPr>
              <a:t>[2028]</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Contracting Parties applying this Regulation shall not be obliged to accept type approvals issued to any of the preceding series of amendments to this Regulation.</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- 8/8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389004958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712967"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GRSG is invited to consider:</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official document ECE/TRANS/WP.29/GRSG/2024/36 </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supplemented by informal document GRSG-128-02e</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including the appropriate:</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 accuracy value as proposed,</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 Transitional Provisions.</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en-US" altLang="ja-JP" sz="3600" b="1" u="sng" spc="-1" dirty="0">
                <a:solidFill>
                  <a:schemeClr val="tx1"/>
                </a:solidFill>
                <a:latin typeface="Calibri" panose="020F0502020204030204" pitchFamily="34" charset="0"/>
                <a:ea typeface="Noto Sans CJK SC Regular"/>
                <a:cs typeface="Calibri" panose="020F0502020204030204" pitchFamily="34" charset="0"/>
              </a:rPr>
              <a:t>Request to GRSG</a:t>
            </a:r>
            <a:endParaRPr lang="nl-NL" sz="2400" b="1" strike="noStrike" spc="-1" dirty="0">
              <a:solidFill>
                <a:srgbClr val="000000"/>
              </a:solidFill>
              <a:latin typeface="Calibri"/>
            </a:endParaRPr>
          </a:p>
        </p:txBody>
      </p:sp>
    </p:spTree>
    <p:extLst>
      <p:ext uri="{BB962C8B-B14F-4D97-AF65-F5344CB8AC3E}">
        <p14:creationId xmlns:p14="http://schemas.microsoft.com/office/powerpoint/2010/main" val="261613754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endParaRPr lang="nl-NL" sz="2400" b="1" strike="noStrike" spc="-1" dirty="0">
              <a:solidFill>
                <a:srgbClr val="000000"/>
              </a:solidFill>
              <a:latin typeface="Calibri"/>
            </a:endParaRPr>
          </a:p>
        </p:txBody>
      </p:sp>
      <p:sp>
        <p:nvSpPr>
          <p:cNvPr id="9" name="角丸四角形 27">
            <a:extLst>
              <a:ext uri="{FF2B5EF4-FFF2-40B4-BE49-F238E27FC236}">
                <a16:creationId xmlns:a16="http://schemas.microsoft.com/office/drawing/2014/main" id="{3E673374-EB64-4069-B438-F4181B58BDEE}"/>
              </a:ext>
            </a:extLst>
          </p:cNvPr>
          <p:cNvSpPr/>
          <p:nvPr/>
        </p:nvSpPr>
        <p:spPr>
          <a:xfrm>
            <a:off x="406187" y="692696"/>
            <a:ext cx="8414285"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lgn="ctr">
              <a:lnSpc>
                <a:spcPct val="100000"/>
              </a:lnSpc>
              <a:spcBef>
                <a:spcPts val="641"/>
              </a:spcBef>
              <a:buClr>
                <a:srgbClr val="000000"/>
              </a:buClr>
            </a:pPr>
            <a:endParaRPr kumimoji="1" lang="en-US" altLang="ja-JP" sz="2400" b="1" dirty="0">
              <a:solidFill>
                <a:schemeClr val="tx1"/>
              </a:solidFill>
              <a:latin typeface="Calibri" panose="020F0502020204030204" pitchFamily="34" charset="0"/>
              <a:ea typeface="Meiryo UI" panose="020B0604030504040204" pitchFamily="50" charset="-128"/>
              <a:cs typeface="Calibri" panose="020F0502020204030204" pitchFamily="34" charset="0"/>
            </a:endParaRPr>
          </a:p>
          <a:p>
            <a:pPr marL="360" algn="ctr">
              <a:lnSpc>
                <a:spcPct val="100000"/>
              </a:lnSpc>
              <a:spcBef>
                <a:spcPts val="641"/>
              </a:spcBef>
              <a:buClr>
                <a:srgbClr val="000000"/>
              </a:buClr>
            </a:pPr>
            <a:endParaRPr kumimoji="1" lang="en-US" altLang="ja-JP" sz="2400" b="1" dirty="0">
              <a:solidFill>
                <a:schemeClr val="tx1"/>
              </a:solidFill>
              <a:latin typeface="Calibri" panose="020F0502020204030204" pitchFamily="34" charset="0"/>
              <a:ea typeface="Meiryo UI" panose="020B0604030504040204" pitchFamily="50" charset="-128"/>
              <a:cs typeface="Calibri" panose="020F0502020204030204" pitchFamily="34" charset="0"/>
            </a:endParaRPr>
          </a:p>
          <a:p>
            <a:pPr marL="360" algn="ctr">
              <a:lnSpc>
                <a:spcPct val="100000"/>
              </a:lnSpc>
              <a:spcBef>
                <a:spcPts val="641"/>
              </a:spcBef>
              <a:buClr>
                <a:srgbClr val="000000"/>
              </a:buClr>
            </a:pPr>
            <a:endParaRPr kumimoji="1" lang="en-US" altLang="ja-JP" sz="2400" b="1" dirty="0">
              <a:solidFill>
                <a:schemeClr val="tx1"/>
              </a:solidFill>
              <a:latin typeface="Calibri" panose="020F0502020204030204" pitchFamily="34" charset="0"/>
              <a:ea typeface="Meiryo UI" panose="020B0604030504040204" pitchFamily="50" charset="-128"/>
              <a:cs typeface="Calibri" panose="020F0502020204030204" pitchFamily="34" charset="0"/>
            </a:endParaRPr>
          </a:p>
          <a:p>
            <a:pPr marL="360" algn="ctr">
              <a:lnSpc>
                <a:spcPct val="100000"/>
              </a:lnSpc>
              <a:spcBef>
                <a:spcPts val="641"/>
              </a:spcBef>
              <a:buClr>
                <a:srgbClr val="000000"/>
              </a:buClr>
            </a:pPr>
            <a:endParaRPr kumimoji="1" lang="en-US" altLang="ja-JP" sz="2400" b="1" dirty="0">
              <a:solidFill>
                <a:schemeClr val="tx1"/>
              </a:solidFill>
              <a:latin typeface="Calibri" panose="020F0502020204030204" pitchFamily="34" charset="0"/>
              <a:ea typeface="Meiryo UI" panose="020B0604030504040204" pitchFamily="50" charset="-128"/>
              <a:cs typeface="Calibri" panose="020F0502020204030204" pitchFamily="34" charset="0"/>
            </a:endParaRPr>
          </a:p>
          <a:p>
            <a:pPr marL="360" algn="ctr">
              <a:lnSpc>
                <a:spcPct val="100000"/>
              </a:lnSpc>
              <a:spcBef>
                <a:spcPts val="641"/>
              </a:spcBef>
              <a:buClr>
                <a:srgbClr val="000000"/>
              </a:buClr>
            </a:pPr>
            <a:endParaRPr kumimoji="1" lang="en-US" altLang="ja-JP" sz="2400" b="1" dirty="0">
              <a:solidFill>
                <a:schemeClr val="tx1"/>
              </a:solidFill>
              <a:latin typeface="Calibri" panose="020F0502020204030204" pitchFamily="34" charset="0"/>
              <a:ea typeface="Meiryo UI" panose="020B0604030504040204" pitchFamily="50" charset="-128"/>
              <a:cs typeface="Calibri" panose="020F0502020204030204" pitchFamily="34" charset="0"/>
            </a:endParaRPr>
          </a:p>
          <a:p>
            <a:pPr marL="360" algn="ctr">
              <a:lnSpc>
                <a:spcPct val="100000"/>
              </a:lnSpc>
              <a:spcBef>
                <a:spcPts val="641"/>
              </a:spcBef>
              <a:buClr>
                <a:srgbClr val="000000"/>
              </a:buClr>
            </a:pPr>
            <a:r>
              <a:rPr kumimoji="1" lang="en-US" altLang="ja-JP" sz="3600" b="1" dirty="0">
                <a:solidFill>
                  <a:schemeClr val="tx1"/>
                </a:solidFill>
                <a:latin typeface="Calibri" panose="020F0502020204030204" pitchFamily="34" charset="0"/>
                <a:ea typeface="Meiryo UI" panose="020B0604030504040204" pitchFamily="50" charset="-128"/>
                <a:cs typeface="Calibri" panose="020F0502020204030204" pitchFamily="34" charset="0"/>
              </a:rPr>
              <a:t>Thank you for your attention!</a:t>
            </a:r>
            <a:endParaRPr lang="en-US" altLang="ja-JP" sz="3600" spc="-1" dirty="0">
              <a:solidFill>
                <a:schemeClr val="tx1"/>
              </a:solidFill>
              <a:latin typeface="Calibri" panose="020F0502020204030204" pitchFamily="34" charset="0"/>
              <a:ea typeface="Noto Sans CJK SC Regular"/>
              <a:cs typeface="Calibri" panose="020F0502020204030204" pitchFamily="34" charset="0"/>
            </a:endParaRPr>
          </a:p>
        </p:txBody>
      </p:sp>
    </p:spTree>
    <p:extLst>
      <p:ext uri="{BB962C8B-B14F-4D97-AF65-F5344CB8AC3E}">
        <p14:creationId xmlns:p14="http://schemas.microsoft.com/office/powerpoint/2010/main" val="98954681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840669"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lvl="0">
              <a:spcBef>
                <a:spcPts val="641"/>
              </a:spcBef>
              <a:buClr>
                <a:srgbClr val="000000"/>
              </a:buClr>
              <a:defRPr/>
            </a:pPr>
            <a:r>
              <a:rPr lang="nl-NL" altLang="ja-JP" sz="2400" b="1" u="sng" spc="-1" dirty="0">
                <a:solidFill>
                  <a:schemeClr val="tx1"/>
                </a:solidFill>
                <a:latin typeface="Calibri" panose="020F0502020204030204" pitchFamily="34" charset="0"/>
                <a:ea typeface="Noto Sans CJK SC Regular"/>
                <a:cs typeface="Calibri" panose="020F0502020204030204" pitchFamily="34" charset="0"/>
              </a:rPr>
              <a:t>GRSG-125</a:t>
            </a:r>
            <a:r>
              <a:rPr lang="nl-NL" altLang="ja-JP" sz="2400" b="1" spc="-1" dirty="0">
                <a:solidFill>
                  <a:schemeClr val="tx1"/>
                </a:solidFill>
                <a:latin typeface="Calibri" panose="020F0502020204030204" pitchFamily="34" charset="0"/>
                <a:ea typeface="Noto Sans CJK SC Regular"/>
                <a:cs typeface="Calibri" panose="020F0502020204030204" pitchFamily="34" charset="0"/>
              </a:rPr>
              <a:t>:</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GRSG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agreed</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on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establishing</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Task</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Force </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exploring the development of uniform provisions on accuracy and anti-tampering </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of odometers and mileage values stored in vehicles</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b</a:t>
            </a:r>
            <a:r>
              <a:rPr lang="nl-NL" altLang="ja-JP" sz="2400" spc="-1" dirty="0" err="1">
                <a:solidFill>
                  <a:schemeClr val="tx1"/>
                </a:solidFill>
                <a:latin typeface="Calibri" panose="020F0502020204030204" pitchFamily="34" charset="0"/>
                <a:cs typeface="Calibri" panose="020F0502020204030204" pitchFamily="34" charset="0"/>
              </a:rPr>
              <a:t>ased</a:t>
            </a:r>
            <a:r>
              <a:rPr lang="nl-NL" altLang="ja-JP" sz="2400" spc="-1" dirty="0">
                <a:solidFill>
                  <a:schemeClr val="tx1"/>
                </a:solidFill>
                <a:latin typeface="Calibri" panose="020F0502020204030204" pitchFamily="34" charset="0"/>
                <a:cs typeface="Calibri" panose="020F0502020204030204" pitchFamily="34" charset="0"/>
              </a:rPr>
              <a:t> on </a:t>
            </a:r>
            <a:r>
              <a:rPr lang="nl-NL" altLang="ja-JP" sz="2400" spc="-1" dirty="0" err="1">
                <a:solidFill>
                  <a:schemeClr val="tx1"/>
                </a:solidFill>
                <a:latin typeface="Calibri" panose="020F0502020204030204" pitchFamily="34" charset="0"/>
                <a:cs typeface="Calibri" panose="020F0502020204030204" pitchFamily="34" charset="0"/>
              </a:rPr>
              <a:t>informal</a:t>
            </a:r>
            <a:r>
              <a:rPr lang="nl-NL" altLang="ja-JP" sz="2400" spc="-1" dirty="0">
                <a:solidFill>
                  <a:schemeClr val="tx1"/>
                </a:solidFill>
                <a:latin typeface="Calibri" panose="020F0502020204030204" pitchFamily="34" charset="0"/>
                <a:cs typeface="Calibri" panose="020F0502020204030204" pitchFamily="34" charset="0"/>
              </a:rPr>
              <a:t> document </a:t>
            </a:r>
            <a:r>
              <a:rPr lang="nl-NL" altLang="ja-JP" sz="2400" spc="-1" dirty="0">
                <a:solidFill>
                  <a:schemeClr val="tx1"/>
                </a:solidFill>
                <a:latin typeface="Calibri" panose="020F0502020204030204" pitchFamily="34" charset="0"/>
                <a:cs typeface="Calibri" panose="020F0502020204030204" pitchFamily="34" charset="0"/>
                <a:hlinkClick r:id="rId3"/>
              </a:rPr>
              <a:t>GRSG-125-05</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p>
          <a:p>
            <a:pPr marL="360" lvl="0">
              <a:spcBef>
                <a:spcPts val="641"/>
              </a:spcBef>
              <a:buClr>
                <a:srgbClr val="000000"/>
              </a:buClr>
              <a:defRPr/>
            </a:pPr>
            <a:r>
              <a:rPr lang="nl-NL" altLang="ja-JP" sz="2400" b="1" u="sng" spc="-1" dirty="0">
                <a:solidFill>
                  <a:schemeClr val="tx1"/>
                </a:solidFill>
                <a:latin typeface="Calibri" panose="020F0502020204030204" pitchFamily="34" charset="0"/>
                <a:ea typeface="Noto Sans CJK SC Regular"/>
                <a:cs typeface="Calibri" panose="020F0502020204030204" pitchFamily="34" charset="0"/>
              </a:rPr>
              <a:t>GRSG-126</a:t>
            </a:r>
            <a:r>
              <a:rPr lang="nl-NL" altLang="ja-JP" sz="2400" b="1" spc="-1" dirty="0">
                <a:solidFill>
                  <a:schemeClr val="tx1"/>
                </a:solidFill>
                <a:latin typeface="Calibri" panose="020F0502020204030204" pitchFamily="34" charset="0"/>
                <a:ea typeface="Noto Sans CJK SC Regular"/>
                <a:cs typeface="Calibri" panose="020F0502020204030204" pitchFamily="34" charset="0"/>
              </a:rPr>
              <a:t>:</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GRSG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endorsed</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the</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details of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work</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of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the</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Task</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Force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by</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br>
              <a:rPr lang="nl-NL" altLang="ja-JP" sz="2400" spc="-1" dirty="0">
                <a:solidFill>
                  <a:schemeClr val="tx1"/>
                </a:solidFill>
                <a:latin typeface="Calibri" panose="020F0502020204030204" pitchFamily="34" charset="0"/>
                <a:ea typeface="Noto Sans CJK SC Regular"/>
                <a:cs typeface="Calibri" panose="020F0502020204030204" pitchFamily="34" charset="0"/>
              </a:rPr>
            </a:b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its</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proposed</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Terms</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of Reference</a:t>
            </a:r>
            <a:br>
              <a:rPr lang="nl-NL" altLang="ja-JP" sz="2400" spc="-1" dirty="0">
                <a:solidFill>
                  <a:schemeClr val="tx1"/>
                </a:solidFill>
                <a:latin typeface="Calibri" panose="020F0502020204030204" pitchFamily="34" charset="0"/>
                <a:ea typeface="Noto Sans CJK SC Regular"/>
                <a:cs typeface="Calibri" panose="020F0502020204030204" pitchFamily="34" charset="0"/>
              </a:rPr>
            </a:br>
            <a:r>
              <a:rPr lang="nl-NL" altLang="ja-JP" sz="2400" spc="-1" dirty="0">
                <a:solidFill>
                  <a:schemeClr val="tx1"/>
                </a:solidFill>
                <a:latin typeface="Calibri" panose="020F0502020204030204" pitchFamily="34" charset="0"/>
                <a:ea typeface="Noto Sans CJK SC Regular"/>
                <a:cs typeface="Calibri" panose="020F0502020204030204" pitchFamily="34" charset="0"/>
              </a:rPr>
              <a:t>(Report </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ECE/TRANS/WP.29/ GRSG/105, paragraph 16 and Annex V).</a:t>
            </a:r>
          </a:p>
          <a:p>
            <a:pPr marL="360">
              <a:spcBef>
                <a:spcPts val="641"/>
              </a:spcBef>
              <a:buClr>
                <a:srgbClr val="000000"/>
              </a:buClr>
              <a:defRPr/>
            </a:pPr>
            <a:endParaRPr lang="en-US" altLang="ja-JP" sz="800" b="1" i="1" spc="-1" dirty="0">
              <a:solidFill>
                <a:schemeClr val="tx1"/>
              </a:solidFill>
              <a:latin typeface="Calibri" panose="020F0502020204030204" pitchFamily="34" charset="0"/>
              <a:ea typeface="Noto Sans CJK SC Regular"/>
              <a:cs typeface="Calibri" panose="020F0502020204030204" pitchFamily="34" charset="0"/>
            </a:endParaRPr>
          </a:p>
          <a:p>
            <a:pPr marL="360">
              <a:lnSpc>
                <a:spcPct val="100000"/>
              </a:lnSpc>
              <a:spcBef>
                <a:spcPts val="641"/>
              </a:spcBef>
              <a:buClr>
                <a:srgbClr val="000000"/>
              </a:buClr>
            </a:pPr>
            <a:r>
              <a:rPr lang="nl-NL" altLang="ja-JP" sz="2400" u="sng" spc="-1" dirty="0">
                <a:solidFill>
                  <a:schemeClr val="tx1"/>
                </a:solidFill>
                <a:latin typeface="Calibri" panose="020F0502020204030204" pitchFamily="34" charset="0"/>
                <a:ea typeface="Noto Sans CJK SC Regular"/>
                <a:cs typeface="Calibri" panose="020F0502020204030204" pitchFamily="34" charset="0"/>
              </a:rPr>
              <a:t>Chair</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The Netherlands, Mr. Tim Guiting</a:t>
            </a:r>
            <a:br>
              <a:rPr lang="nl-NL" altLang="ja-JP" sz="2400" spc="-1" dirty="0">
                <a:solidFill>
                  <a:schemeClr val="tx1"/>
                </a:solidFill>
                <a:latin typeface="Calibri" panose="020F0502020204030204" pitchFamily="34" charset="0"/>
                <a:ea typeface="Noto Sans CJK SC Regular"/>
                <a:cs typeface="Calibri" panose="020F0502020204030204" pitchFamily="34" charset="0"/>
              </a:rPr>
            </a:br>
            <a:r>
              <a:rPr lang="nl-NL" altLang="ja-JP" sz="2400" u="sng" spc="-1" dirty="0" err="1">
                <a:solidFill>
                  <a:schemeClr val="tx1"/>
                </a:solidFill>
                <a:latin typeface="Calibri" panose="020F0502020204030204" pitchFamily="34" charset="0"/>
                <a:ea typeface="Noto Sans CJK SC Regular"/>
                <a:cs typeface="Calibri" panose="020F0502020204030204" pitchFamily="34" charset="0"/>
              </a:rPr>
              <a:t>Secretariat</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OICA, Mr. Bart Drieghe</a:t>
            </a:r>
            <a:br>
              <a:rPr lang="nl-NL" altLang="ja-JP" sz="2400" b="1"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Documents available on </a:t>
            </a:r>
            <a:r>
              <a:rPr lang="en-US" altLang="ja-JP" sz="2400" spc="-1" dirty="0">
                <a:solidFill>
                  <a:schemeClr val="tx1"/>
                </a:solidFill>
                <a:latin typeface="Calibri" panose="020F0502020204030204" pitchFamily="34" charset="0"/>
                <a:ea typeface="Noto Sans CJK SC Regular"/>
                <a:cs typeface="Calibri" panose="020F0502020204030204" pitchFamily="34" charset="0"/>
                <a:hlinkClick r:id="rId4"/>
              </a:rPr>
              <a:t>TF wiki page</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endParaRPr lang="nl-NL" altLang="ja-JP" sz="2400" spc="-1" dirty="0">
              <a:solidFill>
                <a:schemeClr val="tx1"/>
              </a:solidFill>
              <a:latin typeface="Calibri" panose="020F0502020204030204" pitchFamily="34" charset="0"/>
              <a:ea typeface="Noto Sans CJK SC Regular"/>
              <a:cs typeface="Calibri" panose="020F0502020204030204" pitchFamily="34" charset="0"/>
            </a:endParaRPr>
          </a:p>
          <a:p>
            <a:pPr marL="360">
              <a:lnSpc>
                <a:spcPct val="100000"/>
              </a:lnSpc>
              <a:spcBef>
                <a:spcPts val="641"/>
              </a:spcBef>
              <a:buClr>
                <a:srgbClr val="000000"/>
              </a:buClr>
            </a:pPr>
            <a:endParaRPr lang="nl-NL" altLang="ja-JP" sz="800" spc="-1" dirty="0">
              <a:solidFill>
                <a:schemeClr val="tx1"/>
              </a:solidFill>
              <a:latin typeface="Calibri" panose="020F0502020204030204" pitchFamily="34" charset="0"/>
              <a:ea typeface="Noto Sans CJK SC Regular"/>
              <a:cs typeface="Calibri" panose="020F0502020204030204" pitchFamily="34" charset="0"/>
            </a:endParaRPr>
          </a:p>
          <a:p>
            <a:pPr marL="360">
              <a:lnSpc>
                <a:spcPct val="100000"/>
              </a:lnSpc>
              <a:spcBef>
                <a:spcPts val="641"/>
              </a:spcBef>
              <a:buClr>
                <a:srgbClr val="000000"/>
              </a:buClr>
            </a:pPr>
            <a:r>
              <a:rPr lang="nl-NL" altLang="ja-JP" sz="2400" b="1" u="sng" spc="-1" dirty="0" err="1">
                <a:solidFill>
                  <a:schemeClr val="tx1"/>
                </a:solidFill>
                <a:latin typeface="Calibri" panose="020F0502020204030204" pitchFamily="34" charset="0"/>
                <a:ea typeface="Noto Sans CJK SC Regular"/>
                <a:cs typeface="Calibri" panose="020F0502020204030204" pitchFamily="34" charset="0"/>
              </a:rPr>
              <a:t>Activities</a:t>
            </a:r>
            <a:r>
              <a:rPr lang="nl-NL" altLang="ja-JP" sz="2400" b="1" u="sng"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b="1" u="sng" spc="-1" dirty="0" err="1">
                <a:solidFill>
                  <a:schemeClr val="tx1"/>
                </a:solidFill>
                <a:latin typeface="Calibri" panose="020F0502020204030204" pitchFamily="34" charset="0"/>
                <a:ea typeface="Noto Sans CJK SC Regular"/>
                <a:cs typeface="Calibri" panose="020F0502020204030204" pitchFamily="34" charset="0"/>
              </a:rPr>
              <a:t>since</a:t>
            </a:r>
            <a:r>
              <a:rPr lang="nl-NL" altLang="ja-JP" sz="2400" b="1" u="sng" spc="-1" dirty="0">
                <a:solidFill>
                  <a:schemeClr val="tx1"/>
                </a:solidFill>
                <a:latin typeface="Calibri" panose="020F0502020204030204" pitchFamily="34" charset="0"/>
                <a:ea typeface="Noto Sans CJK SC Regular"/>
                <a:cs typeface="Calibri" panose="020F0502020204030204" pitchFamily="34" charset="0"/>
              </a:rPr>
              <a:t> GRSG-127</a:t>
            </a:r>
            <a:r>
              <a:rPr lang="nl-NL" altLang="ja-JP" sz="2400" b="1" spc="-1" dirty="0">
                <a:solidFill>
                  <a:schemeClr val="tx1"/>
                </a:solidFill>
                <a:latin typeface="Calibri" panose="020F0502020204030204" pitchFamily="34" charset="0"/>
                <a:ea typeface="Noto Sans CJK SC Regular"/>
                <a:cs typeface="Calibri" panose="020F0502020204030204" pitchFamily="34" charset="0"/>
              </a:rPr>
              <a:t>:</a:t>
            </a:r>
            <a:br>
              <a:rPr lang="nl-NL" altLang="ja-JP" sz="2400" spc="-1" dirty="0">
                <a:solidFill>
                  <a:schemeClr val="tx1"/>
                </a:solidFill>
                <a:latin typeface="Calibri" panose="020F0502020204030204" pitchFamily="34" charset="0"/>
                <a:ea typeface="Noto Sans CJK SC Regular"/>
                <a:cs typeface="Calibri" panose="020F0502020204030204" pitchFamily="34" charset="0"/>
              </a:rPr>
            </a:br>
            <a:r>
              <a:rPr lang="nl-NL" altLang="ja-JP" sz="2400" spc="-1" dirty="0">
                <a:solidFill>
                  <a:schemeClr val="tx1"/>
                </a:solidFill>
                <a:latin typeface="Calibri" panose="020F0502020204030204" pitchFamily="34" charset="0"/>
                <a:ea typeface="Noto Sans CJK SC Regular"/>
                <a:cs typeface="Calibri" panose="020F0502020204030204" pitchFamily="34" charset="0"/>
              </a:rPr>
              <a:t>2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hybrid</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and</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1 online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session</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to</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complete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the</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proposal</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a:t>
            </a:r>
            <a:br>
              <a:rPr lang="nl-NL" altLang="ja-JP" sz="2400" spc="-1" dirty="0">
                <a:solidFill>
                  <a:schemeClr val="tx1"/>
                </a:solidFill>
                <a:latin typeface="Calibri" panose="020F0502020204030204" pitchFamily="34" charset="0"/>
                <a:ea typeface="Noto Sans CJK SC Regular"/>
                <a:cs typeface="Calibri" panose="020F0502020204030204" pitchFamily="34" charset="0"/>
              </a:rPr>
            </a:br>
            <a:r>
              <a:rPr lang="nl-NL" altLang="ja-JP" sz="2400" spc="-1" dirty="0">
                <a:solidFill>
                  <a:schemeClr val="tx1"/>
                </a:solidFill>
                <a:latin typeface="Calibri" panose="020F0502020204030204" pitchFamily="34" charset="0"/>
                <a:ea typeface="Noto Sans CJK SC Regular"/>
                <a:cs typeface="Calibri" panose="020F0502020204030204" pitchFamily="34" charset="0"/>
              </a:rPr>
              <a:t>1 online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session</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for</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GRSG experts on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Transitional</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 </a:t>
            </a:r>
            <a:r>
              <a:rPr lang="nl-NL" altLang="ja-JP" sz="2400" spc="-1" dirty="0" err="1">
                <a:solidFill>
                  <a:schemeClr val="tx1"/>
                </a:solidFill>
                <a:latin typeface="Calibri" panose="020F0502020204030204" pitchFamily="34" charset="0"/>
                <a:ea typeface="Noto Sans CJK SC Regular"/>
                <a:cs typeface="Calibri" panose="020F0502020204030204" pitchFamily="34" charset="0"/>
              </a:rPr>
              <a:t>Provisions</a:t>
            </a:r>
            <a:r>
              <a:rPr lang="nl-NL" altLang="ja-JP" sz="2400" spc="-1" dirty="0">
                <a:solidFill>
                  <a:schemeClr val="tx1"/>
                </a:solidFill>
                <a:latin typeface="Calibri" panose="020F0502020204030204" pitchFamily="34" charset="0"/>
                <a:ea typeface="Noto Sans CJK SC Regular"/>
                <a:cs typeface="Calibri" panose="020F0502020204030204" pitchFamily="34" charset="0"/>
              </a:rPr>
              <a:t>.</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a:solidFill>
                  <a:srgbClr val="000000"/>
                </a:solidFill>
                <a:latin typeface="Calibri"/>
              </a:rPr>
              <a:t>Background </a:t>
            </a:r>
            <a:r>
              <a:rPr lang="nl-NL" sz="3600" b="1" spc="-1" dirty="0" err="1">
                <a:solidFill>
                  <a:srgbClr val="000000"/>
                </a:solidFill>
                <a:latin typeface="Calibri"/>
              </a:rPr>
              <a:t>Task</a:t>
            </a:r>
            <a:r>
              <a:rPr lang="nl-NL" sz="3600" b="1" spc="-1" dirty="0">
                <a:solidFill>
                  <a:srgbClr val="000000"/>
                </a:solidFill>
                <a:latin typeface="Calibri"/>
              </a:rPr>
              <a:t> Force</a:t>
            </a:r>
            <a:endParaRPr lang="nl-NL" sz="2400" b="1" strike="noStrike" spc="-1" dirty="0">
              <a:solidFill>
                <a:srgbClr val="000000"/>
              </a:solidFill>
              <a:latin typeface="Calibri"/>
            </a:endParaRPr>
          </a:p>
        </p:txBody>
      </p:sp>
    </p:spTree>
    <p:extLst>
      <p:ext uri="{BB962C8B-B14F-4D97-AF65-F5344CB8AC3E}">
        <p14:creationId xmlns:p14="http://schemas.microsoft.com/office/powerpoint/2010/main" val="14654622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712967"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Documents</a:t>
            </a: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official document: </a:t>
            </a:r>
            <a:r>
              <a:rPr lang="en-US" altLang="ja-JP" sz="2400" spc="-1" dirty="0">
                <a:solidFill>
                  <a:schemeClr val="tx1"/>
                </a:solidFill>
                <a:latin typeface="Calibri" panose="020F0502020204030204" pitchFamily="34" charset="0"/>
                <a:ea typeface="Noto Sans CJK SC Regular"/>
                <a:cs typeface="Calibri" panose="020F0502020204030204" pitchFamily="34" charset="0"/>
                <a:hlinkClick r:id="rId3"/>
              </a:rPr>
              <a:t>ECE/TRANS/WP.29/GRSG/2024/36</a:t>
            </a: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supplemented by informal document: </a:t>
            </a:r>
            <a:r>
              <a:rPr lang="en-US" altLang="ja-JP" sz="2400" spc="-1" dirty="0">
                <a:solidFill>
                  <a:schemeClr val="tx1"/>
                </a:solidFill>
                <a:latin typeface="Calibri" panose="020F0502020204030204" pitchFamily="34" charset="0"/>
                <a:ea typeface="Noto Sans CJK SC Regular"/>
                <a:cs typeface="Calibri" panose="020F0502020204030204" pitchFamily="34" charset="0"/>
                <a:hlinkClick r:id="rId4"/>
              </a:rPr>
              <a:t>GRSG-128-02e</a:t>
            </a: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adding </a:t>
            </a:r>
            <a:r>
              <a:rPr lang="en-US" altLang="ja-JP" sz="2400" u="sng" spc="-1" dirty="0">
                <a:solidFill>
                  <a:schemeClr val="tx1"/>
                </a:solidFill>
                <a:latin typeface="Calibri" panose="020F0502020204030204" pitchFamily="34" charset="0"/>
                <a:ea typeface="Noto Sans CJK SC Regular"/>
                <a:cs typeface="Calibri" panose="020F0502020204030204" pitchFamily="34" charset="0"/>
              </a:rPr>
              <a:t>accuracy</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and </a:t>
            </a:r>
            <a:r>
              <a:rPr lang="en-US" altLang="ja-JP" sz="2400" u="sng" spc="-1" dirty="0">
                <a:solidFill>
                  <a:schemeClr val="tx1"/>
                </a:solidFill>
                <a:latin typeface="Calibri" panose="020F0502020204030204" pitchFamily="34" charset="0"/>
                <a:ea typeface="Noto Sans CJK SC Regular"/>
                <a:cs typeface="Calibri" panose="020F0502020204030204" pitchFamily="34" charset="0"/>
              </a:rPr>
              <a:t>anti-tampering</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provisions for odometers.</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- 1/8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47430767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712967"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Accuracy</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Total distance indicated</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the distance as displayed by the odometer.</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True distance travelled</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the true distance driven by the vehicle for the purpose of the test under Annex 4.</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Total distance value</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mileage values for the purpose of being made available and related to the total distance driven by the vehicle.</a:t>
            </a:r>
          </a:p>
          <a:p>
            <a:pPr marL="360">
              <a:spcBef>
                <a:spcPts val="641"/>
              </a:spcBef>
              <a:buClr>
                <a:srgbClr val="000000"/>
              </a:buClr>
              <a:defRPr/>
            </a:pPr>
            <a:endParaRPr lang="en-US" altLang="ja-JP" sz="1200" b="1" i="1"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b="1" spc="-1" dirty="0">
                <a:solidFill>
                  <a:schemeClr val="tx1"/>
                </a:solidFill>
                <a:latin typeface="Calibri" panose="020F0502020204030204" pitchFamily="34" charset="0"/>
                <a:ea typeface="Noto Sans CJK SC Regular"/>
                <a:cs typeface="Calibri" panose="020F0502020204030204" pitchFamily="34" charset="0"/>
              </a:rPr>
              <a:t>Requirements:</a:t>
            </a:r>
            <a:br>
              <a:rPr lang="en-US" altLang="ja-JP" sz="2400" b="1"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The </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total distance indicated </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shall not deviate by more than </a:t>
            </a:r>
            <a:r>
              <a:rPr lang="en-US" altLang="ja-JP" sz="2400" u="sng" spc="-1" dirty="0">
                <a:solidFill>
                  <a:schemeClr val="tx1"/>
                </a:solidFill>
                <a:latin typeface="Calibri" panose="020F0502020204030204" pitchFamily="34" charset="0"/>
                <a:ea typeface="Noto Sans CJK SC Regular"/>
                <a:cs typeface="Calibri" panose="020F0502020204030204" pitchFamily="34" charset="0"/>
              </a:rPr>
              <a:t>+</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[4.0]% from the </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true distance travelled</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a:t>
            </a:r>
            <a:endParaRPr lang="en-US" altLang="ja-JP" sz="800" b="1" i="1"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endParaRPr lang="en-US" altLang="ja-JP" sz="800" b="1" i="1"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GB" altLang="ja-JP" sz="2400" i="1" spc="-1" dirty="0">
                <a:solidFill>
                  <a:schemeClr val="tx1"/>
                </a:solidFill>
                <a:latin typeface="Calibri" panose="020F0502020204030204" pitchFamily="34" charset="0"/>
                <a:ea typeface="Noto Sans CJK SC Regular"/>
                <a:cs typeface="Calibri" panose="020F0502020204030204" pitchFamily="34" charset="0"/>
              </a:rPr>
              <a:t>Total distance values</a:t>
            </a:r>
            <a:r>
              <a:rPr lang="en-GB" altLang="ja-JP" sz="2400" spc="-1" dirty="0">
                <a:solidFill>
                  <a:schemeClr val="tx1"/>
                </a:solidFill>
                <a:latin typeface="Calibri" panose="020F0502020204030204" pitchFamily="34" charset="0"/>
                <a:ea typeface="Noto Sans CJK SC Regular"/>
                <a:cs typeface="Calibri" panose="020F0502020204030204" pitchFamily="34" charset="0"/>
              </a:rPr>
              <a:t> (provided by the serial data port on the standardised data link connector) shall not deviate from the </a:t>
            </a:r>
            <a:r>
              <a:rPr lang="en-GB" altLang="ja-JP" sz="2400" i="1" spc="-1" dirty="0">
                <a:solidFill>
                  <a:schemeClr val="tx1"/>
                </a:solidFill>
                <a:latin typeface="Calibri" panose="020F0502020204030204" pitchFamily="34" charset="0"/>
                <a:ea typeface="Noto Sans CJK SC Regular"/>
                <a:cs typeface="Calibri" panose="020F0502020204030204" pitchFamily="34" charset="0"/>
              </a:rPr>
              <a:t>total distance indicated</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a:t>
            </a: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- 2/8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209811902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876165"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Accuracy</a:t>
                </a:r>
              </a:p>
              <a:p>
                <a:pPr marL="360">
                  <a:spcBef>
                    <a:spcPts val="641"/>
                  </a:spcBef>
                  <a:buClr>
                    <a:srgbClr val="000000"/>
                  </a:buClr>
                  <a:defRPr/>
                </a:pPr>
                <a:r>
                  <a:rPr lang="en-US" altLang="ja-JP" sz="2400" b="1" spc="-1" dirty="0">
                    <a:solidFill>
                      <a:schemeClr val="tx1"/>
                    </a:solidFill>
                    <a:latin typeface="Calibri" panose="020F0502020204030204" pitchFamily="34" charset="0"/>
                    <a:ea typeface="Noto Sans CJK SC Regular"/>
                    <a:cs typeface="Calibri" panose="020F0502020204030204" pitchFamily="34" charset="0"/>
                  </a:rPr>
                  <a:t>Annex 4 type-approval test:</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1. The vehicle is driven until the odometer switches to the next </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     integer. At this point, the instrumentation is set to 0 m.</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2. The vehicle is driven for 10 </a:t>
                </a:r>
                <a:r>
                  <a:rPr lang="en-US" altLang="ja-JP" sz="2400" spc="-1" dirty="0" err="1">
                    <a:solidFill>
                      <a:schemeClr val="tx1"/>
                    </a:solidFill>
                    <a:latin typeface="Calibri" panose="020F0502020204030204" pitchFamily="34" charset="0"/>
                    <a:ea typeface="Noto Sans CJK SC Regular"/>
                    <a:cs typeface="Calibri" panose="020F0502020204030204" pitchFamily="34" charset="0"/>
                  </a:rPr>
                  <a:t>kilometres</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and the true value is </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     read from the instrumentation at the point were the </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     odometer switches to the 10 km integer.</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3. The accuracy is calculated as follows:</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r>
                  <a:rPr lang="en-US" altLang="ja-JP" sz="2400" spc="-1" dirty="0">
                    <a:solidFill>
                      <a:schemeClr val="tx1"/>
                    </a:solidFill>
                    <a:latin typeface="Calibri" panose="020F0502020204030204" pitchFamily="34" charset="0"/>
                    <a:ea typeface="Noto Sans CJK SC Regular"/>
                    <a:cs typeface="Calibri" panose="020F0502020204030204" pitchFamily="34" charset="0"/>
                  </a:rPr>
                  <a:t>     Accuracy [%] =(10,000 m-</a:t>
                </a:r>
                <a:r>
                  <a:rPr lang="en-US" altLang="ja-JP" sz="2400" spc="-1" dirty="0" err="1">
                    <a:solidFill>
                      <a:schemeClr val="tx1"/>
                    </a:solidFill>
                    <a:latin typeface="Calibri" panose="020F0502020204030204" pitchFamily="34" charset="0"/>
                    <a:ea typeface="Noto Sans CJK SC Regular"/>
                    <a:cs typeface="Calibri" panose="020F0502020204030204" pitchFamily="34" charset="0"/>
                  </a:rPr>
                  <a:t>Tdt</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a:t>
                </a:r>
                <a:r>
                  <a:rPr lang="en-US" altLang="ja-JP" sz="2400" spc="-1" dirty="0" err="1">
                    <a:solidFill>
                      <a:schemeClr val="tx1"/>
                    </a:solidFill>
                    <a:latin typeface="Calibri" panose="020F0502020204030204" pitchFamily="34" charset="0"/>
                    <a:ea typeface="Noto Sans CJK SC Regular"/>
                    <a:cs typeface="Calibri" panose="020F0502020204030204" pitchFamily="34" charset="0"/>
                  </a:rPr>
                  <a:t>Tdt</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 * 100</a:t>
                </a:r>
                <a:br>
                  <a:rPr lang="en-US" altLang="ja-JP" sz="2000" spc="-1" dirty="0">
                    <a:solidFill>
                      <a:schemeClr val="tx1"/>
                    </a:solidFill>
                    <a:latin typeface="Calibri" panose="020F0502020204030204" pitchFamily="34" charset="0"/>
                    <a:ea typeface="Noto Sans CJK SC Regular"/>
                    <a:cs typeface="Calibri" panose="020F0502020204030204" pitchFamily="34" charset="0"/>
                  </a:rPr>
                </a:br>
                <a:r>
                  <a:rPr lang="en-US" altLang="ja-JP" sz="1900" spc="-1" dirty="0">
                    <a:solidFill>
                      <a:schemeClr val="tx1"/>
                    </a:solidFill>
                    <a:latin typeface="Calibri" panose="020F0502020204030204" pitchFamily="34" charset="0"/>
                    <a:ea typeface="Noto Sans CJK SC Regular"/>
                    <a:cs typeface="Calibri" panose="020F0502020204030204" pitchFamily="34" charset="0"/>
                  </a:rPr>
                  <a:t>      With </a:t>
                </a:r>
                <a:r>
                  <a:rPr lang="en-US" altLang="ja-JP" sz="1900" spc="-1" dirty="0" err="1">
                    <a:solidFill>
                      <a:schemeClr val="tx1"/>
                    </a:solidFill>
                    <a:latin typeface="Calibri" panose="020F0502020204030204" pitchFamily="34" charset="0"/>
                    <a:ea typeface="Noto Sans CJK SC Regular"/>
                    <a:cs typeface="Calibri" panose="020F0502020204030204" pitchFamily="34" charset="0"/>
                  </a:rPr>
                  <a:t>Tdt</a:t>
                </a:r>
                <a:r>
                  <a:rPr lang="en-US" altLang="ja-JP" sz="1900" spc="-1" dirty="0">
                    <a:solidFill>
                      <a:schemeClr val="tx1"/>
                    </a:solidFill>
                    <a:latin typeface="Calibri" panose="020F0502020204030204" pitchFamily="34" charset="0"/>
                    <a:ea typeface="Noto Sans CJK SC Regular"/>
                    <a:cs typeface="Calibri" panose="020F0502020204030204" pitchFamily="34" charset="0"/>
                  </a:rPr>
                  <a:t> = True distance travelled (m)</a:t>
                </a:r>
              </a:p>
              <a:p>
                <a:pPr marL="360">
                  <a:spcBef>
                    <a:spcPts val="641"/>
                  </a:spcBef>
                  <a:buClr>
                    <a:srgbClr val="000000"/>
                  </a:buClr>
                  <a:defRPr/>
                </a:pPr>
                <a:endParaRPr lang="en-US" altLang="ja-JP" sz="8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1900" u="sng" spc="-1" dirty="0">
                    <a:solidFill>
                      <a:schemeClr val="tx1"/>
                    </a:solidFill>
                    <a:latin typeface="Calibri" panose="020F0502020204030204" pitchFamily="34" charset="0"/>
                    <a:ea typeface="Noto Sans CJK SC Regular"/>
                    <a:cs typeface="Calibri" panose="020F0502020204030204" pitchFamily="34" charset="0"/>
                  </a:rPr>
                  <a:t>Example</a:t>
                </a:r>
                <a:r>
                  <a:rPr lang="en-US" altLang="ja-JP" sz="1900" spc="-1" dirty="0">
                    <a:solidFill>
                      <a:schemeClr val="tx1"/>
                    </a:solidFill>
                    <a:latin typeface="Calibri" panose="020F0502020204030204" pitchFamily="34" charset="0"/>
                    <a:ea typeface="Noto Sans CJK SC Regular"/>
                    <a:cs typeface="Calibri" panose="020F0502020204030204" pitchFamily="34" charset="0"/>
                  </a:rPr>
                  <a:t>: </a:t>
                </a:r>
                <a:br>
                  <a:rPr lang="en-US" altLang="ja-JP" sz="1900" spc="-1" dirty="0">
                    <a:solidFill>
                      <a:schemeClr val="tx1"/>
                    </a:solidFill>
                    <a:latin typeface="Calibri" panose="020F0502020204030204" pitchFamily="34" charset="0"/>
                    <a:ea typeface="Noto Sans CJK SC Regular"/>
                    <a:cs typeface="Calibri" panose="020F0502020204030204" pitchFamily="34" charset="0"/>
                  </a:rPr>
                </a:br>
                <a:r>
                  <a:rPr lang="en-US" altLang="ja-JP" sz="1900" spc="-1" dirty="0">
                    <a:solidFill>
                      <a:schemeClr val="tx1"/>
                    </a:solidFill>
                    <a:latin typeface="Calibri" panose="020F0502020204030204" pitchFamily="34" charset="0"/>
                    <a:ea typeface="Noto Sans CJK SC Regular"/>
                    <a:cs typeface="Calibri" panose="020F0502020204030204" pitchFamily="34" charset="0"/>
                  </a:rPr>
                  <a:t>1. when odometer switches from 3,529 to 3,530 km, instrumentation set to 0 m</a:t>
                </a:r>
                <a:br>
                  <a:rPr lang="en-US" altLang="ja-JP" sz="1900" spc="-1" dirty="0">
                    <a:solidFill>
                      <a:schemeClr val="tx1"/>
                    </a:solidFill>
                    <a:latin typeface="Calibri" panose="020F0502020204030204" pitchFamily="34" charset="0"/>
                    <a:ea typeface="Noto Sans CJK SC Regular"/>
                    <a:cs typeface="Calibri" panose="020F0502020204030204" pitchFamily="34" charset="0"/>
                  </a:rPr>
                </a:br>
                <a:r>
                  <a:rPr lang="en-US" altLang="ja-JP" sz="1900" spc="-1" dirty="0">
                    <a:solidFill>
                      <a:schemeClr val="tx1"/>
                    </a:solidFill>
                    <a:latin typeface="Calibri" panose="020F0502020204030204" pitchFamily="34" charset="0"/>
                    <a:ea typeface="Noto Sans CJK SC Regular"/>
                    <a:cs typeface="Calibri" panose="020F0502020204030204" pitchFamily="34" charset="0"/>
                  </a:rPr>
                  <a:t>2. when odometer switches from 3,539 to 3,540 km, instrumentation reads 10,260 m</a:t>
                </a:r>
              </a:p>
              <a:p>
                <a:pPr marL="360">
                  <a:spcBef>
                    <a:spcPts val="641"/>
                  </a:spcBef>
                  <a:buClr>
                    <a:srgbClr val="000000"/>
                  </a:buClr>
                  <a:defRPr/>
                </a:pPr>
                <a:r>
                  <a:rPr lang="en-US" altLang="ja-JP" sz="1900" spc="-1" dirty="0">
                    <a:solidFill>
                      <a:schemeClr val="tx1"/>
                    </a:solidFill>
                    <a:latin typeface="Calibri" panose="020F0502020204030204" pitchFamily="34" charset="0"/>
                    <a:ea typeface="Noto Sans CJK SC Regular"/>
                    <a:cs typeface="Calibri" panose="020F0502020204030204" pitchFamily="34" charset="0"/>
                  </a:rPr>
                  <a:t>3. Accuracy [%] </a:t>
                </a:r>
                <a14:m>
                  <m:oMath xmlns:m="http://schemas.openxmlformats.org/officeDocument/2006/math">
                    <m:r>
                      <a:rPr lang="en-US" altLang="ja-JP" sz="1900" i="1" spc="-1" smtClean="0">
                        <a:solidFill>
                          <a:schemeClr val="tx1"/>
                        </a:solidFill>
                        <a:latin typeface="Cambria Math" panose="02040503050406030204" pitchFamily="18" charset="0"/>
                        <a:ea typeface="Noto Sans CJK SC Regular"/>
                        <a:cs typeface="Calibri" panose="020F0502020204030204" pitchFamily="34" charset="0"/>
                      </a:rPr>
                      <m:t>=</m:t>
                    </m:r>
                    <m:f>
                      <m:fPr>
                        <m:ctrlPr>
                          <a:rPr lang="en-US" altLang="ja-JP" sz="1900" i="1" spc="-1" smtClean="0">
                            <a:solidFill>
                              <a:schemeClr val="tx1"/>
                            </a:solidFill>
                            <a:latin typeface="Cambria Math" panose="02040503050406030204" pitchFamily="18" charset="0"/>
                            <a:ea typeface="Noto Sans CJK SC Regular"/>
                            <a:cs typeface="Calibri" panose="020F0502020204030204" pitchFamily="34" charset="0"/>
                          </a:rPr>
                        </m:ctrlPr>
                      </m:fPr>
                      <m:num>
                        <m:r>
                          <m:rPr>
                            <m:nor/>
                          </m:rPr>
                          <a:rPr lang="en-US" altLang="ja-JP" sz="1900" spc="-1" dirty="0">
                            <a:solidFill>
                              <a:schemeClr val="tx1"/>
                            </a:solidFill>
                            <a:latin typeface="Calibri" panose="020F0502020204030204" pitchFamily="34" charset="0"/>
                            <a:ea typeface="Noto Sans CJK SC Regular"/>
                            <a:cs typeface="Calibri" panose="020F0502020204030204" pitchFamily="34" charset="0"/>
                          </a:rPr>
                          <m:t>10,000−10,260</m:t>
                        </m:r>
                      </m:num>
                      <m:den>
                        <m:r>
                          <m:rPr>
                            <m:nor/>
                          </m:rPr>
                          <a:rPr lang="en-US" altLang="ja-JP" sz="1900" spc="-1" dirty="0">
                            <a:solidFill>
                              <a:schemeClr val="tx1"/>
                            </a:solidFill>
                            <a:latin typeface="Calibri" panose="020F0502020204030204" pitchFamily="34" charset="0"/>
                            <a:ea typeface="Noto Sans CJK SC Regular"/>
                            <a:cs typeface="Calibri" panose="020F0502020204030204" pitchFamily="34" charset="0"/>
                          </a:rPr>
                          <m:t>10,260</m:t>
                        </m:r>
                      </m:den>
                    </m:f>
                    <m:r>
                      <a:rPr lang="nl-NL" altLang="ja-JP" sz="1900" b="0" i="1" spc="-1" smtClean="0">
                        <a:solidFill>
                          <a:schemeClr val="tx1"/>
                        </a:solidFill>
                        <a:latin typeface="Cambria Math" panose="02040503050406030204" pitchFamily="18" charset="0"/>
                        <a:ea typeface="Noto Sans CJK SC Regular"/>
                        <a:cs typeface="Calibri" panose="020F0502020204030204" pitchFamily="34" charset="0"/>
                      </a:rPr>
                      <m:t>∗</m:t>
                    </m:r>
                    <m:r>
                      <m:rPr>
                        <m:nor/>
                      </m:rPr>
                      <a:rPr lang="en-US" altLang="ja-JP" sz="1900" spc="-1" dirty="0">
                        <a:solidFill>
                          <a:schemeClr val="tx1"/>
                        </a:solidFill>
                        <a:latin typeface="Calibri" panose="020F0502020204030204" pitchFamily="34" charset="0"/>
                        <a:ea typeface="Noto Sans CJK SC Regular"/>
                        <a:cs typeface="Calibri" panose="020F0502020204030204" pitchFamily="34" charset="0"/>
                      </a:rPr>
                      <m:t>100</m:t>
                    </m:r>
                  </m:oMath>
                </a14:m>
                <a:r>
                  <a:rPr lang="en-US" altLang="ja-JP" sz="1900" spc="-1" dirty="0">
                    <a:solidFill>
                      <a:schemeClr val="tx1"/>
                    </a:solidFill>
                    <a:latin typeface="Calibri" panose="020F0502020204030204" pitchFamily="34" charset="0"/>
                    <a:ea typeface="Noto Sans CJK SC Regular"/>
                    <a:cs typeface="Calibri" panose="020F0502020204030204" pitchFamily="34" charset="0"/>
                  </a:rPr>
                  <a:t> = -2.5 %</a:t>
                </a:r>
              </a:p>
            </p:txBody>
          </p:sp>
        </mc:Choice>
        <mc:Fallback xmlns="">
          <p:sp>
            <p:nvSpPr>
              <p:cNvPr id="9" name="角丸四角形 27">
                <a:extLst>
                  <a:ext uri="{FF2B5EF4-FFF2-40B4-BE49-F238E27FC236}">
                    <a16:creationId xmlns:a16="http://schemas.microsoft.com/office/drawing/2014/main" id="{3E673374-EB64-4069-B438-F4181B58BDEE}"/>
                  </a:ext>
                </a:extLst>
              </p:cNvPr>
              <p:cNvSpPr>
                <a:spLocks noRot="1" noChangeAspect="1" noMove="1" noResize="1" noEditPoints="1" noAdjustHandles="1" noChangeArrowheads="1" noChangeShapeType="1" noTextEdit="1"/>
              </p:cNvSpPr>
              <p:nvPr/>
            </p:nvSpPr>
            <p:spPr>
              <a:xfrm>
                <a:off x="267835" y="692696"/>
                <a:ext cx="8876165" cy="5539076"/>
              </a:xfrm>
              <a:prstGeom prst="rect">
                <a:avLst/>
              </a:prstGeom>
              <a:blipFill>
                <a:blip r:embed="rId3"/>
                <a:stretch>
                  <a:fillRect l="-1099" t="-881" b="-2974"/>
                </a:stretch>
              </a:blipFill>
              <a:ln w="28575">
                <a:noFill/>
              </a:ln>
              <a:effectLst/>
            </p:spPr>
            <p:txBody>
              <a:bodyPr/>
              <a:lstStyle/>
              <a:p>
                <a:r>
                  <a:rPr lang="nl-NL">
                    <a:noFill/>
                  </a:rPr>
                  <a:t> </a:t>
                </a:r>
              </a:p>
            </p:txBody>
          </p:sp>
        </mc:Fallback>
      </mc:AlternateContent>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- 3/8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298619186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696653"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Accuracy</a:t>
            </a:r>
          </a:p>
          <a:p>
            <a:pPr marL="360">
              <a:spcBef>
                <a:spcPts val="641"/>
              </a:spcBef>
              <a:buClr>
                <a:srgbClr val="000000"/>
              </a:buClr>
              <a:defRPr/>
            </a:pPr>
            <a:r>
              <a:rPr lang="en-US" altLang="ja-JP" sz="2400" b="1" spc="-1" dirty="0">
                <a:solidFill>
                  <a:schemeClr val="tx1"/>
                </a:solidFill>
                <a:latin typeface="Calibri" panose="020F0502020204030204" pitchFamily="34" charset="0"/>
                <a:ea typeface="Noto Sans CJK SC Regular"/>
                <a:cs typeface="Calibri" panose="020F0502020204030204" pitchFamily="34" charset="0"/>
              </a:rPr>
              <a:t>Annex 4 type-approval test:</a:t>
            </a: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Simple and effective procedure which can be performed on a test track or roller dynamometer and can potentially be combined with the speedometer testing.</a:t>
            </a: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Allows for alternative test procedures (in agreement with the Technical Service and Type Approval Authority), provided it ensures at least the same level of testing accuracy.</a:t>
            </a:r>
          </a:p>
          <a:p>
            <a:pPr marL="360">
              <a:spcBef>
                <a:spcPts val="641"/>
              </a:spcBef>
              <a:buClr>
                <a:srgbClr val="000000"/>
              </a:buClr>
              <a:defRPr/>
            </a:pP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The [4.0]% accuracy requirement relates to this Annex 4 type-approval test and does not concern odometer performance for actual vehicles on the road!</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- 4/8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220177898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696653"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Anti-tampering and security management</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The </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total distance indicated</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and </a:t>
            </a:r>
            <a:r>
              <a:rPr lang="en-US" altLang="ja-JP" sz="2400" i="1" spc="-1" dirty="0">
                <a:solidFill>
                  <a:schemeClr val="tx1"/>
                </a:solidFill>
                <a:latin typeface="Calibri" panose="020F0502020204030204" pitchFamily="34" charset="0"/>
                <a:ea typeface="Noto Sans CJK SC Regular"/>
                <a:cs typeface="Calibri" panose="020F0502020204030204" pitchFamily="34" charset="0"/>
              </a:rPr>
              <a:t>total distance values</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shall be protected against manipulation. This shall be deemed to be complied with when:</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(a) the manufacturer’s management system encompassing cyber security is complying with the relevant requirements of UN Regulation No. 155, the original or any later series of amendments, with regard to total distance indicated and total distance values, and</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(b) proportionate mitigations are implemented, including, or equivalent to, mitigation 7 referred to in Annex 5, Part B, Table B5 of UN Regulation No. 155.</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- 5/8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338320501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696653"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Anti-tampering and security management</a:t>
            </a: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This requires compliance with the relevant requirements of UNR155 related to the processing of mileage values, but does </a:t>
            </a:r>
            <a:r>
              <a:rPr lang="en-US" altLang="ja-JP" sz="2400" u="sng" spc="-1" dirty="0">
                <a:solidFill>
                  <a:schemeClr val="tx1"/>
                </a:solidFill>
                <a:latin typeface="Calibri" panose="020F0502020204030204" pitchFamily="34" charset="0"/>
                <a:ea typeface="Noto Sans CJK SC Regular"/>
                <a:cs typeface="Calibri" panose="020F0502020204030204" pitchFamily="34" charset="0"/>
              </a:rPr>
              <a:t>not</a:t>
            </a:r>
            <a:r>
              <a:rPr lang="en-US" altLang="ja-JP" sz="2400" spc="-1" dirty="0">
                <a:solidFill>
                  <a:schemeClr val="tx1"/>
                </a:solidFill>
                <a:latin typeface="Calibri" panose="020F0502020204030204" pitchFamily="34" charset="0"/>
                <a:ea typeface="Noto Sans CJK SC Regular"/>
                <a:cs typeface="Calibri" panose="020F0502020204030204" pitchFamily="34" charset="0"/>
              </a:rPr>
              <a:t> require certification to it.</a:t>
            </a:r>
          </a:p>
          <a:p>
            <a:pPr marL="360">
              <a:spcBef>
                <a:spcPts val="641"/>
              </a:spcBef>
              <a:buClr>
                <a:srgbClr val="000000"/>
              </a:buClr>
              <a:defRPr/>
            </a:pPr>
            <a:endParaRPr lang="en-US" altLang="ja-JP" sz="2400" spc="-1" dirty="0">
              <a:solidFill>
                <a:schemeClr val="tx1"/>
              </a:solidFill>
              <a:latin typeface="Calibri" panose="020F0502020204030204" pitchFamily="34" charset="0"/>
              <a:ea typeface="Noto Sans CJK SC Regular"/>
              <a:cs typeface="Calibri" panose="020F0502020204030204" pitchFamily="34" charset="0"/>
            </a:endParaRPr>
          </a:p>
          <a:p>
            <a:pPr marL="360">
              <a:spcBef>
                <a:spcPts val="641"/>
              </a:spcBef>
              <a:buClr>
                <a:srgbClr val="000000"/>
              </a:buCl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Similar wording as currently used in many UN regulations when referencing to UNR10.</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- 6/8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329972424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27">
            <a:extLst>
              <a:ext uri="{FF2B5EF4-FFF2-40B4-BE49-F238E27FC236}">
                <a16:creationId xmlns:a16="http://schemas.microsoft.com/office/drawing/2014/main" id="{3E673374-EB64-4069-B438-F4181B58BDEE}"/>
              </a:ext>
            </a:extLst>
          </p:cNvPr>
          <p:cNvSpPr/>
          <p:nvPr/>
        </p:nvSpPr>
        <p:spPr>
          <a:xfrm>
            <a:off x="267835" y="692696"/>
            <a:ext cx="8696653" cy="5539076"/>
          </a:xfrm>
          <a:prstGeom prst="rect">
            <a:avLst/>
          </a:prstGeom>
          <a:noFill/>
          <a:ln w="28575">
            <a:noFill/>
          </a:ln>
          <a:effectLst/>
        </p:spPr>
        <p:style>
          <a:lnRef idx="3">
            <a:schemeClr val="lt1"/>
          </a:lnRef>
          <a:fillRef idx="1">
            <a:schemeClr val="accent2"/>
          </a:fillRef>
          <a:effectRef idx="1">
            <a:schemeClr val="accent2"/>
          </a:effectRef>
          <a:fontRef idx="minor">
            <a:schemeClr val="lt1"/>
          </a:fontRef>
        </p:style>
        <p:txBody>
          <a:bodyPr rtlCol="0" anchor="t"/>
          <a:lstStyle/>
          <a:p>
            <a:pPr marL="360">
              <a:spcBef>
                <a:spcPts val="641"/>
              </a:spcBef>
              <a:buClr>
                <a:srgbClr val="000000"/>
              </a:buClr>
              <a:defRPr/>
            </a:pPr>
            <a:r>
              <a:rPr lang="en-US" altLang="ja-JP" sz="2400" b="1" u="sng" spc="-1" dirty="0">
                <a:solidFill>
                  <a:schemeClr val="tx1"/>
                </a:solidFill>
                <a:latin typeface="Calibri" panose="020F0502020204030204" pitchFamily="34" charset="0"/>
                <a:ea typeface="Noto Sans CJK SC Regular"/>
                <a:cs typeface="Calibri" panose="020F0502020204030204" pitchFamily="34" charset="0"/>
              </a:rPr>
              <a:t>General</a:t>
            </a: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Malfunction indication in case of electrically detectable failure.</a:t>
            </a: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Information document template.</a:t>
            </a: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Several (editorial) amendments, corrections and new definitions in line with the new provisions and for consistency.</a:t>
            </a: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L-category vehicles exempted from the anti-tampering and malfunction indication requirements.</a:t>
            </a: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Exemptions for vehicles fitted with tachographs or with a purely mechanical odometer.</a:t>
            </a:r>
            <a:br>
              <a:rPr lang="en-US" altLang="ja-JP" sz="2400" spc="-1" dirty="0">
                <a:solidFill>
                  <a:schemeClr val="tx1"/>
                </a:solidFill>
                <a:latin typeface="Calibri" panose="020F0502020204030204" pitchFamily="34" charset="0"/>
                <a:ea typeface="Noto Sans CJK SC Regular"/>
                <a:cs typeface="Calibri" panose="020F0502020204030204" pitchFamily="34" charset="0"/>
              </a:rPr>
            </a:br>
            <a:endParaRPr lang="en-US" altLang="ja-JP" sz="1200" spc="-1" dirty="0">
              <a:solidFill>
                <a:schemeClr val="tx1"/>
              </a:solidFill>
              <a:latin typeface="Calibri" panose="020F0502020204030204" pitchFamily="34" charset="0"/>
              <a:ea typeface="Noto Sans CJK SC Regular"/>
              <a:cs typeface="Calibri" panose="020F0502020204030204" pitchFamily="34" charset="0"/>
            </a:endParaRPr>
          </a:p>
          <a:p>
            <a:pPr marL="457560" indent="-457200">
              <a:spcBef>
                <a:spcPts val="641"/>
              </a:spcBef>
              <a:buClr>
                <a:srgbClr val="000000"/>
              </a:buClr>
              <a:buFont typeface="Arial" panose="020B0604020202020204" pitchFamily="34" charset="0"/>
              <a:buChar char="•"/>
              <a:defRPr/>
            </a:pPr>
            <a:r>
              <a:rPr lang="en-US" altLang="ja-JP" sz="2400" spc="-1" dirty="0">
                <a:solidFill>
                  <a:schemeClr val="tx1"/>
                </a:solidFill>
                <a:latin typeface="Calibri" panose="020F0502020204030204" pitchFamily="34" charset="0"/>
                <a:ea typeface="Noto Sans CJK SC Regular"/>
                <a:cs typeface="Calibri" panose="020F0502020204030204" pitchFamily="34" charset="0"/>
              </a:rPr>
              <a:t>Paragraph 5.1. was included in the document on request of GRSG-127 but concerns a separate UK/NL proposal and was not substantially discussed in the Task Force. This may be introduced by the UK, after consideration of the rest of the proposal.</a:t>
            </a:r>
          </a:p>
        </p:txBody>
      </p:sp>
      <p:sp>
        <p:nvSpPr>
          <p:cNvPr id="92" name="TextShape 1"/>
          <p:cNvSpPr txBox="1"/>
          <p:nvPr/>
        </p:nvSpPr>
        <p:spPr>
          <a:xfrm>
            <a:off x="13692" y="120286"/>
            <a:ext cx="9143999" cy="422855"/>
          </a:xfrm>
          <a:prstGeom prst="rect">
            <a:avLst/>
          </a:prstGeom>
          <a:noFill/>
          <a:ln>
            <a:noFill/>
          </a:ln>
        </p:spPr>
        <p:txBody>
          <a:bodyPr anchor="ctr"/>
          <a:lstStyle/>
          <a:p>
            <a:pPr algn="ctr">
              <a:lnSpc>
                <a:spcPct val="100000"/>
              </a:lnSpc>
            </a:pPr>
            <a:r>
              <a:rPr lang="nl-NL" sz="3600" b="1" spc="-1" dirty="0" err="1">
                <a:solidFill>
                  <a:srgbClr val="000000"/>
                </a:solidFill>
                <a:latin typeface="Calibri"/>
              </a:rPr>
              <a:t>Proposal</a:t>
            </a:r>
            <a:r>
              <a:rPr lang="nl-NL" sz="3600" b="1" spc="-1" dirty="0">
                <a:solidFill>
                  <a:srgbClr val="000000"/>
                </a:solidFill>
                <a:latin typeface="Calibri"/>
              </a:rPr>
              <a:t> UNR39.02</a:t>
            </a:r>
            <a:r>
              <a:rPr lang="nl-NL" sz="2000" b="1" spc="-1" dirty="0">
                <a:solidFill>
                  <a:srgbClr val="000000"/>
                </a:solidFill>
                <a:latin typeface="Calibri"/>
              </a:rPr>
              <a:t> - 7/8</a:t>
            </a:r>
            <a:endParaRPr lang="nl-NL" sz="2000" b="1" strike="noStrike" spc="-1" dirty="0">
              <a:solidFill>
                <a:srgbClr val="000000"/>
              </a:solidFill>
              <a:latin typeface="Calibri"/>
            </a:endParaRPr>
          </a:p>
        </p:txBody>
      </p:sp>
    </p:spTree>
    <p:extLst>
      <p:ext uri="{BB962C8B-B14F-4D97-AF65-F5344CB8AC3E}">
        <p14:creationId xmlns:p14="http://schemas.microsoft.com/office/powerpoint/2010/main" val="394490185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6EA41008-787F-4F3D-AC4D-47326E871A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FD20D8-2B73-4E29-8358-56662A25BD4F}">
  <ds:schemaRefs>
    <ds:schemaRef ds:uri="http://schemas.microsoft.com/sharepoint/v3/contenttype/forms"/>
  </ds:schemaRefs>
</ds:datastoreItem>
</file>

<file path=customXml/itemProps3.xml><?xml version="1.0" encoding="utf-8"?>
<ds:datastoreItem xmlns:ds="http://schemas.openxmlformats.org/officeDocument/2006/customXml" ds:itemID="{DD56E207-CB26-4E42-91CA-3C05047CEFE4}">
  <ds:schemaRefs>
    <ds:schemaRef ds:uri="4b4a1c0d-4a69-4996-a84a-fc699b9f49de"/>
    <ds:schemaRef ds:uri="http://purl.org/dc/elements/1.1/"/>
    <ds:schemaRef ds:uri="acccb6d4-dbe5-46d2-b4d3-5733603d8cc6"/>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985ec44e-1bab-4c0b-9df0-6ba128686fc9"/>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6613</TotalTime>
  <Words>1033</Words>
  <Application>Microsoft Office PowerPoint</Application>
  <PresentationFormat>On-screen Show (4:3)</PresentationFormat>
  <Paragraphs>87</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striekwp</dc:creator>
  <cp:keywords/>
  <cp:lastModifiedBy>Edoardo Gianotti</cp:lastModifiedBy>
  <cp:revision>457</cp:revision>
  <cp:lastPrinted>2022-10-06T15:27:22Z</cp:lastPrinted>
  <dcterms:created xsi:type="dcterms:W3CDTF">2019-01-14T05:13:36Z</dcterms:created>
  <dcterms:modified xsi:type="dcterms:W3CDTF">2024-09-26T06:55:31Z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y fmtid="{D5CDD505-2E9C-101B-9397-08002B2CF9AE}" pid="14" name="Office_x0020_of_x0020_Origin">
    <vt:lpwstr/>
  </property>
  <property fmtid="{D5CDD505-2E9C-101B-9397-08002B2CF9AE}" pid="15" name="MediaServiceImageTags">
    <vt:lpwstr/>
  </property>
  <property fmtid="{D5CDD505-2E9C-101B-9397-08002B2CF9AE}" pid="16" name="gba66df640194346a5267c50f24d4797">
    <vt:lpwstr/>
  </property>
  <property fmtid="{D5CDD505-2E9C-101B-9397-08002B2CF9AE}" pid="17" name="Office of Origin">
    <vt:lpwstr/>
  </property>
</Properties>
</file>