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4"/>
  </p:sldMasterIdLst>
  <p:notesMasterIdLst>
    <p:notesMasterId r:id="rId13"/>
  </p:notesMasterIdLst>
  <p:sldIdLst>
    <p:sldId id="256" r:id="rId5"/>
    <p:sldId id="362" r:id="rId6"/>
    <p:sldId id="363" r:id="rId7"/>
    <p:sldId id="383" r:id="rId8"/>
    <p:sldId id="388" r:id="rId9"/>
    <p:sldId id="369" r:id="rId10"/>
    <p:sldId id="387" r:id="rId11"/>
    <p:sldId id="371" r:id="rId12"/>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65" userDrawn="1">
          <p15:clr>
            <a:srgbClr val="A4A3A4"/>
          </p15:clr>
        </p15:guide>
        <p15:guide id="3"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FF99"/>
    <a:srgbClr val="BFBFBF"/>
    <a:srgbClr val="007FDE"/>
    <a:srgbClr val="008000"/>
    <a:srgbClr val="385D8A"/>
    <a:srgbClr val="D9D9D9"/>
    <a:srgbClr val="FFFF5D"/>
    <a:srgbClr val="C00000"/>
    <a:srgbClr val="CFBA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4EDAA9-3DCA-4070-8F16-D18B68F44BF0}" v="5" dt="2024-09-26T15:21:48.2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86" autoAdjust="0"/>
    <p:restoredTop sz="94660"/>
  </p:normalViewPr>
  <p:slideViewPr>
    <p:cSldViewPr>
      <p:cViewPr varScale="1">
        <p:scale>
          <a:sx n="82" d="100"/>
          <a:sy n="82" d="100"/>
        </p:scale>
        <p:origin x="1670" y="72"/>
      </p:cViewPr>
      <p:guideLst>
        <p:guide orient="horz" pos="4065"/>
        <p:guide pos="312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nstantin Glukhenkiy" userId="24b49d37-c936-4e44-8fab-4bfac34f62f4" providerId="ADAL" clId="{B7CED563-41BC-4D1A-B60E-0902609780E4}"/>
    <pc:docChg chg="modSld">
      <pc:chgData name="Konstantin Glukhenkiy" userId="24b49d37-c936-4e44-8fab-4bfac34f62f4" providerId="ADAL" clId="{B7CED563-41BC-4D1A-B60E-0902609780E4}" dt="2021-10-18T12:14:43.984" v="3" actId="6549"/>
      <pc:docMkLst>
        <pc:docMk/>
      </pc:docMkLst>
      <pc:sldChg chg="modSp mod">
        <pc:chgData name="Konstantin Glukhenkiy" userId="24b49d37-c936-4e44-8fab-4bfac34f62f4" providerId="ADAL" clId="{B7CED563-41BC-4D1A-B60E-0902609780E4}" dt="2021-10-18T12:14:43.984" v="3" actId="6549"/>
        <pc:sldMkLst>
          <pc:docMk/>
          <pc:sldMk cId="0" sldId="256"/>
        </pc:sldMkLst>
        <pc:spChg chg="mod">
          <ac:chgData name="Konstantin Glukhenkiy" userId="24b49d37-c936-4e44-8fab-4bfac34f62f4" providerId="ADAL" clId="{B7CED563-41BC-4D1A-B60E-0902609780E4}" dt="2021-10-18T12:14:43.984" v="3" actId="6549"/>
          <ac:spMkLst>
            <pc:docMk/>
            <pc:sldMk cId="0" sldId="256"/>
            <ac:spMk id="9" creationId="{00000000-0000-0000-0000-000000000000}"/>
          </ac:spMkLst>
        </pc:spChg>
      </pc:sldChg>
    </pc:docChg>
  </pc:docChgLst>
  <pc:docChgLst>
    <pc:chgData name="Konstantin Glukhenkiy" userId="24b49d37-c936-4e44-8fab-4bfac34f62f4" providerId="ADAL" clId="{74A5A636-34F0-4873-9A41-BE8AD85A69C0}"/>
    <pc:docChg chg="modSld">
      <pc:chgData name="Konstantin Glukhenkiy" userId="24b49d37-c936-4e44-8fab-4bfac34f62f4" providerId="ADAL" clId="{74A5A636-34F0-4873-9A41-BE8AD85A69C0}" dt="2024-04-14T16:33:01.948" v="15" actId="6549"/>
      <pc:docMkLst>
        <pc:docMk/>
      </pc:docMkLst>
      <pc:sldChg chg="modSp mod">
        <pc:chgData name="Konstantin Glukhenkiy" userId="24b49d37-c936-4e44-8fab-4bfac34f62f4" providerId="ADAL" clId="{74A5A636-34F0-4873-9A41-BE8AD85A69C0}" dt="2024-04-14T16:32:31.654" v="3" actId="6549"/>
        <pc:sldMkLst>
          <pc:docMk/>
          <pc:sldMk cId="0" sldId="256"/>
        </pc:sldMkLst>
        <pc:spChg chg="mod">
          <ac:chgData name="Konstantin Glukhenkiy" userId="24b49d37-c936-4e44-8fab-4bfac34f62f4" providerId="ADAL" clId="{74A5A636-34F0-4873-9A41-BE8AD85A69C0}" dt="2024-04-14T16:32:31.654" v="3" actId="6549"/>
          <ac:spMkLst>
            <pc:docMk/>
            <pc:sldMk cId="0" sldId="256"/>
            <ac:spMk id="9" creationId="{00000000-0000-0000-0000-000000000000}"/>
          </ac:spMkLst>
        </pc:spChg>
      </pc:sldChg>
      <pc:sldChg chg="modSp">
        <pc:chgData name="Konstantin Glukhenkiy" userId="24b49d37-c936-4e44-8fab-4bfac34f62f4" providerId="ADAL" clId="{74A5A636-34F0-4873-9A41-BE8AD85A69C0}" dt="2024-04-14T16:32:51.159" v="11" actId="6549"/>
        <pc:sldMkLst>
          <pc:docMk/>
          <pc:sldMk cId="2372944051" sldId="363"/>
        </pc:sldMkLst>
        <pc:spChg chg="mod">
          <ac:chgData name="Konstantin Glukhenkiy" userId="24b49d37-c936-4e44-8fab-4bfac34f62f4" providerId="ADAL" clId="{74A5A636-34F0-4873-9A41-BE8AD85A69C0}" dt="2024-04-14T16:32:51.159" v="11" actId="6549"/>
          <ac:spMkLst>
            <pc:docMk/>
            <pc:sldMk cId="2372944051" sldId="363"/>
            <ac:spMk id="4" creationId="{CC2D6C72-BD60-9A05-A3D1-6141CAB3A475}"/>
          </ac:spMkLst>
        </pc:spChg>
      </pc:sldChg>
      <pc:sldChg chg="modSp">
        <pc:chgData name="Konstantin Glukhenkiy" userId="24b49d37-c936-4e44-8fab-4bfac34f62f4" providerId="ADAL" clId="{74A5A636-34F0-4873-9A41-BE8AD85A69C0}" dt="2024-04-14T16:33:01.948" v="15" actId="6549"/>
        <pc:sldMkLst>
          <pc:docMk/>
          <pc:sldMk cId="1777680804" sldId="386"/>
        </pc:sldMkLst>
        <pc:spChg chg="mod">
          <ac:chgData name="Konstantin Glukhenkiy" userId="24b49d37-c936-4e44-8fab-4bfac34f62f4" providerId="ADAL" clId="{74A5A636-34F0-4873-9A41-BE8AD85A69C0}" dt="2024-04-14T16:33:01.948" v="15" actId="6549"/>
          <ac:spMkLst>
            <pc:docMk/>
            <pc:sldMk cId="1777680804" sldId="386"/>
            <ac:spMk id="4" creationId="{9D0FFFE5-FF70-EB1B-25CA-8392D3A0C5E3}"/>
          </ac:spMkLst>
        </pc:spChg>
      </pc:sldChg>
    </pc:docChg>
  </pc:docChgLst>
  <pc:docChgLst>
    <pc:chgData name="Konstantin Glukhenkiy" userId="24b49d37-c936-4e44-8fab-4bfac34f62f4" providerId="ADAL" clId="{3551ADA5-56CB-4ADC-9376-09B1D2289534}"/>
    <pc:docChg chg="modSld">
      <pc:chgData name="Konstantin Glukhenkiy" userId="24b49d37-c936-4e44-8fab-4bfac34f62f4" providerId="ADAL" clId="{3551ADA5-56CB-4ADC-9376-09B1D2289534}" dt="2022-04-18T15:32:49.264" v="4" actId="13926"/>
      <pc:docMkLst>
        <pc:docMk/>
      </pc:docMkLst>
      <pc:sldChg chg="modSp mod">
        <pc:chgData name="Konstantin Glukhenkiy" userId="24b49d37-c936-4e44-8fab-4bfac34f62f4" providerId="ADAL" clId="{3551ADA5-56CB-4ADC-9376-09B1D2289534}" dt="2022-04-18T15:32:49.264" v="4" actId="13926"/>
        <pc:sldMkLst>
          <pc:docMk/>
          <pc:sldMk cId="0" sldId="256"/>
        </pc:sldMkLst>
        <pc:spChg chg="mod">
          <ac:chgData name="Konstantin Glukhenkiy" userId="24b49d37-c936-4e44-8fab-4bfac34f62f4" providerId="ADAL" clId="{3551ADA5-56CB-4ADC-9376-09B1D2289534}" dt="2022-04-18T15:32:49.264" v="4" actId="13926"/>
          <ac:spMkLst>
            <pc:docMk/>
            <pc:sldMk cId="0" sldId="256"/>
            <ac:spMk id="9" creationId="{00000000-0000-0000-0000-000000000000}"/>
          </ac:spMkLst>
        </pc:spChg>
      </pc:sldChg>
    </pc:docChg>
  </pc:docChgLst>
  <pc:docChgLst>
    <pc:chgData name="Konstantin Glukhenkiy" userId="24b49d37-c936-4e44-8fab-4bfac34f62f4" providerId="ADAL" clId="{D34EDAA9-3DCA-4070-8F16-D18B68F44BF0}"/>
    <pc:docChg chg="modSld">
      <pc:chgData name="Konstantin Glukhenkiy" userId="24b49d37-c936-4e44-8fab-4bfac34f62f4" providerId="ADAL" clId="{D34EDAA9-3DCA-4070-8F16-D18B68F44BF0}" dt="2024-09-26T15:21:48.268" v="9" actId="13926"/>
      <pc:docMkLst>
        <pc:docMk/>
      </pc:docMkLst>
      <pc:sldChg chg="modSp mod">
        <pc:chgData name="Konstantin Glukhenkiy" userId="24b49d37-c936-4e44-8fab-4bfac34f62f4" providerId="ADAL" clId="{D34EDAA9-3DCA-4070-8F16-D18B68F44BF0}" dt="2024-09-26T15:21:37.360" v="4" actId="13926"/>
        <pc:sldMkLst>
          <pc:docMk/>
          <pc:sldMk cId="0" sldId="256"/>
        </pc:sldMkLst>
        <pc:spChg chg="mod">
          <ac:chgData name="Konstantin Glukhenkiy" userId="24b49d37-c936-4e44-8fab-4bfac34f62f4" providerId="ADAL" clId="{D34EDAA9-3DCA-4070-8F16-D18B68F44BF0}" dt="2024-09-26T15:21:37.360" v="4" actId="13926"/>
          <ac:spMkLst>
            <pc:docMk/>
            <pc:sldMk cId="0" sldId="256"/>
            <ac:spMk id="9" creationId="{00000000-0000-0000-0000-000000000000}"/>
          </ac:spMkLst>
        </pc:spChg>
      </pc:sldChg>
      <pc:sldChg chg="modSp">
        <pc:chgData name="Konstantin Glukhenkiy" userId="24b49d37-c936-4e44-8fab-4bfac34f62f4" providerId="ADAL" clId="{D34EDAA9-3DCA-4070-8F16-D18B68F44BF0}" dt="2024-09-26T15:21:48.268" v="9" actId="13926"/>
        <pc:sldMkLst>
          <pc:docMk/>
          <pc:sldMk cId="2372944051" sldId="363"/>
        </pc:sldMkLst>
        <pc:spChg chg="mod">
          <ac:chgData name="Konstantin Glukhenkiy" userId="24b49d37-c936-4e44-8fab-4bfac34f62f4" providerId="ADAL" clId="{D34EDAA9-3DCA-4070-8F16-D18B68F44BF0}" dt="2024-09-26T15:21:48.268" v="9" actId="13926"/>
          <ac:spMkLst>
            <pc:docMk/>
            <pc:sldMk cId="2372944051" sldId="363"/>
            <ac:spMk id="4" creationId="{CC2D6C72-BD60-9A05-A3D1-6141CAB3A475}"/>
          </ac:spMkLst>
        </pc:spChg>
      </pc:sldChg>
    </pc:docChg>
  </pc:docChgLst>
  <pc:docChgLst>
    <pc:chgData name="Konstantin Glukhenkiy" userId="24b49d37-c936-4e44-8fab-4bfac34f62f4" providerId="ADAL" clId="{7CF9ED4A-3FF6-4127-9FC3-FFC7A4DA404B}"/>
    <pc:docChg chg="modSld">
      <pc:chgData name="Konstantin Glukhenkiy" userId="24b49d37-c936-4e44-8fab-4bfac34f62f4" providerId="ADAL" clId="{7CF9ED4A-3FF6-4127-9FC3-FFC7A4DA404B}" dt="2023-10-10T09:17:11.906" v="9" actId="13926"/>
      <pc:docMkLst>
        <pc:docMk/>
      </pc:docMkLst>
      <pc:sldChg chg="modSp mod">
        <pc:chgData name="Konstantin Glukhenkiy" userId="24b49d37-c936-4e44-8fab-4bfac34f62f4" providerId="ADAL" clId="{7CF9ED4A-3FF6-4127-9FC3-FFC7A4DA404B}" dt="2023-10-10T09:16:58.757" v="4" actId="13926"/>
        <pc:sldMkLst>
          <pc:docMk/>
          <pc:sldMk cId="0" sldId="256"/>
        </pc:sldMkLst>
        <pc:spChg chg="mod">
          <ac:chgData name="Konstantin Glukhenkiy" userId="24b49d37-c936-4e44-8fab-4bfac34f62f4" providerId="ADAL" clId="{7CF9ED4A-3FF6-4127-9FC3-FFC7A4DA404B}" dt="2023-10-10T09:16:58.757" v="4" actId="13926"/>
          <ac:spMkLst>
            <pc:docMk/>
            <pc:sldMk cId="0" sldId="256"/>
            <ac:spMk id="9" creationId="{00000000-0000-0000-0000-000000000000}"/>
          </ac:spMkLst>
        </pc:spChg>
      </pc:sldChg>
      <pc:sldChg chg="modSp">
        <pc:chgData name="Konstantin Glukhenkiy" userId="24b49d37-c936-4e44-8fab-4bfac34f62f4" providerId="ADAL" clId="{7CF9ED4A-3FF6-4127-9FC3-FFC7A4DA404B}" dt="2023-10-10T09:17:11.906" v="9" actId="13926"/>
        <pc:sldMkLst>
          <pc:docMk/>
          <pc:sldMk cId="2372944051" sldId="363"/>
        </pc:sldMkLst>
        <pc:spChg chg="mod">
          <ac:chgData name="Konstantin Glukhenkiy" userId="24b49d37-c936-4e44-8fab-4bfac34f62f4" providerId="ADAL" clId="{7CF9ED4A-3FF6-4127-9FC3-FFC7A4DA404B}" dt="2023-10-10T09:17:11.906" v="9" actId="13926"/>
          <ac:spMkLst>
            <pc:docMk/>
            <pc:sldMk cId="2372944051" sldId="363"/>
            <ac:spMk id="4" creationId="{CC2D6C72-BD60-9A05-A3D1-6141CAB3A475}"/>
          </ac:spMkLst>
        </pc:spChg>
      </pc:sldChg>
    </pc:docChg>
  </pc:docChgLst>
  <pc:docChgLst>
    <pc:chgData name="Konstantin Glukhenkiy" userId="24b49d37-c936-4e44-8fab-4bfac34f62f4" providerId="ADAL" clId="{50E54717-3A24-4A06-9052-8E0FDFCF999A}"/>
    <pc:docChg chg="modSld">
      <pc:chgData name="Konstantin Glukhenkiy" userId="24b49d37-c936-4e44-8fab-4bfac34f62f4" providerId="ADAL" clId="{50E54717-3A24-4A06-9052-8E0FDFCF999A}" dt="2021-04-14T17:30:23.191" v="3" actId="6549"/>
      <pc:docMkLst>
        <pc:docMk/>
      </pc:docMkLst>
      <pc:sldChg chg="modSp mod">
        <pc:chgData name="Konstantin Glukhenkiy" userId="24b49d37-c936-4e44-8fab-4bfac34f62f4" providerId="ADAL" clId="{50E54717-3A24-4A06-9052-8E0FDFCF999A}" dt="2021-04-14T17:30:23.191" v="3" actId="6549"/>
        <pc:sldMkLst>
          <pc:docMk/>
          <pc:sldMk cId="0" sldId="256"/>
        </pc:sldMkLst>
        <pc:spChg chg="mod">
          <ac:chgData name="Konstantin Glukhenkiy" userId="24b49d37-c936-4e44-8fab-4bfac34f62f4" providerId="ADAL" clId="{50E54717-3A24-4A06-9052-8E0FDFCF999A}" dt="2021-04-14T17:30:23.191" v="3" actId="6549"/>
          <ac:spMkLst>
            <pc:docMk/>
            <pc:sldMk cId="0" sldId="256"/>
            <ac:spMk id="9" creationId="{00000000-0000-0000-0000-000000000000}"/>
          </ac:spMkLst>
        </pc:spChg>
      </pc:sldChg>
    </pc:docChg>
  </pc:docChgLst>
  <pc:docChgLst>
    <pc:chgData name="Konstantin Glukhenkiy" userId="24b49d37-c936-4e44-8fab-4bfac34f62f4" providerId="ADAL" clId="{300E177D-610A-4318-A8DE-2E522B411038}"/>
    <pc:docChg chg="modSld">
      <pc:chgData name="Konstantin Glukhenkiy" userId="24b49d37-c936-4e44-8fab-4bfac34f62f4" providerId="ADAL" clId="{300E177D-610A-4318-A8DE-2E522B411038}" dt="2023-04-14T07:21:36.846" v="3" actId="6549"/>
      <pc:docMkLst>
        <pc:docMk/>
      </pc:docMkLst>
      <pc:sldChg chg="modSp mod">
        <pc:chgData name="Konstantin Glukhenkiy" userId="24b49d37-c936-4e44-8fab-4bfac34f62f4" providerId="ADAL" clId="{300E177D-610A-4318-A8DE-2E522B411038}" dt="2023-04-14T07:21:36.846" v="3" actId="6549"/>
        <pc:sldMkLst>
          <pc:docMk/>
          <pc:sldMk cId="0" sldId="256"/>
        </pc:sldMkLst>
        <pc:spChg chg="mod">
          <ac:chgData name="Konstantin Glukhenkiy" userId="24b49d37-c936-4e44-8fab-4bfac34f62f4" providerId="ADAL" clId="{300E177D-610A-4318-A8DE-2E522B411038}" dt="2023-04-14T07:21:36.846" v="3" actId="6549"/>
          <ac:spMkLst>
            <pc:docMk/>
            <pc:sldMk cId="0" sldId="256"/>
            <ac:spMk id="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C17061-29D0-42DA-837C-1ADC46FB4778}" type="datetimeFigureOut">
              <a:rPr lang="en-GB" smtClean="0"/>
              <a:pPr/>
              <a:t>26/09/2024</a:t>
            </a:fld>
            <a:endParaRPr lang="en-GB"/>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4E66AF-0F9C-4791-B29F-24A818E4221E}" type="slidenum">
              <a:rPr lang="en-GB" smtClean="0"/>
              <a:pPr/>
              <a:t>‹#›</a:t>
            </a:fld>
            <a:endParaRPr lang="en-GB"/>
          </a:p>
        </p:txBody>
      </p:sp>
    </p:spTree>
    <p:extLst>
      <p:ext uri="{BB962C8B-B14F-4D97-AF65-F5344CB8AC3E}">
        <p14:creationId xmlns:p14="http://schemas.microsoft.com/office/powerpoint/2010/main" val="1668275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dirty="0"/>
              <a:t>A complete package of 12 </a:t>
            </a:r>
            <a:r>
              <a:rPr lang="it-IT" sz="1200" dirty="0" err="1"/>
              <a:t>documents</a:t>
            </a:r>
            <a:r>
              <a:rPr lang="it-IT" sz="1200" dirty="0"/>
              <a:t> </a:t>
            </a:r>
            <a:r>
              <a:rPr lang="it-IT" sz="1200" dirty="0" err="1"/>
              <a:t>will</a:t>
            </a:r>
            <a:r>
              <a:rPr lang="it-IT" sz="1200" dirty="0"/>
              <a:t> be </a:t>
            </a:r>
            <a:r>
              <a:rPr lang="it-IT" sz="1200" dirty="0" err="1"/>
              <a:t>discussed</a:t>
            </a:r>
            <a:r>
              <a:rPr lang="it-IT" sz="1200" dirty="0"/>
              <a:t> at GRE-85 in </a:t>
            </a:r>
            <a:r>
              <a:rPr lang="it-IT" sz="1200" dirty="0" err="1"/>
              <a:t>October</a:t>
            </a:r>
            <a:r>
              <a:rPr lang="it-IT" sz="1200" dirty="0"/>
              <a:t> 2021. </a:t>
            </a:r>
            <a:r>
              <a:rPr lang="it-IT" sz="1200" dirty="0" err="1"/>
              <a:t>This</a:t>
            </a:r>
            <a:r>
              <a:rPr lang="it-IT" sz="1200" dirty="0"/>
              <a:t> </a:t>
            </a:r>
            <a:r>
              <a:rPr lang="it-IT" sz="1200" dirty="0" err="1"/>
              <a:t>will</a:t>
            </a:r>
            <a:r>
              <a:rPr lang="it-IT" sz="1200" dirty="0"/>
              <a:t> include:</a:t>
            </a:r>
          </a:p>
          <a:p>
            <a:pPr marL="342900" indent="-342900">
              <a:buFont typeface="Wingdings" panose="05000000000000000000" pitchFamily="2" charset="2"/>
              <a:buChar char="Ø"/>
            </a:pPr>
            <a:r>
              <a:rPr lang="it-IT" sz="1200" dirty="0"/>
              <a:t>a </a:t>
            </a:r>
            <a:r>
              <a:rPr lang="it-IT" sz="1200" u="sng" dirty="0" err="1"/>
              <a:t>presentation</a:t>
            </a:r>
            <a:r>
              <a:rPr lang="it-IT" sz="1200" dirty="0"/>
              <a:t> of the </a:t>
            </a:r>
            <a:r>
              <a:rPr lang="it-IT" sz="1200" dirty="0" err="1"/>
              <a:t>main</a:t>
            </a:r>
            <a:r>
              <a:rPr lang="it-IT" sz="1200" dirty="0"/>
              <a:t> </a:t>
            </a:r>
            <a:r>
              <a:rPr lang="it-IT" sz="1200" dirty="0" err="1"/>
              <a:t>changes</a:t>
            </a:r>
            <a:r>
              <a:rPr lang="it-IT" sz="1200" dirty="0"/>
              <a:t> (3 </a:t>
            </a:r>
            <a:r>
              <a:rPr lang="it-IT" sz="1200" dirty="0" err="1"/>
              <a:t>informal</a:t>
            </a:r>
            <a:r>
              <a:rPr lang="it-IT" sz="1200" dirty="0"/>
              <a:t> </a:t>
            </a:r>
            <a:r>
              <a:rPr lang="it-IT" sz="1200" dirty="0" err="1"/>
              <a:t>documents</a:t>
            </a:r>
            <a:r>
              <a:rPr lang="it-IT" sz="1200" dirty="0"/>
              <a:t>)</a:t>
            </a:r>
          </a:p>
          <a:p>
            <a:pPr marL="342900" indent="-342900">
              <a:buFont typeface="Wingdings" panose="05000000000000000000" pitchFamily="2" charset="2"/>
              <a:buChar char="Ø"/>
            </a:pPr>
            <a:r>
              <a:rPr lang="it-IT" sz="1200" dirty="0"/>
              <a:t>a </a:t>
            </a:r>
            <a:r>
              <a:rPr lang="it-IT" sz="1200" u="sng" dirty="0" err="1"/>
              <a:t>consolidated</a:t>
            </a:r>
            <a:r>
              <a:rPr lang="it-IT" sz="1200" u="sng" dirty="0"/>
              <a:t> text</a:t>
            </a:r>
            <a:r>
              <a:rPr lang="it-IT" sz="1200" dirty="0"/>
              <a:t> for </a:t>
            </a:r>
            <a:r>
              <a:rPr lang="it-IT" sz="1200" dirty="0" err="1"/>
              <a:t>each</a:t>
            </a:r>
            <a:r>
              <a:rPr lang="it-IT" sz="1200" dirty="0"/>
              <a:t> of the draft 01 </a:t>
            </a:r>
            <a:r>
              <a:rPr lang="it-IT" sz="1200" dirty="0" err="1"/>
              <a:t>series</a:t>
            </a:r>
            <a:r>
              <a:rPr lang="it-IT" sz="1200" dirty="0"/>
              <a:t> of </a:t>
            </a:r>
            <a:r>
              <a:rPr lang="it-IT" sz="1200" dirty="0" err="1"/>
              <a:t>amendments</a:t>
            </a:r>
            <a:r>
              <a:rPr lang="it-IT" sz="1200" dirty="0"/>
              <a:t> to the new device </a:t>
            </a:r>
            <a:r>
              <a:rPr lang="it-IT" sz="1200" dirty="0" err="1"/>
              <a:t>Regulations</a:t>
            </a:r>
            <a:r>
              <a:rPr lang="it-IT" sz="1200" dirty="0"/>
              <a:t> No. 148, 149 and 150 (3 </a:t>
            </a:r>
            <a:r>
              <a:rPr lang="it-IT" sz="1200" dirty="0" err="1"/>
              <a:t>formal</a:t>
            </a:r>
            <a:r>
              <a:rPr lang="it-IT" sz="1200" dirty="0"/>
              <a:t> </a:t>
            </a:r>
            <a:r>
              <a:rPr lang="it-IT" sz="1200" dirty="0" err="1"/>
              <a:t>proposals</a:t>
            </a:r>
            <a:r>
              <a:rPr lang="it-IT" sz="1200" dirty="0"/>
              <a:t>)</a:t>
            </a:r>
          </a:p>
          <a:p>
            <a:pPr marL="342900" indent="-342900">
              <a:buFont typeface="Wingdings" panose="05000000000000000000" pitchFamily="2" charset="2"/>
              <a:buChar char="Ø"/>
            </a:pPr>
            <a:r>
              <a:rPr lang="it-IT" sz="1200" dirty="0" err="1"/>
              <a:t>all</a:t>
            </a:r>
            <a:r>
              <a:rPr lang="it-IT" sz="1200" dirty="0"/>
              <a:t> the </a:t>
            </a:r>
            <a:r>
              <a:rPr lang="it-IT" sz="1200" u="sng" dirty="0" err="1"/>
              <a:t>installation</a:t>
            </a:r>
            <a:r>
              <a:rPr lang="it-IT" sz="1200" u="sng" dirty="0"/>
              <a:t> </a:t>
            </a:r>
            <a:r>
              <a:rPr lang="it-IT" sz="1200" u="sng" dirty="0" err="1"/>
              <a:t>Regulations</a:t>
            </a:r>
            <a:r>
              <a:rPr lang="it-IT" sz="1200" dirty="0"/>
              <a:t> (R48, R53, R74, R86) </a:t>
            </a:r>
            <a:r>
              <a:rPr lang="it-IT" sz="1200" dirty="0" err="1"/>
              <a:t>will</a:t>
            </a:r>
            <a:r>
              <a:rPr lang="it-IT" sz="1200" dirty="0"/>
              <a:t> be </a:t>
            </a:r>
            <a:r>
              <a:rPr lang="it-IT" sz="1200" dirty="0" err="1"/>
              <a:t>amended</a:t>
            </a:r>
            <a:r>
              <a:rPr lang="it-IT" sz="1200" dirty="0"/>
              <a:t> to introduce </a:t>
            </a:r>
            <a:r>
              <a:rPr lang="en-US" sz="1200" dirty="0"/>
              <a:t>references to the headlamp Classes in the 01 series of amendments to Regulation No. 149 (6 </a:t>
            </a:r>
            <a:r>
              <a:rPr lang="it-IT" sz="1200" dirty="0" err="1"/>
              <a:t>formal</a:t>
            </a:r>
            <a:r>
              <a:rPr lang="it-IT" sz="1200" dirty="0"/>
              <a:t> </a:t>
            </a:r>
            <a:r>
              <a:rPr lang="it-IT" sz="1200" dirty="0" err="1"/>
              <a:t>proposals</a:t>
            </a:r>
            <a:r>
              <a:rPr lang="it-IT" sz="1200" dirty="0"/>
              <a:t>)</a:t>
            </a:r>
            <a:endParaRPr lang="en-US" sz="1200" dirty="0"/>
          </a:p>
          <a:p>
            <a:endParaRPr lang="en-US" sz="1200" dirty="0"/>
          </a:p>
          <a:p>
            <a:r>
              <a:rPr lang="en-US" sz="1400" b="1" dirty="0"/>
              <a:t>This has been a </a:t>
            </a:r>
            <a:r>
              <a:rPr lang="en-US" sz="1400" b="1" u="sng" dirty="0"/>
              <a:t>huge challenge</a:t>
            </a:r>
            <a:r>
              <a:rPr lang="en-US" sz="1400" b="1" dirty="0"/>
              <a:t> for GTB and its WGs which have heavily contributed to this work since “</a:t>
            </a:r>
            <a:r>
              <a:rPr lang="en-US" sz="1400" b="1" i="1" dirty="0"/>
              <a:t>Day #1</a:t>
            </a:r>
            <a:r>
              <a:rPr lang="en-US" sz="1400" b="1" dirty="0"/>
              <a:t>”</a:t>
            </a:r>
            <a:endParaRPr lang="it-IT" sz="1400" b="1" dirty="0"/>
          </a:p>
          <a:p>
            <a:endParaRPr lang="it-IT" dirty="0"/>
          </a:p>
        </p:txBody>
      </p:sp>
      <p:sp>
        <p:nvSpPr>
          <p:cNvPr id="4" name="Segnaposto numero diapositiva 3"/>
          <p:cNvSpPr>
            <a:spLocks noGrp="1"/>
          </p:cNvSpPr>
          <p:nvPr>
            <p:ph type="sldNum" sz="quarter" idx="5"/>
          </p:nvPr>
        </p:nvSpPr>
        <p:spPr/>
        <p:txBody>
          <a:bodyPr/>
          <a:lstStyle/>
          <a:p>
            <a:fld id="{B24B2BEB-B4E2-454F-9C2B-D9206C4E176F}" type="slidenum">
              <a:rPr lang="it-IT" smtClean="0"/>
              <a:t>3</a:t>
            </a:fld>
            <a:endParaRPr lang="it-IT"/>
          </a:p>
        </p:txBody>
      </p:sp>
    </p:spTree>
    <p:extLst>
      <p:ext uri="{BB962C8B-B14F-4D97-AF65-F5344CB8AC3E}">
        <p14:creationId xmlns:p14="http://schemas.microsoft.com/office/powerpoint/2010/main" val="2489226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dirty="0"/>
              <a:t>A complete package of 12 </a:t>
            </a:r>
            <a:r>
              <a:rPr lang="it-IT" sz="1200" dirty="0" err="1"/>
              <a:t>documents</a:t>
            </a:r>
            <a:r>
              <a:rPr lang="it-IT" sz="1200" dirty="0"/>
              <a:t> </a:t>
            </a:r>
            <a:r>
              <a:rPr lang="it-IT" sz="1200" dirty="0" err="1"/>
              <a:t>will</a:t>
            </a:r>
            <a:r>
              <a:rPr lang="it-IT" sz="1200" dirty="0"/>
              <a:t> be </a:t>
            </a:r>
            <a:r>
              <a:rPr lang="it-IT" sz="1200" dirty="0" err="1"/>
              <a:t>discussed</a:t>
            </a:r>
            <a:r>
              <a:rPr lang="it-IT" sz="1200" dirty="0"/>
              <a:t> at GRE-85 in </a:t>
            </a:r>
            <a:r>
              <a:rPr lang="it-IT" sz="1200" dirty="0" err="1"/>
              <a:t>October</a:t>
            </a:r>
            <a:r>
              <a:rPr lang="it-IT" sz="1200" dirty="0"/>
              <a:t> 2021. </a:t>
            </a:r>
            <a:r>
              <a:rPr lang="it-IT" sz="1200" dirty="0" err="1"/>
              <a:t>This</a:t>
            </a:r>
            <a:r>
              <a:rPr lang="it-IT" sz="1200" dirty="0"/>
              <a:t> </a:t>
            </a:r>
            <a:r>
              <a:rPr lang="it-IT" sz="1200" dirty="0" err="1"/>
              <a:t>will</a:t>
            </a:r>
            <a:r>
              <a:rPr lang="it-IT" sz="1200" dirty="0"/>
              <a:t> include:</a:t>
            </a:r>
          </a:p>
          <a:p>
            <a:pPr marL="342900" indent="-342900">
              <a:buFont typeface="Wingdings" panose="05000000000000000000" pitchFamily="2" charset="2"/>
              <a:buChar char="Ø"/>
            </a:pPr>
            <a:r>
              <a:rPr lang="it-IT" sz="1200" dirty="0"/>
              <a:t>a </a:t>
            </a:r>
            <a:r>
              <a:rPr lang="it-IT" sz="1200" u="sng" dirty="0" err="1"/>
              <a:t>presentation</a:t>
            </a:r>
            <a:r>
              <a:rPr lang="it-IT" sz="1200" dirty="0"/>
              <a:t> of the </a:t>
            </a:r>
            <a:r>
              <a:rPr lang="it-IT" sz="1200" dirty="0" err="1"/>
              <a:t>main</a:t>
            </a:r>
            <a:r>
              <a:rPr lang="it-IT" sz="1200" dirty="0"/>
              <a:t> </a:t>
            </a:r>
            <a:r>
              <a:rPr lang="it-IT" sz="1200" dirty="0" err="1"/>
              <a:t>changes</a:t>
            </a:r>
            <a:r>
              <a:rPr lang="it-IT" sz="1200" dirty="0"/>
              <a:t> (3 </a:t>
            </a:r>
            <a:r>
              <a:rPr lang="it-IT" sz="1200" dirty="0" err="1"/>
              <a:t>informal</a:t>
            </a:r>
            <a:r>
              <a:rPr lang="it-IT" sz="1200" dirty="0"/>
              <a:t> </a:t>
            </a:r>
            <a:r>
              <a:rPr lang="it-IT" sz="1200" dirty="0" err="1"/>
              <a:t>documents</a:t>
            </a:r>
            <a:r>
              <a:rPr lang="it-IT" sz="1200" dirty="0"/>
              <a:t>)</a:t>
            </a:r>
          </a:p>
          <a:p>
            <a:pPr marL="342900" indent="-342900">
              <a:buFont typeface="Wingdings" panose="05000000000000000000" pitchFamily="2" charset="2"/>
              <a:buChar char="Ø"/>
            </a:pPr>
            <a:r>
              <a:rPr lang="it-IT" sz="1200" dirty="0"/>
              <a:t>a </a:t>
            </a:r>
            <a:r>
              <a:rPr lang="it-IT" sz="1200" u="sng" dirty="0" err="1"/>
              <a:t>consolidated</a:t>
            </a:r>
            <a:r>
              <a:rPr lang="it-IT" sz="1200" u="sng" dirty="0"/>
              <a:t> text</a:t>
            </a:r>
            <a:r>
              <a:rPr lang="it-IT" sz="1200" dirty="0"/>
              <a:t> for </a:t>
            </a:r>
            <a:r>
              <a:rPr lang="it-IT" sz="1200" dirty="0" err="1"/>
              <a:t>each</a:t>
            </a:r>
            <a:r>
              <a:rPr lang="it-IT" sz="1200" dirty="0"/>
              <a:t> of the draft 01 </a:t>
            </a:r>
            <a:r>
              <a:rPr lang="it-IT" sz="1200" dirty="0" err="1"/>
              <a:t>series</a:t>
            </a:r>
            <a:r>
              <a:rPr lang="it-IT" sz="1200" dirty="0"/>
              <a:t> of </a:t>
            </a:r>
            <a:r>
              <a:rPr lang="it-IT" sz="1200" dirty="0" err="1"/>
              <a:t>amendments</a:t>
            </a:r>
            <a:r>
              <a:rPr lang="it-IT" sz="1200" dirty="0"/>
              <a:t> to the new device </a:t>
            </a:r>
            <a:r>
              <a:rPr lang="it-IT" sz="1200" dirty="0" err="1"/>
              <a:t>Regulations</a:t>
            </a:r>
            <a:r>
              <a:rPr lang="it-IT" sz="1200" dirty="0"/>
              <a:t> No. 148, 149 and 150 (3 </a:t>
            </a:r>
            <a:r>
              <a:rPr lang="it-IT" sz="1200" dirty="0" err="1"/>
              <a:t>formal</a:t>
            </a:r>
            <a:r>
              <a:rPr lang="it-IT" sz="1200" dirty="0"/>
              <a:t> </a:t>
            </a:r>
            <a:r>
              <a:rPr lang="it-IT" sz="1200" dirty="0" err="1"/>
              <a:t>proposals</a:t>
            </a:r>
            <a:r>
              <a:rPr lang="it-IT" sz="1200" dirty="0"/>
              <a:t>)</a:t>
            </a:r>
          </a:p>
          <a:p>
            <a:pPr marL="342900" indent="-342900">
              <a:buFont typeface="Wingdings" panose="05000000000000000000" pitchFamily="2" charset="2"/>
              <a:buChar char="Ø"/>
            </a:pPr>
            <a:r>
              <a:rPr lang="it-IT" sz="1200" dirty="0" err="1"/>
              <a:t>all</a:t>
            </a:r>
            <a:r>
              <a:rPr lang="it-IT" sz="1200" dirty="0"/>
              <a:t> the </a:t>
            </a:r>
            <a:r>
              <a:rPr lang="it-IT" sz="1200" u="sng" dirty="0" err="1"/>
              <a:t>installation</a:t>
            </a:r>
            <a:r>
              <a:rPr lang="it-IT" sz="1200" u="sng" dirty="0"/>
              <a:t> </a:t>
            </a:r>
            <a:r>
              <a:rPr lang="it-IT" sz="1200" u="sng" dirty="0" err="1"/>
              <a:t>Regulations</a:t>
            </a:r>
            <a:r>
              <a:rPr lang="it-IT" sz="1200" dirty="0"/>
              <a:t> (R48, R53, R74, R86) </a:t>
            </a:r>
            <a:r>
              <a:rPr lang="it-IT" sz="1200" dirty="0" err="1"/>
              <a:t>will</a:t>
            </a:r>
            <a:r>
              <a:rPr lang="it-IT" sz="1200" dirty="0"/>
              <a:t> be </a:t>
            </a:r>
            <a:r>
              <a:rPr lang="it-IT" sz="1200" dirty="0" err="1"/>
              <a:t>amended</a:t>
            </a:r>
            <a:r>
              <a:rPr lang="it-IT" sz="1200" dirty="0"/>
              <a:t> to introduce </a:t>
            </a:r>
            <a:r>
              <a:rPr lang="en-US" sz="1200" dirty="0"/>
              <a:t>references to the headlamp Classes in the 01 series of amendments to Regulation No. 149 (6 </a:t>
            </a:r>
            <a:r>
              <a:rPr lang="it-IT" sz="1200" dirty="0" err="1"/>
              <a:t>formal</a:t>
            </a:r>
            <a:r>
              <a:rPr lang="it-IT" sz="1200" dirty="0"/>
              <a:t> </a:t>
            </a:r>
            <a:r>
              <a:rPr lang="it-IT" sz="1200" dirty="0" err="1"/>
              <a:t>proposals</a:t>
            </a:r>
            <a:r>
              <a:rPr lang="it-IT" sz="1200" dirty="0"/>
              <a:t>)</a:t>
            </a:r>
            <a:endParaRPr lang="en-US" sz="1200" dirty="0"/>
          </a:p>
          <a:p>
            <a:endParaRPr lang="en-US" sz="1200" dirty="0"/>
          </a:p>
          <a:p>
            <a:r>
              <a:rPr lang="en-US" sz="1400" b="1" dirty="0"/>
              <a:t>This has been a </a:t>
            </a:r>
            <a:r>
              <a:rPr lang="en-US" sz="1400" b="1" u="sng" dirty="0"/>
              <a:t>huge challenge</a:t>
            </a:r>
            <a:r>
              <a:rPr lang="en-US" sz="1400" b="1" dirty="0"/>
              <a:t> for GTB and its WGs which have heavily contributed to this work since “</a:t>
            </a:r>
            <a:r>
              <a:rPr lang="en-US" sz="1400" b="1" i="1" dirty="0"/>
              <a:t>Day #1</a:t>
            </a:r>
            <a:r>
              <a:rPr lang="en-US" sz="1400" b="1" dirty="0"/>
              <a:t>”</a:t>
            </a:r>
            <a:endParaRPr lang="it-IT" sz="1400" b="1" dirty="0"/>
          </a:p>
          <a:p>
            <a:endParaRPr lang="it-IT" dirty="0"/>
          </a:p>
        </p:txBody>
      </p:sp>
      <p:sp>
        <p:nvSpPr>
          <p:cNvPr id="4" name="Segnaposto numero diapositiva 3"/>
          <p:cNvSpPr>
            <a:spLocks noGrp="1"/>
          </p:cNvSpPr>
          <p:nvPr>
            <p:ph type="sldNum" sz="quarter" idx="5"/>
          </p:nvPr>
        </p:nvSpPr>
        <p:spPr/>
        <p:txBody>
          <a:bodyPr/>
          <a:lstStyle/>
          <a:p>
            <a:fld id="{B24B2BEB-B4E2-454F-9C2B-D9206C4E176F}" type="slidenum">
              <a:rPr lang="it-IT" smtClean="0"/>
              <a:t>4</a:t>
            </a:fld>
            <a:endParaRPr lang="it-IT"/>
          </a:p>
        </p:txBody>
      </p:sp>
    </p:spTree>
    <p:extLst>
      <p:ext uri="{BB962C8B-B14F-4D97-AF65-F5344CB8AC3E}">
        <p14:creationId xmlns:p14="http://schemas.microsoft.com/office/powerpoint/2010/main" val="3605728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95300" y="6356351"/>
            <a:ext cx="2311400" cy="365125"/>
          </a:xfrm>
          <a:prstGeom prst="rect">
            <a:avLst/>
          </a:prstGeom>
        </p:spPr>
        <p:txBody>
          <a:bodyPr/>
          <a:lstStyle/>
          <a:p>
            <a:fld id="{E3EACA65-2318-4174-8B10-9722A79B079A}" type="datetime1">
              <a:rPr lang="en-US" smtClean="0"/>
              <a:pPr/>
              <a:t>26-Sep-24</a:t>
            </a:fld>
            <a:endParaRPr lang="en-US" dirty="0"/>
          </a:p>
        </p:txBody>
      </p:sp>
      <p:sp>
        <p:nvSpPr>
          <p:cNvPr id="5" name="Footer Placeholder 4"/>
          <p:cNvSpPr>
            <a:spLocks noGrp="1"/>
          </p:cNvSpPr>
          <p:nvPr>
            <p:ph type="ftr" sz="quarter" idx="11"/>
          </p:nvPr>
        </p:nvSpPr>
        <p:spPr>
          <a:xfrm>
            <a:off x="3384550" y="6356351"/>
            <a:ext cx="3136900" cy="365125"/>
          </a:xfrm>
          <a:prstGeom prst="rect">
            <a:avLst/>
          </a:prstGeom>
        </p:spPr>
        <p:txBody>
          <a:bodyPr/>
          <a:lstStyle/>
          <a:p>
            <a:r>
              <a:rPr lang="en-US"/>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95300" y="6356351"/>
            <a:ext cx="2311400" cy="365125"/>
          </a:xfrm>
          <a:prstGeom prst="rect">
            <a:avLst/>
          </a:prstGeom>
        </p:spPr>
        <p:txBody>
          <a:bodyPr/>
          <a:lstStyle/>
          <a:p>
            <a:fld id="{A6D7D5D7-8D87-4C88-B4AF-77A42D3C1328}" type="datetime1">
              <a:rPr lang="en-US" smtClean="0"/>
              <a:pPr/>
              <a:t>26-Sep-24</a:t>
            </a:fld>
            <a:endParaRPr lang="en-US" dirty="0"/>
          </a:p>
        </p:txBody>
      </p:sp>
      <p:sp>
        <p:nvSpPr>
          <p:cNvPr id="5" name="Footer Placeholder 4"/>
          <p:cNvSpPr>
            <a:spLocks noGrp="1"/>
          </p:cNvSpPr>
          <p:nvPr>
            <p:ph type="ftr" sz="quarter" idx="11"/>
          </p:nvPr>
        </p:nvSpPr>
        <p:spPr>
          <a:xfrm>
            <a:off x="3384550" y="6356351"/>
            <a:ext cx="3136900" cy="365125"/>
          </a:xfrm>
          <a:prstGeom prst="rect">
            <a:avLst/>
          </a:prstGeom>
        </p:spPr>
        <p:txBody>
          <a:bodyPr/>
          <a:lstStyle/>
          <a:p>
            <a:r>
              <a:rPr lang="en-US"/>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95300" y="6356351"/>
            <a:ext cx="2311400" cy="365125"/>
          </a:xfrm>
          <a:prstGeom prst="rect">
            <a:avLst/>
          </a:prstGeom>
        </p:spPr>
        <p:txBody>
          <a:bodyPr/>
          <a:lstStyle/>
          <a:p>
            <a:fld id="{4DBD58FA-EB56-4EE0-9BFD-98D4B9CCB4CC}" type="datetime1">
              <a:rPr lang="en-US" smtClean="0"/>
              <a:pPr/>
              <a:t>26-Sep-24</a:t>
            </a:fld>
            <a:endParaRPr lang="en-US" dirty="0"/>
          </a:p>
        </p:txBody>
      </p:sp>
      <p:sp>
        <p:nvSpPr>
          <p:cNvPr id="6" name="Footer Placeholder 5"/>
          <p:cNvSpPr>
            <a:spLocks noGrp="1"/>
          </p:cNvSpPr>
          <p:nvPr>
            <p:ph type="ftr" sz="quarter" idx="11"/>
          </p:nvPr>
        </p:nvSpPr>
        <p:spPr>
          <a:xfrm>
            <a:off x="3384550" y="6356351"/>
            <a:ext cx="3136900" cy="365125"/>
          </a:xfrm>
          <a:prstGeom prst="rect">
            <a:avLst/>
          </a:prstGeom>
        </p:spPr>
        <p:txBody>
          <a:bodyPr/>
          <a:lstStyle/>
          <a:p>
            <a:r>
              <a:rPr lang="en-US"/>
              <a:t>Geoff Draper (GTB) </a:t>
            </a:r>
            <a:endParaRPr lang="en-US" dirty="0"/>
          </a:p>
        </p:txBody>
      </p:sp>
      <p:sp>
        <p:nvSpPr>
          <p:cNvPr id="7" name="Slide Number Placeholder 6"/>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95300" y="6356351"/>
            <a:ext cx="2311400" cy="365125"/>
          </a:xfrm>
          <a:prstGeom prst="rect">
            <a:avLst/>
          </a:prstGeom>
        </p:spPr>
        <p:txBody>
          <a:bodyPr/>
          <a:lstStyle/>
          <a:p>
            <a:fld id="{0B0FCC04-EC3D-4E6B-AD81-1DF37B27759C}" type="datetime1">
              <a:rPr lang="en-US" smtClean="0"/>
              <a:pPr/>
              <a:t>26-Sep-24</a:t>
            </a:fld>
            <a:endParaRPr lang="en-US" dirty="0"/>
          </a:p>
        </p:txBody>
      </p:sp>
      <p:sp>
        <p:nvSpPr>
          <p:cNvPr id="8" name="Footer Placeholder 7"/>
          <p:cNvSpPr>
            <a:spLocks noGrp="1"/>
          </p:cNvSpPr>
          <p:nvPr>
            <p:ph type="ftr" sz="quarter" idx="11"/>
          </p:nvPr>
        </p:nvSpPr>
        <p:spPr>
          <a:xfrm>
            <a:off x="3384550" y="6356351"/>
            <a:ext cx="3136900" cy="365125"/>
          </a:xfrm>
          <a:prstGeom prst="rect">
            <a:avLst/>
          </a:prstGeom>
        </p:spPr>
        <p:txBody>
          <a:bodyPr/>
          <a:lstStyle/>
          <a:p>
            <a:r>
              <a:rPr lang="en-US"/>
              <a:t>Geoff Draper (GTB) </a:t>
            </a:r>
            <a:endParaRPr lang="en-US" dirty="0"/>
          </a:p>
        </p:txBody>
      </p:sp>
      <p:sp>
        <p:nvSpPr>
          <p:cNvPr id="9" name="Slide Number Placeholder 8"/>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95300" y="6356351"/>
            <a:ext cx="2311400" cy="365125"/>
          </a:xfrm>
          <a:prstGeom prst="rect">
            <a:avLst/>
          </a:prstGeom>
        </p:spPr>
        <p:txBody>
          <a:bodyPr/>
          <a:lstStyle/>
          <a:p>
            <a:fld id="{41AF8EA0-E1EB-4B20-A35C-ADCCA5729635}" type="datetime1">
              <a:rPr lang="en-US" smtClean="0"/>
              <a:pPr/>
              <a:t>26-Sep-24</a:t>
            </a:fld>
            <a:endParaRPr lang="en-US" dirty="0"/>
          </a:p>
        </p:txBody>
      </p:sp>
      <p:sp>
        <p:nvSpPr>
          <p:cNvPr id="4" name="Footer Placeholder 3"/>
          <p:cNvSpPr>
            <a:spLocks noGrp="1"/>
          </p:cNvSpPr>
          <p:nvPr>
            <p:ph type="ftr" sz="quarter" idx="11"/>
          </p:nvPr>
        </p:nvSpPr>
        <p:spPr>
          <a:xfrm>
            <a:off x="3384550" y="6356351"/>
            <a:ext cx="3136900" cy="365125"/>
          </a:xfrm>
          <a:prstGeom prst="rect">
            <a:avLst/>
          </a:prstGeom>
        </p:spPr>
        <p:txBody>
          <a:bodyPr/>
          <a:lstStyle/>
          <a:p>
            <a:r>
              <a:rPr lang="en-US"/>
              <a:t>Geoff Draper (GTB) </a:t>
            </a:r>
            <a:endParaRPr lang="en-US" dirty="0"/>
          </a:p>
        </p:txBody>
      </p:sp>
      <p:sp>
        <p:nvSpPr>
          <p:cNvPr id="5" name="Slide Number Placeholder 4"/>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95300" y="6356351"/>
            <a:ext cx="2311400" cy="365125"/>
          </a:xfrm>
          <a:prstGeom prst="rect">
            <a:avLst/>
          </a:prstGeom>
        </p:spPr>
        <p:txBody>
          <a:bodyPr/>
          <a:lstStyle/>
          <a:p>
            <a:fld id="{B6B2AD76-A556-4523-8570-450EB627BD62}" type="datetime1">
              <a:rPr lang="en-US" smtClean="0"/>
              <a:pPr/>
              <a:t>26-Sep-24</a:t>
            </a:fld>
            <a:endParaRPr lang="en-US" dirty="0"/>
          </a:p>
        </p:txBody>
      </p:sp>
      <p:sp>
        <p:nvSpPr>
          <p:cNvPr id="3" name="Footer Placeholder 2"/>
          <p:cNvSpPr>
            <a:spLocks noGrp="1"/>
          </p:cNvSpPr>
          <p:nvPr>
            <p:ph type="ftr" sz="quarter" idx="11"/>
          </p:nvPr>
        </p:nvSpPr>
        <p:spPr>
          <a:xfrm>
            <a:off x="3384550" y="6356351"/>
            <a:ext cx="3136900" cy="365125"/>
          </a:xfrm>
          <a:prstGeom prst="rect">
            <a:avLst/>
          </a:prstGeom>
        </p:spPr>
        <p:txBody>
          <a:bodyPr/>
          <a:lstStyle/>
          <a:p>
            <a:r>
              <a:rPr lang="en-US"/>
              <a:t>Geoff Draper (GTB) </a:t>
            </a:r>
            <a:endParaRPr lang="en-US" dirty="0"/>
          </a:p>
        </p:txBody>
      </p:sp>
      <p:sp>
        <p:nvSpPr>
          <p:cNvPr id="4" name="Slide Number Placeholder 3"/>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95300" y="6356351"/>
            <a:ext cx="2311400" cy="365125"/>
          </a:xfrm>
          <a:prstGeom prst="rect">
            <a:avLst/>
          </a:prstGeom>
        </p:spPr>
        <p:txBody>
          <a:bodyPr/>
          <a:lstStyle/>
          <a:p>
            <a:fld id="{16A5C706-E577-4CF8-9FF3-F25BC2587FD3}" type="datetime1">
              <a:rPr lang="en-US" smtClean="0"/>
              <a:pPr/>
              <a:t>26-Sep-24</a:t>
            </a:fld>
            <a:endParaRPr lang="en-US" dirty="0"/>
          </a:p>
        </p:txBody>
      </p:sp>
      <p:sp>
        <p:nvSpPr>
          <p:cNvPr id="6" name="Footer Placeholder 5"/>
          <p:cNvSpPr>
            <a:spLocks noGrp="1"/>
          </p:cNvSpPr>
          <p:nvPr>
            <p:ph type="ftr" sz="quarter" idx="11"/>
          </p:nvPr>
        </p:nvSpPr>
        <p:spPr>
          <a:xfrm>
            <a:off x="3384550" y="6356351"/>
            <a:ext cx="3136900" cy="365125"/>
          </a:xfrm>
          <a:prstGeom prst="rect">
            <a:avLst/>
          </a:prstGeom>
        </p:spPr>
        <p:txBody>
          <a:bodyPr/>
          <a:lstStyle/>
          <a:p>
            <a:r>
              <a:rPr lang="en-US"/>
              <a:t>Geoff Draper (GTB) </a:t>
            </a:r>
            <a:endParaRPr lang="en-US" dirty="0"/>
          </a:p>
        </p:txBody>
      </p:sp>
      <p:sp>
        <p:nvSpPr>
          <p:cNvPr id="7" name="Slide Number Placeholder 6"/>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95300" y="6356351"/>
            <a:ext cx="2311400" cy="365125"/>
          </a:xfrm>
          <a:prstGeom prst="rect">
            <a:avLst/>
          </a:prstGeom>
        </p:spPr>
        <p:txBody>
          <a:bodyPr/>
          <a:lstStyle/>
          <a:p>
            <a:fld id="{901F8015-AB84-41BA-BA3F-C04550702BEF}" type="datetime1">
              <a:rPr lang="en-US" smtClean="0"/>
              <a:pPr/>
              <a:t>26-Sep-24</a:t>
            </a:fld>
            <a:endParaRPr lang="en-US" dirty="0"/>
          </a:p>
        </p:txBody>
      </p:sp>
      <p:sp>
        <p:nvSpPr>
          <p:cNvPr id="6" name="Footer Placeholder 5"/>
          <p:cNvSpPr>
            <a:spLocks noGrp="1"/>
          </p:cNvSpPr>
          <p:nvPr>
            <p:ph type="ftr" sz="quarter" idx="11"/>
          </p:nvPr>
        </p:nvSpPr>
        <p:spPr>
          <a:xfrm>
            <a:off x="3384550" y="6356351"/>
            <a:ext cx="3136900" cy="365125"/>
          </a:xfrm>
          <a:prstGeom prst="rect">
            <a:avLst/>
          </a:prstGeom>
        </p:spPr>
        <p:txBody>
          <a:bodyPr/>
          <a:lstStyle/>
          <a:p>
            <a:r>
              <a:rPr lang="en-US"/>
              <a:t>Geoff Draper (GTB) </a:t>
            </a:r>
            <a:endParaRPr lang="en-US" dirty="0"/>
          </a:p>
        </p:txBody>
      </p:sp>
      <p:sp>
        <p:nvSpPr>
          <p:cNvPr id="7" name="Slide Number Placeholder 6"/>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606F99-AF4C-43D3-8DA9-0FC98A7A07D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iki.unece.org/x/CYPBB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961080" y="213610"/>
            <a:ext cx="3735415" cy="923330"/>
          </a:xfrm>
          <a:prstGeom prst="rect">
            <a:avLst/>
          </a:prstGeom>
        </p:spPr>
        <p:txBody>
          <a:bodyPr wrap="square">
            <a:spAutoFit/>
          </a:bodyPr>
          <a:lstStyle/>
          <a:p>
            <a:r>
              <a:rPr lang="en-GB" dirty="0"/>
              <a:t>Informal document GRE-91-03 </a:t>
            </a:r>
          </a:p>
          <a:p>
            <a:r>
              <a:rPr lang="en-GB" dirty="0"/>
              <a:t>(91</a:t>
            </a:r>
            <a:r>
              <a:rPr lang="en-GB" baseline="30000" dirty="0"/>
              <a:t>st</a:t>
            </a:r>
            <a:r>
              <a:rPr lang="en-GB" dirty="0"/>
              <a:t> GRE, 22-25 October 2024, </a:t>
            </a:r>
          </a:p>
          <a:p>
            <a:r>
              <a:rPr lang="en-GB" dirty="0"/>
              <a:t>agenda item 4) </a:t>
            </a:r>
          </a:p>
        </p:txBody>
      </p:sp>
      <p:sp>
        <p:nvSpPr>
          <p:cNvPr id="10" name="Rectangle 9"/>
          <p:cNvSpPr/>
          <p:nvPr/>
        </p:nvSpPr>
        <p:spPr>
          <a:xfrm>
            <a:off x="1424608" y="327986"/>
            <a:ext cx="3159351" cy="369332"/>
          </a:xfrm>
          <a:prstGeom prst="rect">
            <a:avLst/>
          </a:prstGeom>
        </p:spPr>
        <p:txBody>
          <a:bodyPr wrap="square">
            <a:spAutoFit/>
          </a:bodyPr>
          <a:lstStyle/>
          <a:p>
            <a:r>
              <a:rPr lang="en-GB" dirty="0"/>
              <a:t> Transmitted by GRE-IWG SLR </a:t>
            </a:r>
          </a:p>
        </p:txBody>
      </p:sp>
      <p:sp>
        <p:nvSpPr>
          <p:cNvPr id="7" name="Rectangle 2"/>
          <p:cNvSpPr txBox="1">
            <a:spLocks noChangeArrowheads="1"/>
          </p:cNvSpPr>
          <p:nvPr/>
        </p:nvSpPr>
        <p:spPr bwMode="auto">
          <a:xfrm>
            <a:off x="1066800" y="2004951"/>
            <a:ext cx="7772400" cy="114528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Tahoma" pitchFamily="34" charset="0"/>
              </a:defRPr>
            </a:lvl2pPr>
            <a:lvl3pPr algn="ctr" rtl="0" eaLnBrk="0" fontAlgn="base" hangingPunct="0">
              <a:spcBef>
                <a:spcPct val="0"/>
              </a:spcBef>
              <a:spcAft>
                <a:spcPct val="0"/>
              </a:spcAft>
              <a:defRPr sz="3200">
                <a:solidFill>
                  <a:schemeClr val="tx1"/>
                </a:solidFill>
                <a:latin typeface="Tahoma" pitchFamily="34" charset="0"/>
              </a:defRPr>
            </a:lvl3pPr>
            <a:lvl4pPr algn="ctr" rtl="0" eaLnBrk="0" fontAlgn="base" hangingPunct="0">
              <a:spcBef>
                <a:spcPct val="0"/>
              </a:spcBef>
              <a:spcAft>
                <a:spcPct val="0"/>
              </a:spcAft>
              <a:defRPr sz="3200">
                <a:solidFill>
                  <a:schemeClr val="tx1"/>
                </a:solidFill>
                <a:latin typeface="Tahoma" pitchFamily="34" charset="0"/>
              </a:defRPr>
            </a:lvl4pPr>
            <a:lvl5pPr algn="ctr" rtl="0" eaLnBrk="0" fontAlgn="base" hangingPunct="0">
              <a:spcBef>
                <a:spcPct val="0"/>
              </a:spcBef>
              <a:spcAft>
                <a:spcPct val="0"/>
              </a:spcAft>
              <a:defRPr sz="3200">
                <a:solidFill>
                  <a:schemeClr val="tx1"/>
                </a:solidFill>
                <a:latin typeface="Tahoma" pitchFamily="34" charset="0"/>
              </a:defRPr>
            </a:lvl5pPr>
            <a:lvl6pPr marL="457200" algn="ctr" rtl="0" fontAlgn="base">
              <a:spcBef>
                <a:spcPct val="0"/>
              </a:spcBef>
              <a:spcAft>
                <a:spcPct val="0"/>
              </a:spcAft>
              <a:defRPr sz="3200">
                <a:solidFill>
                  <a:schemeClr val="tx1"/>
                </a:solidFill>
                <a:latin typeface="Tahoma" pitchFamily="34" charset="0"/>
              </a:defRPr>
            </a:lvl6pPr>
            <a:lvl7pPr marL="914400" algn="ctr" rtl="0" fontAlgn="base">
              <a:spcBef>
                <a:spcPct val="0"/>
              </a:spcBef>
              <a:spcAft>
                <a:spcPct val="0"/>
              </a:spcAft>
              <a:defRPr sz="3200">
                <a:solidFill>
                  <a:schemeClr val="tx1"/>
                </a:solidFill>
                <a:latin typeface="Tahoma" pitchFamily="34" charset="0"/>
              </a:defRPr>
            </a:lvl7pPr>
            <a:lvl8pPr marL="1371600" algn="ctr" rtl="0" fontAlgn="base">
              <a:spcBef>
                <a:spcPct val="0"/>
              </a:spcBef>
              <a:spcAft>
                <a:spcPct val="0"/>
              </a:spcAft>
              <a:defRPr sz="3200">
                <a:solidFill>
                  <a:schemeClr val="tx1"/>
                </a:solidFill>
                <a:latin typeface="Tahoma" pitchFamily="34" charset="0"/>
              </a:defRPr>
            </a:lvl8pPr>
            <a:lvl9pPr marL="1828800" algn="ctr" rtl="0" fontAlgn="base">
              <a:spcBef>
                <a:spcPct val="0"/>
              </a:spcBef>
              <a:spcAft>
                <a:spcPct val="0"/>
              </a:spcAft>
              <a:defRPr sz="3200">
                <a:solidFill>
                  <a:schemeClr val="tx1"/>
                </a:solidFill>
                <a:latin typeface="Tahom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latin typeface="Tahoma"/>
                <a:ea typeface="+mj-ea"/>
                <a:cs typeface="+mj-cs"/>
              </a:rPr>
              <a:t>Simplification of the UN Lighting and Light-</a:t>
            </a:r>
            <a:r>
              <a:rPr kumimoji="0" lang="en-US" altLang="en-US" sz="3600" b="1" i="0" u="none" strike="noStrike" kern="0" cap="none" spc="0" normalizeH="0" baseline="0" noProof="0" dirty="0" err="1">
                <a:ln>
                  <a:noFill/>
                </a:ln>
                <a:solidFill>
                  <a:srgbClr val="000000"/>
                </a:solidFill>
                <a:effectLst>
                  <a:outerShdw blurRad="38100" dist="38100" dir="2700000" algn="tl">
                    <a:srgbClr val="000000">
                      <a:alpha val="43137"/>
                    </a:srgbClr>
                  </a:outerShdw>
                </a:effectLst>
                <a:uLnTx/>
                <a:uFillTx/>
                <a:latin typeface="Tahoma"/>
                <a:ea typeface="+mj-ea"/>
                <a:cs typeface="+mj-cs"/>
              </a:rPr>
              <a:t>signalling</a:t>
            </a:r>
            <a:r>
              <a:rPr kumimoji="0" lang="en-US" altLang="en-US" sz="3600" b="1"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latin typeface="Tahoma"/>
                <a:ea typeface="+mj-ea"/>
                <a:cs typeface="+mj-cs"/>
              </a:rPr>
              <a:t> Regulations</a:t>
            </a:r>
            <a:endParaRPr kumimoji="0" lang="it-IT" altLang="en-US" sz="3600" b="1"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latin typeface="Tahoma"/>
              <a:ea typeface="+mj-ea"/>
              <a:cs typeface="+mj-cs"/>
            </a:endParaRPr>
          </a:p>
        </p:txBody>
      </p:sp>
      <p:sp>
        <p:nvSpPr>
          <p:cNvPr id="11" name="Rectangle 3"/>
          <p:cNvSpPr txBox="1">
            <a:spLocks noChangeArrowheads="1"/>
          </p:cNvSpPr>
          <p:nvPr/>
        </p:nvSpPr>
        <p:spPr bwMode="auto">
          <a:xfrm>
            <a:off x="783233" y="4140604"/>
            <a:ext cx="8280920" cy="16646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mn-cs"/>
              </a:defRPr>
            </a:lvl1pPr>
            <a:lvl2pPr marL="457200" indent="0" algn="ctr" rtl="0" eaLnBrk="0" fontAlgn="base" hangingPunct="0">
              <a:spcBef>
                <a:spcPct val="20000"/>
              </a:spcBef>
              <a:spcAft>
                <a:spcPct val="0"/>
              </a:spcAft>
              <a:buNone/>
              <a:defRPr sz="24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eaLnBrk="1" hangingPunct="1"/>
            <a:r>
              <a:rPr lang="en-US" altLang="en-US" b="1" kern="0" dirty="0">
                <a:solidFill>
                  <a:srgbClr val="FF0000"/>
                </a:solidFill>
                <a:latin typeface="Tahoma"/>
              </a:rPr>
              <a:t>Progress report to GRE-91</a:t>
            </a:r>
          </a:p>
          <a:p>
            <a:pPr eaLnBrk="1" hangingPunct="1"/>
            <a:r>
              <a:rPr lang="en-US" altLang="en-US" b="1" kern="0" dirty="0">
                <a:solidFill>
                  <a:srgbClr val="FF0000"/>
                </a:solidFill>
                <a:latin typeface="Tahoma"/>
              </a:rPr>
              <a:t>+</a:t>
            </a:r>
          </a:p>
          <a:p>
            <a:pPr eaLnBrk="1" hangingPunct="1"/>
            <a:r>
              <a:rPr lang="en-GB" altLang="en-US" b="1" kern="0" dirty="0">
                <a:solidFill>
                  <a:srgbClr val="FF0000"/>
                </a:solidFill>
                <a:latin typeface="Tahoma"/>
              </a:rPr>
              <a:t>Request for guidance and advice from GRE </a:t>
            </a:r>
            <a:endParaRPr lang="en-US" altLang="en-US" b="1" kern="0" dirty="0">
              <a:solidFill>
                <a:srgbClr val="FF0000"/>
              </a:solidFill>
              <a:latin typeface="Tahoma"/>
            </a:endParaRPr>
          </a:p>
        </p:txBody>
      </p:sp>
      <p:grpSp>
        <p:nvGrpSpPr>
          <p:cNvPr id="12" name="Group 45">
            <a:extLst>
              <a:ext uri="{FF2B5EF4-FFF2-40B4-BE49-F238E27FC236}">
                <a16:creationId xmlns:a16="http://schemas.microsoft.com/office/drawing/2014/main" id="{DF4CEBCA-EDCC-44BB-89A6-12B5449232BD}"/>
              </a:ext>
            </a:extLst>
          </p:cNvPr>
          <p:cNvGrpSpPr/>
          <p:nvPr/>
        </p:nvGrpSpPr>
        <p:grpSpPr>
          <a:xfrm>
            <a:off x="209505" y="220089"/>
            <a:ext cx="576000" cy="585125"/>
            <a:chOff x="689880" y="173403"/>
            <a:chExt cx="576000" cy="585125"/>
          </a:xfrm>
        </p:grpSpPr>
        <p:sp>
          <p:nvSpPr>
            <p:cNvPr id="13" name="CustomShape 4">
              <a:extLst>
                <a:ext uri="{FF2B5EF4-FFF2-40B4-BE49-F238E27FC236}">
                  <a16:creationId xmlns:a16="http://schemas.microsoft.com/office/drawing/2014/main" id="{74974B84-20FA-46DF-84AF-DE74E6DECC81}"/>
                </a:ext>
              </a:extLst>
            </p:cNvPr>
            <p:cNvSpPr/>
            <p:nvPr/>
          </p:nvSpPr>
          <p:spPr>
            <a:xfrm>
              <a:off x="723608" y="173403"/>
              <a:ext cx="540000" cy="540000"/>
            </a:xfrm>
            <a:prstGeom prst="roundRect">
              <a:avLst>
                <a:gd name="adj" fmla="val 16667"/>
              </a:avLst>
            </a:prstGeom>
            <a:solidFill>
              <a:schemeClr val="tx1">
                <a:lumMod val="75000"/>
                <a:lumOff val="25000"/>
              </a:schemeClr>
            </a:solidFill>
            <a:ln w="38160">
              <a:solidFill>
                <a:schemeClr val="accent1">
                  <a:lumMod val="60000"/>
                  <a:lumOff val="40000"/>
                </a:schemeClr>
              </a:solidFill>
              <a:round/>
            </a:ln>
          </p:spPr>
          <p:style>
            <a:lnRef idx="2">
              <a:schemeClr val="accent1">
                <a:shade val="50000"/>
              </a:schemeClr>
            </a:lnRef>
            <a:fillRef idx="1">
              <a:schemeClr val="accent1"/>
            </a:fillRef>
            <a:effectRef idx="0">
              <a:schemeClr val="accent1"/>
            </a:effectRef>
            <a:fontRef idx="minor"/>
          </p:style>
          <p:txBody>
            <a:bodyPr/>
            <a:lstStyle/>
            <a:p>
              <a:endParaRPr lang="it-IT"/>
            </a:p>
          </p:txBody>
        </p:sp>
        <p:sp>
          <p:nvSpPr>
            <p:cNvPr id="14" name="CustomShape 5">
              <a:extLst>
                <a:ext uri="{FF2B5EF4-FFF2-40B4-BE49-F238E27FC236}">
                  <a16:creationId xmlns:a16="http://schemas.microsoft.com/office/drawing/2014/main" id="{4F462318-955D-43CE-A4AB-E7CB92D05480}"/>
                </a:ext>
              </a:extLst>
            </p:cNvPr>
            <p:cNvSpPr/>
            <p:nvPr/>
          </p:nvSpPr>
          <p:spPr>
            <a:xfrm>
              <a:off x="689880" y="183734"/>
              <a:ext cx="576000" cy="574794"/>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ts val="1199"/>
                </a:lnSpc>
              </a:pPr>
              <a:r>
                <a:rPr lang="en-GB" sz="1600" b="1" strike="noStrike" spc="-1" dirty="0">
                  <a:solidFill>
                    <a:schemeClr val="bg1"/>
                  </a:solidFill>
                  <a:latin typeface="Courier New"/>
                  <a:ea typeface="DejaVu Sans"/>
                </a:rPr>
                <a:t>GRE</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IWG</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SLR</a:t>
              </a:r>
              <a:endParaRPr lang="en-GB" sz="1600" b="0" strike="noStrike" spc="-1" dirty="0">
                <a:solidFill>
                  <a:schemeClr val="bg1"/>
                </a:solidFill>
                <a:latin typeface="Arial"/>
              </a:endParaRPr>
            </a:p>
          </p:txBody>
        </p:sp>
      </p:grpSp>
      <p:sp>
        <p:nvSpPr>
          <p:cNvPr id="15" name="Segnaposto numero diapositiva 4">
            <a:extLst>
              <a:ext uri="{FF2B5EF4-FFF2-40B4-BE49-F238E27FC236}">
                <a16:creationId xmlns:a16="http://schemas.microsoft.com/office/drawing/2014/main" id="{9E9F3336-9B83-493C-BD19-DF4EB70D8499}"/>
              </a:ext>
            </a:extLst>
          </p:cNvPr>
          <p:cNvSpPr>
            <a:spLocks noGrp="1"/>
          </p:cNvSpPr>
          <p:nvPr>
            <p:ph type="sldNum" sz="quarter" idx="12"/>
          </p:nvPr>
        </p:nvSpPr>
        <p:spPr>
          <a:xfrm>
            <a:off x="7099300" y="6356351"/>
            <a:ext cx="2311400" cy="365125"/>
          </a:xfrm>
        </p:spPr>
        <p:txBody>
          <a:bodyPr/>
          <a:lstStyle/>
          <a:p>
            <a:fld id="{EB606F99-AF4C-43D3-8DA9-0FC98A7A07DC}"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2">
            <a:extLst>
              <a:ext uri="{FF2B5EF4-FFF2-40B4-BE49-F238E27FC236}">
                <a16:creationId xmlns:a16="http://schemas.microsoft.com/office/drawing/2014/main" id="{04CEB132-8A02-47B7-AA8E-9885160A7971}"/>
              </a:ext>
            </a:extLst>
          </p:cNvPr>
          <p:cNvSpPr txBox="1">
            <a:spLocks noChangeArrowheads="1"/>
          </p:cNvSpPr>
          <p:nvPr/>
        </p:nvSpPr>
        <p:spPr bwMode="auto">
          <a:xfrm>
            <a:off x="220731" y="93771"/>
            <a:ext cx="9464537" cy="438117"/>
          </a:xfrm>
          <a:prstGeom prst="rect">
            <a:avLst/>
          </a:prstGeom>
          <a:noFill/>
          <a:ln w="12700">
            <a:noFill/>
            <a:miter lim="800000"/>
            <a:headEnd type="none" w="sm" len="sm"/>
            <a:tailEnd type="none" w="sm" len="sm"/>
          </a:ln>
          <a:effectLst/>
        </p:spPr>
        <p:txBody>
          <a:bodyPr wrap="square" lIns="87171" tIns="43585" rIns="87171" bIns="43585">
            <a:spAutoFit/>
          </a:bodyPr>
          <a:lstStyle/>
          <a:p>
            <a:pPr algn="ctr">
              <a:defRPr/>
            </a:pPr>
            <a:r>
              <a:rPr lang="en-US" sz="2275" b="1" dirty="0">
                <a:solidFill>
                  <a:srgbClr val="385D8A"/>
                </a:solidFill>
                <a:latin typeface="Tahoma" pitchFamily="34" charset="0"/>
              </a:rPr>
              <a:t>- Workload and meeting pace -</a:t>
            </a:r>
          </a:p>
        </p:txBody>
      </p:sp>
      <p:sp>
        <p:nvSpPr>
          <p:cNvPr id="14" name="Segnaposto numero diapositiva 4">
            <a:extLst>
              <a:ext uri="{FF2B5EF4-FFF2-40B4-BE49-F238E27FC236}">
                <a16:creationId xmlns:a16="http://schemas.microsoft.com/office/drawing/2014/main" id="{CF57A4B3-D92E-42EF-9E06-9892CB899486}"/>
              </a:ext>
            </a:extLst>
          </p:cNvPr>
          <p:cNvSpPr>
            <a:spLocks noGrp="1"/>
          </p:cNvSpPr>
          <p:nvPr>
            <p:ph type="sldNum" sz="quarter" idx="12"/>
          </p:nvPr>
        </p:nvSpPr>
        <p:spPr>
          <a:xfrm>
            <a:off x="7099300" y="6356351"/>
            <a:ext cx="2311400" cy="365125"/>
          </a:xfrm>
        </p:spPr>
        <p:txBody>
          <a:bodyPr/>
          <a:lstStyle/>
          <a:p>
            <a:fld id="{EB606F99-AF4C-43D3-8DA9-0FC98A7A07DC}" type="slidenum">
              <a:rPr lang="en-US" smtClean="0"/>
              <a:pPr/>
              <a:t>2</a:t>
            </a:fld>
            <a:endParaRPr lang="en-US" dirty="0"/>
          </a:p>
        </p:txBody>
      </p:sp>
      <p:sp>
        <p:nvSpPr>
          <p:cNvPr id="3" name="Text Box 4">
            <a:extLst>
              <a:ext uri="{FF2B5EF4-FFF2-40B4-BE49-F238E27FC236}">
                <a16:creationId xmlns:a16="http://schemas.microsoft.com/office/drawing/2014/main" id="{6E8A5EC8-A293-4326-2F46-8DF645D936A5}"/>
              </a:ext>
            </a:extLst>
          </p:cNvPr>
          <p:cNvSpPr txBox="1">
            <a:spLocks noChangeArrowheads="1"/>
          </p:cNvSpPr>
          <p:nvPr/>
        </p:nvSpPr>
        <p:spPr bwMode="auto">
          <a:xfrm>
            <a:off x="-159568" y="332656"/>
            <a:ext cx="3741212" cy="6401199"/>
          </a:xfrm>
          <a:prstGeom prst="rect">
            <a:avLst/>
          </a:prstGeom>
          <a:noFill/>
          <a:ln w="12700">
            <a:noFill/>
            <a:miter lim="800000"/>
            <a:headEnd type="none" w="sm" len="sm"/>
            <a:tailEnd type="none" w="sm" len="sm"/>
          </a:ln>
        </p:spPr>
        <p:txBody>
          <a:bodyPr wrap="square" lIns="70826" tIns="35413" rIns="70826" bIns="35413">
            <a:spAutoFit/>
          </a:bodyPr>
          <a:lstStyle/>
          <a:p>
            <a:pPr marL="358404" fontAlgn="base">
              <a:spcAft>
                <a:spcPts val="176"/>
              </a:spcAft>
            </a:pPr>
            <a:endParaRPr lang="it-IT" sz="1138" b="1" dirty="0">
              <a:highlight>
                <a:srgbClr val="FFFF00"/>
              </a:highlight>
              <a:cs typeface="Tahoma" pitchFamily="34" charset="0"/>
            </a:endParaRPr>
          </a:p>
          <a:p>
            <a:pPr marL="871934" lvl="1" indent="-581720" fontAlgn="base">
              <a:buFont typeface="+mj-lt"/>
              <a:buAutoNum type="romanUcPeriod"/>
            </a:pPr>
            <a:r>
              <a:rPr lang="it-IT" sz="1138" i="1" dirty="0">
                <a:cs typeface="Tahoma" pitchFamily="34" charset="0"/>
              </a:rPr>
              <a:t>11 </a:t>
            </a:r>
            <a:r>
              <a:rPr lang="it-IT" sz="1138" i="1" dirty="0" err="1">
                <a:cs typeface="Tahoma" pitchFamily="34" charset="0"/>
              </a:rPr>
              <a:t>September</a:t>
            </a:r>
            <a:r>
              <a:rPr lang="it-IT" sz="1138" i="1" dirty="0">
                <a:cs typeface="Tahoma" pitchFamily="34" charset="0"/>
              </a:rPr>
              <a:t> 2014 in </a:t>
            </a:r>
            <a:r>
              <a:rPr lang="it-IT" sz="1138" i="1" dirty="0" err="1">
                <a:cs typeface="Tahoma" pitchFamily="34" charset="0"/>
              </a:rPr>
              <a:t>Brussels</a:t>
            </a:r>
            <a:r>
              <a:rPr lang="it-IT" sz="1138" i="1" dirty="0">
                <a:cs typeface="Tahoma" pitchFamily="34" charset="0"/>
              </a:rPr>
              <a:t> (BE)</a:t>
            </a:r>
          </a:p>
          <a:p>
            <a:pPr marL="871934" lvl="1" indent="-581720" fontAlgn="base">
              <a:buFont typeface="+mj-lt"/>
              <a:buAutoNum type="romanUcPeriod"/>
            </a:pPr>
            <a:r>
              <a:rPr lang="it-IT" sz="1138" i="1" dirty="0">
                <a:cs typeface="Tahoma" pitchFamily="34" charset="0"/>
              </a:rPr>
              <a:t>23 </a:t>
            </a:r>
            <a:r>
              <a:rPr lang="it-IT" sz="1138" i="1" dirty="0" err="1">
                <a:cs typeface="Tahoma" pitchFamily="34" charset="0"/>
              </a:rPr>
              <a:t>October</a:t>
            </a:r>
            <a:r>
              <a:rPr lang="it-IT" sz="1138" i="1" dirty="0">
                <a:cs typeface="Tahoma" pitchFamily="34" charset="0"/>
              </a:rPr>
              <a:t> 2014 in Geneva (CH)</a:t>
            </a:r>
          </a:p>
          <a:p>
            <a:pPr marL="871934" lvl="1" indent="-581720" fontAlgn="base">
              <a:buFont typeface="+mj-lt"/>
              <a:buAutoNum type="romanUcPeriod"/>
            </a:pPr>
            <a:r>
              <a:rPr lang="it-IT" sz="1138" i="1" dirty="0">
                <a:cs typeface="Tahoma" pitchFamily="34" charset="0"/>
              </a:rPr>
              <a:t>14 </a:t>
            </a:r>
            <a:r>
              <a:rPr lang="it-IT" sz="1138" i="1" dirty="0" err="1">
                <a:cs typeface="Tahoma" pitchFamily="34" charset="0"/>
              </a:rPr>
              <a:t>January</a:t>
            </a:r>
            <a:r>
              <a:rPr lang="it-IT" sz="1138" i="1" dirty="0">
                <a:cs typeface="Tahoma" pitchFamily="34" charset="0"/>
              </a:rPr>
              <a:t> 2015 in </a:t>
            </a:r>
            <a:r>
              <a:rPr lang="it-IT" sz="1138" i="1" dirty="0" err="1">
                <a:cs typeface="Tahoma" pitchFamily="34" charset="0"/>
              </a:rPr>
              <a:t>Brussels</a:t>
            </a:r>
            <a:r>
              <a:rPr lang="it-IT" sz="1138" i="1" dirty="0">
                <a:cs typeface="Tahoma" pitchFamily="34" charset="0"/>
              </a:rPr>
              <a:t> (BE)</a:t>
            </a:r>
          </a:p>
          <a:p>
            <a:pPr marL="871934" lvl="1" indent="-581720" fontAlgn="base">
              <a:buFont typeface="+mj-lt"/>
              <a:buAutoNum type="romanUcPeriod"/>
            </a:pPr>
            <a:r>
              <a:rPr lang="it-IT" sz="1138" i="1" dirty="0">
                <a:cs typeface="Tahoma" pitchFamily="34" charset="0"/>
              </a:rPr>
              <a:t>13 April 2015 in Geneva (CH)</a:t>
            </a:r>
          </a:p>
          <a:p>
            <a:pPr marL="871934" lvl="1" indent="-581720" fontAlgn="base">
              <a:buFont typeface="+mj-lt"/>
              <a:buAutoNum type="romanUcPeriod"/>
            </a:pPr>
            <a:r>
              <a:rPr lang="it-IT" sz="1138" i="1" dirty="0">
                <a:cs typeface="Tahoma" pitchFamily="34" charset="0"/>
              </a:rPr>
              <a:t>13 </a:t>
            </a:r>
            <a:r>
              <a:rPr lang="en-US" sz="1138" i="1" dirty="0">
                <a:cs typeface="Tahoma" pitchFamily="34" charset="0"/>
              </a:rPr>
              <a:t>October 2015 in Brussels (BE)</a:t>
            </a:r>
          </a:p>
          <a:p>
            <a:pPr marL="871934" lvl="1" indent="-581720" fontAlgn="base">
              <a:buFont typeface="+mj-lt"/>
              <a:buAutoNum type="romanUcPeriod"/>
            </a:pPr>
            <a:r>
              <a:rPr lang="it-IT" sz="1138" i="1" dirty="0">
                <a:cs typeface="Tahoma" pitchFamily="34" charset="0"/>
              </a:rPr>
              <a:t>5-6 </a:t>
            </a:r>
            <a:r>
              <a:rPr lang="it-IT" sz="1138" i="1" dirty="0" err="1">
                <a:cs typeface="Tahoma" pitchFamily="34" charset="0"/>
              </a:rPr>
              <a:t>November</a:t>
            </a:r>
            <a:r>
              <a:rPr lang="it-IT" sz="1138" i="1" dirty="0">
                <a:cs typeface="Tahoma" pitchFamily="34" charset="0"/>
              </a:rPr>
              <a:t> 2015 </a:t>
            </a:r>
            <a:r>
              <a:rPr lang="en-US" sz="1138" i="1" dirty="0">
                <a:cs typeface="Tahoma" pitchFamily="34" charset="0"/>
              </a:rPr>
              <a:t>in Brussels (BE)</a:t>
            </a:r>
          </a:p>
          <a:p>
            <a:pPr marL="871934" lvl="1" indent="-581720" fontAlgn="base">
              <a:buFont typeface="+mj-lt"/>
              <a:buAutoNum type="romanUcPeriod"/>
            </a:pPr>
            <a:r>
              <a:rPr lang="en-US" sz="1138" i="1" dirty="0">
                <a:cs typeface="Tahoma" pitchFamily="34" charset="0"/>
              </a:rPr>
              <a:t>15-16 December 2015 in Brussels (BE)</a:t>
            </a:r>
          </a:p>
          <a:p>
            <a:pPr marL="871934" lvl="1" indent="-581720" fontAlgn="base">
              <a:buFont typeface="+mj-lt"/>
              <a:buAutoNum type="romanUcPeriod"/>
            </a:pPr>
            <a:r>
              <a:rPr lang="en-US" sz="1138" i="1" dirty="0">
                <a:cs typeface="Tahoma" pitchFamily="34" charset="0"/>
              </a:rPr>
              <a:t>13-14 January 2016 in Brussels (BE)</a:t>
            </a:r>
          </a:p>
          <a:p>
            <a:pPr marL="871934" lvl="1" indent="-581720" fontAlgn="base">
              <a:buFont typeface="+mj-lt"/>
              <a:buAutoNum type="romanUcPeriod" startAt="9"/>
            </a:pPr>
            <a:r>
              <a:rPr lang="en-US" sz="1138" i="1" dirty="0">
                <a:cs typeface="Tahoma" pitchFamily="34" charset="0"/>
              </a:rPr>
              <a:t>29 Feb &amp; 1 Mar 2016 in Brussels (BE)</a:t>
            </a:r>
          </a:p>
          <a:p>
            <a:pPr marL="871934" lvl="1" indent="-581720" fontAlgn="base">
              <a:buFont typeface="+mj-lt"/>
              <a:buAutoNum type="romanUcPeriod" startAt="9"/>
            </a:pPr>
            <a:r>
              <a:rPr lang="en-US" sz="1138" i="1" dirty="0">
                <a:cs typeface="Tahoma" pitchFamily="34" charset="0"/>
              </a:rPr>
              <a:t>14-15 April 2016 in Brussels (BE)</a:t>
            </a:r>
          </a:p>
          <a:p>
            <a:pPr marL="871934" lvl="1" indent="-581720" fontAlgn="base">
              <a:buFont typeface="+mj-lt"/>
              <a:buAutoNum type="romanUcPeriod" startAt="9"/>
            </a:pPr>
            <a:r>
              <a:rPr lang="en-US" sz="1138" i="1" dirty="0">
                <a:cs typeface="Tahoma" pitchFamily="34" charset="0"/>
              </a:rPr>
              <a:t>9-10 June 2016 in Brussels (BE)</a:t>
            </a:r>
          </a:p>
          <a:p>
            <a:pPr marL="871934" lvl="1" indent="-581720" fontAlgn="base">
              <a:buFont typeface="+mj-lt"/>
              <a:buAutoNum type="romanUcPeriod" startAt="12"/>
            </a:pPr>
            <a:r>
              <a:rPr lang="en-US" sz="1138" i="1" dirty="0">
                <a:cs typeface="Tahoma" pitchFamily="34" charset="0"/>
              </a:rPr>
              <a:t>5-7 September 2016 in Brussels (BE)</a:t>
            </a:r>
          </a:p>
          <a:p>
            <a:pPr marL="871934" lvl="1" indent="-581720" fontAlgn="base">
              <a:buFont typeface="+mj-lt"/>
              <a:buAutoNum type="romanUcPeriod" startAt="12"/>
            </a:pPr>
            <a:r>
              <a:rPr lang="en-US" sz="1138" i="1" dirty="0">
                <a:cs typeface="Tahoma" pitchFamily="34" charset="0"/>
              </a:rPr>
              <a:t>5-7 October 2016 in Brussels (BE)</a:t>
            </a:r>
          </a:p>
          <a:p>
            <a:pPr marL="871934" lvl="1" indent="-581720" fontAlgn="base">
              <a:buFont typeface="+mj-lt"/>
              <a:buAutoNum type="romanUcPeriod" startAt="12"/>
            </a:pPr>
            <a:r>
              <a:rPr lang="en-US" sz="1138" i="1" dirty="0">
                <a:cs typeface="Tahoma" pitchFamily="34" charset="0"/>
              </a:rPr>
              <a:t>5-7 December 2016 in Brussels (BE)</a:t>
            </a:r>
          </a:p>
          <a:p>
            <a:pPr marL="871934" lvl="1" indent="-581720" fontAlgn="base">
              <a:buFont typeface="+mj-lt"/>
              <a:buAutoNum type="romanUcPeriod" startAt="12"/>
            </a:pPr>
            <a:r>
              <a:rPr lang="en-US" sz="1138" i="1" dirty="0">
                <a:cs typeface="Tahoma" pitchFamily="34" charset="0"/>
              </a:rPr>
              <a:t>21-23 February 2017 in Brussels (BE)</a:t>
            </a:r>
          </a:p>
          <a:p>
            <a:pPr marL="871934" lvl="1" indent="-581720" fontAlgn="base">
              <a:buFont typeface="+mj-lt"/>
              <a:buAutoNum type="romanUcPeriod" startAt="12"/>
            </a:pPr>
            <a:r>
              <a:rPr lang="en-US" sz="1138" i="1" dirty="0">
                <a:cs typeface="Tahoma" pitchFamily="34" charset="0"/>
              </a:rPr>
              <a:t>22-24 March 2017 in Brussels (BE)</a:t>
            </a:r>
          </a:p>
          <a:p>
            <a:pPr marL="871934" lvl="1" indent="-581720" fontAlgn="base">
              <a:buFont typeface="+mj-lt"/>
              <a:buAutoNum type="romanUcPeriod" startAt="17"/>
            </a:pPr>
            <a:r>
              <a:rPr lang="en-US" sz="1138" i="1" dirty="0">
                <a:cs typeface="Tahoma" pitchFamily="34" charset="0"/>
              </a:rPr>
              <a:t>16-18 May 2017 in Tokyo (JP)</a:t>
            </a:r>
          </a:p>
          <a:p>
            <a:pPr marL="871934" lvl="1" indent="-581720" fontAlgn="base">
              <a:buFont typeface="+mj-lt"/>
              <a:buAutoNum type="romanUcPeriod" startAt="17"/>
            </a:pPr>
            <a:r>
              <a:rPr lang="it-IT" sz="1138" i="1" dirty="0">
                <a:cs typeface="Tahoma" pitchFamily="34" charset="0"/>
              </a:rPr>
              <a:t>13-15 </a:t>
            </a:r>
            <a:r>
              <a:rPr lang="it-IT" sz="1138" i="1" dirty="0" err="1">
                <a:cs typeface="Tahoma" pitchFamily="34" charset="0"/>
              </a:rPr>
              <a:t>June</a:t>
            </a:r>
            <a:r>
              <a:rPr lang="it-IT" sz="1138" i="1" dirty="0">
                <a:cs typeface="Tahoma" pitchFamily="34" charset="0"/>
              </a:rPr>
              <a:t> 2017 </a:t>
            </a:r>
            <a:r>
              <a:rPr lang="en-US" sz="1138" i="1" dirty="0">
                <a:cs typeface="Tahoma" pitchFamily="34" charset="0"/>
              </a:rPr>
              <a:t>in Brussels (BE)</a:t>
            </a:r>
          </a:p>
          <a:p>
            <a:pPr marL="871934" lvl="1" indent="-581720" fontAlgn="base">
              <a:buFont typeface="+mj-lt"/>
              <a:buAutoNum type="romanUcPeriod" startAt="19"/>
            </a:pPr>
            <a:r>
              <a:rPr lang="it-IT" sz="1138" i="1" dirty="0">
                <a:cs typeface="Tahoma" pitchFamily="34" charset="0"/>
              </a:rPr>
              <a:t>12-14 </a:t>
            </a:r>
            <a:r>
              <a:rPr lang="it-IT" sz="1138" i="1" dirty="0" err="1">
                <a:cs typeface="Tahoma" pitchFamily="34" charset="0"/>
              </a:rPr>
              <a:t>July</a:t>
            </a:r>
            <a:r>
              <a:rPr lang="it-IT" sz="1138" i="1" dirty="0">
                <a:cs typeface="Tahoma" pitchFamily="34" charset="0"/>
              </a:rPr>
              <a:t> 2017 </a:t>
            </a:r>
            <a:r>
              <a:rPr lang="en-US" sz="1138" i="1" dirty="0">
                <a:cs typeface="Tahoma" pitchFamily="34" charset="0"/>
              </a:rPr>
              <a:t>in Brussels (BE)</a:t>
            </a:r>
          </a:p>
          <a:p>
            <a:pPr marL="871934" lvl="1" indent="-581720" fontAlgn="base">
              <a:buFont typeface="+mj-lt"/>
              <a:buAutoNum type="romanUcPeriod" startAt="19"/>
            </a:pPr>
            <a:r>
              <a:rPr lang="it-IT" sz="1138" i="1" dirty="0">
                <a:cs typeface="Tahoma" pitchFamily="34" charset="0"/>
              </a:rPr>
              <a:t>4-6 </a:t>
            </a:r>
            <a:r>
              <a:rPr lang="it-IT" sz="1138" i="1" dirty="0" err="1">
                <a:cs typeface="Tahoma" pitchFamily="34" charset="0"/>
              </a:rPr>
              <a:t>October</a:t>
            </a:r>
            <a:r>
              <a:rPr lang="it-IT" sz="1138" i="1" dirty="0">
                <a:cs typeface="Tahoma" pitchFamily="34" charset="0"/>
              </a:rPr>
              <a:t> 2017 </a:t>
            </a:r>
            <a:r>
              <a:rPr lang="en-US" sz="1138" i="1" dirty="0">
                <a:cs typeface="Tahoma" pitchFamily="34" charset="0"/>
              </a:rPr>
              <a:t>in Brussels (BE)</a:t>
            </a:r>
          </a:p>
          <a:p>
            <a:pPr marL="871934" lvl="1" indent="-581720" fontAlgn="base">
              <a:buFont typeface="+mj-lt"/>
              <a:buAutoNum type="romanUcPeriod" startAt="19"/>
            </a:pPr>
            <a:r>
              <a:rPr lang="en-US" sz="1138" i="1" dirty="0">
                <a:cs typeface="Tahoma" pitchFamily="34" charset="0"/>
              </a:rPr>
              <a:t>18-21 December 2017 in Brussels (BE)</a:t>
            </a:r>
          </a:p>
          <a:p>
            <a:pPr marL="871934" lvl="1" indent="-581720" fontAlgn="base">
              <a:buFont typeface="+mj-lt"/>
              <a:buAutoNum type="romanUcPeriod" startAt="22"/>
            </a:pPr>
            <a:r>
              <a:rPr lang="en-US" sz="1138" i="1" dirty="0">
                <a:cs typeface="Tahoma" pitchFamily="34" charset="0"/>
              </a:rPr>
              <a:t>29 Jan / 1 Feb 2018 in Shenzhen (CN)</a:t>
            </a:r>
          </a:p>
          <a:p>
            <a:pPr marL="871934" lvl="1" indent="-581720" fontAlgn="base">
              <a:buFont typeface="+mj-lt"/>
              <a:buAutoNum type="romanUcPeriod" startAt="22"/>
            </a:pPr>
            <a:r>
              <a:rPr lang="en-US" sz="1138" i="1" dirty="0">
                <a:cs typeface="Tahoma" pitchFamily="34" charset="0"/>
              </a:rPr>
              <a:t>4-6 April 2018 in Brussels (BE)</a:t>
            </a:r>
          </a:p>
          <a:p>
            <a:pPr marL="871934" lvl="1" indent="-581720" fontAlgn="base">
              <a:buFont typeface="+mj-lt"/>
              <a:buAutoNum type="romanUcPeriod" startAt="22"/>
            </a:pPr>
            <a:r>
              <a:rPr lang="en-US" sz="1138" i="1" dirty="0">
                <a:cs typeface="Tahoma" pitchFamily="34" charset="0"/>
              </a:rPr>
              <a:t>30 May / 1 June 2018 in Brussels (BE)</a:t>
            </a:r>
          </a:p>
          <a:p>
            <a:pPr marL="871934" lvl="1" indent="-581720" fontAlgn="base">
              <a:buFont typeface="+mj-lt"/>
              <a:buAutoNum type="romanUcPeriod" startAt="25"/>
            </a:pPr>
            <a:r>
              <a:rPr lang="en-US" sz="1138" i="1" dirty="0">
                <a:cs typeface="Tahoma" pitchFamily="34" charset="0"/>
              </a:rPr>
              <a:t>3-5 July 2018 in Brussels (BE)</a:t>
            </a:r>
          </a:p>
          <a:p>
            <a:pPr marL="871934" lvl="1" indent="-581720" fontAlgn="base">
              <a:buFont typeface="+mj-lt"/>
              <a:buAutoNum type="romanUcPeriod" startAt="26"/>
            </a:pPr>
            <a:r>
              <a:rPr lang="en-US" sz="1138" i="1" dirty="0">
                <a:cs typeface="Tahoma" pitchFamily="34" charset="0"/>
              </a:rPr>
              <a:t>24-26 September 2018 in Brussels (BE)</a:t>
            </a:r>
          </a:p>
          <a:p>
            <a:pPr marL="871934" lvl="1" indent="-581720" fontAlgn="base">
              <a:buFont typeface="+mj-lt"/>
              <a:buAutoNum type="romanUcPeriod" startAt="26"/>
            </a:pPr>
            <a:r>
              <a:rPr lang="en-US" sz="1138" i="1" dirty="0">
                <a:cs typeface="Tahoma" pitchFamily="34" charset="0"/>
              </a:rPr>
              <a:t>10-12 December 2018 in Brussels (BE)</a:t>
            </a:r>
          </a:p>
          <a:p>
            <a:pPr marL="871934" lvl="1" indent="-581720" fontAlgn="base">
              <a:buFont typeface="+mj-lt"/>
              <a:buAutoNum type="romanUcPeriod" startAt="28"/>
            </a:pPr>
            <a:r>
              <a:rPr lang="en-US" sz="1138" i="1" dirty="0">
                <a:cs typeface="Tahoma" pitchFamily="34" charset="0"/>
              </a:rPr>
              <a:t>25-27 February 2019 in Brussels (BE)</a:t>
            </a:r>
          </a:p>
          <a:p>
            <a:pPr marL="871934" lvl="1" indent="-581720" fontAlgn="base">
              <a:buFont typeface="+mj-lt"/>
              <a:buAutoNum type="romanUcPeriod" startAt="28"/>
            </a:pPr>
            <a:r>
              <a:rPr lang="en-US" sz="1138" i="1" dirty="0">
                <a:cs typeface="Tahoma" pitchFamily="34" charset="0"/>
              </a:rPr>
              <a:t>27-29 March 2019 in Brussels (BE)</a:t>
            </a:r>
          </a:p>
          <a:p>
            <a:pPr marL="871934" lvl="1" indent="-581720" fontAlgn="base">
              <a:buFont typeface="+mj-lt"/>
              <a:buAutoNum type="romanUcPeriod" startAt="28"/>
            </a:pPr>
            <a:r>
              <a:rPr lang="en-US" sz="1138" i="1" dirty="0">
                <a:cs typeface="Tahoma" pitchFamily="34" charset="0"/>
              </a:rPr>
              <a:t>22-24 May 2019 in Brussels (BE)</a:t>
            </a:r>
          </a:p>
          <a:p>
            <a:pPr marL="871934" lvl="1" indent="-581720" fontAlgn="base">
              <a:buFont typeface="+mj-lt"/>
              <a:buAutoNum type="romanUcPeriod" startAt="28"/>
            </a:pPr>
            <a:r>
              <a:rPr lang="en-US" sz="1138" i="1" dirty="0">
                <a:cs typeface="Tahoma" pitchFamily="34" charset="0"/>
              </a:rPr>
              <a:t>3-5 July 2019 in Brussels (BE)</a:t>
            </a:r>
          </a:p>
          <a:p>
            <a:pPr marL="871934" lvl="1" indent="-581720" fontAlgn="base">
              <a:buFont typeface="+mj-lt"/>
              <a:buAutoNum type="romanUcPeriod" startAt="28"/>
            </a:pPr>
            <a:r>
              <a:rPr lang="en-US" sz="1138" i="1" dirty="0">
                <a:cs typeface="Tahoma" pitchFamily="34" charset="0"/>
              </a:rPr>
              <a:t>3-5 September 2019 in Tokyo (JP)</a:t>
            </a:r>
          </a:p>
          <a:p>
            <a:pPr marL="871934" lvl="1" indent="-581720" fontAlgn="base">
              <a:buFont typeface="+mj-lt"/>
              <a:buAutoNum type="romanUcPeriod" startAt="33"/>
            </a:pPr>
            <a:r>
              <a:rPr lang="en-US" sz="1138" i="1" dirty="0">
                <a:cs typeface="Tahoma" pitchFamily="34" charset="0"/>
              </a:rPr>
              <a:t>9-11 October 2019 in Brussels (BE)</a:t>
            </a:r>
          </a:p>
          <a:p>
            <a:pPr marL="871934" lvl="1" indent="-581720" fontAlgn="base">
              <a:buFont typeface="+mj-lt"/>
              <a:buAutoNum type="romanUcPeriod" startAt="33"/>
            </a:pPr>
            <a:r>
              <a:rPr lang="en-US" sz="1138" i="1" dirty="0">
                <a:cs typeface="Tahoma" pitchFamily="34" charset="0"/>
              </a:rPr>
              <a:t>4-6 November 2019 in Brussels (BE)</a:t>
            </a:r>
          </a:p>
          <a:p>
            <a:pPr marL="871934" lvl="1" indent="-581720" fontAlgn="base">
              <a:buFont typeface="+mj-lt"/>
              <a:buAutoNum type="romanUcPeriod" startAt="33"/>
            </a:pPr>
            <a:r>
              <a:rPr lang="en-US" sz="1138" i="1" dirty="0">
                <a:cs typeface="Tahoma" pitchFamily="34" charset="0"/>
              </a:rPr>
              <a:t>11-13 December 2019 in Brussels (BE)</a:t>
            </a:r>
          </a:p>
        </p:txBody>
      </p:sp>
      <p:sp>
        <p:nvSpPr>
          <p:cNvPr id="4" name="Text Box 4">
            <a:extLst>
              <a:ext uri="{FF2B5EF4-FFF2-40B4-BE49-F238E27FC236}">
                <a16:creationId xmlns:a16="http://schemas.microsoft.com/office/drawing/2014/main" id="{D4FE1E9D-D8B4-E3AB-2334-9D82379BD4B6}"/>
              </a:ext>
            </a:extLst>
          </p:cNvPr>
          <p:cNvSpPr txBox="1">
            <a:spLocks noChangeArrowheads="1"/>
          </p:cNvSpPr>
          <p:nvPr/>
        </p:nvSpPr>
        <p:spPr bwMode="auto">
          <a:xfrm>
            <a:off x="3080792" y="507619"/>
            <a:ext cx="3535317" cy="6200440"/>
          </a:xfrm>
          <a:prstGeom prst="rect">
            <a:avLst/>
          </a:prstGeom>
          <a:noFill/>
          <a:ln w="12700">
            <a:noFill/>
            <a:miter lim="800000"/>
            <a:headEnd type="none" w="sm" len="sm"/>
            <a:tailEnd type="none" w="sm" len="sm"/>
          </a:ln>
        </p:spPr>
        <p:txBody>
          <a:bodyPr wrap="square" lIns="70826" tIns="35413" rIns="70826" bIns="35413">
            <a:spAutoFit/>
          </a:bodyPr>
          <a:lstStyle/>
          <a:p>
            <a:pPr marL="871934" lvl="1" indent="-581720" fontAlgn="base">
              <a:buFont typeface="+mj-lt"/>
              <a:buAutoNum type="romanUcPeriod" startAt="36"/>
            </a:pPr>
            <a:r>
              <a:rPr lang="en-US" sz="1138" i="1" dirty="0">
                <a:cs typeface="Tahoma" pitchFamily="34" charset="0"/>
              </a:rPr>
              <a:t>8-10 January 2020 in Brussels (BE)</a:t>
            </a:r>
          </a:p>
          <a:p>
            <a:pPr marL="871934" lvl="1" indent="-581720" fontAlgn="base">
              <a:buFont typeface="+mj-lt"/>
              <a:buAutoNum type="romanUcPeriod" startAt="36"/>
            </a:pPr>
            <a:r>
              <a:rPr lang="en-US" sz="1138" i="1" dirty="0">
                <a:cs typeface="Tahoma" pitchFamily="34" charset="0"/>
              </a:rPr>
              <a:t>2-4 March 2020 in Brussels (BE)</a:t>
            </a:r>
          </a:p>
          <a:p>
            <a:pPr marL="871934" lvl="1" indent="-581720" fontAlgn="base">
              <a:buFont typeface="+mj-lt"/>
              <a:buAutoNum type="romanUcPeriod" startAt="36"/>
            </a:pPr>
            <a:r>
              <a:rPr lang="en-US" sz="1138" i="1" dirty="0">
                <a:cs typeface="Tahoma" pitchFamily="34" charset="0"/>
              </a:rPr>
              <a:t> 27-29 May 2020 – WebEx</a:t>
            </a:r>
          </a:p>
          <a:p>
            <a:pPr marL="871934" lvl="1" indent="-581720" fontAlgn="base">
              <a:buFont typeface="+mj-lt"/>
              <a:buAutoNum type="romanUcPeriod" startAt="36"/>
            </a:pPr>
            <a:r>
              <a:rPr lang="en-US" sz="1138" i="1" dirty="0">
                <a:cs typeface="Tahoma" pitchFamily="34" charset="0"/>
              </a:rPr>
              <a:t>7-10 July 2020 – WebEx</a:t>
            </a:r>
          </a:p>
          <a:p>
            <a:pPr marL="871934" lvl="1" indent="-581720" fontAlgn="base">
              <a:buFont typeface="+mj-lt"/>
              <a:buAutoNum type="romanUcPeriod" startAt="36"/>
            </a:pPr>
            <a:r>
              <a:rPr lang="en-US" sz="1138" i="1" dirty="0">
                <a:cs typeface="Tahoma" pitchFamily="34" charset="0"/>
              </a:rPr>
              <a:t>26-28 August 2020 – WebEx</a:t>
            </a:r>
          </a:p>
          <a:p>
            <a:pPr marL="871934" lvl="1" indent="-581720" fontAlgn="base">
              <a:buFont typeface="+mj-lt"/>
              <a:buAutoNum type="romanUcPeriod" startAt="36"/>
            </a:pPr>
            <a:r>
              <a:rPr lang="en-US" sz="1138" i="1" dirty="0">
                <a:cs typeface="Tahoma" pitchFamily="34" charset="0"/>
              </a:rPr>
              <a:t>21-23 September 2020 – WebEx</a:t>
            </a:r>
          </a:p>
          <a:p>
            <a:pPr marL="871934" lvl="1" indent="-581720" fontAlgn="base">
              <a:buFont typeface="+mj-lt"/>
              <a:buAutoNum type="romanUcPeriod" startAt="36"/>
            </a:pPr>
            <a:r>
              <a:rPr lang="en-US" sz="1138" i="1" dirty="0">
                <a:cs typeface="Tahoma" pitchFamily="34" charset="0"/>
              </a:rPr>
              <a:t>3-5 November 2020 – WebEx *</a:t>
            </a:r>
          </a:p>
          <a:p>
            <a:pPr marL="871934" lvl="1" indent="-581720" fontAlgn="base">
              <a:buFont typeface="+mj-lt"/>
              <a:buAutoNum type="romanUcPeriod" startAt="36"/>
            </a:pPr>
            <a:r>
              <a:rPr lang="en-US" sz="1138" i="1" dirty="0">
                <a:cs typeface="Tahoma" pitchFamily="34" charset="0"/>
              </a:rPr>
              <a:t>9-11 December 2020 – WebEx *</a:t>
            </a:r>
          </a:p>
          <a:p>
            <a:pPr marL="871934" lvl="1" indent="-581720" fontAlgn="base">
              <a:buFont typeface="+mj-lt"/>
              <a:buAutoNum type="romanUcPeriod" startAt="36"/>
            </a:pPr>
            <a:r>
              <a:rPr lang="en-US" sz="1138" i="1" dirty="0">
                <a:cs typeface="Tahoma" pitchFamily="34" charset="0"/>
              </a:rPr>
              <a:t>12-14 January 2021 – WebEx *</a:t>
            </a:r>
          </a:p>
          <a:p>
            <a:pPr marL="871934" lvl="1" indent="-581720" fontAlgn="base">
              <a:buFont typeface="+mj-lt"/>
              <a:buAutoNum type="romanUcPeriod" startAt="36"/>
            </a:pPr>
            <a:r>
              <a:rPr lang="en-US" sz="1138" i="1" dirty="0">
                <a:cs typeface="Tahoma" pitchFamily="34" charset="0"/>
              </a:rPr>
              <a:t>17-19 February 2021 – WebEx </a:t>
            </a:r>
          </a:p>
          <a:p>
            <a:pPr marL="871934" lvl="1" indent="-581720" fontAlgn="base">
              <a:buFont typeface="+mj-lt"/>
              <a:buAutoNum type="romanUcPeriod" startAt="36"/>
            </a:pPr>
            <a:r>
              <a:rPr lang="en-US" sz="1138" i="1" dirty="0">
                <a:cs typeface="Tahoma" pitchFamily="34" charset="0"/>
              </a:rPr>
              <a:t>24-26 March 2021 – WebEx </a:t>
            </a:r>
          </a:p>
          <a:p>
            <a:pPr marL="871934" lvl="1" indent="-581720" fontAlgn="base">
              <a:buFont typeface="+mj-lt"/>
              <a:buAutoNum type="romanUcPeriod" startAt="36"/>
            </a:pPr>
            <a:r>
              <a:rPr lang="en-US" sz="1138" i="1" dirty="0">
                <a:cs typeface="Tahoma" pitchFamily="34" charset="0"/>
              </a:rPr>
              <a:t>10-12 May 2021 – WebEx </a:t>
            </a:r>
          </a:p>
          <a:p>
            <a:pPr marL="871934" lvl="1" indent="-581720" fontAlgn="base">
              <a:buFont typeface="+mj-lt"/>
              <a:buAutoNum type="romanUcPeriod" startAt="36"/>
            </a:pPr>
            <a:r>
              <a:rPr lang="en-US" sz="1138" i="1" dirty="0">
                <a:cs typeface="Tahoma" pitchFamily="34" charset="0"/>
              </a:rPr>
              <a:t>16-18 June 2021 – WebEx *</a:t>
            </a:r>
          </a:p>
          <a:p>
            <a:pPr marL="871934" lvl="1" indent="-581720" fontAlgn="base">
              <a:buFont typeface="+mj-lt"/>
              <a:buAutoNum type="romanUcPeriod" startAt="36"/>
            </a:pPr>
            <a:r>
              <a:rPr lang="en-US" sz="1138" i="1" dirty="0">
                <a:cs typeface="Tahoma" pitchFamily="34" charset="0"/>
              </a:rPr>
              <a:t>20-22 July 2021 – WebEx *</a:t>
            </a:r>
          </a:p>
          <a:p>
            <a:pPr marL="871934" lvl="1" indent="-581720" fontAlgn="base">
              <a:buFont typeface="+mj-lt"/>
              <a:buAutoNum type="romanUcPeriod" startAt="36"/>
            </a:pPr>
            <a:r>
              <a:rPr lang="en-US" sz="1138" i="1" dirty="0">
                <a:cs typeface="Tahoma" pitchFamily="34" charset="0"/>
              </a:rPr>
              <a:t>9-10 September 2021 – WebEx * </a:t>
            </a:r>
          </a:p>
          <a:p>
            <a:pPr marL="871934" lvl="1" indent="-581720" fontAlgn="base">
              <a:buFont typeface="+mj-lt"/>
              <a:buAutoNum type="romanUcPeriod" startAt="36"/>
            </a:pPr>
            <a:r>
              <a:rPr lang="en-US" sz="1138" i="1" dirty="0">
                <a:cs typeface="Tahoma" pitchFamily="34" charset="0"/>
              </a:rPr>
              <a:t>6-8 October 2021 – WebEx</a:t>
            </a:r>
          </a:p>
          <a:p>
            <a:pPr marL="871934" lvl="1" indent="-581720" fontAlgn="base">
              <a:buFont typeface="+mj-lt"/>
              <a:buAutoNum type="romanUcPeriod" startAt="36"/>
            </a:pPr>
            <a:r>
              <a:rPr lang="en-US" sz="1138" i="1" dirty="0">
                <a:cs typeface="Tahoma" pitchFamily="34" charset="0"/>
              </a:rPr>
              <a:t>15-17 December 2021 – WebEx</a:t>
            </a:r>
          </a:p>
          <a:p>
            <a:pPr marL="871934" lvl="1" indent="-581720" fontAlgn="base">
              <a:buFont typeface="+mj-lt"/>
              <a:buAutoNum type="romanUcPeriod" startAt="36"/>
            </a:pPr>
            <a:r>
              <a:rPr lang="en-US" sz="1138" i="1" dirty="0">
                <a:cs typeface="Tahoma" pitchFamily="34" charset="0"/>
              </a:rPr>
              <a:t>19-21 January 2022 – WebEx</a:t>
            </a:r>
          </a:p>
          <a:p>
            <a:pPr marL="871934" lvl="1" indent="-581720" fontAlgn="base">
              <a:buFont typeface="+mj-lt"/>
              <a:buAutoNum type="romanUcPeriod" startAt="36"/>
            </a:pPr>
            <a:r>
              <a:rPr lang="en-US" sz="1138" i="1" dirty="0">
                <a:cs typeface="Tahoma" pitchFamily="34" charset="0"/>
              </a:rPr>
              <a:t>23-25 March 2022 – WebEx</a:t>
            </a:r>
          </a:p>
          <a:p>
            <a:pPr marL="871934" lvl="1" indent="-581720" fontAlgn="base">
              <a:buFont typeface="+mj-lt"/>
              <a:buAutoNum type="romanUcPeriod" startAt="36"/>
            </a:pPr>
            <a:r>
              <a:rPr lang="en-US" sz="1138" i="1" dirty="0">
                <a:cs typeface="Tahoma" pitchFamily="34" charset="0"/>
              </a:rPr>
              <a:t>18-20 May 2022 – Brussels (BE) *</a:t>
            </a:r>
          </a:p>
          <a:p>
            <a:pPr marL="871934" lvl="1" indent="-581720" fontAlgn="base">
              <a:buFont typeface="+mj-lt"/>
              <a:buAutoNum type="romanUcPeriod" startAt="36"/>
            </a:pPr>
            <a:r>
              <a:rPr lang="en-US" sz="1138" i="1" dirty="0">
                <a:cs typeface="Tahoma" pitchFamily="34" charset="0"/>
              </a:rPr>
              <a:t>27-29 June 2022 – Brussels (BE) *</a:t>
            </a:r>
          </a:p>
          <a:p>
            <a:pPr marL="871934" lvl="1" indent="-581720" fontAlgn="base">
              <a:buFont typeface="+mj-lt"/>
              <a:buAutoNum type="romanUcPeriod" startAt="36"/>
            </a:pPr>
            <a:r>
              <a:rPr lang="en-US" sz="1138" i="1" dirty="0">
                <a:cs typeface="Tahoma" pitchFamily="34" charset="0"/>
              </a:rPr>
              <a:t>15-16 September 2022 – Karlsruhe (DE) * </a:t>
            </a:r>
          </a:p>
          <a:p>
            <a:pPr marL="871934" lvl="1" indent="-581720" fontAlgn="base">
              <a:buFont typeface="+mj-lt"/>
              <a:buAutoNum type="romanUcPeriod" startAt="36"/>
            </a:pPr>
            <a:r>
              <a:rPr lang="en-US" sz="1138" i="1" dirty="0">
                <a:cs typeface="Tahoma" pitchFamily="34" charset="0"/>
              </a:rPr>
              <a:t>12-14 October 2022 – Brussels (BE)</a:t>
            </a:r>
          </a:p>
          <a:p>
            <a:pPr marL="871934" lvl="1" indent="-581720" fontAlgn="base">
              <a:buFont typeface="+mj-lt"/>
              <a:buAutoNum type="romanUcPeriod" startAt="36"/>
            </a:pPr>
            <a:r>
              <a:rPr lang="en-US" sz="1138" i="1" dirty="0">
                <a:cs typeface="Tahoma" pitchFamily="34" charset="0"/>
              </a:rPr>
              <a:t>14-16 December 2022 – Brussels (BE)</a:t>
            </a:r>
          </a:p>
          <a:p>
            <a:pPr marL="871934" lvl="1" indent="-581720" fontAlgn="base">
              <a:buFont typeface="+mj-lt"/>
              <a:buAutoNum type="romanUcPeriod" startAt="36"/>
            </a:pPr>
            <a:r>
              <a:rPr lang="en-US" sz="1138" i="1" dirty="0">
                <a:cs typeface="Tahoma" pitchFamily="34" charset="0"/>
              </a:rPr>
              <a:t>18-20 January 2023 – Brussels (BE)</a:t>
            </a:r>
          </a:p>
          <a:p>
            <a:pPr marL="871934" lvl="1" indent="-581720" fontAlgn="base">
              <a:buFont typeface="+mj-lt"/>
              <a:buAutoNum type="romanUcPeriod" startAt="36"/>
            </a:pPr>
            <a:r>
              <a:rPr lang="en-US" sz="1138" i="1" dirty="0">
                <a:cs typeface="Tahoma" pitchFamily="34" charset="0"/>
              </a:rPr>
              <a:t>22-24 March 2023 – Brussels (BE)</a:t>
            </a:r>
          </a:p>
          <a:p>
            <a:pPr marL="871934" lvl="1" indent="-581720" fontAlgn="base">
              <a:buFont typeface="+mj-lt"/>
              <a:buAutoNum type="romanUcPeriod" startAt="36"/>
            </a:pPr>
            <a:r>
              <a:rPr lang="en-US" sz="1138" i="1" dirty="0">
                <a:cs typeface="Tahoma" pitchFamily="34" charset="0"/>
              </a:rPr>
              <a:t>26-28 June 2023 – Brussels (BE)</a:t>
            </a:r>
          </a:p>
          <a:p>
            <a:pPr marL="871934" lvl="1" indent="-581720" fontAlgn="base">
              <a:buFont typeface="+mj-lt"/>
              <a:buAutoNum type="romanUcPeriod" startAt="36"/>
            </a:pPr>
            <a:r>
              <a:rPr lang="en-US" sz="1138" i="1" dirty="0">
                <a:cs typeface="Tahoma" pitchFamily="34" charset="0"/>
              </a:rPr>
              <a:t>30 Aug / 1 Sep 2023 – Brussels (BE)</a:t>
            </a:r>
          </a:p>
          <a:p>
            <a:pPr marL="871934" lvl="1" indent="-581720" fontAlgn="base">
              <a:buFont typeface="+mj-lt"/>
              <a:buAutoNum type="romanUcPeriod" startAt="36"/>
            </a:pPr>
            <a:r>
              <a:rPr lang="en-US" sz="1138" i="1" dirty="0">
                <a:cs typeface="Tahoma" pitchFamily="34" charset="0"/>
              </a:rPr>
              <a:t>8-10 November 2023 – Brussels (BE)</a:t>
            </a:r>
          </a:p>
          <a:p>
            <a:pPr marL="871934" lvl="1" indent="-581720" fontAlgn="base">
              <a:buFont typeface="+mj-lt"/>
              <a:buAutoNum type="romanUcPeriod" startAt="36"/>
            </a:pPr>
            <a:r>
              <a:rPr lang="en-US" sz="1138" i="1" dirty="0">
                <a:cs typeface="Tahoma" pitchFamily="34" charset="0"/>
              </a:rPr>
              <a:t>13-15 December 2023 – Brussels (BE)</a:t>
            </a:r>
          </a:p>
          <a:p>
            <a:pPr marL="871934" lvl="1" indent="-581720" fontAlgn="base">
              <a:buFont typeface="+mj-lt"/>
              <a:buAutoNum type="romanUcPeriod" startAt="36"/>
            </a:pPr>
            <a:r>
              <a:rPr lang="en-US" sz="1138" i="1" dirty="0">
                <a:cs typeface="Tahoma" pitchFamily="34" charset="0"/>
              </a:rPr>
              <a:t>7-9 February 2024 – Brussels (BE)</a:t>
            </a:r>
          </a:p>
          <a:p>
            <a:pPr marL="871934" lvl="1" indent="-581720" fontAlgn="base">
              <a:buFont typeface="+mj-lt"/>
              <a:buAutoNum type="romanUcPeriod" startAt="36"/>
            </a:pPr>
            <a:r>
              <a:rPr lang="en-US" sz="1138" i="1" dirty="0">
                <a:cs typeface="Tahoma" pitchFamily="34" charset="0"/>
              </a:rPr>
              <a:t>3-5 April 2024 – Brussels (BE)</a:t>
            </a:r>
          </a:p>
          <a:p>
            <a:pPr marL="871934" lvl="1" indent="-581720" fontAlgn="base">
              <a:buFont typeface="+mj-lt"/>
              <a:buAutoNum type="romanUcPeriod" startAt="36"/>
            </a:pPr>
            <a:r>
              <a:rPr lang="en-US" sz="1138" i="1" dirty="0">
                <a:cs typeface="Tahoma" pitchFamily="34" charset="0"/>
              </a:rPr>
              <a:t>23-26 July 2024 – Brussels (BE)</a:t>
            </a:r>
          </a:p>
          <a:p>
            <a:pPr marL="871934" lvl="1" indent="-581720" fontAlgn="base">
              <a:buFont typeface="+mj-lt"/>
              <a:buAutoNum type="romanUcPeriod" startAt="36"/>
            </a:pPr>
            <a:r>
              <a:rPr lang="en-US" sz="1138" i="1" dirty="0">
                <a:cs typeface="Tahoma" pitchFamily="34" charset="0"/>
              </a:rPr>
              <a:t>10-12 September 2024 – Tokyo (JP)</a:t>
            </a:r>
          </a:p>
          <a:p>
            <a:pPr marL="871934" lvl="1" indent="-581720" fontAlgn="base">
              <a:buFont typeface="+mj-lt"/>
              <a:buAutoNum type="romanUcPeriod" startAt="36"/>
            </a:pPr>
            <a:endParaRPr lang="en-US" sz="1138" i="1" dirty="0">
              <a:cs typeface="Tahoma" pitchFamily="34" charset="0"/>
            </a:endParaRPr>
          </a:p>
        </p:txBody>
      </p:sp>
      <p:sp>
        <p:nvSpPr>
          <p:cNvPr id="8" name="Rettangolo 7">
            <a:extLst>
              <a:ext uri="{FF2B5EF4-FFF2-40B4-BE49-F238E27FC236}">
                <a16:creationId xmlns:a16="http://schemas.microsoft.com/office/drawing/2014/main" id="{5DC83441-6349-6158-CF97-85F29178731E}"/>
              </a:ext>
            </a:extLst>
          </p:cNvPr>
          <p:cNvSpPr/>
          <p:nvPr/>
        </p:nvSpPr>
        <p:spPr>
          <a:xfrm>
            <a:off x="6643657" y="4653136"/>
            <a:ext cx="3068984" cy="1333402"/>
          </a:xfrm>
          <a:prstGeom prst="rect">
            <a:avLst/>
          </a:prstGeom>
          <a:solidFill>
            <a:schemeClr val="accent1">
              <a:lumMod val="20000"/>
              <a:lumOff val="80000"/>
            </a:schemeClr>
          </a:solidFill>
        </p:spPr>
        <p:txBody>
          <a:bodyPr wrap="square" lIns="70826" tIns="35413" rIns="70826" bIns="35413">
            <a:spAutoFit/>
          </a:bodyPr>
          <a:lstStyle/>
          <a:p>
            <a:pPr fontAlgn="base">
              <a:spcAft>
                <a:spcPct val="0"/>
              </a:spcAft>
            </a:pPr>
            <a:r>
              <a:rPr lang="en-GB" sz="1200" b="1" dirty="0">
                <a:cs typeface="Tahoma" pitchFamily="34" charset="0"/>
              </a:rPr>
              <a:t>Next meetings</a:t>
            </a:r>
            <a:endParaRPr lang="it-IT" sz="1200" b="1" dirty="0">
              <a:cs typeface="Tahoma" pitchFamily="34" charset="0"/>
            </a:endParaRPr>
          </a:p>
          <a:p>
            <a:pPr marL="171450" indent="-171450" fontAlgn="base">
              <a:spcAft>
                <a:spcPct val="0"/>
              </a:spcAft>
              <a:buFont typeface="Arial" panose="020B0604020202020204" pitchFamily="34" charset="0"/>
              <a:buChar char="•"/>
            </a:pPr>
            <a:r>
              <a:rPr lang="en-GB" sz="1200" b="1" dirty="0">
                <a:cs typeface="Tahoma" pitchFamily="34" charset="0"/>
              </a:rPr>
              <a:t>SLR-70</a:t>
            </a:r>
            <a:r>
              <a:rPr lang="en-GB" sz="1200" dirty="0">
                <a:cs typeface="Tahoma" pitchFamily="34" charset="0"/>
              </a:rPr>
              <a:t> on 12-13 Dec. 2024, Brussels (BE)</a:t>
            </a:r>
          </a:p>
          <a:p>
            <a:pPr marL="182563" fontAlgn="base">
              <a:spcAft>
                <a:spcPts val="600"/>
              </a:spcAft>
            </a:pPr>
            <a:r>
              <a:rPr lang="en-GB" sz="1200" i="1" dirty="0">
                <a:cs typeface="Tahoma" pitchFamily="34" charset="0"/>
              </a:rPr>
              <a:t>Note: SLR-70 will be preceded, on 11 Dec, </a:t>
            </a:r>
            <a:br>
              <a:rPr lang="en-GB" sz="1200" i="1" dirty="0">
                <a:cs typeface="Tahoma" pitchFamily="34" charset="0"/>
              </a:rPr>
            </a:br>
            <a:r>
              <a:rPr lang="en-GB" sz="1200" i="1" dirty="0">
                <a:cs typeface="Tahoma" pitchFamily="34" charset="0"/>
              </a:rPr>
              <a:t>by a special session on “apparent surface” </a:t>
            </a:r>
          </a:p>
          <a:p>
            <a:pPr marL="171450" indent="-171450" fontAlgn="base">
              <a:spcAft>
                <a:spcPts val="600"/>
              </a:spcAft>
              <a:buFont typeface="Arial" panose="020B0604020202020204" pitchFamily="34" charset="0"/>
              <a:buChar char="•"/>
            </a:pPr>
            <a:r>
              <a:rPr lang="en-GB" sz="1200" b="1" dirty="0">
                <a:cs typeface="Tahoma" pitchFamily="34" charset="0"/>
              </a:rPr>
              <a:t>SLR-71</a:t>
            </a:r>
            <a:r>
              <a:rPr lang="en-GB" sz="1200" dirty="0">
                <a:cs typeface="Tahoma" pitchFamily="34" charset="0"/>
              </a:rPr>
              <a:t> on 5-7 Feb. 2025, Brussels (BE)</a:t>
            </a:r>
          </a:p>
          <a:p>
            <a:pPr marL="171450" indent="-171450" fontAlgn="base">
              <a:spcAft>
                <a:spcPct val="0"/>
              </a:spcAft>
              <a:buFont typeface="Arial" panose="020B0604020202020204" pitchFamily="34" charset="0"/>
              <a:buChar char="•"/>
            </a:pPr>
            <a:r>
              <a:rPr lang="en-GB" sz="1200" b="1" dirty="0">
                <a:cs typeface="Tahoma" pitchFamily="34" charset="0"/>
              </a:rPr>
              <a:t>SLR-72</a:t>
            </a:r>
            <a:r>
              <a:rPr lang="en-GB" sz="1200" dirty="0">
                <a:cs typeface="Tahoma" pitchFamily="34" charset="0"/>
              </a:rPr>
              <a:t> on 9-11 Apr. 2025, Brussels (BE)</a:t>
            </a:r>
          </a:p>
        </p:txBody>
      </p:sp>
      <p:sp>
        <p:nvSpPr>
          <p:cNvPr id="12" name="CasellaDiTesto 11">
            <a:extLst>
              <a:ext uri="{FF2B5EF4-FFF2-40B4-BE49-F238E27FC236}">
                <a16:creationId xmlns:a16="http://schemas.microsoft.com/office/drawing/2014/main" id="{98F22879-5837-6509-14CF-C6E71251F2DA}"/>
              </a:ext>
            </a:extLst>
          </p:cNvPr>
          <p:cNvSpPr txBox="1"/>
          <p:nvPr/>
        </p:nvSpPr>
        <p:spPr>
          <a:xfrm>
            <a:off x="6471113" y="3717032"/>
            <a:ext cx="3414072" cy="430887"/>
          </a:xfrm>
          <a:prstGeom prst="rect">
            <a:avLst/>
          </a:prstGeom>
          <a:noFill/>
        </p:spPr>
        <p:txBody>
          <a:bodyPr wrap="square">
            <a:spAutoFit/>
          </a:bodyPr>
          <a:lstStyle/>
          <a:p>
            <a:pPr fontAlgn="base">
              <a:spcAft>
                <a:spcPct val="0"/>
              </a:spcAft>
            </a:pPr>
            <a:r>
              <a:rPr lang="en-GB" sz="1100" i="1" dirty="0">
                <a:cs typeface="Tahoma" pitchFamily="34" charset="0"/>
              </a:rPr>
              <a:t>* = In conjunction with special SLR sessions on “headlamp levelling” (</a:t>
            </a:r>
            <a:r>
              <a:rPr lang="en-GB" sz="1100" i="1" dirty="0">
                <a:cs typeface="Tahoma" pitchFamily="34" charset="0"/>
                <a:hlinkClick r:id="rId2"/>
              </a:rPr>
              <a:t>https://wiki.unece.org/x/CYPBBg</a:t>
            </a:r>
            <a:r>
              <a:rPr lang="en-GB" sz="1100" i="1" dirty="0">
                <a:cs typeface="Tahoma" pitchFamily="34" charset="0"/>
              </a:rPr>
              <a:t>) </a:t>
            </a:r>
          </a:p>
        </p:txBody>
      </p:sp>
      <p:pic>
        <p:nvPicPr>
          <p:cNvPr id="1026" name="Picture 2" descr="Meeting Experience: incontri sull'utilizzo del Software Mes - Stain">
            <a:extLst>
              <a:ext uri="{FF2B5EF4-FFF2-40B4-BE49-F238E27FC236}">
                <a16:creationId xmlns:a16="http://schemas.microsoft.com/office/drawing/2014/main" id="{2101C9BB-E84A-1849-C9FC-71ADB55C0C73}"/>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676" t="10307" r="5565" b="11655"/>
          <a:stretch/>
        </p:blipFill>
        <p:spPr bwMode="auto">
          <a:xfrm>
            <a:off x="6263977" y="661915"/>
            <a:ext cx="3611584" cy="26576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3489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a:extLst>
              <a:ext uri="{FF2B5EF4-FFF2-40B4-BE49-F238E27FC236}">
                <a16:creationId xmlns:a16="http://schemas.microsoft.com/office/drawing/2014/main" id="{44E4BEFB-D61F-4530-B20E-C7FA3B5868C5}"/>
              </a:ext>
            </a:extLst>
          </p:cNvPr>
          <p:cNvSpPr txBox="1">
            <a:spLocks noChangeArrowheads="1"/>
          </p:cNvSpPr>
          <p:nvPr/>
        </p:nvSpPr>
        <p:spPr bwMode="auto">
          <a:xfrm>
            <a:off x="200472" y="332656"/>
            <a:ext cx="3960441" cy="492443"/>
          </a:xfrm>
          <a:prstGeom prst="rect">
            <a:avLst/>
          </a:prstGeom>
        </p:spPr>
        <p:txBody>
          <a:bodyPr wrap="square">
            <a:spAutoFit/>
          </a:bodyPr>
          <a:lstStyle>
            <a:defPPr>
              <a:defRPr lang="it-IT"/>
            </a:defPPr>
            <a:lvl1pPr algn="ctr">
              <a:defRPr sz="4000" b="1">
                <a:effectLst>
                  <a:outerShdw blurRad="38100" dist="38100" dir="2700000" algn="tl">
                    <a:srgbClr val="000000">
                      <a:alpha val="43137"/>
                    </a:srgbClr>
                  </a:outerShdw>
                </a:effectLst>
              </a:defRPr>
            </a:lvl1pPr>
          </a:lstStyle>
          <a:p>
            <a:pPr algn="l"/>
            <a:r>
              <a:rPr lang="en-US" sz="2600" dirty="0"/>
              <a:t>SLR submission to GRE-91</a:t>
            </a:r>
          </a:p>
        </p:txBody>
      </p:sp>
      <p:sp>
        <p:nvSpPr>
          <p:cNvPr id="17" name="Segnaposto numero diapositiva 4">
            <a:extLst>
              <a:ext uri="{FF2B5EF4-FFF2-40B4-BE49-F238E27FC236}">
                <a16:creationId xmlns:a16="http://schemas.microsoft.com/office/drawing/2014/main" id="{7E5A8FBF-A20F-42A5-ACF2-DFD6D2A5F80F}"/>
              </a:ext>
            </a:extLst>
          </p:cNvPr>
          <p:cNvSpPr>
            <a:spLocks noGrp="1"/>
          </p:cNvSpPr>
          <p:nvPr>
            <p:ph type="sldNum" sz="quarter" idx="12"/>
          </p:nvPr>
        </p:nvSpPr>
        <p:spPr>
          <a:xfrm>
            <a:off x="7099300" y="6356351"/>
            <a:ext cx="2311400" cy="365125"/>
          </a:xfrm>
        </p:spPr>
        <p:txBody>
          <a:bodyPr/>
          <a:lstStyle/>
          <a:p>
            <a:fld id="{EB606F99-AF4C-43D3-8DA9-0FC98A7A07DC}" type="slidenum">
              <a:rPr lang="en-US" smtClean="0"/>
              <a:pPr/>
              <a:t>3</a:t>
            </a:fld>
            <a:endParaRPr lang="en-US" dirty="0"/>
          </a:p>
        </p:txBody>
      </p:sp>
      <p:pic>
        <p:nvPicPr>
          <p:cNvPr id="10" name="Immagine 9">
            <a:extLst>
              <a:ext uri="{FF2B5EF4-FFF2-40B4-BE49-F238E27FC236}">
                <a16:creationId xmlns:a16="http://schemas.microsoft.com/office/drawing/2014/main" id="{5ED434EE-864C-43D9-8405-ECD1577D60D4}"/>
              </a:ext>
            </a:extLst>
          </p:cNvPr>
          <p:cNvPicPr>
            <a:picLocks noChangeAspect="1"/>
          </p:cNvPicPr>
          <p:nvPr/>
        </p:nvPicPr>
        <p:blipFill>
          <a:blip r:embed="rId3"/>
          <a:stretch>
            <a:fillRect/>
          </a:stretch>
        </p:blipFill>
        <p:spPr>
          <a:xfrm>
            <a:off x="4852997" y="30845"/>
            <a:ext cx="5022618" cy="1237969"/>
          </a:xfrm>
          <a:prstGeom prst="rect">
            <a:avLst/>
          </a:prstGeom>
        </p:spPr>
      </p:pic>
      <p:sp>
        <p:nvSpPr>
          <p:cNvPr id="3" name="CasellaDiTesto 2">
            <a:extLst>
              <a:ext uri="{FF2B5EF4-FFF2-40B4-BE49-F238E27FC236}">
                <a16:creationId xmlns:a16="http://schemas.microsoft.com/office/drawing/2014/main" id="{30413AFD-FC7B-F01A-B18F-8A6BB81B0CA4}"/>
              </a:ext>
            </a:extLst>
          </p:cNvPr>
          <p:cNvSpPr txBox="1"/>
          <p:nvPr/>
        </p:nvSpPr>
        <p:spPr>
          <a:xfrm>
            <a:off x="344488" y="1529961"/>
            <a:ext cx="9145586" cy="1508105"/>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it-IT" sz="2000" b="1" dirty="0" err="1">
                <a:effectLst>
                  <a:outerShdw blurRad="38100" dist="38100" dir="2700000" algn="tl">
                    <a:srgbClr val="000000">
                      <a:alpha val="43137"/>
                    </a:srgbClr>
                  </a:outerShdw>
                </a:effectLst>
              </a:rPr>
              <a:t>Formal</a:t>
            </a:r>
            <a:r>
              <a:rPr lang="it-IT" sz="2000" b="1" dirty="0">
                <a:effectLst>
                  <a:outerShdw blurRad="38100" dist="38100" dir="2700000" algn="tl">
                    <a:srgbClr val="000000">
                      <a:alpha val="43137"/>
                    </a:srgbClr>
                  </a:outerShdw>
                </a:effectLst>
              </a:rPr>
              <a:t> </a:t>
            </a:r>
            <a:r>
              <a:rPr lang="it-IT" sz="2000" b="1" dirty="0" err="1">
                <a:effectLst>
                  <a:outerShdw blurRad="38100" dist="38100" dir="2700000" algn="tl">
                    <a:srgbClr val="000000">
                      <a:alpha val="43137"/>
                    </a:srgbClr>
                  </a:outerShdw>
                </a:effectLst>
              </a:rPr>
              <a:t>submissions</a:t>
            </a:r>
            <a:endParaRPr lang="it-IT" sz="2000" b="1" dirty="0">
              <a:effectLst>
                <a:outerShdw blurRad="38100" dist="38100" dir="2700000" algn="tl">
                  <a:srgbClr val="000000">
                    <a:alpha val="43137"/>
                  </a:srgbClr>
                </a:outerShdw>
              </a:effectLst>
            </a:endParaRPr>
          </a:p>
          <a:p>
            <a:endParaRPr lang="it-IT" b="1" dirty="0"/>
          </a:p>
          <a:p>
            <a:r>
              <a:rPr lang="it-IT" b="1" dirty="0"/>
              <a:t>No </a:t>
            </a:r>
            <a:r>
              <a:rPr lang="it-IT" b="1" dirty="0" err="1"/>
              <a:t>formal</a:t>
            </a:r>
            <a:r>
              <a:rPr lang="it-IT" b="1" dirty="0"/>
              <a:t> </a:t>
            </a:r>
            <a:r>
              <a:rPr lang="it-IT" b="1" dirty="0" err="1"/>
              <a:t>document</a:t>
            </a:r>
            <a:r>
              <a:rPr lang="it-IT" b="1" dirty="0"/>
              <a:t> for </a:t>
            </a:r>
            <a:r>
              <a:rPr lang="it-IT" b="1" dirty="0" err="1"/>
              <a:t>this</a:t>
            </a:r>
            <a:r>
              <a:rPr lang="it-IT" b="1" dirty="0"/>
              <a:t> session… work </a:t>
            </a:r>
            <a:r>
              <a:rPr lang="it-IT" b="1" dirty="0" err="1"/>
              <a:t>is</a:t>
            </a:r>
            <a:r>
              <a:rPr lang="it-IT" b="1" dirty="0"/>
              <a:t> in progress in GRE-IWG SLR and </a:t>
            </a:r>
            <a:r>
              <a:rPr lang="it-IT" b="1" dirty="0" err="1"/>
              <a:t>you</a:t>
            </a:r>
            <a:r>
              <a:rPr lang="it-IT" b="1" dirty="0"/>
              <a:t> are </a:t>
            </a:r>
            <a:r>
              <a:rPr lang="it-IT" b="1" dirty="0" err="1"/>
              <a:t>all</a:t>
            </a:r>
            <a:r>
              <a:rPr lang="it-IT" b="1" dirty="0"/>
              <a:t> </a:t>
            </a:r>
            <a:r>
              <a:rPr lang="it-IT" b="1" dirty="0" err="1"/>
              <a:t>invited</a:t>
            </a:r>
            <a:r>
              <a:rPr lang="it-IT" b="1" dirty="0"/>
              <a:t> to </a:t>
            </a:r>
            <a:r>
              <a:rPr lang="it-IT" b="1" dirty="0" err="1"/>
              <a:t>contribute</a:t>
            </a:r>
            <a:r>
              <a:rPr lang="it-IT" b="1" dirty="0"/>
              <a:t>!</a:t>
            </a:r>
          </a:p>
          <a:p>
            <a:endParaRPr lang="it-IT" b="1" dirty="0"/>
          </a:p>
        </p:txBody>
      </p:sp>
      <p:sp>
        <p:nvSpPr>
          <p:cNvPr id="4" name="CasellaDiTesto 3">
            <a:extLst>
              <a:ext uri="{FF2B5EF4-FFF2-40B4-BE49-F238E27FC236}">
                <a16:creationId xmlns:a16="http://schemas.microsoft.com/office/drawing/2014/main" id="{CC2D6C72-BD60-9A05-A3D1-6141CAB3A475}"/>
              </a:ext>
            </a:extLst>
          </p:cNvPr>
          <p:cNvSpPr txBox="1"/>
          <p:nvPr/>
        </p:nvSpPr>
        <p:spPr>
          <a:xfrm>
            <a:off x="344488" y="3689414"/>
            <a:ext cx="9145587" cy="193899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it-IT" sz="2000" b="1" dirty="0" err="1">
                <a:effectLst>
                  <a:outerShdw blurRad="38100" dist="38100" dir="2700000" algn="tl">
                    <a:srgbClr val="000000">
                      <a:alpha val="43137"/>
                    </a:srgbClr>
                  </a:outerShdw>
                </a:effectLst>
              </a:rPr>
              <a:t>Informal</a:t>
            </a:r>
            <a:r>
              <a:rPr lang="it-IT" sz="2000" b="1" dirty="0">
                <a:effectLst>
                  <a:outerShdw blurRad="38100" dist="38100" dir="2700000" algn="tl">
                    <a:srgbClr val="000000">
                      <a:alpha val="43137"/>
                    </a:srgbClr>
                  </a:outerShdw>
                </a:effectLst>
              </a:rPr>
              <a:t> </a:t>
            </a:r>
            <a:r>
              <a:rPr lang="it-IT" sz="2000" b="1" dirty="0" err="1">
                <a:effectLst>
                  <a:outerShdw blurRad="38100" dist="38100" dir="2700000" algn="tl">
                    <a:srgbClr val="000000">
                      <a:alpha val="43137"/>
                    </a:srgbClr>
                  </a:outerShdw>
                </a:effectLst>
              </a:rPr>
              <a:t>submissions</a:t>
            </a:r>
            <a:endParaRPr lang="it-IT" sz="2000" b="1" dirty="0">
              <a:effectLst>
                <a:outerShdw blurRad="38100" dist="38100" dir="2700000" algn="tl">
                  <a:srgbClr val="000000">
                    <a:alpha val="43137"/>
                  </a:srgbClr>
                </a:outerShdw>
              </a:effectLst>
            </a:endParaRPr>
          </a:p>
          <a:p>
            <a:endParaRPr lang="it-IT" b="1" dirty="0"/>
          </a:p>
          <a:p>
            <a:pPr marL="285750" indent="-285750">
              <a:spcAft>
                <a:spcPts val="600"/>
              </a:spcAft>
              <a:buFont typeface="Arial" panose="020B0604020202020204" pitchFamily="34" charset="0"/>
              <a:buChar char="•"/>
            </a:pPr>
            <a:r>
              <a:rPr lang="en-GB" b="1" dirty="0"/>
              <a:t>SLR Progress Report to GRE-91</a:t>
            </a:r>
            <a:r>
              <a:rPr lang="en-GB" dirty="0"/>
              <a:t> (</a:t>
            </a:r>
            <a:r>
              <a:rPr lang="it-IT" dirty="0">
                <a:sym typeface="Wingdings" panose="05000000000000000000" pitchFamily="2" charset="2"/>
              </a:rPr>
              <a:t>GRE-91-03)</a:t>
            </a:r>
          </a:p>
          <a:p>
            <a:pPr marL="285750" indent="-285750">
              <a:spcAft>
                <a:spcPts val="600"/>
              </a:spcAft>
              <a:buFont typeface="Arial" panose="020B0604020202020204" pitchFamily="34" charset="0"/>
              <a:buChar char="•"/>
            </a:pPr>
            <a:r>
              <a:rPr lang="en-GB" b="1" dirty="0">
                <a:sym typeface="Wingdings" panose="05000000000000000000" pitchFamily="2" charset="2"/>
              </a:rPr>
              <a:t>SLR request for guidance and feedback from GRE on the subject “Prohibited if not allowed”  </a:t>
            </a:r>
            <a:r>
              <a:rPr lang="en-GB" dirty="0"/>
              <a:t>(</a:t>
            </a:r>
            <a:r>
              <a:rPr lang="it-IT" dirty="0">
                <a:sym typeface="Wingdings" panose="05000000000000000000" pitchFamily="2" charset="2"/>
              </a:rPr>
              <a:t>GRE-91-02) </a:t>
            </a:r>
          </a:p>
          <a:p>
            <a:pPr>
              <a:spcAft>
                <a:spcPts val="600"/>
              </a:spcAft>
            </a:pPr>
            <a:endParaRPr lang="en-GB" dirty="0"/>
          </a:p>
        </p:txBody>
      </p:sp>
    </p:spTree>
    <p:extLst>
      <p:ext uri="{BB962C8B-B14F-4D97-AF65-F5344CB8AC3E}">
        <p14:creationId xmlns:p14="http://schemas.microsoft.com/office/powerpoint/2010/main" val="2372944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egnaposto numero diapositiva 4">
            <a:extLst>
              <a:ext uri="{FF2B5EF4-FFF2-40B4-BE49-F238E27FC236}">
                <a16:creationId xmlns:a16="http://schemas.microsoft.com/office/drawing/2014/main" id="{7E5A8FBF-A20F-42A5-ACF2-DFD6D2A5F80F}"/>
              </a:ext>
            </a:extLst>
          </p:cNvPr>
          <p:cNvSpPr>
            <a:spLocks noGrp="1"/>
          </p:cNvSpPr>
          <p:nvPr>
            <p:ph type="sldNum" sz="quarter" idx="12"/>
          </p:nvPr>
        </p:nvSpPr>
        <p:spPr>
          <a:xfrm>
            <a:off x="7099300" y="6356351"/>
            <a:ext cx="2311400" cy="365125"/>
          </a:xfrm>
        </p:spPr>
        <p:txBody>
          <a:bodyPr/>
          <a:lstStyle/>
          <a:p>
            <a:fld id="{EB606F99-AF4C-43D3-8DA9-0FC98A7A07DC}" type="slidenum">
              <a:rPr lang="en-US" smtClean="0"/>
              <a:pPr/>
              <a:t>4</a:t>
            </a:fld>
            <a:endParaRPr lang="en-US" dirty="0"/>
          </a:p>
        </p:txBody>
      </p:sp>
      <p:sp>
        <p:nvSpPr>
          <p:cNvPr id="6" name="Text Box 2">
            <a:extLst>
              <a:ext uri="{FF2B5EF4-FFF2-40B4-BE49-F238E27FC236}">
                <a16:creationId xmlns:a16="http://schemas.microsoft.com/office/drawing/2014/main" id="{DF659294-1A7B-BC3B-4C4D-957B6D3258F5}"/>
              </a:ext>
            </a:extLst>
          </p:cNvPr>
          <p:cNvSpPr txBox="1">
            <a:spLocks noChangeArrowheads="1"/>
          </p:cNvSpPr>
          <p:nvPr/>
        </p:nvSpPr>
        <p:spPr bwMode="auto">
          <a:xfrm>
            <a:off x="244047" y="344269"/>
            <a:ext cx="9453104" cy="492443"/>
          </a:xfrm>
          <a:prstGeom prst="rect">
            <a:avLst/>
          </a:prstGeom>
        </p:spPr>
        <p:txBody>
          <a:bodyPr wrap="square">
            <a:spAutoFit/>
          </a:bodyPr>
          <a:lstStyle>
            <a:defPPr>
              <a:defRPr lang="it-IT"/>
            </a:defPPr>
            <a:lvl1pPr algn="ctr">
              <a:defRPr sz="4000" b="1">
                <a:effectLst>
                  <a:outerShdw blurRad="38100" dist="38100" dir="2700000" algn="tl">
                    <a:srgbClr val="000000">
                      <a:alpha val="43137"/>
                    </a:srgbClr>
                  </a:outerShdw>
                </a:effectLst>
              </a:defRPr>
            </a:lvl1pPr>
          </a:lstStyle>
          <a:p>
            <a:pPr algn="l"/>
            <a:r>
              <a:rPr lang="en-GB" sz="2600" dirty="0"/>
              <a:t>Request for guidance and advice from GRE (1 of 2)</a:t>
            </a:r>
            <a:endParaRPr lang="en-US" sz="2600" dirty="0"/>
          </a:p>
        </p:txBody>
      </p:sp>
      <p:sp>
        <p:nvSpPr>
          <p:cNvPr id="4" name="CasellaDiTesto 3">
            <a:extLst>
              <a:ext uri="{FF2B5EF4-FFF2-40B4-BE49-F238E27FC236}">
                <a16:creationId xmlns:a16="http://schemas.microsoft.com/office/drawing/2014/main" id="{41F3DB22-D890-B632-1ED5-1889FE196247}"/>
              </a:ext>
            </a:extLst>
          </p:cNvPr>
          <p:cNvSpPr txBox="1"/>
          <p:nvPr/>
        </p:nvSpPr>
        <p:spPr>
          <a:xfrm>
            <a:off x="265684" y="1305341"/>
            <a:ext cx="9145016" cy="4693593"/>
          </a:xfrm>
          <a:prstGeom prst="rect">
            <a:avLst/>
          </a:prstGeom>
          <a:noFill/>
        </p:spPr>
        <p:txBody>
          <a:bodyPr wrap="square">
            <a:spAutoFit/>
          </a:bodyPr>
          <a:lstStyle/>
          <a:p>
            <a:pPr>
              <a:spcAft>
                <a:spcPts val="600"/>
              </a:spcAft>
            </a:pPr>
            <a:r>
              <a:rPr lang="en-GB" sz="2400" dirty="0"/>
              <a:t>Replacing several references to the R.E.3 in Reg. 48 with a preamble in the definitions (Par. 2) reading as follows:</a:t>
            </a:r>
          </a:p>
          <a:p>
            <a:pPr algn="just"/>
            <a:r>
              <a:rPr lang="en-GB" i="1" dirty="0"/>
              <a:t>“For the purpose of this Regulation, the definitions of vehicles and their categories as defined in the Consolidated Resolution on the Construction of Vehicles (R.E.3.) [applicable at the time of application for the type approval] shall apply”</a:t>
            </a:r>
          </a:p>
          <a:p>
            <a:endParaRPr lang="en-GB" sz="2400" dirty="0">
              <a:sym typeface="Wingdings" panose="05000000000000000000" pitchFamily="2" charset="2"/>
            </a:endParaRPr>
          </a:p>
          <a:p>
            <a:pPr marL="342900" indent="-342900">
              <a:buFont typeface="Wingdings" panose="05000000000000000000" pitchFamily="2" charset="2"/>
              <a:buChar char="à"/>
            </a:pPr>
            <a:r>
              <a:rPr lang="en-GB" sz="2400" dirty="0">
                <a:sym typeface="Wingdings" panose="05000000000000000000" pitchFamily="2" charset="2"/>
              </a:rPr>
              <a:t>Should we refer to a specific Revision of R.E.3 (currently Rev.7) or a dynamic reference would be OK?</a:t>
            </a:r>
          </a:p>
          <a:p>
            <a:pPr marL="342900" indent="-342900">
              <a:buFont typeface="Wingdings" panose="05000000000000000000" pitchFamily="2" charset="2"/>
              <a:buChar char="à"/>
            </a:pPr>
            <a:endParaRPr lang="en-GB" sz="2400" dirty="0">
              <a:sym typeface="Wingdings" panose="05000000000000000000" pitchFamily="2" charset="2"/>
            </a:endParaRPr>
          </a:p>
          <a:p>
            <a:pPr marL="342900" indent="-342900">
              <a:buFont typeface="Wingdings" panose="05000000000000000000" pitchFamily="2" charset="2"/>
              <a:buChar char="à"/>
            </a:pPr>
            <a:r>
              <a:rPr lang="en-GB" sz="2400" dirty="0">
                <a:sym typeface="Wingdings" panose="05000000000000000000" pitchFamily="2" charset="2"/>
              </a:rPr>
              <a:t>Is it appropriate to keep the text in square brackets?</a:t>
            </a:r>
          </a:p>
          <a:p>
            <a:pPr marL="342900" indent="-342900">
              <a:buFont typeface="Wingdings" panose="05000000000000000000" pitchFamily="2" charset="2"/>
              <a:buChar char="à"/>
            </a:pPr>
            <a:endParaRPr lang="en-GB" sz="2400" dirty="0">
              <a:sym typeface="Wingdings" panose="05000000000000000000" pitchFamily="2" charset="2"/>
            </a:endParaRPr>
          </a:p>
          <a:p>
            <a:pPr marL="342900" indent="-342900">
              <a:buFont typeface="Wingdings" panose="05000000000000000000" pitchFamily="2" charset="2"/>
              <a:buChar char="à"/>
            </a:pPr>
            <a:r>
              <a:rPr lang="en-GB" sz="2400" dirty="0">
                <a:sym typeface="Wingdings" panose="05000000000000000000" pitchFamily="2" charset="2"/>
              </a:rPr>
              <a:t>How other GRs deal with this matter?</a:t>
            </a:r>
            <a:endParaRPr lang="en-GB" sz="2400" dirty="0"/>
          </a:p>
          <a:p>
            <a:endParaRPr lang="en-GB" sz="2400" dirty="0"/>
          </a:p>
        </p:txBody>
      </p:sp>
    </p:spTree>
    <p:extLst>
      <p:ext uri="{BB962C8B-B14F-4D97-AF65-F5344CB8AC3E}">
        <p14:creationId xmlns:p14="http://schemas.microsoft.com/office/powerpoint/2010/main" val="113994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1000"/>
                                        <p:tgtEl>
                                          <p:spTgt spid="4">
                                            <p:txEl>
                                              <p:pRg st="3" end="3"/>
                                            </p:txEl>
                                          </p:spTgt>
                                        </p:tgtEl>
                                      </p:cBhvr>
                                    </p:animEffect>
                                    <p:anim calcmode="lin" valueType="num">
                                      <p:cBhvr>
                                        <p:cTn id="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5" end="5"/>
                                            </p:txEl>
                                          </p:spTgt>
                                        </p:tgtEl>
                                        <p:attrNameLst>
                                          <p:attrName>style.visibility</p:attrName>
                                        </p:attrNameLst>
                                      </p:cBhvr>
                                      <p:to>
                                        <p:strVal val="visible"/>
                                      </p:to>
                                    </p:set>
                                    <p:animEffect transition="in" filter="fade">
                                      <p:cBhvr>
                                        <p:cTn id="12" dur="1000"/>
                                        <p:tgtEl>
                                          <p:spTgt spid="4">
                                            <p:txEl>
                                              <p:pRg st="5" end="5"/>
                                            </p:txEl>
                                          </p:spTgt>
                                        </p:tgtEl>
                                      </p:cBhvr>
                                    </p:animEffect>
                                    <p:anim calcmode="lin" valueType="num">
                                      <p:cBhvr>
                                        <p:cTn id="1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animEffect transition="in" filter="fade">
                                      <p:cBhvr>
                                        <p:cTn id="17" dur="1000"/>
                                        <p:tgtEl>
                                          <p:spTgt spid="4">
                                            <p:txEl>
                                              <p:pRg st="7" end="7"/>
                                            </p:txEl>
                                          </p:spTgt>
                                        </p:tgtEl>
                                      </p:cBhvr>
                                    </p:animEffect>
                                    <p:anim calcmode="lin" valueType="num">
                                      <p:cBhvr>
                                        <p:cTn id="18"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7A5C9195-6500-5043-7869-B7A17B6FA48B}"/>
              </a:ext>
            </a:extLst>
          </p:cNvPr>
          <p:cNvSpPr>
            <a:spLocks noGrp="1"/>
          </p:cNvSpPr>
          <p:nvPr>
            <p:ph type="sldNum" sz="quarter" idx="12"/>
          </p:nvPr>
        </p:nvSpPr>
        <p:spPr/>
        <p:txBody>
          <a:bodyPr/>
          <a:lstStyle/>
          <a:p>
            <a:fld id="{EB606F99-AF4C-43D3-8DA9-0FC98A7A07DC}" type="slidenum">
              <a:rPr lang="en-US" smtClean="0"/>
              <a:pPr/>
              <a:t>5</a:t>
            </a:fld>
            <a:endParaRPr lang="en-US" dirty="0"/>
          </a:p>
        </p:txBody>
      </p:sp>
      <p:sp>
        <p:nvSpPr>
          <p:cNvPr id="9" name="Text Box 2">
            <a:extLst>
              <a:ext uri="{FF2B5EF4-FFF2-40B4-BE49-F238E27FC236}">
                <a16:creationId xmlns:a16="http://schemas.microsoft.com/office/drawing/2014/main" id="{CC2F58C7-A9E5-9B71-20AD-2F4DF5A2E81D}"/>
              </a:ext>
            </a:extLst>
          </p:cNvPr>
          <p:cNvSpPr txBox="1">
            <a:spLocks noChangeArrowheads="1"/>
          </p:cNvSpPr>
          <p:nvPr/>
        </p:nvSpPr>
        <p:spPr bwMode="auto">
          <a:xfrm>
            <a:off x="244047" y="344269"/>
            <a:ext cx="9453104" cy="492443"/>
          </a:xfrm>
          <a:prstGeom prst="rect">
            <a:avLst/>
          </a:prstGeom>
        </p:spPr>
        <p:txBody>
          <a:bodyPr wrap="square">
            <a:spAutoFit/>
          </a:bodyPr>
          <a:lstStyle>
            <a:defPPr>
              <a:defRPr lang="it-IT"/>
            </a:defPPr>
            <a:lvl1pPr algn="ctr">
              <a:defRPr sz="4000" b="1">
                <a:effectLst>
                  <a:outerShdw blurRad="38100" dist="38100" dir="2700000" algn="tl">
                    <a:srgbClr val="000000">
                      <a:alpha val="43137"/>
                    </a:srgbClr>
                  </a:outerShdw>
                </a:effectLst>
              </a:defRPr>
            </a:lvl1pPr>
          </a:lstStyle>
          <a:p>
            <a:pPr algn="l"/>
            <a:r>
              <a:rPr lang="en-GB" sz="2600" dirty="0"/>
              <a:t>Request for guidance and advice from GRE (2 of 2)</a:t>
            </a:r>
            <a:endParaRPr lang="en-US" sz="2600" dirty="0"/>
          </a:p>
        </p:txBody>
      </p:sp>
      <p:sp>
        <p:nvSpPr>
          <p:cNvPr id="11" name="CasellaDiTesto 10">
            <a:extLst>
              <a:ext uri="{FF2B5EF4-FFF2-40B4-BE49-F238E27FC236}">
                <a16:creationId xmlns:a16="http://schemas.microsoft.com/office/drawing/2014/main" id="{4BDA8CFF-DF87-826A-1A68-124A5458E599}"/>
              </a:ext>
            </a:extLst>
          </p:cNvPr>
          <p:cNvSpPr txBox="1"/>
          <p:nvPr/>
        </p:nvSpPr>
        <p:spPr>
          <a:xfrm>
            <a:off x="265684" y="1305341"/>
            <a:ext cx="9295828" cy="5124480"/>
          </a:xfrm>
          <a:prstGeom prst="rect">
            <a:avLst/>
          </a:prstGeom>
          <a:noFill/>
        </p:spPr>
        <p:txBody>
          <a:bodyPr wrap="square">
            <a:spAutoFit/>
          </a:bodyPr>
          <a:lstStyle/>
          <a:p>
            <a:pPr>
              <a:spcAft>
                <a:spcPts val="600"/>
              </a:spcAft>
            </a:pPr>
            <a:r>
              <a:rPr lang="en-GB" sz="2400" dirty="0"/>
              <a:t>Replacing description of approval number (Par. 4.2) as follows:</a:t>
            </a:r>
          </a:p>
          <a:p>
            <a:pPr marL="714375" indent="-714375" algn="just"/>
            <a:r>
              <a:rPr lang="en-GB" sz="1400" dirty="0">
                <a:latin typeface="Times New Roman" panose="02020603050405020304" pitchFamily="18" charset="0"/>
                <a:cs typeface="Times New Roman" panose="02020603050405020304" pitchFamily="18" charset="0"/>
                <a:sym typeface="Wingdings" panose="05000000000000000000" pitchFamily="2" charset="2"/>
              </a:rPr>
              <a:t>“4.2.	</a:t>
            </a:r>
            <a:r>
              <a:rPr lang="en-GB" sz="1400" strike="sngStrike" dirty="0">
                <a:latin typeface="Times New Roman" panose="02020603050405020304" pitchFamily="18" charset="0"/>
                <a:cs typeface="Times New Roman" panose="02020603050405020304" pitchFamily="18" charset="0"/>
                <a:sym typeface="Wingdings" panose="05000000000000000000" pitchFamily="2" charset="2"/>
              </a:rPr>
              <a:t>An approval number shall be assigned to each type approved. Its first two digits (at present 08, corresponding to the 08 series of amendments) shall indicate the series of amendments incorporating the most recent major technical amendments made to the Regulation at the time of issue of the approval. The same Contracting Party shall not assign this number to another vehicle type or to the same vehicle type submitted with equipment not specified in the list referred to in paragraph 3.2.2. above, subject to the provisions of paragraph 7. of this Regulation. </a:t>
            </a:r>
          </a:p>
          <a:p>
            <a:pPr marL="714375" indent="-714375" algn="just"/>
            <a:endParaRPr lang="en-GB" sz="1400" dirty="0">
              <a:latin typeface="Times New Roman" panose="02020603050405020304" pitchFamily="18" charset="0"/>
              <a:cs typeface="Times New Roman" panose="02020603050405020304" pitchFamily="18" charset="0"/>
              <a:sym typeface="Wingdings" panose="05000000000000000000" pitchFamily="2" charset="2"/>
            </a:endParaRPr>
          </a:p>
          <a:p>
            <a:pPr marL="714375" indent="-714375" algn="just"/>
            <a:r>
              <a:rPr lang="en-GB" sz="1400" b="1" dirty="0">
                <a:latin typeface="Times New Roman" panose="02020603050405020304" pitchFamily="18" charset="0"/>
                <a:cs typeface="Times New Roman" panose="02020603050405020304" pitchFamily="18" charset="0"/>
                <a:sym typeface="Wingdings" panose="05000000000000000000" pitchFamily="2" charset="2"/>
              </a:rPr>
              <a:t>	An approval number, in accordance with Schedule 4 of the 1958 Agreement (E/ECE/TRANS/505/Rev.3), shall be assigned to each approved vehicle type. ”</a:t>
            </a:r>
          </a:p>
          <a:p>
            <a:endParaRPr lang="en-GB" sz="2000" dirty="0">
              <a:sym typeface="Wingdings" panose="05000000000000000000" pitchFamily="2" charset="2"/>
            </a:endParaRPr>
          </a:p>
          <a:p>
            <a:pPr marL="342900" indent="-342900" algn="just">
              <a:buFont typeface="Wingdings" panose="05000000000000000000" pitchFamily="2" charset="2"/>
              <a:buChar char="Ø"/>
            </a:pPr>
            <a:r>
              <a:rPr lang="en-GB" sz="1600" dirty="0">
                <a:sym typeface="Wingdings" panose="05000000000000000000" pitchFamily="2" charset="2"/>
              </a:rPr>
              <a:t>Following the provisions of the current 1958 Agreement, Schedule 4, Par. 3 (E/ECE/TRANS/505/Rev.3 + Amd.1), the first two digits of an approval number do not indicate the series of amendments but the Contracting Party which has granted the type approval. For instance: E4*148R01/03*1111*00</a:t>
            </a:r>
          </a:p>
          <a:p>
            <a:pPr marL="342900" indent="-342900" algn="just">
              <a:buFont typeface="Wingdings" panose="05000000000000000000" pitchFamily="2" charset="2"/>
              <a:buChar char="Ø"/>
            </a:pPr>
            <a:r>
              <a:rPr lang="en-GB" sz="1600" dirty="0">
                <a:sym typeface="Wingdings" panose="05000000000000000000" pitchFamily="2" charset="2"/>
              </a:rPr>
              <a:t>Same terminology is used in different (also not lighting) UN Regulations such as R13-H, R55, R91, R145, R162, R166… </a:t>
            </a:r>
          </a:p>
          <a:p>
            <a:endParaRPr lang="en-GB" sz="1600" dirty="0">
              <a:sym typeface="Wingdings" panose="05000000000000000000" pitchFamily="2" charset="2"/>
            </a:endParaRPr>
          </a:p>
          <a:p>
            <a:pPr marL="342900" indent="-342900">
              <a:spcAft>
                <a:spcPts val="1200"/>
              </a:spcAft>
              <a:buFont typeface="Wingdings" panose="05000000000000000000" pitchFamily="2" charset="2"/>
              <a:buChar char="à"/>
            </a:pPr>
            <a:r>
              <a:rPr lang="en-GB" sz="2000" dirty="0">
                <a:sym typeface="Wingdings" panose="05000000000000000000" pitchFamily="2" charset="2"/>
              </a:rPr>
              <a:t>Would it be useful to consider a “horizontal correction” - issued by the Secretariat - and applicable in a consistent way to all UN Regulations?</a:t>
            </a:r>
          </a:p>
          <a:p>
            <a:pPr marL="342900" indent="-342900">
              <a:buFont typeface="Wingdings" panose="05000000000000000000" pitchFamily="2" charset="2"/>
              <a:buChar char="à"/>
            </a:pPr>
            <a:r>
              <a:rPr lang="en-GB" sz="2000" dirty="0">
                <a:sym typeface="Wingdings" panose="05000000000000000000" pitchFamily="2" charset="2"/>
              </a:rPr>
              <a:t>How other GRs deal with this matter?</a:t>
            </a:r>
            <a:endParaRPr lang="en-GB" sz="2000" dirty="0"/>
          </a:p>
        </p:txBody>
      </p:sp>
    </p:spTree>
    <p:extLst>
      <p:ext uri="{BB962C8B-B14F-4D97-AF65-F5344CB8AC3E}">
        <p14:creationId xmlns:p14="http://schemas.microsoft.com/office/powerpoint/2010/main" val="367585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1">
                                            <p:txEl>
                                              <p:pRg st="5" end="5"/>
                                            </p:txEl>
                                          </p:spTgt>
                                        </p:tgtEl>
                                        <p:attrNameLst>
                                          <p:attrName>style.visibility</p:attrName>
                                        </p:attrNameLst>
                                      </p:cBhvr>
                                      <p:to>
                                        <p:strVal val="visible"/>
                                      </p:to>
                                    </p:set>
                                    <p:animEffect transition="in" filter="randombar(horizontal)">
                                      <p:cBhvr>
                                        <p:cTn id="7" dur="500"/>
                                        <p:tgtEl>
                                          <p:spTgt spid="11">
                                            <p:txEl>
                                              <p:pRg st="5" end="5"/>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11">
                                            <p:txEl>
                                              <p:pRg st="6" end="6"/>
                                            </p:txEl>
                                          </p:spTgt>
                                        </p:tgtEl>
                                        <p:attrNameLst>
                                          <p:attrName>style.visibility</p:attrName>
                                        </p:attrNameLst>
                                      </p:cBhvr>
                                      <p:to>
                                        <p:strVal val="visible"/>
                                      </p:to>
                                    </p:set>
                                    <p:animEffect transition="in" filter="randombar(horizontal)">
                                      <p:cBhvr>
                                        <p:cTn id="10" dur="500"/>
                                        <p:tgtEl>
                                          <p:spTgt spid="11">
                                            <p:txEl>
                                              <p:pRg st="6" end="6"/>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11">
                                            <p:txEl>
                                              <p:pRg st="8" end="8"/>
                                            </p:txEl>
                                          </p:spTgt>
                                        </p:tgtEl>
                                        <p:attrNameLst>
                                          <p:attrName>style.visibility</p:attrName>
                                        </p:attrNameLst>
                                      </p:cBhvr>
                                      <p:to>
                                        <p:strVal val="visible"/>
                                      </p:to>
                                    </p:set>
                                    <p:animEffect transition="in" filter="fade">
                                      <p:cBhvr>
                                        <p:cTn id="15" dur="1000"/>
                                        <p:tgtEl>
                                          <p:spTgt spid="11">
                                            <p:txEl>
                                              <p:pRg st="8" end="8"/>
                                            </p:txEl>
                                          </p:spTgt>
                                        </p:tgtEl>
                                      </p:cBhvr>
                                    </p:animEffect>
                                    <p:anim calcmode="lin" valueType="num">
                                      <p:cBhvr>
                                        <p:cTn id="16" dur="1000" fill="hold"/>
                                        <p:tgtEl>
                                          <p:spTgt spid="11">
                                            <p:txEl>
                                              <p:pRg st="8" end="8"/>
                                            </p:txEl>
                                          </p:spTgt>
                                        </p:tgtEl>
                                        <p:attrNameLst>
                                          <p:attrName>ppt_x</p:attrName>
                                        </p:attrNameLst>
                                      </p:cBhvr>
                                      <p:tavLst>
                                        <p:tav tm="0">
                                          <p:val>
                                            <p:strVal val="#ppt_x"/>
                                          </p:val>
                                        </p:tav>
                                        <p:tav tm="100000">
                                          <p:val>
                                            <p:strVal val="#ppt_x"/>
                                          </p:val>
                                        </p:tav>
                                      </p:tavLst>
                                    </p:anim>
                                    <p:anim calcmode="lin" valueType="num">
                                      <p:cBhvr>
                                        <p:cTn id="17" dur="1000" fill="hold"/>
                                        <p:tgtEl>
                                          <p:spTgt spid="11">
                                            <p:txEl>
                                              <p:pRg st="8" end="8"/>
                                            </p:txEl>
                                          </p:spTgt>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11">
                                            <p:txEl>
                                              <p:pRg st="9" end="9"/>
                                            </p:txEl>
                                          </p:spTgt>
                                        </p:tgtEl>
                                        <p:attrNameLst>
                                          <p:attrName>style.visibility</p:attrName>
                                        </p:attrNameLst>
                                      </p:cBhvr>
                                      <p:to>
                                        <p:strVal val="visible"/>
                                      </p:to>
                                    </p:set>
                                    <p:animEffect transition="in" filter="fade">
                                      <p:cBhvr>
                                        <p:cTn id="20" dur="1000"/>
                                        <p:tgtEl>
                                          <p:spTgt spid="11">
                                            <p:txEl>
                                              <p:pRg st="9" end="9"/>
                                            </p:txEl>
                                          </p:spTgt>
                                        </p:tgtEl>
                                      </p:cBhvr>
                                    </p:animEffect>
                                    <p:anim calcmode="lin" valueType="num">
                                      <p:cBhvr>
                                        <p:cTn id="21" dur="1000" fill="hold"/>
                                        <p:tgtEl>
                                          <p:spTgt spid="11">
                                            <p:txEl>
                                              <p:pRg st="9" end="9"/>
                                            </p:txEl>
                                          </p:spTgt>
                                        </p:tgtEl>
                                        <p:attrNameLst>
                                          <p:attrName>ppt_x</p:attrName>
                                        </p:attrNameLst>
                                      </p:cBhvr>
                                      <p:tavLst>
                                        <p:tav tm="0">
                                          <p:val>
                                            <p:strVal val="#ppt_x"/>
                                          </p:val>
                                        </p:tav>
                                        <p:tav tm="100000">
                                          <p:val>
                                            <p:strVal val="#ppt_x"/>
                                          </p:val>
                                        </p:tav>
                                      </p:tavLst>
                                    </p:anim>
                                    <p:anim calcmode="lin" valueType="num">
                                      <p:cBhvr>
                                        <p:cTn id="22" dur="1000" fill="hold"/>
                                        <p:tgtEl>
                                          <p:spTgt spid="11">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4">
            <a:extLst>
              <a:ext uri="{FF2B5EF4-FFF2-40B4-BE49-F238E27FC236}">
                <a16:creationId xmlns:a16="http://schemas.microsoft.com/office/drawing/2014/main" id="{36EE4F90-45EA-4AA0-B9C5-0A4527E27658}"/>
              </a:ext>
            </a:extLst>
          </p:cNvPr>
          <p:cNvSpPr>
            <a:spLocks noGrp="1"/>
          </p:cNvSpPr>
          <p:nvPr>
            <p:ph type="sldNum" sz="quarter" idx="12"/>
          </p:nvPr>
        </p:nvSpPr>
        <p:spPr>
          <a:xfrm>
            <a:off x="7099300" y="6356351"/>
            <a:ext cx="2311400" cy="365125"/>
          </a:xfrm>
        </p:spPr>
        <p:txBody>
          <a:bodyPr/>
          <a:lstStyle/>
          <a:p>
            <a:fld id="{EB606F99-AF4C-43D3-8DA9-0FC98A7A07DC}" type="slidenum">
              <a:rPr lang="en-US" smtClean="0"/>
              <a:pPr/>
              <a:t>6</a:t>
            </a:fld>
            <a:endParaRPr lang="en-US" dirty="0"/>
          </a:p>
        </p:txBody>
      </p:sp>
      <p:sp>
        <p:nvSpPr>
          <p:cNvPr id="5" name="CasellaDiTesto 4">
            <a:extLst>
              <a:ext uri="{FF2B5EF4-FFF2-40B4-BE49-F238E27FC236}">
                <a16:creationId xmlns:a16="http://schemas.microsoft.com/office/drawing/2014/main" id="{58EC062D-36E7-90B4-B7F0-BC8031DD9B12}"/>
              </a:ext>
            </a:extLst>
          </p:cNvPr>
          <p:cNvSpPr txBox="1"/>
          <p:nvPr/>
        </p:nvSpPr>
        <p:spPr>
          <a:xfrm>
            <a:off x="344488" y="1185705"/>
            <a:ext cx="9001000" cy="5170646"/>
          </a:xfrm>
          <a:prstGeom prst="rect">
            <a:avLst/>
          </a:prstGeom>
          <a:noFill/>
        </p:spPr>
        <p:txBody>
          <a:bodyPr wrap="square">
            <a:spAutoFit/>
          </a:bodyPr>
          <a:lstStyle/>
          <a:p>
            <a:pPr marL="285750" indent="-285750">
              <a:buFontTx/>
              <a:buChar char="-"/>
            </a:pPr>
            <a:r>
              <a:rPr lang="en-GB" sz="1600" b="1" dirty="0"/>
              <a:t>Apparent surface</a:t>
            </a:r>
          </a:p>
          <a:p>
            <a:pPr marL="742950" lvl="1" indent="-285750">
              <a:buFontTx/>
              <a:buChar char="-"/>
            </a:pPr>
            <a:r>
              <a:rPr lang="en-GB" sz="1600" i="1" dirty="0"/>
              <a:t>Different approaches being considered:</a:t>
            </a:r>
          </a:p>
          <a:p>
            <a:pPr marL="1200150" lvl="2" indent="-285750">
              <a:buFontTx/>
              <a:buChar char="-"/>
            </a:pPr>
            <a:r>
              <a:rPr lang="en-GB" sz="1600" i="1" dirty="0"/>
              <a:t>one more focussed on improving and clarifying the existing text/examples</a:t>
            </a:r>
          </a:p>
          <a:p>
            <a:pPr marL="1200150" lvl="2" indent="-285750">
              <a:buFontTx/>
              <a:buChar char="-"/>
            </a:pPr>
            <a:r>
              <a:rPr lang="en-GB" sz="1600" i="1" dirty="0"/>
              <a:t>one considering new/alternative method(s) such as luminance method</a:t>
            </a:r>
          </a:p>
          <a:p>
            <a:pPr marL="1200150" lvl="2" indent="-285750">
              <a:buFontTx/>
              <a:buChar char="-"/>
            </a:pPr>
            <a:r>
              <a:rPr lang="en-GB" sz="1600" i="1" dirty="0"/>
              <a:t>Combination of both</a:t>
            </a:r>
          </a:p>
          <a:p>
            <a:pPr marL="742950" lvl="1" indent="-285750">
              <a:buFontTx/>
              <a:buChar char="-"/>
            </a:pPr>
            <a:r>
              <a:rPr lang="en-GB" sz="1600" i="1" dirty="0"/>
              <a:t>Work in progress to simplify and improve definitions in Reg. 48</a:t>
            </a:r>
          </a:p>
          <a:p>
            <a:pPr marL="742950" lvl="1" indent="-285750">
              <a:buFontTx/>
              <a:buChar char="-"/>
            </a:pPr>
            <a:r>
              <a:rPr lang="en-GB" sz="1600" i="1" dirty="0"/>
              <a:t>Special meeting on 11 December 2024 (in conjunction with SLR-70)</a:t>
            </a:r>
          </a:p>
          <a:p>
            <a:endParaRPr lang="en-GB" sz="1600" b="1" dirty="0"/>
          </a:p>
          <a:p>
            <a:endParaRPr lang="en-GB" sz="1600" b="1" dirty="0"/>
          </a:p>
          <a:p>
            <a:pPr marL="285750" indent="-285750">
              <a:buFontTx/>
              <a:buChar char="-"/>
            </a:pPr>
            <a:r>
              <a:rPr lang="en-GB" sz="1600" b="1" dirty="0"/>
              <a:t>Harmonisation among installation Regulations</a:t>
            </a:r>
          </a:p>
          <a:p>
            <a:pPr marL="742950" lvl="1" indent="-285750">
              <a:buFontTx/>
              <a:buChar char="-"/>
            </a:pPr>
            <a:r>
              <a:rPr lang="en-GB" sz="1600" i="1" dirty="0"/>
              <a:t>Work in progress to align definitions in Reg. 53 (and 74) with those in Reg. 48</a:t>
            </a:r>
          </a:p>
          <a:p>
            <a:pPr marL="742950" lvl="1" indent="-285750">
              <a:buFontTx/>
              <a:buChar char="-"/>
            </a:pPr>
            <a:r>
              <a:rPr lang="en-GB" sz="1600" i="1" dirty="0"/>
              <a:t>Work in progress to align provisions in Reg. 48 with those in Regs. 53 and 74 on the subject “prohibited if not allowed” (see informal document GRE-91-02)</a:t>
            </a:r>
          </a:p>
          <a:p>
            <a:pPr>
              <a:lnSpc>
                <a:spcPct val="200000"/>
              </a:lnSpc>
            </a:pPr>
            <a:endParaRPr lang="en-GB" sz="1600" dirty="0"/>
          </a:p>
          <a:p>
            <a:pPr marL="285750" indent="-285750">
              <a:buFontTx/>
              <a:buChar char="-"/>
            </a:pPr>
            <a:r>
              <a:rPr lang="en-GB" sz="1600" b="1" dirty="0"/>
              <a:t>Technological neutrality of light sources</a:t>
            </a:r>
          </a:p>
          <a:p>
            <a:pPr marL="742950" lvl="1" indent="-285750">
              <a:buFontTx/>
              <a:buChar char="-"/>
            </a:pPr>
            <a:r>
              <a:rPr lang="en-GB" sz="1600" i="1" dirty="0"/>
              <a:t>Replaceability of light source modules tackled in device regulations (R148 and R149) as part of the future 02 series of amendments</a:t>
            </a:r>
          </a:p>
          <a:p>
            <a:pPr marL="742950" lvl="1" indent="-285750">
              <a:buFontTx/>
              <a:buChar char="-"/>
            </a:pPr>
            <a:r>
              <a:rPr lang="en-GB" sz="1600" i="1" dirty="0"/>
              <a:t>Work in progress to clarify the lifetime requirements and avoid misinterpretations that may lead to unnecessary repetition of testing</a:t>
            </a:r>
          </a:p>
        </p:txBody>
      </p:sp>
      <p:sp>
        <p:nvSpPr>
          <p:cNvPr id="2" name="Text Box 2">
            <a:extLst>
              <a:ext uri="{FF2B5EF4-FFF2-40B4-BE49-F238E27FC236}">
                <a16:creationId xmlns:a16="http://schemas.microsoft.com/office/drawing/2014/main" id="{5814746D-DA7F-D7D0-D16D-A1BCDA5F47A8}"/>
              </a:ext>
            </a:extLst>
          </p:cNvPr>
          <p:cNvSpPr txBox="1">
            <a:spLocks noChangeArrowheads="1"/>
          </p:cNvSpPr>
          <p:nvPr/>
        </p:nvSpPr>
        <p:spPr bwMode="auto">
          <a:xfrm>
            <a:off x="244047" y="344269"/>
            <a:ext cx="9453104" cy="492443"/>
          </a:xfrm>
          <a:prstGeom prst="rect">
            <a:avLst/>
          </a:prstGeom>
        </p:spPr>
        <p:txBody>
          <a:bodyPr wrap="square">
            <a:spAutoFit/>
          </a:bodyPr>
          <a:lstStyle>
            <a:defPPr>
              <a:defRPr lang="it-IT"/>
            </a:defPPr>
            <a:lvl1pPr algn="ctr">
              <a:defRPr sz="4000" b="1">
                <a:effectLst>
                  <a:outerShdw blurRad="38100" dist="38100" dir="2700000" algn="tl">
                    <a:srgbClr val="000000">
                      <a:alpha val="43137"/>
                    </a:srgbClr>
                  </a:outerShdw>
                </a:effectLst>
              </a:defRPr>
            </a:lvl1pPr>
          </a:lstStyle>
          <a:p>
            <a:pPr algn="l"/>
            <a:r>
              <a:rPr lang="en-GB" sz="2600" b="1" dirty="0"/>
              <a:t>Stage 2 / Step 2 - Main area of work</a:t>
            </a:r>
          </a:p>
        </p:txBody>
      </p:sp>
      <p:pic>
        <p:nvPicPr>
          <p:cNvPr id="3" name="Immagine 2">
            <a:extLst>
              <a:ext uri="{FF2B5EF4-FFF2-40B4-BE49-F238E27FC236}">
                <a16:creationId xmlns:a16="http://schemas.microsoft.com/office/drawing/2014/main" id="{5C6AFBDF-A7FD-74F5-6611-B6B4B25B5134}"/>
              </a:ext>
            </a:extLst>
          </p:cNvPr>
          <p:cNvPicPr>
            <a:picLocks noChangeAspect="1"/>
          </p:cNvPicPr>
          <p:nvPr/>
        </p:nvPicPr>
        <p:blipFill>
          <a:blip r:embed="rId2" cstate="print">
            <a:extLst>
              <a:ext uri="{28A0092B-C50C-407E-A947-70E740481C1C}">
                <a14:useLocalDpi xmlns:a14="http://schemas.microsoft.com/office/drawing/2010/main" val="0"/>
              </a:ext>
            </a:extLst>
          </a:blip>
          <a:srcRect t="16045" b="16313"/>
          <a:stretch/>
        </p:blipFill>
        <p:spPr>
          <a:xfrm rot="726130">
            <a:off x="7818345" y="390982"/>
            <a:ext cx="1455135" cy="984277"/>
          </a:xfrm>
          <a:prstGeom prst="rect">
            <a:avLst/>
          </a:prstGeom>
        </p:spPr>
      </p:pic>
    </p:spTree>
    <p:extLst>
      <p:ext uri="{BB962C8B-B14F-4D97-AF65-F5344CB8AC3E}">
        <p14:creationId xmlns:p14="http://schemas.microsoft.com/office/powerpoint/2010/main" val="3449319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4">
            <a:extLst>
              <a:ext uri="{FF2B5EF4-FFF2-40B4-BE49-F238E27FC236}">
                <a16:creationId xmlns:a16="http://schemas.microsoft.com/office/drawing/2014/main" id="{36EE4F90-45EA-4AA0-B9C5-0A4527E27658}"/>
              </a:ext>
            </a:extLst>
          </p:cNvPr>
          <p:cNvSpPr>
            <a:spLocks noGrp="1"/>
          </p:cNvSpPr>
          <p:nvPr>
            <p:ph type="sldNum" sz="quarter" idx="12"/>
          </p:nvPr>
        </p:nvSpPr>
        <p:spPr>
          <a:xfrm>
            <a:off x="7099300" y="6356351"/>
            <a:ext cx="2311400" cy="365125"/>
          </a:xfrm>
        </p:spPr>
        <p:txBody>
          <a:bodyPr/>
          <a:lstStyle/>
          <a:p>
            <a:fld id="{EB606F99-AF4C-43D3-8DA9-0FC98A7A07DC}" type="slidenum">
              <a:rPr lang="en-US" smtClean="0"/>
              <a:pPr/>
              <a:t>7</a:t>
            </a:fld>
            <a:endParaRPr lang="en-US" dirty="0"/>
          </a:p>
        </p:txBody>
      </p:sp>
      <p:sp>
        <p:nvSpPr>
          <p:cNvPr id="2" name="Text Box 2">
            <a:extLst>
              <a:ext uri="{FF2B5EF4-FFF2-40B4-BE49-F238E27FC236}">
                <a16:creationId xmlns:a16="http://schemas.microsoft.com/office/drawing/2014/main" id="{05EF7130-A695-8DF2-C3E4-01A97C19747D}"/>
              </a:ext>
            </a:extLst>
          </p:cNvPr>
          <p:cNvSpPr txBox="1">
            <a:spLocks noChangeArrowheads="1"/>
          </p:cNvSpPr>
          <p:nvPr/>
        </p:nvSpPr>
        <p:spPr bwMode="auto">
          <a:xfrm>
            <a:off x="244047" y="344269"/>
            <a:ext cx="9453104" cy="492443"/>
          </a:xfrm>
          <a:prstGeom prst="rect">
            <a:avLst/>
          </a:prstGeom>
        </p:spPr>
        <p:txBody>
          <a:bodyPr wrap="square">
            <a:spAutoFit/>
          </a:bodyPr>
          <a:lstStyle>
            <a:defPPr>
              <a:defRPr lang="it-IT"/>
            </a:defPPr>
            <a:lvl1pPr algn="ctr">
              <a:defRPr sz="4000" b="1">
                <a:effectLst>
                  <a:outerShdw blurRad="38100" dist="38100" dir="2700000" algn="tl">
                    <a:srgbClr val="000000">
                      <a:alpha val="43137"/>
                    </a:srgbClr>
                  </a:outerShdw>
                </a:effectLst>
              </a:defRPr>
            </a:lvl1pPr>
          </a:lstStyle>
          <a:p>
            <a:pPr algn="l"/>
            <a:r>
              <a:rPr lang="en-GB" sz="2600" b="1" dirty="0"/>
              <a:t>Stage 2 / Step 2 - Main area of work </a:t>
            </a:r>
            <a:r>
              <a:rPr lang="en-GB" sz="2600" b="1" i="1" dirty="0"/>
              <a:t>(cont’d)</a:t>
            </a:r>
          </a:p>
        </p:txBody>
      </p:sp>
      <p:sp>
        <p:nvSpPr>
          <p:cNvPr id="3" name="CasellaDiTesto 2">
            <a:extLst>
              <a:ext uri="{FF2B5EF4-FFF2-40B4-BE49-F238E27FC236}">
                <a16:creationId xmlns:a16="http://schemas.microsoft.com/office/drawing/2014/main" id="{DF242CE6-B525-F58D-09FC-C9DF6A20713D}"/>
              </a:ext>
            </a:extLst>
          </p:cNvPr>
          <p:cNvSpPr txBox="1"/>
          <p:nvPr/>
        </p:nvSpPr>
        <p:spPr>
          <a:xfrm>
            <a:off x="244048" y="1340768"/>
            <a:ext cx="9317464" cy="3785652"/>
          </a:xfrm>
          <a:prstGeom prst="rect">
            <a:avLst/>
          </a:prstGeom>
          <a:noFill/>
        </p:spPr>
        <p:txBody>
          <a:bodyPr wrap="square">
            <a:spAutoFit/>
          </a:bodyPr>
          <a:lstStyle/>
          <a:p>
            <a:pPr marL="285750" indent="-285750">
              <a:buFontTx/>
              <a:buChar char="-"/>
            </a:pPr>
            <a:r>
              <a:rPr lang="en-GB" sz="1600" b="1" dirty="0"/>
              <a:t>Improved visibility of the rear Direction Indicators</a:t>
            </a:r>
            <a:endParaRPr lang="en-GB" sz="1600" dirty="0"/>
          </a:p>
          <a:p>
            <a:pPr marL="742950" lvl="1" indent="-285750">
              <a:buFontTx/>
              <a:buChar char="-"/>
            </a:pPr>
            <a:r>
              <a:rPr lang="en-GB" sz="1600" i="1" dirty="0"/>
              <a:t>Problem only with simultaneous activation of the functions </a:t>
            </a:r>
          </a:p>
          <a:p>
            <a:pPr marL="742950" lvl="1" indent="-285750">
              <a:buFontTx/>
              <a:buChar char="-"/>
            </a:pPr>
            <a:r>
              <a:rPr lang="en-GB" sz="1600" i="1" dirty="0"/>
              <a:t>Combination of factors such as distance, intensity and luminance may improve the situation</a:t>
            </a:r>
          </a:p>
          <a:p>
            <a:pPr marL="742950" lvl="1" indent="-285750">
              <a:buFontTx/>
              <a:buChar char="-"/>
            </a:pPr>
            <a:r>
              <a:rPr lang="en-GB" sz="1600" i="1" dirty="0"/>
              <a:t>Goal is to improve the visibility of the DI without being unnecessary restrictive</a:t>
            </a:r>
            <a:endParaRPr lang="en-GB" sz="1600" dirty="0"/>
          </a:p>
          <a:p>
            <a:pPr lvl="1">
              <a:lnSpc>
                <a:spcPct val="200000"/>
              </a:lnSpc>
            </a:pPr>
            <a:endParaRPr lang="en-GB" sz="1600" dirty="0"/>
          </a:p>
          <a:p>
            <a:pPr marL="285750" lvl="1" indent="-285750">
              <a:buFontTx/>
              <a:buChar char="-"/>
            </a:pPr>
            <a:r>
              <a:rPr lang="en-GB" sz="1600" b="1" dirty="0"/>
              <a:t>New Annexes in Reg. 48 (for information only)</a:t>
            </a:r>
          </a:p>
          <a:p>
            <a:pPr marL="714375" lvl="1" indent="-285750">
              <a:buFontTx/>
              <a:buChar char="-"/>
            </a:pPr>
            <a:r>
              <a:rPr lang="en-GB" sz="1600" i="1" dirty="0"/>
              <a:t>Annex 17 “Summary table of lamps positioning”</a:t>
            </a:r>
          </a:p>
          <a:p>
            <a:pPr marL="714375" lvl="1" indent="-285750">
              <a:buFontTx/>
              <a:buChar char="-"/>
            </a:pPr>
            <a:r>
              <a:rPr lang="en-GB" sz="1600" i="1" dirty="0"/>
              <a:t>Annex 18 “Summary table of lamps geometric visibility angles”</a:t>
            </a:r>
          </a:p>
          <a:p>
            <a:pPr marL="0" lvl="1"/>
            <a:endParaRPr lang="en-GB" sz="1600" b="1" dirty="0"/>
          </a:p>
          <a:p>
            <a:pPr marL="0" lvl="1"/>
            <a:endParaRPr lang="en-GB" sz="1600" b="1" dirty="0"/>
          </a:p>
          <a:p>
            <a:pPr marL="285750" indent="-285750">
              <a:buFontTx/>
              <a:buChar char="-"/>
            </a:pPr>
            <a:r>
              <a:rPr lang="en-GB" sz="1600" b="1" dirty="0"/>
              <a:t>Baseline document </a:t>
            </a:r>
            <a:r>
              <a:rPr lang="en-GB" sz="1600" dirty="0"/>
              <a:t>for Reg. 48 series 10</a:t>
            </a:r>
          </a:p>
          <a:p>
            <a:pPr marL="742950" lvl="1" indent="-285750">
              <a:buFontTx/>
              <a:buChar char="-"/>
            </a:pPr>
            <a:r>
              <a:rPr lang="en-US" sz="1600" i="1" dirty="0"/>
              <a:t>Thorough</a:t>
            </a:r>
            <a:r>
              <a:rPr lang="it-IT" sz="1600" i="1" dirty="0"/>
              <a:t> </a:t>
            </a:r>
            <a:r>
              <a:rPr lang="en-US" sz="1600" i="1" dirty="0"/>
              <a:t>editorial</a:t>
            </a:r>
            <a:r>
              <a:rPr lang="it-IT" sz="1600" i="1" dirty="0"/>
              <a:t> review and </a:t>
            </a:r>
            <a:r>
              <a:rPr lang="en-US" sz="1600" i="1" noProof="0" dirty="0"/>
              <a:t>improvement of latest consolidated</a:t>
            </a:r>
            <a:r>
              <a:rPr lang="it-IT" sz="1600" i="1" dirty="0"/>
              <a:t> text</a:t>
            </a:r>
          </a:p>
          <a:p>
            <a:pPr marL="742950" lvl="1" indent="-285750">
              <a:buFontTx/>
              <a:buChar char="-"/>
            </a:pPr>
            <a:r>
              <a:rPr lang="en-GB" sz="1600" i="1" dirty="0"/>
              <a:t>Consistency of wording</a:t>
            </a:r>
          </a:p>
          <a:p>
            <a:pPr marL="742950" lvl="1" indent="-285750">
              <a:buFontTx/>
              <a:buChar char="-"/>
            </a:pPr>
            <a:r>
              <a:rPr lang="en-GB" sz="1600" i="1" dirty="0"/>
              <a:t>Basis document for all SLR proposals to amend Reg. 48 in Stage 2 / Step 2</a:t>
            </a:r>
          </a:p>
        </p:txBody>
      </p:sp>
      <p:pic>
        <p:nvPicPr>
          <p:cNvPr id="6" name="Immagine 5">
            <a:extLst>
              <a:ext uri="{FF2B5EF4-FFF2-40B4-BE49-F238E27FC236}">
                <a16:creationId xmlns:a16="http://schemas.microsoft.com/office/drawing/2014/main" id="{13C777C6-D041-27A4-48C4-F74AB70E5010}"/>
              </a:ext>
            </a:extLst>
          </p:cNvPr>
          <p:cNvPicPr>
            <a:picLocks noChangeAspect="1"/>
          </p:cNvPicPr>
          <p:nvPr/>
        </p:nvPicPr>
        <p:blipFill>
          <a:blip r:embed="rId2" cstate="print">
            <a:extLst>
              <a:ext uri="{28A0092B-C50C-407E-A947-70E740481C1C}">
                <a14:useLocalDpi xmlns:a14="http://schemas.microsoft.com/office/drawing/2010/main" val="0"/>
              </a:ext>
            </a:extLst>
          </a:blip>
          <a:srcRect t="16045" b="16313"/>
          <a:stretch/>
        </p:blipFill>
        <p:spPr>
          <a:xfrm rot="726130">
            <a:off x="7818345" y="390982"/>
            <a:ext cx="1455135" cy="984277"/>
          </a:xfrm>
          <a:prstGeom prst="rect">
            <a:avLst/>
          </a:prstGeom>
        </p:spPr>
      </p:pic>
    </p:spTree>
    <p:extLst>
      <p:ext uri="{BB962C8B-B14F-4D97-AF65-F5344CB8AC3E}">
        <p14:creationId xmlns:p14="http://schemas.microsoft.com/office/powerpoint/2010/main" val="4129140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a:extLst>
              <a:ext uri="{FF2B5EF4-FFF2-40B4-BE49-F238E27FC236}">
                <a16:creationId xmlns:a16="http://schemas.microsoft.com/office/drawing/2014/main" id="{41691760-2504-4E88-89D5-C8A0F7610F7B}"/>
              </a:ext>
            </a:extLst>
          </p:cNvPr>
          <p:cNvSpPr txBox="1">
            <a:spLocks noChangeArrowheads="1"/>
          </p:cNvSpPr>
          <p:nvPr/>
        </p:nvSpPr>
        <p:spPr bwMode="auto">
          <a:xfrm>
            <a:off x="1390096" y="647110"/>
            <a:ext cx="7125808" cy="523220"/>
          </a:xfrm>
          <a:prstGeom prst="rect">
            <a:avLst/>
          </a:prstGeom>
        </p:spPr>
        <p:txBody>
          <a:bodyPr wrap="square">
            <a:spAutoFit/>
          </a:bodyPr>
          <a:lstStyle>
            <a:defPPr>
              <a:defRPr lang="it-IT"/>
            </a:defPPr>
            <a:lvl1pPr algn="ctr">
              <a:defRPr sz="4000" b="1">
                <a:effectLst>
                  <a:outerShdw blurRad="38100" dist="38100" dir="2700000" algn="tl">
                    <a:srgbClr val="000000">
                      <a:alpha val="43137"/>
                    </a:srgbClr>
                  </a:outerShdw>
                </a:effectLst>
              </a:defRPr>
            </a:lvl1pPr>
          </a:lstStyle>
          <a:p>
            <a:r>
              <a:rPr lang="en-GB" sz="2800" b="1" dirty="0"/>
              <a:t>Input from CPs and NGOs is </a:t>
            </a:r>
            <a:r>
              <a:rPr lang="en-GB" sz="2800" b="1" u="sng" dirty="0"/>
              <a:t>always</a:t>
            </a:r>
            <a:r>
              <a:rPr lang="en-GB" sz="2800" b="1" dirty="0"/>
              <a:t> welcome</a:t>
            </a:r>
          </a:p>
        </p:txBody>
      </p:sp>
      <p:sp>
        <p:nvSpPr>
          <p:cNvPr id="4" name="Segnaposto numero diapositiva 4">
            <a:extLst>
              <a:ext uri="{FF2B5EF4-FFF2-40B4-BE49-F238E27FC236}">
                <a16:creationId xmlns:a16="http://schemas.microsoft.com/office/drawing/2014/main" id="{36EE4F90-45EA-4AA0-B9C5-0A4527E27658}"/>
              </a:ext>
            </a:extLst>
          </p:cNvPr>
          <p:cNvSpPr>
            <a:spLocks noGrp="1"/>
          </p:cNvSpPr>
          <p:nvPr>
            <p:ph type="sldNum" sz="quarter" idx="12"/>
          </p:nvPr>
        </p:nvSpPr>
        <p:spPr>
          <a:xfrm>
            <a:off x="7099300" y="6356351"/>
            <a:ext cx="2311400" cy="365125"/>
          </a:xfrm>
        </p:spPr>
        <p:txBody>
          <a:bodyPr/>
          <a:lstStyle/>
          <a:p>
            <a:fld id="{EB606F99-AF4C-43D3-8DA9-0FC98A7A07DC}" type="slidenum">
              <a:rPr lang="en-US" smtClean="0"/>
              <a:pPr/>
              <a:t>8</a:t>
            </a:fld>
            <a:endParaRPr lang="en-US" dirty="0"/>
          </a:p>
        </p:txBody>
      </p:sp>
      <p:pic>
        <p:nvPicPr>
          <p:cNvPr id="2050" name="Picture 2" descr="Man Opening The Door Stock Illustration - Download Image Now - iStock">
            <a:extLst>
              <a:ext uri="{FF2B5EF4-FFF2-40B4-BE49-F238E27FC236}">
                <a16:creationId xmlns:a16="http://schemas.microsoft.com/office/drawing/2014/main" id="{7DF0BA70-03D9-482C-8E58-EB5C388AE0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8944" y="2177380"/>
            <a:ext cx="4143375" cy="3771900"/>
          </a:xfrm>
          <a:prstGeom prst="rect">
            <a:avLst/>
          </a:prstGeom>
          <a:noFill/>
          <a:extLst>
            <a:ext uri="{909E8E84-426E-40DD-AFC4-6F175D3DCCD1}">
              <a14:hiddenFill xmlns:a14="http://schemas.microsoft.com/office/drawing/2010/main">
                <a:solidFill>
                  <a:srgbClr val="FFFFFF"/>
                </a:solidFill>
              </a14:hiddenFill>
            </a:ext>
          </a:extLst>
        </p:spPr>
      </p:pic>
      <p:sp>
        <p:nvSpPr>
          <p:cNvPr id="3" name="Fumetto: ovale 2">
            <a:extLst>
              <a:ext uri="{FF2B5EF4-FFF2-40B4-BE49-F238E27FC236}">
                <a16:creationId xmlns:a16="http://schemas.microsoft.com/office/drawing/2014/main" id="{61DD9134-C174-4498-849C-D3A15C9EDEF4}"/>
              </a:ext>
            </a:extLst>
          </p:cNvPr>
          <p:cNvSpPr/>
          <p:nvPr/>
        </p:nvSpPr>
        <p:spPr>
          <a:xfrm>
            <a:off x="920552" y="2276872"/>
            <a:ext cx="3384376" cy="1440160"/>
          </a:xfrm>
          <a:prstGeom prst="wedgeEllipseCallout">
            <a:avLst>
              <a:gd name="adj1" fmla="val 74818"/>
              <a:gd name="adj2" fmla="val 355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FFFF00"/>
                </a:solidFill>
              </a:rPr>
              <a:t>Please feel free  to join!</a:t>
            </a:r>
          </a:p>
        </p:txBody>
      </p:sp>
    </p:spTree>
    <p:extLst>
      <p:ext uri="{BB962C8B-B14F-4D97-AF65-F5344CB8AC3E}">
        <p14:creationId xmlns:p14="http://schemas.microsoft.com/office/powerpoint/2010/main" val="3117309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animEffect transition="in" filter="fade">
                                      <p:cBhvr>
                                        <p:cTn id="9" dur="500"/>
                                        <p:tgtEl>
                                          <p:spTgt spid="2050"/>
                                        </p:tgtEl>
                                      </p:cBhvr>
                                    </p:animEffect>
                                  </p:childTnLst>
                                </p:cTn>
                              </p:par>
                            </p:childTnLst>
                          </p:cTn>
                        </p:par>
                        <p:par>
                          <p:cTn id="10" fill="hold">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randombar(horizont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eate a new document." ma:contentTypeScope="" ma:versionID="957983f112ff70deb4ba3514eaba81b6">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226e8c697896011a9f0e61e90df53f9c"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4CA773F7-2232-4222-9DC4-98664352E161}">
  <ds:schemaRefs>
    <ds:schemaRef ds:uri="http://schemas.microsoft.com/sharepoint/v3/contenttype/forms"/>
  </ds:schemaRefs>
</ds:datastoreItem>
</file>

<file path=customXml/itemProps2.xml><?xml version="1.0" encoding="utf-8"?>
<ds:datastoreItem xmlns:ds="http://schemas.openxmlformats.org/officeDocument/2006/customXml" ds:itemID="{7EBB1C7C-2BC0-45E6-A0F8-9345FB0FF3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B81B2D2-4D5D-4477-819A-8E66040FB488}">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4b4a1c0d-4a69-4996-a84a-fc699b9f49de"/>
    <ds:schemaRef ds:uri="http://purl.org/dc/terms/"/>
    <ds:schemaRef ds:uri="http://schemas.openxmlformats.org/package/2006/metadata/core-properties"/>
    <ds:schemaRef ds:uri="acccb6d4-dbe5-46d2-b4d3-5733603d8cc6"/>
    <ds:schemaRef ds:uri="http://www.w3.org/XML/1998/namespace"/>
    <ds:schemaRef ds:uri="http://purl.org/dc/dcmitype/"/>
    <ds:schemaRef ds:uri="985ec44e-1bab-4c0b-9df0-6ba128686fc9"/>
  </ds:schemaRefs>
</ds:datastoreItem>
</file>

<file path=docProps/app.xml><?xml version="1.0" encoding="utf-8"?>
<Properties xmlns="http://schemas.openxmlformats.org/officeDocument/2006/extended-properties" xmlns:vt="http://schemas.openxmlformats.org/officeDocument/2006/docPropsVTypes">
  <TotalTime>10834</TotalTime>
  <Words>1703</Words>
  <Application>Microsoft Office PowerPoint</Application>
  <PresentationFormat>A4 Paper (210x297 mm)</PresentationFormat>
  <Paragraphs>172</Paragraphs>
  <Slides>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Courier New</vt:lpstr>
      <vt:lpstr>Tahoma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GTB Secretariat</dc:creator>
  <cp:lastModifiedBy>Editorial corrections</cp:lastModifiedBy>
  <cp:revision>559</cp:revision>
  <dcterms:created xsi:type="dcterms:W3CDTF">2016-01-06T07:52:50Z</dcterms:created>
  <dcterms:modified xsi:type="dcterms:W3CDTF">2024-09-26T15:21:52Z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3" name="Office_x0020_of_x0020_Origin">
    <vt:lpwstr/>
  </property>
  <property fmtid="{D5CDD505-2E9C-101B-9397-08002B2CF9AE}" pid="4" name="MediaServiceImageTags">
    <vt:lpwstr/>
  </property>
  <property fmtid="{D5CDD505-2E9C-101B-9397-08002B2CF9AE}" pid="5" name="gba66df640194346a5267c50f24d4797">
    <vt:lpwstr/>
  </property>
  <property fmtid="{D5CDD505-2E9C-101B-9397-08002B2CF9AE}" pid="6" name="Office of Origin">
    <vt:lpwstr/>
  </property>
</Properties>
</file>