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sldIdLst>
    <p:sldId id="260" r:id="rId4"/>
    <p:sldId id="256" r:id="rId5"/>
    <p:sldId id="257"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e Puglisi" initials="DP" lastIdx="1" clrIdx="0">
    <p:extLst>
      <p:ext uri="{19B8F6BF-5375-455C-9EA6-DF929625EA0E}">
        <p15:presenceInfo xmlns:p15="http://schemas.microsoft.com/office/powerpoint/2012/main" userId="8a696cf998f3946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AE5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showGuides="1">
      <p:cViewPr varScale="1">
        <p:scale>
          <a:sx n="78" d="100"/>
          <a:sy n="78" d="100"/>
        </p:scale>
        <p:origin x="806"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nstantin Glukhenkiy" userId="24b49d37-c936-4e44-8fab-4bfac34f62f4" providerId="ADAL" clId="{F66C410D-5E73-4302-993B-4C12066AF2CA}"/>
    <pc:docChg chg="modSld">
      <pc:chgData name="Konstantin Glukhenkiy" userId="24b49d37-c936-4e44-8fab-4bfac34f62f4" providerId="ADAL" clId="{F66C410D-5E73-4302-993B-4C12066AF2CA}" dt="2024-09-25T06:39:27.171" v="3" actId="6549"/>
      <pc:docMkLst>
        <pc:docMk/>
      </pc:docMkLst>
      <pc:sldChg chg="modSp mod">
        <pc:chgData name="Konstantin Glukhenkiy" userId="24b49d37-c936-4e44-8fab-4bfac34f62f4" providerId="ADAL" clId="{F66C410D-5E73-4302-993B-4C12066AF2CA}" dt="2024-09-25T06:39:27.171" v="3" actId="6549"/>
        <pc:sldMkLst>
          <pc:docMk/>
          <pc:sldMk cId="2396977202" sldId="260"/>
        </pc:sldMkLst>
        <pc:spChg chg="mod">
          <ac:chgData name="Konstantin Glukhenkiy" userId="24b49d37-c936-4e44-8fab-4bfac34f62f4" providerId="ADAL" clId="{F66C410D-5E73-4302-993B-4C12066AF2CA}" dt="2024-09-25T06:39:27.171" v="3" actId="6549"/>
          <ac:spMkLst>
            <pc:docMk/>
            <pc:sldMk cId="2396977202" sldId="260"/>
            <ac:spMk id="2" creationId="{75CDF4C2-A79B-38C8-6D7D-0C280D1BD93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2140A6-E60C-C363-33FC-6137742E319A}"/>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GB"/>
          </a:p>
        </p:txBody>
      </p:sp>
      <p:sp>
        <p:nvSpPr>
          <p:cNvPr id="3" name="Sottotitolo 2">
            <a:extLst>
              <a:ext uri="{FF2B5EF4-FFF2-40B4-BE49-F238E27FC236}">
                <a16:creationId xmlns:a16="http://schemas.microsoft.com/office/drawing/2014/main" id="{8B83A890-5603-D329-8B01-63BA1626C2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GB"/>
          </a:p>
        </p:txBody>
      </p:sp>
      <p:sp>
        <p:nvSpPr>
          <p:cNvPr id="4" name="Segnaposto data 3">
            <a:extLst>
              <a:ext uri="{FF2B5EF4-FFF2-40B4-BE49-F238E27FC236}">
                <a16:creationId xmlns:a16="http://schemas.microsoft.com/office/drawing/2014/main" id="{B56CC613-2862-A2A3-C0C1-CF14755DB3CC}"/>
              </a:ext>
            </a:extLst>
          </p:cNvPr>
          <p:cNvSpPr>
            <a:spLocks noGrp="1"/>
          </p:cNvSpPr>
          <p:nvPr>
            <p:ph type="dt" sz="half" idx="10"/>
          </p:nvPr>
        </p:nvSpPr>
        <p:spPr/>
        <p:txBody>
          <a:bodyPr/>
          <a:lstStyle/>
          <a:p>
            <a:fld id="{28FF77E7-1C33-4284-B64F-13BE88F72A56}" type="datetimeFigureOut">
              <a:rPr lang="en-GB" smtClean="0"/>
              <a:t>25/09/2024</a:t>
            </a:fld>
            <a:endParaRPr lang="en-GB"/>
          </a:p>
        </p:txBody>
      </p:sp>
      <p:sp>
        <p:nvSpPr>
          <p:cNvPr id="5" name="Segnaposto piè di pagina 4">
            <a:extLst>
              <a:ext uri="{FF2B5EF4-FFF2-40B4-BE49-F238E27FC236}">
                <a16:creationId xmlns:a16="http://schemas.microsoft.com/office/drawing/2014/main" id="{A8F97957-8FCC-FD7B-9928-221F0F633A4A}"/>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DC53FB30-F4CE-04A5-BFAA-489DE5AE7C53}"/>
              </a:ext>
            </a:extLst>
          </p:cNvPr>
          <p:cNvSpPr>
            <a:spLocks noGrp="1"/>
          </p:cNvSpPr>
          <p:nvPr>
            <p:ph type="sldNum" sz="quarter" idx="12"/>
          </p:nvPr>
        </p:nvSpPr>
        <p:spPr/>
        <p:txBody>
          <a:bodyPr/>
          <a:lstStyle/>
          <a:p>
            <a:fld id="{FDCC36BE-4C86-4A11-B952-1E4362992A57}" type="slidenum">
              <a:rPr lang="en-GB" smtClean="0"/>
              <a:t>‹#›</a:t>
            </a:fld>
            <a:endParaRPr lang="en-GB"/>
          </a:p>
        </p:txBody>
      </p:sp>
    </p:spTree>
    <p:extLst>
      <p:ext uri="{BB962C8B-B14F-4D97-AF65-F5344CB8AC3E}">
        <p14:creationId xmlns:p14="http://schemas.microsoft.com/office/powerpoint/2010/main" val="1692182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28EADD-64F0-431B-EDBA-304CF76EFAA2}"/>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testo verticale 2">
            <a:extLst>
              <a:ext uri="{FF2B5EF4-FFF2-40B4-BE49-F238E27FC236}">
                <a16:creationId xmlns:a16="http://schemas.microsoft.com/office/drawing/2014/main" id="{EEE45A61-8403-8463-341F-9974FEB1CB39}"/>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EBF09D1F-51CC-6BF2-9A83-542F674DCE85}"/>
              </a:ext>
            </a:extLst>
          </p:cNvPr>
          <p:cNvSpPr>
            <a:spLocks noGrp="1"/>
          </p:cNvSpPr>
          <p:nvPr>
            <p:ph type="dt" sz="half" idx="10"/>
          </p:nvPr>
        </p:nvSpPr>
        <p:spPr/>
        <p:txBody>
          <a:bodyPr/>
          <a:lstStyle/>
          <a:p>
            <a:fld id="{28FF77E7-1C33-4284-B64F-13BE88F72A56}" type="datetimeFigureOut">
              <a:rPr lang="en-GB" smtClean="0"/>
              <a:t>25/09/2024</a:t>
            </a:fld>
            <a:endParaRPr lang="en-GB"/>
          </a:p>
        </p:txBody>
      </p:sp>
      <p:sp>
        <p:nvSpPr>
          <p:cNvPr id="5" name="Segnaposto piè di pagina 4">
            <a:extLst>
              <a:ext uri="{FF2B5EF4-FFF2-40B4-BE49-F238E27FC236}">
                <a16:creationId xmlns:a16="http://schemas.microsoft.com/office/drawing/2014/main" id="{BE33E1ED-0A36-57BC-43AB-1D71923F2F1D}"/>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8B35F463-2327-D906-0129-93FA224C21FB}"/>
              </a:ext>
            </a:extLst>
          </p:cNvPr>
          <p:cNvSpPr>
            <a:spLocks noGrp="1"/>
          </p:cNvSpPr>
          <p:nvPr>
            <p:ph type="sldNum" sz="quarter" idx="12"/>
          </p:nvPr>
        </p:nvSpPr>
        <p:spPr/>
        <p:txBody>
          <a:bodyPr/>
          <a:lstStyle/>
          <a:p>
            <a:fld id="{FDCC36BE-4C86-4A11-B952-1E4362992A57}" type="slidenum">
              <a:rPr lang="en-GB" smtClean="0"/>
              <a:t>‹#›</a:t>
            </a:fld>
            <a:endParaRPr lang="en-GB"/>
          </a:p>
        </p:txBody>
      </p:sp>
    </p:spTree>
    <p:extLst>
      <p:ext uri="{BB962C8B-B14F-4D97-AF65-F5344CB8AC3E}">
        <p14:creationId xmlns:p14="http://schemas.microsoft.com/office/powerpoint/2010/main" val="4258180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A63CFD86-E722-712D-019B-0BBA7FAA487C}"/>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GB"/>
          </a:p>
        </p:txBody>
      </p:sp>
      <p:sp>
        <p:nvSpPr>
          <p:cNvPr id="3" name="Segnaposto testo verticale 2">
            <a:extLst>
              <a:ext uri="{FF2B5EF4-FFF2-40B4-BE49-F238E27FC236}">
                <a16:creationId xmlns:a16="http://schemas.microsoft.com/office/drawing/2014/main" id="{75776E53-E466-344D-FE22-D9DC7B09598D}"/>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D415D078-9DDE-8E56-A25B-F87DC66B748D}"/>
              </a:ext>
            </a:extLst>
          </p:cNvPr>
          <p:cNvSpPr>
            <a:spLocks noGrp="1"/>
          </p:cNvSpPr>
          <p:nvPr>
            <p:ph type="dt" sz="half" idx="10"/>
          </p:nvPr>
        </p:nvSpPr>
        <p:spPr/>
        <p:txBody>
          <a:bodyPr/>
          <a:lstStyle/>
          <a:p>
            <a:fld id="{28FF77E7-1C33-4284-B64F-13BE88F72A56}" type="datetimeFigureOut">
              <a:rPr lang="en-GB" smtClean="0"/>
              <a:t>25/09/2024</a:t>
            </a:fld>
            <a:endParaRPr lang="en-GB"/>
          </a:p>
        </p:txBody>
      </p:sp>
      <p:sp>
        <p:nvSpPr>
          <p:cNvPr id="5" name="Segnaposto piè di pagina 4">
            <a:extLst>
              <a:ext uri="{FF2B5EF4-FFF2-40B4-BE49-F238E27FC236}">
                <a16:creationId xmlns:a16="http://schemas.microsoft.com/office/drawing/2014/main" id="{41C9709B-E49B-AD35-D453-81647F134A51}"/>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2DA12354-DEB4-C682-54C3-7577D00F6029}"/>
              </a:ext>
            </a:extLst>
          </p:cNvPr>
          <p:cNvSpPr>
            <a:spLocks noGrp="1"/>
          </p:cNvSpPr>
          <p:nvPr>
            <p:ph type="sldNum" sz="quarter" idx="12"/>
          </p:nvPr>
        </p:nvSpPr>
        <p:spPr/>
        <p:txBody>
          <a:bodyPr/>
          <a:lstStyle/>
          <a:p>
            <a:fld id="{FDCC36BE-4C86-4A11-B952-1E4362992A57}" type="slidenum">
              <a:rPr lang="en-GB" smtClean="0"/>
              <a:t>‹#›</a:t>
            </a:fld>
            <a:endParaRPr lang="en-GB"/>
          </a:p>
        </p:txBody>
      </p:sp>
    </p:spTree>
    <p:extLst>
      <p:ext uri="{BB962C8B-B14F-4D97-AF65-F5344CB8AC3E}">
        <p14:creationId xmlns:p14="http://schemas.microsoft.com/office/powerpoint/2010/main" val="1846484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21A42F-ECDA-312E-778C-5CB9AA169668}"/>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67C5A180-1ECB-A8E0-5031-BDBCBBABDD45}"/>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6BA87B73-E432-AA80-0FE5-C0036F256F3A}"/>
              </a:ext>
            </a:extLst>
          </p:cNvPr>
          <p:cNvSpPr>
            <a:spLocks noGrp="1"/>
          </p:cNvSpPr>
          <p:nvPr>
            <p:ph type="dt" sz="half" idx="10"/>
          </p:nvPr>
        </p:nvSpPr>
        <p:spPr/>
        <p:txBody>
          <a:bodyPr/>
          <a:lstStyle/>
          <a:p>
            <a:fld id="{28FF77E7-1C33-4284-B64F-13BE88F72A56}" type="datetimeFigureOut">
              <a:rPr lang="en-GB" smtClean="0"/>
              <a:t>25/09/2024</a:t>
            </a:fld>
            <a:endParaRPr lang="en-GB"/>
          </a:p>
        </p:txBody>
      </p:sp>
      <p:sp>
        <p:nvSpPr>
          <p:cNvPr id="5" name="Segnaposto piè di pagina 4">
            <a:extLst>
              <a:ext uri="{FF2B5EF4-FFF2-40B4-BE49-F238E27FC236}">
                <a16:creationId xmlns:a16="http://schemas.microsoft.com/office/drawing/2014/main" id="{81E194E1-67D6-ADF3-C8C3-80F108882BED}"/>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8C8547F7-ACE6-2492-BE3E-C0CA3E11E13E}"/>
              </a:ext>
            </a:extLst>
          </p:cNvPr>
          <p:cNvSpPr>
            <a:spLocks noGrp="1"/>
          </p:cNvSpPr>
          <p:nvPr>
            <p:ph type="sldNum" sz="quarter" idx="12"/>
          </p:nvPr>
        </p:nvSpPr>
        <p:spPr/>
        <p:txBody>
          <a:bodyPr/>
          <a:lstStyle/>
          <a:p>
            <a:fld id="{FDCC36BE-4C86-4A11-B952-1E4362992A57}" type="slidenum">
              <a:rPr lang="en-GB" smtClean="0"/>
              <a:t>‹#›</a:t>
            </a:fld>
            <a:endParaRPr lang="en-GB"/>
          </a:p>
        </p:txBody>
      </p:sp>
    </p:spTree>
    <p:extLst>
      <p:ext uri="{BB962C8B-B14F-4D97-AF65-F5344CB8AC3E}">
        <p14:creationId xmlns:p14="http://schemas.microsoft.com/office/powerpoint/2010/main" val="3476710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956D19-9B8A-1CA1-7ACC-99E37BBE246A}"/>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42C6B90B-C117-3A99-2BC8-F5A1886F20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FEE390F9-5A35-1609-80EB-B75A3BD5A534}"/>
              </a:ext>
            </a:extLst>
          </p:cNvPr>
          <p:cNvSpPr>
            <a:spLocks noGrp="1"/>
          </p:cNvSpPr>
          <p:nvPr>
            <p:ph type="dt" sz="half" idx="10"/>
          </p:nvPr>
        </p:nvSpPr>
        <p:spPr/>
        <p:txBody>
          <a:bodyPr/>
          <a:lstStyle/>
          <a:p>
            <a:fld id="{28FF77E7-1C33-4284-B64F-13BE88F72A56}" type="datetimeFigureOut">
              <a:rPr lang="en-GB" smtClean="0"/>
              <a:t>25/09/2024</a:t>
            </a:fld>
            <a:endParaRPr lang="en-GB"/>
          </a:p>
        </p:txBody>
      </p:sp>
      <p:sp>
        <p:nvSpPr>
          <p:cNvPr id="5" name="Segnaposto piè di pagina 4">
            <a:extLst>
              <a:ext uri="{FF2B5EF4-FFF2-40B4-BE49-F238E27FC236}">
                <a16:creationId xmlns:a16="http://schemas.microsoft.com/office/drawing/2014/main" id="{41CB980E-835D-90AC-75F9-A33A3FCE3D15}"/>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4B6B7498-9035-670B-0DD1-6E1F6DC8CE2D}"/>
              </a:ext>
            </a:extLst>
          </p:cNvPr>
          <p:cNvSpPr>
            <a:spLocks noGrp="1"/>
          </p:cNvSpPr>
          <p:nvPr>
            <p:ph type="sldNum" sz="quarter" idx="12"/>
          </p:nvPr>
        </p:nvSpPr>
        <p:spPr/>
        <p:txBody>
          <a:bodyPr/>
          <a:lstStyle/>
          <a:p>
            <a:fld id="{FDCC36BE-4C86-4A11-B952-1E4362992A57}" type="slidenum">
              <a:rPr lang="en-GB" smtClean="0"/>
              <a:t>‹#›</a:t>
            </a:fld>
            <a:endParaRPr lang="en-GB"/>
          </a:p>
        </p:txBody>
      </p:sp>
    </p:spTree>
    <p:extLst>
      <p:ext uri="{BB962C8B-B14F-4D97-AF65-F5344CB8AC3E}">
        <p14:creationId xmlns:p14="http://schemas.microsoft.com/office/powerpoint/2010/main" val="3446638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B699C6-50C3-231A-606A-945F8FF670C0}"/>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747C04FC-BDBC-F1C9-14BC-23558C5017F5}"/>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contenuto 3">
            <a:extLst>
              <a:ext uri="{FF2B5EF4-FFF2-40B4-BE49-F238E27FC236}">
                <a16:creationId xmlns:a16="http://schemas.microsoft.com/office/drawing/2014/main" id="{1C16A174-EF0F-47B8-8D81-12B3DB1F65A8}"/>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data 4">
            <a:extLst>
              <a:ext uri="{FF2B5EF4-FFF2-40B4-BE49-F238E27FC236}">
                <a16:creationId xmlns:a16="http://schemas.microsoft.com/office/drawing/2014/main" id="{FF0A4619-237D-2DD4-C2ED-09CA0D2644EC}"/>
              </a:ext>
            </a:extLst>
          </p:cNvPr>
          <p:cNvSpPr>
            <a:spLocks noGrp="1"/>
          </p:cNvSpPr>
          <p:nvPr>
            <p:ph type="dt" sz="half" idx="10"/>
          </p:nvPr>
        </p:nvSpPr>
        <p:spPr/>
        <p:txBody>
          <a:bodyPr/>
          <a:lstStyle/>
          <a:p>
            <a:fld id="{28FF77E7-1C33-4284-B64F-13BE88F72A56}" type="datetimeFigureOut">
              <a:rPr lang="en-GB" smtClean="0"/>
              <a:t>25/09/2024</a:t>
            </a:fld>
            <a:endParaRPr lang="en-GB"/>
          </a:p>
        </p:txBody>
      </p:sp>
      <p:sp>
        <p:nvSpPr>
          <p:cNvPr id="6" name="Segnaposto piè di pagina 5">
            <a:extLst>
              <a:ext uri="{FF2B5EF4-FFF2-40B4-BE49-F238E27FC236}">
                <a16:creationId xmlns:a16="http://schemas.microsoft.com/office/drawing/2014/main" id="{0E66FE41-4768-E885-206F-E1A97B53A1D2}"/>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D7B2B498-7909-F92A-E538-EB0C7B784D7A}"/>
              </a:ext>
            </a:extLst>
          </p:cNvPr>
          <p:cNvSpPr>
            <a:spLocks noGrp="1"/>
          </p:cNvSpPr>
          <p:nvPr>
            <p:ph type="sldNum" sz="quarter" idx="12"/>
          </p:nvPr>
        </p:nvSpPr>
        <p:spPr/>
        <p:txBody>
          <a:bodyPr/>
          <a:lstStyle/>
          <a:p>
            <a:fld id="{FDCC36BE-4C86-4A11-B952-1E4362992A57}" type="slidenum">
              <a:rPr lang="en-GB" smtClean="0"/>
              <a:t>‹#›</a:t>
            </a:fld>
            <a:endParaRPr lang="en-GB"/>
          </a:p>
        </p:txBody>
      </p:sp>
    </p:spTree>
    <p:extLst>
      <p:ext uri="{BB962C8B-B14F-4D97-AF65-F5344CB8AC3E}">
        <p14:creationId xmlns:p14="http://schemas.microsoft.com/office/powerpoint/2010/main" val="1971851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C4B90A-83DB-907A-E070-4325CDD8875A}"/>
              </a:ext>
            </a:extLst>
          </p:cNvPr>
          <p:cNvSpPr>
            <a:spLocks noGrp="1"/>
          </p:cNvSpPr>
          <p:nvPr>
            <p:ph type="title"/>
          </p:nvPr>
        </p:nvSpPr>
        <p:spPr>
          <a:xfrm>
            <a:off x="839788" y="365125"/>
            <a:ext cx="10515600" cy="1325563"/>
          </a:xfrm>
        </p:spPr>
        <p:txBody>
          <a:body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B3FD160F-C4C4-8F81-CF2D-44A6311998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78977DF4-E10C-CC7D-5221-D8798B9CD266}"/>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testo 4">
            <a:extLst>
              <a:ext uri="{FF2B5EF4-FFF2-40B4-BE49-F238E27FC236}">
                <a16:creationId xmlns:a16="http://schemas.microsoft.com/office/drawing/2014/main" id="{91298E1D-8ABA-986D-FD82-0857D25271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EA0822FB-14EE-3FA1-D09D-BEADF1ABD610}"/>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7" name="Segnaposto data 6">
            <a:extLst>
              <a:ext uri="{FF2B5EF4-FFF2-40B4-BE49-F238E27FC236}">
                <a16:creationId xmlns:a16="http://schemas.microsoft.com/office/drawing/2014/main" id="{7A321B83-FA62-BEA5-8701-4B77A3D5CD80}"/>
              </a:ext>
            </a:extLst>
          </p:cNvPr>
          <p:cNvSpPr>
            <a:spLocks noGrp="1"/>
          </p:cNvSpPr>
          <p:nvPr>
            <p:ph type="dt" sz="half" idx="10"/>
          </p:nvPr>
        </p:nvSpPr>
        <p:spPr/>
        <p:txBody>
          <a:bodyPr/>
          <a:lstStyle/>
          <a:p>
            <a:fld id="{28FF77E7-1C33-4284-B64F-13BE88F72A56}" type="datetimeFigureOut">
              <a:rPr lang="en-GB" smtClean="0"/>
              <a:t>25/09/2024</a:t>
            </a:fld>
            <a:endParaRPr lang="en-GB"/>
          </a:p>
        </p:txBody>
      </p:sp>
      <p:sp>
        <p:nvSpPr>
          <p:cNvPr id="8" name="Segnaposto piè di pagina 7">
            <a:extLst>
              <a:ext uri="{FF2B5EF4-FFF2-40B4-BE49-F238E27FC236}">
                <a16:creationId xmlns:a16="http://schemas.microsoft.com/office/drawing/2014/main" id="{454D3B04-C89B-DF4E-4751-A4F0A704EFD0}"/>
              </a:ext>
            </a:extLst>
          </p:cNvPr>
          <p:cNvSpPr>
            <a:spLocks noGrp="1"/>
          </p:cNvSpPr>
          <p:nvPr>
            <p:ph type="ftr" sz="quarter" idx="11"/>
          </p:nvPr>
        </p:nvSpPr>
        <p:spPr/>
        <p:txBody>
          <a:bodyPr/>
          <a:lstStyle/>
          <a:p>
            <a:endParaRPr lang="en-GB"/>
          </a:p>
        </p:txBody>
      </p:sp>
      <p:sp>
        <p:nvSpPr>
          <p:cNvPr id="9" name="Segnaposto numero diapositiva 8">
            <a:extLst>
              <a:ext uri="{FF2B5EF4-FFF2-40B4-BE49-F238E27FC236}">
                <a16:creationId xmlns:a16="http://schemas.microsoft.com/office/drawing/2014/main" id="{CBC8A273-E10F-40B8-E553-7000AF780992}"/>
              </a:ext>
            </a:extLst>
          </p:cNvPr>
          <p:cNvSpPr>
            <a:spLocks noGrp="1"/>
          </p:cNvSpPr>
          <p:nvPr>
            <p:ph type="sldNum" sz="quarter" idx="12"/>
          </p:nvPr>
        </p:nvSpPr>
        <p:spPr/>
        <p:txBody>
          <a:bodyPr/>
          <a:lstStyle/>
          <a:p>
            <a:fld id="{FDCC36BE-4C86-4A11-B952-1E4362992A57}" type="slidenum">
              <a:rPr lang="en-GB" smtClean="0"/>
              <a:t>‹#›</a:t>
            </a:fld>
            <a:endParaRPr lang="en-GB"/>
          </a:p>
        </p:txBody>
      </p:sp>
    </p:spTree>
    <p:extLst>
      <p:ext uri="{BB962C8B-B14F-4D97-AF65-F5344CB8AC3E}">
        <p14:creationId xmlns:p14="http://schemas.microsoft.com/office/powerpoint/2010/main" val="1340147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8CB31C-7904-B534-A1EB-145C5393EDAC}"/>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data 2">
            <a:extLst>
              <a:ext uri="{FF2B5EF4-FFF2-40B4-BE49-F238E27FC236}">
                <a16:creationId xmlns:a16="http://schemas.microsoft.com/office/drawing/2014/main" id="{542E8498-3747-8A79-5827-CEE30151617A}"/>
              </a:ext>
            </a:extLst>
          </p:cNvPr>
          <p:cNvSpPr>
            <a:spLocks noGrp="1"/>
          </p:cNvSpPr>
          <p:nvPr>
            <p:ph type="dt" sz="half" idx="10"/>
          </p:nvPr>
        </p:nvSpPr>
        <p:spPr/>
        <p:txBody>
          <a:bodyPr/>
          <a:lstStyle/>
          <a:p>
            <a:fld id="{28FF77E7-1C33-4284-B64F-13BE88F72A56}" type="datetimeFigureOut">
              <a:rPr lang="en-GB" smtClean="0"/>
              <a:t>25/09/2024</a:t>
            </a:fld>
            <a:endParaRPr lang="en-GB"/>
          </a:p>
        </p:txBody>
      </p:sp>
      <p:sp>
        <p:nvSpPr>
          <p:cNvPr id="4" name="Segnaposto piè di pagina 3">
            <a:extLst>
              <a:ext uri="{FF2B5EF4-FFF2-40B4-BE49-F238E27FC236}">
                <a16:creationId xmlns:a16="http://schemas.microsoft.com/office/drawing/2014/main" id="{B76C8E56-B842-D404-83B1-2BBBA516675C}"/>
              </a:ext>
            </a:extLst>
          </p:cNvPr>
          <p:cNvSpPr>
            <a:spLocks noGrp="1"/>
          </p:cNvSpPr>
          <p:nvPr>
            <p:ph type="ftr" sz="quarter" idx="11"/>
          </p:nvPr>
        </p:nvSpPr>
        <p:spPr/>
        <p:txBody>
          <a:bodyPr/>
          <a:lstStyle/>
          <a:p>
            <a:endParaRPr lang="en-GB"/>
          </a:p>
        </p:txBody>
      </p:sp>
      <p:sp>
        <p:nvSpPr>
          <p:cNvPr id="5" name="Segnaposto numero diapositiva 4">
            <a:extLst>
              <a:ext uri="{FF2B5EF4-FFF2-40B4-BE49-F238E27FC236}">
                <a16:creationId xmlns:a16="http://schemas.microsoft.com/office/drawing/2014/main" id="{9D538F45-801E-1296-D349-673C60615179}"/>
              </a:ext>
            </a:extLst>
          </p:cNvPr>
          <p:cNvSpPr>
            <a:spLocks noGrp="1"/>
          </p:cNvSpPr>
          <p:nvPr>
            <p:ph type="sldNum" sz="quarter" idx="12"/>
          </p:nvPr>
        </p:nvSpPr>
        <p:spPr/>
        <p:txBody>
          <a:bodyPr/>
          <a:lstStyle/>
          <a:p>
            <a:fld id="{FDCC36BE-4C86-4A11-B952-1E4362992A57}" type="slidenum">
              <a:rPr lang="en-GB" smtClean="0"/>
              <a:t>‹#›</a:t>
            </a:fld>
            <a:endParaRPr lang="en-GB"/>
          </a:p>
        </p:txBody>
      </p:sp>
    </p:spTree>
    <p:extLst>
      <p:ext uri="{BB962C8B-B14F-4D97-AF65-F5344CB8AC3E}">
        <p14:creationId xmlns:p14="http://schemas.microsoft.com/office/powerpoint/2010/main" val="577497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B9FADB58-56C2-BF55-5111-C4EF4C7A55C4}"/>
              </a:ext>
            </a:extLst>
          </p:cNvPr>
          <p:cNvSpPr>
            <a:spLocks noGrp="1"/>
          </p:cNvSpPr>
          <p:nvPr>
            <p:ph type="dt" sz="half" idx="10"/>
          </p:nvPr>
        </p:nvSpPr>
        <p:spPr/>
        <p:txBody>
          <a:bodyPr/>
          <a:lstStyle/>
          <a:p>
            <a:fld id="{28FF77E7-1C33-4284-B64F-13BE88F72A56}" type="datetimeFigureOut">
              <a:rPr lang="en-GB" smtClean="0"/>
              <a:t>25/09/2024</a:t>
            </a:fld>
            <a:endParaRPr lang="en-GB"/>
          </a:p>
        </p:txBody>
      </p:sp>
      <p:sp>
        <p:nvSpPr>
          <p:cNvPr id="3" name="Segnaposto piè di pagina 2">
            <a:extLst>
              <a:ext uri="{FF2B5EF4-FFF2-40B4-BE49-F238E27FC236}">
                <a16:creationId xmlns:a16="http://schemas.microsoft.com/office/drawing/2014/main" id="{0BE0B34A-1843-3EF8-0389-878AC7BACC53}"/>
              </a:ext>
            </a:extLst>
          </p:cNvPr>
          <p:cNvSpPr>
            <a:spLocks noGrp="1"/>
          </p:cNvSpPr>
          <p:nvPr>
            <p:ph type="ftr" sz="quarter" idx="11"/>
          </p:nvPr>
        </p:nvSpPr>
        <p:spPr/>
        <p:txBody>
          <a:bodyPr/>
          <a:lstStyle/>
          <a:p>
            <a:endParaRPr lang="en-GB"/>
          </a:p>
        </p:txBody>
      </p:sp>
      <p:sp>
        <p:nvSpPr>
          <p:cNvPr id="4" name="Segnaposto numero diapositiva 3">
            <a:extLst>
              <a:ext uri="{FF2B5EF4-FFF2-40B4-BE49-F238E27FC236}">
                <a16:creationId xmlns:a16="http://schemas.microsoft.com/office/drawing/2014/main" id="{72C46592-F902-EAF2-ACB5-F855101A7B8E}"/>
              </a:ext>
            </a:extLst>
          </p:cNvPr>
          <p:cNvSpPr>
            <a:spLocks noGrp="1"/>
          </p:cNvSpPr>
          <p:nvPr>
            <p:ph type="sldNum" sz="quarter" idx="12"/>
          </p:nvPr>
        </p:nvSpPr>
        <p:spPr/>
        <p:txBody>
          <a:bodyPr/>
          <a:lstStyle/>
          <a:p>
            <a:fld id="{FDCC36BE-4C86-4A11-B952-1E4362992A57}" type="slidenum">
              <a:rPr lang="en-GB" smtClean="0"/>
              <a:t>‹#›</a:t>
            </a:fld>
            <a:endParaRPr lang="en-GB"/>
          </a:p>
        </p:txBody>
      </p:sp>
    </p:spTree>
    <p:extLst>
      <p:ext uri="{BB962C8B-B14F-4D97-AF65-F5344CB8AC3E}">
        <p14:creationId xmlns:p14="http://schemas.microsoft.com/office/powerpoint/2010/main" val="3369773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1D08C0-0A7F-7772-F582-96100F7216F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A997591E-C893-A0B8-F293-651C848A7F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testo 3">
            <a:extLst>
              <a:ext uri="{FF2B5EF4-FFF2-40B4-BE49-F238E27FC236}">
                <a16:creationId xmlns:a16="http://schemas.microsoft.com/office/drawing/2014/main" id="{D4440A0B-0CF0-D77B-2F81-5272D39FB9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57958F7-C0DF-360A-64BB-CB4A04CAE7C5}"/>
              </a:ext>
            </a:extLst>
          </p:cNvPr>
          <p:cNvSpPr>
            <a:spLocks noGrp="1"/>
          </p:cNvSpPr>
          <p:nvPr>
            <p:ph type="dt" sz="half" idx="10"/>
          </p:nvPr>
        </p:nvSpPr>
        <p:spPr/>
        <p:txBody>
          <a:bodyPr/>
          <a:lstStyle/>
          <a:p>
            <a:fld id="{28FF77E7-1C33-4284-B64F-13BE88F72A56}" type="datetimeFigureOut">
              <a:rPr lang="en-GB" smtClean="0"/>
              <a:t>25/09/2024</a:t>
            </a:fld>
            <a:endParaRPr lang="en-GB"/>
          </a:p>
        </p:txBody>
      </p:sp>
      <p:sp>
        <p:nvSpPr>
          <p:cNvPr id="6" name="Segnaposto piè di pagina 5">
            <a:extLst>
              <a:ext uri="{FF2B5EF4-FFF2-40B4-BE49-F238E27FC236}">
                <a16:creationId xmlns:a16="http://schemas.microsoft.com/office/drawing/2014/main" id="{37901FA7-0832-197A-D1FD-2E90E268E6F4}"/>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087A1AD5-6CF4-1B46-262F-7C0230657CAB}"/>
              </a:ext>
            </a:extLst>
          </p:cNvPr>
          <p:cNvSpPr>
            <a:spLocks noGrp="1"/>
          </p:cNvSpPr>
          <p:nvPr>
            <p:ph type="sldNum" sz="quarter" idx="12"/>
          </p:nvPr>
        </p:nvSpPr>
        <p:spPr/>
        <p:txBody>
          <a:bodyPr/>
          <a:lstStyle/>
          <a:p>
            <a:fld id="{FDCC36BE-4C86-4A11-B952-1E4362992A57}" type="slidenum">
              <a:rPr lang="en-GB" smtClean="0"/>
              <a:t>‹#›</a:t>
            </a:fld>
            <a:endParaRPr lang="en-GB"/>
          </a:p>
        </p:txBody>
      </p:sp>
    </p:spTree>
    <p:extLst>
      <p:ext uri="{BB962C8B-B14F-4D97-AF65-F5344CB8AC3E}">
        <p14:creationId xmlns:p14="http://schemas.microsoft.com/office/powerpoint/2010/main" val="1332345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E28577-B687-5C6F-A9D3-3EA9F7319E1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GB"/>
          </a:p>
        </p:txBody>
      </p:sp>
      <p:sp>
        <p:nvSpPr>
          <p:cNvPr id="3" name="Segnaposto immagine 2">
            <a:extLst>
              <a:ext uri="{FF2B5EF4-FFF2-40B4-BE49-F238E27FC236}">
                <a16:creationId xmlns:a16="http://schemas.microsoft.com/office/drawing/2014/main" id="{D0C83523-9746-46A5-F3F0-C44F7D2441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a:extLst>
              <a:ext uri="{FF2B5EF4-FFF2-40B4-BE49-F238E27FC236}">
                <a16:creationId xmlns:a16="http://schemas.microsoft.com/office/drawing/2014/main" id="{B75C9F78-CF5E-3935-6511-8E745CE559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714CAA7-FDDE-79A9-FD00-A25913A3B050}"/>
              </a:ext>
            </a:extLst>
          </p:cNvPr>
          <p:cNvSpPr>
            <a:spLocks noGrp="1"/>
          </p:cNvSpPr>
          <p:nvPr>
            <p:ph type="dt" sz="half" idx="10"/>
          </p:nvPr>
        </p:nvSpPr>
        <p:spPr/>
        <p:txBody>
          <a:bodyPr/>
          <a:lstStyle/>
          <a:p>
            <a:fld id="{28FF77E7-1C33-4284-B64F-13BE88F72A56}" type="datetimeFigureOut">
              <a:rPr lang="en-GB" smtClean="0"/>
              <a:t>25/09/2024</a:t>
            </a:fld>
            <a:endParaRPr lang="en-GB"/>
          </a:p>
        </p:txBody>
      </p:sp>
      <p:sp>
        <p:nvSpPr>
          <p:cNvPr id="6" name="Segnaposto piè di pagina 5">
            <a:extLst>
              <a:ext uri="{FF2B5EF4-FFF2-40B4-BE49-F238E27FC236}">
                <a16:creationId xmlns:a16="http://schemas.microsoft.com/office/drawing/2014/main" id="{E2BC747C-6A01-4644-7399-BC166AFB8AF7}"/>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C918BF6F-3633-B6F2-C507-A8DC219768D7}"/>
              </a:ext>
            </a:extLst>
          </p:cNvPr>
          <p:cNvSpPr>
            <a:spLocks noGrp="1"/>
          </p:cNvSpPr>
          <p:nvPr>
            <p:ph type="sldNum" sz="quarter" idx="12"/>
          </p:nvPr>
        </p:nvSpPr>
        <p:spPr/>
        <p:txBody>
          <a:bodyPr/>
          <a:lstStyle/>
          <a:p>
            <a:fld id="{FDCC36BE-4C86-4A11-B952-1E4362992A57}" type="slidenum">
              <a:rPr lang="en-GB" smtClean="0"/>
              <a:t>‹#›</a:t>
            </a:fld>
            <a:endParaRPr lang="en-GB"/>
          </a:p>
        </p:txBody>
      </p:sp>
    </p:spTree>
    <p:extLst>
      <p:ext uri="{BB962C8B-B14F-4D97-AF65-F5344CB8AC3E}">
        <p14:creationId xmlns:p14="http://schemas.microsoft.com/office/powerpoint/2010/main" val="3792094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A479AC5E-A76B-6075-40DB-914A3C4821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F05555ED-3FC9-A544-D99F-456B96361F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0DB0826F-05EB-7509-5842-EE1A35C4D0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FF77E7-1C33-4284-B64F-13BE88F72A56}" type="datetimeFigureOut">
              <a:rPr lang="en-GB" smtClean="0"/>
              <a:t>25/09/2024</a:t>
            </a:fld>
            <a:endParaRPr lang="en-GB"/>
          </a:p>
        </p:txBody>
      </p:sp>
      <p:sp>
        <p:nvSpPr>
          <p:cNvPr id="5" name="Segnaposto piè di pagina 4">
            <a:extLst>
              <a:ext uri="{FF2B5EF4-FFF2-40B4-BE49-F238E27FC236}">
                <a16:creationId xmlns:a16="http://schemas.microsoft.com/office/drawing/2014/main" id="{92480096-5162-B7C3-FDB2-3FCF1AECAC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a:extLst>
              <a:ext uri="{FF2B5EF4-FFF2-40B4-BE49-F238E27FC236}">
                <a16:creationId xmlns:a16="http://schemas.microsoft.com/office/drawing/2014/main" id="{9066822B-6187-FB6E-B89D-14AF5A0AEB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CC36BE-4C86-4A11-B952-1E4362992A57}" type="slidenum">
              <a:rPr lang="en-GB" smtClean="0"/>
              <a:t>‹#›</a:t>
            </a:fld>
            <a:endParaRPr lang="en-GB"/>
          </a:p>
        </p:txBody>
      </p:sp>
    </p:spTree>
    <p:extLst>
      <p:ext uri="{BB962C8B-B14F-4D97-AF65-F5344CB8AC3E}">
        <p14:creationId xmlns:p14="http://schemas.microsoft.com/office/powerpoint/2010/main" val="2777518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iki.unece.org/download/attachments/255656153/SLR-69-04-Rev.1_%28SLR%29_R48%20-%20Harmonise%20requirements%20%28Prohibited%20if%20not%20allowed%29_SLR69.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D5A7F922-2ECF-B6BD-CC32-444A4AE69824}"/>
              </a:ext>
            </a:extLst>
          </p:cNvPr>
          <p:cNvSpPr txBox="1"/>
          <p:nvPr/>
        </p:nvSpPr>
        <p:spPr>
          <a:xfrm>
            <a:off x="2492737" y="2767280"/>
            <a:ext cx="7206525" cy="1323439"/>
          </a:xfrm>
          <a:prstGeom prst="rect">
            <a:avLst/>
          </a:prstGeom>
          <a:noFill/>
        </p:spPr>
        <p:txBody>
          <a:bodyPr wrap="none" rtlCol="0">
            <a:spAutoFit/>
          </a:bodyPr>
          <a:lstStyle/>
          <a:p>
            <a:pPr algn="ctr"/>
            <a:r>
              <a:rPr lang="it-IT" sz="4000" b="1" dirty="0"/>
              <a:t>GRE-IWG SLR </a:t>
            </a:r>
            <a:r>
              <a:rPr lang="it-IT" sz="4000" b="1" dirty="0" err="1"/>
              <a:t>request</a:t>
            </a:r>
            <a:r>
              <a:rPr lang="it-IT" sz="4000" b="1" dirty="0"/>
              <a:t> for </a:t>
            </a:r>
          </a:p>
          <a:p>
            <a:pPr algn="ctr"/>
            <a:r>
              <a:rPr lang="it-IT" sz="4000" b="1" dirty="0" err="1"/>
              <a:t>guidance</a:t>
            </a:r>
            <a:r>
              <a:rPr lang="it-IT" sz="4000" b="1" dirty="0"/>
              <a:t> and feedback from GRE</a:t>
            </a:r>
            <a:endParaRPr lang="en-GB" sz="4000" b="1" dirty="0"/>
          </a:p>
        </p:txBody>
      </p:sp>
      <p:sp>
        <p:nvSpPr>
          <p:cNvPr id="2" name="Rectangle 8">
            <a:extLst>
              <a:ext uri="{FF2B5EF4-FFF2-40B4-BE49-F238E27FC236}">
                <a16:creationId xmlns:a16="http://schemas.microsoft.com/office/drawing/2014/main" id="{75CDF4C2-A79B-38C8-6D7D-0C280D1BD930}"/>
              </a:ext>
            </a:extLst>
          </p:cNvPr>
          <p:cNvSpPr/>
          <p:nvPr/>
        </p:nvSpPr>
        <p:spPr>
          <a:xfrm>
            <a:off x="8322788" y="202724"/>
            <a:ext cx="3735415" cy="923330"/>
          </a:xfrm>
          <a:prstGeom prst="rect">
            <a:avLst/>
          </a:prstGeom>
        </p:spPr>
        <p:txBody>
          <a:bodyPr wrap="square">
            <a:spAutoFit/>
          </a:bodyPr>
          <a:lstStyle/>
          <a:p>
            <a:r>
              <a:rPr lang="en-GB" dirty="0"/>
              <a:t>Informal document GRE-91-02 </a:t>
            </a:r>
          </a:p>
          <a:p>
            <a:r>
              <a:rPr lang="en-GB" dirty="0"/>
              <a:t>(91</a:t>
            </a:r>
            <a:r>
              <a:rPr lang="en-GB" baseline="30000" dirty="0"/>
              <a:t>st</a:t>
            </a:r>
            <a:r>
              <a:rPr lang="en-GB" dirty="0"/>
              <a:t> GRE, 22-25 October 2024, </a:t>
            </a:r>
          </a:p>
          <a:p>
            <a:r>
              <a:rPr lang="en-GB" dirty="0"/>
              <a:t>agenda item 4) </a:t>
            </a:r>
          </a:p>
        </p:txBody>
      </p:sp>
      <p:sp>
        <p:nvSpPr>
          <p:cNvPr id="3" name="Rectangle 9">
            <a:extLst>
              <a:ext uri="{FF2B5EF4-FFF2-40B4-BE49-F238E27FC236}">
                <a16:creationId xmlns:a16="http://schemas.microsoft.com/office/drawing/2014/main" id="{D80E3934-BBC3-F2D3-83DC-F181365A9481}"/>
              </a:ext>
            </a:extLst>
          </p:cNvPr>
          <p:cNvSpPr/>
          <p:nvPr/>
        </p:nvSpPr>
        <p:spPr>
          <a:xfrm>
            <a:off x="1652717" y="317100"/>
            <a:ext cx="3159351" cy="369332"/>
          </a:xfrm>
          <a:prstGeom prst="rect">
            <a:avLst/>
          </a:prstGeom>
        </p:spPr>
        <p:txBody>
          <a:bodyPr wrap="square">
            <a:spAutoFit/>
          </a:bodyPr>
          <a:lstStyle/>
          <a:p>
            <a:r>
              <a:rPr lang="en-GB" dirty="0"/>
              <a:t> Transmitted by GRE-IWG SLR </a:t>
            </a:r>
          </a:p>
        </p:txBody>
      </p:sp>
      <p:grpSp>
        <p:nvGrpSpPr>
          <p:cNvPr id="5" name="Group 45">
            <a:extLst>
              <a:ext uri="{FF2B5EF4-FFF2-40B4-BE49-F238E27FC236}">
                <a16:creationId xmlns:a16="http://schemas.microsoft.com/office/drawing/2014/main" id="{74AE9969-B69B-FDC1-EAAD-AECD78C2325C}"/>
              </a:ext>
            </a:extLst>
          </p:cNvPr>
          <p:cNvGrpSpPr/>
          <p:nvPr/>
        </p:nvGrpSpPr>
        <p:grpSpPr>
          <a:xfrm>
            <a:off x="437614" y="209203"/>
            <a:ext cx="576000" cy="585125"/>
            <a:chOff x="689880" y="173403"/>
            <a:chExt cx="576000" cy="585125"/>
          </a:xfrm>
        </p:grpSpPr>
        <p:sp>
          <p:nvSpPr>
            <p:cNvPr id="6" name="CustomShape 4">
              <a:extLst>
                <a:ext uri="{FF2B5EF4-FFF2-40B4-BE49-F238E27FC236}">
                  <a16:creationId xmlns:a16="http://schemas.microsoft.com/office/drawing/2014/main" id="{F072F1A0-0EBA-BCB9-6C8E-F3C5BEAADBF6}"/>
                </a:ext>
              </a:extLst>
            </p:cNvPr>
            <p:cNvSpPr/>
            <p:nvPr/>
          </p:nvSpPr>
          <p:spPr>
            <a:xfrm>
              <a:off x="723608" y="173403"/>
              <a:ext cx="540000" cy="540000"/>
            </a:xfrm>
            <a:prstGeom prst="roundRect">
              <a:avLst>
                <a:gd name="adj" fmla="val 16667"/>
              </a:avLst>
            </a:prstGeom>
            <a:solidFill>
              <a:schemeClr val="tx1">
                <a:lumMod val="75000"/>
                <a:lumOff val="25000"/>
              </a:schemeClr>
            </a:solidFill>
            <a:ln w="38160">
              <a:solidFill>
                <a:schemeClr val="accent1">
                  <a:lumMod val="60000"/>
                  <a:lumOff val="40000"/>
                </a:schemeClr>
              </a:solidFill>
              <a:round/>
            </a:ln>
          </p:spPr>
          <p:style>
            <a:lnRef idx="2">
              <a:schemeClr val="accent1">
                <a:shade val="50000"/>
              </a:schemeClr>
            </a:lnRef>
            <a:fillRef idx="1">
              <a:schemeClr val="accent1"/>
            </a:fillRef>
            <a:effectRef idx="0">
              <a:schemeClr val="accent1"/>
            </a:effectRef>
            <a:fontRef idx="minor"/>
          </p:style>
          <p:txBody>
            <a:bodyPr/>
            <a:lstStyle/>
            <a:p>
              <a:endParaRPr lang="it-IT"/>
            </a:p>
          </p:txBody>
        </p:sp>
        <p:sp>
          <p:nvSpPr>
            <p:cNvPr id="7" name="CustomShape 5">
              <a:extLst>
                <a:ext uri="{FF2B5EF4-FFF2-40B4-BE49-F238E27FC236}">
                  <a16:creationId xmlns:a16="http://schemas.microsoft.com/office/drawing/2014/main" id="{D6396019-69CC-72B5-1533-798C0F8BE88B}"/>
                </a:ext>
              </a:extLst>
            </p:cNvPr>
            <p:cNvSpPr/>
            <p:nvPr/>
          </p:nvSpPr>
          <p:spPr>
            <a:xfrm>
              <a:off x="689880" y="183734"/>
              <a:ext cx="576000" cy="574794"/>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ts val="1199"/>
                </a:lnSpc>
              </a:pPr>
              <a:r>
                <a:rPr lang="en-GB" sz="1600" b="1" strike="noStrike" spc="-1" dirty="0">
                  <a:solidFill>
                    <a:schemeClr val="bg1"/>
                  </a:solidFill>
                  <a:latin typeface="Courier New"/>
                  <a:ea typeface="DejaVu Sans"/>
                </a:rPr>
                <a:t>GRE</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IWG</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SLR</a:t>
              </a:r>
              <a:endParaRPr lang="en-GB" sz="1600" b="0" strike="noStrike" spc="-1" dirty="0">
                <a:solidFill>
                  <a:schemeClr val="bg1"/>
                </a:solidFill>
                <a:latin typeface="Arial"/>
              </a:endParaRPr>
            </a:p>
          </p:txBody>
        </p:sp>
      </p:grpSp>
    </p:spTree>
    <p:extLst>
      <p:ext uri="{BB962C8B-B14F-4D97-AF65-F5344CB8AC3E}">
        <p14:creationId xmlns:p14="http://schemas.microsoft.com/office/powerpoint/2010/main" val="2396977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asellaDiTesto 10">
            <a:extLst>
              <a:ext uri="{FF2B5EF4-FFF2-40B4-BE49-F238E27FC236}">
                <a16:creationId xmlns:a16="http://schemas.microsoft.com/office/drawing/2014/main" id="{A759DAED-336A-3668-1C5C-1DA1E336D695}"/>
              </a:ext>
            </a:extLst>
          </p:cNvPr>
          <p:cNvSpPr txBox="1"/>
          <p:nvPr/>
        </p:nvSpPr>
        <p:spPr>
          <a:xfrm>
            <a:off x="435427" y="607090"/>
            <a:ext cx="10733316" cy="461665"/>
          </a:xfrm>
          <a:prstGeom prst="rect">
            <a:avLst/>
          </a:prstGeom>
          <a:noFill/>
        </p:spPr>
        <p:txBody>
          <a:bodyPr wrap="square">
            <a:spAutoFit/>
          </a:bodyPr>
          <a:lstStyle/>
          <a:p>
            <a:r>
              <a:rPr lang="en-GB" sz="2400" b="1" dirty="0"/>
              <a:t>Consistency of similar requirements among the installation Regulations</a:t>
            </a:r>
          </a:p>
        </p:txBody>
      </p:sp>
      <p:sp>
        <p:nvSpPr>
          <p:cNvPr id="12" name="CasellaDiTesto 11">
            <a:extLst>
              <a:ext uri="{FF2B5EF4-FFF2-40B4-BE49-F238E27FC236}">
                <a16:creationId xmlns:a16="http://schemas.microsoft.com/office/drawing/2014/main" id="{CAF1AE4E-3880-AFF9-CA05-88737C98F0B2}"/>
              </a:ext>
            </a:extLst>
          </p:cNvPr>
          <p:cNvSpPr txBox="1"/>
          <p:nvPr/>
        </p:nvSpPr>
        <p:spPr>
          <a:xfrm>
            <a:off x="435427" y="3154583"/>
            <a:ext cx="11419116" cy="3139321"/>
          </a:xfrm>
          <a:prstGeom prst="rect">
            <a:avLst/>
          </a:prstGeom>
          <a:noFill/>
        </p:spPr>
        <p:txBody>
          <a:bodyPr wrap="square" rtlCol="0">
            <a:spAutoFit/>
          </a:bodyPr>
          <a:lstStyle/>
          <a:p>
            <a:pPr>
              <a:spcAft>
                <a:spcPts val="1200"/>
              </a:spcAft>
            </a:pPr>
            <a:r>
              <a:rPr lang="it-IT" sz="2400" b="1" dirty="0"/>
              <a:t>Basic SLR </a:t>
            </a:r>
            <a:r>
              <a:rPr lang="it-IT" sz="2400" b="1" dirty="0" err="1"/>
              <a:t>objectives</a:t>
            </a:r>
            <a:endParaRPr lang="it-IT" sz="2400" b="1" dirty="0"/>
          </a:p>
          <a:p>
            <a:pPr marL="342900" indent="-342900">
              <a:spcAft>
                <a:spcPts val="600"/>
              </a:spcAft>
              <a:buFont typeface="Arial" panose="020B0604020202020204" pitchFamily="34" charset="0"/>
              <a:buChar char="•"/>
            </a:pPr>
            <a:r>
              <a:rPr lang="it-IT" sz="2400" dirty="0" err="1"/>
              <a:t>Have</a:t>
            </a:r>
            <a:r>
              <a:rPr lang="it-IT" sz="2400" dirty="0"/>
              <a:t> common </a:t>
            </a:r>
            <a:r>
              <a:rPr lang="it-IT" sz="2400" dirty="0" err="1"/>
              <a:t>requirements</a:t>
            </a:r>
            <a:r>
              <a:rPr lang="it-IT" sz="2400" dirty="0"/>
              <a:t> </a:t>
            </a:r>
            <a:r>
              <a:rPr lang="it-IT" sz="2400" dirty="0" err="1"/>
              <a:t>across</a:t>
            </a:r>
            <a:r>
              <a:rPr lang="it-IT" sz="2400" dirty="0"/>
              <a:t> the </a:t>
            </a:r>
            <a:r>
              <a:rPr lang="it-IT" sz="2400" dirty="0" err="1"/>
              <a:t>installation</a:t>
            </a:r>
            <a:r>
              <a:rPr lang="it-IT" sz="2400" dirty="0"/>
              <a:t> </a:t>
            </a:r>
            <a:r>
              <a:rPr lang="it-IT" sz="2400" dirty="0" err="1"/>
              <a:t>Regulations</a:t>
            </a:r>
            <a:endParaRPr lang="it-IT" sz="2400" dirty="0"/>
          </a:p>
          <a:p>
            <a:pPr marL="342900" indent="-342900">
              <a:spcAft>
                <a:spcPts val="600"/>
              </a:spcAft>
              <a:buFont typeface="Arial" panose="020B0604020202020204" pitchFamily="34" charset="0"/>
              <a:buChar char="•"/>
            </a:pPr>
            <a:r>
              <a:rPr lang="it-IT" sz="2400" dirty="0" err="1"/>
              <a:t>Provide</a:t>
            </a:r>
            <a:r>
              <a:rPr lang="it-IT" sz="2400" dirty="0"/>
              <a:t> </a:t>
            </a:r>
            <a:r>
              <a:rPr lang="it-IT" sz="2400" dirty="0" err="1"/>
              <a:t>clarity</a:t>
            </a:r>
            <a:r>
              <a:rPr lang="it-IT" sz="2400" dirty="0"/>
              <a:t> and </a:t>
            </a:r>
            <a:r>
              <a:rPr lang="it-IT" sz="2400" dirty="0" err="1"/>
              <a:t>avoid</a:t>
            </a:r>
            <a:r>
              <a:rPr lang="it-IT" sz="2400" dirty="0"/>
              <a:t> </a:t>
            </a:r>
            <a:r>
              <a:rPr lang="en-US" sz="2400" dirty="0"/>
              <a:t>“grey areas”</a:t>
            </a:r>
            <a:r>
              <a:rPr lang="it-IT" sz="2400" dirty="0"/>
              <a:t> (</a:t>
            </a:r>
            <a:r>
              <a:rPr lang="it-IT" sz="2400" dirty="0" err="1"/>
              <a:t>different</a:t>
            </a:r>
            <a:r>
              <a:rPr lang="it-IT" sz="2400" dirty="0"/>
              <a:t> </a:t>
            </a:r>
            <a:r>
              <a:rPr lang="it-IT" sz="2400" dirty="0" err="1"/>
              <a:t>interpretations</a:t>
            </a:r>
            <a:r>
              <a:rPr lang="it-IT" sz="2400" dirty="0"/>
              <a:t>) </a:t>
            </a:r>
            <a:r>
              <a:rPr lang="it-IT" sz="2400" dirty="0">
                <a:sym typeface="Wingdings" panose="05000000000000000000" pitchFamily="2" charset="2"/>
              </a:rPr>
              <a:t> First </a:t>
            </a:r>
            <a:r>
              <a:rPr lang="it-IT" sz="2400" dirty="0" err="1">
                <a:sym typeface="Wingdings" panose="05000000000000000000" pitchFamily="2" charset="2"/>
              </a:rPr>
              <a:t>a</a:t>
            </a:r>
            <a:r>
              <a:rPr lang="it-IT" sz="2400" dirty="0" err="1"/>
              <a:t>llow</a:t>
            </a:r>
            <a:r>
              <a:rPr lang="it-IT" sz="2400" dirty="0"/>
              <a:t> in R48 </a:t>
            </a:r>
            <a:r>
              <a:rPr lang="it-IT" sz="2400" dirty="0" err="1"/>
              <a:t>before</a:t>
            </a:r>
            <a:r>
              <a:rPr lang="it-IT" sz="2400" dirty="0"/>
              <a:t> </a:t>
            </a:r>
            <a:r>
              <a:rPr lang="it-IT" sz="2400" dirty="0" err="1"/>
              <a:t>putting</a:t>
            </a:r>
            <a:r>
              <a:rPr lang="it-IT" sz="2400" dirty="0"/>
              <a:t> on the market (e.g. Energy status </a:t>
            </a:r>
            <a:r>
              <a:rPr lang="it-IT" sz="2400" dirty="0" err="1"/>
              <a:t>indicator</a:t>
            </a:r>
            <a:r>
              <a:rPr lang="it-IT" sz="2400" dirty="0"/>
              <a:t>, welcome </a:t>
            </a:r>
            <a:r>
              <a:rPr lang="it-IT" sz="2400" dirty="0" err="1"/>
              <a:t>lights</a:t>
            </a:r>
            <a:r>
              <a:rPr lang="it-IT" sz="2400" dirty="0"/>
              <a:t>, etc.)</a:t>
            </a:r>
          </a:p>
          <a:p>
            <a:pPr marL="342900" indent="-342900">
              <a:spcAft>
                <a:spcPts val="600"/>
              </a:spcAft>
              <a:buFont typeface="Arial" panose="020B0604020202020204" pitchFamily="34" charset="0"/>
              <a:buChar char="•"/>
            </a:pPr>
            <a:r>
              <a:rPr lang="it-IT" sz="2400" dirty="0" err="1"/>
              <a:t>Clarify</a:t>
            </a:r>
            <a:r>
              <a:rPr lang="it-IT" sz="2400" dirty="0"/>
              <a:t> </a:t>
            </a:r>
            <a:r>
              <a:rPr lang="it-IT" sz="2400" dirty="0" err="1"/>
              <a:t>what</a:t>
            </a:r>
            <a:r>
              <a:rPr lang="it-IT" sz="2400" dirty="0"/>
              <a:t> </a:t>
            </a:r>
            <a:r>
              <a:rPr lang="it-IT" sz="2400" dirty="0" err="1"/>
              <a:t>is</a:t>
            </a:r>
            <a:r>
              <a:rPr lang="it-IT" sz="2400" dirty="0"/>
              <a:t> </a:t>
            </a:r>
            <a:r>
              <a:rPr lang="it-IT" sz="2400" dirty="0" err="1"/>
              <a:t>covered</a:t>
            </a:r>
            <a:r>
              <a:rPr lang="it-IT" sz="2400" dirty="0"/>
              <a:t> by the UN R-48 </a:t>
            </a:r>
            <a:r>
              <a:rPr lang="it-IT" sz="2400" dirty="0" err="1"/>
              <a:t>type-approval</a:t>
            </a:r>
            <a:endParaRPr lang="it-IT" sz="2400" dirty="0"/>
          </a:p>
          <a:p>
            <a:pPr marL="342900" indent="-342900">
              <a:spcAft>
                <a:spcPts val="600"/>
              </a:spcAft>
              <a:buFont typeface="Arial" panose="020B0604020202020204" pitchFamily="34" charset="0"/>
              <a:buChar char="•"/>
            </a:pPr>
            <a:r>
              <a:rPr lang="it-IT" sz="2400" dirty="0" err="1"/>
              <a:t>Answer</a:t>
            </a:r>
            <a:r>
              <a:rPr lang="it-IT" sz="2400" dirty="0"/>
              <a:t> </a:t>
            </a:r>
            <a:r>
              <a:rPr lang="it-IT" sz="2400" dirty="0" err="1"/>
              <a:t>interpretation</a:t>
            </a:r>
            <a:r>
              <a:rPr lang="it-IT" sz="2400" dirty="0"/>
              <a:t> </a:t>
            </a:r>
            <a:r>
              <a:rPr lang="it-IT" sz="2400" dirty="0" err="1"/>
              <a:t>questions</a:t>
            </a:r>
            <a:r>
              <a:rPr lang="it-IT" sz="2400" dirty="0"/>
              <a:t> </a:t>
            </a:r>
            <a:r>
              <a:rPr lang="it-IT" sz="2400" dirty="0" err="1"/>
              <a:t>raised</a:t>
            </a:r>
            <a:r>
              <a:rPr lang="it-IT" sz="2400" dirty="0"/>
              <a:t> in GRE</a:t>
            </a:r>
          </a:p>
          <a:p>
            <a:pPr marL="342900" indent="-342900">
              <a:buFont typeface="Arial" panose="020B0604020202020204" pitchFamily="34" charset="0"/>
              <a:buChar char="•"/>
            </a:pPr>
            <a:r>
              <a:rPr lang="it-IT" sz="2400" dirty="0" err="1"/>
              <a:t>Avoid</a:t>
            </a:r>
            <a:r>
              <a:rPr lang="it-IT" sz="2400" dirty="0"/>
              <a:t> </a:t>
            </a:r>
            <a:r>
              <a:rPr lang="it-IT" sz="2400" dirty="0" err="1"/>
              <a:t>creating</a:t>
            </a:r>
            <a:r>
              <a:rPr lang="it-IT" sz="2400" dirty="0"/>
              <a:t> </a:t>
            </a:r>
            <a:r>
              <a:rPr lang="it-IT" sz="2400" dirty="0" err="1"/>
              <a:t>any</a:t>
            </a:r>
            <a:r>
              <a:rPr lang="it-IT" sz="2400" dirty="0"/>
              <a:t> </a:t>
            </a:r>
            <a:r>
              <a:rPr lang="it-IT" sz="2400" dirty="0" err="1"/>
              <a:t>problems</a:t>
            </a:r>
            <a:r>
              <a:rPr lang="it-IT" sz="2400" dirty="0"/>
              <a:t> in the </a:t>
            </a:r>
            <a:r>
              <a:rPr lang="it-IT" sz="2400" dirty="0" err="1"/>
              <a:t>type-approval</a:t>
            </a:r>
            <a:r>
              <a:rPr lang="it-IT" sz="2400" dirty="0"/>
              <a:t> </a:t>
            </a:r>
            <a:r>
              <a:rPr lang="it-IT" sz="2400" dirty="0" err="1"/>
              <a:t>process</a:t>
            </a:r>
            <a:endParaRPr lang="it-IT" sz="2400" dirty="0"/>
          </a:p>
        </p:txBody>
      </p:sp>
      <p:sp>
        <p:nvSpPr>
          <p:cNvPr id="14" name="CasellaDiTesto 13">
            <a:extLst>
              <a:ext uri="{FF2B5EF4-FFF2-40B4-BE49-F238E27FC236}">
                <a16:creationId xmlns:a16="http://schemas.microsoft.com/office/drawing/2014/main" id="{D484658E-832C-8391-7174-9BB79E8EEC75}"/>
              </a:ext>
            </a:extLst>
          </p:cNvPr>
          <p:cNvSpPr txBox="1"/>
          <p:nvPr/>
        </p:nvSpPr>
        <p:spPr>
          <a:xfrm>
            <a:off x="435427" y="1165392"/>
            <a:ext cx="11234058" cy="1323439"/>
          </a:xfrm>
          <a:prstGeom prst="rect">
            <a:avLst/>
          </a:prstGeom>
          <a:noFill/>
        </p:spPr>
        <p:txBody>
          <a:bodyPr wrap="square" rtlCol="0">
            <a:spAutoFit/>
          </a:bodyPr>
          <a:lstStyle/>
          <a:p>
            <a:r>
              <a:rPr lang="it-IT" sz="2000" dirty="0" err="1"/>
              <a:t>Excerpt</a:t>
            </a:r>
            <a:r>
              <a:rPr lang="it-IT" sz="2000" dirty="0"/>
              <a:t> of Par. 17 of GRE-90 Report</a:t>
            </a:r>
          </a:p>
          <a:p>
            <a:r>
              <a:rPr lang="en-US" sz="2000" dirty="0"/>
              <a:t>“…</a:t>
            </a:r>
            <a:r>
              <a:rPr lang="it-IT" sz="2000" dirty="0"/>
              <a:t> </a:t>
            </a:r>
            <a:r>
              <a:rPr lang="en-GB" sz="2000" i="1" dirty="0"/>
              <a:t>The Chair of IWG SLR recalled their status report and list of future activities (GRE-90-08) which included clarification on this and related issues in UN Regulations Nos. 48, 53 and 74, based on the principle “prohibited if not allowed” for the lamp installation</a:t>
            </a:r>
            <a:r>
              <a:rPr lang="en-GB" sz="2000" dirty="0"/>
              <a:t>. …”</a:t>
            </a:r>
          </a:p>
        </p:txBody>
      </p:sp>
    </p:spTree>
    <p:extLst>
      <p:ext uri="{BB962C8B-B14F-4D97-AF65-F5344CB8AC3E}">
        <p14:creationId xmlns:p14="http://schemas.microsoft.com/office/powerpoint/2010/main" val="2879072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a:extLst>
              <a:ext uri="{FF2B5EF4-FFF2-40B4-BE49-F238E27FC236}">
                <a16:creationId xmlns:a16="http://schemas.microsoft.com/office/drawing/2014/main" id="{06CFEB1F-482A-1CE8-13EF-DDB70DA10689}"/>
              </a:ext>
            </a:extLst>
          </p:cNvPr>
          <p:cNvSpPr txBox="1"/>
          <p:nvPr/>
        </p:nvSpPr>
        <p:spPr>
          <a:xfrm>
            <a:off x="272143" y="524077"/>
            <a:ext cx="11582400" cy="2062103"/>
          </a:xfrm>
          <a:prstGeom prst="rect">
            <a:avLst/>
          </a:prstGeom>
          <a:noFill/>
        </p:spPr>
        <p:txBody>
          <a:bodyPr wrap="square">
            <a:spAutoFit/>
          </a:bodyPr>
          <a:lstStyle/>
          <a:p>
            <a:r>
              <a:rPr lang="en-GB" sz="2400" b="1" dirty="0"/>
              <a:t>Starting point of discussion</a:t>
            </a:r>
          </a:p>
          <a:p>
            <a:endParaRPr lang="en-GB" sz="2400" b="1" dirty="0"/>
          </a:p>
          <a:p>
            <a:r>
              <a:rPr lang="en-GB" sz="2000" dirty="0"/>
              <a:t>UN Regulation No. 53 (similar requirement also in R74)</a:t>
            </a:r>
          </a:p>
          <a:p>
            <a:endParaRPr lang="en-GB" sz="2000" dirty="0"/>
          </a:p>
          <a:p>
            <a:r>
              <a:rPr lang="en-GB" sz="2000" dirty="0"/>
              <a:t>5.17.	The fitting of any lighting and light-signalling devices other than those mentioned in paragraphs 5.14. and 5.15. above is prohibited for the purposes of type approval.</a:t>
            </a:r>
          </a:p>
        </p:txBody>
      </p:sp>
      <p:sp>
        <p:nvSpPr>
          <p:cNvPr id="13" name="CasellaDiTesto 12">
            <a:extLst>
              <a:ext uri="{FF2B5EF4-FFF2-40B4-BE49-F238E27FC236}">
                <a16:creationId xmlns:a16="http://schemas.microsoft.com/office/drawing/2014/main" id="{E497EE8B-A8B8-62EE-83CD-8735556BAF2F}"/>
              </a:ext>
            </a:extLst>
          </p:cNvPr>
          <p:cNvSpPr txBox="1"/>
          <p:nvPr/>
        </p:nvSpPr>
        <p:spPr>
          <a:xfrm>
            <a:off x="272143" y="4383264"/>
            <a:ext cx="11756571" cy="1569660"/>
          </a:xfrm>
          <a:prstGeom prst="rect">
            <a:avLst/>
          </a:prstGeom>
          <a:noFill/>
        </p:spPr>
        <p:txBody>
          <a:bodyPr wrap="square" rtlCol="0">
            <a:spAutoFit/>
          </a:bodyPr>
          <a:lstStyle/>
          <a:p>
            <a:r>
              <a:rPr lang="it-IT" sz="2400" b="1" dirty="0" err="1"/>
              <a:t>Main</a:t>
            </a:r>
            <a:r>
              <a:rPr lang="it-IT" sz="2400" b="1" dirty="0"/>
              <a:t> </a:t>
            </a:r>
            <a:r>
              <a:rPr lang="it-IT" sz="2400" b="1" dirty="0" err="1"/>
              <a:t>concerns</a:t>
            </a:r>
            <a:r>
              <a:rPr lang="it-IT" sz="2400" b="1" dirty="0"/>
              <a:t> </a:t>
            </a:r>
            <a:r>
              <a:rPr lang="it-IT" sz="2400" b="1" dirty="0" err="1"/>
              <a:t>within</a:t>
            </a:r>
            <a:r>
              <a:rPr lang="it-IT" sz="2400" b="1" dirty="0"/>
              <a:t> SLR for R48</a:t>
            </a:r>
          </a:p>
          <a:p>
            <a:pPr marL="342900" indent="-342900">
              <a:buFont typeface="Arial" panose="020B0604020202020204" pitchFamily="34" charset="0"/>
              <a:buChar char="•"/>
            </a:pPr>
            <a:r>
              <a:rPr lang="it-IT" sz="2400" dirty="0"/>
              <a:t>Commercial </a:t>
            </a:r>
            <a:r>
              <a:rPr lang="it-IT" sz="2400" dirty="0" err="1"/>
              <a:t>vehicles</a:t>
            </a:r>
            <a:r>
              <a:rPr lang="it-IT" sz="2400" dirty="0"/>
              <a:t> </a:t>
            </a:r>
            <a:r>
              <a:rPr lang="it-IT" sz="2400" dirty="0" err="1"/>
              <a:t>because</a:t>
            </a:r>
            <a:r>
              <a:rPr lang="it-IT" sz="2400" dirty="0"/>
              <a:t> of the </a:t>
            </a:r>
            <a:r>
              <a:rPr lang="it-IT" sz="2400" dirty="0" err="1"/>
              <a:t>customisation</a:t>
            </a:r>
            <a:r>
              <a:rPr lang="it-IT" sz="2400" dirty="0"/>
              <a:t> of the </a:t>
            </a:r>
            <a:r>
              <a:rPr lang="it-IT" sz="2400" dirty="0" err="1"/>
              <a:t>different</a:t>
            </a:r>
            <a:r>
              <a:rPr lang="it-IT" sz="2400" dirty="0"/>
              <a:t> </a:t>
            </a:r>
            <a:r>
              <a:rPr lang="it-IT" sz="2400" dirty="0" err="1"/>
              <a:t>usage</a:t>
            </a:r>
            <a:endParaRPr lang="it-IT" sz="2400" dirty="0"/>
          </a:p>
          <a:p>
            <a:pPr marL="342900" indent="-342900">
              <a:buFont typeface="Arial" panose="020B0604020202020204" pitchFamily="34" charset="0"/>
              <a:buChar char="•"/>
            </a:pPr>
            <a:r>
              <a:rPr lang="it-IT" sz="2400" dirty="0" err="1"/>
              <a:t>Type-approved</a:t>
            </a:r>
            <a:r>
              <a:rPr lang="it-IT" sz="2400" dirty="0"/>
              <a:t> trucks with </a:t>
            </a:r>
            <a:r>
              <a:rPr lang="it-IT" sz="2400" dirty="0" err="1"/>
              <a:t>factory</a:t>
            </a:r>
            <a:r>
              <a:rPr lang="it-IT" sz="2400" dirty="0"/>
              <a:t> </a:t>
            </a:r>
            <a:r>
              <a:rPr lang="it-IT" sz="2400" dirty="0" err="1"/>
              <a:t>installed</a:t>
            </a:r>
            <a:r>
              <a:rPr lang="it-IT" sz="2400" dirty="0"/>
              <a:t> working </a:t>
            </a:r>
            <a:r>
              <a:rPr lang="it-IT" sz="2400" dirty="0" err="1"/>
              <a:t>lamps</a:t>
            </a:r>
            <a:r>
              <a:rPr lang="it-IT" sz="2400" dirty="0"/>
              <a:t> </a:t>
            </a:r>
            <a:r>
              <a:rPr lang="it-IT" sz="2400" dirty="0" err="1"/>
              <a:t>prepared</a:t>
            </a:r>
            <a:r>
              <a:rPr lang="it-IT" sz="2400" dirty="0"/>
              <a:t> for the target market</a:t>
            </a:r>
          </a:p>
          <a:p>
            <a:pPr marL="342900" indent="-342900">
              <a:buFont typeface="Arial" panose="020B0604020202020204" pitchFamily="34" charset="0"/>
              <a:buChar char="•"/>
            </a:pPr>
            <a:r>
              <a:rPr lang="it-IT" sz="2400" dirty="0" err="1"/>
              <a:t>Type-approved</a:t>
            </a:r>
            <a:r>
              <a:rPr lang="it-IT" sz="2400" dirty="0"/>
              <a:t> taxis with </a:t>
            </a:r>
            <a:r>
              <a:rPr lang="it-IT" sz="2400" dirty="0" err="1"/>
              <a:t>factory</a:t>
            </a:r>
            <a:r>
              <a:rPr lang="it-IT" sz="2400" dirty="0"/>
              <a:t> </a:t>
            </a:r>
            <a:r>
              <a:rPr lang="it-IT" sz="2400" dirty="0" err="1"/>
              <a:t>installed</a:t>
            </a:r>
            <a:r>
              <a:rPr lang="it-IT" sz="2400" dirty="0"/>
              <a:t> taxi </a:t>
            </a:r>
            <a:r>
              <a:rPr lang="it-IT" sz="2400" dirty="0" err="1"/>
              <a:t>lamps</a:t>
            </a:r>
            <a:r>
              <a:rPr lang="it-IT" sz="2400" dirty="0"/>
              <a:t> </a:t>
            </a:r>
            <a:r>
              <a:rPr lang="it-IT" sz="2400" dirty="0" err="1"/>
              <a:t>prepared</a:t>
            </a:r>
            <a:r>
              <a:rPr lang="it-IT" sz="2400" dirty="0"/>
              <a:t> for the target market</a:t>
            </a:r>
          </a:p>
        </p:txBody>
      </p:sp>
      <p:sp>
        <p:nvSpPr>
          <p:cNvPr id="4" name="CasellaDiTesto 3">
            <a:extLst>
              <a:ext uri="{FF2B5EF4-FFF2-40B4-BE49-F238E27FC236}">
                <a16:creationId xmlns:a16="http://schemas.microsoft.com/office/drawing/2014/main" id="{BCC07C5E-8F40-C69A-111E-C2A995615451}"/>
              </a:ext>
            </a:extLst>
          </p:cNvPr>
          <p:cNvSpPr txBox="1"/>
          <p:nvPr/>
        </p:nvSpPr>
        <p:spPr>
          <a:xfrm>
            <a:off x="272143" y="3213556"/>
            <a:ext cx="11582400" cy="461665"/>
          </a:xfrm>
          <a:prstGeom prst="rect">
            <a:avLst/>
          </a:prstGeom>
          <a:noFill/>
        </p:spPr>
        <p:txBody>
          <a:bodyPr wrap="square">
            <a:spAutoFit/>
          </a:bodyPr>
          <a:lstStyle/>
          <a:p>
            <a:r>
              <a:rPr lang="en-GB" sz="2400" b="1" dirty="0"/>
              <a:t>Considering to add a similar provision in UN Regulation No. 48 (doc. </a:t>
            </a:r>
            <a:r>
              <a:rPr lang="en-GB" sz="2400" b="1" dirty="0">
                <a:hlinkClick r:id="rId2"/>
              </a:rPr>
              <a:t>SLR-69-04/Rev.1</a:t>
            </a:r>
            <a:r>
              <a:rPr lang="en-GB" sz="2400" b="1" dirty="0"/>
              <a:t>)</a:t>
            </a:r>
          </a:p>
        </p:txBody>
      </p:sp>
    </p:spTree>
    <p:extLst>
      <p:ext uri="{BB962C8B-B14F-4D97-AF65-F5344CB8AC3E}">
        <p14:creationId xmlns:p14="http://schemas.microsoft.com/office/powerpoint/2010/main" val="599304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751B5FA6-86BE-EB15-4BE2-47A129F48F4B}"/>
              </a:ext>
            </a:extLst>
          </p:cNvPr>
          <p:cNvSpPr txBox="1"/>
          <p:nvPr/>
        </p:nvSpPr>
        <p:spPr>
          <a:xfrm>
            <a:off x="185057" y="529441"/>
            <a:ext cx="11506200" cy="3231654"/>
          </a:xfrm>
          <a:prstGeom prst="rect">
            <a:avLst/>
          </a:prstGeom>
          <a:noFill/>
        </p:spPr>
        <p:txBody>
          <a:bodyPr wrap="square">
            <a:spAutoFit/>
          </a:bodyPr>
          <a:lstStyle/>
          <a:p>
            <a:r>
              <a:rPr lang="en-GB" sz="2400" b="1" dirty="0"/>
              <a:t>Reference paragraphs in UN Regulation No. 48</a:t>
            </a:r>
          </a:p>
          <a:p>
            <a:endParaRPr lang="en-GB" sz="2000" i="1" dirty="0"/>
          </a:p>
          <a:p>
            <a:pPr marL="631825" indent="-631825"/>
            <a:r>
              <a:rPr lang="en-GB" sz="2000" i="1" dirty="0"/>
              <a:t>2.1.5.	"Lamp" means a device designed to illuminate the road or to emit a light signal to other road users. Rear registration plate lamps and retro-reflectors are likewise to be regarded as lamps. For the purpose of this Regulation, light-emitting rear registration plates, the service-door-lighting system according to the provisions of UN Regulation No. 107 on vehicles of categories M2 and M3 and external status indicator as defined in this Regulation are not considered as lamps. </a:t>
            </a:r>
          </a:p>
          <a:p>
            <a:pPr marL="631825" indent="-631825"/>
            <a:endParaRPr lang="en-GB" sz="2000" i="1" dirty="0"/>
          </a:p>
          <a:p>
            <a:pPr marL="631825" indent="-631825"/>
            <a:r>
              <a:rPr lang="en-GB" sz="2000" i="1" dirty="0"/>
              <a:t>5.22.	With the exception of retro-reflectors, a lamp even bearing an approval mark is deemed not to be present when it cannot be made to operate by the sole installation of a light source and/or a fuse. </a:t>
            </a:r>
          </a:p>
        </p:txBody>
      </p:sp>
    </p:spTree>
    <p:extLst>
      <p:ext uri="{BB962C8B-B14F-4D97-AF65-F5344CB8AC3E}">
        <p14:creationId xmlns:p14="http://schemas.microsoft.com/office/powerpoint/2010/main" val="27895272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9" ma:contentTypeDescription="Create a new document." ma:contentTypeScope="" ma:versionID="957983f112ff70deb4ba3514eaba81b6">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226e8c697896011a9f0e61e90df53f9c"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1F062C6-E62C-486D-BA70-14D56D865D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4159CF5-B8D1-4844-B25C-543EC3E27A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256</TotalTime>
  <Words>416</Words>
  <Application>Microsoft Office PowerPoint</Application>
  <PresentationFormat>Widescreen</PresentationFormat>
  <Paragraphs>33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Courier New</vt:lpstr>
      <vt:lpstr>Wingdings</vt:lpstr>
      <vt:lpstr>Tema di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Davide Puglisi</dc:creator>
  <cp:lastModifiedBy>Editorial corrections</cp:lastModifiedBy>
  <cp:revision>11</cp:revision>
  <dcterms:created xsi:type="dcterms:W3CDTF">2024-09-12T03:05:15Z</dcterms:created>
  <dcterms:modified xsi:type="dcterms:W3CDTF">2024-09-25T06:39:30Z</dcterms:modified>
</cp:coreProperties>
</file>