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4"/>
  </p:sldMasterIdLst>
  <p:sldIdLst>
    <p:sldId id="258" r:id="rId5"/>
    <p:sldId id="265" r:id="rId6"/>
    <p:sldId id="267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D8880B-EEEF-40DB-9B2F-8BBE8243A73E}" v="1" dt="2024-07-02T08:48:44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sao Matsukawa" userId="0298301bda78cb15" providerId="LiveId" clId="{9BD3E541-3574-457C-B764-C6E400C44AD5}"/>
    <pc:docChg chg="undo custSel addSld delSld modSld">
      <pc:chgData name="Hisao Matsukawa" userId="0298301bda78cb15" providerId="LiveId" clId="{9BD3E541-3574-457C-B764-C6E400C44AD5}" dt="2024-02-29T22:55:18.219" v="715" actId="14"/>
      <pc:docMkLst>
        <pc:docMk/>
      </pc:docMkLst>
      <pc:sldChg chg="modSp mod">
        <pc:chgData name="Hisao Matsukawa" userId="0298301bda78cb15" providerId="LiveId" clId="{9BD3E541-3574-457C-B764-C6E400C44AD5}" dt="2024-02-29T13:31:05.375" v="46" actId="20577"/>
        <pc:sldMkLst>
          <pc:docMk/>
          <pc:sldMk cId="3978021513" sldId="258"/>
        </pc:sldMkLst>
        <pc:spChg chg="mod">
          <ac:chgData name="Hisao Matsukawa" userId="0298301bda78cb15" providerId="LiveId" clId="{9BD3E541-3574-457C-B764-C6E400C44AD5}" dt="2024-02-29T13:29:54.816" v="11" actId="20577"/>
          <ac:spMkLst>
            <pc:docMk/>
            <pc:sldMk cId="3978021513" sldId="258"/>
            <ac:spMk id="4" creationId="{00000000-0000-0000-0000-000000000000}"/>
          </ac:spMkLst>
        </pc:spChg>
        <pc:spChg chg="mod">
          <ac:chgData name="Hisao Matsukawa" userId="0298301bda78cb15" providerId="LiveId" clId="{9BD3E541-3574-457C-B764-C6E400C44AD5}" dt="2024-02-29T13:31:05.375" v="46" actId="20577"/>
          <ac:spMkLst>
            <pc:docMk/>
            <pc:sldMk cId="3978021513" sldId="258"/>
            <ac:spMk id="5" creationId="{8C793F83-DD79-C30A-1C03-E4F538468A26}"/>
          </ac:spMkLst>
        </pc:spChg>
      </pc:sldChg>
      <pc:sldChg chg="del">
        <pc:chgData name="Hisao Matsukawa" userId="0298301bda78cb15" providerId="LiveId" clId="{9BD3E541-3574-457C-B764-C6E400C44AD5}" dt="2024-02-29T22:42:19.405" v="610" actId="2696"/>
        <pc:sldMkLst>
          <pc:docMk/>
          <pc:sldMk cId="1430841171" sldId="263"/>
        </pc:sldMkLst>
      </pc:sldChg>
      <pc:sldChg chg="delSp modSp new del mod">
        <pc:chgData name="Hisao Matsukawa" userId="0298301bda78cb15" providerId="LiveId" clId="{9BD3E541-3574-457C-B764-C6E400C44AD5}" dt="2024-02-29T22:42:15.503" v="609" actId="2696"/>
        <pc:sldMkLst>
          <pc:docMk/>
          <pc:sldMk cId="2131648195" sldId="264"/>
        </pc:sldMkLst>
        <pc:spChg chg="del">
          <ac:chgData name="Hisao Matsukawa" userId="0298301bda78cb15" providerId="LiveId" clId="{9BD3E541-3574-457C-B764-C6E400C44AD5}" dt="2024-02-29T13:40:50.540" v="49" actId="478"/>
          <ac:spMkLst>
            <pc:docMk/>
            <pc:sldMk cId="2131648195" sldId="264"/>
            <ac:spMk id="2" creationId="{AF14B858-89C0-AED8-1205-D971E5B6E76D}"/>
          </ac:spMkLst>
        </pc:spChg>
        <pc:spChg chg="mod">
          <ac:chgData name="Hisao Matsukawa" userId="0298301bda78cb15" providerId="LiveId" clId="{9BD3E541-3574-457C-B764-C6E400C44AD5}" dt="2024-02-29T22:36:17.027" v="595" actId="20577"/>
          <ac:spMkLst>
            <pc:docMk/>
            <pc:sldMk cId="2131648195" sldId="264"/>
            <ac:spMk id="3" creationId="{D49E3000-B1BB-C123-8B01-BE0BB1F1F7E5}"/>
          </ac:spMkLst>
        </pc:spChg>
      </pc:sldChg>
      <pc:sldChg chg="modSp add mod">
        <pc:chgData name="Hisao Matsukawa" userId="0298301bda78cb15" providerId="LiveId" clId="{9BD3E541-3574-457C-B764-C6E400C44AD5}" dt="2024-02-29T22:55:18.219" v="715" actId="14"/>
        <pc:sldMkLst>
          <pc:docMk/>
          <pc:sldMk cId="3541205637" sldId="265"/>
        </pc:sldMkLst>
        <pc:spChg chg="mod">
          <ac:chgData name="Hisao Matsukawa" userId="0298301bda78cb15" providerId="LiveId" clId="{9BD3E541-3574-457C-B764-C6E400C44AD5}" dt="2024-02-29T22:55:18.219" v="715" actId="14"/>
          <ac:spMkLst>
            <pc:docMk/>
            <pc:sldMk cId="3541205637" sldId="265"/>
            <ac:spMk id="7" creationId="{5A39501D-01A5-3C70-4DC3-005F70DBBA2D}"/>
          </ac:spMkLst>
        </pc:spChg>
      </pc:sldChg>
      <pc:sldChg chg="addSp delSp modSp new mod">
        <pc:chgData name="Hisao Matsukawa" userId="0298301bda78cb15" providerId="LiveId" clId="{9BD3E541-3574-457C-B764-C6E400C44AD5}" dt="2024-02-29T22:49:44.122" v="703" actId="20577"/>
        <pc:sldMkLst>
          <pc:docMk/>
          <pc:sldMk cId="2082934578" sldId="266"/>
        </pc:sldMkLst>
        <pc:spChg chg="del">
          <ac:chgData name="Hisao Matsukawa" userId="0298301bda78cb15" providerId="LiveId" clId="{9BD3E541-3574-457C-B764-C6E400C44AD5}" dt="2024-02-29T22:42:12.959" v="608" actId="478"/>
          <ac:spMkLst>
            <pc:docMk/>
            <pc:sldMk cId="2082934578" sldId="266"/>
            <ac:spMk id="2" creationId="{7AA4656B-0E3B-742D-BD40-2964ECBCED35}"/>
          </ac:spMkLst>
        </pc:spChg>
        <pc:spChg chg="del">
          <ac:chgData name="Hisao Matsukawa" userId="0298301bda78cb15" providerId="LiveId" clId="{9BD3E541-3574-457C-B764-C6E400C44AD5}" dt="2024-02-29T22:42:10.926" v="607" actId="478"/>
          <ac:spMkLst>
            <pc:docMk/>
            <pc:sldMk cId="2082934578" sldId="266"/>
            <ac:spMk id="3" creationId="{B5F5C673-AFFD-8458-58AD-58D9BFF0067D}"/>
          </ac:spMkLst>
        </pc:spChg>
        <pc:spChg chg="add mod">
          <ac:chgData name="Hisao Matsukawa" userId="0298301bda78cb15" providerId="LiveId" clId="{9BD3E541-3574-457C-B764-C6E400C44AD5}" dt="2024-02-29T22:43:06.641" v="636" actId="1035"/>
          <ac:spMkLst>
            <pc:docMk/>
            <pc:sldMk cId="2082934578" sldId="266"/>
            <ac:spMk id="6" creationId="{7227D927-6478-DE47-3E09-C5D2C8E6E8B4}"/>
          </ac:spMkLst>
        </pc:spChg>
        <pc:spChg chg="add mod">
          <ac:chgData name="Hisao Matsukawa" userId="0298301bda78cb15" providerId="LiveId" clId="{9BD3E541-3574-457C-B764-C6E400C44AD5}" dt="2024-02-29T22:43:06.641" v="636" actId="1035"/>
          <ac:spMkLst>
            <pc:docMk/>
            <pc:sldMk cId="2082934578" sldId="266"/>
            <ac:spMk id="7" creationId="{28B13DED-DA9E-33E7-F8DA-639D604A7830}"/>
          </ac:spMkLst>
        </pc:spChg>
        <pc:spChg chg="add mod">
          <ac:chgData name="Hisao Matsukawa" userId="0298301bda78cb15" providerId="LiveId" clId="{9BD3E541-3574-457C-B764-C6E400C44AD5}" dt="2024-02-29T22:43:06.641" v="636" actId="1035"/>
          <ac:spMkLst>
            <pc:docMk/>
            <pc:sldMk cId="2082934578" sldId="266"/>
            <ac:spMk id="8" creationId="{74DF5CFF-7FE7-7B2E-2114-49F4446DD262}"/>
          </ac:spMkLst>
        </pc:spChg>
        <pc:spChg chg="add mod">
          <ac:chgData name="Hisao Matsukawa" userId="0298301bda78cb15" providerId="LiveId" clId="{9BD3E541-3574-457C-B764-C6E400C44AD5}" dt="2024-02-29T22:43:06.641" v="636" actId="1035"/>
          <ac:spMkLst>
            <pc:docMk/>
            <pc:sldMk cId="2082934578" sldId="266"/>
            <ac:spMk id="9" creationId="{714599A0-2FA4-96F1-C3A5-7D5B142D4690}"/>
          </ac:spMkLst>
        </pc:spChg>
        <pc:spChg chg="add mod">
          <ac:chgData name="Hisao Matsukawa" userId="0298301bda78cb15" providerId="LiveId" clId="{9BD3E541-3574-457C-B764-C6E400C44AD5}" dt="2024-02-29T22:43:06.641" v="636" actId="1035"/>
          <ac:spMkLst>
            <pc:docMk/>
            <pc:sldMk cId="2082934578" sldId="266"/>
            <ac:spMk id="10" creationId="{6DB758C2-C98E-5622-C73F-F3F8E9917E94}"/>
          </ac:spMkLst>
        </pc:spChg>
        <pc:spChg chg="add mod">
          <ac:chgData name="Hisao Matsukawa" userId="0298301bda78cb15" providerId="LiveId" clId="{9BD3E541-3574-457C-B764-C6E400C44AD5}" dt="2024-02-29T22:49:44.122" v="703" actId="20577"/>
          <ac:spMkLst>
            <pc:docMk/>
            <pc:sldMk cId="2082934578" sldId="266"/>
            <ac:spMk id="12" creationId="{674AB74C-6C89-D7FA-3B9C-34C280E54CBF}"/>
          </ac:spMkLst>
        </pc:spChg>
        <pc:spChg chg="add mod">
          <ac:chgData name="Hisao Matsukawa" userId="0298301bda78cb15" providerId="LiveId" clId="{9BD3E541-3574-457C-B764-C6E400C44AD5}" dt="2024-02-29T22:48:21.486" v="675" actId="1076"/>
          <ac:spMkLst>
            <pc:docMk/>
            <pc:sldMk cId="2082934578" sldId="266"/>
            <ac:spMk id="16" creationId="{7B493871-146B-A2ED-1708-8AF2EB507364}"/>
          </ac:spMkLst>
        </pc:spChg>
        <pc:spChg chg="add mod">
          <ac:chgData name="Hisao Matsukawa" userId="0298301bda78cb15" providerId="LiveId" clId="{9BD3E541-3574-457C-B764-C6E400C44AD5}" dt="2024-02-29T22:49:02.563" v="698" actId="1076"/>
          <ac:spMkLst>
            <pc:docMk/>
            <pc:sldMk cId="2082934578" sldId="266"/>
            <ac:spMk id="20" creationId="{97D7B6CD-AB56-3CCF-3A60-0ED3A92CF21F}"/>
          </ac:spMkLst>
        </pc:spChg>
        <pc:picChg chg="add mod">
          <ac:chgData name="Hisao Matsukawa" userId="0298301bda78cb15" providerId="LiveId" clId="{9BD3E541-3574-457C-B764-C6E400C44AD5}" dt="2024-02-29T22:43:06.641" v="636" actId="1035"/>
          <ac:picMkLst>
            <pc:docMk/>
            <pc:sldMk cId="2082934578" sldId="266"/>
            <ac:picMk id="4" creationId="{AD894186-A63D-4207-FC76-2C4007821D68}"/>
          </ac:picMkLst>
        </pc:picChg>
        <pc:picChg chg="add mod">
          <ac:chgData name="Hisao Matsukawa" userId="0298301bda78cb15" providerId="LiveId" clId="{9BD3E541-3574-457C-B764-C6E400C44AD5}" dt="2024-02-29T22:48:58.968" v="697" actId="1076"/>
          <ac:picMkLst>
            <pc:docMk/>
            <pc:sldMk cId="2082934578" sldId="266"/>
            <ac:picMk id="5" creationId="{CEBD63E8-2AF1-965A-A1BE-ECFD2CF1C3FE}"/>
          </ac:picMkLst>
        </pc:picChg>
        <pc:cxnChg chg="add mod">
          <ac:chgData name="Hisao Matsukawa" userId="0298301bda78cb15" providerId="LiveId" clId="{9BD3E541-3574-457C-B764-C6E400C44AD5}" dt="2024-02-29T22:47:35.399" v="658" actId="1582"/>
          <ac:cxnSpMkLst>
            <pc:docMk/>
            <pc:sldMk cId="2082934578" sldId="266"/>
            <ac:cxnSpMk id="14" creationId="{4F8DE508-C8A5-4615-54B1-067CE6857EBF}"/>
          </ac:cxnSpMkLst>
        </pc:cxnChg>
        <pc:cxnChg chg="add mod">
          <ac:chgData name="Hisao Matsukawa" userId="0298301bda78cb15" providerId="LiveId" clId="{9BD3E541-3574-457C-B764-C6E400C44AD5}" dt="2024-02-29T22:48:37.297" v="679" actId="14100"/>
          <ac:cxnSpMkLst>
            <pc:docMk/>
            <pc:sldMk cId="2082934578" sldId="266"/>
            <ac:cxnSpMk id="17" creationId="{16262979-2509-ED2E-D098-A793E4AAC61E}"/>
          </ac:cxnSpMkLst>
        </pc:cxnChg>
      </pc:sldChg>
    </pc:docChg>
  </pc:docChgLst>
  <pc:docChgLst>
    <pc:chgData name="H.Matsukawa" userId="599b77b1-415a-474e-8c2c-837756ff2b9d" providerId="ADAL" clId="{19AD948C-0719-4E30-8296-9AC7FFA52221}"/>
    <pc:docChg chg="modSld">
      <pc:chgData name="H.Matsukawa" userId="599b77b1-415a-474e-8c2c-837756ff2b9d" providerId="ADAL" clId="{19AD948C-0719-4E30-8296-9AC7FFA52221}" dt="2023-11-13T21:43:38.450" v="4" actId="11"/>
      <pc:docMkLst>
        <pc:docMk/>
      </pc:docMkLst>
      <pc:sldChg chg="modSp mod">
        <pc:chgData name="H.Matsukawa" userId="599b77b1-415a-474e-8c2c-837756ff2b9d" providerId="ADAL" clId="{19AD948C-0719-4E30-8296-9AC7FFA52221}" dt="2023-11-13T21:43:38.450" v="4" actId="11"/>
        <pc:sldMkLst>
          <pc:docMk/>
          <pc:sldMk cId="1430841171" sldId="263"/>
        </pc:sldMkLst>
        <pc:spChg chg="mod">
          <ac:chgData name="H.Matsukawa" userId="599b77b1-415a-474e-8c2c-837756ff2b9d" providerId="ADAL" clId="{19AD948C-0719-4E30-8296-9AC7FFA52221}" dt="2023-11-13T21:43:38.450" v="4" actId="11"/>
          <ac:spMkLst>
            <pc:docMk/>
            <pc:sldMk cId="1430841171" sldId="263"/>
            <ac:spMk id="7" creationId="{F50FEC87-BB08-D694-2C95-71E6A252AF3B}"/>
          </ac:spMkLst>
        </pc:spChg>
      </pc:sldChg>
    </pc:docChg>
  </pc:docChgLst>
  <pc:docChgLst>
    <pc:chgData name="H.Matsukawa" userId="599b77b1-415a-474e-8c2c-837756ff2b9d" providerId="ADAL" clId="{1C787B15-325B-42DA-AA06-A104EAE9EF7C}"/>
    <pc:docChg chg="custSel modSld">
      <pc:chgData name="H.Matsukawa" userId="599b77b1-415a-474e-8c2c-837756ff2b9d" providerId="ADAL" clId="{1C787B15-325B-42DA-AA06-A104EAE9EF7C}" dt="2024-06-21T09:35:00.687" v="363" actId="1038"/>
      <pc:docMkLst>
        <pc:docMk/>
      </pc:docMkLst>
      <pc:sldChg chg="modSp mod">
        <pc:chgData name="H.Matsukawa" userId="599b77b1-415a-474e-8c2c-837756ff2b9d" providerId="ADAL" clId="{1C787B15-325B-42DA-AA06-A104EAE9EF7C}" dt="2024-06-20T15:56:48.846" v="30" actId="20577"/>
        <pc:sldMkLst>
          <pc:docMk/>
          <pc:sldMk cId="3978021513" sldId="258"/>
        </pc:sldMkLst>
        <pc:spChg chg="mod">
          <ac:chgData name="H.Matsukawa" userId="599b77b1-415a-474e-8c2c-837756ff2b9d" providerId="ADAL" clId="{1C787B15-325B-42DA-AA06-A104EAE9EF7C}" dt="2024-06-20T15:56:48.846" v="30" actId="20577"/>
          <ac:spMkLst>
            <pc:docMk/>
            <pc:sldMk cId="3978021513" sldId="258"/>
            <ac:spMk id="4" creationId="{00000000-0000-0000-0000-000000000000}"/>
          </ac:spMkLst>
        </pc:spChg>
        <pc:spChg chg="mod">
          <ac:chgData name="H.Matsukawa" userId="599b77b1-415a-474e-8c2c-837756ff2b9d" providerId="ADAL" clId="{1C787B15-325B-42DA-AA06-A104EAE9EF7C}" dt="2024-06-20T15:56:37.469" v="22" actId="20577"/>
          <ac:spMkLst>
            <pc:docMk/>
            <pc:sldMk cId="3978021513" sldId="258"/>
            <ac:spMk id="5" creationId="{8C793F83-DD79-C30A-1C03-E4F538468A26}"/>
          </ac:spMkLst>
        </pc:spChg>
      </pc:sldChg>
      <pc:sldChg chg="modSp mod">
        <pc:chgData name="H.Matsukawa" userId="599b77b1-415a-474e-8c2c-837756ff2b9d" providerId="ADAL" clId="{1C787B15-325B-42DA-AA06-A104EAE9EF7C}" dt="2024-06-20T16:21:15.255" v="203" actId="255"/>
        <pc:sldMkLst>
          <pc:docMk/>
          <pc:sldMk cId="3541205637" sldId="265"/>
        </pc:sldMkLst>
        <pc:spChg chg="mod">
          <ac:chgData name="H.Matsukawa" userId="599b77b1-415a-474e-8c2c-837756ff2b9d" providerId="ADAL" clId="{1C787B15-325B-42DA-AA06-A104EAE9EF7C}" dt="2024-06-20T16:21:15.255" v="203" actId="255"/>
          <ac:spMkLst>
            <pc:docMk/>
            <pc:sldMk cId="3541205637" sldId="265"/>
            <ac:spMk id="7" creationId="{5A39501D-01A5-3C70-4DC3-005F70DBBA2D}"/>
          </ac:spMkLst>
        </pc:spChg>
      </pc:sldChg>
      <pc:sldChg chg="addSp modSp mod">
        <pc:chgData name="H.Matsukawa" userId="599b77b1-415a-474e-8c2c-837756ff2b9d" providerId="ADAL" clId="{1C787B15-325B-42DA-AA06-A104EAE9EF7C}" dt="2024-06-20T16:35:59.634" v="343" actId="1076"/>
        <pc:sldMkLst>
          <pc:docMk/>
          <pc:sldMk cId="2082934578" sldId="266"/>
        </pc:sldMkLst>
        <pc:spChg chg="add mod">
          <ac:chgData name="H.Matsukawa" userId="599b77b1-415a-474e-8c2c-837756ff2b9d" providerId="ADAL" clId="{1C787B15-325B-42DA-AA06-A104EAE9EF7C}" dt="2024-06-20T16:35:59.634" v="343" actId="1076"/>
          <ac:spMkLst>
            <pc:docMk/>
            <pc:sldMk cId="2082934578" sldId="266"/>
            <ac:spMk id="3" creationId="{728B32E8-ECF5-BE05-647F-701E6D69EDA7}"/>
          </ac:spMkLst>
        </pc:spChg>
        <pc:spChg chg="add mod">
          <ac:chgData name="H.Matsukawa" userId="599b77b1-415a-474e-8c2c-837756ff2b9d" providerId="ADAL" clId="{1C787B15-325B-42DA-AA06-A104EAE9EF7C}" dt="2024-06-20T16:35:50.707" v="342" actId="1076"/>
          <ac:spMkLst>
            <pc:docMk/>
            <pc:sldMk cId="2082934578" sldId="266"/>
            <ac:spMk id="11" creationId="{22A945C4-9FCA-DABA-1FE1-28940D6DAEB5}"/>
          </ac:spMkLst>
        </pc:spChg>
        <pc:spChg chg="mod">
          <ac:chgData name="H.Matsukawa" userId="599b77b1-415a-474e-8c2c-837756ff2b9d" providerId="ADAL" clId="{1C787B15-325B-42DA-AA06-A104EAE9EF7C}" dt="2024-06-20T16:29:03.517" v="280" actId="1076"/>
          <ac:spMkLst>
            <pc:docMk/>
            <pc:sldMk cId="2082934578" sldId="266"/>
            <ac:spMk id="20" creationId="{97D7B6CD-AB56-3CCF-3A60-0ED3A92CF21F}"/>
          </ac:spMkLst>
        </pc:spChg>
      </pc:sldChg>
      <pc:sldChg chg="addSp modSp mod">
        <pc:chgData name="H.Matsukawa" userId="599b77b1-415a-474e-8c2c-837756ff2b9d" providerId="ADAL" clId="{1C787B15-325B-42DA-AA06-A104EAE9EF7C}" dt="2024-06-21T09:35:00.687" v="363" actId="1038"/>
        <pc:sldMkLst>
          <pc:docMk/>
          <pc:sldMk cId="711631467" sldId="267"/>
        </pc:sldMkLst>
        <pc:spChg chg="mod">
          <ac:chgData name="H.Matsukawa" userId="599b77b1-415a-474e-8c2c-837756ff2b9d" providerId="ADAL" clId="{1C787B15-325B-42DA-AA06-A104EAE9EF7C}" dt="2024-06-21T09:35:00.687" v="363" actId="1038"/>
          <ac:spMkLst>
            <pc:docMk/>
            <pc:sldMk cId="711631467" sldId="267"/>
            <ac:spMk id="4" creationId="{47CC6C81-4299-3F70-0355-0CB056A1899B}"/>
          </ac:spMkLst>
        </pc:spChg>
        <pc:spChg chg="mod">
          <ac:chgData name="H.Matsukawa" userId="599b77b1-415a-474e-8c2c-837756ff2b9d" providerId="ADAL" clId="{1C787B15-325B-42DA-AA06-A104EAE9EF7C}" dt="2024-06-21T09:35:00.687" v="363" actId="1038"/>
          <ac:spMkLst>
            <pc:docMk/>
            <pc:sldMk cId="711631467" sldId="267"/>
            <ac:spMk id="5" creationId="{00C15D69-39EA-66B2-55DC-16F09CF0ECEC}"/>
          </ac:spMkLst>
        </pc:spChg>
        <pc:spChg chg="mod">
          <ac:chgData name="H.Matsukawa" userId="599b77b1-415a-474e-8c2c-837756ff2b9d" providerId="ADAL" clId="{1C787B15-325B-42DA-AA06-A104EAE9EF7C}" dt="2024-06-21T09:34:33.631" v="345" actId="20577"/>
          <ac:spMkLst>
            <pc:docMk/>
            <pc:sldMk cId="711631467" sldId="267"/>
            <ac:spMk id="7" creationId="{5A39501D-01A5-3C70-4DC3-005F70DBBA2D}"/>
          </ac:spMkLst>
        </pc:spChg>
        <pc:spChg chg="mod">
          <ac:chgData name="H.Matsukawa" userId="599b77b1-415a-474e-8c2c-837756ff2b9d" providerId="ADAL" clId="{1C787B15-325B-42DA-AA06-A104EAE9EF7C}" dt="2024-06-21T09:35:00.687" v="363" actId="1038"/>
          <ac:spMkLst>
            <pc:docMk/>
            <pc:sldMk cId="711631467" sldId="267"/>
            <ac:spMk id="9" creationId="{1A5B2CB6-04EC-5B2A-E412-60C1224E717F}"/>
          </ac:spMkLst>
        </pc:spChg>
        <pc:spChg chg="mod">
          <ac:chgData name="H.Matsukawa" userId="599b77b1-415a-474e-8c2c-837756ff2b9d" providerId="ADAL" clId="{1C787B15-325B-42DA-AA06-A104EAE9EF7C}" dt="2024-06-21T09:35:00.687" v="363" actId="1038"/>
          <ac:spMkLst>
            <pc:docMk/>
            <pc:sldMk cId="711631467" sldId="267"/>
            <ac:spMk id="11" creationId="{3AC29A45-5644-10C2-C47D-4EAFCDFC4400}"/>
          </ac:spMkLst>
        </pc:spChg>
        <pc:spChg chg="mod">
          <ac:chgData name="H.Matsukawa" userId="599b77b1-415a-474e-8c2c-837756ff2b9d" providerId="ADAL" clId="{1C787B15-325B-42DA-AA06-A104EAE9EF7C}" dt="2024-06-21T09:35:00.687" v="363" actId="1038"/>
          <ac:spMkLst>
            <pc:docMk/>
            <pc:sldMk cId="711631467" sldId="267"/>
            <ac:spMk id="12" creationId="{8EB93617-E2C8-5528-413D-886773A2327C}"/>
          </ac:spMkLst>
        </pc:spChg>
        <pc:grpChg chg="add mod">
          <ac:chgData name="H.Matsukawa" userId="599b77b1-415a-474e-8c2c-837756ff2b9d" providerId="ADAL" clId="{1C787B15-325B-42DA-AA06-A104EAE9EF7C}" dt="2024-06-21T09:35:00.687" v="363" actId="1038"/>
          <ac:grpSpMkLst>
            <pc:docMk/>
            <pc:sldMk cId="711631467" sldId="267"/>
            <ac:grpSpMk id="2" creationId="{0CD67741-61FE-8741-7DD7-38B7254F4E5B}"/>
          </ac:grpSpMkLst>
        </pc:grpChg>
        <pc:grpChg chg="mod">
          <ac:chgData name="H.Matsukawa" userId="599b77b1-415a-474e-8c2c-837756ff2b9d" providerId="ADAL" clId="{1C787B15-325B-42DA-AA06-A104EAE9EF7C}" dt="2024-06-21T09:35:00.687" v="363" actId="1038"/>
          <ac:grpSpMkLst>
            <pc:docMk/>
            <pc:sldMk cId="711631467" sldId="267"/>
            <ac:grpSpMk id="3" creationId="{7AAF1EC9-432C-DB7F-1318-4AA2D84A5D6B}"/>
          </ac:grpSpMkLst>
        </pc:grpChg>
        <pc:grpChg chg="mod">
          <ac:chgData name="H.Matsukawa" userId="599b77b1-415a-474e-8c2c-837756ff2b9d" providerId="ADAL" clId="{1C787B15-325B-42DA-AA06-A104EAE9EF7C}" dt="2024-06-21T09:35:00.687" v="363" actId="1038"/>
          <ac:grpSpMkLst>
            <pc:docMk/>
            <pc:sldMk cId="711631467" sldId="267"/>
            <ac:grpSpMk id="10" creationId="{C1566536-61C4-4332-C908-125C2DB8E87C}"/>
          </ac:grpSpMkLst>
        </pc:grpChg>
        <pc:cxnChg chg="mod">
          <ac:chgData name="H.Matsukawa" userId="599b77b1-415a-474e-8c2c-837756ff2b9d" providerId="ADAL" clId="{1C787B15-325B-42DA-AA06-A104EAE9EF7C}" dt="2024-06-21T09:35:00.687" v="363" actId="1038"/>
          <ac:cxnSpMkLst>
            <pc:docMk/>
            <pc:sldMk cId="711631467" sldId="267"/>
            <ac:cxnSpMk id="6" creationId="{31BB226A-50F8-DAC0-4CC8-5EF2E58919FA}"/>
          </ac:cxnSpMkLst>
        </pc:cxnChg>
        <pc:cxnChg chg="mod">
          <ac:chgData name="H.Matsukawa" userId="599b77b1-415a-474e-8c2c-837756ff2b9d" providerId="ADAL" clId="{1C787B15-325B-42DA-AA06-A104EAE9EF7C}" dt="2024-06-21T09:35:00.687" v="363" actId="1038"/>
          <ac:cxnSpMkLst>
            <pc:docMk/>
            <pc:sldMk cId="711631467" sldId="267"/>
            <ac:cxnSpMk id="8" creationId="{4664D3C0-40C2-2046-55D0-9D7C34048CF2}"/>
          </ac:cxnSpMkLst>
        </pc:cxnChg>
      </pc:sldChg>
    </pc:docChg>
  </pc:docChgLst>
  <pc:docChgLst>
    <pc:chgData name="Francois Guichard" userId="b25862a6-b641-4ece-b9f9-9230f3cdb908" providerId="ADAL" clId="{81D8880B-EEEF-40DB-9B2F-8BBE8243A73E}"/>
    <pc:docChg chg="modSld">
      <pc:chgData name="Francois Guichard" userId="b25862a6-b641-4ece-b9f9-9230f3cdb908" providerId="ADAL" clId="{81D8880B-EEEF-40DB-9B2F-8BBE8243A73E}" dt="2024-07-02T08:49:05.942" v="66" actId="20577"/>
      <pc:docMkLst>
        <pc:docMk/>
      </pc:docMkLst>
      <pc:sldChg chg="addSp modSp mod">
        <pc:chgData name="Francois Guichard" userId="b25862a6-b641-4ece-b9f9-9230f3cdb908" providerId="ADAL" clId="{81D8880B-EEEF-40DB-9B2F-8BBE8243A73E}" dt="2024-07-02T08:49:05.942" v="66" actId="20577"/>
        <pc:sldMkLst>
          <pc:docMk/>
          <pc:sldMk cId="3978021513" sldId="258"/>
        </pc:sldMkLst>
        <pc:spChg chg="add mod">
          <ac:chgData name="Francois Guichard" userId="b25862a6-b641-4ece-b9f9-9230f3cdb908" providerId="ADAL" clId="{81D8880B-EEEF-40DB-9B2F-8BBE8243A73E}" dt="2024-07-02T08:49:05.942" v="66" actId="20577"/>
          <ac:spMkLst>
            <pc:docMk/>
            <pc:sldMk cId="3978021513" sldId="258"/>
            <ac:spMk id="2" creationId="{5D5AE24C-FC92-1FDC-AED2-40A9B4885D79}"/>
          </ac:spMkLst>
        </pc:spChg>
        <pc:spChg chg="mod">
          <ac:chgData name="Francois Guichard" userId="b25862a6-b641-4ece-b9f9-9230f3cdb908" providerId="ADAL" clId="{81D8880B-EEEF-40DB-9B2F-8BBE8243A73E}" dt="2024-07-02T08:48:30.579" v="2" actId="20577"/>
          <ac:spMkLst>
            <pc:docMk/>
            <pc:sldMk cId="3978021513" sldId="258"/>
            <ac:spMk id="5" creationId="{8C793F83-DD79-C30A-1C03-E4F538468A26}"/>
          </ac:spMkLst>
        </pc:spChg>
      </pc:sldChg>
    </pc:docChg>
  </pc:docChgLst>
  <pc:docChgLst>
    <pc:chgData name="H.Matsukawa" userId="599b77b1-415a-474e-8c2c-837756ff2b9d" providerId="ADAL" clId="{F6DB56CF-B761-4817-9724-A4A2C1EF7739}"/>
    <pc:docChg chg="modSld">
      <pc:chgData name="H.Matsukawa" userId="599b77b1-415a-474e-8c2c-837756ff2b9d" providerId="ADAL" clId="{F6DB56CF-B761-4817-9724-A4A2C1EF7739}" dt="2024-06-28T04:31:36.221" v="18" actId="1076"/>
      <pc:docMkLst>
        <pc:docMk/>
      </pc:docMkLst>
      <pc:sldChg chg="modSp mod">
        <pc:chgData name="H.Matsukawa" userId="599b77b1-415a-474e-8c2c-837756ff2b9d" providerId="ADAL" clId="{F6DB56CF-B761-4817-9724-A4A2C1EF7739}" dt="2024-06-28T04:31:36.221" v="18" actId="1076"/>
        <pc:sldMkLst>
          <pc:docMk/>
          <pc:sldMk cId="2082934578" sldId="266"/>
        </pc:sldMkLst>
        <pc:spChg chg="mod">
          <ac:chgData name="H.Matsukawa" userId="599b77b1-415a-474e-8c2c-837756ff2b9d" providerId="ADAL" clId="{F6DB56CF-B761-4817-9724-A4A2C1EF7739}" dt="2024-06-28T04:31:36.221" v="18" actId="1076"/>
          <ac:spMkLst>
            <pc:docMk/>
            <pc:sldMk cId="2082934578" sldId="266"/>
            <ac:spMk id="11" creationId="{22A945C4-9FCA-DABA-1FE1-28940D6DAE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6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2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093576-3310-6A4D-A3AB-E36C9308C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827" y="1700015"/>
            <a:ext cx="10674000" cy="4388369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7E12AD-0A98-9B43-9CC3-7310AE95C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1A62-6A68-4748-9D7A-630D44983E1D}" type="datetime1">
              <a:rPr lang="nl-NL" smtClean="0"/>
              <a:t>2-7-2024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960657-6AEC-1842-BDAD-304A3428D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RDW Presentatiesjabloon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E04FD5-E728-B64F-82C3-4112F18A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2CF4-0E80-7A46-8F96-EE1F0D78FA73}" type="slidenum">
              <a:rPr lang="nl-NL" smtClean="0"/>
              <a:t>‹#›</a:t>
            </a:fld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27928E9-9868-CC47-A8FA-EF9BA384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2ECD2F78-A9AB-F646-9E01-E49F74E0F605}"/>
              </a:ext>
            </a:extLst>
          </p:cNvPr>
          <p:cNvCxnSpPr>
            <a:cxnSpLocks/>
          </p:cNvCxnSpPr>
          <p:nvPr userDrawn="1"/>
        </p:nvCxnSpPr>
        <p:spPr>
          <a:xfrm>
            <a:off x="758824" y="6097588"/>
            <a:ext cx="10674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ep 32">
            <a:extLst>
              <a:ext uri="{FF2B5EF4-FFF2-40B4-BE49-F238E27FC236}">
                <a16:creationId xmlns:a16="http://schemas.microsoft.com/office/drawing/2014/main" id="{E74CAB9F-B849-6F4F-81FD-A7896C410316}"/>
              </a:ext>
            </a:extLst>
          </p:cNvPr>
          <p:cNvGrpSpPr/>
          <p:nvPr userDrawn="1"/>
        </p:nvGrpSpPr>
        <p:grpSpPr>
          <a:xfrm>
            <a:off x="12376269" y="-54065"/>
            <a:ext cx="3518336" cy="7109393"/>
            <a:chOff x="12376269" y="-120870"/>
            <a:chExt cx="3518336" cy="7109393"/>
          </a:xfrm>
        </p:grpSpPr>
        <p:grpSp>
          <p:nvGrpSpPr>
            <p:cNvPr id="34" name="Groep 33">
              <a:extLst>
                <a:ext uri="{FF2B5EF4-FFF2-40B4-BE49-F238E27FC236}">
                  <a16:creationId xmlns:a16="http://schemas.microsoft.com/office/drawing/2014/main" id="{C13CA603-EF09-8344-8EBC-78A86A1163C5}"/>
                </a:ext>
              </a:extLst>
            </p:cNvPr>
            <p:cNvGrpSpPr/>
            <p:nvPr userDrawn="1"/>
          </p:nvGrpSpPr>
          <p:grpSpPr>
            <a:xfrm>
              <a:off x="12433106" y="847293"/>
              <a:ext cx="3461499" cy="6141230"/>
              <a:chOff x="-2933894" y="1437843"/>
              <a:chExt cx="3461499" cy="6141230"/>
            </a:xfrm>
          </p:grpSpPr>
          <p:cxnSp>
            <p:nvCxnSpPr>
              <p:cNvPr id="43" name="Gebogen verbindingslijn 42">
                <a:extLst>
                  <a:ext uri="{FF2B5EF4-FFF2-40B4-BE49-F238E27FC236}">
                    <a16:creationId xmlns:a16="http://schemas.microsoft.com/office/drawing/2014/main" id="{C020EA95-3C6E-FC42-9898-394D500DD4BA}"/>
                  </a:ext>
                </a:extLst>
              </p:cNvPr>
              <p:cNvCxnSpPr>
                <a:cxnSpLocks/>
                <a:stCxn id="49" idx="4"/>
                <a:endCxn id="45" idx="1"/>
              </p:cNvCxnSpPr>
              <p:nvPr userDrawn="1"/>
            </p:nvCxnSpPr>
            <p:spPr>
              <a:xfrm rot="16200000" flipH="1">
                <a:off x="-2662002" y="4411489"/>
                <a:ext cx="593494" cy="885279"/>
              </a:xfrm>
              <a:prstGeom prst="bentConnector2">
                <a:avLst/>
              </a:prstGeom>
              <a:ln w="1905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156A3929-3E1A-0D4B-A4E3-7310CB7E6B69}"/>
                  </a:ext>
                </a:extLst>
              </p:cNvPr>
              <p:cNvSpPr txBox="1"/>
              <p:nvPr userDrawn="1"/>
            </p:nvSpPr>
            <p:spPr>
              <a:xfrm>
                <a:off x="-2564915" y="1437843"/>
                <a:ext cx="3009400" cy="2534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03597" marR="0" lvl="0" indent="-203597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ct val="100000"/>
                  <a:buFont typeface="Zapf Dingbats"/>
                  <a:buChar char="❯"/>
                  <a:tabLst/>
                  <a:defRPr/>
                </a:pPr>
                <a:r>
                  <a:rPr lang="nl-NL" sz="1500" kern="1200" noProof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rPr>
                  <a:t>opsommingteken</a:t>
                </a:r>
              </a:p>
              <a:p>
                <a:pPr marL="205979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900"/>
                  </a:spcAft>
                  <a:buClr>
                    <a:schemeClr val="accent1"/>
                  </a:buClr>
                  <a:buSzTx/>
                  <a:buFont typeface="Arial" charset="0"/>
                  <a:buNone/>
                  <a:tabLst/>
                  <a:defRPr/>
                </a:pP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Arial</a:t>
                </a:r>
                <a:r>
                  <a:rPr kumimoji="0" lang="nl-NL" sz="750" b="0" i="0" u="none" strike="noStrike" kern="1200" cap="none" spc="0" normalizeH="0" baseline="0" noProof="0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blauw, 20 pt</a:t>
                </a:r>
              </a:p>
              <a:p>
                <a:pPr marL="367904" marR="0" lvl="1" indent="-164306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Tx/>
                  <a:buFont typeface="Systeemlettertype"/>
                  <a:buChar char="›"/>
                  <a:tabLst/>
                  <a:defRPr/>
                </a:pPr>
                <a:r>
                  <a:rPr lang="nl-NL" sz="1500" kern="1200" noProof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rPr>
                  <a:t>opsommingsteken (hoger niveau)</a:t>
                </a:r>
              </a:p>
              <a:p>
                <a:pPr marL="369094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900"/>
                  </a:spcAft>
                  <a:buClr>
                    <a:schemeClr val="accent1"/>
                  </a:buClr>
                  <a:buSzTx/>
                  <a:buFont typeface="Arial" charset="0"/>
                  <a:buNone/>
                  <a:tabLst/>
                  <a:defRPr/>
                </a:pP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Arial</a:t>
                </a:r>
                <a:r>
                  <a:rPr kumimoji="0" lang="nl-NL" sz="750" b="0" i="0" u="none" strike="noStrike" kern="1200" cap="none" spc="0" normalizeH="0" baseline="0" noProof="0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blauw, 20 </a:t>
                </a: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pt</a:t>
                </a:r>
                <a:endParaRPr kumimoji="0" lang="nl-NL" sz="750" b="0" i="0" u="none" strike="noStrike" kern="1200" cap="none" spc="0" normalizeH="0" baseline="0" noProof="0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196454" marR="0" lvl="2" indent="-196454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lang="nl-NL" sz="1500" b="1" kern="1200" noProof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rPr>
                  <a:t>subkop</a:t>
                </a:r>
                <a:endParaRPr lang="nl-NL" sz="900" kern="1200" noProof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900"/>
                  </a:spcAft>
                  <a:buClr>
                    <a:schemeClr val="accent1"/>
                  </a:buClr>
                  <a:buSzTx/>
                  <a:buFont typeface="Arial" charset="0"/>
                  <a:buNone/>
                  <a:tabLst/>
                  <a:defRPr/>
                </a:pP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Arial</a:t>
                </a:r>
                <a:r>
                  <a:rPr kumimoji="0" lang="nl-NL" sz="750" b="0" i="0" u="none" strike="noStrike" kern="1200" cap="none" spc="0" normalizeH="0" baseline="0" noProof="0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B</a:t>
                </a: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old</a:t>
                </a:r>
                <a:r>
                  <a:rPr kumimoji="0" lang="nl-NL" sz="750" b="0" i="0" u="none" strike="noStrike" kern="1200" cap="none" spc="0" normalizeH="0" baseline="0" noProof="0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blauw, 20 </a:t>
                </a: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pt</a:t>
                </a:r>
                <a:endParaRPr kumimoji="0" lang="nl-NL" sz="750" b="0" i="0" u="none" strike="noStrike" kern="1200" cap="none" spc="0" normalizeH="0" baseline="0" noProof="0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3" indent="0" algn="l" defTabSz="685800" rtl="0" eaLnBrk="1" fontAlgn="auto" latinLnBrk="0" hangingPunct="1">
                  <a:lnSpc>
                    <a:spcPct val="100000"/>
                  </a:lnSpc>
                  <a:spcBef>
                    <a:spcPts val="450"/>
                  </a:spcBef>
                  <a:spcAft>
                    <a:spcPts val="0"/>
                  </a:spcAft>
                  <a:buClrTx/>
                  <a:buSzTx/>
                  <a:buFont typeface="Systeemlettertype"/>
                  <a:buChar char="​"/>
                  <a:tabLst/>
                  <a:defRPr/>
                </a:pPr>
                <a:r>
                  <a:rPr lang="nl-NL" sz="1500" kern="1200" cap="all" baseline="0" noProof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rPr>
                  <a:t>OPVALLENDE TEKST</a:t>
                </a: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900"/>
                  </a:spcAft>
                  <a:buClr>
                    <a:schemeClr val="accent1"/>
                  </a:buClr>
                  <a:buSzTx/>
                  <a:buFont typeface="Arial" charset="0"/>
                  <a:buNone/>
                  <a:tabLst/>
                  <a:defRPr/>
                </a:pP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Arial</a:t>
                </a:r>
                <a:r>
                  <a:rPr kumimoji="0" lang="nl-NL" sz="750" b="0" i="0" u="none" strike="noStrike" kern="1200" cap="none" spc="0" normalizeH="0" baseline="0" noProof="0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oranje, 20 </a:t>
                </a: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pt</a:t>
                </a:r>
                <a:r>
                  <a:rPr kumimoji="0" lang="nl-NL" sz="750" b="0" i="0" u="none" strike="noStrike" kern="1200" cap="none" spc="0" normalizeH="0" baseline="0" noProof="0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kapitalen</a:t>
                </a:r>
              </a:p>
              <a:p>
                <a:pPr marL="0" marR="0" lvl="4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Systeemlettertype"/>
                  <a:buChar char="​"/>
                  <a:tabLst/>
                  <a:defRPr/>
                </a:pPr>
                <a:r>
                  <a:rPr lang="nl-NL" sz="1200" kern="1200" noProof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rPr>
                  <a:t>kleine tekst</a:t>
                </a: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900"/>
                  </a:spcAft>
                  <a:buClr>
                    <a:schemeClr val="accent1"/>
                  </a:buClr>
                  <a:buSzTx/>
                  <a:buFont typeface="Arial" charset="0"/>
                  <a:buNone/>
                  <a:tabLst/>
                  <a:defRPr/>
                </a:pP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Arial</a:t>
                </a:r>
                <a:r>
                  <a:rPr kumimoji="0" lang="nl-NL" sz="750" b="0" i="0" u="none" strike="noStrike" kern="1200" cap="none" spc="0" normalizeH="0" baseline="0" noProof="0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grijs, 16 </a:t>
                </a:r>
                <a:r>
                  <a:rPr kumimoji="0" lang="nl-NL" sz="750" b="0" i="0" u="none" strike="noStrike" kern="1200" cap="none" spc="0" normalizeH="0" baseline="0" noProof="0" err="1">
                    <a:ln>
                      <a:noFill/>
                    </a:ln>
                    <a:solidFill>
                      <a:srgbClr val="4C4C7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pt</a:t>
                </a:r>
                <a:endParaRPr kumimoji="0" lang="nl-NL" sz="750" b="0" i="0" u="none" strike="noStrike" kern="1200" cap="none" spc="0" normalizeH="0" baseline="0" noProof="0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863B773E-F95A-3847-B6CA-05444E72E622}"/>
                  </a:ext>
                </a:extLst>
              </p:cNvPr>
              <p:cNvSpPr txBox="1"/>
              <p:nvPr userDrawn="1"/>
            </p:nvSpPr>
            <p:spPr>
              <a:xfrm>
                <a:off x="-1922615" y="4931585"/>
                <a:ext cx="2450220" cy="438582"/>
              </a:xfrm>
              <a:prstGeom prst="rect">
                <a:avLst/>
              </a:prstGeom>
              <a:noFill/>
            </p:spPr>
            <p:txBody>
              <a:bodyPr wrap="square" lIns="90000" rtlCol="0">
                <a:spAutoFit/>
              </a:bodyPr>
              <a:lstStyle/>
              <a:p>
                <a:pPr algn="l"/>
                <a:r>
                  <a:rPr lang="nl-NL" sz="750" cap="none" baseline="0">
                    <a:solidFill>
                      <a:schemeClr val="accent2"/>
                    </a:solidFill>
                    <a:latin typeface="+mj-lt"/>
                    <a:ea typeface="Arial" charset="0"/>
                    <a:cs typeface="Arial" charset="0"/>
                  </a:rPr>
                  <a:t>In de </a:t>
                </a:r>
                <a:r>
                  <a:rPr lang="nl-NL" sz="750" b="1" u="none" cap="none" baseline="0">
                    <a:solidFill>
                      <a:schemeClr val="accent2"/>
                    </a:solidFill>
                    <a:latin typeface="+mj-lt"/>
                    <a:ea typeface="Arial" charset="0"/>
                    <a:cs typeface="Arial" charset="0"/>
                  </a:rPr>
                  <a:t>tekstvakken</a:t>
                </a:r>
                <a:r>
                  <a:rPr lang="nl-NL" sz="750" cap="none" baseline="0">
                    <a:solidFill>
                      <a:schemeClr val="accent2"/>
                    </a:solidFill>
                    <a:latin typeface="+mj-lt"/>
                    <a:ea typeface="Arial" charset="0"/>
                    <a:cs typeface="Arial" charset="0"/>
                  </a:rPr>
                  <a:t> kun je vijf soorten tekst weergeven met eigen opmaak. De opmaak is gekoppeld aan lijstniveaus. </a:t>
                </a:r>
              </a:p>
            </p:txBody>
          </p:sp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02ADE993-E88F-C74E-B693-7460F8FF2A7D}"/>
                  </a:ext>
                </a:extLst>
              </p:cNvPr>
              <p:cNvSpPr txBox="1">
                <a:spLocks noChangeAspect="1"/>
              </p:cNvSpPr>
              <p:nvPr userDrawn="1"/>
            </p:nvSpPr>
            <p:spPr>
              <a:xfrm>
                <a:off x="-2933894" y="1518103"/>
                <a:ext cx="252000" cy="252000"/>
              </a:xfrm>
              <a:prstGeom prst="ellipse">
                <a:avLst/>
              </a:prstGeom>
              <a:noFill/>
              <a:ln w="15875">
                <a:solidFill>
                  <a:schemeClr val="accent1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nl-NL" sz="900" b="1" cap="all">
                    <a:solidFill>
                      <a:schemeClr val="accent1"/>
                    </a:solidFill>
                    <a:latin typeface="+mj-lt"/>
                    <a:ea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2508C165-210F-9C43-B9FC-289D162AF324}"/>
                  </a:ext>
                </a:extLst>
              </p:cNvPr>
              <p:cNvSpPr txBox="1">
                <a:spLocks noChangeAspect="1"/>
              </p:cNvSpPr>
              <p:nvPr userDrawn="1"/>
            </p:nvSpPr>
            <p:spPr>
              <a:xfrm>
                <a:off x="-2933894" y="2147956"/>
                <a:ext cx="252000" cy="252000"/>
              </a:xfrm>
              <a:prstGeom prst="ellipse">
                <a:avLst/>
              </a:prstGeom>
              <a:noFill/>
              <a:ln w="15875">
                <a:solidFill>
                  <a:schemeClr val="accent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>
                <a:defPPr>
                  <a:defRPr lang="nl-NL"/>
                </a:defPPr>
                <a:lvl1pPr algn="ctr">
                  <a:defRPr sz="1200" b="1" cap="all">
                    <a:solidFill>
                      <a:schemeClr val="accent1"/>
                    </a:solidFill>
                    <a:latin typeface="+mj-lt"/>
                    <a:ea typeface="Arial" charset="0"/>
                    <a:cs typeface="Arial" charset="0"/>
                  </a:defRPr>
                </a:lvl1pPr>
              </a:lstStyle>
              <a:p>
                <a:pPr lvl="0"/>
                <a:r>
                  <a:rPr lang="nl-NL" sz="900"/>
                  <a:t>2</a:t>
                </a:r>
              </a:p>
            </p:txBody>
          </p:sp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F17D6696-70EC-5242-834C-3904B20551D8}"/>
                  </a:ext>
                </a:extLst>
              </p:cNvPr>
              <p:cNvSpPr txBox="1">
                <a:spLocks noChangeAspect="1"/>
              </p:cNvSpPr>
              <p:nvPr userDrawn="1"/>
            </p:nvSpPr>
            <p:spPr>
              <a:xfrm>
                <a:off x="-2933894" y="3706035"/>
                <a:ext cx="252000" cy="252000"/>
              </a:xfrm>
              <a:prstGeom prst="ellipse">
                <a:avLst/>
              </a:prstGeom>
              <a:noFill/>
              <a:ln w="15875">
                <a:solidFill>
                  <a:schemeClr val="accent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>
                <a:defPPr>
                  <a:defRPr lang="nl-NL"/>
                </a:defPPr>
                <a:lvl1pPr algn="ctr">
                  <a:defRPr sz="1200" b="1" cap="all">
                    <a:solidFill>
                      <a:schemeClr val="accent1"/>
                    </a:solidFill>
                    <a:latin typeface="+mj-lt"/>
                    <a:ea typeface="Arial" charset="0"/>
                    <a:cs typeface="Arial" charset="0"/>
                  </a:defRPr>
                </a:lvl1pPr>
              </a:lstStyle>
              <a:p>
                <a:pPr lvl="0"/>
                <a:r>
                  <a:rPr lang="nl-NL" sz="900"/>
                  <a:t>4</a:t>
                </a:r>
              </a:p>
            </p:txBody>
          </p:sp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DFCB0F47-A0AF-3147-A1B9-E566E38CA0AD}"/>
                  </a:ext>
                </a:extLst>
              </p:cNvPr>
              <p:cNvSpPr txBox="1">
                <a:spLocks noChangeAspect="1"/>
              </p:cNvSpPr>
              <p:nvPr userDrawn="1"/>
            </p:nvSpPr>
            <p:spPr>
              <a:xfrm>
                <a:off x="-2933894" y="4305382"/>
                <a:ext cx="252000" cy="252000"/>
              </a:xfrm>
              <a:prstGeom prst="ellipse">
                <a:avLst/>
              </a:prstGeom>
              <a:noFill/>
              <a:ln w="15875">
                <a:solidFill>
                  <a:schemeClr val="accent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>
                <a:defPPr>
                  <a:defRPr lang="nl-NL"/>
                </a:defPPr>
                <a:lvl1pPr algn="ctr">
                  <a:defRPr sz="1200" b="1" cap="all">
                    <a:solidFill>
                      <a:schemeClr val="accent1"/>
                    </a:solidFill>
                    <a:latin typeface="+mj-lt"/>
                    <a:ea typeface="Arial" charset="0"/>
                    <a:cs typeface="Arial" charset="0"/>
                  </a:defRPr>
                </a:lvl1pPr>
              </a:lstStyle>
              <a:p>
                <a:pPr lvl="0"/>
                <a:r>
                  <a:rPr lang="nl-NL" sz="900"/>
                  <a:t>5</a:t>
                </a:r>
              </a:p>
            </p:txBody>
          </p:sp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D6B875AD-1F35-2C42-AF39-30852D38108C}"/>
                  </a:ext>
                </a:extLst>
              </p:cNvPr>
              <p:cNvSpPr txBox="1">
                <a:spLocks noChangeAspect="1"/>
              </p:cNvSpPr>
              <p:nvPr userDrawn="1"/>
            </p:nvSpPr>
            <p:spPr>
              <a:xfrm>
                <a:off x="-2933894" y="3059543"/>
                <a:ext cx="252000" cy="252000"/>
              </a:xfrm>
              <a:prstGeom prst="ellipse">
                <a:avLst/>
              </a:prstGeom>
              <a:noFill/>
              <a:ln w="15875">
                <a:solidFill>
                  <a:schemeClr val="accent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>
                <a:defPPr>
                  <a:defRPr lang="nl-NL"/>
                </a:defPPr>
                <a:lvl1pPr algn="ctr">
                  <a:defRPr sz="1200" b="1" cap="all">
                    <a:solidFill>
                      <a:schemeClr val="accent1"/>
                    </a:solidFill>
                    <a:latin typeface="+mj-lt"/>
                    <a:ea typeface="Arial" charset="0"/>
                    <a:cs typeface="Arial" charset="0"/>
                  </a:defRPr>
                </a:lvl1pPr>
              </a:lstStyle>
              <a:p>
                <a:pPr lvl="0"/>
                <a:r>
                  <a:rPr lang="nl-NL" sz="900"/>
                  <a:t>3</a:t>
                </a:r>
              </a:p>
            </p:txBody>
          </p:sp>
          <p:grpSp>
            <p:nvGrpSpPr>
              <p:cNvPr id="51" name="Groeperen 38">
                <a:extLst>
                  <a:ext uri="{FF2B5EF4-FFF2-40B4-BE49-F238E27FC236}">
                    <a16:creationId xmlns:a16="http://schemas.microsoft.com/office/drawing/2014/main" id="{A413461B-1393-FC46-8B84-5730137E3563}"/>
                  </a:ext>
                </a:extLst>
              </p:cNvPr>
              <p:cNvGrpSpPr/>
              <p:nvPr userDrawn="1"/>
            </p:nvGrpSpPr>
            <p:grpSpPr>
              <a:xfrm>
                <a:off x="-2817520" y="6055101"/>
                <a:ext cx="2918952" cy="1523972"/>
                <a:chOff x="-5218600" y="4763397"/>
                <a:chExt cx="2918952" cy="1357017"/>
              </a:xfrm>
            </p:grpSpPr>
            <p:pic>
              <p:nvPicPr>
                <p:cNvPr id="52" name="Afbeelding 51">
                  <a:extLst>
                    <a:ext uri="{FF2B5EF4-FFF2-40B4-BE49-F238E27FC236}">
                      <a16:creationId xmlns:a16="http://schemas.microsoft.com/office/drawing/2014/main" id="{28315337-0329-E443-9017-3670402E2652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5212991" y="5461767"/>
                  <a:ext cx="1325880" cy="315512"/>
                </a:xfrm>
                <a:prstGeom prst="rect">
                  <a:avLst/>
                </a:prstGeom>
              </p:spPr>
            </p:pic>
            <p:cxnSp>
              <p:nvCxnSpPr>
                <p:cNvPr id="53" name="Rechte verbindingslijn 52">
                  <a:extLst>
                    <a:ext uri="{FF2B5EF4-FFF2-40B4-BE49-F238E27FC236}">
                      <a16:creationId xmlns:a16="http://schemas.microsoft.com/office/drawing/2014/main" id="{1290E2B8-DA4D-9943-A826-78110D1CF259}"/>
                    </a:ext>
                  </a:extLst>
                </p:cNvPr>
                <p:cNvCxnSpPr/>
                <p:nvPr userDrawn="1"/>
              </p:nvCxnSpPr>
              <p:spPr>
                <a:xfrm>
                  <a:off x="-5218600" y="5826230"/>
                  <a:ext cx="2918952" cy="0"/>
                </a:xfrm>
                <a:prstGeom prst="line">
                  <a:avLst/>
                </a:prstGeom>
                <a:ln w="9525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4" name="Groeperen 37">
                  <a:extLst>
                    <a:ext uri="{FF2B5EF4-FFF2-40B4-BE49-F238E27FC236}">
                      <a16:creationId xmlns:a16="http://schemas.microsoft.com/office/drawing/2014/main" id="{F7D612FD-613A-2647-AA34-2AAFFF1926AD}"/>
                    </a:ext>
                  </a:extLst>
                </p:cNvPr>
                <p:cNvGrpSpPr/>
                <p:nvPr userDrawn="1"/>
              </p:nvGrpSpPr>
              <p:grpSpPr>
                <a:xfrm>
                  <a:off x="-5218600" y="4763397"/>
                  <a:ext cx="2918948" cy="1357017"/>
                  <a:chOff x="-5218600" y="4763397"/>
                  <a:chExt cx="2918948" cy="1357017"/>
                </a:xfrm>
              </p:grpSpPr>
              <p:sp>
                <p:nvSpPr>
                  <p:cNvPr id="55" name="Rechthoek 54">
                    <a:extLst>
                      <a:ext uri="{FF2B5EF4-FFF2-40B4-BE49-F238E27FC236}">
                        <a16:creationId xmlns:a16="http://schemas.microsoft.com/office/drawing/2014/main" id="{18C0E1C8-930B-8842-BC9E-5B89F633C5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4323696" y="5107254"/>
                    <a:ext cx="1408535" cy="28776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l"/>
                    <a:r>
                      <a:rPr lang="nl-NL" sz="750" b="1" cap="none" baseline="0">
                        <a:solidFill>
                          <a:schemeClr val="accent2"/>
                        </a:solidFill>
                        <a:latin typeface="+mj-lt"/>
                        <a:ea typeface="Arial" charset="0"/>
                        <a:cs typeface="Arial" charset="0"/>
                      </a:rPr>
                      <a:t>Volgende stijl </a:t>
                    </a:r>
                    <a:r>
                      <a:rPr lang="nl-NL" sz="750" cap="none" baseline="0">
                        <a:solidFill>
                          <a:schemeClr val="accent2"/>
                        </a:solidFill>
                        <a:latin typeface="+mj-lt"/>
                        <a:ea typeface="Arial" charset="0"/>
                        <a:cs typeface="Arial" charset="0"/>
                      </a:rPr>
                      <a:t>(lijstniveau verhogen)</a:t>
                    </a:r>
                  </a:p>
                </p:txBody>
              </p:sp>
              <p:sp>
                <p:nvSpPr>
                  <p:cNvPr id="56" name="Rechthoek 55">
                    <a:extLst>
                      <a:ext uri="{FF2B5EF4-FFF2-40B4-BE49-F238E27FC236}">
                        <a16:creationId xmlns:a16="http://schemas.microsoft.com/office/drawing/2014/main" id="{ACF9F891-56B1-B247-BBBA-A6D6FDA85C4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4323696" y="4763397"/>
                    <a:ext cx="1524207" cy="28776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l"/>
                    <a:r>
                      <a:rPr lang="nl-NL" sz="750" b="1" cap="none" baseline="0">
                        <a:solidFill>
                          <a:schemeClr val="accent2"/>
                        </a:solidFill>
                        <a:latin typeface="+mj-lt"/>
                        <a:ea typeface="Arial" charset="0"/>
                        <a:cs typeface="Arial" charset="0"/>
                      </a:rPr>
                      <a:t>Vorige stijl </a:t>
                    </a:r>
                    <a:br>
                      <a:rPr lang="nl-NL" sz="750" cap="none" baseline="0">
                        <a:solidFill>
                          <a:schemeClr val="accent2"/>
                        </a:solidFill>
                        <a:latin typeface="+mj-lt"/>
                        <a:ea typeface="Arial" charset="0"/>
                        <a:cs typeface="Arial" charset="0"/>
                      </a:rPr>
                    </a:br>
                    <a:r>
                      <a:rPr lang="nl-NL" sz="750" cap="none" baseline="0">
                        <a:solidFill>
                          <a:schemeClr val="accent2"/>
                        </a:solidFill>
                        <a:latin typeface="+mj-lt"/>
                        <a:ea typeface="Arial" charset="0"/>
                        <a:cs typeface="Arial" charset="0"/>
                      </a:rPr>
                      <a:t>(lijstniveau verlagen)</a:t>
                    </a:r>
                  </a:p>
                </p:txBody>
              </p:sp>
              <p:cxnSp>
                <p:nvCxnSpPr>
                  <p:cNvPr id="57" name="Gebogen verbindingslijn 55">
                    <a:extLst>
                      <a:ext uri="{FF2B5EF4-FFF2-40B4-BE49-F238E27FC236}">
                        <a16:creationId xmlns:a16="http://schemas.microsoft.com/office/drawing/2014/main" id="{5A1DDDD8-CD99-DB4D-BF28-3B54B95BA99B}"/>
                      </a:ext>
                    </a:extLst>
                  </p:cNvPr>
                  <p:cNvCxnSpPr>
                    <a:cxnSpLocks/>
                    <a:stCxn id="42" idx="0"/>
                    <a:endCxn id="55" idx="1"/>
                  </p:cNvCxnSpPr>
                  <p:nvPr userDrawn="1"/>
                </p:nvCxnSpPr>
                <p:spPr>
                  <a:xfrm rot="5400000" flipH="1" flipV="1">
                    <a:off x="-4499810" y="5283194"/>
                    <a:ext cx="208172" cy="144055"/>
                  </a:xfrm>
                  <a:prstGeom prst="bentConnector2">
                    <a:avLst/>
                  </a:prstGeom>
                  <a:ln w="19050">
                    <a:solidFill>
                      <a:schemeClr val="accent1"/>
                    </a:solidFill>
                    <a:prstDash val="sysDot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Gebogen verbindingslijn 57">
                    <a:extLst>
                      <a:ext uri="{FF2B5EF4-FFF2-40B4-BE49-F238E27FC236}">
                        <a16:creationId xmlns:a16="http://schemas.microsoft.com/office/drawing/2014/main" id="{6F711D85-B957-9548-8824-D1382015485C}"/>
                      </a:ext>
                    </a:extLst>
                  </p:cNvPr>
                  <p:cNvCxnSpPr>
                    <a:cxnSpLocks/>
                    <a:stCxn id="40" idx="0"/>
                    <a:endCxn id="56" idx="1"/>
                  </p:cNvCxnSpPr>
                  <p:nvPr userDrawn="1"/>
                </p:nvCxnSpPr>
                <p:spPr>
                  <a:xfrm rot="5400000" flipH="1" flipV="1">
                    <a:off x="-4754151" y="5028853"/>
                    <a:ext cx="552029" cy="308880"/>
                  </a:xfrm>
                  <a:prstGeom prst="bentConnector2">
                    <a:avLst/>
                  </a:prstGeom>
                  <a:ln w="19050">
                    <a:solidFill>
                      <a:schemeClr val="accent1"/>
                    </a:solidFill>
                    <a:prstDash val="sysDot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" name="Tekstvak 83">
                    <a:extLst>
                      <a:ext uri="{FF2B5EF4-FFF2-40B4-BE49-F238E27FC236}">
                        <a16:creationId xmlns:a16="http://schemas.microsoft.com/office/drawing/2014/main" id="{740ED1D3-13FA-CB4B-86BA-44FB50D93892}"/>
                      </a:ext>
                    </a:extLst>
                  </p:cNvPr>
                  <p:cNvSpPr txBox="1"/>
                  <p:nvPr userDrawn="1"/>
                </p:nvSpPr>
                <p:spPr>
                  <a:xfrm>
                    <a:off x="-4426152" y="5832653"/>
                    <a:ext cx="2126500" cy="287761"/>
                  </a:xfrm>
                  <a:prstGeom prst="rect">
                    <a:avLst/>
                  </a:prstGeom>
                  <a:noFill/>
                </p:spPr>
                <p:txBody>
                  <a:bodyPr wrap="square" lIns="0" rtlCol="0">
                    <a:spAutoFit/>
                  </a:bodyPr>
                  <a:lstStyle/>
                  <a:p>
                    <a:pPr algn="l"/>
                    <a:r>
                      <a:rPr lang="nl-NL" sz="750" cap="none" baseline="0">
                        <a:solidFill>
                          <a:schemeClr val="accent2"/>
                        </a:solidFill>
                        <a:latin typeface="+mj-lt"/>
                        <a:ea typeface="Arial" charset="0"/>
                        <a:cs typeface="Arial" charset="0"/>
                      </a:rPr>
                      <a:t>Herstel eventueel de originele opmaak van de dia met de knop </a:t>
                    </a:r>
                    <a:r>
                      <a:rPr lang="nl-NL" sz="750" b="1" cap="none" baseline="0">
                        <a:solidFill>
                          <a:schemeClr val="accent2"/>
                        </a:solidFill>
                        <a:latin typeface="+mj-lt"/>
                        <a:ea typeface="Arial" charset="0"/>
                        <a:cs typeface="Arial" charset="0"/>
                      </a:rPr>
                      <a:t>Opnieuw instellen</a:t>
                    </a:r>
                    <a:endParaRPr lang="nl-NL" sz="750" cap="none" baseline="0">
                      <a:solidFill>
                        <a:schemeClr val="accent2"/>
                      </a:solidFill>
                      <a:latin typeface="+mj-lt"/>
                      <a:ea typeface="Arial" charset="0"/>
                      <a:cs typeface="Arial" charset="0"/>
                    </a:endParaRPr>
                  </a:p>
                </p:txBody>
              </p:sp>
              <p:pic>
                <p:nvPicPr>
                  <p:cNvPr id="85" name="Afbeelding 84">
                    <a:extLst>
                      <a:ext uri="{FF2B5EF4-FFF2-40B4-BE49-F238E27FC236}">
                        <a16:creationId xmlns:a16="http://schemas.microsoft.com/office/drawing/2014/main" id="{14870E6A-2AE6-D647-9956-4A7B902DD949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-5218600" y="5884354"/>
                    <a:ext cx="731520" cy="122134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5445A0FE-36DA-764E-ACFF-6BEF5552303F}"/>
                </a:ext>
              </a:extLst>
            </p:cNvPr>
            <p:cNvSpPr/>
            <p:nvPr userDrawn="1"/>
          </p:nvSpPr>
          <p:spPr>
            <a:xfrm>
              <a:off x="13444384" y="4990758"/>
              <a:ext cx="221701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algn="l" defTabSz="685800" rtl="0" eaLnBrk="1" latinLnBrk="0" hangingPunct="1"/>
              <a:r>
                <a:rPr lang="nl-NL" sz="750" kern="1200" cap="none" baseline="0">
                  <a:solidFill>
                    <a:schemeClr val="accent2"/>
                  </a:solidFill>
                  <a:latin typeface="+mj-lt"/>
                  <a:ea typeface="Arial" charset="0"/>
                  <a:cs typeface="Arial" charset="0"/>
                </a:rPr>
                <a:t>Wijzig de tekststijlen met de tab-knop of de knoppen in de menubalk:</a:t>
              </a:r>
            </a:p>
          </p:txBody>
        </p: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3EDE1322-5623-D745-97D1-06891FDE92EA}"/>
                </a:ext>
              </a:extLst>
            </p:cNvPr>
            <p:cNvCxnSpPr>
              <a:stCxn id="46" idx="4"/>
              <a:endCxn id="47" idx="0"/>
            </p:cNvCxnSpPr>
            <p:nvPr userDrawn="1"/>
          </p:nvCxnSpPr>
          <p:spPr>
            <a:xfrm>
              <a:off x="12559106" y="1179553"/>
              <a:ext cx="0" cy="377853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DBEFFC2A-B6FA-C340-AC9D-A49F9D903318}"/>
                </a:ext>
              </a:extLst>
            </p:cNvPr>
            <p:cNvCxnSpPr>
              <a:cxnSpLocks/>
              <a:stCxn id="47" idx="4"/>
              <a:endCxn id="50" idx="0"/>
            </p:cNvCxnSpPr>
            <p:nvPr userDrawn="1"/>
          </p:nvCxnSpPr>
          <p:spPr>
            <a:xfrm>
              <a:off x="12559106" y="1809406"/>
              <a:ext cx="0" cy="659587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852A6C58-7A43-404D-9BC9-8918AFE27B63}"/>
                </a:ext>
              </a:extLst>
            </p:cNvPr>
            <p:cNvCxnSpPr>
              <a:cxnSpLocks/>
              <a:stCxn id="50" idx="4"/>
              <a:endCxn id="48" idx="0"/>
            </p:cNvCxnSpPr>
            <p:nvPr userDrawn="1"/>
          </p:nvCxnSpPr>
          <p:spPr>
            <a:xfrm>
              <a:off x="12559106" y="2720993"/>
              <a:ext cx="0" cy="394492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6F80E7E3-6BD7-6545-99AD-AB04F16CFCCD}"/>
                </a:ext>
              </a:extLst>
            </p:cNvPr>
            <p:cNvCxnSpPr>
              <a:cxnSpLocks/>
              <a:stCxn id="48" idx="4"/>
              <a:endCxn id="49" idx="0"/>
            </p:cNvCxnSpPr>
            <p:nvPr userDrawn="1"/>
          </p:nvCxnSpPr>
          <p:spPr>
            <a:xfrm>
              <a:off x="12559106" y="3367485"/>
              <a:ext cx="0" cy="347347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1750B988-4D07-AA4E-9517-977B8D2B21F6}"/>
                </a:ext>
              </a:extLst>
            </p:cNvPr>
            <p:cNvSpPr/>
            <p:nvPr userDrawn="1"/>
          </p:nvSpPr>
          <p:spPr>
            <a:xfrm>
              <a:off x="13036504" y="6246078"/>
              <a:ext cx="198000" cy="198827"/>
            </a:xfrm>
            <a:prstGeom prst="ellipse">
              <a:avLst/>
            </a:prstGeom>
            <a:noFill/>
            <a:ln w="15875">
              <a:solidFill>
                <a:schemeClr val="accent1"/>
              </a:solidFill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 anchorCtr="0">
              <a:noAutofit/>
            </a:bodyPr>
            <a:lstStyle/>
            <a:p>
              <a:pPr lvl="0" algn="ctr"/>
              <a:endParaRPr lang="nl-NL" sz="900" b="1" cap="all">
                <a:solidFill>
                  <a:schemeClr val="accent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C58A0D73-BBBC-BE43-AFF6-92FB7762E1FE}"/>
                </a:ext>
              </a:extLst>
            </p:cNvPr>
            <p:cNvSpPr/>
            <p:nvPr userDrawn="1"/>
          </p:nvSpPr>
          <p:spPr>
            <a:xfrm>
              <a:off x="12376269" y="-120870"/>
              <a:ext cx="3009400" cy="5816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>
                  <a:schemeClr val="accent1"/>
                </a:buClr>
                <a:buSzTx/>
                <a:buFont typeface="Arial" charset="0"/>
                <a:buNone/>
                <a:tabLst/>
                <a:defRPr/>
              </a:pPr>
              <a:r>
                <a:rPr lang="nl-NL" sz="2700" b="1" kern="1200" noProof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Titel</a:t>
              </a:r>
              <a:endParaRPr lang="nl-NL" sz="4050" b="1" kern="1200" noProof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>
                  <a:schemeClr val="accent1"/>
                </a:buClr>
                <a:buSzTx/>
                <a:buFont typeface="Arial" charset="0"/>
                <a:buNone/>
                <a:tabLst/>
                <a:defRPr/>
              </a:pPr>
              <a:r>
                <a:rPr kumimoji="0" lang="nl-NL" sz="750" b="0" i="0" u="none" strike="noStrike" kern="1200" cap="none" spc="0" normalizeH="0" baseline="0" noProof="0" err="1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Arial</a:t>
              </a:r>
              <a:r>
                <a:rPr kumimoji="0" lang="nl-NL" sz="750" b="0" i="0" u="none" strike="noStrike" kern="1200" cap="none" spc="0" normalizeH="0" baseline="0" noProof="0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nl-NL" sz="750" b="0" i="0" u="none" strike="noStrike" kern="1200" cap="none" spc="0" normalizeH="0" baseline="0" noProof="0" err="1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bold</a:t>
              </a:r>
              <a:r>
                <a:rPr kumimoji="0" lang="nl-NL" sz="750" b="0" i="0" u="none" strike="noStrike" kern="1200" cap="none" spc="0" normalizeH="0" baseline="0" noProof="0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zwart, 36 </a:t>
              </a:r>
              <a:r>
                <a:rPr kumimoji="0" lang="nl-NL" sz="750" b="0" i="0" u="none" strike="noStrike" kern="1200" cap="none" spc="0" normalizeH="0" baseline="0" noProof="0" err="1">
                  <a:ln>
                    <a:noFill/>
                  </a:ln>
                  <a:solidFill>
                    <a:srgbClr val="4C4C7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pt</a:t>
              </a:r>
              <a:endParaRPr lang="nl-NL" sz="750"/>
            </a:p>
          </p:txBody>
        </p:sp>
        <p:sp>
          <p:nvSpPr>
            <p:cNvPr id="42" name="Ovaal 41">
              <a:extLst>
                <a:ext uri="{FF2B5EF4-FFF2-40B4-BE49-F238E27FC236}">
                  <a16:creationId xmlns:a16="http://schemas.microsoft.com/office/drawing/2014/main" id="{F880797E-A6F1-B04B-A070-7E07FC1B4D60}"/>
                </a:ext>
              </a:extLst>
            </p:cNvPr>
            <p:cNvSpPr/>
            <p:nvPr userDrawn="1"/>
          </p:nvSpPr>
          <p:spPr>
            <a:xfrm>
              <a:off x="13201329" y="6246078"/>
              <a:ext cx="198000" cy="198827"/>
            </a:xfrm>
            <a:prstGeom prst="ellipse">
              <a:avLst/>
            </a:prstGeom>
            <a:noFill/>
            <a:ln w="15875">
              <a:solidFill>
                <a:schemeClr val="accent1"/>
              </a:solidFill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lIns="0" tIns="0" rIns="0" bIns="0" rtlCol="0" anchor="ctr" anchorCtr="0">
              <a:noAutofit/>
            </a:bodyPr>
            <a:lstStyle/>
            <a:p>
              <a:pPr lvl="0" algn="ctr"/>
              <a:endParaRPr lang="nl-NL" sz="900" b="1" cap="all">
                <a:solidFill>
                  <a:schemeClr val="accent1"/>
                </a:solidFill>
                <a:latin typeface="+mj-lt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55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4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2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0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8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2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8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225062" y="2510204"/>
            <a:ext cx="9741876" cy="2760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b="1" i="1" dirty="0"/>
              <a:t>Report to the 1</a:t>
            </a:r>
            <a:r>
              <a:rPr lang="en-US" altLang="ja-JP" sz="5400" b="1" i="1" dirty="0"/>
              <a:t>93</a:t>
            </a:r>
            <a:r>
              <a:rPr lang="en-US" altLang="ja-JP" sz="5400" b="1" i="1" baseline="30000" dirty="0"/>
              <a:t>rd</a:t>
            </a:r>
            <a:r>
              <a:rPr lang="en-US" altLang="ja-JP" sz="5400" b="1" i="1" dirty="0"/>
              <a:t> </a:t>
            </a:r>
            <a:r>
              <a:rPr lang="en-GB" sz="5400" b="1" i="1" dirty="0"/>
              <a:t>WP.29 session</a:t>
            </a:r>
            <a:br>
              <a:rPr lang="en-GB" sz="5400" b="1" i="1" dirty="0"/>
            </a:br>
            <a:r>
              <a:rPr lang="en-US" altLang="ja-JP" sz="5400" b="1" i="1" dirty="0"/>
              <a:t>from</a:t>
            </a:r>
            <a:r>
              <a:rPr lang="en-GB" sz="5400" b="1" i="1" dirty="0"/>
              <a:t> the 45</a:t>
            </a:r>
            <a:r>
              <a:rPr lang="en-GB" sz="5400" b="1" i="1" baseline="30000" dirty="0"/>
              <a:t>th</a:t>
            </a:r>
            <a:r>
              <a:rPr lang="en-GB" sz="5400" b="1" i="1" dirty="0"/>
              <a:t> IWG on IWVTA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C2CF4-0E80-7A46-8F96-EE1F0D78FA73}" type="slidenum">
              <a:rPr lang="nl-NL" smtClean="0"/>
              <a:t>1</a:t>
            </a:fld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7597" y="136525"/>
            <a:ext cx="3711833" cy="1296662"/>
          </a:xfrm>
        </p:spPr>
        <p:txBody>
          <a:bodyPr>
            <a:noAutofit/>
          </a:bodyPr>
          <a:lstStyle/>
          <a:p>
            <a:pPr defTabSz="710804"/>
            <a:r>
              <a:rPr lang="en-GB" sz="2000"/>
              <a:t>Transmitted by the IWG on IWVTA				</a:t>
            </a:r>
            <a:br>
              <a:rPr lang="en-GB" sz="2000"/>
            </a:br>
            <a:r>
              <a:rPr lang="en-GB" sz="2000"/>
              <a:t>			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793F83-DD79-C30A-1C03-E4F538468A26}"/>
              </a:ext>
            </a:extLst>
          </p:cNvPr>
          <p:cNvSpPr txBox="1"/>
          <p:nvPr/>
        </p:nvSpPr>
        <p:spPr>
          <a:xfrm>
            <a:off x="7904480" y="136525"/>
            <a:ext cx="39609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GB" sz="2000" u="sng" dirty="0">
                <a:latin typeface="+mj-lt"/>
                <a:ea typeface="+mj-ea"/>
                <a:cs typeface="+mj-cs"/>
              </a:rPr>
              <a:t>Informal document</a:t>
            </a:r>
            <a:r>
              <a:rPr kumimoji="1" lang="en-GB" sz="2000" dirty="0">
                <a:latin typeface="+mj-lt"/>
                <a:ea typeface="+mj-ea"/>
                <a:cs typeface="+mj-cs"/>
              </a:rPr>
              <a:t> </a:t>
            </a:r>
            <a:r>
              <a:rPr kumimoji="1" lang="en-GB" sz="2000" b="1" dirty="0">
                <a:latin typeface="+mj-lt"/>
                <a:ea typeface="+mj-ea"/>
                <a:cs typeface="+mj-cs"/>
              </a:rPr>
              <a:t>WP.29-1</a:t>
            </a:r>
            <a:r>
              <a:rPr kumimoji="1" lang="en-US" altLang="ja-JP" sz="2000" b="1" dirty="0">
                <a:latin typeface="+mj-lt"/>
                <a:ea typeface="+mj-ea"/>
                <a:cs typeface="+mj-cs"/>
              </a:rPr>
              <a:t>93</a:t>
            </a:r>
            <a:r>
              <a:rPr kumimoji="1" lang="en-GB" sz="2000" b="1" dirty="0">
                <a:latin typeface="+mj-lt"/>
                <a:ea typeface="+mj-ea"/>
                <a:cs typeface="+mj-cs"/>
              </a:rPr>
              <a:t>-15*</a:t>
            </a:r>
            <a:br>
              <a:rPr kumimoji="1" lang="en-GB" sz="2000" dirty="0">
                <a:latin typeface="+mj-lt"/>
                <a:ea typeface="+mj-ea"/>
                <a:cs typeface="+mj-cs"/>
              </a:rPr>
            </a:br>
            <a:r>
              <a:rPr kumimoji="1" lang="en-GB" sz="2000" dirty="0">
                <a:latin typeface="+mj-lt"/>
                <a:ea typeface="+mj-ea"/>
                <a:cs typeface="+mj-cs"/>
              </a:rPr>
              <a:t>1</a:t>
            </a:r>
            <a:r>
              <a:rPr kumimoji="1" lang="en-US" altLang="ja-JP" sz="2000" dirty="0">
                <a:latin typeface="+mj-lt"/>
                <a:ea typeface="+mj-ea"/>
                <a:cs typeface="+mj-cs"/>
              </a:rPr>
              <a:t>93</a:t>
            </a:r>
            <a:r>
              <a:rPr kumimoji="1" lang="en-US" altLang="ja-JP" sz="2000" baseline="30000" dirty="0">
                <a:latin typeface="+mj-lt"/>
                <a:ea typeface="+mj-ea"/>
                <a:cs typeface="+mj-cs"/>
              </a:rPr>
              <a:t>rd</a:t>
            </a:r>
            <a:r>
              <a:rPr kumimoji="1" lang="en-US" altLang="ja-JP" sz="2000" dirty="0">
                <a:latin typeface="+mj-lt"/>
                <a:ea typeface="+mj-ea"/>
                <a:cs typeface="+mj-cs"/>
              </a:rPr>
              <a:t> </a:t>
            </a:r>
            <a:r>
              <a:rPr kumimoji="1" lang="en-GB" sz="2000" dirty="0">
                <a:latin typeface="+mj-lt"/>
                <a:ea typeface="+mj-ea"/>
                <a:cs typeface="+mj-cs"/>
              </a:rPr>
              <a:t> WP.29, 25-28 June 2024</a:t>
            </a:r>
          </a:p>
          <a:p>
            <a:r>
              <a:rPr kumimoji="1" lang="en-GB" sz="2000" dirty="0">
                <a:latin typeface="+mj-lt"/>
                <a:ea typeface="+mj-ea"/>
                <a:cs typeface="+mj-cs"/>
              </a:rPr>
              <a:t>Agenda item 4.3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5AE24C-FC92-1FDC-AED2-40A9B4885D79}"/>
              </a:ext>
            </a:extLst>
          </p:cNvPr>
          <p:cNvSpPr txBox="1"/>
          <p:nvPr/>
        </p:nvSpPr>
        <p:spPr>
          <a:xfrm>
            <a:off x="766482" y="6356350"/>
            <a:ext cx="457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* </a:t>
            </a:r>
            <a:r>
              <a:rPr lang="fr-CH" dirty="0" err="1"/>
              <a:t>Reissued</a:t>
            </a:r>
            <a:r>
              <a:rPr lang="fr-CH" dirty="0"/>
              <a:t> on 2 July 2024 for </a:t>
            </a:r>
            <a:r>
              <a:rPr lang="fr-CH" dirty="0" err="1"/>
              <a:t>technical</a:t>
            </a:r>
            <a:r>
              <a:rPr lang="fr-CH" dirty="0"/>
              <a:t> </a:t>
            </a:r>
            <a:r>
              <a:rPr lang="fr-CH" dirty="0" err="1"/>
              <a:t>reasons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7802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0FAEB-7B56-4B36-A6EA-F38D16623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39501D-01A5-3C70-4DC3-005F70DBBA2D}"/>
              </a:ext>
            </a:extLst>
          </p:cNvPr>
          <p:cNvSpPr txBox="1"/>
          <p:nvPr/>
        </p:nvSpPr>
        <p:spPr>
          <a:xfrm>
            <a:off x="484508" y="1112144"/>
            <a:ext cx="11498287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600" dirty="0"/>
              <a:t>◼Please consider the following item.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600" dirty="0"/>
              <a:t>IWVTA IWG submitted a Formal Document  regarding amendments to Transitional Provisions Guidelines.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2600" dirty="0"/>
              <a:t>The term “preceding series” as singular or plural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2600" dirty="0"/>
              <a:t>C.9. and C.9.bis. Amendment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2600" dirty="0"/>
              <a:t>Special case 1-1,1-2,1-3</a:t>
            </a:r>
            <a:endParaRPr lang="en-GB" sz="2600" dirty="0"/>
          </a:p>
          <a:p>
            <a:endParaRPr lang="en-GB" sz="2600" dirty="0"/>
          </a:p>
          <a:p>
            <a:endParaRPr lang="en-GB" sz="2600" dirty="0"/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ja-JP" sz="2600" dirty="0">
                <a:cs typeface="Times New Roman" panose="02020603050405020304" pitchFamily="18" charset="0"/>
              </a:rPr>
              <a:t>IWVTA IWG submitted an Informal  proposal regarding </a:t>
            </a:r>
            <a:r>
              <a:rPr lang="en-GB" altLang="ja-JP" sz="2600" dirty="0"/>
              <a:t>amendments to</a:t>
            </a:r>
            <a:r>
              <a:rPr lang="en-US" altLang="ja-JP" sz="2600" dirty="0">
                <a:cs typeface="Times New Roman" panose="02020603050405020304" pitchFamily="18" charset="0"/>
              </a:rPr>
              <a:t> UN R0/07 series. It is an annual update on UN Regulations applicable to IWVTA.</a:t>
            </a:r>
          </a:p>
          <a:p>
            <a:pPr marL="914400" lvl="1" indent="-457200">
              <a:buFont typeface="+mj-lt"/>
              <a:buAutoNum type="arabicPeriod" startAt="2"/>
            </a:pPr>
            <a:endParaRPr lang="en-US" altLang="ja-JP" sz="2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0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0FAEB-7B56-4B36-A6EA-F38D16623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39501D-01A5-3C70-4DC3-005F70DBBA2D}"/>
              </a:ext>
            </a:extLst>
          </p:cNvPr>
          <p:cNvSpPr txBox="1"/>
          <p:nvPr/>
        </p:nvSpPr>
        <p:spPr>
          <a:xfrm>
            <a:off x="518651" y="1180969"/>
            <a:ext cx="11154698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ja-JP" sz="2600" dirty="0"/>
              <a:t>◼Please take note of the following items.</a:t>
            </a:r>
            <a:endParaRPr lang="en-GB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Consulted by DETA IWG, IWVTA IWG is considering amending the 1958 Agreement (Schedule 5):</a:t>
            </a:r>
            <a:br>
              <a:rPr lang="en-US" altLang="ja-JP" sz="24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altLang="ja-JP" sz="2400" dirty="0">
                <a:solidFill>
                  <a:schemeClr val="tx1"/>
                </a:solidFill>
                <a:sym typeface="Wingdings" panose="05000000000000000000" pitchFamily="2" charset="2"/>
              </a:rPr>
              <a:t>     “the approval markings required by UN Regulations may be replaced by a 	 	Unique Identifier (UI) preceded by the symbol      ,</a:t>
            </a:r>
            <a:r>
              <a:rPr lang="en-US" altLang="ja-JP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if</a:t>
            </a:r>
            <a:r>
              <a:rPr lang="en-US" altLang="ja-JP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2400" strike="sngStrike" dirty="0">
                <a:solidFill>
                  <a:schemeClr val="tx1"/>
                </a:solidFill>
                <a:sym typeface="Wingdings" panose="05000000000000000000" pitchFamily="2" charset="2"/>
              </a:rPr>
              <a:t>unless</a:t>
            </a:r>
            <a:r>
              <a:rPr lang="en-US" altLang="ja-JP" sz="24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explicitly</a:t>
            </a:r>
            <a:r>
              <a:rPr lang="en-US" altLang="ja-JP" sz="2400" dirty="0">
                <a:solidFill>
                  <a:schemeClr val="tx1"/>
                </a:solidFill>
                <a:sym typeface="Wingdings" panose="05000000000000000000" pitchFamily="2" charset="2"/>
              </a:rPr>
              <a:t> specified 	</a:t>
            </a:r>
            <a:r>
              <a:rPr lang="en-US" altLang="ja-JP" sz="2400" strike="sngStrike" dirty="0">
                <a:solidFill>
                  <a:schemeClr val="tx1"/>
                </a:solidFill>
                <a:sym typeface="Wingdings" panose="05000000000000000000" pitchFamily="2" charset="2"/>
              </a:rPr>
              <a:t>otherwise </a:t>
            </a:r>
            <a:r>
              <a:rPr lang="en-US" altLang="ja-JP" sz="2400" dirty="0">
                <a:solidFill>
                  <a:schemeClr val="tx1"/>
                </a:solidFill>
                <a:sym typeface="Wingdings" panose="05000000000000000000" pitchFamily="2" charset="2"/>
              </a:rPr>
              <a:t>in the UN Regulations </a:t>
            </a:r>
            <a:r>
              <a:rPr lang="en-US" altLang="ja-JP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and</a:t>
            </a:r>
            <a:r>
              <a:rPr lang="en-US" altLang="ja-JP" sz="2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subject to the availability of the 	corresponding feature in 	the secure internet database</a:t>
            </a:r>
            <a:r>
              <a:rPr lang="en-US" altLang="ja-JP" sz="2400" dirty="0">
                <a:solidFill>
                  <a:schemeClr val="tx1"/>
                </a:solidFill>
                <a:sym typeface="Wingdings" panose="05000000000000000000" pitchFamily="2" charset="2"/>
              </a:rPr>
              <a:t>.”</a:t>
            </a:r>
            <a:endParaRPr lang="en-US" altLang="ja-JP" sz="2400" dirty="0">
              <a:sym typeface="Wingdings" panose="05000000000000000000" pitchFamily="2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 startAt="2"/>
            </a:pPr>
            <a:r>
              <a:rPr lang="en-US" sz="2600" dirty="0"/>
              <a:t>IWVTA IWG agreed the method how to notify the acceptance of L-IWVTA in case the concerned UN R is “unnecessary for L-IWVTA” using Doc343, specifically its columns and footnotes.</a:t>
            </a:r>
            <a:endParaRPr lang="en-GB" sz="2600" dirty="0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0CD67741-61FE-8741-7DD7-38B7254F4E5B}"/>
              </a:ext>
            </a:extLst>
          </p:cNvPr>
          <p:cNvGrpSpPr>
            <a:grpSpLocks/>
          </p:cNvGrpSpPr>
          <p:nvPr/>
        </p:nvGrpSpPr>
        <p:grpSpPr bwMode="auto">
          <a:xfrm>
            <a:off x="7674432" y="2861667"/>
            <a:ext cx="353695" cy="349712"/>
            <a:chOff x="1426" y="1702"/>
            <a:chExt cx="5102" cy="4767"/>
          </a:xfrm>
        </p:grpSpPr>
        <p:grpSp>
          <p:nvGrpSpPr>
            <p:cNvPr id="3" name="Group 6">
              <a:extLst>
                <a:ext uri="{FF2B5EF4-FFF2-40B4-BE49-F238E27FC236}">
                  <a16:creationId xmlns:a16="http://schemas.microsoft.com/office/drawing/2014/main" id="{7AAF1EC9-432C-DB7F-1318-4AA2D84A5D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6" y="1702"/>
              <a:ext cx="5102" cy="3137"/>
              <a:chOff x="1426" y="1702"/>
              <a:chExt cx="5102" cy="3137"/>
            </a:xfrm>
          </p:grpSpPr>
          <p:sp>
            <p:nvSpPr>
              <p:cNvPr id="5" name="Arc 7">
                <a:extLst>
                  <a:ext uri="{FF2B5EF4-FFF2-40B4-BE49-F238E27FC236}">
                    <a16:creationId xmlns:a16="http://schemas.microsoft.com/office/drawing/2014/main" id="{00C15D69-39EA-66B2-55DC-16F09CF0ECE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673" y="1704"/>
                <a:ext cx="852" cy="1687"/>
              </a:xfrm>
              <a:custGeom>
                <a:avLst/>
                <a:gdLst>
                  <a:gd name="T0" fmla="*/ 14 w 21600"/>
                  <a:gd name="T1" fmla="*/ 0 h 21600"/>
                  <a:gd name="T2" fmla="*/ 34 w 21600"/>
                  <a:gd name="T3" fmla="*/ 145 h 21600"/>
                  <a:gd name="T4" fmla="*/ 0 w 21600"/>
                  <a:gd name="T5" fmla="*/ 14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</a:path>
                  <a:path w="21600" h="21600" stroke="0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  <a:lnTo>
                      <a:pt x="0" y="19621"/>
                    </a:lnTo>
                    <a:lnTo>
                      <a:pt x="903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de-DE" b="1"/>
              </a:p>
            </p:txBody>
          </p:sp>
          <p:cxnSp>
            <p:nvCxnSpPr>
              <p:cNvPr id="6" name="Line 8">
                <a:extLst>
                  <a:ext uri="{FF2B5EF4-FFF2-40B4-BE49-F238E27FC236}">
                    <a16:creationId xmlns:a16="http://schemas.microsoft.com/office/drawing/2014/main" id="{31BB226A-50F8-DAC0-4CC8-5EF2E58919F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19" y="1704"/>
                <a:ext cx="409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" name="Line 9">
                <a:extLst>
                  <a:ext uri="{FF2B5EF4-FFF2-40B4-BE49-F238E27FC236}">
                    <a16:creationId xmlns:a16="http://schemas.microsoft.com/office/drawing/2014/main" id="{4664D3C0-40C2-2046-55D0-9D7C34048CF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24" y="4837"/>
                <a:ext cx="409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" name="Arc 10">
                <a:extLst>
                  <a:ext uri="{FF2B5EF4-FFF2-40B4-BE49-F238E27FC236}">
                    <a16:creationId xmlns:a16="http://schemas.microsoft.com/office/drawing/2014/main" id="{1A5B2CB6-04EC-5B2A-E412-60C1224E71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V="1">
                <a:off x="5661" y="3130"/>
                <a:ext cx="867" cy="1694"/>
              </a:xfrm>
              <a:custGeom>
                <a:avLst/>
                <a:gdLst>
                  <a:gd name="T0" fmla="*/ 15 w 21600"/>
                  <a:gd name="T1" fmla="*/ 0 h 21600"/>
                  <a:gd name="T2" fmla="*/ 35 w 21600"/>
                  <a:gd name="T3" fmla="*/ 146 h 21600"/>
                  <a:gd name="T4" fmla="*/ 0 w 21600"/>
                  <a:gd name="T5" fmla="*/ 14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</a:path>
                  <a:path w="21600" h="21600" stroke="0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  <a:lnTo>
                      <a:pt x="0" y="19621"/>
                    </a:lnTo>
                    <a:lnTo>
                      <a:pt x="903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de-DE" b="1"/>
              </a:p>
            </p:txBody>
          </p:sp>
          <p:grpSp>
            <p:nvGrpSpPr>
              <p:cNvPr id="10" name="Group 11">
                <a:extLst>
                  <a:ext uri="{FF2B5EF4-FFF2-40B4-BE49-F238E27FC236}">
                    <a16:creationId xmlns:a16="http://schemas.microsoft.com/office/drawing/2014/main" id="{C1566536-61C4-4332-C908-125C2DB8E8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6" y="1702"/>
                <a:ext cx="850" cy="3127"/>
                <a:chOff x="1426" y="1702"/>
                <a:chExt cx="850" cy="3127"/>
              </a:xfrm>
            </p:grpSpPr>
            <p:sp>
              <p:nvSpPr>
                <p:cNvPr id="11" name="Arc 12">
                  <a:extLst>
                    <a:ext uri="{FF2B5EF4-FFF2-40B4-BE49-F238E27FC236}">
                      <a16:creationId xmlns:a16="http://schemas.microsoft.com/office/drawing/2014/main" id="{3AC29A45-5644-10C2-C47D-4EAFCDFC440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426" y="1702"/>
                  <a:ext cx="849" cy="1688"/>
                </a:xfrm>
                <a:custGeom>
                  <a:avLst/>
                  <a:gdLst>
                    <a:gd name="T0" fmla="*/ 14 w 21600"/>
                    <a:gd name="T1" fmla="*/ 0 h 21600"/>
                    <a:gd name="T2" fmla="*/ 33 w 21600"/>
                    <a:gd name="T3" fmla="*/ 145 h 21600"/>
                    <a:gd name="T4" fmla="*/ 0 w 21600"/>
                    <a:gd name="T5" fmla="*/ 145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</a:path>
                    <a:path w="21600" h="21600" stroke="0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  <a:lnTo>
                        <a:pt x="0" y="19621"/>
                      </a:lnTo>
                      <a:lnTo>
                        <a:pt x="903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de-DE" b="1"/>
                </a:p>
              </p:txBody>
            </p:sp>
            <p:sp>
              <p:nvSpPr>
                <p:cNvPr id="12" name="Arc 13">
                  <a:extLst>
                    <a:ext uri="{FF2B5EF4-FFF2-40B4-BE49-F238E27FC236}">
                      <a16:creationId xmlns:a16="http://schemas.microsoft.com/office/drawing/2014/main" id="{8EB93617-E2C8-5528-413D-886773A2327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 flipV="1">
                  <a:off x="1428" y="3116"/>
                  <a:ext cx="848" cy="1713"/>
                </a:xfrm>
                <a:custGeom>
                  <a:avLst/>
                  <a:gdLst>
                    <a:gd name="T0" fmla="*/ 14 w 21600"/>
                    <a:gd name="T1" fmla="*/ 0 h 21600"/>
                    <a:gd name="T2" fmla="*/ 33 w 21600"/>
                    <a:gd name="T3" fmla="*/ 150 h 21600"/>
                    <a:gd name="T4" fmla="*/ 0 w 21600"/>
                    <a:gd name="T5" fmla="*/ 15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</a:path>
                    <a:path w="21600" h="21600" stroke="0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  <a:lnTo>
                        <a:pt x="0" y="19621"/>
                      </a:lnTo>
                      <a:lnTo>
                        <a:pt x="903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de-DE" b="1"/>
                </a:p>
              </p:txBody>
            </p:sp>
          </p:grpSp>
        </p:grpSp>
        <p:sp>
          <p:nvSpPr>
            <p:cNvPr id="4" name="Text Box 14">
              <a:extLst>
                <a:ext uri="{FF2B5EF4-FFF2-40B4-BE49-F238E27FC236}">
                  <a16:creationId xmlns:a16="http://schemas.microsoft.com/office/drawing/2014/main" id="{47CC6C81-4299-3F70-0355-0CB056A189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7" y="2546"/>
              <a:ext cx="4097" cy="392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142" tIns="571" rIns="1142" bIns="571" anchor="t" anchorCtr="0" upright="1">
              <a:noAutofit/>
            </a:bodyPr>
            <a:lstStyle/>
            <a:p>
              <a:pPr algn="ctr">
                <a:lnSpc>
                  <a:spcPts val="1200"/>
                </a:lnSpc>
                <a:spcAft>
                  <a:spcPts val="0"/>
                </a:spcAft>
              </a:pPr>
              <a:r>
                <a:rPr lang="en-US" sz="8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UI</a:t>
              </a:r>
              <a:endParaRPr lang="de-DE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163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D894186-A63D-4207-FC76-2C4007821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835" y="1249405"/>
            <a:ext cx="9363943" cy="352074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EBD63E8-2AF1-965A-A1BE-ECFD2CF1C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898" y="3615814"/>
            <a:ext cx="9301127" cy="2839291"/>
          </a:xfrm>
          <a:prstGeom prst="rect">
            <a:avLst/>
          </a:prstGeom>
        </p:spPr>
      </p:pic>
      <p:sp>
        <p:nvSpPr>
          <p:cNvPr id="6" name="波線 5">
            <a:extLst>
              <a:ext uri="{FF2B5EF4-FFF2-40B4-BE49-F238E27FC236}">
                <a16:creationId xmlns:a16="http://schemas.microsoft.com/office/drawing/2014/main" id="{7227D927-6478-DE47-3E09-C5D2C8E6E8B4}"/>
              </a:ext>
            </a:extLst>
          </p:cNvPr>
          <p:cNvSpPr/>
          <p:nvPr/>
        </p:nvSpPr>
        <p:spPr>
          <a:xfrm>
            <a:off x="1028700" y="3278518"/>
            <a:ext cx="9552214" cy="674591"/>
          </a:xfrm>
          <a:prstGeom prst="wav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B13DED-DA9E-33E7-F8DA-639D604A7830}"/>
              </a:ext>
            </a:extLst>
          </p:cNvPr>
          <p:cNvSpPr/>
          <p:nvPr/>
        </p:nvSpPr>
        <p:spPr>
          <a:xfrm>
            <a:off x="10580914" y="3137880"/>
            <a:ext cx="1466306" cy="1981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DF5CFF-7FE7-7B2E-2114-49F4446DD262}"/>
              </a:ext>
            </a:extLst>
          </p:cNvPr>
          <p:cNvSpPr/>
          <p:nvPr/>
        </p:nvSpPr>
        <p:spPr>
          <a:xfrm>
            <a:off x="144780" y="2861655"/>
            <a:ext cx="1041118" cy="1981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14599A0-2FA4-96F1-C3A5-7D5B142D4690}"/>
              </a:ext>
            </a:extLst>
          </p:cNvPr>
          <p:cNvSpPr/>
          <p:nvPr/>
        </p:nvSpPr>
        <p:spPr>
          <a:xfrm>
            <a:off x="9372600" y="1967989"/>
            <a:ext cx="971550" cy="276224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DB758C2-C98E-5622-C73F-F3F8E9917E94}"/>
              </a:ext>
            </a:extLst>
          </p:cNvPr>
          <p:cNvSpPr/>
          <p:nvPr/>
        </p:nvSpPr>
        <p:spPr>
          <a:xfrm>
            <a:off x="1176373" y="4711189"/>
            <a:ext cx="5535859" cy="1827802"/>
          </a:xfrm>
          <a:prstGeom prst="roundRect">
            <a:avLst>
              <a:gd name="adj" fmla="val 9084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74AB74C-6C89-D7FA-3B9C-34C280E54CBF}"/>
              </a:ext>
            </a:extLst>
          </p:cNvPr>
          <p:cNvSpPr txBox="1"/>
          <p:nvPr/>
        </p:nvSpPr>
        <p:spPr>
          <a:xfrm>
            <a:off x="487925" y="285590"/>
            <a:ext cx="76236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(</a:t>
            </a:r>
            <a:r>
              <a:rPr lang="ja-JP" altLang="en-US" sz="3200" dirty="0"/>
              <a:t>Example Screen of D</a:t>
            </a:r>
            <a:r>
              <a:rPr lang="en-US" altLang="ja-JP" sz="3200" dirty="0" err="1"/>
              <a:t>oc</a:t>
            </a:r>
            <a:r>
              <a:rPr lang="ja-JP" altLang="en-US" sz="3200" dirty="0"/>
              <a:t>343 Platform</a:t>
            </a:r>
            <a:r>
              <a:rPr lang="en-US" altLang="ja-JP" sz="3200" dirty="0"/>
              <a:t>)</a:t>
            </a:r>
            <a:endParaRPr lang="ja-JP" altLang="en-US" sz="3200" dirty="0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4F8DE508-C8A5-4615-54B1-067CE6857EBF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9858375" y="4730238"/>
            <a:ext cx="0" cy="5595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493871-146B-A2ED-1708-8AF2EB507364}"/>
              </a:ext>
            </a:extLst>
          </p:cNvPr>
          <p:cNvSpPr txBox="1"/>
          <p:nvPr/>
        </p:nvSpPr>
        <p:spPr>
          <a:xfrm>
            <a:off x="9262140" y="5257901"/>
            <a:ext cx="11924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/>
              <a:t>Column</a:t>
            </a:r>
            <a:endParaRPr lang="ja-JP" altLang="en-US" sz="2400" dirty="0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6262979-2509-ED2E-D098-A793E4AAC61E}"/>
              </a:ext>
            </a:extLst>
          </p:cNvPr>
          <p:cNvCxnSpPr>
            <a:cxnSpLocks/>
            <a:endCxn id="10" idx="3"/>
          </p:cNvCxnSpPr>
          <p:nvPr/>
        </p:nvCxnSpPr>
        <p:spPr>
          <a:xfrm flipH="1">
            <a:off x="6712232" y="5625090"/>
            <a:ext cx="59313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7D7B6CD-AB56-3CCF-3A60-0ED3A92CF21F}"/>
              </a:ext>
            </a:extLst>
          </p:cNvPr>
          <p:cNvSpPr txBox="1"/>
          <p:nvPr/>
        </p:nvSpPr>
        <p:spPr>
          <a:xfrm>
            <a:off x="7290618" y="5374386"/>
            <a:ext cx="16419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/>
              <a:t>Footnotes</a:t>
            </a:r>
            <a:endParaRPr lang="ja-JP" altLang="en-US" sz="2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8B32E8-ECF5-BE05-647F-701E6D69EDA7}"/>
              </a:ext>
            </a:extLst>
          </p:cNvPr>
          <p:cNvSpPr txBox="1"/>
          <p:nvPr/>
        </p:nvSpPr>
        <p:spPr>
          <a:xfrm>
            <a:off x="6984824" y="5719566"/>
            <a:ext cx="20327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“unnecessary </a:t>
            </a:r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  </a:t>
            </a:r>
            <a:r>
              <a:rPr lang="en-US" altLang="ja-JP" sz="2400" dirty="0">
                <a:solidFill>
                  <a:srgbClr val="FF0000"/>
                </a:solidFill>
              </a:rPr>
              <a:t>for L-IWVTA” 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2A945C4-9FCA-DABA-1FE1-28940D6DAEB5}"/>
              </a:ext>
            </a:extLst>
          </p:cNvPr>
          <p:cNvSpPr txBox="1"/>
          <p:nvPr/>
        </p:nvSpPr>
        <p:spPr>
          <a:xfrm>
            <a:off x="9192022" y="5605219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“IWVTA” 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3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7859F9-CA1A-452C-8709-80505E14F2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C6E29F-15F9-4DDD-B62B-1DFFC5A05BF6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b4a1c0d-4a69-4996-a84a-fc699b9f49de"/>
    <ds:schemaRef ds:uri="http://purl.org/dc/elements/1.1/"/>
    <ds:schemaRef ds:uri="acccb6d4-dbe5-46d2-b4d3-5733603d8cc6"/>
    <ds:schemaRef ds:uri="985ec44e-1bab-4c0b-9df0-6ba128686fc9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FF856B9-5028-48E9-A61F-5140C7E2700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270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Systeemlettertype</vt:lpstr>
      <vt:lpstr>Zapf Dingbats</vt:lpstr>
      <vt:lpstr>Arial</vt:lpstr>
      <vt:lpstr>Calibri</vt:lpstr>
      <vt:lpstr>Calibri Light</vt:lpstr>
      <vt:lpstr>Times New Roman</vt:lpstr>
      <vt:lpstr>Wingdings</vt:lpstr>
      <vt:lpstr>Office テーマ</vt:lpstr>
      <vt:lpstr>Transmitted by the IWG on IWVTA        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Transmitted by the IWG on IWVTA</dc:title>
  <dc:creator>たか ひろ</dc:creator>
  <cp:lastModifiedBy>Francois Guichard</cp:lastModifiedBy>
  <cp:revision>7</cp:revision>
  <dcterms:created xsi:type="dcterms:W3CDTF">2023-03-06T23:11:24Z</dcterms:created>
  <dcterms:modified xsi:type="dcterms:W3CDTF">2024-07-02T08:49:12Z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MediaServiceImageTags">
    <vt:lpwstr/>
  </property>
  <property fmtid="{D5CDD505-2E9C-101B-9397-08002B2CF9AE}" pid="4" name="Office_x0020_of_x0020_Origin">
    <vt:lpwstr/>
  </property>
  <property fmtid="{D5CDD505-2E9C-101B-9397-08002B2CF9AE}" pid="5" name="gba66df640194346a5267c50f24d4797">
    <vt:lpwstr/>
  </property>
  <property fmtid="{D5CDD505-2E9C-101B-9397-08002B2CF9AE}" pid="6" name="Office of Origin">
    <vt:lpwstr/>
  </property>
</Properties>
</file>