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7" r:id="rId6"/>
    <p:sldMasterId id="2147483674" r:id="rId7"/>
  </p:sldMasterIdLst>
  <p:notesMasterIdLst>
    <p:notesMasterId r:id="rId11"/>
  </p:notesMasterIdLst>
  <p:handoutMasterIdLst>
    <p:handoutMasterId r:id="rId12"/>
  </p:handoutMasterIdLst>
  <p:sldIdLst>
    <p:sldId id="256" r:id="rId8"/>
    <p:sldId id="754" r:id="rId9"/>
    <p:sldId id="756" r:id="rId10"/>
  </p:sldIdLst>
  <p:sldSz cx="12192000" cy="6858000"/>
  <p:notesSz cx="6761163" cy="9856788"/>
  <p:custDataLst>
    <p:tags r:id="rId13"/>
  </p:custDataLst>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abschnitt" id="{7DE79106-92EF-4045-8EF5-55B442AEFF38}">
          <p14:sldIdLst>
            <p14:sldId id="256"/>
            <p14:sldId id="754"/>
            <p14:sldId id="75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37" autoAdjust="0"/>
  </p:normalViewPr>
  <p:slideViewPr>
    <p:cSldViewPr>
      <p:cViewPr varScale="1">
        <p:scale>
          <a:sx n="81" d="100"/>
          <a:sy n="81" d="100"/>
        </p:scale>
        <p:origin x="72" y="42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99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55DF59-0F53-4050-AF5E-93585945D414}"/>
              </a:ext>
            </a:extLst>
          </p:cNvPr>
          <p:cNvSpPr>
            <a:spLocks noGrp="1"/>
          </p:cNvSpPr>
          <p:nvPr>
            <p:ph type="hdr" sz="quarter"/>
          </p:nvPr>
        </p:nvSpPr>
        <p:spPr>
          <a:xfrm>
            <a:off x="0" y="0"/>
            <a:ext cx="2930525" cy="493713"/>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CF9FE615-1A8E-46A9-928A-77BADCFDED86}"/>
              </a:ext>
            </a:extLst>
          </p:cNvPr>
          <p:cNvSpPr>
            <a:spLocks noGrp="1"/>
          </p:cNvSpPr>
          <p:nvPr>
            <p:ph type="dt" sz="quarter" idx="1"/>
          </p:nvPr>
        </p:nvSpPr>
        <p:spPr>
          <a:xfrm>
            <a:off x="3829050" y="0"/>
            <a:ext cx="2930525" cy="493713"/>
          </a:xfrm>
          <a:prstGeom prst="rect">
            <a:avLst/>
          </a:prstGeom>
        </p:spPr>
        <p:txBody>
          <a:bodyPr vert="horz" lIns="91440" tIns="45720" rIns="91440" bIns="45720" rtlCol="0"/>
          <a:lstStyle>
            <a:lvl1pPr algn="r">
              <a:defRPr sz="1200"/>
            </a:lvl1pPr>
          </a:lstStyle>
          <a:p>
            <a:fld id="{C54D0299-3734-408F-BE89-7B5D604F3AE9}" type="datetimeFigureOut">
              <a:rPr lang="fr-FR" smtClean="0"/>
              <a:t>02/07/2024</a:t>
            </a:fld>
            <a:endParaRPr lang="fr-FR"/>
          </a:p>
        </p:txBody>
      </p:sp>
      <p:sp>
        <p:nvSpPr>
          <p:cNvPr id="4" name="Espace réservé du pied de page 3">
            <a:extLst>
              <a:ext uri="{FF2B5EF4-FFF2-40B4-BE49-F238E27FC236}">
                <a16:creationId xmlns:a16="http://schemas.microsoft.com/office/drawing/2014/main" id="{A4F20359-3716-4F65-9039-AF43318B20E6}"/>
              </a:ext>
            </a:extLst>
          </p:cNvPr>
          <p:cNvSpPr>
            <a:spLocks noGrp="1"/>
          </p:cNvSpPr>
          <p:nvPr>
            <p:ph type="ftr" sz="quarter" idx="2"/>
          </p:nvPr>
        </p:nvSpPr>
        <p:spPr>
          <a:xfrm>
            <a:off x="0" y="9363075"/>
            <a:ext cx="2930525" cy="49371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8B55E68-307C-4842-94B4-6ED33D51A791}"/>
              </a:ext>
            </a:extLst>
          </p:cNvPr>
          <p:cNvSpPr>
            <a:spLocks noGrp="1"/>
          </p:cNvSpPr>
          <p:nvPr>
            <p:ph type="sldNum" sz="quarter" idx="3"/>
          </p:nvPr>
        </p:nvSpPr>
        <p:spPr>
          <a:xfrm>
            <a:off x="3829050" y="9363075"/>
            <a:ext cx="2930525" cy="493713"/>
          </a:xfrm>
          <a:prstGeom prst="rect">
            <a:avLst/>
          </a:prstGeom>
        </p:spPr>
        <p:txBody>
          <a:bodyPr vert="horz" lIns="91440" tIns="45720" rIns="91440" bIns="45720" rtlCol="0" anchor="b"/>
          <a:lstStyle>
            <a:lvl1pPr algn="r">
              <a:defRPr sz="1200"/>
            </a:lvl1pPr>
          </a:lstStyle>
          <a:p>
            <a:fld id="{986FC91E-EDAE-45FA-B21E-72AE395D1EE3}" type="slidenum">
              <a:rPr lang="fr-FR" smtClean="0"/>
              <a:t>‹#›</a:t>
            </a:fld>
            <a:endParaRPr lang="fr-FR"/>
          </a:p>
        </p:txBody>
      </p:sp>
    </p:spTree>
    <p:extLst>
      <p:ext uri="{BB962C8B-B14F-4D97-AF65-F5344CB8AC3E}">
        <p14:creationId xmlns:p14="http://schemas.microsoft.com/office/powerpoint/2010/main" val="1824634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28938" cy="493713"/>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defTabSz="919163">
              <a:defRPr sz="1200"/>
            </a:lvl1pPr>
          </a:lstStyle>
          <a:p>
            <a:endParaRPr lang="fr-FR" altLang="ja-JP"/>
          </a:p>
        </p:txBody>
      </p:sp>
      <p:sp>
        <p:nvSpPr>
          <p:cNvPr id="29699" name="Rectangle 3"/>
          <p:cNvSpPr>
            <a:spLocks noGrp="1" noChangeArrowheads="1"/>
          </p:cNvSpPr>
          <p:nvPr>
            <p:ph type="dt" idx="1"/>
          </p:nvPr>
        </p:nvSpPr>
        <p:spPr bwMode="auto">
          <a:xfrm>
            <a:off x="3830638" y="0"/>
            <a:ext cx="2928937" cy="493713"/>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lgn="r" defTabSz="919163">
              <a:defRPr sz="1200"/>
            </a:lvl1pPr>
          </a:lstStyle>
          <a:p>
            <a:endParaRPr lang="fr-FR" altLang="ja-JP"/>
          </a:p>
        </p:txBody>
      </p:sp>
      <p:sp>
        <p:nvSpPr>
          <p:cNvPr id="29700" name="Rectangle 4"/>
          <p:cNvSpPr>
            <a:spLocks noGrp="1" noRot="1" noChangeAspect="1" noChangeArrowheads="1" noTextEdit="1"/>
          </p:cNvSpPr>
          <p:nvPr>
            <p:ph type="sldImg" idx="2"/>
          </p:nvPr>
        </p:nvSpPr>
        <p:spPr bwMode="auto">
          <a:xfrm>
            <a:off x="96838" y="739775"/>
            <a:ext cx="6569075" cy="36957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76275" y="4681538"/>
            <a:ext cx="5408613" cy="4435475"/>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p>
            <a:pPr lvl="0"/>
            <a:r>
              <a:rPr lang="fr-FR" altLang="ja-JP"/>
              <a:t>Cliquez pour modifier les styles du texte du masque</a:t>
            </a:r>
          </a:p>
          <a:p>
            <a:pPr lvl="1"/>
            <a:r>
              <a:rPr lang="fr-FR" altLang="ja-JP"/>
              <a:t>Deuxième niveau</a:t>
            </a:r>
          </a:p>
          <a:p>
            <a:pPr lvl="2"/>
            <a:r>
              <a:rPr lang="fr-FR" altLang="ja-JP"/>
              <a:t>Troisième niveau</a:t>
            </a:r>
          </a:p>
          <a:p>
            <a:pPr lvl="3"/>
            <a:r>
              <a:rPr lang="fr-FR" altLang="ja-JP"/>
              <a:t>Quatrième niveau</a:t>
            </a:r>
          </a:p>
          <a:p>
            <a:pPr lvl="4"/>
            <a:r>
              <a:rPr lang="fr-FR" altLang="ja-JP"/>
              <a:t>Cinquième niveau</a:t>
            </a:r>
          </a:p>
        </p:txBody>
      </p:sp>
      <p:sp>
        <p:nvSpPr>
          <p:cNvPr id="29702" name="Rectangle 6"/>
          <p:cNvSpPr>
            <a:spLocks noGrp="1" noChangeArrowheads="1"/>
          </p:cNvSpPr>
          <p:nvPr>
            <p:ph type="ftr" sz="quarter" idx="4"/>
          </p:nvPr>
        </p:nvSpPr>
        <p:spPr bwMode="auto">
          <a:xfrm>
            <a:off x="0" y="9361488"/>
            <a:ext cx="2928938" cy="493712"/>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defTabSz="919163">
              <a:defRPr sz="1200"/>
            </a:lvl1pPr>
          </a:lstStyle>
          <a:p>
            <a:endParaRPr lang="fr-FR" altLang="ja-JP"/>
          </a:p>
        </p:txBody>
      </p:sp>
      <p:sp>
        <p:nvSpPr>
          <p:cNvPr id="29703" name="Rectangle 7"/>
          <p:cNvSpPr>
            <a:spLocks noGrp="1" noChangeArrowheads="1"/>
          </p:cNvSpPr>
          <p:nvPr>
            <p:ph type="sldNum" sz="quarter" idx="5"/>
          </p:nvPr>
        </p:nvSpPr>
        <p:spPr bwMode="auto">
          <a:xfrm>
            <a:off x="3830638" y="9361488"/>
            <a:ext cx="2928937" cy="493712"/>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lgn="r" defTabSz="919163">
              <a:defRPr sz="1200"/>
            </a:lvl1pPr>
          </a:lstStyle>
          <a:p>
            <a:fld id="{41FE2CFF-C77F-45F5-8196-7FFE9E57B434}" type="slidenum">
              <a:rPr lang="ja-JP" altLang="fr-FR"/>
              <a:pPr/>
              <a:t>‹#›</a:t>
            </a:fld>
            <a:endParaRPr lang="fr-FR"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FE2CFF-C77F-45F5-8196-7FFE9E57B434}" type="slidenum">
              <a:rPr lang="ja-JP" altLang="fr-FR" smtClean="0"/>
              <a:pPr/>
              <a:t>1</a:t>
            </a:fld>
            <a:endParaRPr lang="fr-FR" altLang="ja-JP"/>
          </a:p>
        </p:txBody>
      </p:sp>
    </p:spTree>
    <p:extLst>
      <p:ext uri="{BB962C8B-B14F-4D97-AF65-F5344CB8AC3E}">
        <p14:creationId xmlns:p14="http://schemas.microsoft.com/office/powerpoint/2010/main" val="3742118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hyperlink" Target="https://www.linkedin.com/company/acea" TargetMode="External"/><Relationship Id="rId13" Type="http://schemas.openxmlformats.org/officeDocument/2006/relationships/hyperlink" Target="https://www.acea.auto/" TargetMode="External"/><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hyperlink" Target="https://twitter.com/ACEA_auto" TargetMode="External"/><Relationship Id="rId2" Type="http://schemas.openxmlformats.org/officeDocument/2006/relationships/image" Target="../media/image11.jp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9.svg"/><Relationship Id="rId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hyperlink" Target="https://www.youtube.com/c/ACEAauto"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de-DE"/>
              <a:t>Titelmasterformat durch Klicken bearbeiten</a:t>
            </a:r>
            <a:endParaRPr lang="fr-FR" dirty="0"/>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dirty="0"/>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endParaRPr lang="fr-FR" altLang="ja-JP" dirty="0"/>
          </a:p>
        </p:txBody>
      </p:sp>
      <p:pic>
        <p:nvPicPr>
          <p:cNvPr id="7" name="Image 6">
            <a:extLst>
              <a:ext uri="{FF2B5EF4-FFF2-40B4-BE49-F238E27FC236}">
                <a16:creationId xmlns:a16="http://schemas.microsoft.com/office/drawing/2014/main" id="{1810C45F-D7AC-40B8-B361-5609B0B61DD8}"/>
              </a:ext>
            </a:extLst>
          </p:cNvPr>
          <p:cNvPicPr>
            <a:picLocks noChangeAspect="1"/>
          </p:cNvPicPr>
          <p:nvPr userDrawn="1"/>
        </p:nvPicPr>
        <p:blipFill>
          <a:blip r:embed="rId2"/>
          <a:stretch>
            <a:fillRect/>
          </a:stretch>
        </p:blipFill>
        <p:spPr>
          <a:xfrm>
            <a:off x="1115616" y="128212"/>
            <a:ext cx="1512168" cy="12306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Titelmasterformat durch Klicken bearbeiten</a:t>
            </a:r>
            <a:endParaRPr lang="fr-FR"/>
          </a:p>
        </p:txBody>
      </p:sp>
      <p:sp>
        <p:nvSpPr>
          <p:cNvPr id="3" name="Espace réservé du texte vertical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876E22B0-3A17-45B7-AF4B-28357ACE90C3}" type="slidenum">
              <a:rPr lang="ja-JP" altLang="fr-FR"/>
              <a:pPr/>
              <a:t>‹#›</a:t>
            </a:fld>
            <a:endParaRPr lang="fr-FR"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D04D32B0-8A42-44E7-9B4D-3C2296BFBD2E}" type="slidenum">
              <a:rPr lang="ja-JP" altLang="fr-FR"/>
              <a:pPr/>
              <a:t>‹#›</a:t>
            </a:fld>
            <a:endParaRPr lang="fr-FR"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06/09/2016</a:t>
            </a:r>
          </a:p>
        </p:txBody>
      </p:sp>
      <p:sp>
        <p:nvSpPr>
          <p:cNvPr id="4" name="Espace réservé du pied de page 3"/>
          <p:cNvSpPr>
            <a:spLocks noGrp="1"/>
          </p:cNvSpPr>
          <p:nvPr>
            <p:ph type="ftr" sz="quarter" idx="11"/>
          </p:nvPr>
        </p:nvSpPr>
        <p:spPr/>
        <p:txBody>
          <a:bodyPr/>
          <a:lstStyle/>
          <a:p>
            <a:r>
              <a:rPr lang="fr-FR"/>
              <a:t>COPIL NFI Véhicule Autonome</a:t>
            </a:r>
          </a:p>
        </p:txBody>
      </p:sp>
      <p:sp>
        <p:nvSpPr>
          <p:cNvPr id="5" name="Espace réservé du numéro de diapositive 4"/>
          <p:cNvSpPr>
            <a:spLocks noGrp="1"/>
          </p:cNvSpPr>
          <p:nvPr>
            <p:ph type="sldNum" sz="quarter" idx="12"/>
          </p:nvPr>
        </p:nvSpPr>
        <p:spPr>
          <a:xfrm>
            <a:off x="10659533" y="6293229"/>
            <a:ext cx="660400" cy="365125"/>
          </a:xfrm>
          <a:prstGeom prst="rect">
            <a:avLst/>
          </a:prstGeom>
        </p:spPr>
        <p:txBody>
          <a:bodyPr/>
          <a:lstStyle/>
          <a:p>
            <a:fld id="{E0E48C36-60D3-5A43-AA48-41867AFDBEE6}" type="slidenum">
              <a:rPr lang="fr-FR" smtClean="0"/>
              <a:t>‹#›</a:t>
            </a:fld>
            <a:endParaRPr lang="fr-FR"/>
          </a:p>
        </p:txBody>
      </p:sp>
      <p:sp>
        <p:nvSpPr>
          <p:cNvPr id="7" name="Espace réservé du contenu 6"/>
          <p:cNvSpPr>
            <a:spLocks noGrp="1"/>
          </p:cNvSpPr>
          <p:nvPr>
            <p:ph sz="quarter" idx="13"/>
          </p:nvPr>
        </p:nvSpPr>
        <p:spPr>
          <a:xfrm>
            <a:off x="1147437" y="1833937"/>
            <a:ext cx="9912351" cy="39798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56406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amp; Clean cover">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DBBF789E-BBE0-4966-8214-80F39986A6E7}"/>
              </a:ext>
            </a:extLst>
          </p:cNvPr>
          <p:cNvPicPr>
            <a:picLocks noChangeAspect="1"/>
          </p:cNvPicPr>
          <p:nvPr userDrawn="1"/>
        </p:nvPicPr>
        <p:blipFill>
          <a:blip r:embed="rId2"/>
          <a:stretch>
            <a:fillRect/>
          </a:stretch>
        </p:blipFill>
        <p:spPr>
          <a:xfrm>
            <a:off x="5638800" y="62656"/>
            <a:ext cx="6552000" cy="5760336"/>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511476" y="4776256"/>
            <a:ext cx="5128057" cy="468000"/>
          </a:xfrm>
        </p:spPr>
        <p:txBody>
          <a:bodyPr>
            <a:noAutofit/>
          </a:bodyPr>
          <a:lstStyle>
            <a:lvl1pPr marL="0" indent="0">
              <a:spcBef>
                <a:spcPts val="0"/>
              </a:spcBef>
              <a:buNone/>
              <a:defRPr sz="2200" cap="none" baseline="0"/>
            </a:lvl1pPr>
          </a:lstStyle>
          <a:p>
            <a:pPr lvl="0"/>
            <a:r>
              <a:rPr lang="en-GB" noProof="0" dirty="0"/>
              <a:t>Location</a:t>
            </a:r>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509543" y="4263684"/>
            <a:ext cx="5128057" cy="468924"/>
          </a:xfrm>
        </p:spPr>
        <p:txBody>
          <a:bodyPr anchor="b">
            <a:noAutofit/>
          </a:bodyPr>
          <a:lstStyle>
            <a:lvl1pPr marL="0" indent="0">
              <a:spcBef>
                <a:spcPts val="0"/>
              </a:spcBef>
              <a:buNone/>
              <a:defRPr sz="2200" b="0" cap="none" baseline="0">
                <a:solidFill>
                  <a:schemeClr val="accent1"/>
                </a:solidFill>
              </a:defRPr>
            </a:lvl1pPr>
          </a:lstStyle>
          <a:p>
            <a:pPr lvl="0"/>
            <a:r>
              <a:rPr lang="en-GB" noProof="0" dirty="0"/>
              <a:t>Event name</a:t>
            </a:r>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521293" y="5950462"/>
            <a:ext cx="5128057" cy="468000"/>
          </a:xfrm>
        </p:spPr>
        <p:txBody>
          <a:bodyPr>
            <a:noAutofit/>
          </a:bodyPr>
          <a:lstStyle>
            <a:lvl1pPr marL="0" indent="0">
              <a:spcBef>
                <a:spcPts val="0"/>
              </a:spcBef>
              <a:buNone/>
              <a:defRPr sz="2200" cap="none" baseline="0"/>
            </a:lvl1pPr>
          </a:lstStyle>
          <a:p>
            <a:pPr lvl="0"/>
            <a:r>
              <a:rPr lang="en-GB" noProof="0"/>
              <a:t>Function</a:t>
            </a:r>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521293" y="5433544"/>
            <a:ext cx="5128057" cy="468924"/>
          </a:xfrm>
        </p:spPr>
        <p:txBody>
          <a:bodyPr anchor="b">
            <a:noAutofit/>
          </a:bodyPr>
          <a:lstStyle>
            <a:lvl1pPr marL="0" indent="0">
              <a:spcBef>
                <a:spcPts val="0"/>
              </a:spcBef>
              <a:buNone/>
              <a:defRPr sz="2200" b="0" cap="none" baseline="0">
                <a:solidFill>
                  <a:schemeClr val="accent1"/>
                </a:solidFill>
              </a:defRPr>
            </a:lvl1pPr>
          </a:lstStyle>
          <a:p>
            <a:pPr lvl="0"/>
            <a:r>
              <a:rPr lang="en-GB" noProof="0"/>
              <a:t>First Name Last name</a:t>
            </a:r>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509543" y="1269517"/>
            <a:ext cx="6552000" cy="1324800"/>
          </a:xfrm>
        </p:spPr>
        <p:txBody>
          <a:bodyPr anchor="b" anchorCtr="0">
            <a:noAutofit/>
          </a:bodyPr>
          <a:lstStyle>
            <a:lvl1pPr marL="0" indent="0">
              <a:spcBef>
                <a:spcPts val="1000"/>
              </a:spcBef>
              <a:buNone/>
              <a:defRPr sz="4500" cap="all" baseline="0">
                <a:solidFill>
                  <a:schemeClr val="accent1"/>
                </a:solidFill>
                <a:latin typeface="Arial Narrow" panose="020B0606020202030204" pitchFamily="34" charset="0"/>
              </a:defRPr>
            </a:lvl1pPr>
          </a:lstStyle>
          <a:p>
            <a:pPr lvl="0"/>
            <a:r>
              <a:rPr lang="en-US" dirty="0"/>
              <a:t>TITLE</a:t>
            </a:r>
            <a:endParaRPr lang="nl-BE"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3"/>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a:buNone/>
              <a:defRPr sz="1600"/>
            </a:lvl1pPr>
          </a:lstStyle>
          <a:p>
            <a:pPr lvl="0"/>
            <a:r>
              <a:rPr lang="en-GB" noProof="0" dirty="0"/>
              <a:t>30 January 2022</a:t>
            </a:r>
          </a:p>
        </p:txBody>
      </p:sp>
      <p:sp>
        <p:nvSpPr>
          <p:cNvPr id="10" name="Text Placeholder 9">
            <a:extLst>
              <a:ext uri="{FF2B5EF4-FFF2-40B4-BE49-F238E27FC236}">
                <a16:creationId xmlns:a16="http://schemas.microsoft.com/office/drawing/2014/main" id="{5FFBF4A7-89C4-4FF1-966F-87899CB95951}"/>
              </a:ext>
            </a:extLst>
          </p:cNvPr>
          <p:cNvSpPr>
            <a:spLocks noGrp="1"/>
          </p:cNvSpPr>
          <p:nvPr>
            <p:ph type="body" sz="quarter" idx="16" hasCustomPrompt="1"/>
          </p:nvPr>
        </p:nvSpPr>
        <p:spPr>
          <a:xfrm>
            <a:off x="509543" y="2641941"/>
            <a:ext cx="5129257" cy="1096962"/>
          </a:xfrm>
        </p:spPr>
        <p:txBody>
          <a:bodyPr/>
          <a:lstStyle>
            <a:lvl1pPr marL="0" indent="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nl-BE" dirty="0"/>
          </a:p>
        </p:txBody>
      </p:sp>
    </p:spTree>
    <p:extLst>
      <p:ext uri="{BB962C8B-B14F-4D97-AF65-F5344CB8AC3E}">
        <p14:creationId xmlns:p14="http://schemas.microsoft.com/office/powerpoint/2010/main" val="2564975124"/>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mp; Efficient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2"/>
          <a:srcRect/>
          <a:stretch/>
        </p:blipFill>
        <p:spPr>
          <a:xfrm>
            <a:off x="5638800" y="62656"/>
            <a:ext cx="6551999" cy="5760336"/>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507655" y="4773601"/>
            <a:ext cx="5131145" cy="468000"/>
          </a:xfrm>
        </p:spPr>
        <p:txBody>
          <a:bodyPr>
            <a:noAutofit/>
          </a:bodyPr>
          <a:lstStyle>
            <a:lvl1pPr marL="0" indent="0">
              <a:buNone/>
              <a:defRPr sz="2200" cap="none" baseline="0"/>
            </a:lvl1pPr>
          </a:lstStyle>
          <a:p>
            <a:pPr lvl="0"/>
            <a:r>
              <a:rPr lang="en-GB" noProof="0"/>
              <a:t>Location</a:t>
            </a:r>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507655" y="4262401"/>
            <a:ext cx="5131145" cy="468924"/>
          </a:xfrm>
        </p:spPr>
        <p:txBody>
          <a:bodyPr anchor="b">
            <a:noAutofit/>
          </a:bodyPr>
          <a:lstStyle>
            <a:lvl1pPr marL="0" indent="0">
              <a:spcBef>
                <a:spcPts val="0"/>
              </a:spcBef>
              <a:buNone/>
              <a:defRPr sz="2200" b="0" cap="none" baseline="0">
                <a:solidFill>
                  <a:schemeClr val="accent1"/>
                </a:solidFill>
              </a:defRPr>
            </a:lvl1pPr>
          </a:lstStyle>
          <a:p>
            <a:pPr lvl="0"/>
            <a:r>
              <a:rPr lang="en-GB" noProof="0"/>
              <a:t>Event name</a:t>
            </a:r>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507655" y="5950801"/>
            <a:ext cx="5131145" cy="468000"/>
          </a:xfrm>
        </p:spPr>
        <p:txBody>
          <a:bodyPr>
            <a:noAutofit/>
          </a:bodyPr>
          <a:lstStyle>
            <a:lvl1pPr marL="0" indent="0">
              <a:buNone/>
              <a:defRPr sz="2200" cap="none" baseline="0"/>
            </a:lvl1pPr>
          </a:lstStyle>
          <a:p>
            <a:pPr lvl="0"/>
            <a:r>
              <a:rPr lang="en-GB" noProof="0"/>
              <a:t>Function</a:t>
            </a:r>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507655" y="5432401"/>
            <a:ext cx="5131145" cy="468924"/>
          </a:xfrm>
        </p:spPr>
        <p:txBody>
          <a:bodyPr anchor="b">
            <a:normAutofit/>
          </a:bodyPr>
          <a:lstStyle>
            <a:lvl1pPr marL="0" indent="0">
              <a:buNone/>
              <a:defRPr sz="2200" b="0" cap="none" baseline="0">
                <a:solidFill>
                  <a:schemeClr val="accent1"/>
                </a:solidFill>
              </a:defRPr>
            </a:lvl1pPr>
          </a:lstStyle>
          <a:p>
            <a:pPr lvl="0"/>
            <a:r>
              <a:rPr lang="en-GB" noProof="0"/>
              <a:t>First Name Last name</a:t>
            </a:r>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509544" y="1270800"/>
            <a:ext cx="6551999" cy="1324800"/>
          </a:xfrm>
        </p:spPr>
        <p:txBody>
          <a:bodyPr anchor="b" anchorCtr="0">
            <a:noAutofit/>
          </a:bodyPr>
          <a:lstStyle>
            <a:lvl1pPr marL="0" indent="0">
              <a:buNone/>
              <a:defRPr sz="4500" cap="all" baseline="0">
                <a:solidFill>
                  <a:schemeClr val="accent1"/>
                </a:solidFill>
                <a:latin typeface="Arial Narrow" panose="020B0606020202030204" pitchFamily="34" charset="0"/>
              </a:defRPr>
            </a:lvl1pPr>
          </a:lstStyle>
          <a:p>
            <a:pPr lvl="0"/>
            <a:r>
              <a:rPr lang="en-US" dirty="0"/>
              <a:t>TITLE</a:t>
            </a:r>
            <a:endParaRPr lang="nl-BE"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3"/>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a:buNone/>
              <a:defRPr sz="1600"/>
            </a:lvl1pPr>
          </a:lstStyle>
          <a:p>
            <a:pPr lvl="0"/>
            <a:r>
              <a:rPr lang="en-GB" noProof="0" dirty="0"/>
              <a:t>30 January 2022</a:t>
            </a:r>
          </a:p>
        </p:txBody>
      </p:sp>
      <p:sp>
        <p:nvSpPr>
          <p:cNvPr id="14" name="Text Placeholder 9">
            <a:extLst>
              <a:ext uri="{FF2B5EF4-FFF2-40B4-BE49-F238E27FC236}">
                <a16:creationId xmlns:a16="http://schemas.microsoft.com/office/drawing/2014/main" id="{9748D7AE-7360-4F04-917F-B1023206C2A7}"/>
              </a:ext>
            </a:extLst>
          </p:cNvPr>
          <p:cNvSpPr>
            <a:spLocks noGrp="1"/>
          </p:cNvSpPr>
          <p:nvPr>
            <p:ph type="body" sz="quarter" idx="16" hasCustomPrompt="1"/>
          </p:nvPr>
        </p:nvSpPr>
        <p:spPr>
          <a:xfrm>
            <a:off x="509544" y="2642400"/>
            <a:ext cx="5131145" cy="1096962"/>
          </a:xfrm>
        </p:spPr>
        <p:txBody>
          <a:bodyPr/>
          <a:lstStyle>
            <a:lvl1pPr marL="0" indent="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nl-BE" dirty="0"/>
          </a:p>
        </p:txBody>
      </p:sp>
    </p:spTree>
    <p:extLst>
      <p:ext uri="{BB962C8B-B14F-4D97-AF65-F5344CB8AC3E}">
        <p14:creationId xmlns:p14="http://schemas.microsoft.com/office/powerpoint/2010/main" val="1611207165"/>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fe &amp; Reliable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2"/>
          <a:srcRect/>
          <a:stretch/>
        </p:blipFill>
        <p:spPr>
          <a:xfrm>
            <a:off x="5638800" y="62656"/>
            <a:ext cx="6551999" cy="5760336"/>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507655" y="4773601"/>
            <a:ext cx="5131145" cy="468000"/>
          </a:xfrm>
        </p:spPr>
        <p:txBody>
          <a:bodyPr>
            <a:noAutofit/>
          </a:bodyPr>
          <a:lstStyle>
            <a:lvl1pPr marL="0" indent="0">
              <a:buNone/>
              <a:defRPr sz="2200" cap="none" baseline="0"/>
            </a:lvl1pPr>
          </a:lstStyle>
          <a:p>
            <a:pPr lvl="0"/>
            <a:r>
              <a:rPr lang="en-GB" noProof="0"/>
              <a:t>Location</a:t>
            </a:r>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507655" y="4262401"/>
            <a:ext cx="5131145" cy="468924"/>
          </a:xfrm>
        </p:spPr>
        <p:txBody>
          <a:bodyPr anchor="b">
            <a:noAutofit/>
          </a:bodyPr>
          <a:lstStyle>
            <a:lvl1pPr marL="0" indent="0">
              <a:buNone/>
              <a:defRPr sz="2200" b="0" cap="none" baseline="0">
                <a:solidFill>
                  <a:schemeClr val="accent1"/>
                </a:solidFill>
              </a:defRPr>
            </a:lvl1pPr>
          </a:lstStyle>
          <a:p>
            <a:pPr lvl="0"/>
            <a:r>
              <a:rPr lang="en-GB" noProof="0" dirty="0"/>
              <a:t>Event name</a:t>
            </a:r>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507655" y="5950801"/>
            <a:ext cx="5131145" cy="468000"/>
          </a:xfrm>
        </p:spPr>
        <p:txBody>
          <a:bodyPr>
            <a:noAutofit/>
          </a:bodyPr>
          <a:lstStyle>
            <a:lvl1pPr marL="0" indent="0">
              <a:buNone/>
              <a:defRPr sz="2200" cap="none" baseline="0"/>
            </a:lvl1pPr>
          </a:lstStyle>
          <a:p>
            <a:pPr lvl="0"/>
            <a:r>
              <a:rPr lang="en-GB" noProof="0" dirty="0"/>
              <a:t>Function</a:t>
            </a:r>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507655" y="5432401"/>
            <a:ext cx="5131145" cy="468924"/>
          </a:xfrm>
        </p:spPr>
        <p:txBody>
          <a:bodyPr anchor="b">
            <a:noAutofit/>
          </a:bodyPr>
          <a:lstStyle>
            <a:lvl1pPr marL="0" indent="0">
              <a:buNone/>
              <a:defRPr sz="2200" b="0" cap="none" baseline="0">
                <a:solidFill>
                  <a:schemeClr val="accent1"/>
                </a:solidFill>
              </a:defRPr>
            </a:lvl1pPr>
          </a:lstStyle>
          <a:p>
            <a:pPr lvl="0"/>
            <a:r>
              <a:rPr lang="en-GB" noProof="0"/>
              <a:t>First Name Last name</a:t>
            </a:r>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509544" y="1270800"/>
            <a:ext cx="6551999" cy="1324800"/>
          </a:xfrm>
        </p:spPr>
        <p:txBody>
          <a:bodyPr anchor="b" anchorCtr="0">
            <a:noAutofit/>
          </a:bodyPr>
          <a:lstStyle>
            <a:lvl1pPr marL="0" indent="0">
              <a:buNone/>
              <a:defRPr sz="4500" cap="all" baseline="0">
                <a:solidFill>
                  <a:schemeClr val="accent1"/>
                </a:solidFill>
                <a:latin typeface="Arial Narrow" panose="020B0606020202030204" pitchFamily="34" charset="0"/>
              </a:defRPr>
            </a:lvl1pPr>
          </a:lstStyle>
          <a:p>
            <a:pPr lvl="0"/>
            <a:r>
              <a:rPr lang="en-US" dirty="0"/>
              <a:t>TITLE</a:t>
            </a:r>
            <a:endParaRPr lang="nl-BE"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3"/>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a:buNone/>
              <a:defRPr sz="1600"/>
            </a:lvl1pPr>
          </a:lstStyle>
          <a:p>
            <a:pPr lvl="0"/>
            <a:r>
              <a:rPr lang="en-GB" noProof="0" dirty="0"/>
              <a:t>30 January 2022</a:t>
            </a:r>
          </a:p>
        </p:txBody>
      </p:sp>
      <p:sp>
        <p:nvSpPr>
          <p:cNvPr id="14" name="Text Placeholder 9">
            <a:extLst>
              <a:ext uri="{FF2B5EF4-FFF2-40B4-BE49-F238E27FC236}">
                <a16:creationId xmlns:a16="http://schemas.microsoft.com/office/drawing/2014/main" id="{404CB845-41BF-4CB7-8762-FBB7D086D1FE}"/>
              </a:ext>
            </a:extLst>
          </p:cNvPr>
          <p:cNvSpPr>
            <a:spLocks noGrp="1"/>
          </p:cNvSpPr>
          <p:nvPr>
            <p:ph type="body" sz="quarter" idx="16" hasCustomPrompt="1"/>
          </p:nvPr>
        </p:nvSpPr>
        <p:spPr>
          <a:xfrm>
            <a:off x="509544" y="2642400"/>
            <a:ext cx="5131145" cy="1096962"/>
          </a:xfrm>
        </p:spPr>
        <p:txBody>
          <a:bodyPr/>
          <a:lstStyle>
            <a:lvl1pPr marL="0" indent="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nl-BE" dirty="0"/>
          </a:p>
        </p:txBody>
      </p:sp>
    </p:spTree>
    <p:extLst>
      <p:ext uri="{BB962C8B-B14F-4D97-AF65-F5344CB8AC3E}">
        <p14:creationId xmlns:p14="http://schemas.microsoft.com/office/powerpoint/2010/main" val="2963315517"/>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lobal &amp; Competitive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2"/>
          <a:srcRect/>
          <a:stretch/>
        </p:blipFill>
        <p:spPr>
          <a:xfrm>
            <a:off x="5638800" y="62656"/>
            <a:ext cx="6551999" cy="5760335"/>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518205" y="4773601"/>
            <a:ext cx="5131145" cy="468000"/>
          </a:xfrm>
        </p:spPr>
        <p:txBody>
          <a:bodyPr>
            <a:noAutofit/>
          </a:bodyPr>
          <a:lstStyle>
            <a:lvl1pPr marL="0" indent="0">
              <a:buNone/>
              <a:defRPr sz="2200" cap="none" baseline="0"/>
            </a:lvl1pPr>
          </a:lstStyle>
          <a:p>
            <a:pPr lvl="0"/>
            <a:r>
              <a:rPr lang="en-GB" noProof="0"/>
              <a:t>Location</a:t>
            </a:r>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518205" y="4262401"/>
            <a:ext cx="5131145" cy="468924"/>
          </a:xfrm>
        </p:spPr>
        <p:txBody>
          <a:bodyPr anchor="b">
            <a:noAutofit/>
          </a:bodyPr>
          <a:lstStyle>
            <a:lvl1pPr marL="0" indent="0">
              <a:buNone/>
              <a:defRPr sz="2200" b="0" cap="none" baseline="0">
                <a:solidFill>
                  <a:schemeClr val="accent1"/>
                </a:solidFill>
              </a:defRPr>
            </a:lvl1pPr>
          </a:lstStyle>
          <a:p>
            <a:pPr lvl="0"/>
            <a:r>
              <a:rPr lang="en-GB" noProof="0"/>
              <a:t>Event name</a:t>
            </a:r>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518205" y="5950801"/>
            <a:ext cx="5131145" cy="468000"/>
          </a:xfrm>
        </p:spPr>
        <p:txBody>
          <a:bodyPr>
            <a:noAutofit/>
          </a:bodyPr>
          <a:lstStyle>
            <a:lvl1pPr marL="0" indent="0">
              <a:buNone/>
              <a:defRPr sz="2200" cap="none" baseline="0"/>
            </a:lvl1pPr>
          </a:lstStyle>
          <a:p>
            <a:pPr lvl="0"/>
            <a:r>
              <a:rPr lang="en-GB" noProof="0"/>
              <a:t>Function</a:t>
            </a:r>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518205" y="5432401"/>
            <a:ext cx="5131145" cy="468924"/>
          </a:xfrm>
        </p:spPr>
        <p:txBody>
          <a:bodyPr anchor="b">
            <a:noAutofit/>
          </a:bodyPr>
          <a:lstStyle>
            <a:lvl1pPr marL="0" indent="0">
              <a:buNone/>
              <a:defRPr sz="2200" b="0" cap="none" baseline="0">
                <a:solidFill>
                  <a:schemeClr val="accent1"/>
                </a:solidFill>
              </a:defRPr>
            </a:lvl1pPr>
          </a:lstStyle>
          <a:p>
            <a:pPr lvl="0"/>
            <a:r>
              <a:rPr lang="en-GB" noProof="0"/>
              <a:t>First Name Last name</a:t>
            </a:r>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509544" y="1270800"/>
            <a:ext cx="6551999" cy="1324800"/>
          </a:xfrm>
        </p:spPr>
        <p:txBody>
          <a:bodyPr anchor="b" anchorCtr="0">
            <a:noAutofit/>
          </a:bodyPr>
          <a:lstStyle>
            <a:lvl1pPr marL="0" indent="0">
              <a:buNone/>
              <a:defRPr sz="4500" cap="all" baseline="0">
                <a:solidFill>
                  <a:schemeClr val="accent1"/>
                </a:solidFill>
                <a:latin typeface="Arial Narrow" panose="020B0606020202030204" pitchFamily="34" charset="0"/>
              </a:defRPr>
            </a:lvl1pPr>
          </a:lstStyle>
          <a:p>
            <a:pPr lvl="0"/>
            <a:r>
              <a:rPr lang="en-US" dirty="0"/>
              <a:t>TITLE</a:t>
            </a:r>
            <a:endParaRPr lang="nl-BE"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3"/>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a:buNone/>
              <a:defRPr sz="1600"/>
            </a:lvl1pPr>
          </a:lstStyle>
          <a:p>
            <a:pPr lvl="0"/>
            <a:r>
              <a:rPr lang="en-GB" noProof="0" dirty="0"/>
              <a:t>30 January 2022</a:t>
            </a:r>
          </a:p>
        </p:txBody>
      </p:sp>
      <p:sp>
        <p:nvSpPr>
          <p:cNvPr id="14" name="Text Placeholder 9">
            <a:extLst>
              <a:ext uri="{FF2B5EF4-FFF2-40B4-BE49-F238E27FC236}">
                <a16:creationId xmlns:a16="http://schemas.microsoft.com/office/drawing/2014/main" id="{C51AB848-4702-4B60-9FF1-B17BE2B62E39}"/>
              </a:ext>
            </a:extLst>
          </p:cNvPr>
          <p:cNvSpPr>
            <a:spLocks noGrp="1"/>
          </p:cNvSpPr>
          <p:nvPr>
            <p:ph type="body" sz="quarter" idx="16" hasCustomPrompt="1"/>
          </p:nvPr>
        </p:nvSpPr>
        <p:spPr>
          <a:xfrm>
            <a:off x="509544" y="2642400"/>
            <a:ext cx="5131145" cy="1096962"/>
          </a:xfrm>
        </p:spPr>
        <p:txBody>
          <a:bodyPr/>
          <a:lstStyle>
            <a:lvl1pPr marL="0" indent="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nl-BE" dirty="0"/>
          </a:p>
        </p:txBody>
      </p:sp>
    </p:spTree>
    <p:extLst>
      <p:ext uri="{BB962C8B-B14F-4D97-AF65-F5344CB8AC3E}">
        <p14:creationId xmlns:p14="http://schemas.microsoft.com/office/powerpoint/2010/main" val="848916493"/>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oad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2"/>
          <a:srcRect/>
          <a:stretch/>
        </p:blipFill>
        <p:spPr>
          <a:xfrm>
            <a:off x="5638800" y="62656"/>
            <a:ext cx="6551998" cy="5760335"/>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533888" y="4773601"/>
            <a:ext cx="5131144" cy="468000"/>
          </a:xfrm>
        </p:spPr>
        <p:txBody>
          <a:bodyPr>
            <a:noAutofit/>
          </a:bodyPr>
          <a:lstStyle>
            <a:lvl1pPr marL="0" indent="0">
              <a:buNone/>
              <a:defRPr sz="2200" cap="none" baseline="0"/>
            </a:lvl1pPr>
          </a:lstStyle>
          <a:p>
            <a:pPr lvl="0"/>
            <a:r>
              <a:rPr lang="en-GB" noProof="0"/>
              <a:t>Location</a:t>
            </a:r>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533888" y="4262401"/>
            <a:ext cx="5131144" cy="468924"/>
          </a:xfrm>
        </p:spPr>
        <p:txBody>
          <a:bodyPr anchor="b">
            <a:noAutofit/>
          </a:bodyPr>
          <a:lstStyle>
            <a:lvl1pPr marL="0" indent="0">
              <a:buNone/>
              <a:defRPr sz="2200" b="0" cap="none" baseline="0">
                <a:solidFill>
                  <a:schemeClr val="accent1"/>
                </a:solidFill>
              </a:defRPr>
            </a:lvl1pPr>
          </a:lstStyle>
          <a:p>
            <a:pPr lvl="0"/>
            <a:r>
              <a:rPr lang="en-GB" noProof="0"/>
              <a:t>Event name</a:t>
            </a:r>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533888" y="5950801"/>
            <a:ext cx="5131144" cy="468000"/>
          </a:xfrm>
        </p:spPr>
        <p:txBody>
          <a:bodyPr>
            <a:noAutofit/>
          </a:bodyPr>
          <a:lstStyle>
            <a:lvl1pPr marL="0" indent="0">
              <a:buNone/>
              <a:defRPr sz="2200" cap="none" baseline="0"/>
            </a:lvl1pPr>
          </a:lstStyle>
          <a:p>
            <a:pPr lvl="0"/>
            <a:r>
              <a:rPr lang="en-GB" noProof="0"/>
              <a:t>Function</a:t>
            </a:r>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533888" y="5432401"/>
            <a:ext cx="5131144" cy="468924"/>
          </a:xfrm>
        </p:spPr>
        <p:txBody>
          <a:bodyPr anchor="b">
            <a:noAutofit/>
          </a:bodyPr>
          <a:lstStyle>
            <a:lvl1pPr marL="0" indent="0">
              <a:buNone/>
              <a:defRPr sz="2200" b="0" cap="none" baseline="0">
                <a:solidFill>
                  <a:schemeClr val="accent1"/>
                </a:solidFill>
              </a:defRPr>
            </a:lvl1pPr>
          </a:lstStyle>
          <a:p>
            <a:pPr lvl="0"/>
            <a:r>
              <a:rPr lang="en-GB" noProof="0"/>
              <a:t>First Name Last name</a:t>
            </a:r>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509545" y="1270800"/>
            <a:ext cx="6551998" cy="1324800"/>
          </a:xfrm>
        </p:spPr>
        <p:txBody>
          <a:bodyPr anchor="b" anchorCtr="0">
            <a:noAutofit/>
          </a:bodyPr>
          <a:lstStyle>
            <a:lvl1pPr marL="0" indent="0">
              <a:buNone/>
              <a:defRPr sz="4500" cap="all" baseline="0">
                <a:solidFill>
                  <a:schemeClr val="accent1"/>
                </a:solidFill>
                <a:latin typeface="Arial Narrow" panose="020B0606020202030204" pitchFamily="34" charset="0"/>
              </a:defRPr>
            </a:lvl1pPr>
          </a:lstStyle>
          <a:p>
            <a:pPr lvl="0"/>
            <a:r>
              <a:rPr lang="en-US" dirty="0"/>
              <a:t>TITLE</a:t>
            </a:r>
            <a:endParaRPr lang="nl-BE"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3"/>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a:buNone/>
              <a:defRPr sz="1600"/>
            </a:lvl1pPr>
          </a:lstStyle>
          <a:p>
            <a:pPr lvl="0"/>
            <a:r>
              <a:rPr lang="en-GB" noProof="0" dirty="0"/>
              <a:t>30 January 2022</a:t>
            </a:r>
          </a:p>
        </p:txBody>
      </p:sp>
      <p:sp>
        <p:nvSpPr>
          <p:cNvPr id="14" name="Text Placeholder 9">
            <a:extLst>
              <a:ext uri="{FF2B5EF4-FFF2-40B4-BE49-F238E27FC236}">
                <a16:creationId xmlns:a16="http://schemas.microsoft.com/office/drawing/2014/main" id="{3720DCAA-6646-4D8D-8C0D-D020684BB92A}"/>
              </a:ext>
            </a:extLst>
          </p:cNvPr>
          <p:cNvSpPr>
            <a:spLocks noGrp="1"/>
          </p:cNvSpPr>
          <p:nvPr>
            <p:ph type="body" sz="quarter" idx="16" hasCustomPrompt="1"/>
          </p:nvPr>
        </p:nvSpPr>
        <p:spPr>
          <a:xfrm>
            <a:off x="509545" y="2642400"/>
            <a:ext cx="5131144" cy="1096962"/>
          </a:xfrm>
        </p:spPr>
        <p:txBody>
          <a:bodyPr/>
          <a:lstStyle>
            <a:lvl1pPr marL="0" indent="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nl-BE" dirty="0"/>
          </a:p>
        </p:txBody>
      </p:sp>
    </p:spTree>
    <p:extLst>
      <p:ext uri="{BB962C8B-B14F-4D97-AF65-F5344CB8AC3E}">
        <p14:creationId xmlns:p14="http://schemas.microsoft.com/office/powerpoint/2010/main" val="3428089264"/>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loyment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2"/>
          <a:srcRect/>
          <a:stretch/>
        </p:blipFill>
        <p:spPr>
          <a:xfrm>
            <a:off x="5638800" y="62656"/>
            <a:ext cx="6551998" cy="5760334"/>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507656" y="4773601"/>
            <a:ext cx="5131144" cy="468000"/>
          </a:xfrm>
        </p:spPr>
        <p:txBody>
          <a:bodyPr>
            <a:noAutofit/>
          </a:bodyPr>
          <a:lstStyle>
            <a:lvl1pPr marL="0" indent="0">
              <a:buNone/>
              <a:defRPr sz="2200" cap="none" baseline="0"/>
            </a:lvl1pPr>
          </a:lstStyle>
          <a:p>
            <a:pPr lvl="0"/>
            <a:r>
              <a:rPr lang="en-GB" noProof="0"/>
              <a:t>Location</a:t>
            </a:r>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507656" y="4262401"/>
            <a:ext cx="5131144" cy="468924"/>
          </a:xfrm>
        </p:spPr>
        <p:txBody>
          <a:bodyPr anchor="b">
            <a:noAutofit/>
          </a:bodyPr>
          <a:lstStyle>
            <a:lvl1pPr marL="0" indent="0">
              <a:buNone/>
              <a:defRPr sz="2200" b="0" cap="none" baseline="0">
                <a:solidFill>
                  <a:schemeClr val="accent1"/>
                </a:solidFill>
              </a:defRPr>
            </a:lvl1pPr>
          </a:lstStyle>
          <a:p>
            <a:pPr lvl="0"/>
            <a:r>
              <a:rPr lang="en-GB" noProof="0"/>
              <a:t>Event name</a:t>
            </a:r>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507656" y="5950801"/>
            <a:ext cx="5131144" cy="468000"/>
          </a:xfrm>
        </p:spPr>
        <p:txBody>
          <a:bodyPr>
            <a:noAutofit/>
          </a:bodyPr>
          <a:lstStyle>
            <a:lvl1pPr marL="0" indent="0">
              <a:buNone/>
              <a:defRPr sz="2200" cap="none" baseline="0"/>
            </a:lvl1pPr>
          </a:lstStyle>
          <a:p>
            <a:pPr lvl="0"/>
            <a:r>
              <a:rPr lang="en-GB" noProof="0"/>
              <a:t>Function</a:t>
            </a:r>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507656" y="5432401"/>
            <a:ext cx="5131144" cy="468924"/>
          </a:xfrm>
        </p:spPr>
        <p:txBody>
          <a:bodyPr anchor="b">
            <a:noAutofit/>
          </a:bodyPr>
          <a:lstStyle>
            <a:lvl1pPr marL="0" indent="0">
              <a:buNone/>
              <a:defRPr sz="2200" b="0" cap="none" baseline="0">
                <a:solidFill>
                  <a:schemeClr val="accent1"/>
                </a:solidFill>
              </a:defRPr>
            </a:lvl1pPr>
          </a:lstStyle>
          <a:p>
            <a:pPr lvl="0"/>
            <a:r>
              <a:rPr lang="en-GB" noProof="0"/>
              <a:t>First Name Last name</a:t>
            </a:r>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509545" y="1270800"/>
            <a:ext cx="6551998" cy="1324800"/>
          </a:xfrm>
        </p:spPr>
        <p:txBody>
          <a:bodyPr anchor="b" anchorCtr="0">
            <a:noAutofit/>
          </a:bodyPr>
          <a:lstStyle>
            <a:lvl1pPr marL="0" indent="0">
              <a:buNone/>
              <a:defRPr sz="4500" cap="all" baseline="0">
                <a:solidFill>
                  <a:schemeClr val="accent1"/>
                </a:solidFill>
                <a:latin typeface="Arial Narrow" panose="020B0606020202030204" pitchFamily="34" charset="0"/>
              </a:defRPr>
            </a:lvl1pPr>
          </a:lstStyle>
          <a:p>
            <a:pPr lvl="0"/>
            <a:r>
              <a:rPr lang="en-US" dirty="0"/>
              <a:t>TITLE</a:t>
            </a:r>
            <a:endParaRPr lang="nl-BE"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3"/>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a:buNone/>
              <a:defRPr sz="1600"/>
            </a:lvl1pPr>
          </a:lstStyle>
          <a:p>
            <a:pPr lvl="0"/>
            <a:r>
              <a:rPr lang="en-GB" noProof="0" dirty="0"/>
              <a:t>30 January 2022</a:t>
            </a:r>
          </a:p>
        </p:txBody>
      </p:sp>
      <p:sp>
        <p:nvSpPr>
          <p:cNvPr id="14" name="Text Placeholder 9">
            <a:extLst>
              <a:ext uri="{FF2B5EF4-FFF2-40B4-BE49-F238E27FC236}">
                <a16:creationId xmlns:a16="http://schemas.microsoft.com/office/drawing/2014/main" id="{5595D4FC-E373-47BD-9253-EEE634870CED}"/>
              </a:ext>
            </a:extLst>
          </p:cNvPr>
          <p:cNvSpPr>
            <a:spLocks noGrp="1"/>
          </p:cNvSpPr>
          <p:nvPr>
            <p:ph type="body" sz="quarter" idx="16" hasCustomPrompt="1"/>
          </p:nvPr>
        </p:nvSpPr>
        <p:spPr>
          <a:xfrm>
            <a:off x="509545" y="2642400"/>
            <a:ext cx="5131144" cy="1096962"/>
          </a:xfrm>
        </p:spPr>
        <p:txBody>
          <a:bodyPr/>
          <a:lstStyle>
            <a:lvl1pPr marL="0" indent="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nl-BE" dirty="0"/>
          </a:p>
        </p:txBody>
      </p:sp>
    </p:spTree>
    <p:extLst>
      <p:ext uri="{BB962C8B-B14F-4D97-AF65-F5344CB8AC3E}">
        <p14:creationId xmlns:p14="http://schemas.microsoft.com/office/powerpoint/2010/main" val="4137884286"/>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002D42"/>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09443CC-0295-0A47-84C4-FA2BBC013CB5}"/>
              </a:ext>
            </a:extLst>
          </p:cNvPr>
          <p:cNvPicPr>
            <a:picLocks noChangeAspect="1"/>
          </p:cNvPicPr>
          <p:nvPr userDrawn="1"/>
        </p:nvPicPr>
        <p:blipFill>
          <a:blip r:embed="rId2"/>
          <a:stretch>
            <a:fillRect/>
          </a:stretch>
        </p:blipFill>
        <p:spPr>
          <a:xfrm>
            <a:off x="-9525" y="9525"/>
            <a:ext cx="12182475" cy="6858000"/>
          </a:xfrm>
          <a:prstGeom prst="rect">
            <a:avLst/>
          </a:prstGeom>
        </p:spPr>
      </p:pic>
      <p:sp>
        <p:nvSpPr>
          <p:cNvPr id="15" name="Espace réservé du texte 14">
            <a:extLst>
              <a:ext uri="{FF2B5EF4-FFF2-40B4-BE49-F238E27FC236}">
                <a16:creationId xmlns:a16="http://schemas.microsoft.com/office/drawing/2014/main" id="{21584F95-90B5-EB43-AA8C-0031701CB107}"/>
              </a:ext>
            </a:extLst>
          </p:cNvPr>
          <p:cNvSpPr>
            <a:spLocks noGrp="1"/>
          </p:cNvSpPr>
          <p:nvPr>
            <p:ph type="body" sz="quarter" idx="12" hasCustomPrompt="1"/>
          </p:nvPr>
        </p:nvSpPr>
        <p:spPr>
          <a:xfrm>
            <a:off x="4227513" y="3211513"/>
            <a:ext cx="7112610" cy="2438400"/>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b="0" cap="all" baseline="0">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GB" noProof="0" dirty="0"/>
              <a:t>Chapter 01 Ent </a:t>
            </a:r>
            <a:r>
              <a:rPr lang="en-GB" noProof="0" dirty="0" err="1"/>
              <a:t>debistia</a:t>
            </a:r>
            <a:r>
              <a:rPr lang="en-GB" noProof="0" dirty="0"/>
              <a:t> </a:t>
            </a:r>
            <a:r>
              <a:rPr lang="en-GB" noProof="0" dirty="0" err="1"/>
              <a:t>solorum</a:t>
            </a:r>
            <a:r>
              <a:rPr lang="en-GB" noProof="0" dirty="0"/>
              <a:t> </a:t>
            </a:r>
            <a:r>
              <a:rPr lang="en-GB" noProof="0" dirty="0" err="1"/>
              <a:t>acea</a:t>
            </a:r>
            <a:endParaRPr lang="en-GB" noProof="0" dirty="0"/>
          </a:p>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noProof="0" dirty="0"/>
              <a:t>Chapter 02 Ent </a:t>
            </a:r>
            <a:r>
              <a:rPr lang="en-GB" noProof="0" dirty="0" err="1"/>
              <a:t>debistia</a:t>
            </a:r>
            <a:r>
              <a:rPr lang="en-GB" noProof="0" dirty="0"/>
              <a:t> </a:t>
            </a:r>
            <a:r>
              <a:rPr lang="en-GB" noProof="0" dirty="0" err="1"/>
              <a:t>solorum</a:t>
            </a:r>
            <a:r>
              <a:rPr lang="en-GB" noProof="0" dirty="0"/>
              <a:t> </a:t>
            </a:r>
            <a:r>
              <a:rPr lang="en-GB" noProof="0" dirty="0" err="1"/>
              <a:t>acea</a:t>
            </a:r>
            <a:endParaRPr lang="en-GB" noProof="0" dirty="0"/>
          </a:p>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noProof="0" dirty="0"/>
              <a:t>Chapter 03 Ent </a:t>
            </a:r>
            <a:r>
              <a:rPr lang="en-GB" noProof="0" dirty="0" err="1"/>
              <a:t>debistia</a:t>
            </a:r>
            <a:r>
              <a:rPr lang="en-GB" noProof="0" dirty="0"/>
              <a:t> </a:t>
            </a:r>
            <a:r>
              <a:rPr lang="en-GB" noProof="0" dirty="0" err="1"/>
              <a:t>solorum</a:t>
            </a:r>
            <a:r>
              <a:rPr lang="en-GB" noProof="0" dirty="0"/>
              <a:t> </a:t>
            </a:r>
            <a:r>
              <a:rPr lang="en-GB" noProof="0" dirty="0" err="1"/>
              <a:t>acea</a:t>
            </a:r>
            <a:endParaRPr lang="en-GB" noProof="0" dirty="0"/>
          </a:p>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noProof="0" dirty="0"/>
              <a:t>Chapter 04 Ent </a:t>
            </a:r>
            <a:r>
              <a:rPr lang="en-GB" noProof="0" dirty="0" err="1"/>
              <a:t>debistia</a:t>
            </a:r>
            <a:r>
              <a:rPr lang="en-GB" noProof="0" dirty="0"/>
              <a:t> </a:t>
            </a:r>
            <a:r>
              <a:rPr lang="en-GB" noProof="0" dirty="0" err="1"/>
              <a:t>solorum</a:t>
            </a:r>
            <a:r>
              <a:rPr lang="en-GB" noProof="0" dirty="0"/>
              <a:t> </a:t>
            </a:r>
            <a:r>
              <a:rPr lang="en-GB" noProof="0" dirty="0" err="1"/>
              <a:t>acea</a:t>
            </a:r>
            <a:endParaRPr lang="en-GB" noProof="0" dirty="0"/>
          </a:p>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noProof="0" dirty="0"/>
              <a:t>Chapter 05 Ent </a:t>
            </a:r>
            <a:r>
              <a:rPr lang="en-GB" noProof="0" dirty="0" err="1"/>
              <a:t>debistia</a:t>
            </a:r>
            <a:r>
              <a:rPr lang="en-GB" noProof="0" dirty="0"/>
              <a:t> </a:t>
            </a:r>
            <a:r>
              <a:rPr lang="en-GB" noProof="0" dirty="0" err="1"/>
              <a:t>solorum</a:t>
            </a:r>
            <a:r>
              <a:rPr lang="en-GB" noProof="0" dirty="0"/>
              <a:t> </a:t>
            </a:r>
            <a:r>
              <a:rPr lang="en-GB" noProof="0" dirty="0" err="1"/>
              <a:t>acea</a:t>
            </a:r>
            <a:endParaRPr lang="en-GB" noProof="0" dirty="0"/>
          </a:p>
          <a:p>
            <a:pPr lvl="0"/>
            <a:endParaRPr lang="en-GB" noProof="0" dirty="0"/>
          </a:p>
        </p:txBody>
      </p:sp>
      <p:sp>
        <p:nvSpPr>
          <p:cNvPr id="8" name="Text Placeholder 7">
            <a:extLst>
              <a:ext uri="{FF2B5EF4-FFF2-40B4-BE49-F238E27FC236}">
                <a16:creationId xmlns:a16="http://schemas.microsoft.com/office/drawing/2014/main" id="{6F9DE37C-7273-4A5A-B075-E656CC71E3A3}"/>
              </a:ext>
            </a:extLst>
          </p:cNvPr>
          <p:cNvSpPr>
            <a:spLocks noGrp="1"/>
          </p:cNvSpPr>
          <p:nvPr>
            <p:ph type="body" sz="quarter" idx="14" hasCustomPrompt="1"/>
          </p:nvPr>
        </p:nvSpPr>
        <p:spPr>
          <a:xfrm>
            <a:off x="1270000" y="1151806"/>
            <a:ext cx="10515600" cy="1324800"/>
          </a:xfrm>
        </p:spPr>
        <p:txBody>
          <a:bodyPr>
            <a:noAutofit/>
          </a:bodyPr>
          <a:lstStyle>
            <a:lvl1pPr marL="0" indent="0">
              <a:buNone/>
              <a:defRPr sz="4500" cap="all" baseline="0">
                <a:solidFill>
                  <a:schemeClr val="accent1"/>
                </a:solidFill>
                <a:latin typeface="+mj-lt"/>
              </a:defRPr>
            </a:lvl1pPr>
            <a:lvl2pPr marL="457200" indent="0">
              <a:buNone/>
              <a:defRPr sz="4500">
                <a:solidFill>
                  <a:schemeClr val="accent1"/>
                </a:solidFill>
                <a:latin typeface="+mj-lt"/>
              </a:defRPr>
            </a:lvl2pPr>
            <a:lvl3pPr marL="914400" indent="0">
              <a:buNone/>
              <a:defRPr sz="4500">
                <a:solidFill>
                  <a:schemeClr val="accent1"/>
                </a:solidFill>
                <a:latin typeface="+mj-lt"/>
              </a:defRPr>
            </a:lvl3pPr>
            <a:lvl4pPr marL="1371600" indent="0">
              <a:buNone/>
              <a:defRPr sz="4500">
                <a:solidFill>
                  <a:schemeClr val="accent1"/>
                </a:solidFill>
                <a:latin typeface="+mj-lt"/>
              </a:defRPr>
            </a:lvl4pPr>
            <a:lvl5pPr marL="1828800" indent="0">
              <a:buNone/>
              <a:defRPr sz="4500">
                <a:solidFill>
                  <a:schemeClr val="accent1"/>
                </a:solidFill>
                <a:latin typeface="+mj-lt"/>
              </a:defRPr>
            </a:lvl5pPr>
          </a:lstStyle>
          <a:p>
            <a:pPr lvl="0"/>
            <a:r>
              <a:rPr lang="en-US" dirty="0"/>
              <a:t>Table of contents</a:t>
            </a:r>
            <a:endParaRPr lang="nl-BE" dirty="0"/>
          </a:p>
        </p:txBody>
      </p:sp>
    </p:spTree>
    <p:extLst>
      <p:ext uri="{BB962C8B-B14F-4D97-AF65-F5344CB8AC3E}">
        <p14:creationId xmlns:p14="http://schemas.microsoft.com/office/powerpoint/2010/main" val="153355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Titelmasterformat durch Klicken bearbeiten</a:t>
            </a:r>
            <a:endParaRPr lang="fr-FR" dirty="0"/>
          </a:p>
        </p:txBody>
      </p:sp>
      <p:sp>
        <p:nvSpPr>
          <p:cNvPr id="3" name="Espace réservé du contenu 2"/>
          <p:cNvSpPr>
            <a:spLocks noGrp="1"/>
          </p:cNvSpPr>
          <p:nvPr>
            <p:ph idx="1"/>
          </p:nvPr>
        </p:nvSpPr>
        <p:spPr/>
        <p:txBody>
          <a:bodyPr/>
          <a:lstStyle>
            <a:lvl2pPr marL="742950" indent="-285750">
              <a:buFont typeface="Wingdings" panose="05000000000000000000" pitchFamily="2" charset="2"/>
              <a:buChar char="§"/>
              <a:defRPr/>
            </a:lvl2pPr>
            <a:lvl3pPr marL="1143000" indent="-228600">
              <a:buFont typeface="Calibri" panose="020F0502020204030204" pitchFamily="34" charset="0"/>
              <a:buChar char="−"/>
              <a:defRPr/>
            </a:lvl3pPr>
            <a:lvl4pPr marL="1600200" indent="-228600">
              <a:buFont typeface="Courier New" panose="02070309020205020404" pitchFamily="49" charset="0"/>
              <a:buChar char="o"/>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fr-FR" dirty="0"/>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E4A5D464-134C-4C80-B41F-7081051DEBC1}" type="slidenum">
              <a:rPr lang="ja-JP" altLang="fr-FR"/>
              <a:pPr/>
              <a:t>‹#›</a:t>
            </a:fld>
            <a:endParaRPr lang="fr-FR"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o we represent">
    <p:spTree>
      <p:nvGrpSpPr>
        <p:cNvPr id="1" name=""/>
        <p:cNvGrpSpPr/>
        <p:nvPr/>
      </p:nvGrpSpPr>
      <p:grpSpPr>
        <a:xfrm>
          <a:off x="0" y="0"/>
          <a:ext cx="0" cy="0"/>
          <a:chOff x="0" y="0"/>
          <a:chExt cx="0" cy="0"/>
        </a:xfrm>
      </p:grpSpPr>
      <p:sp>
        <p:nvSpPr>
          <p:cNvPr id="8" name="Espace réservé du numéro de diapositive 5">
            <a:extLst>
              <a:ext uri="{FF2B5EF4-FFF2-40B4-BE49-F238E27FC236}">
                <a16:creationId xmlns:a16="http://schemas.microsoft.com/office/drawing/2014/main" id="{F0536CE0-34C6-D74F-A470-A6A1A26C4EA3}"/>
              </a:ext>
            </a:extLst>
          </p:cNvPr>
          <p:cNvSpPr>
            <a:spLocks noGrp="1"/>
          </p:cNvSpPr>
          <p:nvPr>
            <p:ph type="sldNum" sz="quarter" idx="12"/>
          </p:nvPr>
        </p:nvSpPr>
        <p:spPr>
          <a:xfrm>
            <a:off x="10627742" y="6356350"/>
            <a:ext cx="726057" cy="365125"/>
          </a:xfrm>
        </p:spPr>
        <p:txBody>
          <a:bodyPr/>
          <a:lstStyle>
            <a:lvl1pPr>
              <a:defRPr>
                <a:solidFill>
                  <a:schemeClr val="tx2"/>
                </a:solidFill>
              </a:defRPr>
            </a:lvl1pPr>
          </a:lstStyle>
          <a:p>
            <a:fld id="{CAA8C5D3-8A3B-F94C-BECF-6BE38BB7C66C}" type="slidenum">
              <a:rPr lang="en-GB" noProof="0"/>
              <a:pPr/>
              <a:t>‹#›</a:t>
            </a:fld>
            <a:endParaRPr lang="en-GB" noProof="0" dirty="0"/>
          </a:p>
        </p:txBody>
      </p:sp>
      <p:sp>
        <p:nvSpPr>
          <p:cNvPr id="16" name="Titre 1">
            <a:extLst>
              <a:ext uri="{FF2B5EF4-FFF2-40B4-BE49-F238E27FC236}">
                <a16:creationId xmlns:a16="http://schemas.microsoft.com/office/drawing/2014/main" id="{560F70FC-DE8F-534E-8D83-40E70EE77D27}"/>
              </a:ext>
            </a:extLst>
          </p:cNvPr>
          <p:cNvSpPr txBox="1">
            <a:spLocks/>
          </p:cNvSpPr>
          <p:nvPr userDrawn="1"/>
        </p:nvSpPr>
        <p:spPr>
          <a:xfrm>
            <a:off x="838200" y="365126"/>
            <a:ext cx="10515600" cy="713398"/>
          </a:xfrm>
          <a:prstGeom prst="rect">
            <a:avLst/>
          </a:prstGeom>
        </p:spPr>
        <p:txBody>
          <a:bodyPr vert="horz" lIns="90000" tIns="45720" rIns="91440" bIns="45720" rtlCol="0" anchor="ctr">
            <a:noAutofit/>
          </a:bodyPr>
          <a:lst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a:lstStyle>
          <a:p>
            <a:r>
              <a:rPr lang="en-GB" noProof="0" dirty="0"/>
              <a:t>WHO WE REPRESENT</a:t>
            </a:r>
          </a:p>
        </p:txBody>
      </p:sp>
      <p:sp>
        <p:nvSpPr>
          <p:cNvPr id="6" name="Espace réservé du pied de page 7">
            <a:extLst>
              <a:ext uri="{FF2B5EF4-FFF2-40B4-BE49-F238E27FC236}">
                <a16:creationId xmlns:a16="http://schemas.microsoft.com/office/drawing/2014/main" id="{C003F62F-EE9D-483C-BCD6-397B238F9723}"/>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sz="1400" b="0">
                <a:solidFill>
                  <a:schemeClr val="accent1"/>
                </a:solidFill>
                <a:latin typeface="Arial Narrow" panose="020B0606020202030204" pitchFamily="34" charset="0"/>
              </a:defRPr>
            </a:lvl1pPr>
          </a:lstStyle>
          <a:p>
            <a:pPr algn="l"/>
            <a:r>
              <a:rPr lang="en-GB" dirty="0"/>
              <a:t>www.acea.auto</a:t>
            </a:r>
          </a:p>
        </p:txBody>
      </p:sp>
      <p:pic>
        <p:nvPicPr>
          <p:cNvPr id="7" name="Picture 6" descr="Company name&#10;&#10;Description automatically generated with low confidence">
            <a:extLst>
              <a:ext uri="{FF2B5EF4-FFF2-40B4-BE49-F238E27FC236}">
                <a16:creationId xmlns:a16="http://schemas.microsoft.com/office/drawing/2014/main" id="{ABFDFC65-1FEE-41FD-A702-D8F323113D85}"/>
              </a:ext>
            </a:extLst>
          </p:cNvPr>
          <p:cNvPicPr>
            <a:picLocks noChangeAspect="1"/>
          </p:cNvPicPr>
          <p:nvPr userDrawn="1"/>
        </p:nvPicPr>
        <p:blipFill rotWithShape="1">
          <a:blip r:embed="rId2"/>
          <a:srcRect l="11921" t="12177" r="12830" b="8820"/>
          <a:stretch/>
        </p:blipFill>
        <p:spPr>
          <a:xfrm>
            <a:off x="950571" y="1521635"/>
            <a:ext cx="9757358" cy="4237200"/>
          </a:xfrm>
          <a:prstGeom prst="rect">
            <a:avLst/>
          </a:prstGeom>
        </p:spPr>
      </p:pic>
    </p:spTree>
    <p:extLst>
      <p:ext uri="{BB962C8B-B14F-4D97-AF65-F5344CB8AC3E}">
        <p14:creationId xmlns:p14="http://schemas.microsoft.com/office/powerpoint/2010/main" val="386421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bout the EU auto industry">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67E14C6-4DF0-9E42-8380-AB7F6E61052B}"/>
              </a:ext>
            </a:extLst>
          </p:cNvPr>
          <p:cNvSpPr>
            <a:spLocks noGrp="1"/>
          </p:cNvSpPr>
          <p:nvPr>
            <p:ph type="sldNum" sz="quarter" idx="12"/>
          </p:nvPr>
        </p:nvSpPr>
        <p:spPr>
          <a:xfrm>
            <a:off x="10627742" y="6356350"/>
            <a:ext cx="726057" cy="365125"/>
          </a:xfrm>
        </p:spPr>
        <p:txBody>
          <a:bodyPr/>
          <a:lstStyle>
            <a:lvl1pPr>
              <a:defRPr>
                <a:solidFill>
                  <a:schemeClr val="tx2"/>
                </a:solidFill>
              </a:defRPr>
            </a:lvl1pPr>
          </a:lstStyle>
          <a:p>
            <a:fld id="{CAA8C5D3-8A3B-F94C-BECF-6BE38BB7C66C}" type="slidenum">
              <a:rPr lang="en-GB" noProof="0"/>
              <a:pPr/>
              <a:t>‹#›</a:t>
            </a:fld>
            <a:endParaRPr lang="en-GB" noProof="0" dirty="0"/>
          </a:p>
        </p:txBody>
      </p:sp>
      <p:sp>
        <p:nvSpPr>
          <p:cNvPr id="9" name="Espace réservé du pied de page 7">
            <a:extLst>
              <a:ext uri="{FF2B5EF4-FFF2-40B4-BE49-F238E27FC236}">
                <a16:creationId xmlns:a16="http://schemas.microsoft.com/office/drawing/2014/main" id="{B6C479AA-18BA-4E79-AE88-56E81177A51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lang="nl-BE" smtClean="0"/>
            </a:lvl1pPr>
          </a:lstStyle>
          <a:p>
            <a:pPr algn="l"/>
            <a:r>
              <a:rPr lang="nl-BE" dirty="0"/>
              <a:t>www.acea.auto</a:t>
            </a:r>
          </a:p>
        </p:txBody>
      </p:sp>
      <p:sp>
        <p:nvSpPr>
          <p:cNvPr id="2" name="TextBox 1">
            <a:extLst>
              <a:ext uri="{FF2B5EF4-FFF2-40B4-BE49-F238E27FC236}">
                <a16:creationId xmlns:a16="http://schemas.microsoft.com/office/drawing/2014/main" id="{A9C1D8E1-0F0F-40B0-9BE9-5BA973309F51}"/>
              </a:ext>
            </a:extLst>
          </p:cNvPr>
          <p:cNvSpPr txBox="1"/>
          <p:nvPr userDrawn="1"/>
        </p:nvSpPr>
        <p:spPr>
          <a:xfrm>
            <a:off x="838199" y="1483200"/>
            <a:ext cx="10515599" cy="4168321"/>
          </a:xfrm>
          <a:prstGeom prst="rect">
            <a:avLst/>
          </a:prstGeom>
          <a:noFill/>
        </p:spPr>
        <p:txBody>
          <a:bodyPr wrap="square" rtlCol="0">
            <a:spAutoFit/>
          </a:bodyPr>
          <a:lstStyle/>
          <a:p>
            <a:pPr marL="268288" lvl="0" indent="-268288"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12.7 million Europeans work in the automotive sector</a:t>
            </a:r>
          </a:p>
          <a:p>
            <a:pPr marL="268288" lvl="0" indent="-268288"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11.5% of all manufacturing jobs in the EU</a:t>
            </a:r>
          </a:p>
          <a:p>
            <a:pPr marL="268288" lvl="0" indent="-268288"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€398.4 billion in tax revenue for European governments</a:t>
            </a:r>
          </a:p>
          <a:p>
            <a:pPr marL="268288" lvl="0" indent="-268288"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€76.3 billion trade surplus for the European Union</a:t>
            </a:r>
          </a:p>
          <a:p>
            <a:pPr marL="268288" lvl="0" indent="-268288"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8.2% of EU GDP generated by the auto industry </a:t>
            </a:r>
          </a:p>
          <a:p>
            <a:pPr marL="268288" lvl="0" indent="-268288"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€58.8 billion in R&amp;D spending annually, 32% of EU total</a:t>
            </a:r>
          </a:p>
          <a:p>
            <a:endParaRPr lang="en-GB" dirty="0"/>
          </a:p>
        </p:txBody>
      </p:sp>
      <p:sp>
        <p:nvSpPr>
          <p:cNvPr id="3" name="TextBox 2">
            <a:extLst>
              <a:ext uri="{FF2B5EF4-FFF2-40B4-BE49-F238E27FC236}">
                <a16:creationId xmlns:a16="http://schemas.microsoft.com/office/drawing/2014/main" id="{8FD71948-443D-43B2-9841-3C09E69F41C4}"/>
              </a:ext>
            </a:extLst>
          </p:cNvPr>
          <p:cNvSpPr txBox="1"/>
          <p:nvPr userDrawn="1"/>
        </p:nvSpPr>
        <p:spPr>
          <a:xfrm>
            <a:off x="838800" y="367200"/>
            <a:ext cx="10515600" cy="712800"/>
          </a:xfrm>
          <a:prstGeom prst="rect">
            <a:avLst/>
          </a:prstGeom>
          <a:noFill/>
        </p:spPr>
        <p:txBody>
          <a:bodyPr wrap="square" rtlCol="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500" b="0" i="0" kern="1200" cap="all" baseline="0" dirty="0">
                <a:solidFill>
                  <a:schemeClr val="accent1"/>
                </a:solidFill>
                <a:effectLst/>
                <a:latin typeface="+mj-lt"/>
                <a:ea typeface="+mj-ea"/>
              </a:rPr>
              <a:t>About the </a:t>
            </a:r>
            <a:r>
              <a:rPr lang="en-US" sz="4500" b="0" i="0" kern="1200" cap="all" baseline="0" dirty="0" err="1">
                <a:solidFill>
                  <a:schemeClr val="accent1"/>
                </a:solidFill>
                <a:effectLst/>
                <a:latin typeface="+mj-lt"/>
                <a:ea typeface="+mj-ea"/>
              </a:rPr>
              <a:t>eu</a:t>
            </a:r>
            <a:r>
              <a:rPr lang="en-US" sz="4500" b="0" i="0" kern="1200" cap="all" baseline="0" dirty="0">
                <a:solidFill>
                  <a:schemeClr val="accent1"/>
                </a:solidFill>
                <a:effectLst/>
                <a:latin typeface="+mj-lt"/>
                <a:ea typeface="+mj-ea"/>
              </a:rPr>
              <a:t> auto industry</a:t>
            </a:r>
            <a:endParaRPr lang="nl-BE" sz="4500" b="0" i="0" kern="1200" cap="all" baseline="0" dirty="0">
              <a:solidFill>
                <a:schemeClr val="accent1"/>
              </a:solidFill>
              <a:effectLst/>
              <a:latin typeface="+mj-lt"/>
              <a:ea typeface="+mj-ea"/>
            </a:endParaRPr>
          </a:p>
          <a:p>
            <a:endParaRPr lang="en-GB" dirty="0"/>
          </a:p>
        </p:txBody>
      </p:sp>
    </p:spTree>
    <p:extLst>
      <p:ext uri="{BB962C8B-B14F-4D97-AF65-F5344CB8AC3E}">
        <p14:creationId xmlns:p14="http://schemas.microsoft.com/office/powerpoint/2010/main" val="133539149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lianc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67E14C6-4DF0-9E42-8380-AB7F6E61052B}"/>
              </a:ext>
            </a:extLst>
          </p:cNvPr>
          <p:cNvSpPr>
            <a:spLocks noGrp="1"/>
          </p:cNvSpPr>
          <p:nvPr>
            <p:ph type="sldNum" sz="quarter" idx="12"/>
          </p:nvPr>
        </p:nvSpPr>
        <p:spPr>
          <a:xfrm>
            <a:off x="10627742" y="6356350"/>
            <a:ext cx="726057" cy="365125"/>
          </a:xfrm>
        </p:spPr>
        <p:txBody>
          <a:bodyPr/>
          <a:lstStyle>
            <a:lvl1pPr>
              <a:defRPr>
                <a:solidFill>
                  <a:schemeClr val="tx2"/>
                </a:solidFill>
              </a:defRPr>
            </a:lvl1pPr>
          </a:lstStyle>
          <a:p>
            <a:fld id="{CAA8C5D3-8A3B-F94C-BECF-6BE38BB7C66C}" type="slidenum">
              <a:rPr lang="en-GB" noProof="0"/>
              <a:pPr/>
              <a:t>‹#›</a:t>
            </a:fld>
            <a:endParaRPr lang="en-GB" noProof="0" dirty="0"/>
          </a:p>
        </p:txBody>
      </p:sp>
      <p:sp>
        <p:nvSpPr>
          <p:cNvPr id="9" name="Espace réservé du pied de page 7">
            <a:extLst>
              <a:ext uri="{FF2B5EF4-FFF2-40B4-BE49-F238E27FC236}">
                <a16:creationId xmlns:a16="http://schemas.microsoft.com/office/drawing/2014/main" id="{B6C479AA-18BA-4E79-AE88-56E81177A51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lang="nl-BE" smtClean="0"/>
            </a:lvl1pPr>
          </a:lstStyle>
          <a:p>
            <a:pPr algn="l"/>
            <a:r>
              <a:rPr lang="nl-BE" dirty="0"/>
              <a:t>www.acea.auto</a:t>
            </a:r>
          </a:p>
        </p:txBody>
      </p:sp>
      <p:sp>
        <p:nvSpPr>
          <p:cNvPr id="2" name="TextBox 1">
            <a:extLst>
              <a:ext uri="{FF2B5EF4-FFF2-40B4-BE49-F238E27FC236}">
                <a16:creationId xmlns:a16="http://schemas.microsoft.com/office/drawing/2014/main" id="{A9A557F9-5656-4910-863A-0CAAFD2BBC02}"/>
              </a:ext>
            </a:extLst>
          </p:cNvPr>
          <p:cNvSpPr txBox="1"/>
          <p:nvPr userDrawn="1"/>
        </p:nvSpPr>
        <p:spPr>
          <a:xfrm>
            <a:off x="838200" y="1483200"/>
            <a:ext cx="10515599" cy="4743863"/>
          </a:xfrm>
          <a:prstGeom prst="rect">
            <a:avLst/>
          </a:prstGeom>
          <a:noFill/>
        </p:spPr>
        <p:txBody>
          <a:bodyPr wrap="square" rtlCol="0">
            <a:spAutoFit/>
          </a:bodyPr>
          <a:lstStyle/>
          <a:p>
            <a:pPr marL="357188" lvl="0" indent="-357188" algn="l" defTabSz="914400" rtl="0" eaLnBrk="1" latinLnBrk="0" hangingPunct="1">
              <a:lnSpc>
                <a:spcPct val="114000"/>
              </a:lnSpc>
              <a:spcBef>
                <a:spcPts val="1000"/>
              </a:spcBef>
              <a:buClr>
                <a:schemeClr val="accent1"/>
              </a:buClr>
              <a:buFont typeface="Arial" panose="020B0604020202020204" pitchFamily="34" charset="0"/>
              <a:buChar char="•"/>
            </a:pPr>
            <a:r>
              <a:rPr lang="en-GB" sz="3000" kern="1200" noProof="0" dirty="0">
                <a:solidFill>
                  <a:schemeClr val="tx1"/>
                </a:solidFill>
                <a:latin typeface="Arial" panose="020B0604020202020204" pitchFamily="34" charset="0"/>
                <a:ea typeface="+mn-ea"/>
                <a:cs typeface="Arial" panose="020B0604020202020204" pitchFamily="34" charset="0"/>
              </a:rPr>
              <a:t>It is ACEA’s policy to comply fully with EU competition law</a:t>
            </a:r>
          </a:p>
          <a:p>
            <a:pPr marL="714375" lvl="1" indent="-357188" algn="l" defTabSz="914400" rtl="0" eaLnBrk="1" latinLnBrk="0" hangingPunct="1">
              <a:lnSpc>
                <a:spcPct val="110000"/>
              </a:lnSpc>
              <a:spcBef>
                <a:spcPts val="500"/>
              </a:spcBef>
              <a:buClr>
                <a:schemeClr val="tx2"/>
              </a:buClr>
              <a:buFont typeface="Arial" panose="020B0604020202020204" pitchFamily="34" charset="0"/>
              <a:buChar char="•"/>
            </a:pPr>
            <a:r>
              <a:rPr lang="en-GB" sz="2500" kern="1200" noProof="0" dirty="0">
                <a:solidFill>
                  <a:schemeClr val="tx1"/>
                </a:solidFill>
                <a:latin typeface="Arial" panose="020B0604020202020204" pitchFamily="34" charset="0"/>
                <a:ea typeface="+mn-ea"/>
                <a:cs typeface="Arial" panose="020B0604020202020204" pitchFamily="34" charset="0"/>
              </a:rPr>
              <a:t>This means we cannot and will not discuss the market conduct of your companies, be it in relation to the application of EU law or in relation to any other matter</a:t>
            </a:r>
          </a:p>
          <a:p>
            <a:pPr marL="714375" lvl="1" indent="-357188" algn="l" defTabSz="914400" rtl="0" eaLnBrk="1" latinLnBrk="0" hangingPunct="1">
              <a:lnSpc>
                <a:spcPct val="110000"/>
              </a:lnSpc>
              <a:spcBef>
                <a:spcPts val="500"/>
              </a:spcBef>
              <a:buClr>
                <a:schemeClr val="tx2"/>
              </a:buClr>
              <a:buFont typeface="Arial" panose="020B0604020202020204" pitchFamily="34" charset="0"/>
              <a:buChar char="•"/>
            </a:pPr>
            <a:r>
              <a:rPr lang="en-GB" sz="2500" kern="1200" noProof="0" dirty="0">
                <a:solidFill>
                  <a:schemeClr val="tx1"/>
                </a:solidFill>
                <a:latin typeface="Arial" panose="020B0604020202020204" pitchFamily="34" charset="0"/>
                <a:ea typeface="+mn-ea"/>
                <a:cs typeface="Arial" panose="020B0604020202020204" pitchFamily="34" charset="0"/>
              </a:rPr>
              <a:t>Equally, we cannot and will not exchange any business sensitive information relating to your companies, your actual or potential competitors, business partners or other market operators</a:t>
            </a:r>
            <a:endParaRPr lang="en-GB" sz="3000" kern="1200" noProof="0" dirty="0">
              <a:solidFill>
                <a:schemeClr val="tx1"/>
              </a:solidFill>
              <a:latin typeface="Arial" panose="020B0604020202020204" pitchFamily="34" charset="0"/>
              <a:ea typeface="+mn-ea"/>
              <a:cs typeface="Arial" panose="020B0604020202020204" pitchFamily="34" charset="0"/>
            </a:endParaRPr>
          </a:p>
          <a:p>
            <a:pPr marL="357188" lvl="0" indent="-357188" algn="l" defTabSz="914400" rtl="0" eaLnBrk="1" latinLnBrk="0" hangingPunct="1">
              <a:lnSpc>
                <a:spcPct val="114000"/>
              </a:lnSpc>
              <a:spcBef>
                <a:spcPts val="1000"/>
              </a:spcBef>
              <a:buClr>
                <a:schemeClr val="accent1"/>
              </a:buClr>
              <a:buFont typeface="Arial" panose="020B0604020202020204" pitchFamily="34" charset="0"/>
              <a:buChar char="•"/>
            </a:pPr>
            <a:r>
              <a:rPr lang="en-GB" sz="3000" kern="1200" noProof="0" dirty="0">
                <a:solidFill>
                  <a:schemeClr val="tx1"/>
                </a:solidFill>
                <a:latin typeface="Arial" panose="020B0604020202020204" pitchFamily="34" charset="0"/>
                <a:ea typeface="+mn-ea"/>
                <a:cs typeface="Arial" panose="020B0604020202020204" pitchFamily="34" charset="0"/>
              </a:rPr>
              <a:t>Details of ACEA’s compliance policy are available in our meeting rooms and on the homepage of our Team Site</a:t>
            </a:r>
          </a:p>
          <a:p>
            <a:endParaRPr lang="en-GB" dirty="0"/>
          </a:p>
        </p:txBody>
      </p:sp>
      <p:sp>
        <p:nvSpPr>
          <p:cNvPr id="7" name="TextBox 6">
            <a:extLst>
              <a:ext uri="{FF2B5EF4-FFF2-40B4-BE49-F238E27FC236}">
                <a16:creationId xmlns:a16="http://schemas.microsoft.com/office/drawing/2014/main" id="{41E57097-F72B-498F-BB5B-46D53644F7A0}"/>
              </a:ext>
            </a:extLst>
          </p:cNvPr>
          <p:cNvSpPr txBox="1"/>
          <p:nvPr userDrawn="1"/>
        </p:nvSpPr>
        <p:spPr>
          <a:xfrm>
            <a:off x="838800" y="367200"/>
            <a:ext cx="10515600" cy="992579"/>
          </a:xfrm>
          <a:prstGeom prst="rect">
            <a:avLst/>
          </a:prstGeom>
          <a:noFill/>
        </p:spPr>
        <p:txBody>
          <a:bodyPr wrap="square" rtlCol="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500" b="0" i="0" kern="1200" cap="all" baseline="0" dirty="0">
                <a:solidFill>
                  <a:schemeClr val="accent1"/>
                </a:solidFill>
                <a:effectLst/>
                <a:latin typeface="+mj-lt"/>
                <a:ea typeface="+mj-ea"/>
              </a:rPr>
              <a:t>Compliance</a:t>
            </a:r>
            <a:endParaRPr lang="nl-BE" sz="4500" b="0" i="0" kern="1200" cap="all" baseline="0" dirty="0">
              <a:solidFill>
                <a:schemeClr val="accent1"/>
              </a:solidFill>
              <a:effectLst/>
              <a:latin typeface="+mj-lt"/>
              <a:ea typeface="+mj-ea"/>
            </a:endParaRPr>
          </a:p>
          <a:p>
            <a:endParaRPr lang="en-GB" dirty="0"/>
          </a:p>
        </p:txBody>
      </p:sp>
    </p:spTree>
    <p:extLst>
      <p:ext uri="{BB962C8B-B14F-4D97-AF65-F5344CB8AC3E}">
        <p14:creationId xmlns:p14="http://schemas.microsoft.com/office/powerpoint/2010/main" val="1431434878"/>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fety">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67E14C6-4DF0-9E42-8380-AB7F6E61052B}"/>
              </a:ext>
            </a:extLst>
          </p:cNvPr>
          <p:cNvSpPr>
            <a:spLocks noGrp="1"/>
          </p:cNvSpPr>
          <p:nvPr>
            <p:ph type="sldNum" sz="quarter" idx="12"/>
          </p:nvPr>
        </p:nvSpPr>
        <p:spPr>
          <a:xfrm>
            <a:off x="10627742" y="6356350"/>
            <a:ext cx="726057" cy="365125"/>
          </a:xfrm>
        </p:spPr>
        <p:txBody>
          <a:bodyPr/>
          <a:lstStyle>
            <a:lvl1pPr>
              <a:defRPr>
                <a:solidFill>
                  <a:schemeClr val="tx2"/>
                </a:solidFill>
              </a:defRPr>
            </a:lvl1pPr>
          </a:lstStyle>
          <a:p>
            <a:fld id="{CAA8C5D3-8A3B-F94C-BECF-6BE38BB7C66C}" type="slidenum">
              <a:rPr lang="en-GB" noProof="0"/>
              <a:pPr/>
              <a:t>‹#›</a:t>
            </a:fld>
            <a:endParaRPr lang="en-GB" noProof="0" dirty="0"/>
          </a:p>
        </p:txBody>
      </p:sp>
      <p:sp>
        <p:nvSpPr>
          <p:cNvPr id="9" name="Espace réservé du pied de page 7">
            <a:extLst>
              <a:ext uri="{FF2B5EF4-FFF2-40B4-BE49-F238E27FC236}">
                <a16:creationId xmlns:a16="http://schemas.microsoft.com/office/drawing/2014/main" id="{B6C479AA-18BA-4E79-AE88-56E81177A51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lang="nl-BE" smtClean="0"/>
            </a:lvl1pPr>
          </a:lstStyle>
          <a:p>
            <a:pPr algn="l"/>
            <a:r>
              <a:rPr lang="nl-BE" dirty="0"/>
              <a:t>www.acea.auto</a:t>
            </a:r>
          </a:p>
        </p:txBody>
      </p:sp>
      <p:sp>
        <p:nvSpPr>
          <p:cNvPr id="2" name="TextBox 1">
            <a:extLst>
              <a:ext uri="{FF2B5EF4-FFF2-40B4-BE49-F238E27FC236}">
                <a16:creationId xmlns:a16="http://schemas.microsoft.com/office/drawing/2014/main" id="{2D663E3B-36EE-4EDE-91A9-BCABDFBD255A}"/>
              </a:ext>
            </a:extLst>
          </p:cNvPr>
          <p:cNvSpPr txBox="1"/>
          <p:nvPr userDrawn="1"/>
        </p:nvSpPr>
        <p:spPr>
          <a:xfrm>
            <a:off x="838200" y="1483200"/>
            <a:ext cx="10515599" cy="4694400"/>
          </a:xfrm>
          <a:prstGeom prst="rect">
            <a:avLst/>
          </a:prstGeom>
          <a:noFill/>
        </p:spPr>
        <p:txBody>
          <a:bodyPr wrap="square" rtlCol="0">
            <a:spAutoFit/>
          </a:bodyPr>
          <a:lstStyle/>
          <a:p>
            <a:pPr marL="357188" lvl="0" indent="-357188" algn="l" defTabSz="914400" rtl="0" eaLnBrk="1" latinLnBrk="0" hangingPunct="1">
              <a:lnSpc>
                <a:spcPct val="114000"/>
              </a:lnSpc>
              <a:spcBef>
                <a:spcPts val="1000"/>
              </a:spcBef>
              <a:buClr>
                <a:schemeClr val="accent1"/>
              </a:buClr>
              <a:buFont typeface="Arial" panose="020B0604020202020204" pitchFamily="34" charset="0"/>
              <a:buChar char="•"/>
            </a:pPr>
            <a:r>
              <a:rPr lang="en-GB" sz="3000" kern="1200" noProof="0" dirty="0">
                <a:solidFill>
                  <a:schemeClr val="tx1"/>
                </a:solidFill>
                <a:latin typeface="Arial" panose="020B0604020202020204" pitchFamily="34" charset="0"/>
                <a:ea typeface="+mn-ea"/>
                <a:cs typeface="Arial" panose="020B0604020202020204" pitchFamily="34" charset="0"/>
              </a:rPr>
              <a:t>In case of an emergency or fire alarm</a:t>
            </a:r>
          </a:p>
          <a:p>
            <a:pPr marL="714375" lvl="1" indent="-446088" algn="l" defTabSz="914400" rtl="0" eaLnBrk="1" latinLnBrk="0" hangingPunct="1">
              <a:lnSpc>
                <a:spcPct val="114000"/>
              </a:lnSpc>
              <a:spcBef>
                <a:spcPts val="500"/>
              </a:spcBef>
              <a:buClr>
                <a:schemeClr val="tx2"/>
              </a:buClr>
              <a:buFont typeface="Arial" panose="020B0604020202020204" pitchFamily="34" charset="0"/>
              <a:buChar char="•"/>
            </a:pPr>
            <a:r>
              <a:rPr lang="en-GB" sz="2500" kern="1200" noProof="0" dirty="0">
                <a:solidFill>
                  <a:schemeClr val="tx1"/>
                </a:solidFill>
                <a:latin typeface="Arial" panose="020B0604020202020204" pitchFamily="34" charset="0"/>
                <a:ea typeface="+mn-ea"/>
                <a:cs typeface="Arial" panose="020B0604020202020204" pitchFamily="34" charset="0"/>
              </a:rPr>
              <a:t>Use the fire doors in the hallway near the restrooms</a:t>
            </a:r>
          </a:p>
          <a:p>
            <a:pPr marL="714375" lvl="1" indent="-446088" algn="l" defTabSz="914400" rtl="0" eaLnBrk="1" latinLnBrk="0" hangingPunct="1">
              <a:lnSpc>
                <a:spcPct val="114000"/>
              </a:lnSpc>
              <a:spcBef>
                <a:spcPts val="500"/>
              </a:spcBef>
              <a:buClr>
                <a:schemeClr val="tx2"/>
              </a:buClr>
              <a:buFont typeface="Arial" panose="020B0604020202020204" pitchFamily="34" charset="0"/>
              <a:buChar char="•"/>
            </a:pPr>
            <a:r>
              <a:rPr lang="en-GB" sz="2500" kern="1200" noProof="0" dirty="0">
                <a:solidFill>
                  <a:schemeClr val="tx1"/>
                </a:solidFill>
                <a:latin typeface="Arial" panose="020B0604020202020204" pitchFamily="34" charset="0"/>
                <a:ea typeface="+mn-ea"/>
                <a:cs typeface="Arial" panose="020B0604020202020204" pitchFamily="34" charset="0"/>
              </a:rPr>
              <a:t>Push the button to open the door and go down the stairs to the ground floor</a:t>
            </a:r>
          </a:p>
          <a:p>
            <a:pPr marL="714375" lvl="1" indent="-446088" algn="l" defTabSz="914400" rtl="0" eaLnBrk="1" latinLnBrk="0" hangingPunct="1">
              <a:lnSpc>
                <a:spcPct val="114000"/>
              </a:lnSpc>
              <a:spcBef>
                <a:spcPts val="500"/>
              </a:spcBef>
              <a:buClr>
                <a:schemeClr val="tx2"/>
              </a:buClr>
              <a:buFont typeface="Arial" panose="020B0604020202020204" pitchFamily="34" charset="0"/>
              <a:buChar char="•"/>
            </a:pPr>
            <a:r>
              <a:rPr lang="en-GB" sz="2500" kern="1200" noProof="0" dirty="0">
                <a:solidFill>
                  <a:schemeClr val="tx1"/>
                </a:solidFill>
                <a:latin typeface="Arial" panose="020B0604020202020204" pitchFamily="34" charset="0"/>
                <a:ea typeface="+mn-ea"/>
                <a:cs typeface="Arial" panose="020B0604020202020204" pitchFamily="34" charset="0"/>
              </a:rPr>
              <a:t>Exit the building and re-group across the street, alongside the park</a:t>
            </a:r>
          </a:p>
          <a:p>
            <a:pPr marL="742950" lvl="1" indent="-285750" algn="l" defTabSz="914400" rtl="0" eaLnBrk="1" latinLnBrk="0" hangingPunct="1">
              <a:lnSpc>
                <a:spcPct val="114000"/>
              </a:lnSpc>
              <a:buFont typeface="Arial" panose="020B0604020202020204" pitchFamily="34" charset="0"/>
              <a:buChar char="•"/>
            </a:pPr>
            <a:endParaRPr lang="en-GB" sz="3000" kern="1200" noProof="0" dirty="0">
              <a:solidFill>
                <a:schemeClr val="tx1"/>
              </a:solidFill>
              <a:latin typeface="Arial" panose="020B0604020202020204" pitchFamily="34" charset="0"/>
              <a:ea typeface="+mn-ea"/>
              <a:cs typeface="Arial" panose="020B0604020202020204" pitchFamily="34" charset="0"/>
            </a:endParaRPr>
          </a:p>
          <a:p>
            <a:pPr marL="357188" lvl="0" indent="-357188" algn="l" defTabSz="914400" rtl="0" eaLnBrk="1" latinLnBrk="0" hangingPunct="1">
              <a:lnSpc>
                <a:spcPct val="114000"/>
              </a:lnSpc>
              <a:spcBef>
                <a:spcPts val="1000"/>
              </a:spcBef>
              <a:buClr>
                <a:schemeClr val="accent1"/>
              </a:buClr>
              <a:buFont typeface="Arial" panose="020B0604020202020204" pitchFamily="34" charset="0"/>
              <a:buChar char="•"/>
            </a:pPr>
            <a:r>
              <a:rPr lang="en-GB" sz="3000" kern="1200" noProof="0" dirty="0">
                <a:solidFill>
                  <a:schemeClr val="tx1"/>
                </a:solidFill>
                <a:latin typeface="Arial" panose="020B0604020202020204" pitchFamily="34" charset="0"/>
                <a:ea typeface="+mn-ea"/>
                <a:cs typeface="Arial" panose="020B0604020202020204" pitchFamily="34" charset="0"/>
              </a:rPr>
              <a:t>Automated External Defibrillator (AED) available on 8th floor</a:t>
            </a:r>
          </a:p>
          <a:p>
            <a:endParaRPr lang="en-GB" dirty="0"/>
          </a:p>
        </p:txBody>
      </p:sp>
      <p:sp>
        <p:nvSpPr>
          <p:cNvPr id="7" name="TextBox 6">
            <a:extLst>
              <a:ext uri="{FF2B5EF4-FFF2-40B4-BE49-F238E27FC236}">
                <a16:creationId xmlns:a16="http://schemas.microsoft.com/office/drawing/2014/main" id="{316EC456-D5D6-4C70-8B97-D6EF74726034}"/>
              </a:ext>
            </a:extLst>
          </p:cNvPr>
          <p:cNvSpPr txBox="1"/>
          <p:nvPr userDrawn="1"/>
        </p:nvSpPr>
        <p:spPr>
          <a:xfrm>
            <a:off x="838800" y="367200"/>
            <a:ext cx="10515600" cy="992579"/>
          </a:xfrm>
          <a:prstGeom prst="rect">
            <a:avLst/>
          </a:prstGeom>
          <a:noFill/>
        </p:spPr>
        <p:txBody>
          <a:bodyPr wrap="square" rtlCol="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500" b="0" i="0" kern="1200" cap="all" baseline="0" dirty="0">
                <a:solidFill>
                  <a:schemeClr val="accent1"/>
                </a:solidFill>
                <a:effectLst/>
                <a:latin typeface="+mj-lt"/>
                <a:ea typeface="+mj-ea"/>
              </a:rPr>
              <a:t>SAFETY</a:t>
            </a:r>
            <a:endParaRPr lang="nl-BE" sz="4500" b="0" i="0" kern="1200" cap="all" baseline="0" dirty="0">
              <a:solidFill>
                <a:schemeClr val="accent1"/>
              </a:solidFill>
              <a:effectLst/>
              <a:latin typeface="+mj-lt"/>
              <a:ea typeface="+mj-ea"/>
            </a:endParaRPr>
          </a:p>
          <a:p>
            <a:endParaRPr lang="en-GB" dirty="0"/>
          </a:p>
        </p:txBody>
      </p:sp>
    </p:spTree>
    <p:extLst>
      <p:ext uri="{BB962C8B-B14F-4D97-AF65-F5344CB8AC3E}">
        <p14:creationId xmlns:p14="http://schemas.microsoft.com/office/powerpoint/2010/main" val="1983153469"/>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iler plate">
    <p:bg>
      <p:bgPr>
        <a:solidFill>
          <a:srgbClr val="002D42"/>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09443CC-0295-0A47-84C4-FA2BBC013CB5}"/>
              </a:ext>
            </a:extLst>
          </p:cNvPr>
          <p:cNvPicPr>
            <a:picLocks noChangeAspect="1"/>
          </p:cNvPicPr>
          <p:nvPr userDrawn="1"/>
        </p:nvPicPr>
        <p:blipFill>
          <a:blip r:embed="rId2"/>
          <a:stretch>
            <a:fillRect/>
          </a:stretch>
        </p:blipFill>
        <p:spPr>
          <a:xfrm>
            <a:off x="-12000" y="9628"/>
            <a:ext cx="12204000" cy="6870117"/>
          </a:xfrm>
          <a:prstGeom prst="rect">
            <a:avLst/>
          </a:prstGeom>
        </p:spPr>
      </p:pic>
      <p:sp>
        <p:nvSpPr>
          <p:cNvPr id="4" name="Titre 1">
            <a:extLst>
              <a:ext uri="{FF2B5EF4-FFF2-40B4-BE49-F238E27FC236}">
                <a16:creationId xmlns:a16="http://schemas.microsoft.com/office/drawing/2014/main" id="{F9EFFC7F-1222-EC46-984C-365B4684DFEA}"/>
              </a:ext>
            </a:extLst>
          </p:cNvPr>
          <p:cNvSpPr txBox="1">
            <a:spLocks/>
          </p:cNvSpPr>
          <p:nvPr userDrawn="1"/>
        </p:nvSpPr>
        <p:spPr>
          <a:xfrm>
            <a:off x="1367692" y="2387054"/>
            <a:ext cx="10008740" cy="400675"/>
          </a:xfrm>
          <a:prstGeom prst="rect">
            <a:avLst/>
          </a:prstGeom>
        </p:spPr>
        <p:txBody>
          <a:bodyPr>
            <a:noAutofit/>
          </a:bodyPr>
          <a:lstStyle>
            <a:lvl1pPr algn="l" defTabSz="914400" rtl="0" eaLnBrk="1" latinLnBrk="0" hangingPunct="1">
              <a:lnSpc>
                <a:spcPct val="90000"/>
              </a:lnSpc>
              <a:spcBef>
                <a:spcPct val="0"/>
              </a:spcBef>
              <a:buNone/>
              <a:defRPr lang="fr-BE" sz="2400" b="0" i="0" kern="1200">
                <a:solidFill>
                  <a:schemeClr val="tx1"/>
                </a:solidFill>
                <a:effectLst/>
                <a:latin typeface="Arial Narrow" panose="020B0604020202020204" pitchFamily="34" charset="0"/>
                <a:ea typeface="+mj-ea"/>
                <a:cs typeface="Arial Narrow" panose="020B0604020202020204" pitchFamily="34" charset="0"/>
              </a:defRPr>
            </a:lvl1pPr>
          </a:lstStyle>
          <a:p>
            <a:pPr algn="l">
              <a:lnSpc>
                <a:spcPct val="100000"/>
              </a:lnSpc>
            </a:pPr>
            <a:r>
              <a:rPr lang="en-GB" sz="2150" noProof="0" dirty="0">
                <a:solidFill>
                  <a:schemeClr val="accent1"/>
                </a:solidFill>
                <a:latin typeface="Arial Narrow" panose="020B0606020202030204" pitchFamily="34" charset="0"/>
                <a:cs typeface="Arial" panose="020B0604020202020204" pitchFamily="34" charset="0"/>
              </a:rPr>
              <a:t>REPRESENTS EUROPE’S 16 MAJOR CAR, VAN, TRUCK AND BUS MANUFACTURERS</a:t>
            </a:r>
          </a:p>
        </p:txBody>
      </p:sp>
      <p:pic>
        <p:nvPicPr>
          <p:cNvPr id="6" name="Image 5">
            <a:extLst>
              <a:ext uri="{FF2B5EF4-FFF2-40B4-BE49-F238E27FC236}">
                <a16:creationId xmlns:a16="http://schemas.microsoft.com/office/drawing/2014/main" id="{C220FACE-BE63-7A48-A848-3F2D8F4FF4A9}"/>
              </a:ext>
            </a:extLst>
          </p:cNvPr>
          <p:cNvPicPr>
            <a:picLocks noChangeAspect="1"/>
          </p:cNvPicPr>
          <p:nvPr userDrawn="1"/>
        </p:nvPicPr>
        <p:blipFill>
          <a:blip r:embed="rId3"/>
          <a:stretch>
            <a:fillRect/>
          </a:stretch>
        </p:blipFill>
        <p:spPr>
          <a:xfrm>
            <a:off x="1367692" y="1060309"/>
            <a:ext cx="2663600" cy="1304821"/>
          </a:xfrm>
          <a:prstGeom prst="rect">
            <a:avLst/>
          </a:prstGeom>
        </p:spPr>
      </p:pic>
      <p:sp>
        <p:nvSpPr>
          <p:cNvPr id="11" name="Rectangle 10">
            <a:extLst>
              <a:ext uri="{FF2B5EF4-FFF2-40B4-BE49-F238E27FC236}">
                <a16:creationId xmlns:a16="http://schemas.microsoft.com/office/drawing/2014/main" id="{75F95B17-2674-7241-B89D-FDDE46F471BA}"/>
              </a:ext>
            </a:extLst>
          </p:cNvPr>
          <p:cNvSpPr/>
          <p:nvPr userDrawn="1"/>
        </p:nvSpPr>
        <p:spPr>
          <a:xfrm>
            <a:off x="1364656" y="4301320"/>
            <a:ext cx="3069566" cy="2062103"/>
          </a:xfrm>
          <a:prstGeom prst="rect">
            <a:avLst/>
          </a:prstGeom>
        </p:spPr>
        <p:txBody>
          <a:bodyPr wrap="square" anchor="b">
            <a:spAutoFit/>
          </a:bodyPr>
          <a:lstStyle/>
          <a:p>
            <a:r>
              <a:rPr lang="en-GB" b="1" i="0" noProof="0" dirty="0">
                <a:solidFill>
                  <a:schemeClr val="bg1"/>
                </a:solidFill>
                <a:effectLst/>
                <a:latin typeface="+mj-lt"/>
                <a:cs typeface="Arial Narrow" panose="020B0604020202020204" pitchFamily="34" charset="0"/>
              </a:rPr>
              <a:t>ACEA</a:t>
            </a:r>
          </a:p>
          <a:p>
            <a:r>
              <a:rPr lang="en-GB" b="0" i="0" noProof="0" dirty="0">
                <a:solidFill>
                  <a:schemeClr val="bg1"/>
                </a:solidFill>
                <a:effectLst/>
                <a:latin typeface="+mj-lt"/>
                <a:cs typeface="Arial Narrow" panose="020B0604020202020204" pitchFamily="34" charset="0"/>
              </a:rPr>
              <a:t>European Automobile Manufacturers’ Association </a:t>
            </a:r>
          </a:p>
          <a:p>
            <a:r>
              <a:rPr lang="en-GB" b="0" i="0" noProof="0" dirty="0">
                <a:solidFill>
                  <a:schemeClr val="bg1"/>
                </a:solidFill>
                <a:effectLst/>
                <a:latin typeface="+mj-lt"/>
                <a:cs typeface="Arial Narrow" panose="020B0604020202020204" pitchFamily="34" charset="0"/>
              </a:rPr>
              <a:t>+32 2 732 55 50 </a:t>
            </a:r>
          </a:p>
          <a:p>
            <a:r>
              <a:rPr lang="en-GB" b="0" i="0" noProof="0" dirty="0">
                <a:solidFill>
                  <a:schemeClr val="bg1"/>
                </a:solidFill>
                <a:effectLst/>
                <a:latin typeface="+mj-lt"/>
                <a:cs typeface="Arial Narrow" panose="020B0604020202020204" pitchFamily="34" charset="0"/>
              </a:rPr>
              <a:t>info@acea.auto</a:t>
            </a:r>
          </a:p>
          <a:p>
            <a:endParaRPr lang="en-GB" sz="2000" b="0" i="0" noProof="0" dirty="0">
              <a:solidFill>
                <a:schemeClr val="bg1"/>
              </a:solidFill>
              <a:effectLst/>
              <a:latin typeface="+mj-lt"/>
              <a:cs typeface="Arial Narrow" panose="020B0604020202020204" pitchFamily="34" charset="0"/>
            </a:endParaRPr>
          </a:p>
          <a:p>
            <a:r>
              <a:rPr lang="en-GB" b="1" i="0" noProof="0" dirty="0">
                <a:solidFill>
                  <a:schemeClr val="accent1"/>
                </a:solidFill>
                <a:effectLst/>
                <a:latin typeface="+mj-lt"/>
                <a:cs typeface="Arial Narrow" panose="020B0604020202020204" pitchFamily="34" charset="0"/>
              </a:rPr>
              <a:t>www.acea.auto</a:t>
            </a:r>
          </a:p>
        </p:txBody>
      </p:sp>
      <p:grpSp>
        <p:nvGrpSpPr>
          <p:cNvPr id="2" name="Groupe 1">
            <a:extLst>
              <a:ext uri="{FF2B5EF4-FFF2-40B4-BE49-F238E27FC236}">
                <a16:creationId xmlns:a16="http://schemas.microsoft.com/office/drawing/2014/main" id="{B56355F7-58DB-CA4C-A5FF-02158A05B4B0}"/>
              </a:ext>
            </a:extLst>
          </p:cNvPr>
          <p:cNvGrpSpPr/>
          <p:nvPr userDrawn="1"/>
        </p:nvGrpSpPr>
        <p:grpSpPr>
          <a:xfrm>
            <a:off x="8127542" y="5812219"/>
            <a:ext cx="3439255" cy="540000"/>
            <a:chOff x="7753069" y="4363305"/>
            <a:chExt cx="3439255" cy="540000"/>
          </a:xfrm>
        </p:grpSpPr>
        <p:sp>
          <p:nvSpPr>
            <p:cNvPr id="15" name="Rectangle 14">
              <a:extLst>
                <a:ext uri="{FF2B5EF4-FFF2-40B4-BE49-F238E27FC236}">
                  <a16:creationId xmlns:a16="http://schemas.microsoft.com/office/drawing/2014/main" id="{9AD90699-9BB4-4549-BB42-8BF026105692}"/>
                </a:ext>
              </a:extLst>
            </p:cNvPr>
            <p:cNvSpPr/>
            <p:nvPr userDrawn="1"/>
          </p:nvSpPr>
          <p:spPr>
            <a:xfrm>
              <a:off x="8435040" y="4442526"/>
              <a:ext cx="2757284" cy="307777"/>
            </a:xfrm>
            <a:prstGeom prst="rect">
              <a:avLst/>
            </a:prstGeom>
          </p:spPr>
          <p:txBody>
            <a:bodyPr wrap="square">
              <a:spAutoFit/>
            </a:bodyPr>
            <a:lstStyle/>
            <a:p>
              <a:r>
                <a:rPr lang="en-GB" sz="1400" b="0" i="0" noProof="0" dirty="0">
                  <a:solidFill>
                    <a:schemeClr val="bg1"/>
                  </a:solidFill>
                  <a:effectLst/>
                  <a:latin typeface="Arial Narrow" panose="020B0604020202020204" pitchFamily="34" charset="0"/>
                  <a:cs typeface="Arial Narrow" panose="020B0604020202020204" pitchFamily="34" charset="0"/>
                </a:rPr>
                <a:t>youtube.com/c/ACEAauto</a:t>
              </a:r>
            </a:p>
          </p:txBody>
        </p:sp>
        <p:pic>
          <p:nvPicPr>
            <p:cNvPr id="18" name="Graphique 17">
              <a:extLst>
                <a:ext uri="{FF2B5EF4-FFF2-40B4-BE49-F238E27FC236}">
                  <a16:creationId xmlns:a16="http://schemas.microsoft.com/office/drawing/2014/main" id="{37A67192-126A-C440-AD02-44EC158689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53069" y="4363305"/>
              <a:ext cx="540000" cy="540000"/>
            </a:xfrm>
            <a:prstGeom prst="rect">
              <a:avLst/>
            </a:prstGeom>
          </p:spPr>
        </p:pic>
      </p:grpSp>
      <p:grpSp>
        <p:nvGrpSpPr>
          <p:cNvPr id="5" name="Groupe 4">
            <a:extLst>
              <a:ext uri="{FF2B5EF4-FFF2-40B4-BE49-F238E27FC236}">
                <a16:creationId xmlns:a16="http://schemas.microsoft.com/office/drawing/2014/main" id="{F4B3B2B5-D53D-F346-8CEC-457E043E8691}"/>
              </a:ext>
            </a:extLst>
          </p:cNvPr>
          <p:cNvGrpSpPr/>
          <p:nvPr userDrawn="1"/>
        </p:nvGrpSpPr>
        <p:grpSpPr>
          <a:xfrm>
            <a:off x="8128809" y="5075843"/>
            <a:ext cx="3983890" cy="540000"/>
            <a:chOff x="7754336" y="5786797"/>
            <a:chExt cx="3983890" cy="540000"/>
          </a:xfrm>
        </p:grpSpPr>
        <p:sp>
          <p:nvSpPr>
            <p:cNvPr id="17" name="Rectangle 16">
              <a:extLst>
                <a:ext uri="{FF2B5EF4-FFF2-40B4-BE49-F238E27FC236}">
                  <a16:creationId xmlns:a16="http://schemas.microsoft.com/office/drawing/2014/main" id="{CC321784-71B2-0A40-A1FB-211D10B7CB3C}"/>
                </a:ext>
              </a:extLst>
            </p:cNvPr>
            <p:cNvSpPr/>
            <p:nvPr userDrawn="1"/>
          </p:nvSpPr>
          <p:spPr>
            <a:xfrm>
              <a:off x="8435040" y="5876108"/>
              <a:ext cx="3303186" cy="307777"/>
            </a:xfrm>
            <a:prstGeom prst="rect">
              <a:avLst/>
            </a:prstGeom>
          </p:spPr>
          <p:txBody>
            <a:bodyPr wrap="square">
              <a:spAutoFit/>
            </a:bodyPr>
            <a:lstStyle/>
            <a:p>
              <a:r>
                <a:rPr lang="en-GB" sz="1400" b="0" i="0" noProof="0" dirty="0">
                  <a:solidFill>
                    <a:schemeClr val="bg1"/>
                  </a:solidFill>
                  <a:effectLst/>
                  <a:latin typeface="Arial Narrow" panose="020B0604020202020204" pitchFamily="34" charset="0"/>
                  <a:cs typeface="Arial Narrow" panose="020B0604020202020204" pitchFamily="34" charset="0"/>
                </a:rPr>
                <a:t>linkedin.com/company/acea</a:t>
              </a:r>
            </a:p>
          </p:txBody>
        </p:sp>
        <p:pic>
          <p:nvPicPr>
            <p:cNvPr id="21" name="Graphique 20">
              <a:extLst>
                <a:ext uri="{FF2B5EF4-FFF2-40B4-BE49-F238E27FC236}">
                  <a16:creationId xmlns:a16="http://schemas.microsoft.com/office/drawing/2014/main" id="{EB915C74-5824-DC4D-BF43-F39AF0D13E6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754336" y="5786797"/>
              <a:ext cx="540000" cy="540000"/>
            </a:xfrm>
            <a:prstGeom prst="rect">
              <a:avLst/>
            </a:prstGeom>
          </p:spPr>
        </p:pic>
      </p:grpSp>
      <p:sp>
        <p:nvSpPr>
          <p:cNvPr id="19" name="Rectangle 18">
            <a:hlinkClick r:id="rId8"/>
            <a:extLst>
              <a:ext uri="{FF2B5EF4-FFF2-40B4-BE49-F238E27FC236}">
                <a16:creationId xmlns:a16="http://schemas.microsoft.com/office/drawing/2014/main" id="{55E904D1-24AB-7443-B22D-B5E944D408EF}"/>
              </a:ext>
            </a:extLst>
          </p:cNvPr>
          <p:cNvSpPr/>
          <p:nvPr userDrawn="1"/>
        </p:nvSpPr>
        <p:spPr>
          <a:xfrm>
            <a:off x="8158380" y="5084488"/>
            <a:ext cx="3303186"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9"/>
            <a:extLst>
              <a:ext uri="{FF2B5EF4-FFF2-40B4-BE49-F238E27FC236}">
                <a16:creationId xmlns:a16="http://schemas.microsoft.com/office/drawing/2014/main" id="{15913C17-4FB1-8949-BAC4-79A424216061}"/>
              </a:ext>
            </a:extLst>
          </p:cNvPr>
          <p:cNvSpPr/>
          <p:nvPr userDrawn="1"/>
        </p:nvSpPr>
        <p:spPr>
          <a:xfrm>
            <a:off x="8158380" y="5819190"/>
            <a:ext cx="3303186"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e 2">
            <a:extLst>
              <a:ext uri="{FF2B5EF4-FFF2-40B4-BE49-F238E27FC236}">
                <a16:creationId xmlns:a16="http://schemas.microsoft.com/office/drawing/2014/main" id="{90A0B5F3-48CC-DB4C-B21A-0224A7816039}"/>
              </a:ext>
            </a:extLst>
          </p:cNvPr>
          <p:cNvGrpSpPr/>
          <p:nvPr userDrawn="1"/>
        </p:nvGrpSpPr>
        <p:grpSpPr>
          <a:xfrm>
            <a:off x="8128809" y="4339467"/>
            <a:ext cx="2369345" cy="540000"/>
            <a:chOff x="7754336" y="5050421"/>
            <a:chExt cx="2369345" cy="540000"/>
          </a:xfrm>
        </p:grpSpPr>
        <p:pic>
          <p:nvPicPr>
            <p:cNvPr id="13" name="Graphique 12">
              <a:extLst>
                <a:ext uri="{FF2B5EF4-FFF2-40B4-BE49-F238E27FC236}">
                  <a16:creationId xmlns:a16="http://schemas.microsoft.com/office/drawing/2014/main" id="{6082B32E-EE5E-4D4E-A274-F2BA39E882E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754336" y="5050421"/>
              <a:ext cx="540000" cy="540000"/>
            </a:xfrm>
            <a:prstGeom prst="rect">
              <a:avLst/>
            </a:prstGeom>
          </p:spPr>
        </p:pic>
        <p:sp>
          <p:nvSpPr>
            <p:cNvPr id="16" name="Rectangle 15">
              <a:extLst>
                <a:ext uri="{FF2B5EF4-FFF2-40B4-BE49-F238E27FC236}">
                  <a16:creationId xmlns:a16="http://schemas.microsoft.com/office/drawing/2014/main" id="{3438DDB5-6340-6A4D-BB9F-F5A1416821FA}"/>
                </a:ext>
              </a:extLst>
            </p:cNvPr>
            <p:cNvSpPr/>
            <p:nvPr userDrawn="1"/>
          </p:nvSpPr>
          <p:spPr>
            <a:xfrm>
              <a:off x="8435040" y="5159317"/>
              <a:ext cx="1688641" cy="307777"/>
            </a:xfrm>
            <a:prstGeom prst="rect">
              <a:avLst/>
            </a:prstGeom>
          </p:spPr>
          <p:txBody>
            <a:bodyPr wrap="square">
              <a:spAutoFit/>
            </a:bodyPr>
            <a:lstStyle/>
            <a:p>
              <a:r>
                <a:rPr lang="en-GB" sz="1400" b="0" i="0" noProof="0" dirty="0">
                  <a:solidFill>
                    <a:schemeClr val="bg1"/>
                  </a:solidFill>
                  <a:effectLst/>
                  <a:latin typeface="Arial Narrow" panose="020B0604020202020204" pitchFamily="34" charset="0"/>
                  <a:cs typeface="Arial Narrow" panose="020B0604020202020204" pitchFamily="34" charset="0"/>
                </a:rPr>
                <a:t>twitter.com/ACEA_auto</a:t>
              </a:r>
            </a:p>
          </p:txBody>
        </p:sp>
      </p:grpSp>
      <p:sp>
        <p:nvSpPr>
          <p:cNvPr id="7" name="Rectangle 6">
            <a:hlinkClick r:id="rId12"/>
            <a:extLst>
              <a:ext uri="{FF2B5EF4-FFF2-40B4-BE49-F238E27FC236}">
                <a16:creationId xmlns:a16="http://schemas.microsoft.com/office/drawing/2014/main" id="{C7E1DB41-D4C4-7E40-B101-0A4FB69B5B4C}"/>
              </a:ext>
            </a:extLst>
          </p:cNvPr>
          <p:cNvSpPr/>
          <p:nvPr userDrawn="1"/>
        </p:nvSpPr>
        <p:spPr>
          <a:xfrm>
            <a:off x="8158380" y="4339468"/>
            <a:ext cx="3303186"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13"/>
            <a:extLst>
              <a:ext uri="{FF2B5EF4-FFF2-40B4-BE49-F238E27FC236}">
                <a16:creationId xmlns:a16="http://schemas.microsoft.com/office/drawing/2014/main" id="{52D9C25C-98AF-4198-9D0C-CE5B0461A4CE}"/>
              </a:ext>
            </a:extLst>
          </p:cNvPr>
          <p:cNvSpPr/>
          <p:nvPr userDrawn="1"/>
        </p:nvSpPr>
        <p:spPr>
          <a:xfrm>
            <a:off x="1341522" y="6024996"/>
            <a:ext cx="1915484" cy="347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34749264"/>
      </p:ext>
    </p:extLst>
  </p:cSld>
  <p:clrMapOvr>
    <a:masterClrMapping/>
  </p:clrMapOvr>
  <p:extLst>
    <p:ext uri="{DCECCB84-F9BA-43D5-87BE-67443E8EF086}">
      <p15:sldGuideLst xmlns:p15="http://schemas.microsoft.com/office/powerpoint/2012/main">
        <p15:guide id="2" pos="914">
          <p15:clr>
            <a:srgbClr val="FBAE40"/>
          </p15:clr>
        </p15:guide>
        <p15:guide id="3" pos="538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1">
    <p:bg>
      <p:bgPr>
        <a:solidFill>
          <a:schemeClr val="accent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2C9F228-9D75-D14D-A143-ED54BFCD1A5B}"/>
              </a:ext>
            </a:extLst>
          </p:cNvPr>
          <p:cNvPicPr>
            <a:picLocks noChangeAspect="1"/>
          </p:cNvPicPr>
          <p:nvPr userDrawn="1"/>
        </p:nvPicPr>
        <p:blipFill>
          <a:blip r:embed="rId2"/>
          <a:stretch>
            <a:fillRect/>
          </a:stretch>
        </p:blipFill>
        <p:spPr>
          <a:xfrm>
            <a:off x="0" y="0"/>
            <a:ext cx="8636000" cy="3454400"/>
          </a:xfrm>
          <a:prstGeom prst="rect">
            <a:avLst/>
          </a:prstGeom>
        </p:spPr>
      </p:pic>
      <p:sp>
        <p:nvSpPr>
          <p:cNvPr id="5" name="Text Placeholder 28">
            <a:extLst>
              <a:ext uri="{FF2B5EF4-FFF2-40B4-BE49-F238E27FC236}">
                <a16:creationId xmlns:a16="http://schemas.microsoft.com/office/drawing/2014/main" id="{9B3E4023-AC00-4E15-A4A1-279515BC0671}"/>
              </a:ext>
            </a:extLst>
          </p:cNvPr>
          <p:cNvSpPr>
            <a:spLocks noGrp="1"/>
          </p:cNvSpPr>
          <p:nvPr>
            <p:ph type="body" sz="quarter" idx="11" hasCustomPrompt="1"/>
          </p:nvPr>
        </p:nvSpPr>
        <p:spPr>
          <a:xfrm>
            <a:off x="838198" y="5235590"/>
            <a:ext cx="10515600" cy="546903"/>
          </a:xfrm>
          <a:prstGeom prst="rect">
            <a:avLst/>
          </a:prstGeom>
        </p:spPr>
        <p:txBody>
          <a:bodyPr lIns="0" rIns="0">
            <a:noAutofit/>
          </a:bodyPr>
          <a:lstStyle>
            <a:lvl1pPr marL="0" indent="0" algn="r">
              <a:spcBef>
                <a:spcPts val="600"/>
              </a:spcBef>
              <a:buNone/>
              <a:defRPr sz="3600" b="0" cap="all" baseline="0">
                <a:solidFill>
                  <a:schemeClr val="tx1"/>
                </a:solidFill>
                <a:latin typeface="+mj-lt"/>
              </a:defRPr>
            </a:lvl1pPr>
            <a:lvl2pPr marL="0" indent="0">
              <a:spcBef>
                <a:spcPts val="0"/>
              </a:spcBef>
              <a:buSzPct val="25000"/>
              <a:buFont typeface="Corbel" panose="020B0503020204020204" pitchFamily="34" charset="0"/>
              <a:buNone/>
              <a:defRPr sz="3200">
                <a:solidFill>
                  <a:srgbClr val="FF0000"/>
                </a:solidFill>
              </a:defRPr>
            </a:lvl2pPr>
            <a:lvl3pPr marL="0" indent="0">
              <a:spcBef>
                <a:spcPts val="1200"/>
              </a:spcBef>
              <a:buNone/>
              <a:defRPr sz="2000" cap="all" baseline="0">
                <a:solidFill>
                  <a:srgbClr val="155396"/>
                </a:solidFill>
              </a:defRPr>
            </a:lvl3pPr>
            <a:lvl4pPr marL="0" indent="11113">
              <a:spcBef>
                <a:spcPts val="600"/>
              </a:spcBef>
              <a:defRPr sz="1400" b="1">
                <a:latin typeface="+mn-lt"/>
              </a:defRPr>
            </a:lvl4pPr>
            <a:lvl5pPr marL="0" indent="0">
              <a:buNone/>
              <a:defRPr sz="1400">
                <a:latin typeface="+mn-lt"/>
              </a:defRPr>
            </a:lvl5pPr>
          </a:lstStyle>
          <a:p>
            <a:pPr lvl="0"/>
            <a:r>
              <a:rPr lang="en-GB" noProof="0" dirty="0"/>
              <a:t>Subtitle</a:t>
            </a:r>
          </a:p>
        </p:txBody>
      </p:sp>
      <p:sp>
        <p:nvSpPr>
          <p:cNvPr id="7" name="Text Placeholder 2">
            <a:extLst>
              <a:ext uri="{FF2B5EF4-FFF2-40B4-BE49-F238E27FC236}">
                <a16:creationId xmlns:a16="http://schemas.microsoft.com/office/drawing/2014/main" id="{27EA27B4-78CB-4686-B7D6-F0D03BF09027}"/>
              </a:ext>
            </a:extLst>
          </p:cNvPr>
          <p:cNvSpPr>
            <a:spLocks noGrp="1"/>
          </p:cNvSpPr>
          <p:nvPr>
            <p:ph type="body" sz="quarter" idx="12" hasCustomPrompt="1"/>
          </p:nvPr>
        </p:nvSpPr>
        <p:spPr>
          <a:xfrm>
            <a:off x="838200" y="4011590"/>
            <a:ext cx="10515600" cy="1224000"/>
          </a:xfrm>
        </p:spPr>
        <p:txBody>
          <a:bodyPr rIns="0" anchor="b">
            <a:noAutofit/>
          </a:bodyPr>
          <a:lstStyle>
            <a:lvl1pPr marL="0" indent="0" algn="r">
              <a:lnSpc>
                <a:spcPct val="90000"/>
              </a:lnSpc>
              <a:buNone/>
              <a:defRPr sz="4500" cap="all" baseline="0">
                <a:solidFill>
                  <a:schemeClr val="bg1"/>
                </a:solidFill>
                <a:latin typeface="+mj-lt"/>
              </a:defRPr>
            </a:lvl1pPr>
            <a:lvl2pPr marL="457200" indent="0">
              <a:buNone/>
              <a:defRPr sz="4500">
                <a:solidFill>
                  <a:schemeClr val="bg1"/>
                </a:solidFill>
                <a:latin typeface="+mj-lt"/>
              </a:defRPr>
            </a:lvl2pPr>
            <a:lvl3pPr marL="914400" indent="0">
              <a:buNone/>
              <a:defRPr sz="4500">
                <a:solidFill>
                  <a:schemeClr val="bg1"/>
                </a:solidFill>
                <a:latin typeface="+mj-lt"/>
              </a:defRPr>
            </a:lvl3pPr>
            <a:lvl4pPr marL="1371600" indent="0">
              <a:buNone/>
              <a:defRPr sz="4500">
                <a:solidFill>
                  <a:schemeClr val="bg1"/>
                </a:solidFill>
                <a:latin typeface="+mj-lt"/>
              </a:defRPr>
            </a:lvl4pPr>
            <a:lvl5pPr marL="1828800" indent="0">
              <a:buNone/>
              <a:defRPr sz="4500">
                <a:solidFill>
                  <a:schemeClr val="bg1"/>
                </a:solidFill>
                <a:latin typeface="+mj-lt"/>
              </a:defRPr>
            </a:lvl5pPr>
          </a:lstStyle>
          <a:p>
            <a:pPr lvl="0"/>
            <a:r>
              <a:rPr lang="en-US" dirty="0"/>
              <a:t>Title of the chapter</a:t>
            </a:r>
          </a:p>
        </p:txBody>
      </p:sp>
    </p:spTree>
    <p:extLst>
      <p:ext uri="{BB962C8B-B14F-4D97-AF65-F5344CB8AC3E}">
        <p14:creationId xmlns:p14="http://schemas.microsoft.com/office/powerpoint/2010/main" val="3558004677"/>
      </p:ext>
    </p:extLst>
  </p:cSld>
  <p:clrMapOvr>
    <a:masterClrMapping/>
  </p:clrMapOvr>
  <p:extLst>
    <p:ext uri="{DCECCB84-F9BA-43D5-87BE-67443E8EF086}">
      <p15:sldGuideLst xmlns:p15="http://schemas.microsoft.com/office/powerpoint/2012/main">
        <p15:guide id="1" orient="horz" pos="2727">
          <p15:clr>
            <a:srgbClr val="FBAE40"/>
          </p15:clr>
        </p15:guide>
        <p15:guide id="2" pos="703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2">
    <p:bg>
      <p:bgPr>
        <a:solidFill>
          <a:schemeClr val="accent1"/>
        </a:solid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F5B71F5-2B9A-DE40-9742-F86C45ED7593}"/>
              </a:ext>
            </a:extLst>
          </p:cNvPr>
          <p:cNvPicPr>
            <a:picLocks noChangeAspect="1"/>
          </p:cNvPicPr>
          <p:nvPr userDrawn="1"/>
        </p:nvPicPr>
        <p:blipFill>
          <a:blip r:embed="rId2"/>
          <a:stretch>
            <a:fillRect/>
          </a:stretch>
        </p:blipFill>
        <p:spPr>
          <a:xfrm>
            <a:off x="0" y="0"/>
            <a:ext cx="8636000" cy="3454400"/>
          </a:xfrm>
          <a:prstGeom prst="rect">
            <a:avLst/>
          </a:prstGeom>
        </p:spPr>
      </p:pic>
      <p:sp>
        <p:nvSpPr>
          <p:cNvPr id="7" name="Text Placeholder 2">
            <a:extLst>
              <a:ext uri="{FF2B5EF4-FFF2-40B4-BE49-F238E27FC236}">
                <a16:creationId xmlns:a16="http://schemas.microsoft.com/office/drawing/2014/main" id="{89968401-BA31-4A4C-9EAA-4057117524A5}"/>
              </a:ext>
            </a:extLst>
          </p:cNvPr>
          <p:cNvSpPr>
            <a:spLocks noGrp="1"/>
          </p:cNvSpPr>
          <p:nvPr>
            <p:ph type="body" sz="quarter" idx="12" hasCustomPrompt="1"/>
          </p:nvPr>
        </p:nvSpPr>
        <p:spPr>
          <a:xfrm>
            <a:off x="838200" y="4011590"/>
            <a:ext cx="10515600" cy="1224000"/>
          </a:xfrm>
        </p:spPr>
        <p:txBody>
          <a:bodyPr rIns="0" anchor="b">
            <a:noAutofit/>
          </a:bodyPr>
          <a:lstStyle>
            <a:lvl1pPr marL="0" indent="0" algn="r">
              <a:lnSpc>
                <a:spcPct val="90000"/>
              </a:lnSpc>
              <a:buNone/>
              <a:defRPr sz="4500" cap="all" baseline="0">
                <a:solidFill>
                  <a:schemeClr val="bg1"/>
                </a:solidFill>
                <a:latin typeface="+mj-lt"/>
              </a:defRPr>
            </a:lvl1pPr>
            <a:lvl2pPr marL="457200" indent="0">
              <a:buNone/>
              <a:defRPr sz="4500">
                <a:solidFill>
                  <a:schemeClr val="bg1"/>
                </a:solidFill>
                <a:latin typeface="+mj-lt"/>
              </a:defRPr>
            </a:lvl2pPr>
            <a:lvl3pPr marL="914400" indent="0">
              <a:buNone/>
              <a:defRPr sz="4500">
                <a:solidFill>
                  <a:schemeClr val="bg1"/>
                </a:solidFill>
                <a:latin typeface="+mj-lt"/>
              </a:defRPr>
            </a:lvl3pPr>
            <a:lvl4pPr marL="1371600" indent="0">
              <a:buNone/>
              <a:defRPr sz="4500">
                <a:solidFill>
                  <a:schemeClr val="bg1"/>
                </a:solidFill>
                <a:latin typeface="+mj-lt"/>
              </a:defRPr>
            </a:lvl4pPr>
            <a:lvl5pPr marL="1828800" indent="0">
              <a:buNone/>
              <a:defRPr sz="4500">
                <a:solidFill>
                  <a:schemeClr val="bg1"/>
                </a:solidFill>
                <a:latin typeface="+mj-lt"/>
              </a:defRPr>
            </a:lvl5pPr>
          </a:lstStyle>
          <a:p>
            <a:pPr lvl="0"/>
            <a:r>
              <a:rPr lang="en-US" dirty="0"/>
              <a:t>Title of the chapter</a:t>
            </a:r>
          </a:p>
        </p:txBody>
      </p:sp>
      <p:sp>
        <p:nvSpPr>
          <p:cNvPr id="8" name="Text Placeholder 28">
            <a:extLst>
              <a:ext uri="{FF2B5EF4-FFF2-40B4-BE49-F238E27FC236}">
                <a16:creationId xmlns:a16="http://schemas.microsoft.com/office/drawing/2014/main" id="{EDB6710B-F230-4566-97FB-5A0B67A9CF8C}"/>
              </a:ext>
            </a:extLst>
          </p:cNvPr>
          <p:cNvSpPr>
            <a:spLocks noGrp="1"/>
          </p:cNvSpPr>
          <p:nvPr>
            <p:ph type="body" sz="quarter" idx="11" hasCustomPrompt="1"/>
          </p:nvPr>
        </p:nvSpPr>
        <p:spPr>
          <a:xfrm>
            <a:off x="838198" y="5235590"/>
            <a:ext cx="10515600" cy="546903"/>
          </a:xfrm>
          <a:prstGeom prst="rect">
            <a:avLst/>
          </a:prstGeom>
        </p:spPr>
        <p:txBody>
          <a:bodyPr lIns="0" rIns="0">
            <a:noAutofit/>
          </a:bodyPr>
          <a:lstStyle>
            <a:lvl1pPr marL="0" indent="0" algn="r">
              <a:spcBef>
                <a:spcPts val="600"/>
              </a:spcBef>
              <a:buNone/>
              <a:defRPr sz="3600" b="0" cap="all" baseline="0">
                <a:solidFill>
                  <a:schemeClr val="tx1"/>
                </a:solidFill>
                <a:latin typeface="+mj-lt"/>
              </a:defRPr>
            </a:lvl1pPr>
            <a:lvl2pPr marL="0" indent="0">
              <a:spcBef>
                <a:spcPts val="0"/>
              </a:spcBef>
              <a:buSzPct val="25000"/>
              <a:buFont typeface="Corbel" panose="020B0503020204020204" pitchFamily="34" charset="0"/>
              <a:buNone/>
              <a:defRPr sz="3200">
                <a:solidFill>
                  <a:srgbClr val="FF0000"/>
                </a:solidFill>
              </a:defRPr>
            </a:lvl2pPr>
            <a:lvl3pPr marL="0" indent="0">
              <a:spcBef>
                <a:spcPts val="1200"/>
              </a:spcBef>
              <a:buNone/>
              <a:defRPr sz="2000" cap="all" baseline="0">
                <a:solidFill>
                  <a:srgbClr val="155396"/>
                </a:solidFill>
              </a:defRPr>
            </a:lvl3pPr>
            <a:lvl4pPr marL="0" indent="11113">
              <a:spcBef>
                <a:spcPts val="600"/>
              </a:spcBef>
              <a:defRPr sz="1400" b="1">
                <a:latin typeface="+mn-lt"/>
              </a:defRPr>
            </a:lvl4pPr>
            <a:lvl5pPr marL="0" indent="0">
              <a:buNone/>
              <a:defRPr sz="1400">
                <a:latin typeface="+mn-lt"/>
              </a:defRPr>
            </a:lvl5pPr>
          </a:lstStyle>
          <a:p>
            <a:pPr lvl="0"/>
            <a:r>
              <a:rPr lang="en-GB" noProof="0" dirty="0"/>
              <a:t>Subtitle</a:t>
            </a:r>
          </a:p>
        </p:txBody>
      </p:sp>
    </p:spTree>
    <p:extLst>
      <p:ext uri="{BB962C8B-B14F-4D97-AF65-F5344CB8AC3E}">
        <p14:creationId xmlns:p14="http://schemas.microsoft.com/office/powerpoint/2010/main" val="4251890863"/>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3">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DD83384-8448-8B4D-AF71-DB8C4198CF58}"/>
              </a:ext>
            </a:extLst>
          </p:cNvPr>
          <p:cNvPicPr>
            <a:picLocks noChangeAspect="1"/>
          </p:cNvPicPr>
          <p:nvPr userDrawn="1"/>
        </p:nvPicPr>
        <p:blipFill>
          <a:blip r:embed="rId2"/>
          <a:stretch>
            <a:fillRect/>
          </a:stretch>
        </p:blipFill>
        <p:spPr>
          <a:xfrm>
            <a:off x="0" y="0"/>
            <a:ext cx="8636000" cy="3454400"/>
          </a:xfrm>
          <a:prstGeom prst="rect">
            <a:avLst/>
          </a:prstGeom>
        </p:spPr>
      </p:pic>
      <p:sp>
        <p:nvSpPr>
          <p:cNvPr id="6" name="Text Placeholder 2">
            <a:extLst>
              <a:ext uri="{FF2B5EF4-FFF2-40B4-BE49-F238E27FC236}">
                <a16:creationId xmlns:a16="http://schemas.microsoft.com/office/drawing/2014/main" id="{5CE4A474-CDE1-4B8E-8EDF-360AB425D29F}"/>
              </a:ext>
            </a:extLst>
          </p:cNvPr>
          <p:cNvSpPr>
            <a:spLocks noGrp="1"/>
          </p:cNvSpPr>
          <p:nvPr>
            <p:ph type="body" sz="quarter" idx="12" hasCustomPrompt="1"/>
          </p:nvPr>
        </p:nvSpPr>
        <p:spPr>
          <a:xfrm>
            <a:off x="838200" y="4011590"/>
            <a:ext cx="10515600" cy="1224000"/>
          </a:xfrm>
        </p:spPr>
        <p:txBody>
          <a:bodyPr rIns="0" anchor="b">
            <a:noAutofit/>
          </a:bodyPr>
          <a:lstStyle>
            <a:lvl1pPr marL="0" indent="0" algn="r">
              <a:lnSpc>
                <a:spcPct val="90000"/>
              </a:lnSpc>
              <a:buNone/>
              <a:defRPr sz="4500" cap="all" baseline="0">
                <a:solidFill>
                  <a:schemeClr val="bg1"/>
                </a:solidFill>
                <a:latin typeface="+mj-lt"/>
              </a:defRPr>
            </a:lvl1pPr>
            <a:lvl2pPr marL="457200" indent="0">
              <a:buNone/>
              <a:defRPr sz="4500">
                <a:solidFill>
                  <a:schemeClr val="bg1"/>
                </a:solidFill>
                <a:latin typeface="+mj-lt"/>
              </a:defRPr>
            </a:lvl2pPr>
            <a:lvl3pPr marL="914400" indent="0">
              <a:buNone/>
              <a:defRPr sz="4500">
                <a:solidFill>
                  <a:schemeClr val="bg1"/>
                </a:solidFill>
                <a:latin typeface="+mj-lt"/>
              </a:defRPr>
            </a:lvl3pPr>
            <a:lvl4pPr marL="1371600" indent="0">
              <a:buNone/>
              <a:defRPr sz="4500">
                <a:solidFill>
                  <a:schemeClr val="bg1"/>
                </a:solidFill>
                <a:latin typeface="+mj-lt"/>
              </a:defRPr>
            </a:lvl4pPr>
            <a:lvl5pPr marL="1828800" indent="0">
              <a:buNone/>
              <a:defRPr sz="4500">
                <a:solidFill>
                  <a:schemeClr val="bg1"/>
                </a:solidFill>
                <a:latin typeface="+mj-lt"/>
              </a:defRPr>
            </a:lvl5pPr>
          </a:lstStyle>
          <a:p>
            <a:pPr lvl="0"/>
            <a:r>
              <a:rPr lang="en-US" dirty="0"/>
              <a:t>Title of the chapter</a:t>
            </a:r>
          </a:p>
        </p:txBody>
      </p:sp>
      <p:sp>
        <p:nvSpPr>
          <p:cNvPr id="7" name="Text Placeholder 28">
            <a:extLst>
              <a:ext uri="{FF2B5EF4-FFF2-40B4-BE49-F238E27FC236}">
                <a16:creationId xmlns:a16="http://schemas.microsoft.com/office/drawing/2014/main" id="{13995984-5EE0-42E3-AFE6-4F3DF43B0446}"/>
              </a:ext>
            </a:extLst>
          </p:cNvPr>
          <p:cNvSpPr>
            <a:spLocks noGrp="1"/>
          </p:cNvSpPr>
          <p:nvPr>
            <p:ph type="body" sz="quarter" idx="11" hasCustomPrompt="1"/>
          </p:nvPr>
        </p:nvSpPr>
        <p:spPr>
          <a:xfrm>
            <a:off x="838198" y="5235590"/>
            <a:ext cx="10515600" cy="546903"/>
          </a:xfrm>
          <a:prstGeom prst="rect">
            <a:avLst/>
          </a:prstGeom>
        </p:spPr>
        <p:txBody>
          <a:bodyPr lIns="0" rIns="0">
            <a:noAutofit/>
          </a:bodyPr>
          <a:lstStyle>
            <a:lvl1pPr marL="0" indent="0" algn="r">
              <a:spcBef>
                <a:spcPts val="600"/>
              </a:spcBef>
              <a:buNone/>
              <a:defRPr sz="3600" b="0" cap="all" baseline="0">
                <a:solidFill>
                  <a:schemeClr val="tx1"/>
                </a:solidFill>
                <a:latin typeface="+mj-lt"/>
              </a:defRPr>
            </a:lvl1pPr>
            <a:lvl2pPr marL="0" indent="0">
              <a:spcBef>
                <a:spcPts val="0"/>
              </a:spcBef>
              <a:buSzPct val="25000"/>
              <a:buFont typeface="Corbel" panose="020B0503020204020204" pitchFamily="34" charset="0"/>
              <a:buNone/>
              <a:defRPr sz="3200">
                <a:solidFill>
                  <a:srgbClr val="FF0000"/>
                </a:solidFill>
              </a:defRPr>
            </a:lvl2pPr>
            <a:lvl3pPr marL="0" indent="0">
              <a:spcBef>
                <a:spcPts val="1200"/>
              </a:spcBef>
              <a:buNone/>
              <a:defRPr sz="2000" cap="all" baseline="0">
                <a:solidFill>
                  <a:srgbClr val="155396"/>
                </a:solidFill>
              </a:defRPr>
            </a:lvl3pPr>
            <a:lvl4pPr marL="0" indent="11113">
              <a:spcBef>
                <a:spcPts val="600"/>
              </a:spcBef>
              <a:defRPr sz="1400" b="1">
                <a:latin typeface="+mn-lt"/>
              </a:defRPr>
            </a:lvl4pPr>
            <a:lvl5pPr marL="0" indent="0">
              <a:buNone/>
              <a:defRPr sz="1400">
                <a:latin typeface="+mn-lt"/>
              </a:defRPr>
            </a:lvl5pPr>
          </a:lstStyle>
          <a:p>
            <a:pPr lvl="0"/>
            <a:r>
              <a:rPr lang="en-GB" noProof="0" dirty="0"/>
              <a:t>Subtitle</a:t>
            </a:r>
          </a:p>
        </p:txBody>
      </p:sp>
    </p:spTree>
    <p:extLst>
      <p:ext uri="{BB962C8B-B14F-4D97-AF65-F5344CB8AC3E}">
        <p14:creationId xmlns:p14="http://schemas.microsoft.com/office/powerpoint/2010/main" val="1950829697"/>
      </p:ext>
    </p:extLst>
  </p:cSld>
  <p:clrMapOvr>
    <a:masterClrMapping/>
  </p:clrMapOvr>
  <p:extLst>
    <p:ext uri="{DCECCB84-F9BA-43D5-87BE-67443E8EF086}">
      <p15:sldGuideLst xmlns:p15="http://schemas.microsoft.com/office/powerpoint/2012/main">
        <p15:guide id="1" orient="horz" pos="2160">
          <p15:clr>
            <a:srgbClr val="FBAE40"/>
          </p15:clr>
        </p15:guide>
        <p15:guide id="2" pos="715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4">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5D47451-6E34-1C49-B00D-D4595E6187E0}"/>
              </a:ext>
            </a:extLst>
          </p:cNvPr>
          <p:cNvPicPr>
            <a:picLocks noChangeAspect="1"/>
          </p:cNvPicPr>
          <p:nvPr userDrawn="1"/>
        </p:nvPicPr>
        <p:blipFill>
          <a:blip r:embed="rId2"/>
          <a:stretch>
            <a:fillRect/>
          </a:stretch>
        </p:blipFill>
        <p:spPr>
          <a:xfrm>
            <a:off x="0" y="0"/>
            <a:ext cx="8636000" cy="3454400"/>
          </a:xfrm>
          <a:prstGeom prst="rect">
            <a:avLst/>
          </a:prstGeom>
        </p:spPr>
      </p:pic>
      <p:sp>
        <p:nvSpPr>
          <p:cNvPr id="8" name="Text Placeholder 2">
            <a:extLst>
              <a:ext uri="{FF2B5EF4-FFF2-40B4-BE49-F238E27FC236}">
                <a16:creationId xmlns:a16="http://schemas.microsoft.com/office/drawing/2014/main" id="{913C4DE7-D746-4859-85FC-01F6EDE0616D}"/>
              </a:ext>
            </a:extLst>
          </p:cNvPr>
          <p:cNvSpPr>
            <a:spLocks noGrp="1"/>
          </p:cNvSpPr>
          <p:nvPr>
            <p:ph type="body" sz="quarter" idx="12" hasCustomPrompt="1"/>
          </p:nvPr>
        </p:nvSpPr>
        <p:spPr>
          <a:xfrm>
            <a:off x="838200" y="4011590"/>
            <a:ext cx="10515600" cy="1224000"/>
          </a:xfrm>
        </p:spPr>
        <p:txBody>
          <a:bodyPr rIns="0" anchor="b">
            <a:noAutofit/>
          </a:bodyPr>
          <a:lstStyle>
            <a:lvl1pPr marL="0" indent="0" algn="r">
              <a:lnSpc>
                <a:spcPct val="90000"/>
              </a:lnSpc>
              <a:buNone/>
              <a:defRPr sz="4500" cap="all" baseline="0">
                <a:solidFill>
                  <a:schemeClr val="bg1"/>
                </a:solidFill>
                <a:latin typeface="+mj-lt"/>
              </a:defRPr>
            </a:lvl1pPr>
            <a:lvl2pPr marL="457200" indent="0">
              <a:buNone/>
              <a:defRPr sz="4500">
                <a:solidFill>
                  <a:schemeClr val="bg1"/>
                </a:solidFill>
                <a:latin typeface="+mj-lt"/>
              </a:defRPr>
            </a:lvl2pPr>
            <a:lvl3pPr marL="914400" indent="0">
              <a:buNone/>
              <a:defRPr sz="4500">
                <a:solidFill>
                  <a:schemeClr val="bg1"/>
                </a:solidFill>
                <a:latin typeface="+mj-lt"/>
              </a:defRPr>
            </a:lvl3pPr>
            <a:lvl4pPr marL="1371600" indent="0">
              <a:buNone/>
              <a:defRPr sz="4500">
                <a:solidFill>
                  <a:schemeClr val="bg1"/>
                </a:solidFill>
                <a:latin typeface="+mj-lt"/>
              </a:defRPr>
            </a:lvl4pPr>
            <a:lvl5pPr marL="1828800" indent="0">
              <a:buNone/>
              <a:defRPr sz="4500">
                <a:solidFill>
                  <a:schemeClr val="bg1"/>
                </a:solidFill>
                <a:latin typeface="+mj-lt"/>
              </a:defRPr>
            </a:lvl5pPr>
          </a:lstStyle>
          <a:p>
            <a:pPr lvl="0"/>
            <a:r>
              <a:rPr lang="en-US" dirty="0"/>
              <a:t>Title of the chapter</a:t>
            </a:r>
          </a:p>
        </p:txBody>
      </p:sp>
      <p:sp>
        <p:nvSpPr>
          <p:cNvPr id="9" name="Text Placeholder 28">
            <a:extLst>
              <a:ext uri="{FF2B5EF4-FFF2-40B4-BE49-F238E27FC236}">
                <a16:creationId xmlns:a16="http://schemas.microsoft.com/office/drawing/2014/main" id="{83310A70-BF02-49BA-9ABD-50ECE3FBB5AE}"/>
              </a:ext>
            </a:extLst>
          </p:cNvPr>
          <p:cNvSpPr>
            <a:spLocks noGrp="1"/>
          </p:cNvSpPr>
          <p:nvPr>
            <p:ph type="body" sz="quarter" idx="11" hasCustomPrompt="1"/>
          </p:nvPr>
        </p:nvSpPr>
        <p:spPr>
          <a:xfrm>
            <a:off x="838198" y="5235590"/>
            <a:ext cx="10515600" cy="546903"/>
          </a:xfrm>
          <a:prstGeom prst="rect">
            <a:avLst/>
          </a:prstGeom>
        </p:spPr>
        <p:txBody>
          <a:bodyPr lIns="0" rIns="0">
            <a:noAutofit/>
          </a:bodyPr>
          <a:lstStyle>
            <a:lvl1pPr marL="0" indent="0" algn="r">
              <a:spcBef>
                <a:spcPts val="600"/>
              </a:spcBef>
              <a:buNone/>
              <a:defRPr sz="3600" b="0" cap="all" baseline="0">
                <a:solidFill>
                  <a:schemeClr val="tx1"/>
                </a:solidFill>
                <a:latin typeface="+mj-lt"/>
              </a:defRPr>
            </a:lvl1pPr>
            <a:lvl2pPr marL="0" indent="0">
              <a:spcBef>
                <a:spcPts val="0"/>
              </a:spcBef>
              <a:buSzPct val="25000"/>
              <a:buFont typeface="Corbel" panose="020B0503020204020204" pitchFamily="34" charset="0"/>
              <a:buNone/>
              <a:defRPr sz="3200">
                <a:solidFill>
                  <a:srgbClr val="FF0000"/>
                </a:solidFill>
              </a:defRPr>
            </a:lvl2pPr>
            <a:lvl3pPr marL="0" indent="0">
              <a:spcBef>
                <a:spcPts val="1200"/>
              </a:spcBef>
              <a:buNone/>
              <a:defRPr sz="2000" cap="all" baseline="0">
                <a:solidFill>
                  <a:srgbClr val="155396"/>
                </a:solidFill>
              </a:defRPr>
            </a:lvl3pPr>
            <a:lvl4pPr marL="0" indent="11113">
              <a:spcBef>
                <a:spcPts val="600"/>
              </a:spcBef>
              <a:defRPr sz="1400" b="1">
                <a:latin typeface="+mn-lt"/>
              </a:defRPr>
            </a:lvl4pPr>
            <a:lvl5pPr marL="0" indent="0">
              <a:buNone/>
              <a:defRPr sz="1400">
                <a:latin typeface="+mn-lt"/>
              </a:defRPr>
            </a:lvl5pPr>
          </a:lstStyle>
          <a:p>
            <a:pPr lvl="0"/>
            <a:r>
              <a:rPr lang="en-GB" noProof="0" dirty="0"/>
              <a:t>Subtitle</a:t>
            </a:r>
          </a:p>
        </p:txBody>
      </p:sp>
    </p:spTree>
    <p:extLst>
      <p:ext uri="{BB962C8B-B14F-4D97-AF65-F5344CB8AC3E}">
        <p14:creationId xmlns:p14="http://schemas.microsoft.com/office/powerpoint/2010/main" val="3300968107"/>
      </p:ext>
    </p:extLst>
  </p:cSld>
  <p:clrMapOvr>
    <a:masterClrMapping/>
  </p:clrMapOvr>
  <p:extLst>
    <p:ext uri="{DCECCB84-F9BA-43D5-87BE-67443E8EF086}">
      <p15:sldGuideLst xmlns:p15="http://schemas.microsoft.com/office/powerpoint/2012/main">
        <p15:guide id="1" orient="horz" pos="2160">
          <p15:clr>
            <a:srgbClr val="FBAE40"/>
          </p15:clr>
        </p15:guide>
        <p15:guide id="2" pos="715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Formatvorlagen des Textmasters bearbeiten</a:t>
            </a: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FD7F56F4-53F4-4744-8FEF-840AE151320B}" type="slidenum">
              <a:rPr lang="ja-JP" altLang="fr-FR"/>
              <a:pPr/>
              <a:t>‹#›</a:t>
            </a:fld>
            <a:endParaRPr lang="fr-FR"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Titelmasterformat durch Klicken bearbeiten</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3ADCAE38-802C-4BCD-8E23-F653FABC34F1}" type="slidenum">
              <a:rPr lang="ja-JP" altLang="fr-FR"/>
              <a:pPr/>
              <a:t>‹#›</a:t>
            </a:fld>
            <a:endParaRPr lang="fr-FR"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7" name="Espace réservé de la date 6"/>
          <p:cNvSpPr>
            <a:spLocks noGrp="1"/>
          </p:cNvSpPr>
          <p:nvPr>
            <p:ph type="dt" sz="half" idx="10"/>
          </p:nvPr>
        </p:nvSpPr>
        <p:spPr/>
        <p:txBody>
          <a:bodyPr/>
          <a:lstStyle>
            <a:lvl1pPr>
              <a:defRPr/>
            </a:lvl1pPr>
          </a:lstStyle>
          <a:p>
            <a:endParaRPr lang="fr-FR" altLang="ja-JP"/>
          </a:p>
        </p:txBody>
      </p:sp>
      <p:sp>
        <p:nvSpPr>
          <p:cNvPr id="8" name="Espace réservé du pied de page 7"/>
          <p:cNvSpPr>
            <a:spLocks noGrp="1"/>
          </p:cNvSpPr>
          <p:nvPr>
            <p:ph type="ftr" sz="quarter" idx="11"/>
          </p:nvPr>
        </p:nvSpPr>
        <p:spPr/>
        <p:txBody>
          <a:bodyPr/>
          <a:lstStyle>
            <a:lvl1pPr>
              <a:defRPr/>
            </a:lvl1pPr>
          </a:lstStyle>
          <a:p>
            <a:endParaRPr lang="fr-FR" altLang="ja-JP" dirty="0"/>
          </a:p>
        </p:txBody>
      </p:sp>
      <p:sp>
        <p:nvSpPr>
          <p:cNvPr id="9" name="Espace réservé du numéro de diapositive 8"/>
          <p:cNvSpPr>
            <a:spLocks noGrp="1"/>
          </p:cNvSpPr>
          <p:nvPr>
            <p:ph type="sldNum" sz="quarter" idx="12"/>
          </p:nvPr>
        </p:nvSpPr>
        <p:spPr/>
        <p:txBody>
          <a:bodyPr/>
          <a:lstStyle>
            <a:lvl1pPr>
              <a:defRPr/>
            </a:lvl1pPr>
          </a:lstStyle>
          <a:p>
            <a:fld id="{36CF7609-A126-430D-864C-5251E8DC0566}" type="slidenum">
              <a:rPr lang="ja-JP" altLang="fr-FR"/>
              <a:pPr/>
              <a:t>‹#›</a:t>
            </a:fld>
            <a:endParaRPr lang="fr-FR"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Titelmasterformat durch Klicken bearbeiten</a:t>
            </a:r>
            <a:endParaRPr lang="fr-FR"/>
          </a:p>
        </p:txBody>
      </p:sp>
      <p:sp>
        <p:nvSpPr>
          <p:cNvPr id="3" name="Espace réservé de la date 2"/>
          <p:cNvSpPr>
            <a:spLocks noGrp="1"/>
          </p:cNvSpPr>
          <p:nvPr>
            <p:ph type="dt" sz="half" idx="10"/>
          </p:nvPr>
        </p:nvSpPr>
        <p:spPr/>
        <p:txBody>
          <a:bodyPr/>
          <a:lstStyle>
            <a:lvl1pPr>
              <a:defRPr/>
            </a:lvl1pPr>
          </a:lstStyle>
          <a:p>
            <a:endParaRPr lang="fr-FR" altLang="ja-JP"/>
          </a:p>
        </p:txBody>
      </p:sp>
      <p:sp>
        <p:nvSpPr>
          <p:cNvPr id="4" name="Espace réservé du pied de page 3"/>
          <p:cNvSpPr>
            <a:spLocks noGrp="1"/>
          </p:cNvSpPr>
          <p:nvPr>
            <p:ph type="ftr" sz="quarter" idx="11"/>
          </p:nvPr>
        </p:nvSpPr>
        <p:spPr/>
        <p:txBody>
          <a:bodyPr/>
          <a:lstStyle>
            <a:lvl1pPr>
              <a:defRPr/>
            </a:lvl1pPr>
          </a:lstStyle>
          <a:p>
            <a:endParaRPr lang="fr-FR" altLang="ja-JP" dirty="0"/>
          </a:p>
        </p:txBody>
      </p:sp>
      <p:sp>
        <p:nvSpPr>
          <p:cNvPr id="5" name="Espace réservé du numéro de diapositive 4"/>
          <p:cNvSpPr>
            <a:spLocks noGrp="1"/>
          </p:cNvSpPr>
          <p:nvPr>
            <p:ph type="sldNum" sz="quarter" idx="12"/>
          </p:nvPr>
        </p:nvSpPr>
        <p:spPr/>
        <p:txBody>
          <a:bodyPr/>
          <a:lstStyle>
            <a:lvl1pPr>
              <a:defRPr/>
            </a:lvl1pPr>
          </a:lstStyle>
          <a:p>
            <a:fld id="{21C2F580-C48E-4C14-8111-BE255E1134ED}" type="slidenum">
              <a:rPr lang="ja-JP" altLang="fr-FR"/>
              <a:pPr/>
              <a:t>‹#›</a:t>
            </a:fld>
            <a:endParaRPr lang="fr-FR"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ja-JP"/>
          </a:p>
        </p:txBody>
      </p:sp>
      <p:sp>
        <p:nvSpPr>
          <p:cNvPr id="3" name="Espace réservé du pied de page 2"/>
          <p:cNvSpPr>
            <a:spLocks noGrp="1"/>
          </p:cNvSpPr>
          <p:nvPr>
            <p:ph type="ftr" sz="quarter" idx="11"/>
          </p:nvPr>
        </p:nvSpPr>
        <p:spPr/>
        <p:txBody>
          <a:bodyPr/>
          <a:lstStyle>
            <a:lvl1pPr>
              <a:defRPr/>
            </a:lvl1pPr>
          </a:lstStyle>
          <a:p>
            <a:endParaRPr lang="fr-FR" altLang="ja-JP" dirty="0"/>
          </a:p>
        </p:txBody>
      </p:sp>
      <p:sp>
        <p:nvSpPr>
          <p:cNvPr id="4" name="Espace réservé du numéro de diapositive 3"/>
          <p:cNvSpPr>
            <a:spLocks noGrp="1"/>
          </p:cNvSpPr>
          <p:nvPr>
            <p:ph type="sldNum" sz="quarter" idx="12"/>
          </p:nvPr>
        </p:nvSpPr>
        <p:spPr/>
        <p:txBody>
          <a:bodyPr/>
          <a:lstStyle>
            <a:lvl1pPr>
              <a:defRPr/>
            </a:lvl1pPr>
          </a:lstStyle>
          <a:p>
            <a:fld id="{D09A974D-1DC4-4C29-960C-4F23E42A2DA2}" type="slidenum">
              <a:rPr lang="ja-JP" altLang="fr-FR"/>
              <a:pPr/>
              <a:t>‹#›</a:t>
            </a:fld>
            <a:endParaRPr lang="fr-FR"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endParaRPr lang="fr-FR" dirty="0"/>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fr-FR" dirty="0"/>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A4050A2B-ED20-46DB-805A-96BB748EB760}" type="slidenum">
              <a:rPr lang="ja-JP" altLang="fr-FR"/>
              <a:pPr/>
              <a:t>‹#›</a:t>
            </a:fld>
            <a:endParaRPr lang="fr-FR"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67F7C1A6-5432-4A88-9199-948E52B80477}" type="slidenum">
              <a:rPr lang="ja-JP" altLang="fr-FR"/>
              <a:pPr/>
              <a:t>‹#›</a:t>
            </a:fld>
            <a:endParaRPr lang="fr-FR"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emf"/><Relationship Id="rId4" Type="http://schemas.openxmlformats.org/officeDocument/2006/relationships/slideLayout" Target="../slideLayouts/slideLayout16.xml"/><Relationship Id="rId9"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emf"/><Relationship Id="rId4" Type="http://schemas.openxmlformats.org/officeDocument/2006/relationships/slideLayout" Target="../slideLayouts/slideLayout22.xml"/><Relationship Id="rId9"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7.xml"/><Relationship Id="rId7"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ags" Target="../tags/tag5.xml"/><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graphicFrame>
        <p:nvGraphicFramePr>
          <p:cNvPr id="3" name="think-cell data - do not delete" hidden="1"/>
          <p:cNvGraphicFramePr>
            <a:graphicFrameLocks noChangeAspect="1"/>
          </p:cNvGraphicFramePr>
          <p:nvPr userDrawn="1">
            <p:custDataLst>
              <p:tags r:id="rId14"/>
            </p:custDataLst>
            <p:extLst>
              <p:ext uri="{D42A27DB-BD31-4B8C-83A1-F6EECF244321}">
                <p14:modId xmlns:p14="http://schemas.microsoft.com/office/powerpoint/2010/main" val="3331806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5" imgW="622" imgH="623" progId="TCLayout.ActiveDocument.1">
                  <p:embed/>
                </p:oleObj>
              </mc:Choice>
              <mc:Fallback>
                <p:oleObj name="think-cell Folie" r:id="rId15" imgW="622" imgH="623" progId="TCLayout.ActiveDocument.1">
                  <p:embed/>
                  <p:pic>
                    <p:nvPicPr>
                      <p:cNvPr id="3" name="think-cell data - do not delete"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ja-JP" dirty="0"/>
              <a:t>Cliquez pour modifier les styles du texte du masque</a:t>
            </a:r>
          </a:p>
          <a:p>
            <a:pPr lvl="1"/>
            <a:r>
              <a:rPr lang="fr-FR" altLang="ja-JP" dirty="0"/>
              <a:t>Deuxième niveau</a:t>
            </a:r>
          </a:p>
          <a:p>
            <a:pPr lvl="2"/>
            <a:r>
              <a:rPr lang="fr-FR" altLang="ja-JP" dirty="0"/>
              <a:t>Troisième niveau</a:t>
            </a:r>
          </a:p>
          <a:p>
            <a:pPr lvl="3"/>
            <a:r>
              <a:rPr lang="fr-FR" altLang="ja-JP" dirty="0"/>
              <a:t>Quatrième niveau</a:t>
            </a:r>
          </a:p>
          <a:p>
            <a:pPr lvl="4"/>
            <a:r>
              <a:rPr lang="fr-FR" altLang="ja-JP" dirty="0"/>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34" charset="-128"/>
              </a:defRPr>
            </a:lvl1pPr>
          </a:lstStyle>
          <a:p>
            <a:endParaRPr lang="fr-FR"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34" charset="-128"/>
              </a:defRPr>
            </a:lvl1pPr>
          </a:lstStyle>
          <a:p>
            <a:endParaRPr lang="fr-FR" altLang="ja-JP"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34" charset="-128"/>
              </a:defRPr>
            </a:lvl1pPr>
          </a:lstStyle>
          <a:p>
            <a:fld id="{841ADF96-E6CA-4184-9617-4AA0842E2F41}" type="slidenum">
              <a:rPr lang="ja-JP" altLang="fr-FR"/>
              <a:pPr/>
              <a:t>‹#›</a:t>
            </a:fld>
            <a:endParaRPr lang="fr-FR" altLang="ja-JP"/>
          </a:p>
        </p:txBody>
      </p:sp>
      <p:pic>
        <p:nvPicPr>
          <p:cNvPr id="7" name="Image 6">
            <a:extLst>
              <a:ext uri="{FF2B5EF4-FFF2-40B4-BE49-F238E27FC236}">
                <a16:creationId xmlns:a16="http://schemas.microsoft.com/office/drawing/2014/main" id="{4CB5CF22-54B9-40F4-91F9-FB0988E05961}"/>
              </a:ext>
            </a:extLst>
          </p:cNvPr>
          <p:cNvPicPr>
            <a:picLocks noChangeAspect="1"/>
          </p:cNvPicPr>
          <p:nvPr userDrawn="1"/>
        </p:nvPicPr>
        <p:blipFill>
          <a:blip r:embed="rId17"/>
          <a:stretch>
            <a:fillRect/>
          </a:stretch>
        </p:blipFill>
        <p:spPr>
          <a:xfrm>
            <a:off x="179512" y="20335"/>
            <a:ext cx="884497" cy="14047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1" fontAlgn="base" hangingPunct="1">
        <a:spcBef>
          <a:spcPct val="20000"/>
        </a:spcBef>
        <a:spcAft>
          <a:spcPct val="0"/>
        </a:spcAft>
        <a:buFont typeface="Calibri" panose="020F0502020204030204" pitchFamily="34" charset="0"/>
        <a:buChar char="−"/>
        <a:defRPr sz="2400">
          <a:solidFill>
            <a:schemeClr val="tx1"/>
          </a:solidFill>
          <a:latin typeface="+mn-lt"/>
        </a:defRPr>
      </a:lvl3pPr>
      <a:lvl4pPr marL="1600200" indent="-228600" algn="l" rtl="0" eaLnBrk="1" fontAlgn="base" hangingPunct="1">
        <a:spcBef>
          <a:spcPct val="20000"/>
        </a:spcBef>
        <a:spcAft>
          <a:spcPct val="0"/>
        </a:spcAft>
        <a:buFont typeface="Courier New" panose="02070309020205020404" pitchFamily="49" charset="0"/>
        <a:buChar char="o"/>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userDrawn="1">
            <p:custDataLst>
              <p:tags r:id="rId8"/>
            </p:custDataLst>
            <p:extLst>
              <p:ext uri="{D42A27DB-BD31-4B8C-83A1-F6EECF244321}">
                <p14:modId xmlns:p14="http://schemas.microsoft.com/office/powerpoint/2010/main" val="33216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622" imgH="623" progId="TCLayout.ActiveDocument.1">
                  <p:embed/>
                </p:oleObj>
              </mc:Choice>
              <mc:Fallback>
                <p:oleObj name="think-cell Folie" r:id="rId9" imgW="622" imgH="623" progId="TCLayout.ActiveDocument.1">
                  <p:embed/>
                  <p:pic>
                    <p:nvPicPr>
                      <p:cNvPr id="7" name="think-cell data - do not delete"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5D4E0C99-6051-0E4F-B2B6-CE517A3D0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noProof="0" dirty="0">
                <a:solidFill>
                  <a:srgbClr val="002D41"/>
                </a:solidFill>
                <a:effectLst/>
                <a:latin typeface="Arial Narrow" panose="020B0604020202020204" pitchFamily="34" charset="0"/>
              </a:rPr>
              <a:t>TITLE OF THE PRESENTATION</a:t>
            </a:r>
          </a:p>
        </p:txBody>
      </p:sp>
      <p:sp>
        <p:nvSpPr>
          <p:cNvPr id="3" name="Espace réservé du texte 2">
            <a:extLst>
              <a:ext uri="{FF2B5EF4-FFF2-40B4-BE49-F238E27FC236}">
                <a16:creationId xmlns:a16="http://schemas.microsoft.com/office/drawing/2014/main" id="{C09E76F9-407C-3E4B-AF6D-19A67C08E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noProof="0"/>
              <a:t>Click to change the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Espace réservé du numéro de diapositive 5">
            <a:extLst>
              <a:ext uri="{FF2B5EF4-FFF2-40B4-BE49-F238E27FC236}">
                <a16:creationId xmlns:a16="http://schemas.microsoft.com/office/drawing/2014/main" id="{7295D727-71EA-8743-BD42-D307324A5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8C5D3-8A3B-F94C-BECF-6BE38BB7C66C}" type="slidenum">
              <a:rPr lang="en-GB" noProof="0"/>
              <a:t>‹#›</a:t>
            </a:fld>
            <a:endParaRPr lang="en-GB" noProof="0" dirty="0"/>
          </a:p>
        </p:txBody>
      </p:sp>
      <p:sp>
        <p:nvSpPr>
          <p:cNvPr id="8" name="Espace réservé du pied de page 7">
            <a:extLst>
              <a:ext uri="{FF2B5EF4-FFF2-40B4-BE49-F238E27FC236}">
                <a16:creationId xmlns:a16="http://schemas.microsoft.com/office/drawing/2014/main" id="{9B5DF4FA-834E-B04D-AB13-D14C6DB98BBC}"/>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sz="1400" b="0">
                <a:solidFill>
                  <a:schemeClr val="accent1"/>
                </a:solidFill>
                <a:latin typeface="Arial Narrow" panose="020B0606020202030204" pitchFamily="34" charset="0"/>
              </a:defRPr>
            </a:lvl1pPr>
          </a:lstStyle>
          <a:p>
            <a:pPr algn="l"/>
            <a:r>
              <a:rPr lang="en-GB" dirty="0"/>
              <a:t>www.acea.auto</a:t>
            </a:r>
          </a:p>
        </p:txBody>
      </p:sp>
    </p:spTree>
    <p:extLst>
      <p:ext uri="{BB962C8B-B14F-4D97-AF65-F5344CB8AC3E}">
        <p14:creationId xmlns:p14="http://schemas.microsoft.com/office/powerpoint/2010/main" val="194641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userDrawn="1">
            <p:custDataLst>
              <p:tags r:id="rId8"/>
            </p:custDataLst>
            <p:extLst>
              <p:ext uri="{D42A27DB-BD31-4B8C-83A1-F6EECF244321}">
                <p14:modId xmlns:p14="http://schemas.microsoft.com/office/powerpoint/2010/main" val="3037992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622" imgH="623" progId="TCLayout.ActiveDocument.1">
                  <p:embed/>
                </p:oleObj>
              </mc:Choice>
              <mc:Fallback>
                <p:oleObj name="think-cell Folie" r:id="rId9" imgW="622" imgH="623" progId="TCLayout.ActiveDocument.1">
                  <p:embed/>
                  <p:pic>
                    <p:nvPicPr>
                      <p:cNvPr id="7" name="think-cell data - do not delete"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5D4E0C99-6051-0E4F-B2B6-CE517A3D0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noProof="0" dirty="0">
                <a:solidFill>
                  <a:srgbClr val="002D41"/>
                </a:solidFill>
                <a:effectLst/>
                <a:latin typeface="Arial Narrow" panose="020B0604020202020204" pitchFamily="34" charset="0"/>
              </a:rPr>
              <a:t>TITLE OF THE PRESENTATION</a:t>
            </a:r>
          </a:p>
        </p:txBody>
      </p:sp>
      <p:sp>
        <p:nvSpPr>
          <p:cNvPr id="3" name="Espace réservé du texte 2">
            <a:extLst>
              <a:ext uri="{FF2B5EF4-FFF2-40B4-BE49-F238E27FC236}">
                <a16:creationId xmlns:a16="http://schemas.microsoft.com/office/drawing/2014/main" id="{C09E76F9-407C-3E4B-AF6D-19A67C08E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change the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a:extLst>
              <a:ext uri="{FF2B5EF4-FFF2-40B4-BE49-F238E27FC236}">
                <a16:creationId xmlns:a16="http://schemas.microsoft.com/office/drawing/2014/main" id="{7295D727-71EA-8743-BD42-D307324A5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8C5D3-8A3B-F94C-BECF-6BE38BB7C66C}" type="slidenum">
              <a:rPr lang="en-GB" noProof="0"/>
              <a:t>‹#›</a:t>
            </a:fld>
            <a:endParaRPr lang="en-GB" noProof="0" dirty="0"/>
          </a:p>
        </p:txBody>
      </p:sp>
      <p:sp>
        <p:nvSpPr>
          <p:cNvPr id="8" name="Espace réservé du pied de page 7">
            <a:extLst>
              <a:ext uri="{FF2B5EF4-FFF2-40B4-BE49-F238E27FC236}">
                <a16:creationId xmlns:a16="http://schemas.microsoft.com/office/drawing/2014/main" id="{9B5DF4FA-834E-B04D-AB13-D14C6DB98BBC}"/>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sz="1400" b="0">
                <a:solidFill>
                  <a:schemeClr val="accent1"/>
                </a:solidFill>
                <a:latin typeface="Arial Narrow" panose="020B0606020202030204" pitchFamily="34" charset="0"/>
              </a:defRPr>
            </a:lvl1pPr>
          </a:lstStyle>
          <a:p>
            <a:pPr algn="l"/>
            <a:r>
              <a:rPr lang="en-GB" dirty="0"/>
              <a:t>www.acea.auto</a:t>
            </a:r>
          </a:p>
        </p:txBody>
      </p:sp>
    </p:spTree>
    <p:extLst>
      <p:ext uri="{BB962C8B-B14F-4D97-AF65-F5344CB8AC3E}">
        <p14:creationId xmlns:p14="http://schemas.microsoft.com/office/powerpoint/2010/main" val="427628952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dt="0"/>
  <p:txStyles>
    <p:title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userDrawn="1">
            <p:custDataLst>
              <p:tags r:id="rId6"/>
            </p:custDataLst>
            <p:extLst>
              <p:ext uri="{D42A27DB-BD31-4B8C-83A1-F6EECF244321}">
                <p14:modId xmlns:p14="http://schemas.microsoft.com/office/powerpoint/2010/main" val="3738907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622" imgH="623" progId="TCLayout.ActiveDocument.1">
                  <p:embed/>
                </p:oleObj>
              </mc:Choice>
              <mc:Fallback>
                <p:oleObj name="think-cell Folie" r:id="rId7" imgW="622" imgH="623"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5D4E0C99-6051-0E4F-B2B6-CE517A3D0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noProof="0" dirty="0">
                <a:solidFill>
                  <a:srgbClr val="002D41"/>
                </a:solidFill>
                <a:effectLst/>
                <a:latin typeface="Arial Narrow" panose="020B0604020202020204" pitchFamily="34" charset="0"/>
              </a:rPr>
              <a:t>TITLE OF THE PRESENTATION</a:t>
            </a:r>
          </a:p>
        </p:txBody>
      </p:sp>
      <p:sp>
        <p:nvSpPr>
          <p:cNvPr id="3" name="Espace réservé du texte 2">
            <a:extLst>
              <a:ext uri="{FF2B5EF4-FFF2-40B4-BE49-F238E27FC236}">
                <a16:creationId xmlns:a16="http://schemas.microsoft.com/office/drawing/2014/main" id="{C09E76F9-407C-3E4B-AF6D-19A67C08E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change the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a:extLst>
              <a:ext uri="{FF2B5EF4-FFF2-40B4-BE49-F238E27FC236}">
                <a16:creationId xmlns:a16="http://schemas.microsoft.com/office/drawing/2014/main" id="{7295D727-71EA-8743-BD42-D307324A5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8C5D3-8A3B-F94C-BECF-6BE38BB7C66C}" type="slidenum">
              <a:rPr lang="en-GB" noProof="0"/>
              <a:t>‹#›</a:t>
            </a:fld>
            <a:endParaRPr lang="en-GB" noProof="0" dirty="0"/>
          </a:p>
        </p:txBody>
      </p:sp>
      <p:sp>
        <p:nvSpPr>
          <p:cNvPr id="8" name="Espace réservé du pied de page 7">
            <a:extLst>
              <a:ext uri="{FF2B5EF4-FFF2-40B4-BE49-F238E27FC236}">
                <a16:creationId xmlns:a16="http://schemas.microsoft.com/office/drawing/2014/main" id="{9B5DF4FA-834E-B04D-AB13-D14C6DB98BBC}"/>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sz="1400" b="0">
                <a:solidFill>
                  <a:schemeClr val="accent1"/>
                </a:solidFill>
                <a:latin typeface="Arial Narrow" panose="020B0606020202030204" pitchFamily="34" charset="0"/>
              </a:defRPr>
            </a:lvl1pPr>
          </a:lstStyle>
          <a:p>
            <a:pPr algn="l"/>
            <a:r>
              <a:rPr lang="en-GB" dirty="0"/>
              <a:t>www.acea.auto</a:t>
            </a:r>
          </a:p>
        </p:txBody>
      </p:sp>
    </p:spTree>
    <p:extLst>
      <p:ext uri="{BB962C8B-B14F-4D97-AF65-F5344CB8AC3E}">
        <p14:creationId xmlns:p14="http://schemas.microsoft.com/office/powerpoint/2010/main" val="37402614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dt="0"/>
  <p:txStyles>
    <p:title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sakura-prj.go.jp/" TargetMode="External"/><Relationship Id="rId2" Type="http://schemas.openxmlformats.org/officeDocument/2006/relationships/hyperlink" Target="http://www.safetypool.ai/"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p:cNvGraphicFramePr>
            <a:graphicFrameLocks noChangeAspect="1"/>
          </p:cNvGraphicFramePr>
          <p:nvPr>
            <p:custDataLst>
              <p:tags r:id="rId1"/>
            </p:custDataLst>
            <p:extLst>
              <p:ext uri="{D42A27DB-BD31-4B8C-83A1-F6EECF244321}">
                <p14:modId xmlns:p14="http://schemas.microsoft.com/office/powerpoint/2010/main" val="2223904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622" imgH="623" progId="TCLayout.ActiveDocument.1">
                  <p:embed/>
                </p:oleObj>
              </mc:Choice>
              <mc:Fallback>
                <p:oleObj name="think-cell Folie" r:id="rId4" imgW="622" imgH="623" progId="TCLayout.ActiveDocument.1">
                  <p:embed/>
                  <p:pic>
                    <p:nvPicPr>
                      <p:cNvPr id="3"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re 3">
            <a:extLst>
              <a:ext uri="{FF2B5EF4-FFF2-40B4-BE49-F238E27FC236}">
                <a16:creationId xmlns:a16="http://schemas.microsoft.com/office/drawing/2014/main" id="{4CF181AD-2138-4110-A5E2-8649EDB84903}"/>
              </a:ext>
            </a:extLst>
          </p:cNvPr>
          <p:cNvSpPr>
            <a:spLocks noGrp="1"/>
          </p:cNvSpPr>
          <p:nvPr>
            <p:ph type="ctrTitle"/>
          </p:nvPr>
        </p:nvSpPr>
        <p:spPr/>
        <p:txBody>
          <a:bodyPr vert="horz"/>
          <a:lstStyle/>
          <a:p>
            <a:br>
              <a:rPr lang="fr-FR" dirty="0"/>
            </a:br>
            <a:r>
              <a:rPr lang="en-GB" sz="3600" dirty="0"/>
              <a:t>Definition</a:t>
            </a:r>
            <a:br>
              <a:rPr lang="en-GB" sz="3600" dirty="0"/>
            </a:br>
            <a:r>
              <a:rPr lang="en-GB" sz="3600" dirty="0"/>
              <a:t> </a:t>
            </a:r>
            <a:br>
              <a:rPr lang="en-GB" sz="3600" dirty="0"/>
            </a:br>
            <a:r>
              <a:rPr lang="en-GB" sz="3600" dirty="0"/>
              <a:t>Scenario Catalogue / Scenario Database</a:t>
            </a:r>
            <a:endParaRPr lang="fr-FR" sz="3600" i="1" dirty="0"/>
          </a:p>
        </p:txBody>
      </p:sp>
      <p:sp>
        <p:nvSpPr>
          <p:cNvPr id="8" name="ZoneTexte 7">
            <a:extLst>
              <a:ext uri="{FF2B5EF4-FFF2-40B4-BE49-F238E27FC236}">
                <a16:creationId xmlns:a16="http://schemas.microsoft.com/office/drawing/2014/main" id="{475F7174-5F1C-EDD6-FA48-18F405C4947D}"/>
              </a:ext>
            </a:extLst>
          </p:cNvPr>
          <p:cNvSpPr txBox="1"/>
          <p:nvPr/>
        </p:nvSpPr>
        <p:spPr>
          <a:xfrm>
            <a:off x="9984432" y="6432257"/>
            <a:ext cx="2088232" cy="369332"/>
          </a:xfrm>
          <a:prstGeom prst="rect">
            <a:avLst/>
          </a:prstGeom>
          <a:noFill/>
        </p:spPr>
        <p:txBody>
          <a:bodyPr wrap="square" rtlCol="0">
            <a:spAutoFit/>
          </a:bodyPr>
          <a:lstStyle/>
          <a:p>
            <a:r>
              <a:rPr lang="en-GB" dirty="0"/>
              <a:t>01</a:t>
            </a:r>
            <a:r>
              <a:rPr lang="en-GB" baseline="30000" dirty="0"/>
              <a:t>st</a:t>
            </a:r>
            <a:r>
              <a:rPr lang="en-GB" dirty="0"/>
              <a:t> of July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43E9B0-78D6-5858-1B3B-116DFAAA3991}"/>
              </a:ext>
            </a:extLst>
          </p:cNvPr>
          <p:cNvSpPr>
            <a:spLocks noGrp="1"/>
          </p:cNvSpPr>
          <p:nvPr>
            <p:ph type="title"/>
          </p:nvPr>
        </p:nvSpPr>
        <p:spPr/>
        <p:txBody>
          <a:bodyPr/>
          <a:lstStyle/>
          <a:p>
            <a:r>
              <a:rPr lang="en-US" altLang="fr-FR" sz="2800" dirty="0"/>
              <a:t>										</a:t>
            </a:r>
            <a:endParaRPr lang="en-GB" dirty="0"/>
          </a:p>
        </p:txBody>
      </p:sp>
      <p:sp>
        <p:nvSpPr>
          <p:cNvPr id="3" name="Espace réservé du numéro de diapositive 2">
            <a:extLst>
              <a:ext uri="{FF2B5EF4-FFF2-40B4-BE49-F238E27FC236}">
                <a16:creationId xmlns:a16="http://schemas.microsoft.com/office/drawing/2014/main" id="{5D28BF65-E9BE-1BDA-2A77-8589349DF772}"/>
              </a:ext>
            </a:extLst>
          </p:cNvPr>
          <p:cNvSpPr>
            <a:spLocks noGrp="1"/>
          </p:cNvSpPr>
          <p:nvPr>
            <p:ph type="sldNum" sz="quarter" idx="12"/>
          </p:nvPr>
        </p:nvSpPr>
        <p:spPr/>
        <p:txBody>
          <a:bodyPr/>
          <a:lstStyle/>
          <a:p>
            <a:fld id="{E0E48C36-60D3-5A43-AA48-41867AFDBEE6}" type="slidenum">
              <a:rPr lang="fr-FR" smtClean="0"/>
              <a:t>2</a:t>
            </a:fld>
            <a:endParaRPr lang="fr-FR"/>
          </a:p>
        </p:txBody>
      </p:sp>
      <p:sp>
        <p:nvSpPr>
          <p:cNvPr id="4" name="Espace réservé du contenu 3">
            <a:extLst>
              <a:ext uri="{FF2B5EF4-FFF2-40B4-BE49-F238E27FC236}">
                <a16:creationId xmlns:a16="http://schemas.microsoft.com/office/drawing/2014/main" id="{5400A37E-CCF1-0FF0-782C-9B0C7E944208}"/>
              </a:ext>
            </a:extLst>
          </p:cNvPr>
          <p:cNvSpPr>
            <a:spLocks noGrp="1"/>
          </p:cNvSpPr>
          <p:nvPr>
            <p:ph sz="quarter" idx="13"/>
          </p:nvPr>
        </p:nvSpPr>
        <p:spPr>
          <a:xfrm>
            <a:off x="716898" y="1106350"/>
            <a:ext cx="10923717" cy="3979863"/>
          </a:xfrm>
        </p:spPr>
        <p:txBody>
          <a:bodyPr/>
          <a:lstStyle/>
          <a:p>
            <a:pPr marL="0" indent="0" eaLnBrk="0" hangingPunct="0">
              <a:spcBef>
                <a:spcPct val="0"/>
              </a:spcBef>
              <a:buNone/>
            </a:pPr>
            <a:endParaRPr lang="en-US" altLang="fr-FR" sz="1800" b="0" dirty="0"/>
          </a:p>
          <a:p>
            <a:pPr marL="0" indent="0" eaLnBrk="0" hangingPunct="0">
              <a:spcBef>
                <a:spcPct val="0"/>
              </a:spcBef>
              <a:buNone/>
            </a:pPr>
            <a:r>
              <a:rPr lang="en-US" altLang="fr-FR" sz="1800" b="0" dirty="0"/>
              <a:t>It is a collection of scenario descriptions grouped into different categories according to their intended specific application (e.g., scenarios to perform on proving ground, scenarios derived from safety analyses). The scenarios are contained within a single document and described in a similar format (e.g., plain text with a given taxonomy, executable description language)</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800" b="0" dirty="0"/>
          </a:p>
          <a:p>
            <a:pPr marL="0" marR="0" lvl="0" indent="0" algn="l" defTabSz="914400" rtl="0" eaLnBrk="0" fontAlgn="base" latinLnBrk="0" hangingPunct="0">
              <a:lnSpc>
                <a:spcPct val="100000"/>
              </a:lnSpc>
              <a:spcBef>
                <a:spcPct val="0"/>
              </a:spcBef>
              <a:spcAft>
                <a:spcPct val="0"/>
              </a:spcAft>
              <a:buClrTx/>
              <a:buSzTx/>
              <a:buFontTx/>
              <a:buNone/>
              <a:tabLst/>
            </a:pPr>
            <a:r>
              <a:rPr lang="en-US" altLang="fr-FR" sz="1800" dirty="0"/>
              <a:t> </a:t>
            </a:r>
            <a:endParaRPr lang="fr-FR" altLang="fr-FR" sz="1800" dirty="0"/>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800" b="0" dirty="0"/>
              <a:t>Example: UN R157 ; </a:t>
            </a:r>
            <a:r>
              <a:rPr lang="fr-FR" altLang="fr-FR" sz="1800" dirty="0"/>
              <a:t>GRVA-18-50 (Annex 4—Appendix 1) ; NCAP Scenarios catalogue; </a:t>
            </a:r>
            <a:r>
              <a:rPr lang="en-US" altLang="fr-FR" sz="1800" dirty="0"/>
              <a:t>ISO</a:t>
            </a:r>
            <a:r>
              <a:rPr lang="ja-JP" altLang="en-US" sz="1800" dirty="0"/>
              <a:t> </a:t>
            </a:r>
            <a:r>
              <a:rPr lang="en-US" altLang="ja-JP" sz="1800" dirty="0"/>
              <a:t>34502:2022(Annex</a:t>
            </a:r>
            <a:r>
              <a:rPr lang="ja-JP" altLang="en-US" sz="1800" dirty="0"/>
              <a:t> </a:t>
            </a:r>
            <a:r>
              <a:rPr lang="en-US" altLang="ja-JP" sz="1800" dirty="0"/>
              <a:t>A-E)</a:t>
            </a:r>
            <a:endParaRPr lang="fr-FR" altLang="fr-FR" sz="1800" dirty="0"/>
          </a:p>
        </p:txBody>
      </p:sp>
      <p:sp>
        <p:nvSpPr>
          <p:cNvPr id="7" name="ZoneTexte 6">
            <a:extLst>
              <a:ext uri="{FF2B5EF4-FFF2-40B4-BE49-F238E27FC236}">
                <a16:creationId xmlns:a16="http://schemas.microsoft.com/office/drawing/2014/main" id="{703EC2FE-F68D-3B62-6B83-000A6DD9F8A5}"/>
              </a:ext>
            </a:extLst>
          </p:cNvPr>
          <p:cNvSpPr txBox="1"/>
          <p:nvPr/>
        </p:nvSpPr>
        <p:spPr>
          <a:xfrm>
            <a:off x="2639616" y="476671"/>
            <a:ext cx="7776864" cy="584775"/>
          </a:xfrm>
          <a:prstGeom prst="rect">
            <a:avLst/>
          </a:prstGeom>
          <a:noFill/>
        </p:spPr>
        <p:txBody>
          <a:bodyPr wrap="square" rtlCol="0">
            <a:spAutoFit/>
          </a:bodyPr>
          <a:lstStyle/>
          <a:p>
            <a:r>
              <a:rPr lang="en-US" altLang="fr-FR" sz="3200" dirty="0"/>
              <a:t>Definition : Scenario C</a:t>
            </a:r>
            <a:r>
              <a:rPr lang="en-US" altLang="fr-FR" sz="3200" b="0" dirty="0"/>
              <a:t>atalogue</a:t>
            </a:r>
            <a:endParaRPr lang="en-GB" sz="3200" dirty="0"/>
          </a:p>
        </p:txBody>
      </p:sp>
    </p:spTree>
    <p:extLst>
      <p:ext uri="{BB962C8B-B14F-4D97-AF65-F5344CB8AC3E}">
        <p14:creationId xmlns:p14="http://schemas.microsoft.com/office/powerpoint/2010/main" val="40367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43E9B0-78D6-5858-1B3B-116DFAAA3991}"/>
              </a:ext>
            </a:extLst>
          </p:cNvPr>
          <p:cNvSpPr>
            <a:spLocks noGrp="1"/>
          </p:cNvSpPr>
          <p:nvPr>
            <p:ph type="title"/>
          </p:nvPr>
        </p:nvSpPr>
        <p:spPr/>
        <p:txBody>
          <a:bodyPr/>
          <a:lstStyle/>
          <a:p>
            <a:br>
              <a:rPr lang="en-US" altLang="fr-FR" sz="2800" dirty="0"/>
            </a:br>
            <a:r>
              <a:rPr lang="en-US" altLang="fr-FR" sz="2800" dirty="0"/>
              <a:t>									</a:t>
            </a:r>
            <a:endParaRPr lang="en-GB" dirty="0"/>
          </a:p>
        </p:txBody>
      </p:sp>
      <p:sp>
        <p:nvSpPr>
          <p:cNvPr id="3" name="Espace réservé du numéro de diapositive 2">
            <a:extLst>
              <a:ext uri="{FF2B5EF4-FFF2-40B4-BE49-F238E27FC236}">
                <a16:creationId xmlns:a16="http://schemas.microsoft.com/office/drawing/2014/main" id="{5D28BF65-E9BE-1BDA-2A77-8589349DF772}"/>
              </a:ext>
            </a:extLst>
          </p:cNvPr>
          <p:cNvSpPr>
            <a:spLocks noGrp="1"/>
          </p:cNvSpPr>
          <p:nvPr>
            <p:ph type="sldNum" sz="quarter" idx="12"/>
          </p:nvPr>
        </p:nvSpPr>
        <p:spPr/>
        <p:txBody>
          <a:bodyPr/>
          <a:lstStyle/>
          <a:p>
            <a:fld id="{E0E48C36-60D3-5A43-AA48-41867AFDBEE6}" type="slidenum">
              <a:rPr lang="fr-FR" smtClean="0"/>
              <a:t>3</a:t>
            </a:fld>
            <a:endParaRPr lang="fr-FR"/>
          </a:p>
        </p:txBody>
      </p:sp>
      <p:sp>
        <p:nvSpPr>
          <p:cNvPr id="4" name="Espace réservé du contenu 3">
            <a:extLst>
              <a:ext uri="{FF2B5EF4-FFF2-40B4-BE49-F238E27FC236}">
                <a16:creationId xmlns:a16="http://schemas.microsoft.com/office/drawing/2014/main" id="{5400A37E-CCF1-0FF0-782C-9B0C7E944208}"/>
              </a:ext>
            </a:extLst>
          </p:cNvPr>
          <p:cNvSpPr>
            <a:spLocks noGrp="1"/>
          </p:cNvSpPr>
          <p:nvPr>
            <p:ph sz="quarter" idx="13"/>
          </p:nvPr>
        </p:nvSpPr>
        <p:spPr>
          <a:xfrm>
            <a:off x="716898" y="1393353"/>
            <a:ext cx="11427773" cy="3979863"/>
          </a:xfrm>
        </p:spPr>
        <p:txBody>
          <a:bodyPr/>
          <a:lstStyle/>
          <a:p>
            <a:pPr defTabSz="914400" eaLnBrk="0" fontAlgn="base" hangingPunct="0">
              <a:spcBef>
                <a:spcPct val="0"/>
              </a:spcBef>
              <a:spcAft>
                <a:spcPct val="0"/>
              </a:spcAft>
              <a:buSzTx/>
              <a:buFontTx/>
              <a:buNone/>
            </a:pPr>
            <a:r>
              <a:rPr lang="en-US" altLang="fr-FR" sz="1800" b="0" dirty="0"/>
              <a:t>It is a digital platform in which machine-readable scenarios are stored and managed. Features of the</a:t>
            </a:r>
          </a:p>
          <a:p>
            <a:pPr defTabSz="914400" eaLnBrk="0" fontAlgn="base" hangingPunct="0">
              <a:spcBef>
                <a:spcPct val="0"/>
              </a:spcBef>
              <a:spcAft>
                <a:spcPct val="0"/>
              </a:spcAft>
              <a:buSzTx/>
              <a:buFontTx/>
              <a:buNone/>
            </a:pPr>
            <a:r>
              <a:rPr lang="en-US" altLang="fr-FR" sz="1800" b="0" dirty="0"/>
              <a:t>database include the ability to import/export scenarios and filter scenarios based on their</a:t>
            </a:r>
          </a:p>
          <a:p>
            <a:pPr defTabSz="914400" eaLnBrk="0" fontAlgn="base" hangingPunct="0">
              <a:spcBef>
                <a:spcPct val="0"/>
              </a:spcBef>
              <a:spcAft>
                <a:spcPct val="0"/>
              </a:spcAft>
              <a:buSzTx/>
              <a:buFontTx/>
              <a:buNone/>
            </a:pPr>
            <a:r>
              <a:rPr lang="en-US" altLang="fr-FR" sz="1800" b="0" dirty="0"/>
              <a:t>attributes, for example, environmental conditions, road infrastructure, scenario classification, ego and</a:t>
            </a:r>
          </a:p>
          <a:p>
            <a:pPr defTabSz="914400" eaLnBrk="0" fontAlgn="base" hangingPunct="0">
              <a:spcBef>
                <a:spcPct val="0"/>
              </a:spcBef>
              <a:spcAft>
                <a:spcPct val="0"/>
              </a:spcAft>
              <a:buSzTx/>
              <a:buFontTx/>
              <a:buNone/>
            </a:pPr>
            <a:r>
              <a:rPr lang="en-US" altLang="fr-FR" sz="1800" b="0" dirty="0"/>
              <a:t>actor behavior, linked requirements or the scenario variables/variations.</a:t>
            </a:r>
            <a:endParaRPr lang="fr-FR" altLang="fr-FR" sz="1800" b="0" dirty="0"/>
          </a:p>
          <a:p>
            <a:pPr marL="0" marR="0" lvl="0" indent="0" algn="l" defTabSz="914400" rtl="0" eaLnBrk="0" fontAlgn="base" latinLnBrk="0" hangingPunct="0">
              <a:lnSpc>
                <a:spcPct val="100000"/>
              </a:lnSpc>
              <a:spcBef>
                <a:spcPct val="0"/>
              </a:spcBef>
              <a:spcAft>
                <a:spcPct val="0"/>
              </a:spcAft>
              <a:buClrTx/>
              <a:buSzTx/>
              <a:buFontTx/>
              <a:buNone/>
              <a:tabLst/>
            </a:pPr>
            <a:r>
              <a:rPr lang="en-US" altLang="fr-FR" sz="1800" b="0" dirty="0"/>
              <a:t> </a:t>
            </a:r>
            <a:endParaRPr lang="fr-FR" altLang="fr-FR" sz="1800" b="0" dirty="0"/>
          </a:p>
          <a:p>
            <a:pPr marL="0" marR="0" lvl="0" indent="0" algn="l" defTabSz="914400" rtl="0" eaLnBrk="0" fontAlgn="base" latinLnBrk="0" hangingPunct="0">
              <a:lnSpc>
                <a:spcPct val="100000"/>
              </a:lnSpc>
              <a:spcBef>
                <a:spcPct val="0"/>
              </a:spcBef>
              <a:spcAft>
                <a:spcPct val="0"/>
              </a:spcAft>
              <a:buClrTx/>
              <a:buSzTx/>
              <a:buFontTx/>
              <a:buNone/>
              <a:tabLst/>
            </a:pPr>
            <a:r>
              <a:rPr lang="en-US" altLang="fr-FR" sz="1800" b="0" dirty="0"/>
              <a:t>Examples : Scenarios databases existing yet : Sakura, </a:t>
            </a:r>
            <a:r>
              <a:rPr lang="en-US" altLang="fr-FR" sz="1800" b="0" dirty="0" err="1"/>
              <a:t>SafetyPool</a:t>
            </a:r>
            <a:r>
              <a:rPr lang="en-US" altLang="fr-FR" sz="1800" b="0" dirty="0"/>
              <a:t>, and </a:t>
            </a:r>
            <a:r>
              <a:rPr lang="en-US" altLang="fr-FR" sz="1800" b="0" dirty="0" err="1"/>
              <a:t>ADScene</a:t>
            </a:r>
            <a:r>
              <a:rPr lang="en-US" altLang="fr-FR" sz="1800" b="0" dirty="0"/>
              <a:t>. </a:t>
            </a:r>
            <a:endParaRPr lang="fr-FR" altLang="fr-FR" sz="1800" b="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800" b="1" i="0" u="none" strike="noStrike" cap="none" normalizeH="0" baseline="0" dirty="0">
                <a:ln>
                  <a:noFill/>
                </a:ln>
                <a:solidFill>
                  <a:schemeClr val="tx1"/>
                </a:solidFill>
                <a:effectLst/>
                <a:latin typeface="Garamond" panose="02020404030301010803" pitchFamily="18" charset="0"/>
                <a:ea typeface="Calibri" panose="020F0502020204030204" pitchFamily="34" charset="0"/>
                <a:hlinkClick r:id="rId2"/>
              </a:rPr>
              <a:t>www.safetypool.ai</a:t>
            </a:r>
            <a:endParaRPr kumimoji="0" lang="fr-FR" altLang="fr-F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800" b="1" i="0" u="none" strike="noStrike" cap="none" normalizeH="0" baseline="0" dirty="0">
                <a:ln>
                  <a:noFill/>
                </a:ln>
                <a:solidFill>
                  <a:schemeClr val="tx1"/>
                </a:solidFill>
                <a:effectLst/>
                <a:latin typeface="Garamond" panose="02020404030301010803" pitchFamily="18" charset="0"/>
                <a:ea typeface="Calibri" panose="020F0502020204030204" pitchFamily="34" charset="0"/>
                <a:hlinkClick r:id="rId3"/>
              </a:rPr>
              <a:t>www.sakura-prj.go.jp</a:t>
            </a:r>
            <a:endParaRPr kumimoji="0" lang="fr-FR" altLang="fr-F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800" b="1" i="0" u="sng" strike="noStrike" cap="none" normalizeH="0" baseline="0" dirty="0">
                <a:ln>
                  <a:noFill/>
                </a:ln>
                <a:solidFill>
                  <a:srgbClr val="0563C1"/>
                </a:solidFill>
                <a:effectLst/>
                <a:latin typeface="Garamond" panose="02020404030301010803" pitchFamily="18" charset="0"/>
                <a:ea typeface="Calibri" panose="020F0502020204030204" pitchFamily="34" charset="0"/>
              </a:rPr>
              <a:t>app.adscene.io</a:t>
            </a:r>
            <a:endParaRPr kumimoji="0" lang="en-US" altLang="fr-FR" sz="4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fr-FR" sz="1800" b="0" dirty="0"/>
              <a:t> </a:t>
            </a:r>
            <a:endParaRPr lang="fr-FR" sz="1800" dirty="0"/>
          </a:p>
        </p:txBody>
      </p:sp>
      <p:sp>
        <p:nvSpPr>
          <p:cNvPr id="11" name="ZoneTexte 10">
            <a:extLst>
              <a:ext uri="{FF2B5EF4-FFF2-40B4-BE49-F238E27FC236}">
                <a16:creationId xmlns:a16="http://schemas.microsoft.com/office/drawing/2014/main" id="{899FA1F0-416F-247C-08BD-B7594D9208DA}"/>
              </a:ext>
            </a:extLst>
          </p:cNvPr>
          <p:cNvSpPr txBox="1"/>
          <p:nvPr/>
        </p:nvSpPr>
        <p:spPr>
          <a:xfrm>
            <a:off x="2639616" y="476671"/>
            <a:ext cx="7776864" cy="584775"/>
          </a:xfrm>
          <a:prstGeom prst="rect">
            <a:avLst/>
          </a:prstGeom>
          <a:noFill/>
        </p:spPr>
        <p:txBody>
          <a:bodyPr wrap="square" rtlCol="0">
            <a:spAutoFit/>
          </a:bodyPr>
          <a:lstStyle/>
          <a:p>
            <a:r>
              <a:rPr lang="en-US" altLang="fr-FR" sz="3200" dirty="0"/>
              <a:t>Definition : Scenario Database</a:t>
            </a:r>
            <a:endParaRPr lang="en-GB" sz="3200" dirty="0"/>
          </a:p>
        </p:txBody>
      </p:sp>
    </p:spTree>
    <p:extLst>
      <p:ext uri="{BB962C8B-B14F-4D97-AF65-F5344CB8AC3E}">
        <p14:creationId xmlns:p14="http://schemas.microsoft.com/office/powerpoint/2010/main" val="4123399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que présentation 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que présentation avec nouveau logo et format 16x9" id="{85D48C29-F5D1-45D1-86B0-358C96AA2DC8}" vid="{438186FC-A8D2-4D68-B072-911AEBB13642}"/>
    </a:ext>
  </a:extLst>
</a:theme>
</file>

<file path=ppt/theme/theme2.xml><?xml version="1.0" encoding="utf-8"?>
<a:theme xmlns:a="http://schemas.openxmlformats.org/drawingml/2006/main" name="Covers">
  <a:themeElements>
    <a:clrScheme name="ACEA1">
      <a:dk1>
        <a:srgbClr val="000000"/>
      </a:dk1>
      <a:lt1>
        <a:srgbClr val="FFFFFF"/>
      </a:lt1>
      <a:dk2>
        <a:srgbClr val="002C41"/>
      </a:dk2>
      <a:lt2>
        <a:srgbClr val="DEDEDE"/>
      </a:lt2>
      <a:accent1>
        <a:srgbClr val="00C4DA"/>
      </a:accent1>
      <a:accent2>
        <a:srgbClr val="BF3A47"/>
      </a:accent2>
      <a:accent3>
        <a:srgbClr val="DDC54B"/>
      </a:accent3>
      <a:accent4>
        <a:srgbClr val="1C7577"/>
      </a:accent4>
      <a:accent5>
        <a:srgbClr val="FFA978"/>
      </a:accent5>
      <a:accent6>
        <a:srgbClr val="2B3E97"/>
      </a:accent6>
      <a:hlink>
        <a:srgbClr val="00C4DA"/>
      </a:hlink>
      <a:folHlink>
        <a:srgbClr val="BF3A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57EA37-6F06-4942-A148-4710094D812E}" vid="{8F7AE996-5D85-4850-9A4C-7397503138A7}"/>
    </a:ext>
  </a:extLst>
</a:theme>
</file>

<file path=ppt/theme/theme3.xml><?xml version="1.0" encoding="utf-8"?>
<a:theme xmlns:a="http://schemas.openxmlformats.org/drawingml/2006/main" name="Specials">
  <a:themeElements>
    <a:clrScheme name="ACEA1">
      <a:dk1>
        <a:srgbClr val="000000"/>
      </a:dk1>
      <a:lt1>
        <a:srgbClr val="FFFFFF"/>
      </a:lt1>
      <a:dk2>
        <a:srgbClr val="002C41"/>
      </a:dk2>
      <a:lt2>
        <a:srgbClr val="DEDEDE"/>
      </a:lt2>
      <a:accent1>
        <a:srgbClr val="00C4DA"/>
      </a:accent1>
      <a:accent2>
        <a:srgbClr val="BF3A47"/>
      </a:accent2>
      <a:accent3>
        <a:srgbClr val="DDC54B"/>
      </a:accent3>
      <a:accent4>
        <a:srgbClr val="1C7577"/>
      </a:accent4>
      <a:accent5>
        <a:srgbClr val="FFA978"/>
      </a:accent5>
      <a:accent6>
        <a:srgbClr val="2B3E97"/>
      </a:accent6>
      <a:hlink>
        <a:srgbClr val="00C4DA"/>
      </a:hlink>
      <a:folHlink>
        <a:srgbClr val="BF3A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57EA37-6F06-4942-A148-4710094D812E}" vid="{1F7E1B61-0733-434E-A601-34ED73DDAE30}"/>
    </a:ext>
  </a:extLst>
</a:theme>
</file>

<file path=ppt/theme/theme4.xml><?xml version="1.0" encoding="utf-8"?>
<a:theme xmlns:a="http://schemas.openxmlformats.org/drawingml/2006/main" name="Chapters">
  <a:themeElements>
    <a:clrScheme name="ACEA1">
      <a:dk1>
        <a:srgbClr val="000000"/>
      </a:dk1>
      <a:lt1>
        <a:srgbClr val="FFFFFF"/>
      </a:lt1>
      <a:dk2>
        <a:srgbClr val="002C41"/>
      </a:dk2>
      <a:lt2>
        <a:srgbClr val="DEDEDE"/>
      </a:lt2>
      <a:accent1>
        <a:srgbClr val="00C4DA"/>
      </a:accent1>
      <a:accent2>
        <a:srgbClr val="BF3A47"/>
      </a:accent2>
      <a:accent3>
        <a:srgbClr val="DDC54B"/>
      </a:accent3>
      <a:accent4>
        <a:srgbClr val="1C7577"/>
      </a:accent4>
      <a:accent5>
        <a:srgbClr val="FFA978"/>
      </a:accent5>
      <a:accent6>
        <a:srgbClr val="2B3E97"/>
      </a:accent6>
      <a:hlink>
        <a:srgbClr val="00C4DA"/>
      </a:hlink>
      <a:folHlink>
        <a:srgbClr val="BF3A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57EA37-6F06-4942-A148-4710094D812E}" vid="{26BD624D-921D-4F01-B8A9-6A0F21BE6AA5}"/>
    </a:ext>
  </a:ext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7E4693CA458E5478A8FC87C5CBB7B50" ma:contentTypeVersion="21" ma:contentTypeDescription="Ein neues Dokument erstellen." ma:contentTypeScope="" ma:versionID="cb5711e1f4b8558e240237e107f64974">
  <xsd:schema xmlns:xsd="http://www.w3.org/2001/XMLSchema" xmlns:xs="http://www.w3.org/2001/XMLSchema" xmlns:p="http://schemas.microsoft.com/office/2006/metadata/properties" xmlns:ns2="edaafbb7-3202-4800-aa6a-fa49756ce412" xmlns:ns3="b10d816d-283d-4306-b0c5-d4d2b0a59d8b" targetNamespace="http://schemas.microsoft.com/office/2006/metadata/properties" ma:root="true" ma:fieldsID="602a603e424925c7a789421a2ed09d44" ns2:_="" ns3:_="">
    <xsd:import namespace="edaafbb7-3202-4800-aa6a-fa49756ce412"/>
    <xsd:import namespace="b10d816d-283d-4306-b0c5-d4d2b0a59d8b"/>
    <xsd:element name="properties">
      <xsd:complexType>
        <xsd:sequence>
          <xsd:element name="documentManagement">
            <xsd:complexType>
              <xsd:all>
                <xsd:element ref="ns2:g6ec341e26cf460dbf3acb7b9702aceb" minOccurs="0"/>
                <xsd:element ref="ns2:TaxCatchAll" minOccurs="0"/>
                <xsd:element ref="ns2:TaxCatchAllLabel" minOccurs="0"/>
                <xsd:element ref="ns2:i0f84bba906045b4af568ee102a52dcb" minOccurs="0"/>
                <xsd:element ref="ns2:RevIMDeletionDate" minOccurs="0"/>
                <xsd:element ref="ns2:RevIMEventDate" minOccurs="0"/>
                <xsd:element ref="ns2:RevIMComments" minOccurs="0"/>
                <xsd:element ref="ns2:RevIMDocumentOwner" minOccurs="0"/>
                <xsd:element ref="ns2:RevIMExtends"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DateTaken" minOccurs="0"/>
                <xsd:element ref="ns3:MediaServiceObjectDetectorVersion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aafbb7-3202-4800-aa6a-fa49756ce412" elementFormDefault="qualified">
    <xsd:import namespace="http://schemas.microsoft.com/office/2006/documentManagement/types"/>
    <xsd:import namespace="http://schemas.microsoft.com/office/infopath/2007/PartnerControls"/>
    <xsd:element name="g6ec341e26cf460dbf3acb7b9702aceb" ma:index="8" nillable="true" ma:taxonomy="true" ma:internalName="g6ec341e26cf460dbf3acb7b9702aceb" ma:taxonomyFieldName="LegalHoldTag" ma:displayName="LegalHold" ma:fieldId="{06ec341e-26cf-460d-bf3a-cb7b9702aceb}" ma:taxonomyMulti="true" ma:sspId="d35d9ec1-ff0e-4daf-94ff-594c76aa1822" ma:termSetId="1d36a6df-4193-45ed-b3bc-3ba9643c5e0d"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0f4eccc6-0051-47f8-b04b-2248e951697c}" ma:internalName="TaxCatchAll" ma:showField="CatchAllData" ma:web="edaafbb7-3202-4800-aa6a-fa49756ce41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f4eccc6-0051-47f8-b04b-2248e951697c}" ma:internalName="TaxCatchAllLabel" ma:readOnly="true" ma:showField="CatchAllDataLabel" ma:web="edaafbb7-3202-4800-aa6a-fa49756ce412">
      <xsd:complexType>
        <xsd:complexContent>
          <xsd:extension base="dms:MultiChoiceLookup">
            <xsd:sequence>
              <xsd:element name="Value" type="dms:Lookup" maxOccurs="unbounded" minOccurs="0" nillable="true"/>
            </xsd:sequence>
          </xsd:extension>
        </xsd:complexContent>
      </xsd:complexType>
    </xsd:element>
    <xsd:element name="i0f84bba906045b4af568ee102a52dcb" ma:index="13" nillable="true" ma:taxonomy="true" ma:internalName="i0f84bba906045b4af568ee102a52dcb" ma:taxonomyFieldName="RevIMBCS" ma:displayName="CSD Class" ma:readOnly="true" ma:default="1;#0.1 Initial category|0239cc7a-0c96-48a8-9e0e-a383e362571c" ma:fieldId="{20f84bba-9060-45b4-af56-8ee102a52dcb}" ma:sspId="d35d9ec1-ff0e-4daf-94ff-594c76aa1822" ma:termSetId="83f400d6-6f53-40a3-8fd2-b80b61df545c" ma:anchorId="00000000-0000-0000-0000-000000000000" ma:open="false" ma:isKeyword="false">
      <xsd:complexType>
        <xsd:sequence>
          <xsd:element ref="pc:Terms" minOccurs="0" maxOccurs="1"/>
        </xsd:sequence>
      </xsd:complexType>
    </xsd:element>
    <xsd:element name="RevIMDeletionDate" ma:index="14" nillable="true" ma:displayName="Deletion Date" ma:description="Deletion Date" ma:format="DateOnly" ma:internalName="RevIMDeletionDate" ma:readOnly="true">
      <xsd:simpleType>
        <xsd:restriction base="dms:DateTime"/>
      </xsd:simpleType>
    </xsd:element>
    <xsd:element name="RevIMEventDate" ma:index="15" nillable="true" ma:displayName="Event Date" ma:description="Event Date" ma:format="DateOnly" ma:internalName="RevIMEventDate" ma:readOnly="true">
      <xsd:simpleType>
        <xsd:restriction base="dms:DateTime"/>
      </xsd:simpleType>
    </xsd:element>
    <xsd:element name="RevIMComments" ma:index="16" nillable="true" ma:displayName="Event Comment" ma:internalName="RevIMComments" ma:readOnly="true">
      <xsd:simpleType>
        <xsd:restriction base="dms:Note">
          <xsd:maxLength value="255"/>
        </xsd:restriction>
      </xsd:simpleType>
    </xsd:element>
    <xsd:element name="RevIMDocumentOwner" ma:index="17" nillable="true" ma:displayName="Document Owner" ma:list="UserInfo" ma:internalName="RevIMDocum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MExtends" ma:index="18" nillable="true" ma:displayName="RevIMExtends" ma:hidden="true" ma:internalName="RevIMExtends" ma:readOnly="true">
      <xsd:simpleType>
        <xsd:restriction base="dms:Note"/>
      </xsd:simpleType>
    </xsd:element>
    <xsd:element name="SharedWithUsers" ma:index="2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0d816d-283d-4306-b0c5-d4d2b0a59d8b"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d35d9ec1-ff0e-4daf-94ff-594c76aa1822"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MediaServiceLocation" ma:index="3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daafbb7-3202-4800-aa6a-fa49756ce412">
      <Value>1</Value>
    </TaxCatchAll>
    <RevIMDocumentOwner xmlns="edaafbb7-3202-4800-aa6a-fa49756ce412">
      <UserInfo>
        <DisplayName/>
        <AccountId xsi:nil="true"/>
        <AccountType/>
      </UserInfo>
    </RevIMDocumentOwner>
    <i0f84bba906045b4af568ee102a52dcb xmlns="edaafbb7-3202-4800-aa6a-fa49756ce412">
      <Terms xmlns="http://schemas.microsoft.com/office/infopath/2007/PartnerControls">
        <TermInfo xmlns="http://schemas.microsoft.com/office/infopath/2007/PartnerControls">
          <TermName xmlns="http://schemas.microsoft.com/office/infopath/2007/PartnerControls">0.1 Initial category</TermName>
          <TermId xmlns="http://schemas.microsoft.com/office/infopath/2007/PartnerControls">0239cc7a-0c96-48a8-9e0e-a383e362571c</TermId>
        </TermInfo>
      </Terms>
    </i0f84bba906045b4af568ee102a52dcb>
    <RevIMEventDate xmlns="edaafbb7-3202-4800-aa6a-fa49756ce412" xsi:nil="true"/>
    <RevIMComments xmlns="edaafbb7-3202-4800-aa6a-fa49756ce412" xsi:nil="true"/>
    <RevIMDeletionDate xmlns="edaafbb7-3202-4800-aa6a-fa49756ce412">2025-05-15T10:31:38+00:00</RevIMDeletionDate>
    <RevIMExtends xmlns="edaafbb7-3202-4800-aa6a-fa49756ce412">{"Classified":"2023-05-15T10:32:15.865Z","KSUClass":"0239cc7a-0c96-48a8-9e0e-a383e362571c"}</RevIMExtends>
    <g6ec341e26cf460dbf3acb7b9702aceb xmlns="edaafbb7-3202-4800-aa6a-fa49756ce412">
      <Terms xmlns="http://schemas.microsoft.com/office/infopath/2007/PartnerControls"/>
    </g6ec341e26cf460dbf3acb7b9702aceb>
    <lcf76f155ced4ddcb4097134ff3c332f xmlns="b10d816d-283d-4306-b0c5-d4d2b0a59d8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E0CCA4-10C8-47EC-92A4-63948BA6B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aafbb7-3202-4800-aa6a-fa49756ce412"/>
    <ds:schemaRef ds:uri="b10d816d-283d-4306-b0c5-d4d2b0a59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2DD80E-BCDA-4DB7-8778-CA9C5429AEBF}">
  <ds:schemaRefs>
    <ds:schemaRef ds:uri="3daed8bb-7431-419c-9121-9a00c47eced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9a5ab0f-0f29-4b36-b1b2-3a21ab8b560f"/>
    <ds:schemaRef ds:uri="http://www.w3.org/XML/1998/namespace"/>
    <ds:schemaRef ds:uri="http://purl.org/dc/dcmitype/"/>
    <ds:schemaRef ds:uri="edaafbb7-3202-4800-aa6a-fa49756ce412"/>
    <ds:schemaRef ds:uri="b10d816d-283d-4306-b0c5-d4d2b0a59d8b"/>
  </ds:schemaRefs>
</ds:datastoreItem>
</file>

<file path=customXml/itemProps3.xml><?xml version="1.0" encoding="utf-8"?>
<ds:datastoreItem xmlns:ds="http://schemas.openxmlformats.org/officeDocument/2006/customXml" ds:itemID="{AD03B0C0-75D6-405C-ADF3-EC8DCE9B1D4F}">
  <ds:schemaRefs>
    <ds:schemaRef ds:uri="http://schemas.microsoft.com/sharepoint/v3/contenttype/forms"/>
  </ds:schemaRefs>
</ds:datastoreItem>
</file>

<file path=docMetadata/LabelInfo.xml><?xml version="1.0" encoding="utf-8"?>
<clbl:labelList xmlns:clbl="http://schemas.microsoft.com/office/2020/mipLabelMetadata">
  <clbl:label id="{b1c9b508-7c6e-42bd-bedf-808292653d6c}" enabled="1" method="Standard" siteId="{2882be50-2012-4d88-ac86-544124e120c8}" removed="0"/>
</clbl:labelList>
</file>

<file path=docProps/app.xml><?xml version="1.0" encoding="utf-8"?>
<Properties xmlns="http://schemas.openxmlformats.org/officeDocument/2006/extended-properties" xmlns:vt="http://schemas.openxmlformats.org/officeDocument/2006/docPropsVTypes">
  <Template>Masque présentation avec nouveau logo et format 16x9</Template>
  <TotalTime>0</TotalTime>
  <Words>228</Words>
  <Application>Microsoft Office PowerPoint</Application>
  <PresentationFormat>Widescreen</PresentationFormat>
  <Paragraphs>24</Paragraphs>
  <Slides>3</Slides>
  <Notes>1</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3</vt:i4>
      </vt:variant>
    </vt:vector>
  </HeadingPairs>
  <TitlesOfParts>
    <vt:vector size="15" baseType="lpstr">
      <vt:lpstr>Arial</vt:lpstr>
      <vt:lpstr>Arial Narrow</vt:lpstr>
      <vt:lpstr>Calibri</vt:lpstr>
      <vt:lpstr>Corbel</vt:lpstr>
      <vt:lpstr>Courier New</vt:lpstr>
      <vt:lpstr>Garamond</vt:lpstr>
      <vt:lpstr>Wingdings</vt:lpstr>
      <vt:lpstr>Masque présentation OICA</vt:lpstr>
      <vt:lpstr>Covers</vt:lpstr>
      <vt:lpstr>Specials</vt:lpstr>
      <vt:lpstr>Chapters</vt:lpstr>
      <vt:lpstr>think-cell Folie</vt:lpstr>
      <vt:lpstr> Definition   Scenario Catalogue / Scenario Database</vt:lpstr>
      <vt:lpstr>          </vt:lpstr>
      <vt:lpstr>          </vt:lpstr>
    </vt:vector>
  </TitlesOfParts>
  <Company>Volkswagen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OICA CLUSTER ITS</dc:title>
  <dc:creator>Luehmann, Jan (ETB/6)</dc:creator>
  <cp:lastModifiedBy>Peter Edwards</cp:lastModifiedBy>
  <cp:revision>113</cp:revision>
  <dcterms:created xsi:type="dcterms:W3CDTF">2021-12-07T12:42:05Z</dcterms:created>
  <dcterms:modified xsi:type="dcterms:W3CDTF">2024-07-02T08:02:44Z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0x01010077E4693CA458E5478A8FC87C5CBB7B50</vt:lpwstr>
  </property>
  <property fmtid="{D5CDD505-2E9C-101B-9397-08002B2CF9AE}" pid="3" name="LegalHoldTag">
    <vt:lpwstr/>
  </property>
  <property fmtid="{D5CDD505-2E9C-101B-9397-08002B2CF9AE}" pid="4" name="RevIMBCS">
    <vt:lpwstr>1;#0.1 Initial category|0239cc7a-0c96-48a8-9e0e-a383e362571c</vt:lpwstr>
  </property>
  <property fmtid="{D5CDD505-2E9C-101B-9397-08002B2CF9AE}" pid="5" name="TriggerFlowInfo">
    <vt:lpwstr/>
  </property>
  <property fmtid="{D5CDD505-2E9C-101B-9397-08002B2CF9AE}" pid="6" name="MediaServiceImageTags">
    <vt:lpwstr/>
  </property>
  <property fmtid="{D5CDD505-2E9C-101B-9397-08002B2CF9AE}" pid="7" name="MSIP_Label_b1c9b508-7c6e-42bd-bedf-808292653d6c_Enabled">
    <vt:lpwstr>true</vt:lpwstr>
  </property>
  <property fmtid="{D5CDD505-2E9C-101B-9397-08002B2CF9AE}" pid="8" name="MSIP_Label_b1c9b508-7c6e-42bd-bedf-808292653d6c_SetDate">
    <vt:lpwstr>2023-12-06T08:45:56Z</vt:lpwstr>
  </property>
  <property fmtid="{D5CDD505-2E9C-101B-9397-08002B2CF9AE}" pid="9" name="MSIP_Label_b1c9b508-7c6e-42bd-bedf-808292653d6c_Method">
    <vt:lpwstr>Standard</vt:lpwstr>
  </property>
  <property fmtid="{D5CDD505-2E9C-101B-9397-08002B2CF9AE}" pid="10" name="MSIP_Label_b1c9b508-7c6e-42bd-bedf-808292653d6c_Name">
    <vt:lpwstr>b1c9b508-7c6e-42bd-bedf-808292653d6c</vt:lpwstr>
  </property>
  <property fmtid="{D5CDD505-2E9C-101B-9397-08002B2CF9AE}" pid="11" name="MSIP_Label_b1c9b508-7c6e-42bd-bedf-808292653d6c_SiteId">
    <vt:lpwstr>2882be50-2012-4d88-ac86-544124e120c8</vt:lpwstr>
  </property>
  <property fmtid="{D5CDD505-2E9C-101B-9397-08002B2CF9AE}" pid="12" name="MSIP_Label_b1c9b508-7c6e-42bd-bedf-808292653d6c_ActionId">
    <vt:lpwstr>900fd779-21eb-4127-ad26-bfa036417f42</vt:lpwstr>
  </property>
  <property fmtid="{D5CDD505-2E9C-101B-9397-08002B2CF9AE}" pid="13" name="MSIP_Label_b1c9b508-7c6e-42bd-bedf-808292653d6c_ContentBits">
    <vt:lpwstr>3</vt:lpwstr>
  </property>
  <property fmtid="{D5CDD505-2E9C-101B-9397-08002B2CF9AE}" pid="14" name="MSIP_Label_725ca717-11da-4935-b601-f527b9741f2e_Enabled">
    <vt:lpwstr>true</vt:lpwstr>
  </property>
  <property fmtid="{D5CDD505-2E9C-101B-9397-08002B2CF9AE}" pid="15" name="MSIP_Label_725ca717-11da-4935-b601-f527b9741f2e_SetDate">
    <vt:lpwstr>2024-06-27T06:07:05Z</vt:lpwstr>
  </property>
  <property fmtid="{D5CDD505-2E9C-101B-9397-08002B2CF9AE}" pid="16" name="MSIP_Label_725ca717-11da-4935-b601-f527b9741f2e_Method">
    <vt:lpwstr>Standard</vt:lpwstr>
  </property>
  <property fmtid="{D5CDD505-2E9C-101B-9397-08002B2CF9AE}" pid="17" name="MSIP_Label_725ca717-11da-4935-b601-f527b9741f2e_Name">
    <vt:lpwstr>C2 - Internal</vt:lpwstr>
  </property>
  <property fmtid="{D5CDD505-2E9C-101B-9397-08002B2CF9AE}" pid="18" name="MSIP_Label_725ca717-11da-4935-b601-f527b9741f2e_SiteId">
    <vt:lpwstr>d852d5cd-724c-4128-8812-ffa5db3f8507</vt:lpwstr>
  </property>
  <property fmtid="{D5CDD505-2E9C-101B-9397-08002B2CF9AE}" pid="19" name="MSIP_Label_725ca717-11da-4935-b601-f527b9741f2e_ActionId">
    <vt:lpwstr>b5a214bb-51c8-4a7b-8685-9c2bf0405e9b</vt:lpwstr>
  </property>
  <property fmtid="{D5CDD505-2E9C-101B-9397-08002B2CF9AE}" pid="20" name="MSIP_Label_725ca717-11da-4935-b601-f527b9741f2e_ContentBits">
    <vt:lpwstr>0</vt:lpwstr>
  </property>
</Properties>
</file>