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56" r:id="rId5"/>
    <p:sldId id="257" r:id="rId6"/>
    <p:sldId id="258" r:id="rId7"/>
    <p:sldId id="276" r:id="rId8"/>
    <p:sldId id="274" r:id="rId9"/>
    <p:sldId id="275" r:id="rId10"/>
    <p:sldId id="272" r:id="rId11"/>
    <p:sldId id="262" r:id="rId12"/>
    <p:sldId id="263" r:id="rId13"/>
  </p:sldIdLst>
  <p:sldSz cx="12192000" cy="6858000"/>
  <p:notesSz cx="6761163" cy="9856788"/>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tandardabschnitt" id="{0B702A4B-0C95-475D-AFD7-B589E8447BC5}">
          <p14:sldIdLst>
            <p14:sldId id="256"/>
            <p14:sldId id="257"/>
            <p14:sldId id="258"/>
            <p14:sldId id="276"/>
            <p14:sldId id="274"/>
            <p14:sldId id="275"/>
            <p14:sldId id="272"/>
            <p14:sldId id="262"/>
            <p14:sldId id="26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a:srgbClr val="0033CC"/>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0" autoAdjust="0"/>
    <p:restoredTop sz="90364" autoAdjust="0"/>
  </p:normalViewPr>
  <p:slideViewPr>
    <p:cSldViewPr snapToGrid="0">
      <p:cViewPr varScale="1">
        <p:scale>
          <a:sx n="147" d="100"/>
          <a:sy n="147" d="100"/>
        </p:scale>
        <p:origin x="1280" y="8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5CABD5-6CEA-4714-AF54-E4B4BF57F3AE}" type="doc">
      <dgm:prSet loTypeId="urn:microsoft.com/office/officeart/2005/8/layout/hChevron3" loCatId="process" qsTypeId="urn:microsoft.com/office/officeart/2005/8/quickstyle/simple1" qsCatId="simple" csTypeId="urn:microsoft.com/office/officeart/2005/8/colors/accent1_2" csCatId="accent1" phldr="1"/>
      <dgm:spPr/>
      <dgm:t>
        <a:bodyPr/>
        <a:lstStyle/>
        <a:p>
          <a:endParaRPr lang="en-US"/>
        </a:p>
      </dgm:t>
    </dgm:pt>
    <dgm:pt modelId="{7ACED033-36F6-47EF-BDB4-5E22399B85A0}">
      <dgm:prSet phldrT="[Text]"/>
      <dgm:spPr/>
      <dgm:t>
        <a:bodyPr/>
        <a:lstStyle/>
        <a:p>
          <a:r>
            <a:rPr lang="en-US"/>
            <a:t>Jan 2024</a:t>
          </a:r>
        </a:p>
      </dgm:t>
    </dgm:pt>
    <dgm:pt modelId="{B642B24E-A2A0-4426-950D-76512F730769}" type="parTrans" cxnId="{32999669-23CD-489F-B5BF-EA2F0F01B7CA}">
      <dgm:prSet/>
      <dgm:spPr/>
      <dgm:t>
        <a:bodyPr/>
        <a:lstStyle/>
        <a:p>
          <a:endParaRPr lang="en-US"/>
        </a:p>
      </dgm:t>
    </dgm:pt>
    <dgm:pt modelId="{22942E00-A77B-4E07-A7CF-A3C4D4336B09}" type="sibTrans" cxnId="{32999669-23CD-489F-B5BF-EA2F0F01B7CA}">
      <dgm:prSet/>
      <dgm:spPr/>
      <dgm:t>
        <a:bodyPr/>
        <a:lstStyle/>
        <a:p>
          <a:endParaRPr lang="en-US"/>
        </a:p>
      </dgm:t>
    </dgm:pt>
    <dgm:pt modelId="{19A8F5F9-E6D0-4DD5-B273-046C2650C9F7}">
      <dgm:prSet phldrT="[Text]"/>
      <dgm:spPr/>
      <dgm:t>
        <a:bodyPr/>
        <a:lstStyle/>
        <a:p>
          <a:r>
            <a:rPr lang="en-US"/>
            <a:t>May 2024</a:t>
          </a:r>
        </a:p>
      </dgm:t>
    </dgm:pt>
    <dgm:pt modelId="{1D5C09D2-C392-47A1-B633-757FEBB0A104}" type="parTrans" cxnId="{C64A1FE3-57F8-41B3-8D76-D983F50727C0}">
      <dgm:prSet/>
      <dgm:spPr/>
      <dgm:t>
        <a:bodyPr/>
        <a:lstStyle/>
        <a:p>
          <a:endParaRPr lang="en-US"/>
        </a:p>
      </dgm:t>
    </dgm:pt>
    <dgm:pt modelId="{A6CFB72C-A130-481C-82A3-F4CBF7137FF5}" type="sibTrans" cxnId="{C64A1FE3-57F8-41B3-8D76-D983F50727C0}">
      <dgm:prSet/>
      <dgm:spPr/>
      <dgm:t>
        <a:bodyPr/>
        <a:lstStyle/>
        <a:p>
          <a:endParaRPr lang="en-US"/>
        </a:p>
      </dgm:t>
    </dgm:pt>
    <dgm:pt modelId="{5A9DE448-B708-40EB-A931-0340BD522F09}">
      <dgm:prSet phldrT="[Text]"/>
      <dgm:spPr/>
      <dgm:t>
        <a:bodyPr/>
        <a:lstStyle/>
        <a:p>
          <a:r>
            <a:rPr lang="en-US"/>
            <a:t>Oct 2024</a:t>
          </a:r>
        </a:p>
      </dgm:t>
    </dgm:pt>
    <dgm:pt modelId="{BA2827D2-DD4B-4299-A89E-E363DA55576A}" type="parTrans" cxnId="{0159D179-C179-4C07-82C0-41B5351159CF}">
      <dgm:prSet/>
      <dgm:spPr/>
      <dgm:t>
        <a:bodyPr/>
        <a:lstStyle/>
        <a:p>
          <a:endParaRPr lang="en-US"/>
        </a:p>
      </dgm:t>
    </dgm:pt>
    <dgm:pt modelId="{71A8A29F-22B4-4F30-A0C3-A94D6CFF5B73}" type="sibTrans" cxnId="{0159D179-C179-4C07-82C0-41B5351159CF}">
      <dgm:prSet/>
      <dgm:spPr/>
      <dgm:t>
        <a:bodyPr/>
        <a:lstStyle/>
        <a:p>
          <a:endParaRPr lang="en-US"/>
        </a:p>
      </dgm:t>
    </dgm:pt>
    <dgm:pt modelId="{6F7799E4-0F69-401E-9F90-A8A3A4F8CFDC}">
      <dgm:prSet phldrT="[Text]"/>
      <dgm:spPr/>
      <dgm:t>
        <a:bodyPr/>
        <a:lstStyle/>
        <a:p>
          <a:r>
            <a:rPr lang="en-US"/>
            <a:t>Mar 2025</a:t>
          </a:r>
        </a:p>
      </dgm:t>
    </dgm:pt>
    <dgm:pt modelId="{F9C87693-500C-4917-B10E-3CCE6ACD8B4E}" type="parTrans" cxnId="{07E50A19-C8AC-4767-A0DE-3B53C9B554EA}">
      <dgm:prSet/>
      <dgm:spPr/>
      <dgm:t>
        <a:bodyPr/>
        <a:lstStyle/>
        <a:p>
          <a:endParaRPr lang="en-US"/>
        </a:p>
      </dgm:t>
    </dgm:pt>
    <dgm:pt modelId="{C1C2EB24-5393-43D4-9198-F67FF05E81A0}" type="sibTrans" cxnId="{07E50A19-C8AC-4767-A0DE-3B53C9B554EA}">
      <dgm:prSet/>
      <dgm:spPr/>
      <dgm:t>
        <a:bodyPr/>
        <a:lstStyle/>
        <a:p>
          <a:endParaRPr lang="en-US"/>
        </a:p>
      </dgm:t>
    </dgm:pt>
    <dgm:pt modelId="{AA4F374D-7688-4727-AAD7-B119A9DF489D}">
      <dgm:prSet phldrT="[Text]"/>
      <dgm:spPr/>
      <dgm:t>
        <a:bodyPr/>
        <a:lstStyle/>
        <a:p>
          <a:r>
            <a:rPr lang="en-US"/>
            <a:t>Jun 2025</a:t>
          </a:r>
        </a:p>
      </dgm:t>
    </dgm:pt>
    <dgm:pt modelId="{70CCA7E7-A37D-4B69-89BD-C249A59B9AC0}" type="parTrans" cxnId="{F1A330F8-74BB-46BE-BF4F-695EC3F35766}">
      <dgm:prSet/>
      <dgm:spPr/>
      <dgm:t>
        <a:bodyPr/>
        <a:lstStyle/>
        <a:p>
          <a:endParaRPr lang="en-US"/>
        </a:p>
      </dgm:t>
    </dgm:pt>
    <dgm:pt modelId="{1780A8AB-4B91-4F29-B61D-6B99DDD05F8E}" type="sibTrans" cxnId="{F1A330F8-74BB-46BE-BF4F-695EC3F35766}">
      <dgm:prSet/>
      <dgm:spPr/>
      <dgm:t>
        <a:bodyPr/>
        <a:lstStyle/>
        <a:p>
          <a:endParaRPr lang="en-US"/>
        </a:p>
      </dgm:t>
    </dgm:pt>
    <dgm:pt modelId="{EDE84A68-94B9-4A02-AFE1-BCB7110AAAAE}">
      <dgm:prSet phldrT="[Text]"/>
      <dgm:spPr/>
      <dgm:t>
        <a:bodyPr/>
        <a:lstStyle/>
        <a:p>
          <a:r>
            <a:rPr lang="en-US"/>
            <a:t>Nov 2025</a:t>
          </a:r>
        </a:p>
      </dgm:t>
    </dgm:pt>
    <dgm:pt modelId="{ED451AA2-DF79-472C-8D0C-400BFA275B31}" type="parTrans" cxnId="{FB4C0FB3-FF15-416E-9BA4-8B66B5B2049D}">
      <dgm:prSet/>
      <dgm:spPr/>
      <dgm:t>
        <a:bodyPr/>
        <a:lstStyle/>
        <a:p>
          <a:endParaRPr lang="en-US"/>
        </a:p>
      </dgm:t>
    </dgm:pt>
    <dgm:pt modelId="{2BF2353D-9F8F-42E1-A9E0-C93C1EC94431}" type="sibTrans" cxnId="{FB4C0FB3-FF15-416E-9BA4-8B66B5B2049D}">
      <dgm:prSet/>
      <dgm:spPr/>
      <dgm:t>
        <a:bodyPr/>
        <a:lstStyle/>
        <a:p>
          <a:endParaRPr lang="en-US"/>
        </a:p>
      </dgm:t>
    </dgm:pt>
    <dgm:pt modelId="{F7D19E33-AB93-49C9-9608-8E04D520D662}">
      <dgm:prSet phldrT="[Text]"/>
      <dgm:spPr/>
      <dgm:t>
        <a:bodyPr/>
        <a:lstStyle/>
        <a:p>
          <a:r>
            <a:rPr lang="en-US"/>
            <a:t>Jan 2026</a:t>
          </a:r>
        </a:p>
      </dgm:t>
    </dgm:pt>
    <dgm:pt modelId="{89877CE2-BF53-4999-8937-1623B54E2FF2}" type="parTrans" cxnId="{4A4BD80E-FED8-4FE9-B637-CFB0E3E4201D}">
      <dgm:prSet/>
      <dgm:spPr/>
      <dgm:t>
        <a:bodyPr/>
        <a:lstStyle/>
        <a:p>
          <a:endParaRPr lang="en-US"/>
        </a:p>
      </dgm:t>
    </dgm:pt>
    <dgm:pt modelId="{8E687B02-67B9-43FF-A817-DEF733853837}" type="sibTrans" cxnId="{4A4BD80E-FED8-4FE9-B637-CFB0E3E4201D}">
      <dgm:prSet/>
      <dgm:spPr/>
      <dgm:t>
        <a:bodyPr/>
        <a:lstStyle/>
        <a:p>
          <a:endParaRPr lang="en-US"/>
        </a:p>
      </dgm:t>
    </dgm:pt>
    <dgm:pt modelId="{1FD2EEC3-E335-4E3E-BCE0-E7F28979183C}">
      <dgm:prSet phldrT="[Text]"/>
      <dgm:spPr/>
      <dgm:t>
        <a:bodyPr/>
        <a:lstStyle/>
        <a:p>
          <a:r>
            <a:rPr lang="en-US"/>
            <a:t>Jun 2026</a:t>
          </a:r>
        </a:p>
      </dgm:t>
    </dgm:pt>
    <dgm:pt modelId="{93E69ACB-D934-42F0-ADD0-F658BBC7860D}" type="parTrans" cxnId="{417B58C5-D3B7-460E-8C00-D4147B3FF656}">
      <dgm:prSet/>
      <dgm:spPr/>
      <dgm:t>
        <a:bodyPr/>
        <a:lstStyle/>
        <a:p>
          <a:endParaRPr lang="en-US"/>
        </a:p>
      </dgm:t>
    </dgm:pt>
    <dgm:pt modelId="{23703295-B27C-4574-93F8-BB5F8B0F5AFC}" type="sibTrans" cxnId="{417B58C5-D3B7-460E-8C00-D4147B3FF656}">
      <dgm:prSet/>
      <dgm:spPr/>
      <dgm:t>
        <a:bodyPr/>
        <a:lstStyle/>
        <a:p>
          <a:endParaRPr lang="en-US"/>
        </a:p>
      </dgm:t>
    </dgm:pt>
    <dgm:pt modelId="{A93C7051-6BAA-42EB-A449-41B8C4822B3B}">
      <dgm:prSet phldrT="[Text]"/>
      <dgm:spPr/>
      <dgm:t>
        <a:bodyPr/>
        <a:lstStyle/>
        <a:p>
          <a:r>
            <a:rPr lang="en-US"/>
            <a:t>Dez 2026</a:t>
          </a:r>
        </a:p>
      </dgm:t>
    </dgm:pt>
    <dgm:pt modelId="{78C06326-4027-4C79-B7BF-1208A5BA967D}" type="parTrans" cxnId="{CCBB59C7-8EB0-49E0-B2C5-AACDDDCAD251}">
      <dgm:prSet/>
      <dgm:spPr/>
      <dgm:t>
        <a:bodyPr/>
        <a:lstStyle/>
        <a:p>
          <a:endParaRPr lang="en-GB"/>
        </a:p>
      </dgm:t>
    </dgm:pt>
    <dgm:pt modelId="{657C5125-D5B9-48B9-ACC6-595B15EA2764}" type="sibTrans" cxnId="{CCBB59C7-8EB0-49E0-B2C5-AACDDDCAD251}">
      <dgm:prSet/>
      <dgm:spPr/>
      <dgm:t>
        <a:bodyPr/>
        <a:lstStyle/>
        <a:p>
          <a:endParaRPr lang="en-GB"/>
        </a:p>
      </dgm:t>
    </dgm:pt>
    <dgm:pt modelId="{06F62AD7-831B-46F2-B3BD-6F8846917A85}">
      <dgm:prSet phldrT="[Text]"/>
      <dgm:spPr/>
      <dgm:t>
        <a:bodyPr/>
        <a:lstStyle/>
        <a:p>
          <a:r>
            <a:rPr lang="en-US"/>
            <a:t>Aug 2026</a:t>
          </a:r>
        </a:p>
      </dgm:t>
    </dgm:pt>
    <dgm:pt modelId="{FE6CCCCF-E9B4-4BA8-AE03-A271CA8AF582}" type="parTrans" cxnId="{0D091A33-1723-4C9F-B8DD-D1E91E0A52DE}">
      <dgm:prSet/>
      <dgm:spPr/>
      <dgm:t>
        <a:bodyPr/>
        <a:lstStyle/>
        <a:p>
          <a:endParaRPr lang="en-US"/>
        </a:p>
      </dgm:t>
    </dgm:pt>
    <dgm:pt modelId="{C9F19309-89C3-4C00-8677-BE4FFA49468C}" type="sibTrans" cxnId="{0D091A33-1723-4C9F-B8DD-D1E91E0A52DE}">
      <dgm:prSet/>
      <dgm:spPr/>
      <dgm:t>
        <a:bodyPr/>
        <a:lstStyle/>
        <a:p>
          <a:endParaRPr lang="en-US"/>
        </a:p>
      </dgm:t>
    </dgm:pt>
    <dgm:pt modelId="{984919E3-52AC-47C1-AD98-D0D77828738C}">
      <dgm:prSet phldrT="[Text]"/>
      <dgm:spPr/>
      <dgm:t>
        <a:bodyPr/>
        <a:lstStyle/>
        <a:p>
          <a:r>
            <a:rPr lang="en-US"/>
            <a:t>Mar 2026</a:t>
          </a:r>
        </a:p>
      </dgm:t>
    </dgm:pt>
    <dgm:pt modelId="{7DAC4027-1F81-4816-AAB2-23753F076897}" type="parTrans" cxnId="{CFDEED2E-1516-4049-9F27-A3EBD0A52175}">
      <dgm:prSet/>
      <dgm:spPr/>
      <dgm:t>
        <a:bodyPr/>
        <a:lstStyle/>
        <a:p>
          <a:endParaRPr lang="en-US"/>
        </a:p>
      </dgm:t>
    </dgm:pt>
    <dgm:pt modelId="{481B4456-C6A6-4116-94E3-01B73619ADF2}" type="sibTrans" cxnId="{CFDEED2E-1516-4049-9F27-A3EBD0A52175}">
      <dgm:prSet/>
      <dgm:spPr/>
      <dgm:t>
        <a:bodyPr/>
        <a:lstStyle/>
        <a:p>
          <a:endParaRPr lang="en-US"/>
        </a:p>
      </dgm:t>
    </dgm:pt>
    <dgm:pt modelId="{F40BD2CB-24BE-4A85-B412-498F86B5C3B8}">
      <dgm:prSet phldrT="[Text]"/>
      <dgm:spPr/>
      <dgm:t>
        <a:bodyPr/>
        <a:lstStyle/>
        <a:p>
          <a:r>
            <a:rPr lang="en-US"/>
            <a:t>Sep 2026</a:t>
          </a:r>
        </a:p>
      </dgm:t>
    </dgm:pt>
    <dgm:pt modelId="{8ED6EC9D-59C4-42BA-BCAA-4471A4955F15}" type="parTrans" cxnId="{2D1C0E63-ED13-4194-9D98-A9AF14FC37F7}">
      <dgm:prSet/>
      <dgm:spPr/>
      <dgm:t>
        <a:bodyPr/>
        <a:lstStyle/>
        <a:p>
          <a:endParaRPr lang="en-US"/>
        </a:p>
      </dgm:t>
    </dgm:pt>
    <dgm:pt modelId="{CF8760F4-8973-4A51-A0A8-1276F2C289A1}" type="sibTrans" cxnId="{2D1C0E63-ED13-4194-9D98-A9AF14FC37F7}">
      <dgm:prSet/>
      <dgm:spPr/>
      <dgm:t>
        <a:bodyPr/>
        <a:lstStyle/>
        <a:p>
          <a:endParaRPr lang="en-US"/>
        </a:p>
      </dgm:t>
    </dgm:pt>
    <dgm:pt modelId="{490ED75A-9EBB-4615-A204-8CED7FB4113A}" type="pres">
      <dgm:prSet presAssocID="{455CABD5-6CEA-4714-AF54-E4B4BF57F3AE}" presName="Name0" presStyleCnt="0">
        <dgm:presLayoutVars>
          <dgm:dir/>
          <dgm:resizeHandles val="exact"/>
        </dgm:presLayoutVars>
      </dgm:prSet>
      <dgm:spPr/>
    </dgm:pt>
    <dgm:pt modelId="{A9CB2177-7BA0-46FE-804B-7E1B75D5669F}" type="pres">
      <dgm:prSet presAssocID="{7ACED033-36F6-47EF-BDB4-5E22399B85A0}" presName="parTxOnly" presStyleLbl="node1" presStyleIdx="0" presStyleCnt="12">
        <dgm:presLayoutVars>
          <dgm:bulletEnabled val="1"/>
        </dgm:presLayoutVars>
      </dgm:prSet>
      <dgm:spPr/>
    </dgm:pt>
    <dgm:pt modelId="{F7F70865-F65F-445F-959A-BC3CEBCB1B4C}" type="pres">
      <dgm:prSet presAssocID="{22942E00-A77B-4E07-A7CF-A3C4D4336B09}" presName="parSpace" presStyleCnt="0"/>
      <dgm:spPr/>
    </dgm:pt>
    <dgm:pt modelId="{10C57E51-B675-4D4B-92BE-D83AC00FE917}" type="pres">
      <dgm:prSet presAssocID="{19A8F5F9-E6D0-4DD5-B273-046C2650C9F7}" presName="parTxOnly" presStyleLbl="node1" presStyleIdx="1" presStyleCnt="12">
        <dgm:presLayoutVars>
          <dgm:bulletEnabled val="1"/>
        </dgm:presLayoutVars>
      </dgm:prSet>
      <dgm:spPr/>
    </dgm:pt>
    <dgm:pt modelId="{A210F859-5DD9-44F0-B86D-7F23EE4CFD18}" type="pres">
      <dgm:prSet presAssocID="{A6CFB72C-A130-481C-82A3-F4CBF7137FF5}" presName="parSpace" presStyleCnt="0"/>
      <dgm:spPr/>
    </dgm:pt>
    <dgm:pt modelId="{9E0B38B3-50E6-43C3-91B0-403C666C0F93}" type="pres">
      <dgm:prSet presAssocID="{5A9DE448-B708-40EB-A931-0340BD522F09}" presName="parTxOnly" presStyleLbl="node1" presStyleIdx="2" presStyleCnt="12">
        <dgm:presLayoutVars>
          <dgm:bulletEnabled val="1"/>
        </dgm:presLayoutVars>
      </dgm:prSet>
      <dgm:spPr/>
    </dgm:pt>
    <dgm:pt modelId="{BE874BA1-1E78-4BF5-8CF6-F0EE324C33F8}" type="pres">
      <dgm:prSet presAssocID="{71A8A29F-22B4-4F30-A0C3-A94D6CFF5B73}" presName="parSpace" presStyleCnt="0"/>
      <dgm:spPr/>
    </dgm:pt>
    <dgm:pt modelId="{DAE0EC64-0FE8-4B20-B5F3-3C0604F3B978}" type="pres">
      <dgm:prSet presAssocID="{6F7799E4-0F69-401E-9F90-A8A3A4F8CFDC}" presName="parTxOnly" presStyleLbl="node1" presStyleIdx="3" presStyleCnt="12">
        <dgm:presLayoutVars>
          <dgm:bulletEnabled val="1"/>
        </dgm:presLayoutVars>
      </dgm:prSet>
      <dgm:spPr/>
    </dgm:pt>
    <dgm:pt modelId="{C5DB85EB-3BC5-4491-BDEB-E0E626467FA7}" type="pres">
      <dgm:prSet presAssocID="{C1C2EB24-5393-43D4-9198-F67FF05E81A0}" presName="parSpace" presStyleCnt="0"/>
      <dgm:spPr/>
    </dgm:pt>
    <dgm:pt modelId="{848A2913-DFB5-4C63-985B-421DDE922B12}" type="pres">
      <dgm:prSet presAssocID="{AA4F374D-7688-4727-AAD7-B119A9DF489D}" presName="parTxOnly" presStyleLbl="node1" presStyleIdx="4" presStyleCnt="12">
        <dgm:presLayoutVars>
          <dgm:bulletEnabled val="1"/>
        </dgm:presLayoutVars>
      </dgm:prSet>
      <dgm:spPr/>
    </dgm:pt>
    <dgm:pt modelId="{57ACA1AD-7332-4D79-8158-87AAF80C90D5}" type="pres">
      <dgm:prSet presAssocID="{1780A8AB-4B91-4F29-B61D-6B99DDD05F8E}" presName="parSpace" presStyleCnt="0"/>
      <dgm:spPr/>
    </dgm:pt>
    <dgm:pt modelId="{93A42FB6-9B4D-4D88-A3D2-D20189DE3316}" type="pres">
      <dgm:prSet presAssocID="{EDE84A68-94B9-4A02-AFE1-BCB7110AAAAE}" presName="parTxOnly" presStyleLbl="node1" presStyleIdx="5" presStyleCnt="12">
        <dgm:presLayoutVars>
          <dgm:bulletEnabled val="1"/>
        </dgm:presLayoutVars>
      </dgm:prSet>
      <dgm:spPr/>
    </dgm:pt>
    <dgm:pt modelId="{E1E9B2AE-DBDD-4C73-A4A7-040270A75B03}" type="pres">
      <dgm:prSet presAssocID="{2BF2353D-9F8F-42E1-A9E0-C93C1EC94431}" presName="parSpace" presStyleCnt="0"/>
      <dgm:spPr/>
    </dgm:pt>
    <dgm:pt modelId="{7B9C636E-D035-45D9-AC65-8DBC35B51661}" type="pres">
      <dgm:prSet presAssocID="{984919E3-52AC-47C1-AD98-D0D77828738C}" presName="parTxOnly" presStyleLbl="node1" presStyleIdx="6" presStyleCnt="12">
        <dgm:presLayoutVars>
          <dgm:bulletEnabled val="1"/>
        </dgm:presLayoutVars>
      </dgm:prSet>
      <dgm:spPr/>
    </dgm:pt>
    <dgm:pt modelId="{0F31D70F-1102-43DF-9A60-5D3698B1695D}" type="pres">
      <dgm:prSet presAssocID="{481B4456-C6A6-4116-94E3-01B73619ADF2}" presName="parSpace" presStyleCnt="0"/>
      <dgm:spPr/>
    </dgm:pt>
    <dgm:pt modelId="{023A86B8-0E01-4320-BE80-E0F448EBE557}" type="pres">
      <dgm:prSet presAssocID="{F7D19E33-AB93-49C9-9608-8E04D520D662}" presName="parTxOnly" presStyleLbl="node1" presStyleIdx="7" presStyleCnt="12">
        <dgm:presLayoutVars>
          <dgm:bulletEnabled val="1"/>
        </dgm:presLayoutVars>
      </dgm:prSet>
      <dgm:spPr/>
    </dgm:pt>
    <dgm:pt modelId="{64270C08-B3DA-4FB9-9DA1-18E6A9D43FDA}" type="pres">
      <dgm:prSet presAssocID="{8E687B02-67B9-43FF-A817-DEF733853837}" presName="parSpace" presStyleCnt="0"/>
      <dgm:spPr/>
    </dgm:pt>
    <dgm:pt modelId="{6D2E8764-84C1-4EE9-A43C-810F979935A8}" type="pres">
      <dgm:prSet presAssocID="{1FD2EEC3-E335-4E3E-BCE0-E7F28979183C}" presName="parTxOnly" presStyleLbl="node1" presStyleIdx="8" presStyleCnt="12">
        <dgm:presLayoutVars>
          <dgm:bulletEnabled val="1"/>
        </dgm:presLayoutVars>
      </dgm:prSet>
      <dgm:spPr/>
    </dgm:pt>
    <dgm:pt modelId="{C15645CB-E97F-4847-96ED-A6DEF2A08245}" type="pres">
      <dgm:prSet presAssocID="{23703295-B27C-4574-93F8-BB5F8B0F5AFC}" presName="parSpace" presStyleCnt="0"/>
      <dgm:spPr/>
    </dgm:pt>
    <dgm:pt modelId="{C9384085-EB28-4380-87E1-6C63C6BC8E39}" type="pres">
      <dgm:prSet presAssocID="{06F62AD7-831B-46F2-B3BD-6F8846917A85}" presName="parTxOnly" presStyleLbl="node1" presStyleIdx="9" presStyleCnt="12">
        <dgm:presLayoutVars>
          <dgm:bulletEnabled val="1"/>
        </dgm:presLayoutVars>
      </dgm:prSet>
      <dgm:spPr/>
    </dgm:pt>
    <dgm:pt modelId="{2069783D-3B36-4145-80E4-B318A82C006C}" type="pres">
      <dgm:prSet presAssocID="{C9F19309-89C3-4C00-8677-BE4FFA49468C}" presName="parSpace" presStyleCnt="0"/>
      <dgm:spPr/>
    </dgm:pt>
    <dgm:pt modelId="{564C2B0E-7A26-4BA7-999A-A9D858EF992D}" type="pres">
      <dgm:prSet presAssocID="{F40BD2CB-24BE-4A85-B412-498F86B5C3B8}" presName="parTxOnly" presStyleLbl="node1" presStyleIdx="10" presStyleCnt="12">
        <dgm:presLayoutVars>
          <dgm:bulletEnabled val="1"/>
        </dgm:presLayoutVars>
      </dgm:prSet>
      <dgm:spPr/>
    </dgm:pt>
    <dgm:pt modelId="{00A636D5-4EC8-413F-8348-BBDA5BC3C960}" type="pres">
      <dgm:prSet presAssocID="{CF8760F4-8973-4A51-A0A8-1276F2C289A1}" presName="parSpace" presStyleCnt="0"/>
      <dgm:spPr/>
    </dgm:pt>
    <dgm:pt modelId="{F54A7218-0582-4125-BEA1-185DA063BCEF}" type="pres">
      <dgm:prSet presAssocID="{A93C7051-6BAA-42EB-A449-41B8C4822B3B}" presName="parTxOnly" presStyleLbl="node1" presStyleIdx="11" presStyleCnt="12">
        <dgm:presLayoutVars>
          <dgm:bulletEnabled val="1"/>
        </dgm:presLayoutVars>
      </dgm:prSet>
      <dgm:spPr/>
    </dgm:pt>
  </dgm:ptLst>
  <dgm:cxnLst>
    <dgm:cxn modelId="{4A4BD80E-FED8-4FE9-B637-CFB0E3E4201D}" srcId="{455CABD5-6CEA-4714-AF54-E4B4BF57F3AE}" destId="{F7D19E33-AB93-49C9-9608-8E04D520D662}" srcOrd="7" destOrd="0" parTransId="{89877CE2-BF53-4999-8937-1623B54E2FF2}" sibTransId="{8E687B02-67B9-43FF-A817-DEF733853837}"/>
    <dgm:cxn modelId="{07E50A19-C8AC-4767-A0DE-3B53C9B554EA}" srcId="{455CABD5-6CEA-4714-AF54-E4B4BF57F3AE}" destId="{6F7799E4-0F69-401E-9F90-A8A3A4F8CFDC}" srcOrd="3" destOrd="0" parTransId="{F9C87693-500C-4917-B10E-3CCE6ACD8B4E}" sibTransId="{C1C2EB24-5393-43D4-9198-F67FF05E81A0}"/>
    <dgm:cxn modelId="{17C2C320-46F1-41EF-9EF0-A6DBCD675299}" type="presOf" srcId="{F40BD2CB-24BE-4A85-B412-498F86B5C3B8}" destId="{564C2B0E-7A26-4BA7-999A-A9D858EF992D}" srcOrd="0" destOrd="0" presId="urn:microsoft.com/office/officeart/2005/8/layout/hChevron3"/>
    <dgm:cxn modelId="{83243B22-2959-4434-AF46-D8A10D1F03F4}" type="presOf" srcId="{F7D19E33-AB93-49C9-9608-8E04D520D662}" destId="{023A86B8-0E01-4320-BE80-E0F448EBE557}" srcOrd="0" destOrd="0" presId="urn:microsoft.com/office/officeart/2005/8/layout/hChevron3"/>
    <dgm:cxn modelId="{915CD524-6EAB-4491-8AF7-6FBDE17F0E97}" type="presOf" srcId="{A93C7051-6BAA-42EB-A449-41B8C4822B3B}" destId="{F54A7218-0582-4125-BEA1-185DA063BCEF}" srcOrd="0" destOrd="0" presId="urn:microsoft.com/office/officeart/2005/8/layout/hChevron3"/>
    <dgm:cxn modelId="{CFDEED2E-1516-4049-9F27-A3EBD0A52175}" srcId="{455CABD5-6CEA-4714-AF54-E4B4BF57F3AE}" destId="{984919E3-52AC-47C1-AD98-D0D77828738C}" srcOrd="6" destOrd="0" parTransId="{7DAC4027-1F81-4816-AAB2-23753F076897}" sibTransId="{481B4456-C6A6-4116-94E3-01B73619ADF2}"/>
    <dgm:cxn modelId="{0D091A33-1723-4C9F-B8DD-D1E91E0A52DE}" srcId="{455CABD5-6CEA-4714-AF54-E4B4BF57F3AE}" destId="{06F62AD7-831B-46F2-B3BD-6F8846917A85}" srcOrd="9" destOrd="0" parTransId="{FE6CCCCF-E9B4-4BA8-AE03-A271CA8AF582}" sibTransId="{C9F19309-89C3-4C00-8677-BE4FFA49468C}"/>
    <dgm:cxn modelId="{2D1C0E63-ED13-4194-9D98-A9AF14FC37F7}" srcId="{455CABD5-6CEA-4714-AF54-E4B4BF57F3AE}" destId="{F40BD2CB-24BE-4A85-B412-498F86B5C3B8}" srcOrd="10" destOrd="0" parTransId="{8ED6EC9D-59C4-42BA-BCAA-4471A4955F15}" sibTransId="{CF8760F4-8973-4A51-A0A8-1276F2C289A1}"/>
    <dgm:cxn modelId="{32999669-23CD-489F-B5BF-EA2F0F01B7CA}" srcId="{455CABD5-6CEA-4714-AF54-E4B4BF57F3AE}" destId="{7ACED033-36F6-47EF-BDB4-5E22399B85A0}" srcOrd="0" destOrd="0" parTransId="{B642B24E-A2A0-4426-950D-76512F730769}" sibTransId="{22942E00-A77B-4E07-A7CF-A3C4D4336B09}"/>
    <dgm:cxn modelId="{C6970650-5710-455C-B34E-59D9409FC426}" type="presOf" srcId="{1FD2EEC3-E335-4E3E-BCE0-E7F28979183C}" destId="{6D2E8764-84C1-4EE9-A43C-810F979935A8}" srcOrd="0" destOrd="0" presId="urn:microsoft.com/office/officeart/2005/8/layout/hChevron3"/>
    <dgm:cxn modelId="{0159D179-C179-4C07-82C0-41B5351159CF}" srcId="{455CABD5-6CEA-4714-AF54-E4B4BF57F3AE}" destId="{5A9DE448-B708-40EB-A931-0340BD522F09}" srcOrd="2" destOrd="0" parTransId="{BA2827D2-DD4B-4299-A89E-E363DA55576A}" sibTransId="{71A8A29F-22B4-4F30-A0C3-A94D6CFF5B73}"/>
    <dgm:cxn modelId="{F2237196-FB92-41B2-95A9-C0AFF06C51E3}" type="presOf" srcId="{19A8F5F9-E6D0-4DD5-B273-046C2650C9F7}" destId="{10C57E51-B675-4D4B-92BE-D83AC00FE917}" srcOrd="0" destOrd="0" presId="urn:microsoft.com/office/officeart/2005/8/layout/hChevron3"/>
    <dgm:cxn modelId="{D5CCB0A8-AC57-43FE-8B02-3D47AB5229C4}" type="presOf" srcId="{984919E3-52AC-47C1-AD98-D0D77828738C}" destId="{7B9C636E-D035-45D9-AC65-8DBC35B51661}" srcOrd="0" destOrd="0" presId="urn:microsoft.com/office/officeart/2005/8/layout/hChevron3"/>
    <dgm:cxn modelId="{FB4C0FB3-FF15-416E-9BA4-8B66B5B2049D}" srcId="{455CABD5-6CEA-4714-AF54-E4B4BF57F3AE}" destId="{EDE84A68-94B9-4A02-AFE1-BCB7110AAAAE}" srcOrd="5" destOrd="0" parTransId="{ED451AA2-DF79-472C-8D0C-400BFA275B31}" sibTransId="{2BF2353D-9F8F-42E1-A9E0-C93C1EC94431}"/>
    <dgm:cxn modelId="{154793C1-6CCB-43CC-983A-24D1136A750A}" type="presOf" srcId="{455CABD5-6CEA-4714-AF54-E4B4BF57F3AE}" destId="{490ED75A-9EBB-4615-A204-8CED7FB4113A}" srcOrd="0" destOrd="0" presId="urn:microsoft.com/office/officeart/2005/8/layout/hChevron3"/>
    <dgm:cxn modelId="{417B58C5-D3B7-460E-8C00-D4147B3FF656}" srcId="{455CABD5-6CEA-4714-AF54-E4B4BF57F3AE}" destId="{1FD2EEC3-E335-4E3E-BCE0-E7F28979183C}" srcOrd="8" destOrd="0" parTransId="{93E69ACB-D934-42F0-ADD0-F658BBC7860D}" sibTransId="{23703295-B27C-4574-93F8-BB5F8B0F5AFC}"/>
    <dgm:cxn modelId="{CCBB59C7-8EB0-49E0-B2C5-AACDDDCAD251}" srcId="{455CABD5-6CEA-4714-AF54-E4B4BF57F3AE}" destId="{A93C7051-6BAA-42EB-A449-41B8C4822B3B}" srcOrd="11" destOrd="0" parTransId="{78C06326-4027-4C79-B7BF-1208A5BA967D}" sibTransId="{657C5125-D5B9-48B9-ACC6-595B15EA2764}"/>
    <dgm:cxn modelId="{6EE1BFCF-82E2-4989-AA79-CB0236D17DD3}" type="presOf" srcId="{7ACED033-36F6-47EF-BDB4-5E22399B85A0}" destId="{A9CB2177-7BA0-46FE-804B-7E1B75D5669F}" srcOrd="0" destOrd="0" presId="urn:microsoft.com/office/officeart/2005/8/layout/hChevron3"/>
    <dgm:cxn modelId="{63B100D6-B531-4CE1-93F3-58FF570D7D5F}" type="presOf" srcId="{5A9DE448-B708-40EB-A931-0340BD522F09}" destId="{9E0B38B3-50E6-43C3-91B0-403C666C0F93}" srcOrd="0" destOrd="0" presId="urn:microsoft.com/office/officeart/2005/8/layout/hChevron3"/>
    <dgm:cxn modelId="{5C75F5DA-AA0A-4DAC-ABCA-F2661F791688}" type="presOf" srcId="{6F7799E4-0F69-401E-9F90-A8A3A4F8CFDC}" destId="{DAE0EC64-0FE8-4B20-B5F3-3C0604F3B978}" srcOrd="0" destOrd="0" presId="urn:microsoft.com/office/officeart/2005/8/layout/hChevron3"/>
    <dgm:cxn modelId="{FDE5F5E0-66CC-4E39-B791-B855339738C8}" type="presOf" srcId="{AA4F374D-7688-4727-AAD7-B119A9DF489D}" destId="{848A2913-DFB5-4C63-985B-421DDE922B12}" srcOrd="0" destOrd="0" presId="urn:microsoft.com/office/officeart/2005/8/layout/hChevron3"/>
    <dgm:cxn modelId="{C64A1FE3-57F8-41B3-8D76-D983F50727C0}" srcId="{455CABD5-6CEA-4714-AF54-E4B4BF57F3AE}" destId="{19A8F5F9-E6D0-4DD5-B273-046C2650C9F7}" srcOrd="1" destOrd="0" parTransId="{1D5C09D2-C392-47A1-B633-757FEBB0A104}" sibTransId="{A6CFB72C-A130-481C-82A3-F4CBF7137FF5}"/>
    <dgm:cxn modelId="{291697E6-29BF-40C2-BE59-F7F5F4FBF0B1}" type="presOf" srcId="{06F62AD7-831B-46F2-B3BD-6F8846917A85}" destId="{C9384085-EB28-4380-87E1-6C63C6BC8E39}" srcOrd="0" destOrd="0" presId="urn:microsoft.com/office/officeart/2005/8/layout/hChevron3"/>
    <dgm:cxn modelId="{F1A330F8-74BB-46BE-BF4F-695EC3F35766}" srcId="{455CABD5-6CEA-4714-AF54-E4B4BF57F3AE}" destId="{AA4F374D-7688-4727-AAD7-B119A9DF489D}" srcOrd="4" destOrd="0" parTransId="{70CCA7E7-A37D-4B69-89BD-C249A59B9AC0}" sibTransId="{1780A8AB-4B91-4F29-B61D-6B99DDD05F8E}"/>
    <dgm:cxn modelId="{C8B599FE-104F-40E0-8697-A7858D7ED743}" type="presOf" srcId="{EDE84A68-94B9-4A02-AFE1-BCB7110AAAAE}" destId="{93A42FB6-9B4D-4D88-A3D2-D20189DE3316}" srcOrd="0" destOrd="0" presId="urn:microsoft.com/office/officeart/2005/8/layout/hChevron3"/>
    <dgm:cxn modelId="{9D9591D0-726D-40B7-A8F9-1DE484A89E8D}" type="presParOf" srcId="{490ED75A-9EBB-4615-A204-8CED7FB4113A}" destId="{A9CB2177-7BA0-46FE-804B-7E1B75D5669F}" srcOrd="0" destOrd="0" presId="urn:microsoft.com/office/officeart/2005/8/layout/hChevron3"/>
    <dgm:cxn modelId="{E1B7951A-D461-48E8-A9E3-C0A69412E96A}" type="presParOf" srcId="{490ED75A-9EBB-4615-A204-8CED7FB4113A}" destId="{F7F70865-F65F-445F-959A-BC3CEBCB1B4C}" srcOrd="1" destOrd="0" presId="urn:microsoft.com/office/officeart/2005/8/layout/hChevron3"/>
    <dgm:cxn modelId="{26FAFD98-73DF-4FAF-8524-C93DE9486260}" type="presParOf" srcId="{490ED75A-9EBB-4615-A204-8CED7FB4113A}" destId="{10C57E51-B675-4D4B-92BE-D83AC00FE917}" srcOrd="2" destOrd="0" presId="urn:microsoft.com/office/officeart/2005/8/layout/hChevron3"/>
    <dgm:cxn modelId="{4D845960-1BF7-48AA-A0E0-DA035061D45E}" type="presParOf" srcId="{490ED75A-9EBB-4615-A204-8CED7FB4113A}" destId="{A210F859-5DD9-44F0-B86D-7F23EE4CFD18}" srcOrd="3" destOrd="0" presId="urn:microsoft.com/office/officeart/2005/8/layout/hChevron3"/>
    <dgm:cxn modelId="{C0F23A07-45C6-4D97-B9BA-C04D0C9721C7}" type="presParOf" srcId="{490ED75A-9EBB-4615-A204-8CED7FB4113A}" destId="{9E0B38B3-50E6-43C3-91B0-403C666C0F93}" srcOrd="4" destOrd="0" presId="urn:microsoft.com/office/officeart/2005/8/layout/hChevron3"/>
    <dgm:cxn modelId="{2702B6F7-B503-4B19-8FF9-F7FF878F5D14}" type="presParOf" srcId="{490ED75A-9EBB-4615-A204-8CED7FB4113A}" destId="{BE874BA1-1E78-4BF5-8CF6-F0EE324C33F8}" srcOrd="5" destOrd="0" presId="urn:microsoft.com/office/officeart/2005/8/layout/hChevron3"/>
    <dgm:cxn modelId="{C5A53A64-5C4C-4F56-AF17-0AF4C32C7807}" type="presParOf" srcId="{490ED75A-9EBB-4615-A204-8CED7FB4113A}" destId="{DAE0EC64-0FE8-4B20-B5F3-3C0604F3B978}" srcOrd="6" destOrd="0" presId="urn:microsoft.com/office/officeart/2005/8/layout/hChevron3"/>
    <dgm:cxn modelId="{EFCEE613-E166-4AF9-B6A0-449C3B594D29}" type="presParOf" srcId="{490ED75A-9EBB-4615-A204-8CED7FB4113A}" destId="{C5DB85EB-3BC5-4491-BDEB-E0E626467FA7}" srcOrd="7" destOrd="0" presId="urn:microsoft.com/office/officeart/2005/8/layout/hChevron3"/>
    <dgm:cxn modelId="{4EE9944D-392C-4FB4-80F3-D972EAD96946}" type="presParOf" srcId="{490ED75A-9EBB-4615-A204-8CED7FB4113A}" destId="{848A2913-DFB5-4C63-985B-421DDE922B12}" srcOrd="8" destOrd="0" presId="urn:microsoft.com/office/officeart/2005/8/layout/hChevron3"/>
    <dgm:cxn modelId="{F67DEAE1-800F-4034-B5E6-20FD87595DE1}" type="presParOf" srcId="{490ED75A-9EBB-4615-A204-8CED7FB4113A}" destId="{57ACA1AD-7332-4D79-8158-87AAF80C90D5}" srcOrd="9" destOrd="0" presId="urn:microsoft.com/office/officeart/2005/8/layout/hChevron3"/>
    <dgm:cxn modelId="{52BF9D34-C0BC-45A0-9BF4-C3DD924363EE}" type="presParOf" srcId="{490ED75A-9EBB-4615-A204-8CED7FB4113A}" destId="{93A42FB6-9B4D-4D88-A3D2-D20189DE3316}" srcOrd="10" destOrd="0" presId="urn:microsoft.com/office/officeart/2005/8/layout/hChevron3"/>
    <dgm:cxn modelId="{0F45CB01-2550-4CB9-8548-FDE11AE9FDF8}" type="presParOf" srcId="{490ED75A-9EBB-4615-A204-8CED7FB4113A}" destId="{E1E9B2AE-DBDD-4C73-A4A7-040270A75B03}" srcOrd="11" destOrd="0" presId="urn:microsoft.com/office/officeart/2005/8/layout/hChevron3"/>
    <dgm:cxn modelId="{DDC4F4F6-37A7-4013-8085-04E1E392B864}" type="presParOf" srcId="{490ED75A-9EBB-4615-A204-8CED7FB4113A}" destId="{7B9C636E-D035-45D9-AC65-8DBC35B51661}" srcOrd="12" destOrd="0" presId="urn:microsoft.com/office/officeart/2005/8/layout/hChevron3"/>
    <dgm:cxn modelId="{46C520DB-0C63-427E-AB6D-FB95C91D481A}" type="presParOf" srcId="{490ED75A-9EBB-4615-A204-8CED7FB4113A}" destId="{0F31D70F-1102-43DF-9A60-5D3698B1695D}" srcOrd="13" destOrd="0" presId="urn:microsoft.com/office/officeart/2005/8/layout/hChevron3"/>
    <dgm:cxn modelId="{93EC4C5F-07B5-42FA-AFA4-E8FD09EBFC7F}" type="presParOf" srcId="{490ED75A-9EBB-4615-A204-8CED7FB4113A}" destId="{023A86B8-0E01-4320-BE80-E0F448EBE557}" srcOrd="14" destOrd="0" presId="urn:microsoft.com/office/officeart/2005/8/layout/hChevron3"/>
    <dgm:cxn modelId="{8662ACDF-4B2F-40D4-A047-344F9464476C}" type="presParOf" srcId="{490ED75A-9EBB-4615-A204-8CED7FB4113A}" destId="{64270C08-B3DA-4FB9-9DA1-18E6A9D43FDA}" srcOrd="15" destOrd="0" presId="urn:microsoft.com/office/officeart/2005/8/layout/hChevron3"/>
    <dgm:cxn modelId="{5FEDCF45-D4B0-4FD9-82E2-1565CAD020E9}" type="presParOf" srcId="{490ED75A-9EBB-4615-A204-8CED7FB4113A}" destId="{6D2E8764-84C1-4EE9-A43C-810F979935A8}" srcOrd="16" destOrd="0" presId="urn:microsoft.com/office/officeart/2005/8/layout/hChevron3"/>
    <dgm:cxn modelId="{6F5EFA40-37E9-4E1F-8EA1-07D367C91166}" type="presParOf" srcId="{490ED75A-9EBB-4615-A204-8CED7FB4113A}" destId="{C15645CB-E97F-4847-96ED-A6DEF2A08245}" srcOrd="17" destOrd="0" presId="urn:microsoft.com/office/officeart/2005/8/layout/hChevron3"/>
    <dgm:cxn modelId="{EF782E47-41FA-4394-9145-EB8220E058D5}" type="presParOf" srcId="{490ED75A-9EBB-4615-A204-8CED7FB4113A}" destId="{C9384085-EB28-4380-87E1-6C63C6BC8E39}" srcOrd="18" destOrd="0" presId="urn:microsoft.com/office/officeart/2005/8/layout/hChevron3"/>
    <dgm:cxn modelId="{7246B8AD-C3C3-4FB0-9531-1C2B8021F30F}" type="presParOf" srcId="{490ED75A-9EBB-4615-A204-8CED7FB4113A}" destId="{2069783D-3B36-4145-80E4-B318A82C006C}" srcOrd="19" destOrd="0" presId="urn:microsoft.com/office/officeart/2005/8/layout/hChevron3"/>
    <dgm:cxn modelId="{B2F7FB4A-F4B5-4923-9303-77110EB0A555}" type="presParOf" srcId="{490ED75A-9EBB-4615-A204-8CED7FB4113A}" destId="{564C2B0E-7A26-4BA7-999A-A9D858EF992D}" srcOrd="20" destOrd="0" presId="urn:microsoft.com/office/officeart/2005/8/layout/hChevron3"/>
    <dgm:cxn modelId="{A54FADE7-56B1-4E81-9A9A-3DD0DD5E4917}" type="presParOf" srcId="{490ED75A-9EBB-4615-A204-8CED7FB4113A}" destId="{00A636D5-4EC8-413F-8348-BBDA5BC3C960}" srcOrd="21" destOrd="0" presId="urn:microsoft.com/office/officeart/2005/8/layout/hChevron3"/>
    <dgm:cxn modelId="{B8AAF2A7-248A-499A-9DE7-299EF616312B}" type="presParOf" srcId="{490ED75A-9EBB-4615-A204-8CED7FB4113A}" destId="{F54A7218-0582-4125-BEA1-185DA063BCEF}" srcOrd="2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CB2177-7BA0-46FE-804B-7E1B75D5669F}">
      <dsp:nvSpPr>
        <dsp:cNvPr id="0" name=""/>
        <dsp:cNvSpPr/>
      </dsp:nvSpPr>
      <dsp:spPr>
        <a:xfrm>
          <a:off x="6027" y="307360"/>
          <a:ext cx="1118443" cy="447377"/>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4676"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Jan 2024</a:t>
          </a:r>
        </a:p>
      </dsp:txBody>
      <dsp:txXfrm>
        <a:off x="6027" y="307360"/>
        <a:ext cx="1006599" cy="447377"/>
      </dsp:txXfrm>
    </dsp:sp>
    <dsp:sp modelId="{10C57E51-B675-4D4B-92BE-D83AC00FE917}">
      <dsp:nvSpPr>
        <dsp:cNvPr id="0" name=""/>
        <dsp:cNvSpPr/>
      </dsp:nvSpPr>
      <dsp:spPr>
        <a:xfrm>
          <a:off x="900782"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May 2024</a:t>
          </a:r>
        </a:p>
      </dsp:txBody>
      <dsp:txXfrm>
        <a:off x="1124471" y="307360"/>
        <a:ext cx="671066" cy="447377"/>
      </dsp:txXfrm>
    </dsp:sp>
    <dsp:sp modelId="{9E0B38B3-50E6-43C3-91B0-403C666C0F93}">
      <dsp:nvSpPr>
        <dsp:cNvPr id="0" name=""/>
        <dsp:cNvSpPr/>
      </dsp:nvSpPr>
      <dsp:spPr>
        <a:xfrm>
          <a:off x="1795536"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Oct 2024</a:t>
          </a:r>
        </a:p>
      </dsp:txBody>
      <dsp:txXfrm>
        <a:off x="2019225" y="307360"/>
        <a:ext cx="671066" cy="447377"/>
      </dsp:txXfrm>
    </dsp:sp>
    <dsp:sp modelId="{DAE0EC64-0FE8-4B20-B5F3-3C0604F3B978}">
      <dsp:nvSpPr>
        <dsp:cNvPr id="0" name=""/>
        <dsp:cNvSpPr/>
      </dsp:nvSpPr>
      <dsp:spPr>
        <a:xfrm>
          <a:off x="2690291"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Mar 2025</a:t>
          </a:r>
        </a:p>
      </dsp:txBody>
      <dsp:txXfrm>
        <a:off x="2913980" y="307360"/>
        <a:ext cx="671066" cy="447377"/>
      </dsp:txXfrm>
    </dsp:sp>
    <dsp:sp modelId="{848A2913-DFB5-4C63-985B-421DDE922B12}">
      <dsp:nvSpPr>
        <dsp:cNvPr id="0" name=""/>
        <dsp:cNvSpPr/>
      </dsp:nvSpPr>
      <dsp:spPr>
        <a:xfrm>
          <a:off x="3585046"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Jun 2025</a:t>
          </a:r>
        </a:p>
      </dsp:txBody>
      <dsp:txXfrm>
        <a:off x="3808735" y="307360"/>
        <a:ext cx="671066" cy="447377"/>
      </dsp:txXfrm>
    </dsp:sp>
    <dsp:sp modelId="{93A42FB6-9B4D-4D88-A3D2-D20189DE3316}">
      <dsp:nvSpPr>
        <dsp:cNvPr id="0" name=""/>
        <dsp:cNvSpPr/>
      </dsp:nvSpPr>
      <dsp:spPr>
        <a:xfrm>
          <a:off x="4479800"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Nov 2025</a:t>
          </a:r>
        </a:p>
      </dsp:txBody>
      <dsp:txXfrm>
        <a:off x="4703489" y="307360"/>
        <a:ext cx="671066" cy="447377"/>
      </dsp:txXfrm>
    </dsp:sp>
    <dsp:sp modelId="{7B9C636E-D035-45D9-AC65-8DBC35B51661}">
      <dsp:nvSpPr>
        <dsp:cNvPr id="0" name=""/>
        <dsp:cNvSpPr/>
      </dsp:nvSpPr>
      <dsp:spPr>
        <a:xfrm>
          <a:off x="5374555"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Mar 2026</a:t>
          </a:r>
        </a:p>
      </dsp:txBody>
      <dsp:txXfrm>
        <a:off x="5598244" y="307360"/>
        <a:ext cx="671066" cy="447377"/>
      </dsp:txXfrm>
    </dsp:sp>
    <dsp:sp modelId="{023A86B8-0E01-4320-BE80-E0F448EBE557}">
      <dsp:nvSpPr>
        <dsp:cNvPr id="0" name=""/>
        <dsp:cNvSpPr/>
      </dsp:nvSpPr>
      <dsp:spPr>
        <a:xfrm>
          <a:off x="6269310"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Jan 2026</a:t>
          </a:r>
        </a:p>
      </dsp:txBody>
      <dsp:txXfrm>
        <a:off x="6492999" y="307360"/>
        <a:ext cx="671066" cy="447377"/>
      </dsp:txXfrm>
    </dsp:sp>
    <dsp:sp modelId="{6D2E8764-84C1-4EE9-A43C-810F979935A8}">
      <dsp:nvSpPr>
        <dsp:cNvPr id="0" name=""/>
        <dsp:cNvSpPr/>
      </dsp:nvSpPr>
      <dsp:spPr>
        <a:xfrm>
          <a:off x="7164065"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Jun 2026</a:t>
          </a:r>
        </a:p>
      </dsp:txBody>
      <dsp:txXfrm>
        <a:off x="7387754" y="307360"/>
        <a:ext cx="671066" cy="447377"/>
      </dsp:txXfrm>
    </dsp:sp>
    <dsp:sp modelId="{C9384085-EB28-4380-87E1-6C63C6BC8E39}">
      <dsp:nvSpPr>
        <dsp:cNvPr id="0" name=""/>
        <dsp:cNvSpPr/>
      </dsp:nvSpPr>
      <dsp:spPr>
        <a:xfrm>
          <a:off x="8058819"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Aug 2026</a:t>
          </a:r>
        </a:p>
      </dsp:txBody>
      <dsp:txXfrm>
        <a:off x="8282508" y="307360"/>
        <a:ext cx="671066" cy="447377"/>
      </dsp:txXfrm>
    </dsp:sp>
    <dsp:sp modelId="{564C2B0E-7A26-4BA7-999A-A9D858EF992D}">
      <dsp:nvSpPr>
        <dsp:cNvPr id="0" name=""/>
        <dsp:cNvSpPr/>
      </dsp:nvSpPr>
      <dsp:spPr>
        <a:xfrm>
          <a:off x="8953574"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Sep 2026</a:t>
          </a:r>
        </a:p>
      </dsp:txBody>
      <dsp:txXfrm>
        <a:off x="9177263" y="307360"/>
        <a:ext cx="671066" cy="447377"/>
      </dsp:txXfrm>
    </dsp:sp>
    <dsp:sp modelId="{F54A7218-0582-4125-BEA1-185DA063BCEF}">
      <dsp:nvSpPr>
        <dsp:cNvPr id="0" name=""/>
        <dsp:cNvSpPr/>
      </dsp:nvSpPr>
      <dsp:spPr>
        <a:xfrm>
          <a:off x="9848329" y="307360"/>
          <a:ext cx="1118443" cy="447377"/>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6007" tIns="37338" rIns="18669" bIns="37338" numCol="1" spcCol="1270" anchor="ctr" anchorCtr="0">
          <a:noAutofit/>
        </a:bodyPr>
        <a:lstStyle/>
        <a:p>
          <a:pPr marL="0" lvl="0" indent="0" algn="ctr" defTabSz="622300">
            <a:lnSpc>
              <a:spcPct val="90000"/>
            </a:lnSpc>
            <a:spcBef>
              <a:spcPct val="0"/>
            </a:spcBef>
            <a:spcAft>
              <a:spcPct val="35000"/>
            </a:spcAft>
            <a:buNone/>
          </a:pPr>
          <a:r>
            <a:rPr lang="en-US" sz="1400" kern="1200"/>
            <a:t>Dez 2026</a:t>
          </a:r>
        </a:p>
      </dsp:txBody>
      <dsp:txXfrm>
        <a:off x="10072018" y="307360"/>
        <a:ext cx="671066" cy="447377"/>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0B55DF59-0F53-4050-AF5E-93585945D414}"/>
              </a:ext>
            </a:extLst>
          </p:cNvPr>
          <p:cNvSpPr>
            <a:spLocks noGrp="1"/>
          </p:cNvSpPr>
          <p:nvPr>
            <p:ph type="hdr" sz="quarter"/>
          </p:nvPr>
        </p:nvSpPr>
        <p:spPr>
          <a:xfrm>
            <a:off x="0" y="0"/>
            <a:ext cx="2930525" cy="493713"/>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CF9FE615-1A8E-46A9-928A-77BADCFDED86}"/>
              </a:ext>
            </a:extLst>
          </p:cNvPr>
          <p:cNvSpPr>
            <a:spLocks noGrp="1"/>
          </p:cNvSpPr>
          <p:nvPr>
            <p:ph type="dt" sz="quarter" idx="1"/>
          </p:nvPr>
        </p:nvSpPr>
        <p:spPr>
          <a:xfrm>
            <a:off x="3829050" y="0"/>
            <a:ext cx="2930525" cy="493713"/>
          </a:xfrm>
          <a:prstGeom prst="rect">
            <a:avLst/>
          </a:prstGeom>
        </p:spPr>
        <p:txBody>
          <a:bodyPr vert="horz" lIns="91440" tIns="45720" rIns="91440" bIns="45720" rtlCol="0"/>
          <a:lstStyle>
            <a:lvl1pPr algn="r">
              <a:defRPr sz="1200"/>
            </a:lvl1pPr>
          </a:lstStyle>
          <a:p>
            <a:fld id="{C54D0299-3734-408F-BE89-7B5D604F3AE9}" type="datetimeFigureOut">
              <a:rPr lang="fr-FR" smtClean="0"/>
              <a:t>20/05/2024</a:t>
            </a:fld>
            <a:endParaRPr lang="fr-FR"/>
          </a:p>
        </p:txBody>
      </p:sp>
      <p:sp>
        <p:nvSpPr>
          <p:cNvPr id="4" name="Espace réservé du pied de page 3">
            <a:extLst>
              <a:ext uri="{FF2B5EF4-FFF2-40B4-BE49-F238E27FC236}">
                <a16:creationId xmlns:a16="http://schemas.microsoft.com/office/drawing/2014/main" id="{A4F20359-3716-4F65-9039-AF43318B20E6}"/>
              </a:ext>
            </a:extLst>
          </p:cNvPr>
          <p:cNvSpPr>
            <a:spLocks noGrp="1"/>
          </p:cNvSpPr>
          <p:nvPr>
            <p:ph type="ftr" sz="quarter" idx="2"/>
          </p:nvPr>
        </p:nvSpPr>
        <p:spPr>
          <a:xfrm>
            <a:off x="0" y="9363075"/>
            <a:ext cx="2930525" cy="493713"/>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B8B55E68-307C-4842-94B4-6ED33D51A791}"/>
              </a:ext>
            </a:extLst>
          </p:cNvPr>
          <p:cNvSpPr>
            <a:spLocks noGrp="1"/>
          </p:cNvSpPr>
          <p:nvPr>
            <p:ph type="sldNum" sz="quarter" idx="3"/>
          </p:nvPr>
        </p:nvSpPr>
        <p:spPr>
          <a:xfrm>
            <a:off x="3829050" y="9363075"/>
            <a:ext cx="2930525" cy="493713"/>
          </a:xfrm>
          <a:prstGeom prst="rect">
            <a:avLst/>
          </a:prstGeom>
        </p:spPr>
        <p:txBody>
          <a:bodyPr vert="horz" lIns="91440" tIns="45720" rIns="91440" bIns="45720" rtlCol="0" anchor="b"/>
          <a:lstStyle>
            <a:lvl1pPr algn="r">
              <a:defRPr sz="1200"/>
            </a:lvl1pPr>
          </a:lstStyle>
          <a:p>
            <a:fld id="{986FC91E-EDAE-45FA-B21E-72AE395D1EE3}" type="slidenum">
              <a:rPr lang="fr-FR" smtClean="0"/>
              <a:t>‹N›</a:t>
            </a:fld>
            <a:endParaRPr lang="fr-FR"/>
          </a:p>
        </p:txBody>
      </p:sp>
    </p:spTree>
    <p:extLst>
      <p:ext uri="{BB962C8B-B14F-4D97-AF65-F5344CB8AC3E}">
        <p14:creationId xmlns:p14="http://schemas.microsoft.com/office/powerpoint/2010/main" val="18246343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28938"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defTabSz="919163">
              <a:defRPr sz="1200"/>
            </a:lvl1pPr>
          </a:lstStyle>
          <a:p>
            <a:endParaRPr lang="fr-FR" altLang="ja-JP"/>
          </a:p>
        </p:txBody>
      </p:sp>
      <p:sp>
        <p:nvSpPr>
          <p:cNvPr id="29699" name="Rectangle 3"/>
          <p:cNvSpPr>
            <a:spLocks noGrp="1" noChangeArrowheads="1"/>
          </p:cNvSpPr>
          <p:nvPr>
            <p:ph type="dt" idx="1"/>
          </p:nvPr>
        </p:nvSpPr>
        <p:spPr bwMode="auto">
          <a:xfrm>
            <a:off x="3830638" y="0"/>
            <a:ext cx="2928937" cy="493713"/>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lvl1pPr algn="r" defTabSz="919163">
              <a:defRPr sz="1200"/>
            </a:lvl1pPr>
          </a:lstStyle>
          <a:p>
            <a:endParaRPr lang="fr-FR" altLang="ja-JP"/>
          </a:p>
        </p:txBody>
      </p:sp>
      <p:sp>
        <p:nvSpPr>
          <p:cNvPr id="29700" name="Rectangle 4"/>
          <p:cNvSpPr>
            <a:spLocks noGrp="1" noRot="1" noChangeAspect="1" noChangeArrowheads="1" noTextEdit="1"/>
          </p:cNvSpPr>
          <p:nvPr>
            <p:ph type="sldImg" idx="2"/>
          </p:nvPr>
        </p:nvSpPr>
        <p:spPr bwMode="auto">
          <a:xfrm>
            <a:off x="96838" y="739775"/>
            <a:ext cx="6569075" cy="3695700"/>
          </a:xfrm>
          <a:prstGeom prst="rect">
            <a:avLst/>
          </a:prstGeom>
          <a:noFill/>
          <a:ln w="9525">
            <a:solidFill>
              <a:srgbClr val="000000"/>
            </a:solidFill>
            <a:miter lim="800000"/>
            <a:headEnd/>
            <a:tailEnd/>
          </a:ln>
          <a:effectLst/>
        </p:spPr>
      </p:sp>
      <p:sp>
        <p:nvSpPr>
          <p:cNvPr id="29701" name="Rectangle 5"/>
          <p:cNvSpPr>
            <a:spLocks noGrp="1" noChangeArrowheads="1"/>
          </p:cNvSpPr>
          <p:nvPr>
            <p:ph type="body" sz="quarter" idx="3"/>
          </p:nvPr>
        </p:nvSpPr>
        <p:spPr bwMode="auto">
          <a:xfrm>
            <a:off x="676275" y="4681538"/>
            <a:ext cx="5408613" cy="4435475"/>
          </a:xfrm>
          <a:prstGeom prst="rect">
            <a:avLst/>
          </a:prstGeom>
          <a:noFill/>
          <a:ln w="9525">
            <a:noFill/>
            <a:miter lim="800000"/>
            <a:headEnd/>
            <a:tailEnd/>
          </a:ln>
          <a:effectLst/>
        </p:spPr>
        <p:txBody>
          <a:bodyPr vert="horz" wrap="square" lIns="91842" tIns="45921" rIns="91842" bIns="45921" numCol="1" anchor="t" anchorCtr="0" compatLnSpc="1">
            <a:prstTxWarp prst="textNoShape">
              <a:avLst/>
            </a:prstTxWarp>
          </a:bodyPr>
          <a:lstStyle/>
          <a:p>
            <a:pPr lvl="0"/>
            <a:r>
              <a:rPr lang="fr-FR" altLang="ja-JP"/>
              <a:t>Cliquez pour modifier les styles du texte du masque</a:t>
            </a:r>
          </a:p>
          <a:p>
            <a:pPr lvl="1"/>
            <a:r>
              <a:rPr lang="fr-FR" altLang="ja-JP"/>
              <a:t>Deuxième niveau</a:t>
            </a:r>
          </a:p>
          <a:p>
            <a:pPr lvl="2"/>
            <a:r>
              <a:rPr lang="fr-FR" altLang="ja-JP"/>
              <a:t>Troisième niveau</a:t>
            </a:r>
          </a:p>
          <a:p>
            <a:pPr lvl="3"/>
            <a:r>
              <a:rPr lang="fr-FR" altLang="ja-JP"/>
              <a:t>Quatrième niveau</a:t>
            </a:r>
          </a:p>
          <a:p>
            <a:pPr lvl="4"/>
            <a:r>
              <a:rPr lang="fr-FR" altLang="ja-JP"/>
              <a:t>Cinquième niveau</a:t>
            </a:r>
          </a:p>
        </p:txBody>
      </p:sp>
      <p:sp>
        <p:nvSpPr>
          <p:cNvPr id="29702" name="Rectangle 6"/>
          <p:cNvSpPr>
            <a:spLocks noGrp="1" noChangeArrowheads="1"/>
          </p:cNvSpPr>
          <p:nvPr>
            <p:ph type="ftr" sz="quarter" idx="4"/>
          </p:nvPr>
        </p:nvSpPr>
        <p:spPr bwMode="auto">
          <a:xfrm>
            <a:off x="0" y="9361488"/>
            <a:ext cx="2928938"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defTabSz="919163">
              <a:defRPr sz="1200"/>
            </a:lvl1pPr>
          </a:lstStyle>
          <a:p>
            <a:endParaRPr lang="fr-FR" altLang="ja-JP"/>
          </a:p>
        </p:txBody>
      </p:sp>
      <p:sp>
        <p:nvSpPr>
          <p:cNvPr id="29703" name="Rectangle 7"/>
          <p:cNvSpPr>
            <a:spLocks noGrp="1" noChangeArrowheads="1"/>
          </p:cNvSpPr>
          <p:nvPr>
            <p:ph type="sldNum" sz="quarter" idx="5"/>
          </p:nvPr>
        </p:nvSpPr>
        <p:spPr bwMode="auto">
          <a:xfrm>
            <a:off x="3830638" y="9361488"/>
            <a:ext cx="2928937" cy="493712"/>
          </a:xfrm>
          <a:prstGeom prst="rect">
            <a:avLst/>
          </a:prstGeom>
          <a:noFill/>
          <a:ln w="9525">
            <a:noFill/>
            <a:miter lim="800000"/>
            <a:headEnd/>
            <a:tailEnd/>
          </a:ln>
          <a:effectLst/>
        </p:spPr>
        <p:txBody>
          <a:bodyPr vert="horz" wrap="square" lIns="91842" tIns="45921" rIns="91842" bIns="45921" numCol="1" anchor="b" anchorCtr="0" compatLnSpc="1">
            <a:prstTxWarp prst="textNoShape">
              <a:avLst/>
            </a:prstTxWarp>
          </a:bodyPr>
          <a:lstStyle>
            <a:lvl1pPr algn="r" defTabSz="919163">
              <a:defRPr sz="1200"/>
            </a:lvl1pPr>
          </a:lstStyle>
          <a:p>
            <a:fld id="{41FE2CFF-C77F-45F5-8196-7FFE9E57B434}" type="slidenum">
              <a:rPr lang="ja-JP" altLang="fr-FR"/>
              <a:pPr/>
              <a:t>‹N›</a:t>
            </a:fld>
            <a:endParaRPr lang="fr-FR"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285750" indent="-285750">
              <a:buFont typeface="Arial" panose="020B0604020202020204" pitchFamily="34" charset="0"/>
              <a:buChar char="•"/>
            </a:pPr>
            <a:endParaRPr lang="en-US" sz="1800" b="0" i="0" u="none" strike="noStrike" baseline="0" dirty="0">
              <a:latin typeface="Corbel" panose="020B0503020204020204" pitchFamily="34" charset="0"/>
            </a:endParaRPr>
          </a:p>
        </p:txBody>
      </p:sp>
      <p:sp>
        <p:nvSpPr>
          <p:cNvPr id="4" name="Espace réservé du numéro de diapositive 3"/>
          <p:cNvSpPr>
            <a:spLocks noGrp="1"/>
          </p:cNvSpPr>
          <p:nvPr>
            <p:ph type="sldNum" sz="quarter" idx="5"/>
          </p:nvPr>
        </p:nvSpPr>
        <p:spPr/>
        <p:txBody>
          <a:bodyPr/>
          <a:lstStyle/>
          <a:p>
            <a:fld id="{41FE2CFF-C77F-45F5-8196-7FFE9E57B434}" type="slidenum">
              <a:rPr lang="ja-JP" altLang="fr-FR" smtClean="0"/>
              <a:pPr/>
              <a:t>1</a:t>
            </a:fld>
            <a:endParaRPr lang="fr-FR" altLang="ja-JP"/>
          </a:p>
        </p:txBody>
      </p:sp>
    </p:spTree>
    <p:extLst>
      <p:ext uri="{BB962C8B-B14F-4D97-AF65-F5344CB8AC3E}">
        <p14:creationId xmlns:p14="http://schemas.microsoft.com/office/powerpoint/2010/main" val="37421187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41FE2CFF-C77F-45F5-8196-7FFE9E57B434}" type="slidenum">
              <a:rPr lang="ja-JP" altLang="fr-FR" smtClean="0"/>
              <a:pPr/>
              <a:t>2</a:t>
            </a:fld>
            <a:endParaRPr lang="fr-FR" altLang="ja-JP"/>
          </a:p>
        </p:txBody>
      </p:sp>
    </p:spTree>
    <p:extLst>
      <p:ext uri="{BB962C8B-B14F-4D97-AF65-F5344CB8AC3E}">
        <p14:creationId xmlns:p14="http://schemas.microsoft.com/office/powerpoint/2010/main" val="13412689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Foliennummernplatzhalter 3"/>
          <p:cNvSpPr>
            <a:spLocks noGrp="1"/>
          </p:cNvSpPr>
          <p:nvPr>
            <p:ph type="sldNum" sz="quarter" idx="5"/>
          </p:nvPr>
        </p:nvSpPr>
        <p:spPr/>
        <p:txBody>
          <a:bodyPr/>
          <a:lstStyle/>
          <a:p>
            <a:fld id="{41FE2CFF-C77F-45F5-8196-7FFE9E57B434}" type="slidenum">
              <a:rPr lang="ja-JP" altLang="fr-FR" smtClean="0"/>
              <a:pPr/>
              <a:t>3</a:t>
            </a:fld>
            <a:endParaRPr lang="fr-FR" altLang="ja-JP"/>
          </a:p>
        </p:txBody>
      </p:sp>
    </p:spTree>
    <p:extLst>
      <p:ext uri="{BB962C8B-B14F-4D97-AF65-F5344CB8AC3E}">
        <p14:creationId xmlns:p14="http://schemas.microsoft.com/office/powerpoint/2010/main" val="1181494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5"/>
          </p:nvPr>
        </p:nvSpPr>
        <p:spPr/>
        <p:txBody>
          <a:bodyPr/>
          <a:lstStyle/>
          <a:p>
            <a:fld id="{41FE2CFF-C77F-45F5-8196-7FFE9E57B434}" type="slidenum">
              <a:rPr lang="ja-JP" altLang="fr-FR" smtClean="0"/>
              <a:pPr/>
              <a:t>4</a:t>
            </a:fld>
            <a:endParaRPr lang="fr-FR" altLang="ja-JP"/>
          </a:p>
        </p:txBody>
      </p:sp>
    </p:spTree>
    <p:extLst>
      <p:ext uri="{BB962C8B-B14F-4D97-AF65-F5344CB8AC3E}">
        <p14:creationId xmlns:p14="http://schemas.microsoft.com/office/powerpoint/2010/main" val="10286561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b="0" i="0" dirty="0">
              <a:solidFill>
                <a:srgbClr val="111111"/>
              </a:solidFill>
              <a:effectLst/>
              <a:latin typeface="-apple-system"/>
            </a:endParaRPr>
          </a:p>
          <a:p>
            <a:endParaRPr lang="en-US" dirty="0">
              <a:highlight>
                <a:srgbClr val="FFFF00"/>
              </a:highlight>
            </a:endParaRPr>
          </a:p>
        </p:txBody>
      </p:sp>
      <p:sp>
        <p:nvSpPr>
          <p:cNvPr id="4" name="Foliennummernplatzhalter 3"/>
          <p:cNvSpPr>
            <a:spLocks noGrp="1"/>
          </p:cNvSpPr>
          <p:nvPr>
            <p:ph type="sldNum" sz="quarter" idx="5"/>
          </p:nvPr>
        </p:nvSpPr>
        <p:spPr/>
        <p:txBody>
          <a:bodyPr/>
          <a:lstStyle/>
          <a:p>
            <a:fld id="{41FE2CFF-C77F-45F5-8196-7FFE9E57B434}" type="slidenum">
              <a:rPr lang="ja-JP" altLang="fr-FR" smtClean="0"/>
              <a:pPr/>
              <a:t>5</a:t>
            </a:fld>
            <a:endParaRPr lang="fr-FR" altLang="ja-JP"/>
          </a:p>
        </p:txBody>
      </p:sp>
    </p:spTree>
    <p:extLst>
      <p:ext uri="{BB962C8B-B14F-4D97-AF65-F5344CB8AC3E}">
        <p14:creationId xmlns:p14="http://schemas.microsoft.com/office/powerpoint/2010/main" val="10506711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algn="l"/>
            <a:endParaRPr lang="en-US" b="0" i="0" dirty="0">
              <a:solidFill>
                <a:srgbClr val="111111"/>
              </a:solidFill>
              <a:effectLst/>
              <a:latin typeface="-apple-system"/>
            </a:endParaRPr>
          </a:p>
          <a:p>
            <a:pPr algn="l"/>
            <a:endParaRPr lang="en-US" b="0" i="0" dirty="0">
              <a:solidFill>
                <a:srgbClr val="111111"/>
              </a:solidFill>
              <a:effectLst/>
              <a:latin typeface="-apple-system"/>
            </a:endParaRPr>
          </a:p>
          <a:p>
            <a:pPr algn="l"/>
            <a:endParaRPr lang="en-US" b="0" i="0" dirty="0">
              <a:solidFill>
                <a:srgbClr val="111111"/>
              </a:solidFill>
              <a:effectLst/>
              <a:latin typeface="-apple-system"/>
            </a:endParaRPr>
          </a:p>
          <a:p>
            <a:endParaRPr lang="en-US" dirty="0"/>
          </a:p>
        </p:txBody>
      </p:sp>
      <p:sp>
        <p:nvSpPr>
          <p:cNvPr id="4" name="Foliennummernplatzhalter 3"/>
          <p:cNvSpPr>
            <a:spLocks noGrp="1"/>
          </p:cNvSpPr>
          <p:nvPr>
            <p:ph type="sldNum" sz="quarter" idx="5"/>
          </p:nvPr>
        </p:nvSpPr>
        <p:spPr/>
        <p:txBody>
          <a:bodyPr/>
          <a:lstStyle/>
          <a:p>
            <a:fld id="{41FE2CFF-C77F-45F5-8196-7FFE9E57B434}" type="slidenum">
              <a:rPr lang="ja-JP" altLang="fr-FR" smtClean="0"/>
              <a:pPr/>
              <a:t>7</a:t>
            </a:fld>
            <a:endParaRPr lang="fr-FR" altLang="ja-JP"/>
          </a:p>
        </p:txBody>
      </p:sp>
    </p:spTree>
    <p:extLst>
      <p:ext uri="{BB962C8B-B14F-4D97-AF65-F5344CB8AC3E}">
        <p14:creationId xmlns:p14="http://schemas.microsoft.com/office/powerpoint/2010/main" val="33914644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a:prstGeom prst="rect">
            <a:avLst/>
          </a:prstGeom>
        </p:spPr>
        <p:txBody>
          <a:bodyPr/>
          <a:lstStyle/>
          <a:p>
            <a:r>
              <a:rPr lang="de-DE"/>
              <a:t>Mastertitelformat bearbeiten</a:t>
            </a:r>
            <a:endParaRPr lang="fr-FR"/>
          </a:p>
        </p:txBody>
      </p:sp>
      <p:sp>
        <p:nvSpPr>
          <p:cNvPr id="3" name="Sous-titr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Master-Untertitelformat bearbeiten</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a:p>
        </p:txBody>
      </p:sp>
      <p:sp>
        <p:nvSpPr>
          <p:cNvPr id="6" name="Espace réservé du numéro de diapositive 5"/>
          <p:cNvSpPr>
            <a:spLocks noGrp="1"/>
          </p:cNvSpPr>
          <p:nvPr>
            <p:ph type="sldNum" sz="quarter" idx="12"/>
          </p:nvPr>
        </p:nvSpPr>
        <p:spPr/>
        <p:txBody>
          <a:bodyPr/>
          <a:lstStyle>
            <a:lvl1pPr>
              <a:defRPr/>
            </a:lvl1pPr>
          </a:lstStyle>
          <a:p>
            <a:endParaRPr lang="fr-FR" altLang="ja-JP"/>
          </a:p>
        </p:txBody>
      </p:sp>
      <p:pic>
        <p:nvPicPr>
          <p:cNvPr id="7" name="Image 6">
            <a:extLst>
              <a:ext uri="{FF2B5EF4-FFF2-40B4-BE49-F238E27FC236}">
                <a16:creationId xmlns:a16="http://schemas.microsoft.com/office/drawing/2014/main" id="{1810C45F-D7AC-40B8-B361-5609B0B61DD8}"/>
              </a:ext>
            </a:extLst>
          </p:cNvPr>
          <p:cNvPicPr>
            <a:picLocks noChangeAspect="1"/>
          </p:cNvPicPr>
          <p:nvPr userDrawn="1"/>
        </p:nvPicPr>
        <p:blipFill>
          <a:blip r:embed="rId2"/>
          <a:stretch>
            <a:fillRect/>
          </a:stretch>
        </p:blipFill>
        <p:spPr>
          <a:xfrm>
            <a:off x="1115616" y="128212"/>
            <a:ext cx="1512168" cy="123068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u texte vertical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a:p>
        </p:txBody>
      </p:sp>
      <p:sp>
        <p:nvSpPr>
          <p:cNvPr id="6" name="Espace réservé du numéro de diapositive 5"/>
          <p:cNvSpPr>
            <a:spLocks noGrp="1"/>
          </p:cNvSpPr>
          <p:nvPr>
            <p:ph type="sldNum" sz="quarter" idx="12"/>
          </p:nvPr>
        </p:nvSpPr>
        <p:spPr/>
        <p:txBody>
          <a:bodyPr/>
          <a:lstStyle>
            <a:lvl1pPr>
              <a:defRPr/>
            </a:lvl1pPr>
          </a:lstStyle>
          <a:p>
            <a:fld id="{876E22B0-3A17-45B7-AF4B-28357ACE90C3}" type="slidenum">
              <a:rPr lang="ja-JP" altLang="fr-FR"/>
              <a:pPr/>
              <a:t>‹N›</a:t>
            </a:fld>
            <a:endParaRPr lang="fr-FR"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a:prstGeom prst="rect">
            <a:avLst/>
          </a:prstGeom>
        </p:spPr>
        <p:txBody>
          <a:bodyPr vert="eaVert"/>
          <a:lstStyle/>
          <a:p>
            <a:r>
              <a:rPr lang="de-DE"/>
              <a:t>Mastertitelformat bearbeiten</a:t>
            </a:r>
            <a:endParaRPr lang="fr-FR"/>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a:p>
        </p:txBody>
      </p:sp>
      <p:sp>
        <p:nvSpPr>
          <p:cNvPr id="6" name="Espace réservé du numéro de diapositive 5"/>
          <p:cNvSpPr>
            <a:spLocks noGrp="1"/>
          </p:cNvSpPr>
          <p:nvPr>
            <p:ph type="sldNum" sz="quarter" idx="12"/>
          </p:nvPr>
        </p:nvSpPr>
        <p:spPr/>
        <p:txBody>
          <a:bodyPr/>
          <a:lstStyle>
            <a:lvl1pPr>
              <a:defRPr/>
            </a:lvl1pPr>
          </a:lstStyle>
          <a:p>
            <a:fld id="{D04D32B0-8A42-44E7-9B4D-3C2296BFBD2E}" type="slidenum">
              <a:rPr lang="ja-JP" altLang="fr-FR"/>
              <a:pPr/>
              <a:t>‹N›</a:t>
            </a:fld>
            <a:endParaRPr lang="fr-FR"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u contenu 2"/>
          <p:cNvSpPr>
            <a:spLocks noGrp="1"/>
          </p:cNvSpPr>
          <p:nvPr>
            <p:ph idx="1"/>
          </p:nvPr>
        </p:nvSpPr>
        <p:spPr/>
        <p:txBody>
          <a:bodyPr/>
          <a:lstStyle>
            <a:lvl2pPr marL="742950" indent="-285750">
              <a:buFont typeface="Wingdings" panose="05000000000000000000" pitchFamily="2" charset="2"/>
              <a:buChar char="§"/>
              <a:defRPr/>
            </a:lvl2pPr>
            <a:lvl3pPr marL="1143000" indent="-228600">
              <a:buFont typeface="Calibri" panose="020F0502020204030204" pitchFamily="34" charset="0"/>
              <a:buChar char="−"/>
              <a:defRPr/>
            </a:lvl3pPr>
            <a:lvl4pPr marL="1600200" indent="-228600">
              <a:buFont typeface="Courier New" panose="02070309020205020404" pitchFamily="49" charset="0"/>
              <a:buChar char="o"/>
              <a:defRPr/>
            </a:lvl4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a:p>
        </p:txBody>
      </p:sp>
      <p:sp>
        <p:nvSpPr>
          <p:cNvPr id="6" name="Espace réservé du numéro de diapositive 5"/>
          <p:cNvSpPr>
            <a:spLocks noGrp="1"/>
          </p:cNvSpPr>
          <p:nvPr>
            <p:ph type="sldNum" sz="quarter" idx="12"/>
          </p:nvPr>
        </p:nvSpPr>
        <p:spPr/>
        <p:txBody>
          <a:bodyPr/>
          <a:lstStyle>
            <a:lvl1pPr>
              <a:defRPr/>
            </a:lvl1pPr>
          </a:lstStyle>
          <a:p>
            <a:fld id="{E4A5D464-134C-4C80-B41F-7081051DEBC1}" type="slidenum">
              <a:rPr lang="ja-JP" altLang="fr-FR"/>
              <a:pPr/>
              <a:t>‹N›</a:t>
            </a:fld>
            <a:endParaRPr lang="fr-FR"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de-DE"/>
              <a:t>Mastertitelformat bearbeiten</a:t>
            </a:r>
            <a:endParaRPr lang="fr-FR"/>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Mastertextformat bearbeiten</a:t>
            </a:r>
          </a:p>
        </p:txBody>
      </p:sp>
      <p:sp>
        <p:nvSpPr>
          <p:cNvPr id="4" name="Espace réservé de la date 3"/>
          <p:cNvSpPr>
            <a:spLocks noGrp="1"/>
          </p:cNvSpPr>
          <p:nvPr>
            <p:ph type="dt" sz="half" idx="10"/>
          </p:nvPr>
        </p:nvSpPr>
        <p:spPr/>
        <p:txBody>
          <a:bodyPr/>
          <a:lstStyle>
            <a:lvl1pPr>
              <a:defRPr/>
            </a:lvl1pPr>
          </a:lstStyle>
          <a:p>
            <a:endParaRPr lang="fr-FR" altLang="ja-JP"/>
          </a:p>
        </p:txBody>
      </p:sp>
      <p:sp>
        <p:nvSpPr>
          <p:cNvPr id="5" name="Espace réservé du pied de page 4"/>
          <p:cNvSpPr>
            <a:spLocks noGrp="1"/>
          </p:cNvSpPr>
          <p:nvPr>
            <p:ph type="ftr" sz="quarter" idx="11"/>
          </p:nvPr>
        </p:nvSpPr>
        <p:spPr/>
        <p:txBody>
          <a:bodyPr/>
          <a:lstStyle>
            <a:lvl1pPr>
              <a:defRPr/>
            </a:lvl1pPr>
          </a:lstStyle>
          <a:p>
            <a:endParaRPr lang="fr-FR" altLang="ja-JP"/>
          </a:p>
        </p:txBody>
      </p:sp>
      <p:sp>
        <p:nvSpPr>
          <p:cNvPr id="6" name="Espace réservé du numéro de diapositive 5"/>
          <p:cNvSpPr>
            <a:spLocks noGrp="1"/>
          </p:cNvSpPr>
          <p:nvPr>
            <p:ph type="sldNum" sz="quarter" idx="12"/>
          </p:nvPr>
        </p:nvSpPr>
        <p:spPr/>
        <p:txBody>
          <a:bodyPr/>
          <a:lstStyle>
            <a:lvl1pPr>
              <a:defRPr/>
            </a:lvl1pPr>
          </a:lstStyle>
          <a:p>
            <a:fld id="{FD7F56F4-53F4-4744-8FEF-840AE151320B}" type="slidenum">
              <a:rPr lang="ja-JP" altLang="fr-FR"/>
              <a:pPr/>
              <a:t>‹N›</a:t>
            </a:fld>
            <a:endParaRPr lang="fr-FR"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a:p>
        </p:txBody>
      </p:sp>
      <p:sp>
        <p:nvSpPr>
          <p:cNvPr id="7" name="Espace réservé du numéro de diapositive 6"/>
          <p:cNvSpPr>
            <a:spLocks noGrp="1"/>
          </p:cNvSpPr>
          <p:nvPr>
            <p:ph type="sldNum" sz="quarter" idx="12"/>
          </p:nvPr>
        </p:nvSpPr>
        <p:spPr/>
        <p:txBody>
          <a:bodyPr/>
          <a:lstStyle>
            <a:lvl1pPr>
              <a:defRPr/>
            </a:lvl1pPr>
          </a:lstStyle>
          <a:p>
            <a:fld id="{3ADCAE38-802C-4BCD-8E23-F653FABC34F1}" type="slidenum">
              <a:rPr lang="ja-JP" altLang="fr-FR"/>
              <a:pPr/>
              <a:t>‹N›</a:t>
            </a:fld>
            <a:endParaRPr lang="fr-FR"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lvl1pPr>
              <a:defRPr/>
            </a:lvl1pPr>
          </a:lstStyle>
          <a:p>
            <a:r>
              <a:rPr lang="de-DE"/>
              <a:t>Mastertitelformat bearbeiten</a:t>
            </a:r>
            <a:endParaRPr lang="fr-FR"/>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7" name="Espace réservé de la date 6"/>
          <p:cNvSpPr>
            <a:spLocks noGrp="1"/>
          </p:cNvSpPr>
          <p:nvPr>
            <p:ph type="dt" sz="half" idx="10"/>
          </p:nvPr>
        </p:nvSpPr>
        <p:spPr/>
        <p:txBody>
          <a:bodyPr/>
          <a:lstStyle>
            <a:lvl1pPr>
              <a:defRPr/>
            </a:lvl1pPr>
          </a:lstStyle>
          <a:p>
            <a:endParaRPr lang="fr-FR" altLang="ja-JP"/>
          </a:p>
        </p:txBody>
      </p:sp>
      <p:sp>
        <p:nvSpPr>
          <p:cNvPr id="8" name="Espace réservé du pied de page 7"/>
          <p:cNvSpPr>
            <a:spLocks noGrp="1"/>
          </p:cNvSpPr>
          <p:nvPr>
            <p:ph type="ftr" sz="quarter" idx="11"/>
          </p:nvPr>
        </p:nvSpPr>
        <p:spPr/>
        <p:txBody>
          <a:bodyPr/>
          <a:lstStyle>
            <a:lvl1pPr>
              <a:defRPr/>
            </a:lvl1pPr>
          </a:lstStyle>
          <a:p>
            <a:endParaRPr lang="fr-FR" altLang="ja-JP"/>
          </a:p>
        </p:txBody>
      </p:sp>
      <p:sp>
        <p:nvSpPr>
          <p:cNvPr id="9" name="Espace réservé du numéro de diapositive 8"/>
          <p:cNvSpPr>
            <a:spLocks noGrp="1"/>
          </p:cNvSpPr>
          <p:nvPr>
            <p:ph type="sldNum" sz="quarter" idx="12"/>
          </p:nvPr>
        </p:nvSpPr>
        <p:spPr/>
        <p:txBody>
          <a:bodyPr/>
          <a:lstStyle>
            <a:lvl1pPr>
              <a:defRPr/>
            </a:lvl1pPr>
          </a:lstStyle>
          <a:p>
            <a:fld id="{36CF7609-A126-430D-864C-5251E8DC0566}" type="slidenum">
              <a:rPr lang="ja-JP" altLang="fr-FR"/>
              <a:pPr/>
              <a:t>‹N›</a:t>
            </a:fld>
            <a:endParaRPr lang="fr-FR"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609600" y="274638"/>
            <a:ext cx="10972800" cy="1143000"/>
          </a:xfrm>
          <a:prstGeom prst="rect">
            <a:avLst/>
          </a:prstGeom>
        </p:spPr>
        <p:txBody>
          <a:bodyPr/>
          <a:lstStyle/>
          <a:p>
            <a:r>
              <a:rPr lang="de-DE"/>
              <a:t>Mastertitelformat bearbeiten</a:t>
            </a:r>
            <a:endParaRPr lang="fr-FR"/>
          </a:p>
        </p:txBody>
      </p:sp>
      <p:sp>
        <p:nvSpPr>
          <p:cNvPr id="3" name="Espace réservé de la date 2"/>
          <p:cNvSpPr>
            <a:spLocks noGrp="1"/>
          </p:cNvSpPr>
          <p:nvPr>
            <p:ph type="dt" sz="half" idx="10"/>
          </p:nvPr>
        </p:nvSpPr>
        <p:spPr/>
        <p:txBody>
          <a:bodyPr/>
          <a:lstStyle>
            <a:lvl1pPr>
              <a:defRPr/>
            </a:lvl1pPr>
          </a:lstStyle>
          <a:p>
            <a:endParaRPr lang="fr-FR" altLang="ja-JP"/>
          </a:p>
        </p:txBody>
      </p:sp>
      <p:sp>
        <p:nvSpPr>
          <p:cNvPr id="4" name="Espace réservé du pied de page 3"/>
          <p:cNvSpPr>
            <a:spLocks noGrp="1"/>
          </p:cNvSpPr>
          <p:nvPr>
            <p:ph type="ftr" sz="quarter" idx="11"/>
          </p:nvPr>
        </p:nvSpPr>
        <p:spPr/>
        <p:txBody>
          <a:bodyPr/>
          <a:lstStyle>
            <a:lvl1pPr>
              <a:defRPr/>
            </a:lvl1pPr>
          </a:lstStyle>
          <a:p>
            <a:endParaRPr lang="fr-FR" altLang="ja-JP"/>
          </a:p>
        </p:txBody>
      </p:sp>
      <p:sp>
        <p:nvSpPr>
          <p:cNvPr id="5" name="Espace réservé du numéro de diapositive 4"/>
          <p:cNvSpPr>
            <a:spLocks noGrp="1"/>
          </p:cNvSpPr>
          <p:nvPr>
            <p:ph type="sldNum" sz="quarter" idx="12"/>
          </p:nvPr>
        </p:nvSpPr>
        <p:spPr/>
        <p:txBody>
          <a:bodyPr/>
          <a:lstStyle>
            <a:lvl1pPr>
              <a:defRPr/>
            </a:lvl1pPr>
          </a:lstStyle>
          <a:p>
            <a:fld id="{21C2F580-C48E-4C14-8111-BE255E1134ED}" type="slidenum">
              <a:rPr lang="ja-JP" altLang="fr-FR"/>
              <a:pPr/>
              <a:t>‹N›</a:t>
            </a:fld>
            <a:endParaRPr lang="fr-FR"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endParaRPr lang="fr-FR" altLang="ja-JP"/>
          </a:p>
        </p:txBody>
      </p:sp>
      <p:sp>
        <p:nvSpPr>
          <p:cNvPr id="3" name="Espace réservé du pied de page 2"/>
          <p:cNvSpPr>
            <a:spLocks noGrp="1"/>
          </p:cNvSpPr>
          <p:nvPr>
            <p:ph type="ftr" sz="quarter" idx="11"/>
          </p:nvPr>
        </p:nvSpPr>
        <p:spPr/>
        <p:txBody>
          <a:bodyPr/>
          <a:lstStyle>
            <a:lvl1pPr>
              <a:defRPr/>
            </a:lvl1pPr>
          </a:lstStyle>
          <a:p>
            <a:endParaRPr lang="fr-FR" altLang="ja-JP"/>
          </a:p>
        </p:txBody>
      </p:sp>
      <p:sp>
        <p:nvSpPr>
          <p:cNvPr id="4" name="Espace réservé du numéro de diapositive 3"/>
          <p:cNvSpPr>
            <a:spLocks noGrp="1"/>
          </p:cNvSpPr>
          <p:nvPr>
            <p:ph type="sldNum" sz="quarter" idx="12"/>
          </p:nvPr>
        </p:nvSpPr>
        <p:spPr/>
        <p:txBody>
          <a:bodyPr/>
          <a:lstStyle>
            <a:lvl1pPr>
              <a:defRPr/>
            </a:lvl1pPr>
          </a:lstStyle>
          <a:p>
            <a:fld id="{D09A974D-1DC4-4C29-960C-4F23E42A2DA2}" type="slidenum">
              <a:rPr lang="ja-JP" altLang="fr-FR"/>
              <a:pPr/>
              <a:t>‹N›</a:t>
            </a:fld>
            <a:endParaRPr lang="fr-FR"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a:prstGeom prst="rect">
            <a:avLst/>
          </a:prstGeom>
        </p:spPr>
        <p:txBody>
          <a:bodyPr anchor="b"/>
          <a:lstStyle>
            <a:lvl1pPr algn="l">
              <a:defRPr sz="2000" b="1"/>
            </a:lvl1pPr>
          </a:lstStyle>
          <a:p>
            <a:r>
              <a:rPr lang="de-DE"/>
              <a:t>Mastertitelformat bearbeiten</a:t>
            </a:r>
            <a:endParaRPr lang="fr-FR"/>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fr-FR"/>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a:p>
        </p:txBody>
      </p:sp>
      <p:sp>
        <p:nvSpPr>
          <p:cNvPr id="7" name="Espace réservé du numéro de diapositive 6"/>
          <p:cNvSpPr>
            <a:spLocks noGrp="1"/>
          </p:cNvSpPr>
          <p:nvPr>
            <p:ph type="sldNum" sz="quarter" idx="12"/>
          </p:nvPr>
        </p:nvSpPr>
        <p:spPr/>
        <p:txBody>
          <a:bodyPr/>
          <a:lstStyle>
            <a:lvl1pPr>
              <a:defRPr/>
            </a:lvl1pPr>
          </a:lstStyle>
          <a:p>
            <a:fld id="{A4050A2B-ED20-46DB-805A-96BB748EB760}" type="slidenum">
              <a:rPr lang="ja-JP" altLang="fr-FR"/>
              <a:pPr/>
              <a:t>‹N›</a:t>
            </a:fld>
            <a:endParaRPr lang="fr-FR"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a:prstGeom prst="rect">
            <a:avLst/>
          </a:prstGeom>
        </p:spPr>
        <p:txBody>
          <a:bodyPr anchor="b"/>
          <a:lstStyle>
            <a:lvl1pPr algn="l">
              <a:defRPr sz="2000" b="1"/>
            </a:lvl1pPr>
          </a:lstStyle>
          <a:p>
            <a:r>
              <a:rPr lang="de-DE"/>
              <a:t>Mastertitelformat bearbeiten</a:t>
            </a:r>
            <a:endParaRPr lang="fr-FR"/>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fr-FR"/>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Espace réservé de la date 4"/>
          <p:cNvSpPr>
            <a:spLocks noGrp="1"/>
          </p:cNvSpPr>
          <p:nvPr>
            <p:ph type="dt" sz="half" idx="10"/>
          </p:nvPr>
        </p:nvSpPr>
        <p:spPr/>
        <p:txBody>
          <a:bodyPr/>
          <a:lstStyle>
            <a:lvl1pPr>
              <a:defRPr/>
            </a:lvl1pPr>
          </a:lstStyle>
          <a:p>
            <a:endParaRPr lang="fr-FR" altLang="ja-JP"/>
          </a:p>
        </p:txBody>
      </p:sp>
      <p:sp>
        <p:nvSpPr>
          <p:cNvPr id="6" name="Espace réservé du pied de page 5"/>
          <p:cNvSpPr>
            <a:spLocks noGrp="1"/>
          </p:cNvSpPr>
          <p:nvPr>
            <p:ph type="ftr" sz="quarter" idx="11"/>
          </p:nvPr>
        </p:nvSpPr>
        <p:spPr/>
        <p:txBody>
          <a:bodyPr/>
          <a:lstStyle>
            <a:lvl1pPr>
              <a:defRPr/>
            </a:lvl1pPr>
          </a:lstStyle>
          <a:p>
            <a:endParaRPr lang="fr-FR" altLang="ja-JP"/>
          </a:p>
        </p:txBody>
      </p:sp>
      <p:sp>
        <p:nvSpPr>
          <p:cNvPr id="7" name="Espace réservé du numéro de diapositive 6"/>
          <p:cNvSpPr>
            <a:spLocks noGrp="1"/>
          </p:cNvSpPr>
          <p:nvPr>
            <p:ph type="sldNum" sz="quarter" idx="12"/>
          </p:nvPr>
        </p:nvSpPr>
        <p:spPr/>
        <p:txBody>
          <a:bodyPr/>
          <a:lstStyle>
            <a:lvl1pPr>
              <a:defRPr/>
            </a:lvl1pPr>
          </a:lstStyle>
          <a:p>
            <a:fld id="{67F7C1A6-5432-4A88-9199-948E52B80477}" type="slidenum">
              <a:rPr lang="ja-JP" altLang="fr-FR"/>
              <a:pPr/>
              <a:t>‹N›</a:t>
            </a:fld>
            <a:endParaRPr lang="fr-FR"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chemeClr val="bg1"/>
            </a:gs>
            <a:gs pos="100000">
              <a:schemeClr val="accent1"/>
            </a:gs>
          </a:gsLst>
          <a:lin ang="2700000" scaled="1"/>
        </a:gradFill>
        <a:effectLst/>
      </p:bgPr>
    </p:bg>
    <p:spTree>
      <p:nvGrpSpPr>
        <p:cNvPr id="1" name=""/>
        <p:cNvGrpSpPr/>
        <p:nvPr/>
      </p:nvGrpSpPr>
      <p:grpSpPr>
        <a:xfrm>
          <a:off x="0" y="0"/>
          <a:ext cx="0" cy="0"/>
          <a:chOff x="0" y="0"/>
          <a:chExt cx="0" cy="0"/>
        </a:xfrm>
      </p:grpSpPr>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altLang="ja-JP"/>
              <a:t>Cliquez pour modifier les styles du texte du masque</a:t>
            </a:r>
          </a:p>
          <a:p>
            <a:pPr lvl="1"/>
            <a:r>
              <a:rPr lang="fr-FR" altLang="ja-JP"/>
              <a:t>Deuxième niveau</a:t>
            </a:r>
          </a:p>
          <a:p>
            <a:pPr lvl="2"/>
            <a:r>
              <a:rPr lang="fr-FR" altLang="ja-JP"/>
              <a:t>Troisième niveau</a:t>
            </a:r>
          </a:p>
          <a:p>
            <a:pPr lvl="3"/>
            <a:r>
              <a:rPr lang="fr-FR" altLang="ja-JP"/>
              <a:t>Quatrième niveau</a:t>
            </a:r>
          </a:p>
          <a:p>
            <a:pPr lvl="4"/>
            <a:r>
              <a:rPr lang="fr-FR" altLang="ja-JP"/>
              <a:t>Cinquième niveau</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ＭＳ Ｐゴシック" pitchFamily="34" charset="-128"/>
              </a:defRPr>
            </a:lvl1pPr>
          </a:lstStyle>
          <a:p>
            <a:endParaRPr lang="fr-FR" altLang="ja-JP"/>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ＭＳ Ｐゴシック" pitchFamily="34" charset="-128"/>
              </a:defRPr>
            </a:lvl1pPr>
          </a:lstStyle>
          <a:p>
            <a:endParaRPr lang="fr-FR" altLang="ja-JP"/>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ＭＳ Ｐゴシック" pitchFamily="34" charset="-128"/>
              </a:defRPr>
            </a:lvl1pPr>
          </a:lstStyle>
          <a:p>
            <a:fld id="{841ADF96-E6CA-4184-9617-4AA0842E2F41}" type="slidenum">
              <a:rPr lang="ja-JP" altLang="fr-FR"/>
              <a:pPr/>
              <a:t>‹N›</a:t>
            </a:fld>
            <a:endParaRPr lang="fr-FR" altLang="ja-JP"/>
          </a:p>
        </p:txBody>
      </p:sp>
      <p:pic>
        <p:nvPicPr>
          <p:cNvPr id="7" name="Image 6">
            <a:extLst>
              <a:ext uri="{FF2B5EF4-FFF2-40B4-BE49-F238E27FC236}">
                <a16:creationId xmlns:a16="http://schemas.microsoft.com/office/drawing/2014/main" id="{4CB5CF22-54B9-40F4-91F9-FB0988E05961}"/>
              </a:ext>
            </a:extLst>
          </p:cNvPr>
          <p:cNvPicPr>
            <a:picLocks noChangeAspect="1"/>
          </p:cNvPicPr>
          <p:nvPr userDrawn="1"/>
        </p:nvPicPr>
        <p:blipFill>
          <a:blip r:embed="rId13"/>
          <a:stretch>
            <a:fillRect/>
          </a:stretch>
        </p:blipFill>
        <p:spPr>
          <a:xfrm>
            <a:off x="179512" y="20335"/>
            <a:ext cx="884497" cy="140478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4CF181AD-2138-4110-A5E2-8649EDB84903}"/>
              </a:ext>
            </a:extLst>
          </p:cNvPr>
          <p:cNvSpPr>
            <a:spLocks noGrp="1"/>
          </p:cNvSpPr>
          <p:nvPr>
            <p:ph type="ctrTitle"/>
          </p:nvPr>
        </p:nvSpPr>
        <p:spPr/>
        <p:txBody>
          <a:bodyPr/>
          <a:lstStyle/>
          <a:p>
            <a:r>
              <a:rPr lang="en-GB" dirty="0"/>
              <a:t> </a:t>
            </a:r>
            <a:r>
              <a:rPr lang="en-US" sz="4400" dirty="0"/>
              <a:t>Hybrid GRPE workshop on the future of power determination regulations</a:t>
            </a:r>
            <a:br>
              <a:rPr lang="en-GB" dirty="0"/>
            </a:br>
            <a:br>
              <a:rPr lang="en-GB" dirty="0"/>
            </a:br>
            <a:r>
              <a:rPr lang="en-GB" sz="2800" dirty="0"/>
              <a:t>Geneva 23-05-2024</a:t>
            </a:r>
            <a:br>
              <a:rPr lang="en-GB" dirty="0"/>
            </a:br>
            <a:br>
              <a:rPr lang="en-GB" dirty="0"/>
            </a:br>
            <a:r>
              <a:rPr lang="de-DE" sz="3200" b="1" dirty="0">
                <a:solidFill>
                  <a:srgbClr val="000000"/>
                </a:solidFill>
                <a:effectLst/>
                <a:latin typeface="Arial" panose="020B0604020202020204" pitchFamily="34" charset="0"/>
                <a:ea typeface="Calibri" panose="020F0502020204030204" pitchFamily="34" charset="0"/>
              </a:rPr>
              <a:t>Samet Sagberger-Oezer</a:t>
            </a:r>
            <a:br>
              <a:rPr lang="en-GB" altLang="en-US" sz="4400" kern="0" dirty="0">
                <a:solidFill>
                  <a:schemeClr val="tx1"/>
                </a:solidFill>
              </a:rPr>
            </a:br>
            <a:r>
              <a:rPr lang="en-GB" altLang="en-US" sz="4400" kern="0" dirty="0">
                <a:solidFill>
                  <a:schemeClr val="tx1"/>
                </a:solidFill>
              </a:rPr>
              <a:t>OICA</a:t>
            </a:r>
            <a:br>
              <a:rPr lang="en-GB" altLang="en-US" sz="4400" kern="0" dirty="0">
                <a:solidFill>
                  <a:schemeClr val="tx1"/>
                </a:solidFill>
              </a:rPr>
            </a:br>
            <a:r>
              <a:rPr lang="en-GB" altLang="en-US" sz="4400" kern="0" dirty="0">
                <a:solidFill>
                  <a:schemeClr val="tx1"/>
                </a:solidFill>
              </a:rPr>
              <a:t> </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Agenda</a:t>
            </a:r>
          </a:p>
        </p:txBody>
      </p:sp>
      <p:sp>
        <p:nvSpPr>
          <p:cNvPr id="3" name="Espace réservé du contenu 2"/>
          <p:cNvSpPr>
            <a:spLocks noGrp="1"/>
          </p:cNvSpPr>
          <p:nvPr>
            <p:ph idx="1"/>
          </p:nvPr>
        </p:nvSpPr>
        <p:spPr/>
        <p:txBody>
          <a:bodyPr/>
          <a:lstStyle/>
          <a:p>
            <a:pPr marL="514350" indent="-514350">
              <a:buFont typeface="+mj-lt"/>
              <a:buAutoNum type="arabicPeriod"/>
            </a:pPr>
            <a:r>
              <a:rPr lang="de-DE" sz="2400" dirty="0"/>
              <a:t>Background</a:t>
            </a:r>
          </a:p>
          <a:p>
            <a:pPr marL="514350" indent="-514350">
              <a:buFont typeface="+mj-lt"/>
              <a:buAutoNum type="arabicPeriod"/>
            </a:pPr>
            <a:r>
              <a:rPr lang="en-US" sz="2400" dirty="0"/>
              <a:t>I</a:t>
            </a:r>
            <a:r>
              <a:rPr lang="en-US" sz="2400" dirty="0">
                <a:solidFill>
                  <a:schemeClr val="tx1"/>
                </a:solidFill>
              </a:rPr>
              <a:t>mplementing System Power determination within the UN Regulation </a:t>
            </a:r>
          </a:p>
          <a:p>
            <a:pPr marL="514350" indent="-514350">
              <a:buFont typeface="+mj-lt"/>
              <a:buAutoNum type="arabicPeriod"/>
            </a:pPr>
            <a:r>
              <a:rPr lang="en-US" sz="2400" dirty="0"/>
              <a:t>Legislative structure – Scenarios</a:t>
            </a:r>
          </a:p>
          <a:p>
            <a:pPr marL="514350" indent="-514350">
              <a:buFont typeface="+mj-lt"/>
              <a:buAutoNum type="arabicPeriod"/>
            </a:pPr>
            <a:r>
              <a:rPr lang="en-US" sz="2400" dirty="0">
                <a:solidFill>
                  <a:schemeClr val="tx1"/>
                </a:solidFill>
              </a:rPr>
              <a:t>OICA proposal for GTR21 implementation</a:t>
            </a:r>
          </a:p>
          <a:p>
            <a:pPr marL="514350" indent="-514350">
              <a:buFont typeface="+mj-lt"/>
              <a:buAutoNum type="arabicPeriod"/>
            </a:pPr>
            <a:r>
              <a:rPr lang="de-DE" sz="2400" dirty="0" err="1"/>
              <a:t>Scope</a:t>
            </a:r>
            <a:r>
              <a:rPr lang="de-DE" sz="2400" dirty="0"/>
              <a:t> and </a:t>
            </a:r>
            <a:r>
              <a:rPr lang="de-DE" sz="2400" dirty="0" err="1"/>
              <a:t>purpose</a:t>
            </a:r>
            <a:r>
              <a:rPr lang="de-DE" sz="2400" dirty="0"/>
              <a:t> </a:t>
            </a:r>
            <a:r>
              <a:rPr lang="de-DE" sz="2400" dirty="0" err="1"/>
              <a:t>of</a:t>
            </a:r>
            <a:r>
              <a:rPr lang="de-DE" sz="2400" dirty="0"/>
              <a:t> LD power </a:t>
            </a:r>
            <a:r>
              <a:rPr lang="de-DE" sz="2400" dirty="0" err="1"/>
              <a:t>determination</a:t>
            </a:r>
            <a:r>
              <a:rPr lang="de-DE" sz="2400" dirty="0"/>
              <a:t> </a:t>
            </a:r>
            <a:endParaRPr lang="en-US" sz="2400" dirty="0">
              <a:highlight>
                <a:srgbClr val="FFFF00"/>
              </a:highlight>
            </a:endParaRPr>
          </a:p>
          <a:p>
            <a:pPr marL="514350" indent="-514350">
              <a:buFont typeface="+mj-lt"/>
              <a:buAutoNum type="arabicPeriod"/>
            </a:pPr>
            <a:r>
              <a:rPr lang="en-US" sz="2400" dirty="0"/>
              <a:t>Roadmap</a:t>
            </a:r>
          </a:p>
          <a:p>
            <a:pPr marL="514350" indent="-514350">
              <a:buFont typeface="+mj-lt"/>
              <a:buAutoNum type="arabicPeriod"/>
            </a:pPr>
            <a:r>
              <a:rPr lang="de-DE" sz="2400" dirty="0" err="1"/>
              <a:t>Documentation</a:t>
            </a:r>
            <a:endParaRPr lang="fr-FR"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Background</a:t>
            </a:r>
          </a:p>
        </p:txBody>
      </p:sp>
      <p:sp>
        <p:nvSpPr>
          <p:cNvPr id="3" name="Espace réservé du contenu 2"/>
          <p:cNvSpPr>
            <a:spLocks noGrp="1"/>
          </p:cNvSpPr>
          <p:nvPr>
            <p:ph idx="1"/>
          </p:nvPr>
        </p:nvSpPr>
        <p:spPr>
          <a:xfrm>
            <a:off x="609600" y="1600201"/>
            <a:ext cx="11175032" cy="4493095"/>
          </a:xfrm>
        </p:spPr>
        <p:txBody>
          <a:bodyPr/>
          <a:lstStyle/>
          <a:p>
            <a:r>
              <a:rPr lang="en-US" sz="1400" dirty="0"/>
              <a:t>OICA has raised concerns in multiple GRPE sessions regarding the future of determination of propulsion power and system power.</a:t>
            </a:r>
          </a:p>
          <a:p>
            <a:pPr marL="0" indent="0">
              <a:buNone/>
            </a:pPr>
            <a:r>
              <a:rPr lang="en-US" sz="1400" dirty="0"/>
              <a:t>       OICA members can only comment the regulations affecting on road vehicles.   </a:t>
            </a:r>
            <a:endParaRPr lang="en-US" sz="1400" dirty="0">
              <a:cs typeface="Arial"/>
            </a:endParaRPr>
          </a:p>
          <a:p>
            <a:endParaRPr lang="en-US" sz="1400" dirty="0">
              <a:cs typeface="Arial"/>
            </a:endParaRPr>
          </a:p>
          <a:p>
            <a:r>
              <a:rPr lang="en-US" sz="1400" dirty="0"/>
              <a:t>The EU intends, maybe as the first region in the world, to integrate GTR 21 (Determination of Electrified vehicle power for hybrid vehicles and vehicles with more than one electric machine) for light duty vehicles into EU7 .</a:t>
            </a:r>
          </a:p>
          <a:p>
            <a:pPr marL="0" indent="0" rtl="0">
              <a:buNone/>
            </a:pPr>
            <a:endParaRPr lang="en-US" sz="1400" dirty="0">
              <a:cs typeface="Arial"/>
            </a:endParaRPr>
          </a:p>
          <a:p>
            <a:r>
              <a:rPr lang="en-US" sz="1400" dirty="0">
                <a:cs typeface="Arial"/>
              </a:rPr>
              <a:t>UN-R85 applies to internal combustion engines and electric machines</a:t>
            </a:r>
            <a:r>
              <a:rPr lang="en-US" sz="800" dirty="0">
                <a:solidFill>
                  <a:srgbClr val="111111"/>
                </a:solidFill>
                <a:latin typeface="-apple-system"/>
                <a:cs typeface="Arial"/>
              </a:rPr>
              <a:t> </a:t>
            </a:r>
            <a:r>
              <a:rPr lang="en-US" sz="1400" dirty="0">
                <a:cs typeface="Arial"/>
              </a:rPr>
              <a:t>(propulsion energy converters) intended for the use in vehicles of category M and N individually, whereas GTR21 additionally applies to light-duty vehicles whose propulsion system (propulsion energy storage and converters) consists of multiple propulsion sources (e.g. combination of ICE and electric machine, multiple electric machines).</a:t>
            </a:r>
            <a:br>
              <a:rPr lang="en-US" sz="1400" dirty="0">
                <a:cs typeface="Arial"/>
              </a:rPr>
            </a:br>
            <a:endParaRPr lang="en-US" sz="1400" dirty="0">
              <a:cs typeface="Arial"/>
            </a:endParaRPr>
          </a:p>
          <a:p>
            <a:r>
              <a:rPr lang="en-US" sz="1400" dirty="0"/>
              <a:t>Vehicles with features temporarily affecting the available power are being considered in response to customer use cases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96790-552E-7C9B-CCEE-F34332B1D646}"/>
              </a:ext>
            </a:extLst>
          </p:cNvPr>
          <p:cNvSpPr>
            <a:spLocks noGrp="1"/>
          </p:cNvSpPr>
          <p:nvPr>
            <p:ph type="title"/>
          </p:nvPr>
        </p:nvSpPr>
        <p:spPr/>
        <p:txBody>
          <a:bodyPr/>
          <a:lstStyle/>
          <a:p>
            <a:r>
              <a:rPr lang="en-US" sz="3600" dirty="0">
                <a:solidFill>
                  <a:schemeClr val="tx1"/>
                </a:solidFill>
              </a:rPr>
              <a:t>How to implement System Power determination within the UN Regulation?</a:t>
            </a:r>
          </a:p>
        </p:txBody>
      </p:sp>
      <p:sp>
        <p:nvSpPr>
          <p:cNvPr id="5" name="Inhaltsplatzhalter 11">
            <a:extLst>
              <a:ext uri="{FF2B5EF4-FFF2-40B4-BE49-F238E27FC236}">
                <a16:creationId xmlns:a16="http://schemas.microsoft.com/office/drawing/2014/main" id="{B7F4703C-0AFE-98FF-5A8D-AAFFD7F9168B}"/>
              </a:ext>
            </a:extLst>
          </p:cNvPr>
          <p:cNvSpPr txBox="1">
            <a:spLocks/>
          </p:cNvSpPr>
          <p:nvPr/>
        </p:nvSpPr>
        <p:spPr>
          <a:xfrm>
            <a:off x="6193368" y="2174875"/>
            <a:ext cx="5389033" cy="3951288"/>
          </a:xfrm>
          <a:prstGeom prst="rect">
            <a:avLst/>
          </a:prstGeom>
        </p:spPr>
        <p:txBody>
          <a:bodyPr/>
          <a:lstStyle>
            <a:lvl1pPr marL="342900" indent="-342900" algn="l" rtl="0" eaLnBrk="1" fontAlgn="base" hangingPunct="1">
              <a:spcBef>
                <a:spcPct val="20000"/>
              </a:spcBef>
              <a:spcAft>
                <a:spcPct val="0"/>
              </a:spcAft>
              <a:buFont typeface="Wingdings" pitchFamily="2" charset="2"/>
              <a:buChar char="Ø"/>
              <a:defRPr sz="3200">
                <a:solidFill>
                  <a:schemeClr val="tx1"/>
                </a:solidFill>
                <a:latin typeface="+mn-lt"/>
                <a:ea typeface="+mn-ea"/>
                <a:cs typeface="+mn-cs"/>
              </a:defRPr>
            </a:lvl1pPr>
            <a:lvl2pPr marL="742950" indent="-285750" algn="l" rtl="0" eaLnBrk="1" fontAlgn="base" hangingPunct="1">
              <a:spcBef>
                <a:spcPct val="20000"/>
              </a:spcBef>
              <a:spcAft>
                <a:spcPct val="0"/>
              </a:spcAft>
              <a:buFont typeface="Wingdings" panose="05000000000000000000" pitchFamily="2" charset="2"/>
              <a:buChar char="§"/>
              <a:defRPr sz="2800">
                <a:solidFill>
                  <a:schemeClr val="tx1"/>
                </a:solidFill>
                <a:latin typeface="+mn-lt"/>
              </a:defRPr>
            </a:lvl2pPr>
            <a:lvl3pPr marL="1143000" indent="-228600" algn="l" rtl="0" eaLnBrk="1" fontAlgn="base" hangingPunct="1">
              <a:spcBef>
                <a:spcPct val="20000"/>
              </a:spcBef>
              <a:spcAft>
                <a:spcPct val="0"/>
              </a:spcAft>
              <a:buFont typeface="Calibri" panose="020F0502020204030204" pitchFamily="34" charset="0"/>
              <a:buChar char="−"/>
              <a:defRPr sz="2400">
                <a:solidFill>
                  <a:schemeClr val="tx1"/>
                </a:solidFill>
                <a:latin typeface="+mn-lt"/>
              </a:defRPr>
            </a:lvl3pPr>
            <a:lvl4pPr marL="1600200" indent="-228600" algn="l" rtl="0" eaLnBrk="1" fontAlgn="base" hangingPunct="1">
              <a:spcBef>
                <a:spcPct val="20000"/>
              </a:spcBef>
              <a:spcAft>
                <a:spcPct val="0"/>
              </a:spcAft>
              <a:buFont typeface="Courier New" panose="02070309020205020404" pitchFamily="49" charset="0"/>
              <a:buChar char="o"/>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a:lstStyle>
          <a:p>
            <a:r>
              <a:rPr lang="en-GB" sz="1400" dirty="0"/>
              <a:t>In OICA’s opinion </a:t>
            </a:r>
            <a:r>
              <a:rPr lang="de-DE" sz="1400" dirty="0"/>
              <a:t>a </a:t>
            </a:r>
            <a:r>
              <a:rPr lang="de-DE" sz="1400" dirty="0" err="1"/>
              <a:t>new</a:t>
            </a:r>
            <a:r>
              <a:rPr lang="de-DE" sz="1400" dirty="0"/>
              <a:t> UN-R XXX </a:t>
            </a:r>
            <a:r>
              <a:rPr lang="de-DE" sz="1400" dirty="0" err="1"/>
              <a:t>is</a:t>
            </a:r>
            <a:r>
              <a:rPr lang="de-DE" sz="1400" dirty="0"/>
              <a:t> </a:t>
            </a:r>
            <a:r>
              <a:rPr lang="de-DE" sz="1400" dirty="0" err="1"/>
              <a:t>needed</a:t>
            </a:r>
            <a:r>
              <a:rPr lang="de-DE" sz="1400" dirty="0"/>
              <a:t> </a:t>
            </a:r>
            <a:r>
              <a:rPr lang="de-DE" sz="1400" dirty="0" err="1"/>
              <a:t>to</a:t>
            </a:r>
            <a:r>
              <a:rPr lang="de-DE" sz="1400" dirty="0"/>
              <a:t> </a:t>
            </a:r>
            <a:r>
              <a:rPr lang="de-DE" sz="1400" dirty="0" err="1"/>
              <a:t>address</a:t>
            </a:r>
            <a:r>
              <a:rPr lang="de-DE" sz="1400" dirty="0"/>
              <a:t> </a:t>
            </a:r>
            <a:r>
              <a:rPr lang="de-DE" sz="1400" dirty="0" err="1"/>
              <a:t>the</a:t>
            </a:r>
            <a:r>
              <a:rPr lang="de-DE" sz="1400" dirty="0"/>
              <a:t> </a:t>
            </a:r>
            <a:r>
              <a:rPr lang="de-DE" sz="1400" dirty="0" err="1"/>
              <a:t>system</a:t>
            </a:r>
            <a:r>
              <a:rPr lang="de-DE" sz="1400" dirty="0"/>
              <a:t> power </a:t>
            </a:r>
            <a:r>
              <a:rPr lang="de-DE" sz="1400" dirty="0" err="1"/>
              <a:t>determination</a:t>
            </a:r>
            <a:r>
              <a:rPr lang="de-DE" sz="1400" dirty="0"/>
              <a:t>. </a:t>
            </a:r>
            <a:endParaRPr lang="en-GB" sz="1400" dirty="0"/>
          </a:p>
          <a:p>
            <a:endParaRPr lang="en-GB" sz="1400" dirty="0"/>
          </a:p>
          <a:p>
            <a:r>
              <a:rPr lang="en-GB" sz="1400" dirty="0"/>
              <a:t>Different Scenarios for the implementation of a new UN-R XXX are possible.</a:t>
            </a:r>
            <a:endParaRPr lang="de-DE" sz="1400" dirty="0"/>
          </a:p>
        </p:txBody>
      </p:sp>
      <p:pic>
        <p:nvPicPr>
          <p:cNvPr id="3" name="Grafik 2">
            <a:extLst>
              <a:ext uri="{FF2B5EF4-FFF2-40B4-BE49-F238E27FC236}">
                <a16:creationId xmlns:a16="http://schemas.microsoft.com/office/drawing/2014/main" id="{05F6EDFA-F033-0257-CAF2-C047F9772893}"/>
              </a:ext>
            </a:extLst>
          </p:cNvPr>
          <p:cNvPicPr>
            <a:picLocks noChangeAspect="1"/>
          </p:cNvPicPr>
          <p:nvPr/>
        </p:nvPicPr>
        <p:blipFill>
          <a:blip r:embed="rId3"/>
          <a:stretch>
            <a:fillRect/>
          </a:stretch>
        </p:blipFill>
        <p:spPr>
          <a:xfrm>
            <a:off x="809270" y="1507341"/>
            <a:ext cx="4619980" cy="5299797"/>
          </a:xfrm>
          <a:prstGeom prst="rect">
            <a:avLst/>
          </a:prstGeom>
        </p:spPr>
      </p:pic>
    </p:spTree>
    <p:extLst>
      <p:ext uri="{BB962C8B-B14F-4D97-AF65-F5344CB8AC3E}">
        <p14:creationId xmlns:p14="http://schemas.microsoft.com/office/powerpoint/2010/main" val="1427549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00F6B03-28AC-2A64-9ABD-C0EAEDA17DEA}"/>
              </a:ext>
            </a:extLst>
          </p:cNvPr>
          <p:cNvSpPr>
            <a:spLocks noGrp="1"/>
          </p:cNvSpPr>
          <p:nvPr>
            <p:ph type="title"/>
          </p:nvPr>
        </p:nvSpPr>
        <p:spPr/>
        <p:txBody>
          <a:bodyPr/>
          <a:lstStyle/>
          <a:p>
            <a:r>
              <a:rPr lang="en-US" dirty="0"/>
              <a:t>Legislative structure </a:t>
            </a:r>
            <a:r>
              <a:rPr lang="en-US" dirty="0">
                <a:solidFill>
                  <a:schemeClr val="tx1"/>
                </a:solidFill>
              </a:rPr>
              <a:t>- Scenarios</a:t>
            </a:r>
            <a:br>
              <a:rPr lang="en-US" dirty="0"/>
            </a:br>
            <a:endParaRPr lang="en-US" dirty="0"/>
          </a:p>
        </p:txBody>
      </p:sp>
      <p:sp>
        <p:nvSpPr>
          <p:cNvPr id="3" name="Textfeld 2">
            <a:extLst>
              <a:ext uri="{FF2B5EF4-FFF2-40B4-BE49-F238E27FC236}">
                <a16:creationId xmlns:a16="http://schemas.microsoft.com/office/drawing/2014/main" id="{7FF0F363-95C9-CD7A-D1B4-B84C1113E779}"/>
              </a:ext>
            </a:extLst>
          </p:cNvPr>
          <p:cNvSpPr txBox="1"/>
          <p:nvPr/>
        </p:nvSpPr>
        <p:spPr>
          <a:xfrm>
            <a:off x="373711" y="1269247"/>
            <a:ext cx="11208689" cy="861774"/>
          </a:xfrm>
          <a:prstGeom prst="rect">
            <a:avLst/>
          </a:prstGeom>
          <a:noFill/>
        </p:spPr>
        <p:txBody>
          <a:bodyPr wrap="square" rtlCol="0">
            <a:spAutoFit/>
          </a:bodyPr>
          <a:lstStyle/>
          <a:p>
            <a:r>
              <a:rPr lang="en-US" sz="1600" b="1" dirty="0"/>
              <a:t>Assumptions: </a:t>
            </a:r>
          </a:p>
          <a:p>
            <a:r>
              <a:rPr lang="en-US" sz="1600" dirty="0"/>
              <a:t>LDVs will still need R85 approvals for non-58 Agreement countries</a:t>
            </a:r>
          </a:p>
          <a:p>
            <a:r>
              <a:rPr lang="en-US" sz="1600" dirty="0"/>
              <a:t>Having component requirements in 2 UN-Rs increases risk of diverse requirements</a:t>
            </a:r>
            <a:endParaRPr lang="en-GB" sz="1600" dirty="0"/>
          </a:p>
        </p:txBody>
      </p:sp>
      <p:pic>
        <p:nvPicPr>
          <p:cNvPr id="6" name="Grafik 5">
            <a:extLst>
              <a:ext uri="{FF2B5EF4-FFF2-40B4-BE49-F238E27FC236}">
                <a16:creationId xmlns:a16="http://schemas.microsoft.com/office/drawing/2014/main" id="{E07FCC20-6555-CBFA-DBA8-14CA86AEF12A}"/>
              </a:ext>
            </a:extLst>
          </p:cNvPr>
          <p:cNvPicPr>
            <a:picLocks noChangeAspect="1"/>
          </p:cNvPicPr>
          <p:nvPr/>
        </p:nvPicPr>
        <p:blipFill>
          <a:blip r:embed="rId3"/>
          <a:stretch>
            <a:fillRect/>
          </a:stretch>
        </p:blipFill>
        <p:spPr>
          <a:xfrm>
            <a:off x="2683306" y="2261173"/>
            <a:ext cx="6825387" cy="4461386"/>
          </a:xfrm>
          <a:prstGeom prst="rect">
            <a:avLst/>
          </a:prstGeom>
        </p:spPr>
      </p:pic>
    </p:spTree>
    <p:extLst>
      <p:ext uri="{BB962C8B-B14F-4D97-AF65-F5344CB8AC3E}">
        <p14:creationId xmlns:p14="http://schemas.microsoft.com/office/powerpoint/2010/main" val="3915192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a:extLst>
              <a:ext uri="{FF2B5EF4-FFF2-40B4-BE49-F238E27FC236}">
                <a16:creationId xmlns:a16="http://schemas.microsoft.com/office/drawing/2014/main" id="{95E3725F-C916-B9DD-E400-1F45D613CF28}"/>
              </a:ext>
            </a:extLst>
          </p:cNvPr>
          <p:cNvSpPr>
            <a:spLocks noGrp="1"/>
          </p:cNvSpPr>
          <p:nvPr>
            <p:ph type="title"/>
          </p:nvPr>
        </p:nvSpPr>
        <p:spPr/>
        <p:txBody>
          <a:bodyPr/>
          <a:lstStyle/>
          <a:p>
            <a:r>
              <a:rPr lang="en-US" sz="3600" dirty="0">
                <a:solidFill>
                  <a:schemeClr val="tx1"/>
                </a:solidFill>
              </a:rPr>
              <a:t>OICA proposal for GTR21 implementation</a:t>
            </a:r>
          </a:p>
        </p:txBody>
      </p:sp>
      <p:sp>
        <p:nvSpPr>
          <p:cNvPr id="12" name="Inhaltsplatzhalter 11">
            <a:extLst>
              <a:ext uri="{FF2B5EF4-FFF2-40B4-BE49-F238E27FC236}">
                <a16:creationId xmlns:a16="http://schemas.microsoft.com/office/drawing/2014/main" id="{F656B5F6-181C-4DA4-A757-20B5C5F850BB}"/>
              </a:ext>
            </a:extLst>
          </p:cNvPr>
          <p:cNvSpPr>
            <a:spLocks noGrp="1"/>
          </p:cNvSpPr>
          <p:nvPr>
            <p:ph sz="quarter" idx="4"/>
          </p:nvPr>
        </p:nvSpPr>
        <p:spPr/>
        <p:txBody>
          <a:bodyPr/>
          <a:lstStyle/>
          <a:p>
            <a:pPr marL="0" indent="0">
              <a:buNone/>
            </a:pPr>
            <a:r>
              <a:rPr lang="en-GB" sz="1400" dirty="0"/>
              <a:t>In OICA’s opinion Scenario 1 (let the scope of UN-R85 as it is and implement the GTR21 in a new UN-RXXX on system power determination) should be followed:</a:t>
            </a:r>
          </a:p>
          <a:p>
            <a:pPr marL="0" indent="0">
              <a:buNone/>
            </a:pPr>
            <a:endParaRPr lang="en-GB" sz="1400" dirty="0"/>
          </a:p>
          <a:p>
            <a:r>
              <a:rPr lang="en-US" sz="1400" dirty="0"/>
              <a:t>Less impact on approval burden</a:t>
            </a:r>
          </a:p>
          <a:p>
            <a:r>
              <a:rPr lang="en-US" sz="1400" dirty="0"/>
              <a:t>Clear type definition between component based </a:t>
            </a:r>
            <a:br>
              <a:rPr lang="en-US" sz="1400" dirty="0"/>
            </a:br>
            <a:r>
              <a:rPr lang="en-US" sz="1400" dirty="0"/>
              <a:t>UN-R85 approval and vehicle system approval according to UN-R xxx</a:t>
            </a:r>
            <a:endParaRPr lang="en-GB" sz="1400" dirty="0"/>
          </a:p>
          <a:p>
            <a:r>
              <a:rPr lang="en-GB" sz="1400" dirty="0"/>
              <a:t>“Easier” drafting of UN-RXXX in comparison with Scenario 2 and 3</a:t>
            </a:r>
          </a:p>
          <a:p>
            <a:r>
              <a:rPr lang="en-GB" sz="1400" dirty="0"/>
              <a:t>Harmonisation of the both Regulation UN-R85 and UN-RXX remains important</a:t>
            </a:r>
            <a:endParaRPr lang="en-US" sz="1400" dirty="0"/>
          </a:p>
        </p:txBody>
      </p:sp>
      <p:pic>
        <p:nvPicPr>
          <p:cNvPr id="2" name="Grafik 1">
            <a:extLst>
              <a:ext uri="{FF2B5EF4-FFF2-40B4-BE49-F238E27FC236}">
                <a16:creationId xmlns:a16="http://schemas.microsoft.com/office/drawing/2014/main" id="{134AC93B-036A-1572-A7B6-817B3369C7C8}"/>
              </a:ext>
            </a:extLst>
          </p:cNvPr>
          <p:cNvPicPr>
            <a:picLocks noChangeAspect="1"/>
          </p:cNvPicPr>
          <p:nvPr/>
        </p:nvPicPr>
        <p:blipFill>
          <a:blip r:embed="rId2"/>
          <a:stretch>
            <a:fillRect/>
          </a:stretch>
        </p:blipFill>
        <p:spPr>
          <a:xfrm>
            <a:off x="880934" y="1122362"/>
            <a:ext cx="4472116" cy="5640507"/>
          </a:xfrm>
          <a:prstGeom prst="rect">
            <a:avLst/>
          </a:prstGeom>
        </p:spPr>
      </p:pic>
    </p:spTree>
    <p:extLst>
      <p:ext uri="{BB962C8B-B14F-4D97-AF65-F5344CB8AC3E}">
        <p14:creationId xmlns:p14="http://schemas.microsoft.com/office/powerpoint/2010/main" val="1873959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02010-7BD0-9C8F-E051-5C4759EFD0FD}"/>
              </a:ext>
            </a:extLst>
          </p:cNvPr>
          <p:cNvSpPr>
            <a:spLocks noGrp="1"/>
          </p:cNvSpPr>
          <p:nvPr>
            <p:ph type="title"/>
          </p:nvPr>
        </p:nvSpPr>
        <p:spPr/>
        <p:txBody>
          <a:bodyPr/>
          <a:lstStyle/>
          <a:p>
            <a:r>
              <a:rPr lang="de-DE" sz="3600" dirty="0" err="1"/>
              <a:t>Scope</a:t>
            </a:r>
            <a:r>
              <a:rPr lang="de-DE" sz="3600" dirty="0"/>
              <a:t> and </a:t>
            </a:r>
            <a:r>
              <a:rPr lang="de-DE" sz="3600" dirty="0" err="1"/>
              <a:t>purpose</a:t>
            </a:r>
            <a:r>
              <a:rPr lang="de-DE" sz="3600" dirty="0"/>
              <a:t> </a:t>
            </a:r>
            <a:r>
              <a:rPr lang="de-DE" sz="3600" dirty="0" err="1"/>
              <a:t>of</a:t>
            </a:r>
            <a:r>
              <a:rPr lang="de-DE" sz="3600" dirty="0"/>
              <a:t> LD power </a:t>
            </a:r>
            <a:r>
              <a:rPr lang="de-DE" sz="3600" dirty="0" err="1"/>
              <a:t>determination</a:t>
            </a:r>
            <a:r>
              <a:rPr lang="de-DE" sz="3600" dirty="0"/>
              <a:t> </a:t>
            </a:r>
          </a:p>
        </p:txBody>
      </p:sp>
      <p:sp>
        <p:nvSpPr>
          <p:cNvPr id="3" name="Inhaltsplatzhalter 2">
            <a:extLst>
              <a:ext uri="{FF2B5EF4-FFF2-40B4-BE49-F238E27FC236}">
                <a16:creationId xmlns:a16="http://schemas.microsoft.com/office/drawing/2014/main" id="{98F819FA-00CD-1360-376B-A476818FC732}"/>
              </a:ext>
            </a:extLst>
          </p:cNvPr>
          <p:cNvSpPr>
            <a:spLocks noGrp="1"/>
          </p:cNvSpPr>
          <p:nvPr>
            <p:ph idx="1"/>
          </p:nvPr>
        </p:nvSpPr>
        <p:spPr/>
        <p:txBody>
          <a:bodyPr/>
          <a:lstStyle/>
          <a:p>
            <a:r>
              <a:rPr lang="de-DE" sz="1400" dirty="0" err="1"/>
              <a:t>What</a:t>
            </a:r>
            <a:r>
              <a:rPr lang="de-DE" sz="1400" dirty="0"/>
              <a:t> </a:t>
            </a:r>
            <a:r>
              <a:rPr lang="de-DE" sz="1400" dirty="0" err="1"/>
              <a:t>is</a:t>
            </a:r>
            <a:r>
              <a:rPr lang="de-DE" sz="1400" dirty="0"/>
              <a:t> </a:t>
            </a:r>
            <a:r>
              <a:rPr lang="de-DE" sz="1400" dirty="0" err="1"/>
              <a:t>the</a:t>
            </a:r>
            <a:r>
              <a:rPr lang="de-DE" sz="1400" dirty="0"/>
              <a:t> </a:t>
            </a:r>
            <a:r>
              <a:rPr lang="de-DE" sz="1400" dirty="0" err="1"/>
              <a:t>purpose</a:t>
            </a:r>
            <a:r>
              <a:rPr lang="de-DE" sz="1400" dirty="0"/>
              <a:t> </a:t>
            </a:r>
            <a:r>
              <a:rPr lang="de-DE" sz="1400" dirty="0" err="1"/>
              <a:t>of</a:t>
            </a:r>
            <a:r>
              <a:rPr lang="de-DE" sz="1400" dirty="0"/>
              <a:t> </a:t>
            </a:r>
            <a:r>
              <a:rPr lang="de-DE" sz="1400" dirty="0" err="1"/>
              <a:t>propulsion</a:t>
            </a:r>
            <a:r>
              <a:rPr lang="de-DE" sz="1400" dirty="0"/>
              <a:t> power </a:t>
            </a:r>
            <a:r>
              <a:rPr lang="de-DE" sz="1400" dirty="0" err="1"/>
              <a:t>determination</a:t>
            </a:r>
            <a:r>
              <a:rPr lang="de-DE" sz="1400" dirty="0"/>
              <a:t>?</a:t>
            </a:r>
            <a:endParaRPr lang="de-DE" sz="1400" dirty="0">
              <a:cs typeface="Arial"/>
            </a:endParaRPr>
          </a:p>
          <a:p>
            <a:pPr lvl="1"/>
            <a:r>
              <a:rPr lang="de-DE" sz="1400" dirty="0" err="1"/>
              <a:t>Safety</a:t>
            </a:r>
            <a:r>
              <a:rPr lang="de-DE" sz="1400" dirty="0"/>
              <a:t>/</a:t>
            </a:r>
            <a:r>
              <a:rPr lang="de-DE" sz="1400" dirty="0" err="1"/>
              <a:t>environment</a:t>
            </a:r>
            <a:r>
              <a:rPr lang="de-DE" sz="1400" dirty="0"/>
              <a:t>/</a:t>
            </a:r>
            <a:r>
              <a:rPr lang="de-DE" sz="1400" dirty="0" err="1"/>
              <a:t>customer</a:t>
            </a:r>
            <a:r>
              <a:rPr lang="de-DE" sz="1400" dirty="0"/>
              <a:t> </a:t>
            </a:r>
            <a:r>
              <a:rPr lang="de-DE" sz="1400" dirty="0" err="1"/>
              <a:t>communication</a:t>
            </a:r>
            <a:r>
              <a:rPr lang="de-DE" sz="1400" dirty="0"/>
              <a:t>/</a:t>
            </a:r>
            <a:r>
              <a:rPr lang="de-DE" sz="1400" dirty="0" err="1"/>
              <a:t>classification</a:t>
            </a:r>
            <a:r>
              <a:rPr lang="en-US" sz="1400" dirty="0"/>
              <a:t> for other regulations</a:t>
            </a:r>
            <a:br>
              <a:rPr lang="en-US" sz="1400" dirty="0"/>
            </a:br>
            <a:endParaRPr lang="de-DE" sz="1400" dirty="0"/>
          </a:p>
          <a:p>
            <a:r>
              <a:rPr lang="de-DE" sz="1400" dirty="0" err="1"/>
              <a:t>Comparability</a:t>
            </a:r>
            <a:r>
              <a:rPr lang="de-DE" sz="1400" dirty="0"/>
              <a:t> vs. Maximum power</a:t>
            </a:r>
            <a:endParaRPr lang="de-DE" sz="800" dirty="0"/>
          </a:p>
          <a:p>
            <a:pPr lvl="1"/>
            <a:r>
              <a:rPr lang="de-DE" sz="1400" dirty="0" err="1"/>
              <a:t>Comparability</a:t>
            </a:r>
            <a:r>
              <a:rPr lang="de-DE" sz="1400" dirty="0"/>
              <a:t>: </a:t>
            </a:r>
            <a:r>
              <a:rPr lang="de-DE" sz="1400" dirty="0" err="1"/>
              <a:t>for</a:t>
            </a:r>
            <a:r>
              <a:rPr lang="de-DE" sz="1400" dirty="0"/>
              <a:t> </a:t>
            </a:r>
            <a:r>
              <a:rPr lang="de-DE" sz="1400" dirty="0" err="1"/>
              <a:t>customer</a:t>
            </a:r>
            <a:r>
              <a:rPr lang="de-DE" sz="1400" dirty="0"/>
              <a:t> and </a:t>
            </a:r>
            <a:r>
              <a:rPr lang="de-DE" sz="1400" dirty="0" err="1"/>
              <a:t>within</a:t>
            </a:r>
            <a:r>
              <a:rPr lang="de-DE" sz="1400" dirty="0"/>
              <a:t> </a:t>
            </a:r>
            <a:r>
              <a:rPr lang="de-DE" sz="1400" dirty="0" err="1"/>
              <a:t>industry</a:t>
            </a:r>
            <a:endParaRPr lang="de-DE" sz="1400" dirty="0"/>
          </a:p>
          <a:p>
            <a:pPr lvl="1"/>
            <a:r>
              <a:rPr lang="de-DE" sz="1400" dirty="0" err="1"/>
              <a:t>Comparability</a:t>
            </a:r>
            <a:r>
              <a:rPr lang="de-DE" sz="1400" dirty="0"/>
              <a:t> </a:t>
            </a:r>
            <a:r>
              <a:rPr lang="de-DE" sz="1400" dirty="0" err="1"/>
              <a:t>among</a:t>
            </a:r>
            <a:r>
              <a:rPr lang="de-DE" sz="1400" dirty="0"/>
              <a:t> different </a:t>
            </a:r>
            <a:r>
              <a:rPr lang="de-DE" sz="1400" dirty="0" err="1"/>
              <a:t>powertrain</a:t>
            </a:r>
            <a:r>
              <a:rPr lang="de-DE" sz="1400" dirty="0"/>
              <a:t> </a:t>
            </a:r>
            <a:r>
              <a:rPr lang="de-DE" sz="1400" dirty="0" err="1"/>
              <a:t>concepts</a:t>
            </a:r>
            <a:r>
              <a:rPr lang="de-DE" sz="1400" dirty="0"/>
              <a:t> </a:t>
            </a:r>
            <a:endParaRPr lang="de-DE" sz="1100" dirty="0"/>
          </a:p>
          <a:p>
            <a:pPr lvl="1"/>
            <a:r>
              <a:rPr lang="de-DE" sz="1400" dirty="0" err="1"/>
              <a:t>What</a:t>
            </a:r>
            <a:r>
              <a:rPr lang="de-DE" sz="1400" dirty="0"/>
              <a:t> </a:t>
            </a:r>
            <a:r>
              <a:rPr lang="de-DE" sz="1400" dirty="0" err="1"/>
              <a:t>is</a:t>
            </a:r>
            <a:r>
              <a:rPr lang="de-DE" sz="1400" dirty="0"/>
              <a:t> </a:t>
            </a:r>
            <a:r>
              <a:rPr lang="de-DE" sz="1400" dirty="0" err="1"/>
              <a:t>the</a:t>
            </a:r>
            <a:r>
              <a:rPr lang="de-DE" sz="1400" dirty="0"/>
              <a:t> </a:t>
            </a:r>
            <a:r>
              <a:rPr lang="de-DE" sz="1400" dirty="0" err="1"/>
              <a:t>definition</a:t>
            </a:r>
            <a:r>
              <a:rPr lang="de-DE" sz="1400" dirty="0"/>
              <a:t>/</a:t>
            </a:r>
            <a:r>
              <a:rPr lang="de-DE" sz="1400" dirty="0" err="1"/>
              <a:t>common</a:t>
            </a:r>
            <a:r>
              <a:rPr lang="de-DE" sz="1400" dirty="0"/>
              <a:t> </a:t>
            </a:r>
            <a:r>
              <a:rPr lang="de-DE" sz="1400" dirty="0" err="1"/>
              <a:t>understanding</a:t>
            </a:r>
            <a:r>
              <a:rPr lang="de-DE" sz="1400" dirty="0"/>
              <a:t> </a:t>
            </a:r>
            <a:r>
              <a:rPr lang="de-DE" sz="1400" dirty="0" err="1"/>
              <a:t>of</a:t>
            </a:r>
            <a:r>
              <a:rPr lang="de-DE" sz="1400" dirty="0"/>
              <a:t> maximum power?</a:t>
            </a:r>
          </a:p>
          <a:p>
            <a:pPr lvl="2"/>
            <a:r>
              <a:rPr lang="de-DE" sz="1100" dirty="0" err="1"/>
              <a:t>Is</a:t>
            </a:r>
            <a:r>
              <a:rPr lang="de-DE" sz="1100" dirty="0"/>
              <a:t> maximum power </a:t>
            </a:r>
            <a:r>
              <a:rPr lang="de-DE" sz="1100" dirty="0" err="1"/>
              <a:t>the</a:t>
            </a:r>
            <a:r>
              <a:rPr lang="de-DE" sz="1100" dirty="0"/>
              <a:t> </a:t>
            </a:r>
            <a:r>
              <a:rPr lang="de-DE" sz="1100" dirty="0" err="1"/>
              <a:t>correct</a:t>
            </a:r>
            <a:r>
              <a:rPr lang="de-DE" sz="1100" dirty="0"/>
              <a:t> </a:t>
            </a:r>
            <a:r>
              <a:rPr lang="de-DE" sz="1100" dirty="0" err="1"/>
              <a:t>terminology</a:t>
            </a:r>
            <a:r>
              <a:rPr lang="de-DE" sz="1100" dirty="0"/>
              <a:t>?</a:t>
            </a:r>
          </a:p>
          <a:p>
            <a:pPr marL="914400" lvl="2" indent="0">
              <a:buNone/>
            </a:pPr>
            <a:endParaRPr lang="de-DE" sz="1200" dirty="0">
              <a:solidFill>
                <a:srgbClr val="111111"/>
              </a:solidFill>
              <a:latin typeface="-apple-system"/>
            </a:endParaRPr>
          </a:p>
          <a:p>
            <a:pPr marL="914400" lvl="2" indent="0">
              <a:buNone/>
            </a:pPr>
            <a:r>
              <a:rPr lang="en-US" sz="1200" b="1" i="0" dirty="0">
                <a:solidFill>
                  <a:srgbClr val="111111"/>
                </a:solidFill>
                <a:effectLst/>
                <a:latin typeface="-apple-system"/>
              </a:rPr>
              <a:t>Differences between the two regulations according to comparability</a:t>
            </a:r>
          </a:p>
          <a:p>
            <a:pPr lvl="2"/>
            <a:endParaRPr lang="de-DE" sz="1200" dirty="0"/>
          </a:p>
        </p:txBody>
      </p:sp>
      <p:graphicFrame>
        <p:nvGraphicFramePr>
          <p:cNvPr id="4" name="Tabelle 4">
            <a:extLst>
              <a:ext uri="{FF2B5EF4-FFF2-40B4-BE49-F238E27FC236}">
                <a16:creationId xmlns:a16="http://schemas.microsoft.com/office/drawing/2014/main" id="{3E458E29-009C-DAE4-D02C-4095E28FAFA2}"/>
              </a:ext>
            </a:extLst>
          </p:cNvPr>
          <p:cNvGraphicFramePr>
            <a:graphicFrameLocks noGrp="1"/>
          </p:cNvGraphicFramePr>
          <p:nvPr>
            <p:extLst>
              <p:ext uri="{D42A27DB-BD31-4B8C-83A1-F6EECF244321}">
                <p14:modId xmlns:p14="http://schemas.microsoft.com/office/powerpoint/2010/main" val="3577391605"/>
              </p:ext>
            </p:extLst>
          </p:nvPr>
        </p:nvGraphicFramePr>
        <p:xfrm>
          <a:off x="813732" y="3984771"/>
          <a:ext cx="9358966" cy="2384583"/>
        </p:xfrm>
        <a:graphic>
          <a:graphicData uri="http://schemas.openxmlformats.org/drawingml/2006/table">
            <a:tbl>
              <a:tblPr firstRow="1" bandRow="1">
                <a:tableStyleId>{5C22544A-7EE6-4342-B048-85BDC9FD1C3A}</a:tableStyleId>
              </a:tblPr>
              <a:tblGrid>
                <a:gridCol w="1931762">
                  <a:extLst>
                    <a:ext uri="{9D8B030D-6E8A-4147-A177-3AD203B41FA5}">
                      <a16:colId xmlns:a16="http://schemas.microsoft.com/office/drawing/2014/main" val="1447333618"/>
                    </a:ext>
                  </a:extLst>
                </a:gridCol>
                <a:gridCol w="3697251">
                  <a:extLst>
                    <a:ext uri="{9D8B030D-6E8A-4147-A177-3AD203B41FA5}">
                      <a16:colId xmlns:a16="http://schemas.microsoft.com/office/drawing/2014/main" val="2875997697"/>
                    </a:ext>
                  </a:extLst>
                </a:gridCol>
                <a:gridCol w="3729953">
                  <a:extLst>
                    <a:ext uri="{9D8B030D-6E8A-4147-A177-3AD203B41FA5}">
                      <a16:colId xmlns:a16="http://schemas.microsoft.com/office/drawing/2014/main" val="564662148"/>
                    </a:ext>
                  </a:extLst>
                </a:gridCol>
              </a:tblGrid>
              <a:tr h="226502">
                <a:tc>
                  <a:txBody>
                    <a:bodyPr/>
                    <a:lstStyle/>
                    <a:p>
                      <a:r>
                        <a:rPr lang="en-US" sz="1400" dirty="0"/>
                        <a:t>Topic</a:t>
                      </a:r>
                    </a:p>
                  </a:txBody>
                  <a:tcPr/>
                </a:tc>
                <a:tc>
                  <a:txBody>
                    <a:bodyPr/>
                    <a:lstStyle/>
                    <a:p>
                      <a:r>
                        <a:rPr lang="en-US" sz="1400" dirty="0"/>
                        <a:t>UN R85 </a:t>
                      </a:r>
                      <a:endParaRPr lang="en-US" sz="1200" b="1" kern="1200" dirty="0">
                        <a:solidFill>
                          <a:schemeClr val="lt1"/>
                        </a:solidFill>
                        <a:latin typeface="+mn-lt"/>
                        <a:ea typeface="+mn-ea"/>
                        <a:cs typeface="+mn-cs"/>
                      </a:endParaRPr>
                    </a:p>
                  </a:txBody>
                  <a:tcPr/>
                </a:tc>
                <a:tc>
                  <a:txBody>
                    <a:bodyPr/>
                    <a:lstStyle/>
                    <a:p>
                      <a:r>
                        <a:rPr lang="en-US" sz="1400" dirty="0"/>
                        <a:t>GTR21</a:t>
                      </a:r>
                    </a:p>
                  </a:txBody>
                  <a:tcPr/>
                </a:tc>
                <a:extLst>
                  <a:ext uri="{0D108BD9-81ED-4DB2-BD59-A6C34878D82A}">
                    <a16:rowId xmlns:a16="http://schemas.microsoft.com/office/drawing/2014/main" val="1657502813"/>
                  </a:ext>
                </a:extLst>
              </a:tr>
              <a:tr h="257262">
                <a:tc>
                  <a:txBody>
                    <a:bodyPr/>
                    <a:lstStyle/>
                    <a:p>
                      <a:r>
                        <a:rPr lang="en-US" sz="1100" kern="1200" dirty="0">
                          <a:solidFill>
                            <a:schemeClr val="dk1"/>
                          </a:solidFill>
                          <a:latin typeface="+mn-lt"/>
                          <a:ea typeface="+mn-ea"/>
                          <a:cs typeface="+mn-cs"/>
                        </a:rPr>
                        <a:t>Tested Items</a:t>
                      </a:r>
                    </a:p>
                  </a:txBody>
                  <a:tcPr/>
                </a:tc>
                <a:tc>
                  <a:txBody>
                    <a:bodyPr/>
                    <a:lstStyle/>
                    <a:p>
                      <a:r>
                        <a:rPr lang="en-US" sz="1100" kern="1200" dirty="0">
                          <a:solidFill>
                            <a:schemeClr val="dk1"/>
                          </a:solidFill>
                          <a:latin typeface="+mn-lt"/>
                          <a:ea typeface="+mn-ea"/>
                          <a:cs typeface="+mn-cs"/>
                        </a:rPr>
                        <a:t>Component</a:t>
                      </a:r>
                    </a:p>
                  </a:txBody>
                  <a:tcPr/>
                </a:tc>
                <a:tc>
                  <a:txBody>
                    <a:bodyPr/>
                    <a:lstStyle/>
                    <a:p>
                      <a:r>
                        <a:rPr lang="en-US" sz="1100" kern="1200" dirty="0">
                          <a:solidFill>
                            <a:schemeClr val="dk1"/>
                          </a:solidFill>
                          <a:latin typeface="+mn-lt"/>
                          <a:ea typeface="+mn-ea"/>
                          <a:cs typeface="+mn-cs"/>
                        </a:rPr>
                        <a:t>Whole vehicle with multiple propulsion energy converters</a:t>
                      </a:r>
                    </a:p>
                  </a:txBody>
                  <a:tcPr/>
                </a:tc>
                <a:extLst>
                  <a:ext uri="{0D108BD9-81ED-4DB2-BD59-A6C34878D82A}">
                    <a16:rowId xmlns:a16="http://schemas.microsoft.com/office/drawing/2014/main" val="1811978944"/>
                  </a:ext>
                </a:extLst>
              </a:tr>
              <a:tr h="434410">
                <a:tc>
                  <a:txBody>
                    <a:bodyPr/>
                    <a:lstStyle/>
                    <a:p>
                      <a:pPr marL="0" algn="l" defTabSz="914400" rtl="0" eaLnBrk="1" latinLnBrk="0" hangingPunct="1"/>
                      <a:r>
                        <a:rPr lang="en-US" sz="1100" kern="1200" dirty="0">
                          <a:solidFill>
                            <a:schemeClr val="dk1"/>
                          </a:solidFill>
                          <a:latin typeface="+mn-lt"/>
                          <a:ea typeface="+mn-ea"/>
                          <a:cs typeface="+mn-cs"/>
                        </a:rPr>
                        <a:t>Energy supply</a:t>
                      </a:r>
                    </a:p>
                  </a:txBody>
                  <a:tcPr/>
                </a:tc>
                <a:tc>
                  <a:txBody>
                    <a:bodyPr/>
                    <a:lstStyle/>
                    <a:p>
                      <a:pPr marL="0" algn="l" defTabSz="914400" rtl="0" eaLnBrk="1" latinLnBrk="0" hangingPunct="1"/>
                      <a:r>
                        <a:rPr lang="en-US" sz="1100" kern="1200" dirty="0">
                          <a:solidFill>
                            <a:schemeClr val="dk1"/>
                          </a:solidFill>
                          <a:latin typeface="+mn-lt"/>
                          <a:ea typeface="+mn-ea"/>
                          <a:cs typeface="+mn-cs"/>
                        </a:rPr>
                        <a:t>Battery supply idealized, supply voltage is kept constant over measurement duration</a:t>
                      </a:r>
                    </a:p>
                  </a:txBody>
                  <a:tcPr/>
                </a:tc>
                <a:tc>
                  <a:txBody>
                    <a:bodyPr/>
                    <a:lstStyle/>
                    <a:p>
                      <a:pPr marL="0" algn="l" defTabSz="914400" rtl="0" eaLnBrk="1" latinLnBrk="0" hangingPunct="1"/>
                      <a:r>
                        <a:rPr lang="en-US" sz="1100" kern="1200" dirty="0">
                          <a:solidFill>
                            <a:schemeClr val="dk1"/>
                          </a:solidFill>
                          <a:latin typeface="+mn-lt"/>
                          <a:ea typeface="+mn-ea"/>
                          <a:cs typeface="+mn-cs"/>
                        </a:rPr>
                        <a:t>Vehicle Battery with all their behavior is included</a:t>
                      </a:r>
                      <a:br>
                        <a:rPr lang="en-US" sz="1100" kern="1200" dirty="0">
                          <a:solidFill>
                            <a:schemeClr val="dk1"/>
                          </a:solidFill>
                          <a:latin typeface="+mn-lt"/>
                          <a:ea typeface="+mn-ea"/>
                          <a:cs typeface="+mn-cs"/>
                        </a:rPr>
                      </a:br>
                      <a:endParaRPr lang="en-US" sz="1100" kern="1200" dirty="0">
                        <a:solidFill>
                          <a:schemeClr val="dk1"/>
                        </a:solidFill>
                        <a:latin typeface="+mn-lt"/>
                        <a:ea typeface="+mn-ea"/>
                        <a:cs typeface="+mn-cs"/>
                      </a:endParaRPr>
                    </a:p>
                  </a:txBody>
                  <a:tcPr/>
                </a:tc>
                <a:extLst>
                  <a:ext uri="{0D108BD9-81ED-4DB2-BD59-A6C34878D82A}">
                    <a16:rowId xmlns:a16="http://schemas.microsoft.com/office/drawing/2014/main" val="89324684"/>
                  </a:ext>
                </a:extLst>
              </a:tr>
              <a:tr h="277332">
                <a:tc>
                  <a:txBody>
                    <a:bodyPr/>
                    <a:lstStyle/>
                    <a:p>
                      <a:pPr marL="0" algn="l" defTabSz="914400" rtl="0" eaLnBrk="1" latinLnBrk="0" hangingPunct="1"/>
                      <a:r>
                        <a:rPr lang="en-US" sz="1100" kern="1200" dirty="0">
                          <a:solidFill>
                            <a:schemeClr val="dk1"/>
                          </a:solidFill>
                          <a:latin typeface="+mn-lt"/>
                          <a:ea typeface="+mn-ea"/>
                          <a:cs typeface="+mn-cs"/>
                        </a:rPr>
                        <a:t>Max power value</a:t>
                      </a:r>
                    </a:p>
                  </a:txBody>
                  <a:tcPr/>
                </a:tc>
                <a:tc>
                  <a:txBody>
                    <a:bodyPr/>
                    <a:lstStyle/>
                    <a:p>
                      <a:pPr marL="0" indent="0" algn="l" defTabSz="914400" rtl="0" eaLnBrk="1" latinLnBrk="0" hangingPunct="1">
                        <a:buFont typeface="Arial" panose="020B0604020202020204" pitchFamily="34" charset="0"/>
                        <a:buNone/>
                      </a:pPr>
                      <a:r>
                        <a:rPr lang="en-US" sz="1100" kern="1200" dirty="0">
                          <a:solidFill>
                            <a:schemeClr val="dk1"/>
                          </a:solidFill>
                          <a:latin typeface="+mn-lt"/>
                          <a:ea typeface="+mn-ea"/>
                          <a:cs typeface="+mn-cs"/>
                        </a:rPr>
                        <a:t>Determination of full load curve over speed range</a:t>
                      </a:r>
                    </a:p>
                  </a:txBody>
                  <a:tcPr/>
                </a:tc>
                <a:tc>
                  <a:txBody>
                    <a:bodyPr/>
                    <a:lstStyle/>
                    <a:p>
                      <a:pPr marL="0" indent="0" algn="l" defTabSz="914400" rtl="0" eaLnBrk="1" latinLnBrk="0" hangingPunct="1">
                        <a:buFont typeface="Arial" panose="020B0604020202020204" pitchFamily="34" charset="0"/>
                        <a:buNone/>
                      </a:pPr>
                      <a:r>
                        <a:rPr lang="en-US" sz="1100" kern="1200" dirty="0">
                          <a:solidFill>
                            <a:schemeClr val="dk1"/>
                          </a:solidFill>
                          <a:latin typeface="+mn-lt"/>
                          <a:ea typeface="+mn-ea"/>
                          <a:cs typeface="+mn-cs"/>
                        </a:rPr>
                        <a:t>Measurement of one single maximum power value at a certain speed</a:t>
                      </a:r>
                    </a:p>
                  </a:txBody>
                  <a:tcPr/>
                </a:tc>
                <a:extLst>
                  <a:ext uri="{0D108BD9-81ED-4DB2-BD59-A6C34878D82A}">
                    <a16:rowId xmlns:a16="http://schemas.microsoft.com/office/drawing/2014/main" val="1752079467"/>
                  </a:ext>
                </a:extLst>
              </a:tr>
              <a:tr h="249194">
                <a:tc>
                  <a:txBody>
                    <a:bodyPr/>
                    <a:lstStyle/>
                    <a:p>
                      <a:pPr marL="0" algn="l" defTabSz="914400" rtl="0" eaLnBrk="1" latinLnBrk="0" hangingPunct="1"/>
                      <a:r>
                        <a:rPr lang="en-US" sz="1100" kern="1200" dirty="0">
                          <a:solidFill>
                            <a:schemeClr val="dk1"/>
                          </a:solidFill>
                          <a:latin typeface="+mn-lt"/>
                          <a:ea typeface="+mn-ea"/>
                          <a:cs typeface="+mn-cs"/>
                        </a:rPr>
                        <a:t>Measurement duration</a:t>
                      </a:r>
                    </a:p>
                  </a:txBody>
                  <a:tcPr/>
                </a:tc>
                <a:tc>
                  <a:txBody>
                    <a:bodyPr/>
                    <a:lstStyle/>
                    <a:p>
                      <a:r>
                        <a:rPr lang="en-US" sz="1100" kern="1200" dirty="0">
                          <a:solidFill>
                            <a:schemeClr val="dk1"/>
                          </a:solidFill>
                          <a:latin typeface="+mn-lt"/>
                          <a:ea typeface="+mn-ea"/>
                          <a:cs typeface="+mn-cs"/>
                        </a:rPr>
                        <a:t>Not defined </a:t>
                      </a:r>
                    </a:p>
                  </a:txBody>
                  <a:tcPr/>
                </a:tc>
                <a:tc>
                  <a:txBody>
                    <a:bodyPr/>
                    <a:lstStyle/>
                    <a:p>
                      <a:r>
                        <a:rPr lang="en-US" sz="1100" kern="1200" dirty="0">
                          <a:solidFill>
                            <a:schemeClr val="dk1"/>
                          </a:solidFill>
                          <a:latin typeface="+mn-lt"/>
                          <a:ea typeface="+mn-ea"/>
                          <a:cs typeface="+mn-cs"/>
                        </a:rPr>
                        <a:t>10 sec. for each measuring point </a:t>
                      </a:r>
                    </a:p>
                  </a:txBody>
                  <a:tcPr/>
                </a:tc>
                <a:extLst>
                  <a:ext uri="{0D108BD9-81ED-4DB2-BD59-A6C34878D82A}">
                    <a16:rowId xmlns:a16="http://schemas.microsoft.com/office/drawing/2014/main" val="279830136"/>
                  </a:ext>
                </a:extLst>
              </a:tr>
              <a:tr h="700493">
                <a:tc>
                  <a:txBody>
                    <a:bodyPr/>
                    <a:lstStyle/>
                    <a:p>
                      <a:r>
                        <a:rPr lang="en-US" sz="1100" kern="1200" dirty="0">
                          <a:solidFill>
                            <a:schemeClr val="dk1"/>
                          </a:solidFill>
                          <a:latin typeface="+mn-lt"/>
                          <a:ea typeface="+mn-ea"/>
                          <a:cs typeface="+mn-cs"/>
                        </a:rPr>
                        <a:t>Determined power values</a:t>
                      </a:r>
                    </a:p>
                  </a:txBody>
                  <a:tcPr/>
                </a:tc>
                <a:tc>
                  <a:txBody>
                    <a:bodyPr/>
                    <a:lstStyle/>
                    <a:p>
                      <a:pPr marL="285750" indent="-285750">
                        <a:buFont typeface="Arial" panose="020B0604020202020204" pitchFamily="34" charset="0"/>
                        <a:buChar char="•"/>
                      </a:pPr>
                      <a:r>
                        <a:rPr lang="en-US" sz="1100" kern="1200" dirty="0">
                          <a:solidFill>
                            <a:schemeClr val="dk1"/>
                          </a:solidFill>
                          <a:latin typeface="+mn-lt"/>
                          <a:ea typeface="+mn-ea"/>
                          <a:cs typeface="+mn-cs"/>
                        </a:rPr>
                        <a:t>Peak power value (Duration not defined) </a:t>
                      </a:r>
                    </a:p>
                    <a:p>
                      <a:pPr marL="285750" indent="-285750">
                        <a:buFont typeface="Arial" panose="020B0604020202020204" pitchFamily="34" charset="0"/>
                        <a:buChar char="•"/>
                      </a:pPr>
                      <a:r>
                        <a:rPr lang="en-US" sz="1100" kern="1200" dirty="0">
                          <a:solidFill>
                            <a:schemeClr val="dk1"/>
                          </a:solidFill>
                          <a:latin typeface="+mn-lt"/>
                          <a:ea typeface="+mn-ea"/>
                          <a:cs typeface="+mn-cs"/>
                        </a:rPr>
                        <a:t>30Min. constant power value</a:t>
                      </a:r>
                    </a:p>
                  </a:txBody>
                  <a:tcPr/>
                </a:tc>
                <a:tc>
                  <a:txBody>
                    <a:bodyPr/>
                    <a:lstStyle/>
                    <a:p>
                      <a:pPr marL="285750" indent="-285750">
                        <a:buFont typeface="Arial" panose="020B0604020202020204" pitchFamily="34" charset="0"/>
                        <a:buChar char="•"/>
                      </a:pPr>
                      <a:r>
                        <a:rPr lang="en-US" sz="1100" kern="1200" dirty="0">
                          <a:solidFill>
                            <a:schemeClr val="dk1"/>
                          </a:solidFill>
                          <a:latin typeface="+mn-lt"/>
                          <a:ea typeface="+mn-ea"/>
                          <a:cs typeface="+mn-cs"/>
                        </a:rPr>
                        <a:t>Peak power value (Highest power over 2sec. Intervals)</a:t>
                      </a:r>
                    </a:p>
                    <a:p>
                      <a:pPr marL="285750" indent="-285750">
                        <a:buFont typeface="Arial" panose="020B0604020202020204" pitchFamily="34" charset="0"/>
                        <a:buChar char="•"/>
                      </a:pPr>
                      <a:r>
                        <a:rPr lang="en-US" sz="1100" kern="1200" dirty="0">
                          <a:solidFill>
                            <a:schemeClr val="dk1"/>
                          </a:solidFill>
                          <a:latin typeface="+mn-lt"/>
                          <a:ea typeface="+mn-ea"/>
                          <a:cs typeface="+mn-cs"/>
                        </a:rPr>
                        <a:t>Sustained power (Average of the 8</a:t>
                      </a:r>
                      <a:r>
                        <a:rPr lang="en-US" sz="1100" kern="1200" baseline="30000" dirty="0">
                          <a:solidFill>
                            <a:schemeClr val="dk1"/>
                          </a:solidFill>
                          <a:latin typeface="+mn-lt"/>
                          <a:ea typeface="+mn-ea"/>
                          <a:cs typeface="+mn-cs"/>
                        </a:rPr>
                        <a:t>th</a:t>
                      </a:r>
                      <a:r>
                        <a:rPr lang="en-US" sz="1100" kern="1200" dirty="0">
                          <a:solidFill>
                            <a:schemeClr val="dk1"/>
                          </a:solidFill>
                          <a:latin typeface="+mn-lt"/>
                          <a:ea typeface="+mn-ea"/>
                          <a:cs typeface="+mn-cs"/>
                        </a:rPr>
                        <a:t> to 10</a:t>
                      </a:r>
                      <a:r>
                        <a:rPr lang="en-US" sz="1100" kern="1200" baseline="30000" dirty="0">
                          <a:solidFill>
                            <a:schemeClr val="dk1"/>
                          </a:solidFill>
                          <a:latin typeface="+mn-lt"/>
                          <a:ea typeface="+mn-ea"/>
                          <a:cs typeface="+mn-cs"/>
                        </a:rPr>
                        <a:t>th</a:t>
                      </a:r>
                      <a:r>
                        <a:rPr lang="en-US" sz="1100" kern="1200" dirty="0">
                          <a:solidFill>
                            <a:schemeClr val="dk1"/>
                          </a:solidFill>
                          <a:latin typeface="+mn-lt"/>
                          <a:ea typeface="+mn-ea"/>
                          <a:cs typeface="+mn-cs"/>
                        </a:rPr>
                        <a:t> sec.)</a:t>
                      </a:r>
                    </a:p>
                  </a:txBody>
                  <a:tcPr/>
                </a:tc>
                <a:extLst>
                  <a:ext uri="{0D108BD9-81ED-4DB2-BD59-A6C34878D82A}">
                    <a16:rowId xmlns:a16="http://schemas.microsoft.com/office/drawing/2014/main" val="4223968247"/>
                  </a:ext>
                </a:extLst>
              </a:tr>
            </a:tbl>
          </a:graphicData>
        </a:graphic>
      </p:graphicFrame>
    </p:spTree>
    <p:extLst>
      <p:ext uri="{BB962C8B-B14F-4D97-AF65-F5344CB8AC3E}">
        <p14:creationId xmlns:p14="http://schemas.microsoft.com/office/powerpoint/2010/main" val="7292894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5B9D76-6B45-1D8E-A96F-D9E18951999C}"/>
              </a:ext>
            </a:extLst>
          </p:cNvPr>
          <p:cNvSpPr>
            <a:spLocks noGrp="1"/>
          </p:cNvSpPr>
          <p:nvPr>
            <p:ph type="title"/>
          </p:nvPr>
        </p:nvSpPr>
        <p:spPr/>
        <p:txBody>
          <a:bodyPr/>
          <a:lstStyle/>
          <a:p>
            <a:r>
              <a:rPr lang="en-US"/>
              <a:t>Roadmap to develop a new UN-R</a:t>
            </a:r>
          </a:p>
        </p:txBody>
      </p:sp>
      <p:graphicFrame>
        <p:nvGraphicFramePr>
          <p:cNvPr id="4" name="Inhaltsplatzhalter 3">
            <a:extLst>
              <a:ext uri="{FF2B5EF4-FFF2-40B4-BE49-F238E27FC236}">
                <a16:creationId xmlns:a16="http://schemas.microsoft.com/office/drawing/2014/main" id="{9BE56D94-C5BF-EA2D-1DA5-72F5611B3E58}"/>
              </a:ext>
            </a:extLst>
          </p:cNvPr>
          <p:cNvGraphicFramePr>
            <a:graphicFrameLocks noGrp="1"/>
          </p:cNvGraphicFramePr>
          <p:nvPr>
            <p:ph idx="1"/>
            <p:extLst>
              <p:ext uri="{D42A27DB-BD31-4B8C-83A1-F6EECF244321}">
                <p14:modId xmlns:p14="http://schemas.microsoft.com/office/powerpoint/2010/main" val="2135970976"/>
              </p:ext>
            </p:extLst>
          </p:nvPr>
        </p:nvGraphicFramePr>
        <p:xfrm>
          <a:off x="767408" y="5303277"/>
          <a:ext cx="10972800" cy="10620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echteck 5">
            <a:extLst>
              <a:ext uri="{FF2B5EF4-FFF2-40B4-BE49-F238E27FC236}">
                <a16:creationId xmlns:a16="http://schemas.microsoft.com/office/drawing/2014/main" id="{A8206762-6780-66AF-A0A7-91F03B30E12A}"/>
              </a:ext>
            </a:extLst>
          </p:cNvPr>
          <p:cNvSpPr/>
          <p:nvPr/>
        </p:nvSpPr>
        <p:spPr>
          <a:xfrm>
            <a:off x="842634" y="1433232"/>
            <a:ext cx="2708145" cy="521757"/>
          </a:xfrm>
          <a:prstGeom prst="rect">
            <a:avLst/>
          </a:prstGeom>
          <a:noFill/>
          <a:ln w="9525" cap="flat" cmpd="sng" algn="ctr">
            <a:noFill/>
            <a:prstDash val="solid"/>
          </a:ln>
          <a:effectLst/>
        </p:spPr>
        <p:txBody>
          <a:bodyPr lIns="72000" tIns="0" rIns="72000" bIns="45720" rtlCol="0" anchor="t"/>
          <a:lstStyle/>
          <a:p>
            <a:pPr fontAlgn="base">
              <a:lnSpc>
                <a:spcPct val="110000"/>
              </a:lnSpc>
              <a:spcAft>
                <a:spcPct val="0"/>
              </a:spcAft>
              <a:buClr>
                <a:srgbClr val="CC0033"/>
              </a:buClr>
              <a:defRPr/>
            </a:pPr>
            <a:r>
              <a:rPr lang="en-GB" sz="1000" b="1">
                <a:latin typeface="Arial"/>
                <a:cs typeface="Audi Type" panose="020B0503040200000003" pitchFamily="34" charset="0"/>
              </a:rPr>
              <a:t>01/2024</a:t>
            </a:r>
            <a:br>
              <a:rPr lang="en-GB" sz="1000" b="1">
                <a:latin typeface="Arial"/>
                <a:cs typeface="Audi Type" panose="020B0503040200000003" pitchFamily="34" charset="0"/>
              </a:rPr>
            </a:br>
            <a:r>
              <a:rPr lang="en-GB" sz="1000">
                <a:latin typeface="Arial"/>
                <a:cs typeface="Audi Type" panose="020B0503040200000003" pitchFamily="34" charset="0"/>
              </a:rPr>
              <a:t>Announcement to UN</a:t>
            </a:r>
            <a:br>
              <a:rPr lang="en-GB" sz="1000">
                <a:latin typeface="Arial"/>
                <a:cs typeface="Audi Type" panose="020B0503040200000003" pitchFamily="34" charset="0"/>
              </a:rPr>
            </a:br>
            <a:r>
              <a:rPr lang="en-GB" sz="1000">
                <a:latin typeface="Arial"/>
                <a:cs typeface="Audi Type" panose="020B0503040200000003" pitchFamily="34" charset="0"/>
              </a:rPr>
              <a:t>OICA Meeting for the WS preparation</a:t>
            </a:r>
            <a:endParaRPr lang="en-GB" sz="600">
              <a:solidFill>
                <a:srgbClr val="434C53"/>
              </a:solidFill>
              <a:latin typeface="Arial"/>
              <a:ea typeface="ＭＳ Ｐゴシック"/>
              <a:cs typeface="Audi Type Normal" panose="020B0503040200000003" pitchFamily="34" charset="0"/>
            </a:endParaRPr>
          </a:p>
        </p:txBody>
      </p:sp>
      <p:cxnSp>
        <p:nvCxnSpPr>
          <p:cNvPr id="8" name="Gerader Verbinder 7">
            <a:extLst>
              <a:ext uri="{FF2B5EF4-FFF2-40B4-BE49-F238E27FC236}">
                <a16:creationId xmlns:a16="http://schemas.microsoft.com/office/drawing/2014/main" id="{6579D9E4-B077-EBFF-F976-1E8B803657C0}"/>
              </a:ext>
            </a:extLst>
          </p:cNvPr>
          <p:cNvCxnSpPr>
            <a:cxnSpLocks/>
          </p:cNvCxnSpPr>
          <p:nvPr/>
        </p:nvCxnSpPr>
        <p:spPr>
          <a:xfrm>
            <a:off x="911424" y="1937038"/>
            <a:ext cx="0" cy="360040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hteck 8">
            <a:extLst>
              <a:ext uri="{FF2B5EF4-FFF2-40B4-BE49-F238E27FC236}">
                <a16:creationId xmlns:a16="http://schemas.microsoft.com/office/drawing/2014/main" id="{381CA225-DD24-450D-F768-751E98F05F77}"/>
              </a:ext>
            </a:extLst>
          </p:cNvPr>
          <p:cNvSpPr/>
          <p:nvPr/>
        </p:nvSpPr>
        <p:spPr>
          <a:xfrm>
            <a:off x="1843569" y="2358633"/>
            <a:ext cx="1756574" cy="537804"/>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a:latin typeface="Arial"/>
                <a:cs typeface="Arial"/>
              </a:rPr>
              <a:t>23/05/2024</a:t>
            </a:r>
            <a:br>
              <a:rPr lang="en-GB" sz="1000" b="1">
                <a:latin typeface="Arial"/>
                <a:cs typeface="Arial"/>
              </a:rPr>
            </a:br>
            <a:r>
              <a:rPr lang="en-GB" sz="1000">
                <a:latin typeface="Arial"/>
                <a:cs typeface="Arial"/>
              </a:rPr>
              <a:t>Discussion with the GRPE</a:t>
            </a:r>
            <a:br>
              <a:rPr lang="en-GB" sz="1000">
                <a:latin typeface="Arial"/>
                <a:cs typeface="Arial"/>
              </a:rPr>
            </a:br>
            <a:r>
              <a:rPr lang="en-GB" sz="1000">
                <a:latin typeface="Arial"/>
                <a:cs typeface="Arial"/>
              </a:rPr>
              <a:t>in the workshop</a:t>
            </a:r>
            <a:endParaRPr lang="en-GB" sz="600">
              <a:latin typeface="Arial"/>
              <a:ea typeface="ＭＳ Ｐゴシック"/>
              <a:cs typeface="Arial"/>
            </a:endParaRPr>
          </a:p>
        </p:txBody>
      </p:sp>
      <p:cxnSp>
        <p:nvCxnSpPr>
          <p:cNvPr id="10" name="Gerader Verbinder 9">
            <a:extLst>
              <a:ext uri="{FF2B5EF4-FFF2-40B4-BE49-F238E27FC236}">
                <a16:creationId xmlns:a16="http://schemas.microsoft.com/office/drawing/2014/main" id="{3803ABAD-1760-0781-EE17-B7115FF08610}"/>
              </a:ext>
            </a:extLst>
          </p:cNvPr>
          <p:cNvCxnSpPr>
            <a:cxnSpLocks/>
          </p:cNvCxnSpPr>
          <p:nvPr/>
        </p:nvCxnSpPr>
        <p:spPr>
          <a:xfrm>
            <a:off x="1919536" y="2923461"/>
            <a:ext cx="0" cy="257170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hteck 11">
            <a:extLst>
              <a:ext uri="{FF2B5EF4-FFF2-40B4-BE49-F238E27FC236}">
                <a16:creationId xmlns:a16="http://schemas.microsoft.com/office/drawing/2014/main" id="{76B16F3E-F052-5C42-EC94-A2123E567BE2}"/>
              </a:ext>
            </a:extLst>
          </p:cNvPr>
          <p:cNvSpPr/>
          <p:nvPr/>
        </p:nvSpPr>
        <p:spPr>
          <a:xfrm>
            <a:off x="2734559" y="3096705"/>
            <a:ext cx="1756574" cy="537804"/>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a:latin typeface="Arial"/>
                <a:cs typeface="Arial"/>
              </a:rPr>
              <a:t>10/2024</a:t>
            </a:r>
            <a:br>
              <a:rPr lang="en-GB" sz="1000" b="1">
                <a:latin typeface="Arial"/>
                <a:cs typeface="Arial"/>
              </a:rPr>
            </a:br>
            <a:r>
              <a:rPr lang="en-GB" sz="1000">
                <a:latin typeface="Arial"/>
                <a:cs typeface="Arial"/>
              </a:rPr>
              <a:t>Detailed discussion &amp; Informal Document in GRPE</a:t>
            </a:r>
            <a:endParaRPr lang="en-GB" sz="600">
              <a:latin typeface="Arial"/>
              <a:ea typeface="ＭＳ Ｐゴシック"/>
              <a:cs typeface="Arial"/>
            </a:endParaRPr>
          </a:p>
        </p:txBody>
      </p:sp>
      <p:cxnSp>
        <p:nvCxnSpPr>
          <p:cNvPr id="13" name="Gerader Verbinder 12">
            <a:extLst>
              <a:ext uri="{FF2B5EF4-FFF2-40B4-BE49-F238E27FC236}">
                <a16:creationId xmlns:a16="http://schemas.microsoft.com/office/drawing/2014/main" id="{3589251B-73AF-CF44-79B3-72CA402A3EC4}"/>
              </a:ext>
            </a:extLst>
          </p:cNvPr>
          <p:cNvCxnSpPr>
            <a:cxnSpLocks/>
          </p:cNvCxnSpPr>
          <p:nvPr/>
        </p:nvCxnSpPr>
        <p:spPr>
          <a:xfrm>
            <a:off x="3116335" y="3584760"/>
            <a:ext cx="0" cy="1910401"/>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5" name="Rechteck 14">
            <a:extLst>
              <a:ext uri="{FF2B5EF4-FFF2-40B4-BE49-F238E27FC236}">
                <a16:creationId xmlns:a16="http://schemas.microsoft.com/office/drawing/2014/main" id="{75EED04D-2751-418E-8921-1098767715B6}"/>
              </a:ext>
            </a:extLst>
          </p:cNvPr>
          <p:cNvSpPr/>
          <p:nvPr/>
        </p:nvSpPr>
        <p:spPr>
          <a:xfrm>
            <a:off x="3822807" y="3789183"/>
            <a:ext cx="1431227" cy="546365"/>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a:latin typeface="Arial"/>
                <a:cs typeface="Arial"/>
              </a:rPr>
              <a:t>03/2025</a:t>
            </a:r>
            <a:br>
              <a:rPr lang="en-GB" sz="1000" b="1">
                <a:latin typeface="Arial"/>
                <a:cs typeface="Arial"/>
              </a:rPr>
            </a:br>
            <a:r>
              <a:rPr lang="en-GB" sz="1000">
                <a:latin typeface="Arial"/>
                <a:cs typeface="Arial"/>
              </a:rPr>
              <a:t>Working Document for adoption in GRPE</a:t>
            </a:r>
            <a:endParaRPr lang="en-GB" sz="600">
              <a:latin typeface="Arial"/>
              <a:ea typeface="ＭＳ Ｐゴシック"/>
              <a:cs typeface="Arial"/>
            </a:endParaRPr>
          </a:p>
        </p:txBody>
      </p:sp>
      <p:cxnSp>
        <p:nvCxnSpPr>
          <p:cNvPr id="16" name="Gerader Verbinder 15">
            <a:extLst>
              <a:ext uri="{FF2B5EF4-FFF2-40B4-BE49-F238E27FC236}">
                <a16:creationId xmlns:a16="http://schemas.microsoft.com/office/drawing/2014/main" id="{AF32B1C5-B685-6099-3170-BD6C41220DC9}"/>
              </a:ext>
            </a:extLst>
          </p:cNvPr>
          <p:cNvCxnSpPr>
            <a:cxnSpLocks/>
          </p:cNvCxnSpPr>
          <p:nvPr/>
        </p:nvCxnSpPr>
        <p:spPr>
          <a:xfrm>
            <a:off x="4044724" y="4335548"/>
            <a:ext cx="0" cy="1134818"/>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8" name="Gerader Verbinder 17">
            <a:extLst>
              <a:ext uri="{FF2B5EF4-FFF2-40B4-BE49-F238E27FC236}">
                <a16:creationId xmlns:a16="http://schemas.microsoft.com/office/drawing/2014/main" id="{6BE2587B-7BEE-DCF8-0A9A-B35256532F7F}"/>
              </a:ext>
            </a:extLst>
          </p:cNvPr>
          <p:cNvCxnSpPr>
            <a:cxnSpLocks/>
            <a:stCxn id="19" idx="2"/>
          </p:cNvCxnSpPr>
          <p:nvPr/>
        </p:nvCxnSpPr>
        <p:spPr>
          <a:xfrm flipH="1">
            <a:off x="4813616" y="3253631"/>
            <a:ext cx="1045328" cy="224153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9" name="Rechteck 18">
            <a:extLst>
              <a:ext uri="{FF2B5EF4-FFF2-40B4-BE49-F238E27FC236}">
                <a16:creationId xmlns:a16="http://schemas.microsoft.com/office/drawing/2014/main" id="{F069A1AE-7D38-247C-AD52-768181116AA2}"/>
              </a:ext>
            </a:extLst>
          </p:cNvPr>
          <p:cNvSpPr/>
          <p:nvPr/>
        </p:nvSpPr>
        <p:spPr>
          <a:xfrm>
            <a:off x="5160454" y="2715827"/>
            <a:ext cx="1396979" cy="537804"/>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a:latin typeface="Arial"/>
                <a:cs typeface="Arial"/>
              </a:rPr>
              <a:t>06 or 11/2025?</a:t>
            </a:r>
            <a:br>
              <a:rPr lang="en-GB" sz="1000" b="1">
                <a:latin typeface="Arial"/>
                <a:cs typeface="Arial"/>
              </a:rPr>
            </a:br>
            <a:r>
              <a:rPr lang="en-GB" sz="1000">
                <a:latin typeface="Arial"/>
                <a:cs typeface="Arial"/>
              </a:rPr>
              <a:t>Working Document in WP29</a:t>
            </a:r>
            <a:endParaRPr lang="en-GB" sz="600">
              <a:latin typeface="Arial"/>
              <a:ea typeface="ＭＳ Ｐゴシック"/>
              <a:cs typeface="Arial"/>
            </a:endParaRPr>
          </a:p>
        </p:txBody>
      </p:sp>
      <p:sp>
        <p:nvSpPr>
          <p:cNvPr id="22" name="Rechteck 21">
            <a:extLst>
              <a:ext uri="{FF2B5EF4-FFF2-40B4-BE49-F238E27FC236}">
                <a16:creationId xmlns:a16="http://schemas.microsoft.com/office/drawing/2014/main" id="{B63B8370-B26B-2D22-85BD-D5FA752DB93A}"/>
              </a:ext>
            </a:extLst>
          </p:cNvPr>
          <p:cNvSpPr/>
          <p:nvPr/>
        </p:nvSpPr>
        <p:spPr>
          <a:xfrm>
            <a:off x="7577362" y="1988520"/>
            <a:ext cx="1182934" cy="529243"/>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a:latin typeface="Arial"/>
                <a:cs typeface="Arial"/>
              </a:rPr>
              <a:t>03 or 09/2026?</a:t>
            </a:r>
            <a:br>
              <a:rPr lang="en-GB" sz="1000" b="1">
                <a:latin typeface="Arial"/>
                <a:cs typeface="Arial"/>
              </a:rPr>
            </a:br>
            <a:r>
              <a:rPr lang="en-GB" sz="1000">
                <a:latin typeface="Arial"/>
                <a:cs typeface="Arial"/>
              </a:rPr>
              <a:t>Entry into Force of new UN-R</a:t>
            </a:r>
            <a:endParaRPr lang="en-GB" sz="600">
              <a:latin typeface="Arial"/>
              <a:ea typeface="ＭＳ Ｐゴシック"/>
              <a:cs typeface="Arial"/>
            </a:endParaRPr>
          </a:p>
        </p:txBody>
      </p:sp>
      <p:sp>
        <p:nvSpPr>
          <p:cNvPr id="25" name="Rechteck 24">
            <a:extLst>
              <a:ext uri="{FF2B5EF4-FFF2-40B4-BE49-F238E27FC236}">
                <a16:creationId xmlns:a16="http://schemas.microsoft.com/office/drawing/2014/main" id="{95D45BF6-B82A-D371-559A-797BFC61C54F}"/>
              </a:ext>
            </a:extLst>
          </p:cNvPr>
          <p:cNvSpPr/>
          <p:nvPr/>
        </p:nvSpPr>
        <p:spPr>
          <a:xfrm>
            <a:off x="10815064" y="1416356"/>
            <a:ext cx="1453873" cy="652141"/>
          </a:xfrm>
          <a:prstGeom prst="rect">
            <a:avLst/>
          </a:prstGeom>
          <a:noFill/>
          <a:ln w="9525" cap="flat" cmpd="sng" algn="ctr">
            <a:noFill/>
            <a:prstDash val="solid"/>
          </a:ln>
          <a:effectLst/>
        </p:spPr>
        <p:txBody>
          <a:bodyPr lIns="72000" tIns="0" rIns="72000" bIns="45720" rtlCol="0" anchor="t"/>
          <a:lstStyle/>
          <a:p>
            <a:pPr lvl="0" fontAlgn="base">
              <a:lnSpc>
                <a:spcPct val="110000"/>
              </a:lnSpc>
              <a:spcAft>
                <a:spcPct val="0"/>
              </a:spcAft>
              <a:buClr>
                <a:srgbClr val="CC0033"/>
              </a:buClr>
              <a:defRPr/>
            </a:pPr>
            <a:r>
              <a:rPr lang="en-GB" sz="1000" b="1" dirty="0">
                <a:latin typeface="Arial"/>
                <a:cs typeface="Arial"/>
              </a:rPr>
              <a:t>12/2026</a:t>
            </a:r>
            <a:br>
              <a:rPr lang="en-GB" sz="1000" b="1" dirty="0">
                <a:latin typeface="Arial"/>
                <a:cs typeface="Arial"/>
              </a:rPr>
            </a:br>
            <a:r>
              <a:rPr lang="en-GB" sz="1000" dirty="0">
                <a:latin typeface="Arial"/>
                <a:cs typeface="Arial"/>
              </a:rPr>
              <a:t>Reference to regional requirements</a:t>
            </a:r>
            <a:endParaRPr lang="en-GB" sz="600" dirty="0">
              <a:latin typeface="Arial"/>
              <a:ea typeface="ＭＳ Ｐゴシック"/>
              <a:cs typeface="Arial"/>
            </a:endParaRPr>
          </a:p>
        </p:txBody>
      </p:sp>
      <p:cxnSp>
        <p:nvCxnSpPr>
          <p:cNvPr id="26" name="Gerader Verbinder 25">
            <a:extLst>
              <a:ext uri="{FF2B5EF4-FFF2-40B4-BE49-F238E27FC236}">
                <a16:creationId xmlns:a16="http://schemas.microsoft.com/office/drawing/2014/main" id="{5AA2B773-7617-2C9E-0775-B8497D4AA176}"/>
              </a:ext>
            </a:extLst>
          </p:cNvPr>
          <p:cNvCxnSpPr>
            <a:cxnSpLocks/>
          </p:cNvCxnSpPr>
          <p:nvPr/>
        </p:nvCxnSpPr>
        <p:spPr>
          <a:xfrm>
            <a:off x="10992544" y="1988520"/>
            <a:ext cx="0" cy="3548918"/>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3" name="Gerader Verbinder 2">
            <a:extLst>
              <a:ext uri="{FF2B5EF4-FFF2-40B4-BE49-F238E27FC236}">
                <a16:creationId xmlns:a16="http://schemas.microsoft.com/office/drawing/2014/main" id="{51472CCA-8305-008C-D800-10B1A04B647A}"/>
              </a:ext>
            </a:extLst>
          </p:cNvPr>
          <p:cNvCxnSpPr>
            <a:cxnSpLocks/>
            <a:stCxn id="22" idx="2"/>
          </p:cNvCxnSpPr>
          <p:nvPr/>
        </p:nvCxnSpPr>
        <p:spPr>
          <a:xfrm>
            <a:off x="8168829" y="2517763"/>
            <a:ext cx="2026979" cy="2952603"/>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5" name="Gerader Verbinder 4">
            <a:extLst>
              <a:ext uri="{FF2B5EF4-FFF2-40B4-BE49-F238E27FC236}">
                <a16:creationId xmlns:a16="http://schemas.microsoft.com/office/drawing/2014/main" id="{02FCEA04-1B1E-44DB-B2E4-CE6F5B195423}"/>
              </a:ext>
            </a:extLst>
          </p:cNvPr>
          <p:cNvCxnSpPr>
            <a:cxnSpLocks/>
            <a:stCxn id="19" idx="2"/>
          </p:cNvCxnSpPr>
          <p:nvPr/>
        </p:nvCxnSpPr>
        <p:spPr>
          <a:xfrm>
            <a:off x="5858944" y="3253631"/>
            <a:ext cx="101561" cy="2241530"/>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cxnSp>
        <p:nvCxnSpPr>
          <p:cNvPr id="11" name="Gerader Verbinder 10">
            <a:extLst>
              <a:ext uri="{FF2B5EF4-FFF2-40B4-BE49-F238E27FC236}">
                <a16:creationId xmlns:a16="http://schemas.microsoft.com/office/drawing/2014/main" id="{703EAAB9-471C-FEF2-5807-D58A03A893FD}"/>
              </a:ext>
            </a:extLst>
          </p:cNvPr>
          <p:cNvCxnSpPr>
            <a:cxnSpLocks/>
          </p:cNvCxnSpPr>
          <p:nvPr/>
        </p:nvCxnSpPr>
        <p:spPr>
          <a:xfrm>
            <a:off x="2249987" y="5470366"/>
            <a:ext cx="50405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Gerader Verbinder 16">
            <a:extLst>
              <a:ext uri="{FF2B5EF4-FFF2-40B4-BE49-F238E27FC236}">
                <a16:creationId xmlns:a16="http://schemas.microsoft.com/office/drawing/2014/main" id="{8DF8CC3F-F04E-4B46-D033-8E2BDAB61889}"/>
              </a:ext>
            </a:extLst>
          </p:cNvPr>
          <p:cNvCxnSpPr>
            <a:cxnSpLocks/>
          </p:cNvCxnSpPr>
          <p:nvPr/>
        </p:nvCxnSpPr>
        <p:spPr>
          <a:xfrm>
            <a:off x="3260946" y="5455023"/>
            <a:ext cx="674814" cy="0"/>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feld 20">
            <a:extLst>
              <a:ext uri="{FF2B5EF4-FFF2-40B4-BE49-F238E27FC236}">
                <a16:creationId xmlns:a16="http://schemas.microsoft.com/office/drawing/2014/main" id="{D68CA736-416E-2D68-A583-4A595B6B46DD}"/>
              </a:ext>
            </a:extLst>
          </p:cNvPr>
          <p:cNvSpPr txBox="1"/>
          <p:nvPr/>
        </p:nvSpPr>
        <p:spPr>
          <a:xfrm>
            <a:off x="2227037" y="4792638"/>
            <a:ext cx="741892" cy="584775"/>
          </a:xfrm>
          <a:prstGeom prst="rect">
            <a:avLst/>
          </a:prstGeom>
          <a:noFill/>
        </p:spPr>
        <p:txBody>
          <a:bodyPr wrap="square" rtlCol="0">
            <a:spAutoFit/>
          </a:bodyPr>
          <a:lstStyle/>
          <a:p>
            <a:r>
              <a:rPr lang="en-US" sz="800" b="1" err="1">
                <a:latin typeface="Arial"/>
                <a:cs typeface="Arial"/>
              </a:rPr>
              <a:t>Adhoc</a:t>
            </a:r>
            <a:r>
              <a:rPr lang="en-US" sz="800" b="1">
                <a:latin typeface="Arial"/>
                <a:cs typeface="Arial"/>
              </a:rPr>
              <a:t> meetings with GRPE experts</a:t>
            </a:r>
          </a:p>
        </p:txBody>
      </p:sp>
      <p:sp>
        <p:nvSpPr>
          <p:cNvPr id="24" name="Textfeld 23">
            <a:extLst>
              <a:ext uri="{FF2B5EF4-FFF2-40B4-BE49-F238E27FC236}">
                <a16:creationId xmlns:a16="http://schemas.microsoft.com/office/drawing/2014/main" id="{DD63E46C-EB41-5B66-F0FD-82EB76ABF7B9}"/>
              </a:ext>
            </a:extLst>
          </p:cNvPr>
          <p:cNvSpPr txBox="1"/>
          <p:nvPr/>
        </p:nvSpPr>
        <p:spPr>
          <a:xfrm>
            <a:off x="3248738" y="4792638"/>
            <a:ext cx="741892" cy="584775"/>
          </a:xfrm>
          <a:prstGeom prst="rect">
            <a:avLst/>
          </a:prstGeom>
          <a:noFill/>
        </p:spPr>
        <p:txBody>
          <a:bodyPr wrap="square" rtlCol="0">
            <a:spAutoFit/>
          </a:bodyPr>
          <a:lstStyle/>
          <a:p>
            <a:r>
              <a:rPr lang="en-US" sz="800" b="1" err="1">
                <a:latin typeface="Arial"/>
                <a:cs typeface="Arial"/>
              </a:rPr>
              <a:t>Adhoc</a:t>
            </a:r>
            <a:r>
              <a:rPr lang="en-US" sz="800" b="1">
                <a:latin typeface="Arial"/>
                <a:cs typeface="Arial"/>
              </a:rPr>
              <a:t> meetings with GRPE experts</a:t>
            </a:r>
          </a:p>
        </p:txBody>
      </p:sp>
      <p:cxnSp>
        <p:nvCxnSpPr>
          <p:cNvPr id="31" name="Gerader Verbinder 30">
            <a:extLst>
              <a:ext uri="{FF2B5EF4-FFF2-40B4-BE49-F238E27FC236}">
                <a16:creationId xmlns:a16="http://schemas.microsoft.com/office/drawing/2014/main" id="{95B735F0-FF94-A35B-309B-7502D9769A4D}"/>
              </a:ext>
            </a:extLst>
          </p:cNvPr>
          <p:cNvCxnSpPr>
            <a:cxnSpLocks/>
            <a:stCxn id="22" idx="2"/>
          </p:cNvCxnSpPr>
          <p:nvPr/>
        </p:nvCxnSpPr>
        <p:spPr>
          <a:xfrm flipH="1">
            <a:off x="6814345" y="2517763"/>
            <a:ext cx="1354484" cy="2977398"/>
          </a:xfrm>
          <a:prstGeom prst="line">
            <a:avLst/>
          </a:prstGeom>
          <a:ln>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13407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8837DF-4F10-9DEE-64EE-FA8A98D99407}"/>
              </a:ext>
            </a:extLst>
          </p:cNvPr>
          <p:cNvSpPr>
            <a:spLocks noGrp="1"/>
          </p:cNvSpPr>
          <p:nvPr>
            <p:ph type="title"/>
          </p:nvPr>
        </p:nvSpPr>
        <p:spPr>
          <a:xfrm>
            <a:off x="609600" y="2564904"/>
            <a:ext cx="10972800" cy="1143000"/>
          </a:xfrm>
        </p:spPr>
        <p:txBody>
          <a:bodyPr/>
          <a:lstStyle/>
          <a:p>
            <a:r>
              <a:rPr lang="en-US" dirty="0"/>
              <a:t>Thank you very much</a:t>
            </a:r>
          </a:p>
        </p:txBody>
      </p:sp>
    </p:spTree>
    <p:extLst>
      <p:ext uri="{BB962C8B-B14F-4D97-AF65-F5344CB8AC3E}">
        <p14:creationId xmlns:p14="http://schemas.microsoft.com/office/powerpoint/2010/main" val="2699934138"/>
      </p:ext>
    </p:extLst>
  </p:cSld>
  <p:clrMapOvr>
    <a:masterClrMapping/>
  </p:clrMapOvr>
</p:sld>
</file>

<file path=ppt/theme/theme1.xml><?xml version="1.0" encoding="utf-8"?>
<a:theme xmlns:a="http://schemas.openxmlformats.org/drawingml/2006/main" name="Masque présentation OICA">
  <a:themeElements>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Modèle par défau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que présentation avec nouveau logo et format 16x9.potx  -  Schreibgeschützt" id="{D7540473-CF35-45BA-A6B9-605381A3B272}" vid="{411BBAAA-F090-4D46-A258-13892CCFEAB3}"/>
    </a:ext>
  </a:ext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B8422D08C252547BB1CFA7F78E2CB83" ma:contentTypeVersion="19" ma:contentTypeDescription="Crée un document." ma:contentTypeScope="" ma:versionID="e18bef637d0f1ddca225288e0d432ec3">
  <xsd:schema xmlns:xsd="http://www.w3.org/2001/XMLSchema" xmlns:xs="http://www.w3.org/2001/XMLSchema" xmlns:p="http://schemas.microsoft.com/office/2006/metadata/properties" xmlns:ns2="4b4a1c0d-4a69-4996-a84a-fc699b9f49de" xmlns:ns3="acccb6d4-dbe5-46d2-b4d3-5733603d8cc6" xmlns:ns4="985ec44e-1bab-4c0b-9df0-6ba128686fc9" targetNamespace="http://schemas.microsoft.com/office/2006/metadata/properties" ma:root="true" ma:fieldsID="a115814b681581b4d823fe6aeb4d21e0" ns2:_="" ns3:_="" ns4:_="">
    <xsd:import namespace="4b4a1c0d-4a69-4996-a84a-fc699b9f49de"/>
    <xsd:import namespace="acccb6d4-dbe5-46d2-b4d3-5733603d8cc6"/>
    <xsd:import namespace="985ec44e-1bab-4c0b-9df0-6ba128686fc9"/>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LengthInSeconds" minOccurs="0"/>
                <xsd:element ref="ns3:lcf76f155ced4ddcb4097134ff3c332f" minOccurs="0"/>
                <xsd:element ref="ns4: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4a1c0d-4a69-4996-a84a-fc699b9f49de" elementFormDefault="qualified">
    <xsd:import namespace="http://schemas.microsoft.com/office/2006/documentManagement/types"/>
    <xsd:import namespace="http://schemas.microsoft.com/office/infopath/2007/PartnerControls"/>
    <xsd:element name="SharedWithUsers" ma:index="8"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Partagé avec dé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cccb6d4-dbe5-46d2-b4d3-5733603d8cc6"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alises d’image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02cb41a6-c265-4598-b948-df01c7e084ec}" ma:internalName="TaxCatchAll" ma:showField="CatchAllData" ma:web="4b4a1c0d-4a69-4996-a84a-fc699b9f49d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cccb6d4-dbe5-46d2-b4d3-5733603d8cc6">
      <Terms xmlns="http://schemas.microsoft.com/office/infopath/2007/PartnerControls"/>
    </lcf76f155ced4ddcb4097134ff3c332f>
    <TaxCatchAll xmlns="985ec44e-1bab-4c0b-9df0-6ba128686fc9">
      <Value>1</Value>
    </TaxCatchAll>
    <SharedWithUsers xmlns="4b4a1c0d-4a69-4996-a84a-fc699b9f49de">
      <UserInfo>
        <DisplayName>Sole Moreno, Marc (SEA/ET-B)</DisplayName>
        <AccountId>39</AccountId>
        <AccountType/>
      </UserInfo>
      <UserInfo>
        <DisplayName>Treutler, Chris-Florian (ETB/5)</DisplayName>
        <AccountId>40</AccountId>
        <AccountType/>
      </UserInfo>
    </SharedWithUsers>
  </documentManagement>
</p:properties>
</file>

<file path=customXml/itemProps1.xml><?xml version="1.0" encoding="utf-8"?>
<ds:datastoreItem xmlns:ds="http://schemas.openxmlformats.org/officeDocument/2006/customXml" ds:itemID="{0FA3C300-D652-4BA7-8544-0F7D0344173D}"/>
</file>

<file path=customXml/itemProps2.xml><?xml version="1.0" encoding="utf-8"?>
<ds:datastoreItem xmlns:ds="http://schemas.openxmlformats.org/officeDocument/2006/customXml" ds:itemID="{04F4BFF2-1A1D-420F-A588-C395C2A2FA7F}">
  <ds:schemaRefs>
    <ds:schemaRef ds:uri="http://schemas.microsoft.com/sharepoint/v3/contenttype/forms"/>
  </ds:schemaRefs>
</ds:datastoreItem>
</file>

<file path=customXml/itemProps3.xml><?xml version="1.0" encoding="utf-8"?>
<ds:datastoreItem xmlns:ds="http://schemas.openxmlformats.org/officeDocument/2006/customXml" ds:itemID="{E708609A-4961-4D53-AD75-3AF4C89971A0}">
  <ds:schemaRefs>
    <ds:schemaRef ds:uri="2220362c-3ecc-42f4-8dcc-66b5d851b6ca"/>
    <ds:schemaRef ds:uri="b86cb4c0-f404-4583-87a8-3ef14c1e814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Metadata/LabelInfo.xml><?xml version="1.0" encoding="utf-8"?>
<clbl:labelList xmlns:clbl="http://schemas.microsoft.com/office/2020/mipLabelMetadata">
  <clbl:label id="{a6b84135-ab90-4b03-a415-784f8f15a7f1}" enabled="1" method="Privileged" siteId="{2882be50-2012-4d88-ac86-544124e120c8}" removed="0"/>
</clbl:labelList>
</file>

<file path=docProps/app.xml><?xml version="1.0" encoding="utf-8"?>
<Properties xmlns="http://schemas.openxmlformats.org/officeDocument/2006/extended-properties" xmlns:vt="http://schemas.openxmlformats.org/officeDocument/2006/docPropsVTypes">
  <Template>Future of Power and Systempower</Template>
  <TotalTime>4</TotalTime>
  <Words>653</Words>
  <Application>Microsoft Office PowerPoint</Application>
  <PresentationFormat>Widescreen</PresentationFormat>
  <Paragraphs>93</Paragraphs>
  <Slides>9</Slides>
  <Notes>6</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9</vt:i4>
      </vt:variant>
    </vt:vector>
  </HeadingPairs>
  <TitlesOfParts>
    <vt:vector size="16" baseType="lpstr">
      <vt:lpstr>-apple-system</vt:lpstr>
      <vt:lpstr>Arial</vt:lpstr>
      <vt:lpstr>Calibri</vt:lpstr>
      <vt:lpstr>Corbel</vt:lpstr>
      <vt:lpstr>Courier New</vt:lpstr>
      <vt:lpstr>Wingdings</vt:lpstr>
      <vt:lpstr>Masque présentation OICA</vt:lpstr>
      <vt:lpstr> Hybrid GRPE workshop on the future of power determination regulations  Geneva 23-05-2024  Samet Sagberger-Oezer OICA  </vt:lpstr>
      <vt:lpstr>Agenda</vt:lpstr>
      <vt:lpstr>Background</vt:lpstr>
      <vt:lpstr>How to implement System Power determination within the UN Regulation?</vt:lpstr>
      <vt:lpstr>Legislative structure - Scenarios </vt:lpstr>
      <vt:lpstr>OICA proposal for GTR21 implementation</vt:lpstr>
      <vt:lpstr>Scope and purpose of LD power determination </vt:lpstr>
      <vt:lpstr>Roadmap to develop a new UN-R</vt:lpstr>
      <vt:lpstr>Thank you very much</vt:lpstr>
    </vt:vector>
  </TitlesOfParts>
  <Company>Volkswagen Group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Future of Power &amp; Systempower</dc:title>
  <dc:creator>Sagberger-Oezer, Samet (I/ET-B3)</dc:creator>
  <cp:lastModifiedBy>DE MARIA Andrea  (FPT Industrial)</cp:lastModifiedBy>
  <cp:revision>15</cp:revision>
  <dcterms:created xsi:type="dcterms:W3CDTF">2024-03-12T14:38:52Z</dcterms:created>
  <dcterms:modified xsi:type="dcterms:W3CDTF">2024-05-20T20:23:10Z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FooterText">
    <vt:lpwstr>INTERNAL</vt:lpwstr>
  </property>
  <property fmtid="{D5CDD505-2E9C-101B-9397-08002B2CF9AE}" pid="3" name="ContentTypeId">
    <vt:lpwstr>0x0101006934E613D927414498D4B928525DD1DF</vt:lpwstr>
  </property>
  <property fmtid="{D5CDD505-2E9C-101B-9397-08002B2CF9AE}" pid="4" name="MediaServiceImageTags">
    <vt:lpwstr/>
  </property>
  <property fmtid="{D5CDD505-2E9C-101B-9397-08002B2CF9AE}" pid="5" name="RevIMBCS">
    <vt:lpwstr>1;#0.1 Initial category|0239cc7a-0c96-48a8-9e0e-a383e362571c</vt:lpwstr>
  </property>
  <property fmtid="{D5CDD505-2E9C-101B-9397-08002B2CF9AE}" pid="6" name="LegalHoldTag">
    <vt:lpwstr/>
  </property>
  <property fmtid="{D5CDD505-2E9C-101B-9397-08002B2CF9AE}" pid="7" name="MSIP_Label_335d2005-c7d0-4317-bb3f-e0e7aca65f98_Enabled">
    <vt:lpwstr>true</vt:lpwstr>
  </property>
  <property fmtid="{D5CDD505-2E9C-101B-9397-08002B2CF9AE}" pid="8" name="MSIP_Label_335d2005-c7d0-4317-bb3f-e0e7aca65f98_SetDate">
    <vt:lpwstr>2024-05-20T20:18:23Z</vt:lpwstr>
  </property>
  <property fmtid="{D5CDD505-2E9C-101B-9397-08002B2CF9AE}" pid="9" name="MSIP_Label_335d2005-c7d0-4317-bb3f-e0e7aca65f98_Method">
    <vt:lpwstr>Privileged</vt:lpwstr>
  </property>
  <property fmtid="{D5CDD505-2E9C-101B-9397-08002B2CF9AE}" pid="10" name="MSIP_Label_335d2005-c7d0-4317-bb3f-e0e7aca65f98_Name">
    <vt:lpwstr>IVG - General Business-No Personal Data</vt:lpwstr>
  </property>
  <property fmtid="{D5CDD505-2E9C-101B-9397-08002B2CF9AE}" pid="11" name="MSIP_Label_335d2005-c7d0-4317-bb3f-e0e7aca65f98_SiteId">
    <vt:lpwstr>624cb905-2091-41e4-90b9-e768cf22851a</vt:lpwstr>
  </property>
  <property fmtid="{D5CDD505-2E9C-101B-9397-08002B2CF9AE}" pid="12" name="MSIP_Label_335d2005-c7d0-4317-bb3f-e0e7aca65f98_ActionId">
    <vt:lpwstr>f2bc1dc8-ccdf-47d9-8e96-c9b6d8af88b4</vt:lpwstr>
  </property>
  <property fmtid="{D5CDD505-2E9C-101B-9397-08002B2CF9AE}" pid="13" name="MSIP_Label_335d2005-c7d0-4317-bb3f-e0e7aca65f98_ContentBits">
    <vt:lpwstr>0</vt:lpwstr>
  </property>
</Properties>
</file>