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4" r:id="rId5"/>
    <p:sldId id="273" r:id="rId6"/>
    <p:sldId id="275" r:id="rId7"/>
    <p:sldId id="266" r:id="rId8"/>
    <p:sldId id="274" r:id="rId9"/>
    <p:sldId id="276" r:id="rId10"/>
    <p:sldId id="269" r:id="rId11"/>
    <p:sldId id="267" r:id="rId12"/>
    <p:sldId id="278"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64EBC1-19D8-4A28-9658-4088C5BDB287}">
          <p14:sldIdLst>
            <p14:sldId id="264"/>
            <p14:sldId id="273"/>
            <p14:sldId id="275"/>
            <p14:sldId id="266"/>
            <p14:sldId id="274"/>
            <p14:sldId id="276"/>
            <p14:sldId id="269"/>
            <p14:sldId id="267"/>
            <p14:sldId id="278"/>
            <p14:sldId id="279"/>
          </p14:sldIdLst>
        </p14:section>
        <p14:section name="Crystal elements" id="{81DB1B52-9E15-416A-AE28-3B3BE380273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B0"/>
    <a:srgbClr val="0E11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435369-5311-4F2B-BF53-FA139BE926C6}" v="10" dt="2024-05-24T12:30:15.9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1733A0-398B-4BAF-BD25-169F4A83029D}" type="datetimeFigureOut">
              <a:rPr lang="en-GB" smtClean="0"/>
              <a:t>24/05/2024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F6594-2178-41A6-A524-8B4506A022E8}" type="slidenum">
              <a:rPr lang="en-GB" smtClean="0"/>
              <a:t>‹#›</a:t>
            </a:fld>
            <a:endParaRPr lang="en-GB"/>
          </a:p>
        </p:txBody>
      </p:sp>
    </p:spTree>
    <p:extLst>
      <p:ext uri="{BB962C8B-B14F-4D97-AF65-F5344CB8AC3E}">
        <p14:creationId xmlns:p14="http://schemas.microsoft.com/office/powerpoint/2010/main" val="419864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id="{DBE20A17-55EC-48D6-9738-E14184FEE22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E3CDAFA-EC4B-40E4-AADA-09BA174EEDC9}"/>
              </a:ext>
            </a:extLst>
          </p:cNvPr>
          <p:cNvSpPr>
            <a:spLocks noGrp="1"/>
          </p:cNvSpPr>
          <p:nvPr>
            <p:ph type="ctrTitle" hasCustomPrompt="1"/>
          </p:nvPr>
        </p:nvSpPr>
        <p:spPr>
          <a:xfrm>
            <a:off x="1246379" y="3477051"/>
            <a:ext cx="10574144" cy="881196"/>
          </a:xfrm>
        </p:spPr>
        <p:txBody>
          <a:bodyPr anchor="t" anchorCtr="0">
            <a:noAutofit/>
          </a:bodyPr>
          <a:lstStyle>
            <a:lvl1pPr algn="l">
              <a:lnSpc>
                <a:spcPct val="90000"/>
              </a:lnSpc>
              <a:defRPr sz="6400"/>
            </a:lvl1pPr>
          </a:lstStyle>
          <a:p>
            <a:r>
              <a:rPr lang="en-US"/>
              <a:t>Click to edit title</a:t>
            </a:r>
            <a:endParaRPr lang="en-GB"/>
          </a:p>
        </p:txBody>
      </p:sp>
      <p:sp>
        <p:nvSpPr>
          <p:cNvPr id="3" name="Subtitle 2">
            <a:extLst>
              <a:ext uri="{FF2B5EF4-FFF2-40B4-BE49-F238E27FC236}">
                <a16:creationId xmlns:a16="http://schemas.microsoft.com/office/drawing/2014/main" id="{C0370FA5-49A7-404D-97CB-01135F8F2279}"/>
              </a:ext>
            </a:extLst>
          </p:cNvPr>
          <p:cNvSpPr>
            <a:spLocks noGrp="1"/>
          </p:cNvSpPr>
          <p:nvPr>
            <p:ph type="subTitle" idx="1" hasCustomPrompt="1"/>
          </p:nvPr>
        </p:nvSpPr>
        <p:spPr>
          <a:xfrm>
            <a:off x="1246379" y="4375719"/>
            <a:ext cx="9446860" cy="772877"/>
          </a:xfrm>
        </p:spPr>
        <p:txBody>
          <a:bodyPr/>
          <a:lstStyle>
            <a:lvl1pPr marL="0" indent="0" algn="l">
              <a:lnSpc>
                <a:spcPct val="90000"/>
              </a:lnSpc>
              <a:buNone/>
              <a:defRPr sz="5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endParaRPr lang="en-GB"/>
          </a:p>
        </p:txBody>
      </p:sp>
      <p:sp>
        <p:nvSpPr>
          <p:cNvPr id="4" name="Date Placeholder 3">
            <a:extLst>
              <a:ext uri="{FF2B5EF4-FFF2-40B4-BE49-F238E27FC236}">
                <a16:creationId xmlns:a16="http://schemas.microsoft.com/office/drawing/2014/main" id="{4F94BCD7-3107-480B-99BB-C1FE11F6639F}"/>
              </a:ext>
            </a:extLst>
          </p:cNvPr>
          <p:cNvSpPr>
            <a:spLocks noGrp="1"/>
          </p:cNvSpPr>
          <p:nvPr>
            <p:ph type="dt" sz="half" idx="10"/>
          </p:nvPr>
        </p:nvSpPr>
        <p:spPr/>
        <p:txBody>
          <a:bodyPr/>
          <a:lstStyle/>
          <a:p>
            <a:fld id="{5AB7A9F6-C48E-453B-9CD5-B18906744812}" type="datetime1">
              <a:rPr lang="en-GB" smtClean="0"/>
              <a:t>24/05/2024</a:t>
            </a:fld>
            <a:endParaRPr lang="en-GB"/>
          </a:p>
        </p:txBody>
      </p:sp>
      <p:sp>
        <p:nvSpPr>
          <p:cNvPr id="6" name="Slide Number Placeholder 5">
            <a:extLst>
              <a:ext uri="{FF2B5EF4-FFF2-40B4-BE49-F238E27FC236}">
                <a16:creationId xmlns:a16="http://schemas.microsoft.com/office/drawing/2014/main" id="{4A4824DC-FA49-4850-AA45-25103D73EB64}"/>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0" name="Text Placeholder 9">
            <a:extLst>
              <a:ext uri="{FF2B5EF4-FFF2-40B4-BE49-F238E27FC236}">
                <a16:creationId xmlns:a16="http://schemas.microsoft.com/office/drawing/2014/main" id="{FFD209D4-B103-4993-ADF3-9AD1A667349F}"/>
              </a:ext>
            </a:extLst>
          </p:cNvPr>
          <p:cNvSpPr>
            <a:spLocks noGrp="1"/>
          </p:cNvSpPr>
          <p:nvPr>
            <p:ph type="body" sz="quarter" idx="13"/>
          </p:nvPr>
        </p:nvSpPr>
        <p:spPr>
          <a:xfrm>
            <a:off x="1246188" y="5422891"/>
            <a:ext cx="4849812" cy="698347"/>
          </a:xfrm>
        </p:spPr>
        <p:txBody>
          <a:bodyPr/>
          <a:lstStyle>
            <a:lvl1pPr>
              <a:buNone/>
              <a:defRPr sz="1600">
                <a:solidFill>
                  <a:srgbClr val="0E115F"/>
                </a:solidFill>
              </a:defRPr>
            </a:lvl1pPr>
          </a:lstStyle>
          <a:p>
            <a:pPr lvl="0"/>
            <a:r>
              <a:rPr lang="en-US"/>
              <a:t>Click to edit Master text styles</a:t>
            </a:r>
          </a:p>
        </p:txBody>
      </p:sp>
      <p:sp>
        <p:nvSpPr>
          <p:cNvPr id="8" name="Text Placeholder 7">
            <a:extLst>
              <a:ext uri="{FF2B5EF4-FFF2-40B4-BE49-F238E27FC236}">
                <a16:creationId xmlns:a16="http://schemas.microsoft.com/office/drawing/2014/main" id="{1B85752F-2A9A-4A95-A01C-0EA26995C928}"/>
              </a:ext>
            </a:extLst>
          </p:cNvPr>
          <p:cNvSpPr>
            <a:spLocks noGrp="1"/>
          </p:cNvSpPr>
          <p:nvPr>
            <p:ph type="body" sz="quarter" idx="14" hasCustomPrompt="1"/>
          </p:nvPr>
        </p:nvSpPr>
        <p:spPr>
          <a:xfrm>
            <a:off x="1246188" y="6302066"/>
            <a:ext cx="4849812" cy="298760"/>
          </a:xfrm>
        </p:spPr>
        <p:txBody>
          <a:bodyPr anchor="ctr" anchorCtr="0"/>
          <a:lstStyle>
            <a:lvl1pPr>
              <a:buNone/>
              <a:defRPr sz="1200">
                <a:solidFill>
                  <a:schemeClr val="accent6"/>
                </a:solidFill>
              </a:defRPr>
            </a:lvl1pPr>
          </a:lstStyle>
          <a:p>
            <a:pPr lvl="0"/>
            <a:r>
              <a:rPr lang="en-GB"/>
              <a:t>INSERT SECURITY CLASSIFICATION / DRAFT STATUS</a:t>
            </a:r>
          </a:p>
        </p:txBody>
      </p:sp>
      <p:pic>
        <p:nvPicPr>
          <p:cNvPr id="11" name="Picture 10">
            <a:extLst>
              <a:ext uri="{FF2B5EF4-FFF2-40B4-BE49-F238E27FC236}">
                <a16:creationId xmlns:a16="http://schemas.microsoft.com/office/drawing/2014/main" id="{E359348C-D905-4D23-BCD3-3E67B8AC9C0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0592" y="361132"/>
            <a:ext cx="1187904" cy="754185"/>
          </a:xfrm>
          <a:prstGeom prst="rect">
            <a:avLst/>
          </a:prstGeom>
        </p:spPr>
      </p:pic>
    </p:spTree>
    <p:extLst>
      <p:ext uri="{BB962C8B-B14F-4D97-AF65-F5344CB8AC3E}">
        <p14:creationId xmlns:p14="http://schemas.microsoft.com/office/powerpoint/2010/main" val="315496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_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1475" y="440267"/>
            <a:ext cx="10009188" cy="1250421"/>
          </a:xfrm>
        </p:spPr>
        <p:txBody>
          <a:bodyPr/>
          <a:lstStyle/>
          <a:p>
            <a:r>
              <a:rPr lang="en-US"/>
              <a:t>Click to edit title</a:t>
            </a:r>
            <a:endParaRPr lang="en-GB"/>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p:nvPr>
        </p:nvSpPr>
        <p:spPr>
          <a:xfrm>
            <a:off x="371475" y="1940311"/>
            <a:ext cx="10009188" cy="38886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AC558B1B-F3DD-4ABD-9865-9303447DAE9F}" type="datetime1">
              <a:rPr lang="en-GB" smtClean="0"/>
              <a:t>24/05/2024</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US"/>
              <a:t>Virtual Testing for AEBS - GRVA 19</a:t>
            </a:r>
            <a:endParaRPr lang="en-GB"/>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9" name="Picture 8">
            <a:extLst>
              <a:ext uri="{FF2B5EF4-FFF2-40B4-BE49-F238E27FC236}">
                <a16:creationId xmlns:a16="http://schemas.microsoft.com/office/drawing/2014/main" id="{88AD6EFB-DCB7-4908-B421-2DA8D2217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475" y="6373745"/>
            <a:ext cx="1692092" cy="180908"/>
          </a:xfrm>
          <a:prstGeom prst="rect">
            <a:avLst/>
          </a:prstGeom>
        </p:spPr>
      </p:pic>
    </p:spTree>
    <p:extLst>
      <p:ext uri="{BB962C8B-B14F-4D97-AF65-F5344CB8AC3E}">
        <p14:creationId xmlns:p14="http://schemas.microsoft.com/office/powerpoint/2010/main" val="4060138718"/>
      </p:ext>
    </p:extLst>
  </p:cSld>
  <p:clrMapOvr>
    <a:masterClrMapping/>
  </p:clrMapOvr>
  <p:extLst>
    <p:ext uri="{DCECCB84-F9BA-43D5-87BE-67443E8EF086}">
      <p15:sldGuideLst xmlns:p15="http://schemas.microsoft.com/office/powerpoint/2012/main">
        <p15:guide id="1" pos="3840" userDrawn="1">
          <p15:clr>
            <a:srgbClr val="FBAE40"/>
          </p15:clr>
        </p15:guide>
        <p15:guide id="2" pos="653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1431-7BF7-4C84-96BB-FBBE70F49FA0}"/>
              </a:ext>
            </a:extLst>
          </p:cNvPr>
          <p:cNvSpPr>
            <a:spLocks noGrp="1"/>
          </p:cNvSpPr>
          <p:nvPr>
            <p:ph type="title" hasCustomPrompt="1"/>
          </p:nvPr>
        </p:nvSpPr>
        <p:spPr/>
        <p:txBody>
          <a:bodyPr/>
          <a:lstStyle/>
          <a:p>
            <a:r>
              <a:rPr lang="en-US"/>
              <a:t>Click to edit title</a:t>
            </a:r>
            <a:endParaRPr lang="en-GB"/>
          </a:p>
        </p:txBody>
      </p:sp>
      <p:sp>
        <p:nvSpPr>
          <p:cNvPr id="3" name="Content Placeholder 2">
            <a:extLst>
              <a:ext uri="{FF2B5EF4-FFF2-40B4-BE49-F238E27FC236}">
                <a16:creationId xmlns:a16="http://schemas.microsoft.com/office/drawing/2014/main" id="{7F473ABD-193F-43B4-AD0A-8CD541502451}"/>
              </a:ext>
            </a:extLst>
          </p:cNvPr>
          <p:cNvSpPr>
            <a:spLocks noGrp="1"/>
          </p:cNvSpPr>
          <p:nvPr>
            <p:ph sz="half" idx="1"/>
          </p:nvPr>
        </p:nvSpPr>
        <p:spPr>
          <a:xfrm>
            <a:off x="371474" y="1940400"/>
            <a:ext cx="5560399" cy="390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40FE9A-9727-490B-9311-D95AE35E7D69}"/>
              </a:ext>
            </a:extLst>
          </p:cNvPr>
          <p:cNvSpPr>
            <a:spLocks noGrp="1"/>
          </p:cNvSpPr>
          <p:nvPr>
            <p:ph sz="half" idx="2"/>
          </p:nvPr>
        </p:nvSpPr>
        <p:spPr>
          <a:xfrm>
            <a:off x="6260123" y="1940400"/>
            <a:ext cx="5560399" cy="390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2EC72B-60A8-4C57-B209-AAE6CBB3AF7D}"/>
              </a:ext>
            </a:extLst>
          </p:cNvPr>
          <p:cNvSpPr>
            <a:spLocks noGrp="1"/>
          </p:cNvSpPr>
          <p:nvPr>
            <p:ph type="dt" sz="half" idx="10"/>
          </p:nvPr>
        </p:nvSpPr>
        <p:spPr/>
        <p:txBody>
          <a:bodyPr/>
          <a:lstStyle/>
          <a:p>
            <a:fld id="{D3C1FE81-99CB-4C58-A7DA-9C025F938074}" type="datetime1">
              <a:rPr lang="en-GB" smtClean="0"/>
              <a:t>24/05/2024</a:t>
            </a:fld>
            <a:endParaRPr lang="en-GB"/>
          </a:p>
        </p:txBody>
      </p:sp>
      <p:sp>
        <p:nvSpPr>
          <p:cNvPr id="6" name="Footer Placeholder 5">
            <a:extLst>
              <a:ext uri="{FF2B5EF4-FFF2-40B4-BE49-F238E27FC236}">
                <a16:creationId xmlns:a16="http://schemas.microsoft.com/office/drawing/2014/main" id="{0432333B-02BE-43CD-9884-AC2C5864A2BB}"/>
              </a:ext>
            </a:extLst>
          </p:cNvPr>
          <p:cNvSpPr>
            <a:spLocks noGrp="1"/>
          </p:cNvSpPr>
          <p:nvPr>
            <p:ph type="ftr" sz="quarter" idx="11"/>
          </p:nvPr>
        </p:nvSpPr>
        <p:spPr/>
        <p:txBody>
          <a:bodyPr/>
          <a:lstStyle/>
          <a:p>
            <a:r>
              <a:rPr lang="en-US"/>
              <a:t>Virtual Testing for AEBS - GRVA 19</a:t>
            </a:r>
            <a:endParaRPr lang="en-GB"/>
          </a:p>
        </p:txBody>
      </p:sp>
      <p:sp>
        <p:nvSpPr>
          <p:cNvPr id="7" name="Slide Number Placeholder 6">
            <a:extLst>
              <a:ext uri="{FF2B5EF4-FFF2-40B4-BE49-F238E27FC236}">
                <a16:creationId xmlns:a16="http://schemas.microsoft.com/office/drawing/2014/main" id="{5C17A260-EC6E-430A-8832-821DA804AD78}"/>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10" name="Picture 9">
            <a:extLst>
              <a:ext uri="{FF2B5EF4-FFF2-40B4-BE49-F238E27FC236}">
                <a16:creationId xmlns:a16="http://schemas.microsoft.com/office/drawing/2014/main" id="{A3438320-98E0-48FC-AF97-FCB83C58EA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475" y="6373745"/>
            <a:ext cx="1692092" cy="180908"/>
          </a:xfrm>
          <a:prstGeom prst="rect">
            <a:avLst/>
          </a:prstGeom>
        </p:spPr>
      </p:pic>
    </p:spTree>
    <p:extLst>
      <p:ext uri="{BB962C8B-B14F-4D97-AF65-F5344CB8AC3E}">
        <p14:creationId xmlns:p14="http://schemas.microsoft.com/office/powerpoint/2010/main" val="1002223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Obj" preserve="1">
  <p:cSld name="Two Content_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1431-7BF7-4C84-96BB-FBBE70F49FA0}"/>
              </a:ext>
            </a:extLst>
          </p:cNvPr>
          <p:cNvSpPr>
            <a:spLocks noGrp="1"/>
          </p:cNvSpPr>
          <p:nvPr>
            <p:ph type="title" hasCustomPrompt="1"/>
          </p:nvPr>
        </p:nvSpPr>
        <p:spPr/>
        <p:txBody>
          <a:bodyPr/>
          <a:lstStyle/>
          <a:p>
            <a:r>
              <a:rPr lang="en-US"/>
              <a:t>Click to edit title</a:t>
            </a:r>
            <a:endParaRPr lang="en-GB"/>
          </a:p>
        </p:txBody>
      </p:sp>
      <p:sp>
        <p:nvSpPr>
          <p:cNvPr id="3" name="Content Placeholder 2">
            <a:extLst>
              <a:ext uri="{FF2B5EF4-FFF2-40B4-BE49-F238E27FC236}">
                <a16:creationId xmlns:a16="http://schemas.microsoft.com/office/drawing/2014/main" id="{7F473ABD-193F-43B4-AD0A-8CD541502451}"/>
              </a:ext>
            </a:extLst>
          </p:cNvPr>
          <p:cNvSpPr>
            <a:spLocks noGrp="1"/>
          </p:cNvSpPr>
          <p:nvPr>
            <p:ph sz="half" idx="1"/>
          </p:nvPr>
        </p:nvSpPr>
        <p:spPr>
          <a:xfrm>
            <a:off x="371474" y="1940400"/>
            <a:ext cx="5560399" cy="390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40FE9A-9727-490B-9311-D95AE35E7D69}"/>
              </a:ext>
            </a:extLst>
          </p:cNvPr>
          <p:cNvSpPr>
            <a:spLocks noGrp="1"/>
          </p:cNvSpPr>
          <p:nvPr>
            <p:ph sz="half" idx="2"/>
          </p:nvPr>
        </p:nvSpPr>
        <p:spPr>
          <a:xfrm>
            <a:off x="6260123" y="1940400"/>
            <a:ext cx="5560399" cy="390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2EC72B-60A8-4C57-B209-AAE6CBB3AF7D}"/>
              </a:ext>
            </a:extLst>
          </p:cNvPr>
          <p:cNvSpPr>
            <a:spLocks noGrp="1"/>
          </p:cNvSpPr>
          <p:nvPr>
            <p:ph type="dt" sz="half" idx="10"/>
          </p:nvPr>
        </p:nvSpPr>
        <p:spPr/>
        <p:txBody>
          <a:bodyPr/>
          <a:lstStyle/>
          <a:p>
            <a:fld id="{DF01FFA4-1476-4978-8AD4-96DD2E503B27}" type="datetime1">
              <a:rPr lang="en-GB" smtClean="0"/>
              <a:t>24/05/2024</a:t>
            </a:fld>
            <a:endParaRPr lang="en-GB"/>
          </a:p>
        </p:txBody>
      </p:sp>
      <p:sp>
        <p:nvSpPr>
          <p:cNvPr id="6" name="Footer Placeholder 5">
            <a:extLst>
              <a:ext uri="{FF2B5EF4-FFF2-40B4-BE49-F238E27FC236}">
                <a16:creationId xmlns:a16="http://schemas.microsoft.com/office/drawing/2014/main" id="{0432333B-02BE-43CD-9884-AC2C5864A2BB}"/>
              </a:ext>
            </a:extLst>
          </p:cNvPr>
          <p:cNvSpPr>
            <a:spLocks noGrp="1"/>
          </p:cNvSpPr>
          <p:nvPr>
            <p:ph type="ftr" sz="quarter" idx="11"/>
          </p:nvPr>
        </p:nvSpPr>
        <p:spPr/>
        <p:txBody>
          <a:bodyPr/>
          <a:lstStyle/>
          <a:p>
            <a:r>
              <a:rPr lang="en-US"/>
              <a:t>Virtual Testing for AEBS - GRVA 19</a:t>
            </a:r>
            <a:endParaRPr lang="en-GB"/>
          </a:p>
        </p:txBody>
      </p:sp>
      <p:sp>
        <p:nvSpPr>
          <p:cNvPr id="7" name="Slide Number Placeholder 6">
            <a:extLst>
              <a:ext uri="{FF2B5EF4-FFF2-40B4-BE49-F238E27FC236}">
                <a16:creationId xmlns:a16="http://schemas.microsoft.com/office/drawing/2014/main" id="{5C17A260-EC6E-430A-8832-821DA804AD78}"/>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10" name="Picture 9">
            <a:extLst>
              <a:ext uri="{FF2B5EF4-FFF2-40B4-BE49-F238E27FC236}">
                <a16:creationId xmlns:a16="http://schemas.microsoft.com/office/drawing/2014/main" id="{6171C351-05BE-4F1B-9839-A78A90F76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475" y="6373745"/>
            <a:ext cx="1692092" cy="180908"/>
          </a:xfrm>
          <a:prstGeom prst="rect">
            <a:avLst/>
          </a:prstGeom>
        </p:spPr>
      </p:pic>
    </p:spTree>
    <p:extLst>
      <p:ext uri="{BB962C8B-B14F-4D97-AF65-F5344CB8AC3E}">
        <p14:creationId xmlns:p14="http://schemas.microsoft.com/office/powerpoint/2010/main" val="571457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0" name="Picture 29" descr="A picture containing pie chart&#10;&#10;Description automatically generated">
            <a:extLst>
              <a:ext uri="{FF2B5EF4-FFF2-40B4-BE49-F238E27FC236}">
                <a16:creationId xmlns:a16="http://schemas.microsoft.com/office/drawing/2014/main" id="{394C8829-8C33-454C-9063-4FDAAFE46FF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1"/>
          <a:stretch/>
        </p:blipFill>
        <p:spPr>
          <a:xfrm>
            <a:off x="0" y="0"/>
            <a:ext cx="12192000" cy="6858000"/>
          </a:xfrm>
          <a:prstGeom prst="rect">
            <a:avLst/>
          </a:prstGeom>
        </p:spPr>
      </p:pic>
      <p:sp>
        <p:nvSpPr>
          <p:cNvPr id="2" name="Title 1">
            <a:extLst>
              <a:ext uri="{FF2B5EF4-FFF2-40B4-BE49-F238E27FC236}">
                <a16:creationId xmlns:a16="http://schemas.microsoft.com/office/drawing/2014/main" id="{2ADD2A2A-8C01-4EF3-BFC3-F565457DB216}"/>
              </a:ext>
            </a:extLst>
          </p:cNvPr>
          <p:cNvSpPr>
            <a:spLocks noGrp="1"/>
          </p:cNvSpPr>
          <p:nvPr>
            <p:ph type="title" hasCustomPrompt="1"/>
          </p:nvPr>
        </p:nvSpPr>
        <p:spPr>
          <a:xfrm>
            <a:off x="5284380" y="1616146"/>
            <a:ext cx="6530574" cy="2861266"/>
          </a:xfrm>
        </p:spPr>
        <p:txBody>
          <a:bodyPr anchor="t" anchorCtr="0"/>
          <a:lstStyle>
            <a:lvl1pPr>
              <a:lnSpc>
                <a:spcPct val="100000"/>
              </a:lnSpc>
              <a:defRPr sz="6000">
                <a:solidFill>
                  <a:schemeClr val="bg1"/>
                </a:solidFill>
              </a:defRPr>
            </a:lvl1pPr>
          </a:lstStyle>
          <a:p>
            <a:r>
              <a:rPr lang="en-US"/>
              <a:t>Click to edit title</a:t>
            </a:r>
            <a:endParaRPr lang="en-GB"/>
          </a:p>
        </p:txBody>
      </p:sp>
      <p:sp>
        <p:nvSpPr>
          <p:cNvPr id="4" name="Date Placeholder 3">
            <a:extLst>
              <a:ext uri="{FF2B5EF4-FFF2-40B4-BE49-F238E27FC236}">
                <a16:creationId xmlns:a16="http://schemas.microsoft.com/office/drawing/2014/main" id="{0CB2CA2C-2DC0-44FB-A3DA-1A1BC13EAAC4}"/>
              </a:ext>
            </a:extLst>
          </p:cNvPr>
          <p:cNvSpPr>
            <a:spLocks noGrp="1"/>
          </p:cNvSpPr>
          <p:nvPr>
            <p:ph type="dt" sz="half" idx="10"/>
          </p:nvPr>
        </p:nvSpPr>
        <p:spPr/>
        <p:txBody>
          <a:bodyPr/>
          <a:lstStyle/>
          <a:p>
            <a:fld id="{FC5C162F-DA22-4248-89F1-1D19155E94B1}" type="datetime1">
              <a:rPr lang="en-GB" smtClean="0"/>
              <a:t>24/05/2024</a:t>
            </a:fld>
            <a:endParaRPr lang="en-GB"/>
          </a:p>
        </p:txBody>
      </p:sp>
      <p:sp>
        <p:nvSpPr>
          <p:cNvPr id="5" name="Footer Placeholder 4">
            <a:extLst>
              <a:ext uri="{FF2B5EF4-FFF2-40B4-BE49-F238E27FC236}">
                <a16:creationId xmlns:a16="http://schemas.microsoft.com/office/drawing/2014/main" id="{A61ADBB4-B47C-4AA5-8BED-8FE06246CF81}"/>
              </a:ext>
            </a:extLst>
          </p:cNvPr>
          <p:cNvSpPr>
            <a:spLocks noGrp="1"/>
          </p:cNvSpPr>
          <p:nvPr>
            <p:ph type="ftr" sz="quarter" idx="11"/>
          </p:nvPr>
        </p:nvSpPr>
        <p:spPr>
          <a:xfrm>
            <a:off x="4017554" y="7372601"/>
            <a:ext cx="4114800" cy="180908"/>
          </a:xfrm>
        </p:spPr>
        <p:txBody>
          <a:bodyPr/>
          <a:lstStyle/>
          <a:p>
            <a:r>
              <a:rPr lang="en-US"/>
              <a:t>Virtual Testing for AEBS - GRVA 19</a:t>
            </a:r>
            <a:endParaRPr lang="en-GB"/>
          </a:p>
        </p:txBody>
      </p:sp>
      <p:sp>
        <p:nvSpPr>
          <p:cNvPr id="6" name="Slide Number Placeholder 5">
            <a:extLst>
              <a:ext uri="{FF2B5EF4-FFF2-40B4-BE49-F238E27FC236}">
                <a16:creationId xmlns:a16="http://schemas.microsoft.com/office/drawing/2014/main" id="{3491671A-B7B4-4787-939C-D195FB6F262E}"/>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8" name="Picture 7">
            <a:extLst>
              <a:ext uri="{FF2B5EF4-FFF2-40B4-BE49-F238E27FC236}">
                <a16:creationId xmlns:a16="http://schemas.microsoft.com/office/drawing/2014/main" id="{BE9091B7-AAF7-4F34-BF79-62CD1990FA8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1475" y="6373745"/>
            <a:ext cx="1692092" cy="180908"/>
          </a:xfrm>
          <a:prstGeom prst="rect">
            <a:avLst/>
          </a:prstGeom>
        </p:spPr>
      </p:pic>
    </p:spTree>
    <p:extLst>
      <p:ext uri="{BB962C8B-B14F-4D97-AF65-F5344CB8AC3E}">
        <p14:creationId xmlns:p14="http://schemas.microsoft.com/office/powerpoint/2010/main" val="474520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_1">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8EEED1A2-F6C1-4943-A33D-7164D567F6A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ADD2A2A-8C01-4EF3-BFC3-F565457DB216}"/>
              </a:ext>
            </a:extLst>
          </p:cNvPr>
          <p:cNvSpPr>
            <a:spLocks noGrp="1"/>
          </p:cNvSpPr>
          <p:nvPr>
            <p:ph type="title" hasCustomPrompt="1"/>
          </p:nvPr>
        </p:nvSpPr>
        <p:spPr>
          <a:xfrm>
            <a:off x="653386" y="682082"/>
            <a:ext cx="4842846" cy="2861266"/>
          </a:xfrm>
        </p:spPr>
        <p:txBody>
          <a:bodyPr anchor="t" anchorCtr="0"/>
          <a:lstStyle>
            <a:lvl1pPr>
              <a:lnSpc>
                <a:spcPct val="100000"/>
              </a:lnSpc>
              <a:defRPr sz="6000">
                <a:solidFill>
                  <a:schemeClr val="bg1"/>
                </a:solidFill>
              </a:defRPr>
            </a:lvl1pPr>
          </a:lstStyle>
          <a:p>
            <a:r>
              <a:rPr lang="en-US"/>
              <a:t>Click to edit title</a:t>
            </a:r>
            <a:endParaRPr lang="en-GB"/>
          </a:p>
        </p:txBody>
      </p:sp>
      <p:sp>
        <p:nvSpPr>
          <p:cNvPr id="4" name="Date Placeholder 3">
            <a:extLst>
              <a:ext uri="{FF2B5EF4-FFF2-40B4-BE49-F238E27FC236}">
                <a16:creationId xmlns:a16="http://schemas.microsoft.com/office/drawing/2014/main" id="{0CB2CA2C-2DC0-44FB-A3DA-1A1BC13EAAC4}"/>
              </a:ext>
            </a:extLst>
          </p:cNvPr>
          <p:cNvSpPr>
            <a:spLocks noGrp="1"/>
          </p:cNvSpPr>
          <p:nvPr>
            <p:ph type="dt" sz="half" idx="10"/>
          </p:nvPr>
        </p:nvSpPr>
        <p:spPr/>
        <p:txBody>
          <a:bodyPr/>
          <a:lstStyle/>
          <a:p>
            <a:fld id="{5EB8CF06-FBDC-4B9B-B5C7-DAEE37AB3A2B}" type="datetime1">
              <a:rPr lang="en-GB" smtClean="0"/>
              <a:t>24/05/2024</a:t>
            </a:fld>
            <a:endParaRPr lang="en-GB"/>
          </a:p>
        </p:txBody>
      </p:sp>
      <p:sp>
        <p:nvSpPr>
          <p:cNvPr id="6" name="Slide Number Placeholder 5">
            <a:extLst>
              <a:ext uri="{FF2B5EF4-FFF2-40B4-BE49-F238E27FC236}">
                <a16:creationId xmlns:a16="http://schemas.microsoft.com/office/drawing/2014/main" id="{3491671A-B7B4-4787-939C-D195FB6F262E}"/>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1052346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_2">
    <p:bg>
      <p:bgPr>
        <a:solidFill>
          <a:schemeClr val="accent2"/>
        </a:solidFill>
        <a:effectLst/>
      </p:bgPr>
    </p:bg>
    <p:spTree>
      <p:nvGrpSpPr>
        <p:cNvPr id="1" name=""/>
        <p:cNvGrpSpPr/>
        <p:nvPr/>
      </p:nvGrpSpPr>
      <p:grpSpPr>
        <a:xfrm>
          <a:off x="0" y="0"/>
          <a:ext cx="0" cy="0"/>
          <a:chOff x="0" y="0"/>
          <a:chExt cx="0" cy="0"/>
        </a:xfrm>
      </p:grpSpPr>
      <p:pic>
        <p:nvPicPr>
          <p:cNvPr id="7" name="Picture 6" descr="Shape, rectangle&#10;&#10;Description automatically generated">
            <a:extLst>
              <a:ext uri="{FF2B5EF4-FFF2-40B4-BE49-F238E27FC236}">
                <a16:creationId xmlns:a16="http://schemas.microsoft.com/office/drawing/2014/main" id="{3BEDB83D-452B-4004-B1FC-E5671AE18CC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1"/>
          <a:stretch/>
        </p:blipFill>
        <p:spPr>
          <a:xfrm>
            <a:off x="0" y="0"/>
            <a:ext cx="12192000" cy="6858000"/>
          </a:xfrm>
          <a:prstGeom prst="rect">
            <a:avLst/>
          </a:prstGeom>
        </p:spPr>
      </p:pic>
      <p:sp>
        <p:nvSpPr>
          <p:cNvPr id="2" name="Title 1">
            <a:extLst>
              <a:ext uri="{FF2B5EF4-FFF2-40B4-BE49-F238E27FC236}">
                <a16:creationId xmlns:a16="http://schemas.microsoft.com/office/drawing/2014/main" id="{2ADD2A2A-8C01-4EF3-BFC3-F565457DB216}"/>
              </a:ext>
            </a:extLst>
          </p:cNvPr>
          <p:cNvSpPr>
            <a:spLocks noGrp="1"/>
          </p:cNvSpPr>
          <p:nvPr>
            <p:ph type="title" hasCustomPrompt="1"/>
          </p:nvPr>
        </p:nvSpPr>
        <p:spPr>
          <a:xfrm>
            <a:off x="637953" y="2307264"/>
            <a:ext cx="10600661" cy="2170147"/>
          </a:xfrm>
        </p:spPr>
        <p:txBody>
          <a:bodyPr anchor="t" anchorCtr="0"/>
          <a:lstStyle>
            <a:lvl1pPr>
              <a:lnSpc>
                <a:spcPct val="100000"/>
              </a:lnSpc>
              <a:defRPr sz="6000">
                <a:solidFill>
                  <a:schemeClr val="bg1"/>
                </a:solidFill>
              </a:defRPr>
            </a:lvl1pPr>
          </a:lstStyle>
          <a:p>
            <a:r>
              <a:rPr lang="en-US"/>
              <a:t>Click to edit title</a:t>
            </a:r>
            <a:endParaRPr lang="en-GB"/>
          </a:p>
        </p:txBody>
      </p:sp>
      <p:sp>
        <p:nvSpPr>
          <p:cNvPr id="4" name="Date Placeholder 3">
            <a:extLst>
              <a:ext uri="{FF2B5EF4-FFF2-40B4-BE49-F238E27FC236}">
                <a16:creationId xmlns:a16="http://schemas.microsoft.com/office/drawing/2014/main" id="{0CB2CA2C-2DC0-44FB-A3DA-1A1BC13EAAC4}"/>
              </a:ext>
            </a:extLst>
          </p:cNvPr>
          <p:cNvSpPr>
            <a:spLocks noGrp="1"/>
          </p:cNvSpPr>
          <p:nvPr>
            <p:ph type="dt" sz="half" idx="10"/>
          </p:nvPr>
        </p:nvSpPr>
        <p:spPr/>
        <p:txBody>
          <a:bodyPr/>
          <a:lstStyle/>
          <a:p>
            <a:fld id="{7CFCB1A2-11A9-43D6-A7A3-0CA0B0568CE2}" type="datetime1">
              <a:rPr lang="en-GB" smtClean="0"/>
              <a:t>24/05/2024</a:t>
            </a:fld>
            <a:endParaRPr lang="en-GB"/>
          </a:p>
        </p:txBody>
      </p:sp>
      <p:sp>
        <p:nvSpPr>
          <p:cNvPr id="5" name="Footer Placeholder 4">
            <a:extLst>
              <a:ext uri="{FF2B5EF4-FFF2-40B4-BE49-F238E27FC236}">
                <a16:creationId xmlns:a16="http://schemas.microsoft.com/office/drawing/2014/main" id="{A61ADBB4-B47C-4AA5-8BED-8FE06246CF81}"/>
              </a:ext>
            </a:extLst>
          </p:cNvPr>
          <p:cNvSpPr>
            <a:spLocks noGrp="1"/>
          </p:cNvSpPr>
          <p:nvPr>
            <p:ph type="ftr" sz="quarter" idx="11"/>
          </p:nvPr>
        </p:nvSpPr>
        <p:spPr/>
        <p:txBody>
          <a:bodyPr/>
          <a:lstStyle/>
          <a:p>
            <a:r>
              <a:rPr lang="en-US"/>
              <a:t>Virtual Testing for AEBS - GRVA 19</a:t>
            </a:r>
            <a:endParaRPr lang="en-GB"/>
          </a:p>
        </p:txBody>
      </p:sp>
      <p:sp>
        <p:nvSpPr>
          <p:cNvPr id="6" name="Slide Number Placeholder 5">
            <a:extLst>
              <a:ext uri="{FF2B5EF4-FFF2-40B4-BE49-F238E27FC236}">
                <a16:creationId xmlns:a16="http://schemas.microsoft.com/office/drawing/2014/main" id="{3491671A-B7B4-4787-939C-D195FB6F262E}"/>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8" name="Picture 7">
            <a:extLst>
              <a:ext uri="{FF2B5EF4-FFF2-40B4-BE49-F238E27FC236}">
                <a16:creationId xmlns:a16="http://schemas.microsoft.com/office/drawing/2014/main" id="{FA69EAE4-3CDA-4513-8093-616ACBB5E19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1475" y="6373745"/>
            <a:ext cx="1692092" cy="180908"/>
          </a:xfrm>
          <a:prstGeom prst="rect">
            <a:avLst/>
          </a:prstGeom>
        </p:spPr>
      </p:pic>
    </p:spTree>
    <p:extLst>
      <p:ext uri="{BB962C8B-B14F-4D97-AF65-F5344CB8AC3E}">
        <p14:creationId xmlns:p14="http://schemas.microsoft.com/office/powerpoint/2010/main" val="2694003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7822B-8636-4D6C-A236-88D01E832609}"/>
              </a:ext>
            </a:extLst>
          </p:cNvPr>
          <p:cNvSpPr>
            <a:spLocks noGrp="1"/>
          </p:cNvSpPr>
          <p:nvPr>
            <p:ph type="title" hasCustomPrompt="1"/>
          </p:nvPr>
        </p:nvSpPr>
        <p:spPr/>
        <p:txBody>
          <a:bodyPr/>
          <a:lstStyle/>
          <a:p>
            <a:r>
              <a:rPr lang="en-US"/>
              <a:t>Click to edit title</a:t>
            </a:r>
            <a:endParaRPr lang="en-GB"/>
          </a:p>
        </p:txBody>
      </p:sp>
      <p:sp>
        <p:nvSpPr>
          <p:cNvPr id="3" name="Date Placeholder 2">
            <a:extLst>
              <a:ext uri="{FF2B5EF4-FFF2-40B4-BE49-F238E27FC236}">
                <a16:creationId xmlns:a16="http://schemas.microsoft.com/office/drawing/2014/main" id="{7399AF1C-01C0-42A8-9C4B-1E9C27828846}"/>
              </a:ext>
            </a:extLst>
          </p:cNvPr>
          <p:cNvSpPr>
            <a:spLocks noGrp="1"/>
          </p:cNvSpPr>
          <p:nvPr>
            <p:ph type="dt" sz="half" idx="10"/>
          </p:nvPr>
        </p:nvSpPr>
        <p:spPr/>
        <p:txBody>
          <a:bodyPr/>
          <a:lstStyle/>
          <a:p>
            <a:fld id="{2F39A45D-1D25-4A32-AF07-A0F644DD3311}" type="datetime1">
              <a:rPr lang="en-GB" smtClean="0"/>
              <a:t>24/05/2024</a:t>
            </a:fld>
            <a:endParaRPr lang="en-GB"/>
          </a:p>
        </p:txBody>
      </p:sp>
      <p:sp>
        <p:nvSpPr>
          <p:cNvPr id="4" name="Footer Placeholder 3">
            <a:extLst>
              <a:ext uri="{FF2B5EF4-FFF2-40B4-BE49-F238E27FC236}">
                <a16:creationId xmlns:a16="http://schemas.microsoft.com/office/drawing/2014/main" id="{F4B40710-263D-407F-AC80-4C89F77E69BB}"/>
              </a:ext>
            </a:extLst>
          </p:cNvPr>
          <p:cNvSpPr>
            <a:spLocks noGrp="1"/>
          </p:cNvSpPr>
          <p:nvPr>
            <p:ph type="ftr" sz="quarter" idx="11"/>
          </p:nvPr>
        </p:nvSpPr>
        <p:spPr/>
        <p:txBody>
          <a:bodyPr/>
          <a:lstStyle/>
          <a:p>
            <a:r>
              <a:rPr lang="en-US"/>
              <a:t>Virtual Testing for AEBS - GRVA 19</a:t>
            </a:r>
            <a:endParaRPr lang="en-GB"/>
          </a:p>
        </p:txBody>
      </p:sp>
      <p:sp>
        <p:nvSpPr>
          <p:cNvPr id="5" name="Slide Number Placeholder 4">
            <a:extLst>
              <a:ext uri="{FF2B5EF4-FFF2-40B4-BE49-F238E27FC236}">
                <a16:creationId xmlns:a16="http://schemas.microsoft.com/office/drawing/2014/main" id="{764E2B16-C39C-474E-9069-5E9A3570FD29}"/>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836992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B4A999-34D9-4A4D-B40E-FD064B1319CF}"/>
              </a:ext>
            </a:extLst>
          </p:cNvPr>
          <p:cNvSpPr>
            <a:spLocks noGrp="1"/>
          </p:cNvSpPr>
          <p:nvPr>
            <p:ph type="dt" sz="half" idx="10"/>
          </p:nvPr>
        </p:nvSpPr>
        <p:spPr/>
        <p:txBody>
          <a:bodyPr/>
          <a:lstStyle/>
          <a:p>
            <a:fld id="{18F17952-3898-4199-809A-9803D50C4F69}" type="datetime1">
              <a:rPr lang="en-GB" smtClean="0"/>
              <a:t>24/05/2024</a:t>
            </a:fld>
            <a:endParaRPr lang="en-GB"/>
          </a:p>
        </p:txBody>
      </p:sp>
      <p:sp>
        <p:nvSpPr>
          <p:cNvPr id="3" name="Footer Placeholder 2">
            <a:extLst>
              <a:ext uri="{FF2B5EF4-FFF2-40B4-BE49-F238E27FC236}">
                <a16:creationId xmlns:a16="http://schemas.microsoft.com/office/drawing/2014/main" id="{07AD61DA-1957-490D-BD36-CBE15EDF6526}"/>
              </a:ext>
            </a:extLst>
          </p:cNvPr>
          <p:cNvSpPr>
            <a:spLocks noGrp="1"/>
          </p:cNvSpPr>
          <p:nvPr>
            <p:ph type="ftr" sz="quarter" idx="11"/>
          </p:nvPr>
        </p:nvSpPr>
        <p:spPr/>
        <p:txBody>
          <a:bodyPr/>
          <a:lstStyle/>
          <a:p>
            <a:r>
              <a:rPr lang="en-US"/>
              <a:t>Virtual Testing for AEBS - GRVA 19</a:t>
            </a:r>
            <a:endParaRPr lang="en-GB"/>
          </a:p>
        </p:txBody>
      </p:sp>
      <p:sp>
        <p:nvSpPr>
          <p:cNvPr id="4" name="Slide Number Placeholder 3">
            <a:extLst>
              <a:ext uri="{FF2B5EF4-FFF2-40B4-BE49-F238E27FC236}">
                <a16:creationId xmlns:a16="http://schemas.microsoft.com/office/drawing/2014/main" id="{C4F0A2D9-B2DC-4447-BE4B-97055C9A8466}"/>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1440154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1">
    <p:bg>
      <p:bgPr>
        <a:solidFill>
          <a:schemeClr val="accent2"/>
        </a:solidFill>
        <a:effectLst/>
      </p:bgPr>
    </p:bg>
    <p:spTree>
      <p:nvGrpSpPr>
        <p:cNvPr id="1" name=""/>
        <p:cNvGrpSpPr/>
        <p:nvPr/>
      </p:nvGrpSpPr>
      <p:grpSpPr>
        <a:xfrm>
          <a:off x="0" y="0"/>
          <a:ext cx="0" cy="0"/>
          <a:chOff x="0" y="0"/>
          <a:chExt cx="0" cy="0"/>
        </a:xfrm>
      </p:grpSpPr>
      <p:pic>
        <p:nvPicPr>
          <p:cNvPr id="8" name="Picture 7" descr="Shape, arrow&#10;&#10;Description automatically generated">
            <a:extLst>
              <a:ext uri="{FF2B5EF4-FFF2-40B4-BE49-F238E27FC236}">
                <a16:creationId xmlns:a16="http://schemas.microsoft.com/office/drawing/2014/main" id="{F2FFC308-E1AF-490A-BC7A-864C2E29DE6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1"/>
            <a:ext cx="12192001" cy="6874655"/>
          </a:xfrm>
          <a:prstGeom prst="rect">
            <a:avLst/>
          </a:prstGeom>
        </p:spPr>
      </p:pic>
      <p:sp>
        <p:nvSpPr>
          <p:cNvPr id="2" name="Title 1">
            <a:extLst>
              <a:ext uri="{FF2B5EF4-FFF2-40B4-BE49-F238E27FC236}">
                <a16:creationId xmlns:a16="http://schemas.microsoft.com/office/drawing/2014/main" id="{CE3CDAFA-EC4B-40E4-AADA-09BA174EEDC9}"/>
              </a:ext>
            </a:extLst>
          </p:cNvPr>
          <p:cNvSpPr>
            <a:spLocks noGrp="1"/>
          </p:cNvSpPr>
          <p:nvPr>
            <p:ph type="ctrTitle" hasCustomPrompt="1"/>
          </p:nvPr>
        </p:nvSpPr>
        <p:spPr>
          <a:xfrm>
            <a:off x="1246379" y="3770967"/>
            <a:ext cx="10574144" cy="881196"/>
          </a:xfrm>
        </p:spPr>
        <p:txBody>
          <a:bodyPr anchor="t" anchorCtr="0">
            <a:noAutofit/>
          </a:bodyPr>
          <a:lstStyle>
            <a:lvl1pPr algn="l">
              <a:lnSpc>
                <a:spcPct val="90000"/>
              </a:lnSpc>
              <a:defRPr sz="6400">
                <a:solidFill>
                  <a:schemeClr val="bg1"/>
                </a:solidFill>
              </a:defRPr>
            </a:lvl1pPr>
          </a:lstStyle>
          <a:p>
            <a:r>
              <a:rPr lang="en-US"/>
              <a:t>Click to edit title</a:t>
            </a:r>
            <a:endParaRPr lang="en-GB"/>
          </a:p>
        </p:txBody>
      </p:sp>
      <p:sp>
        <p:nvSpPr>
          <p:cNvPr id="3" name="Subtitle 2">
            <a:extLst>
              <a:ext uri="{FF2B5EF4-FFF2-40B4-BE49-F238E27FC236}">
                <a16:creationId xmlns:a16="http://schemas.microsoft.com/office/drawing/2014/main" id="{C0370FA5-49A7-404D-97CB-01135F8F2279}"/>
              </a:ext>
            </a:extLst>
          </p:cNvPr>
          <p:cNvSpPr>
            <a:spLocks noGrp="1"/>
          </p:cNvSpPr>
          <p:nvPr>
            <p:ph type="subTitle" idx="1" hasCustomPrompt="1"/>
          </p:nvPr>
        </p:nvSpPr>
        <p:spPr>
          <a:xfrm>
            <a:off x="1246379" y="4669635"/>
            <a:ext cx="9446860" cy="772877"/>
          </a:xfrm>
        </p:spPr>
        <p:txBody>
          <a:bodyPr/>
          <a:lstStyle>
            <a:lvl1pPr marL="0" indent="0" algn="l">
              <a:lnSpc>
                <a:spcPct val="90000"/>
              </a:lnSpc>
              <a:buNone/>
              <a:defRPr sz="5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endParaRPr lang="en-GB"/>
          </a:p>
        </p:txBody>
      </p:sp>
      <p:sp>
        <p:nvSpPr>
          <p:cNvPr id="4" name="Date Placeholder 3">
            <a:extLst>
              <a:ext uri="{FF2B5EF4-FFF2-40B4-BE49-F238E27FC236}">
                <a16:creationId xmlns:a16="http://schemas.microsoft.com/office/drawing/2014/main" id="{4F94BCD7-3107-480B-99BB-C1FE11F6639F}"/>
              </a:ext>
            </a:extLst>
          </p:cNvPr>
          <p:cNvSpPr>
            <a:spLocks noGrp="1"/>
          </p:cNvSpPr>
          <p:nvPr>
            <p:ph type="dt" sz="half" idx="10"/>
          </p:nvPr>
        </p:nvSpPr>
        <p:spPr/>
        <p:txBody>
          <a:bodyPr/>
          <a:lstStyle/>
          <a:p>
            <a:fld id="{BC88C68E-7DA3-4366-8E5A-1B8954716AA7}" type="datetime1">
              <a:rPr lang="en-GB" smtClean="0"/>
              <a:t>24/05/2024</a:t>
            </a:fld>
            <a:endParaRPr lang="en-GB"/>
          </a:p>
        </p:txBody>
      </p:sp>
      <p:sp>
        <p:nvSpPr>
          <p:cNvPr id="6" name="Slide Number Placeholder 5">
            <a:extLst>
              <a:ext uri="{FF2B5EF4-FFF2-40B4-BE49-F238E27FC236}">
                <a16:creationId xmlns:a16="http://schemas.microsoft.com/office/drawing/2014/main" id="{4A4824DC-FA49-4850-AA45-25103D73EB64}"/>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0" name="Text Placeholder 9">
            <a:extLst>
              <a:ext uri="{FF2B5EF4-FFF2-40B4-BE49-F238E27FC236}">
                <a16:creationId xmlns:a16="http://schemas.microsoft.com/office/drawing/2014/main" id="{FFD209D4-B103-4993-ADF3-9AD1A667349F}"/>
              </a:ext>
            </a:extLst>
          </p:cNvPr>
          <p:cNvSpPr>
            <a:spLocks noGrp="1"/>
          </p:cNvSpPr>
          <p:nvPr>
            <p:ph type="body" sz="quarter" idx="13"/>
          </p:nvPr>
        </p:nvSpPr>
        <p:spPr>
          <a:xfrm>
            <a:off x="1246188" y="5727693"/>
            <a:ext cx="4849812" cy="698347"/>
          </a:xfrm>
        </p:spPr>
        <p:txBody>
          <a:bodyPr/>
          <a:lstStyle>
            <a:lvl1pPr>
              <a:buNone/>
              <a:defRPr sz="1600">
                <a:solidFill>
                  <a:schemeClr val="bg1"/>
                </a:solidFill>
              </a:defRPr>
            </a:lvl1pPr>
          </a:lstStyle>
          <a:p>
            <a:pPr lvl="0"/>
            <a:r>
              <a:rPr lang="en-US"/>
              <a:t>Click to edit Master text styles</a:t>
            </a:r>
          </a:p>
        </p:txBody>
      </p:sp>
      <p:sp>
        <p:nvSpPr>
          <p:cNvPr id="13" name="Text Placeholder 7">
            <a:extLst>
              <a:ext uri="{FF2B5EF4-FFF2-40B4-BE49-F238E27FC236}">
                <a16:creationId xmlns:a16="http://schemas.microsoft.com/office/drawing/2014/main" id="{0BDB854A-7269-4DC0-9140-879E83DC7CDA}"/>
              </a:ext>
            </a:extLst>
          </p:cNvPr>
          <p:cNvSpPr>
            <a:spLocks noGrp="1"/>
          </p:cNvSpPr>
          <p:nvPr>
            <p:ph type="body" sz="quarter" idx="14" hasCustomPrompt="1"/>
          </p:nvPr>
        </p:nvSpPr>
        <p:spPr>
          <a:xfrm>
            <a:off x="1246188" y="6302066"/>
            <a:ext cx="4849812" cy="298760"/>
          </a:xfrm>
        </p:spPr>
        <p:txBody>
          <a:bodyPr anchor="ctr" anchorCtr="0"/>
          <a:lstStyle>
            <a:lvl1pPr>
              <a:buNone/>
              <a:defRPr sz="1200">
                <a:solidFill>
                  <a:schemeClr val="bg1"/>
                </a:solidFill>
              </a:defRPr>
            </a:lvl1pPr>
          </a:lstStyle>
          <a:p>
            <a:pPr lvl="0"/>
            <a:r>
              <a:rPr lang="en-GB"/>
              <a:t>INSERT SECURITY CLASSIFICATION / DRAFT STATUS</a:t>
            </a:r>
          </a:p>
        </p:txBody>
      </p:sp>
      <p:pic>
        <p:nvPicPr>
          <p:cNvPr id="11" name="Picture 10">
            <a:extLst>
              <a:ext uri="{FF2B5EF4-FFF2-40B4-BE49-F238E27FC236}">
                <a16:creationId xmlns:a16="http://schemas.microsoft.com/office/drawing/2014/main" id="{A34F166C-672F-418A-AA26-69FDF88032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0592" y="361132"/>
            <a:ext cx="1187904" cy="754185"/>
          </a:xfrm>
          <a:prstGeom prst="rect">
            <a:avLst/>
          </a:prstGeom>
        </p:spPr>
      </p:pic>
    </p:spTree>
    <p:extLst>
      <p:ext uri="{BB962C8B-B14F-4D97-AF65-F5344CB8AC3E}">
        <p14:creationId xmlns:p14="http://schemas.microsoft.com/office/powerpoint/2010/main" val="413705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_2">
    <p:bg>
      <p:bgPr>
        <a:solidFill>
          <a:schemeClr val="accent2"/>
        </a:solidFill>
        <a:effectLst/>
      </p:bgPr>
    </p:bg>
    <p:spTree>
      <p:nvGrpSpPr>
        <p:cNvPr id="1" name=""/>
        <p:cNvGrpSpPr/>
        <p:nvPr/>
      </p:nvGrpSpPr>
      <p:grpSpPr>
        <a:xfrm>
          <a:off x="0" y="0"/>
          <a:ext cx="0" cy="0"/>
          <a:chOff x="0" y="0"/>
          <a:chExt cx="0" cy="0"/>
        </a:xfrm>
      </p:grpSpPr>
      <p:pic>
        <p:nvPicPr>
          <p:cNvPr id="8" name="Picture 7" descr="Shape, arrow&#10;&#10;Description automatically generated">
            <a:extLst>
              <a:ext uri="{FF2B5EF4-FFF2-40B4-BE49-F238E27FC236}">
                <a16:creationId xmlns:a16="http://schemas.microsoft.com/office/drawing/2014/main" id="{F2FFC308-E1AF-490A-BC7A-864C2E29DE6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1"/>
            <a:ext cx="12192001" cy="6874655"/>
          </a:xfrm>
          <a:prstGeom prst="rect">
            <a:avLst/>
          </a:prstGeom>
        </p:spPr>
      </p:pic>
      <p:sp>
        <p:nvSpPr>
          <p:cNvPr id="2" name="Title 1">
            <a:extLst>
              <a:ext uri="{FF2B5EF4-FFF2-40B4-BE49-F238E27FC236}">
                <a16:creationId xmlns:a16="http://schemas.microsoft.com/office/drawing/2014/main" id="{CE3CDAFA-EC4B-40E4-AADA-09BA174EEDC9}"/>
              </a:ext>
            </a:extLst>
          </p:cNvPr>
          <p:cNvSpPr>
            <a:spLocks noGrp="1"/>
          </p:cNvSpPr>
          <p:nvPr>
            <p:ph type="ctrTitle" hasCustomPrompt="1"/>
          </p:nvPr>
        </p:nvSpPr>
        <p:spPr>
          <a:xfrm>
            <a:off x="1246379" y="3770967"/>
            <a:ext cx="10574144" cy="881196"/>
          </a:xfrm>
        </p:spPr>
        <p:txBody>
          <a:bodyPr anchor="t" anchorCtr="0">
            <a:noAutofit/>
          </a:bodyPr>
          <a:lstStyle>
            <a:lvl1pPr algn="l">
              <a:lnSpc>
                <a:spcPct val="90000"/>
              </a:lnSpc>
              <a:defRPr sz="6400">
                <a:solidFill>
                  <a:schemeClr val="bg1"/>
                </a:solidFill>
              </a:defRPr>
            </a:lvl1pPr>
          </a:lstStyle>
          <a:p>
            <a:r>
              <a:rPr lang="en-US"/>
              <a:t>Click to edit title</a:t>
            </a:r>
            <a:endParaRPr lang="en-GB"/>
          </a:p>
        </p:txBody>
      </p:sp>
      <p:sp>
        <p:nvSpPr>
          <p:cNvPr id="3" name="Subtitle 2">
            <a:extLst>
              <a:ext uri="{FF2B5EF4-FFF2-40B4-BE49-F238E27FC236}">
                <a16:creationId xmlns:a16="http://schemas.microsoft.com/office/drawing/2014/main" id="{C0370FA5-49A7-404D-97CB-01135F8F2279}"/>
              </a:ext>
            </a:extLst>
          </p:cNvPr>
          <p:cNvSpPr>
            <a:spLocks noGrp="1"/>
          </p:cNvSpPr>
          <p:nvPr>
            <p:ph type="subTitle" idx="1" hasCustomPrompt="1"/>
          </p:nvPr>
        </p:nvSpPr>
        <p:spPr>
          <a:xfrm>
            <a:off x="1246379" y="4669635"/>
            <a:ext cx="9446860" cy="772877"/>
          </a:xfrm>
        </p:spPr>
        <p:txBody>
          <a:bodyPr/>
          <a:lstStyle>
            <a:lvl1pPr marL="0" indent="0" algn="l">
              <a:lnSpc>
                <a:spcPct val="90000"/>
              </a:lnSpc>
              <a:buNone/>
              <a:defRPr sz="5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endParaRPr lang="en-GB"/>
          </a:p>
        </p:txBody>
      </p:sp>
      <p:sp>
        <p:nvSpPr>
          <p:cNvPr id="4" name="Date Placeholder 3">
            <a:extLst>
              <a:ext uri="{FF2B5EF4-FFF2-40B4-BE49-F238E27FC236}">
                <a16:creationId xmlns:a16="http://schemas.microsoft.com/office/drawing/2014/main" id="{4F94BCD7-3107-480B-99BB-C1FE11F6639F}"/>
              </a:ext>
            </a:extLst>
          </p:cNvPr>
          <p:cNvSpPr>
            <a:spLocks noGrp="1"/>
          </p:cNvSpPr>
          <p:nvPr>
            <p:ph type="dt" sz="half" idx="10"/>
          </p:nvPr>
        </p:nvSpPr>
        <p:spPr/>
        <p:txBody>
          <a:bodyPr/>
          <a:lstStyle/>
          <a:p>
            <a:fld id="{B4748FBB-CCBC-4F53-AFB5-526FDAAEAF4F}" type="datetime1">
              <a:rPr lang="en-GB" smtClean="0"/>
              <a:t>24/05/2024</a:t>
            </a:fld>
            <a:endParaRPr lang="en-GB"/>
          </a:p>
        </p:txBody>
      </p:sp>
      <p:sp>
        <p:nvSpPr>
          <p:cNvPr id="6" name="Slide Number Placeholder 5">
            <a:extLst>
              <a:ext uri="{FF2B5EF4-FFF2-40B4-BE49-F238E27FC236}">
                <a16:creationId xmlns:a16="http://schemas.microsoft.com/office/drawing/2014/main" id="{4A4824DC-FA49-4850-AA45-25103D73EB64}"/>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0" name="Text Placeholder 9">
            <a:extLst>
              <a:ext uri="{FF2B5EF4-FFF2-40B4-BE49-F238E27FC236}">
                <a16:creationId xmlns:a16="http://schemas.microsoft.com/office/drawing/2014/main" id="{FFD209D4-B103-4993-ADF3-9AD1A667349F}"/>
              </a:ext>
            </a:extLst>
          </p:cNvPr>
          <p:cNvSpPr>
            <a:spLocks noGrp="1"/>
          </p:cNvSpPr>
          <p:nvPr>
            <p:ph type="body" sz="quarter" idx="13"/>
          </p:nvPr>
        </p:nvSpPr>
        <p:spPr>
          <a:xfrm>
            <a:off x="1246188" y="5727693"/>
            <a:ext cx="4849812" cy="698347"/>
          </a:xfrm>
        </p:spPr>
        <p:txBody>
          <a:bodyPr/>
          <a:lstStyle>
            <a:lvl1pPr>
              <a:buNone/>
              <a:defRPr sz="1600">
                <a:solidFill>
                  <a:schemeClr val="bg1"/>
                </a:solidFill>
              </a:defRPr>
            </a:lvl1pPr>
          </a:lstStyle>
          <a:p>
            <a:pPr lvl="0"/>
            <a:r>
              <a:rPr lang="en-US"/>
              <a:t>Click to edit Master text styles</a:t>
            </a:r>
          </a:p>
        </p:txBody>
      </p:sp>
      <p:sp>
        <p:nvSpPr>
          <p:cNvPr id="11" name="Text Placeholder 7">
            <a:extLst>
              <a:ext uri="{FF2B5EF4-FFF2-40B4-BE49-F238E27FC236}">
                <a16:creationId xmlns:a16="http://schemas.microsoft.com/office/drawing/2014/main" id="{3137D607-7FA0-4694-98B8-9BE3BA49941C}"/>
              </a:ext>
            </a:extLst>
          </p:cNvPr>
          <p:cNvSpPr>
            <a:spLocks noGrp="1"/>
          </p:cNvSpPr>
          <p:nvPr>
            <p:ph type="body" sz="quarter" idx="14" hasCustomPrompt="1"/>
          </p:nvPr>
        </p:nvSpPr>
        <p:spPr>
          <a:xfrm>
            <a:off x="1246188" y="6302066"/>
            <a:ext cx="4849812" cy="298760"/>
          </a:xfrm>
        </p:spPr>
        <p:txBody>
          <a:bodyPr anchor="ctr" anchorCtr="0"/>
          <a:lstStyle>
            <a:lvl1pPr>
              <a:buNone/>
              <a:defRPr sz="1200">
                <a:solidFill>
                  <a:schemeClr val="bg1"/>
                </a:solidFill>
              </a:defRPr>
            </a:lvl1pPr>
          </a:lstStyle>
          <a:p>
            <a:pPr lvl="0"/>
            <a:r>
              <a:rPr lang="en-GB"/>
              <a:t>INSERT SECURITY CLASSIFICATION / DRAFT STATUS</a:t>
            </a:r>
          </a:p>
        </p:txBody>
      </p:sp>
      <p:pic>
        <p:nvPicPr>
          <p:cNvPr id="12" name="Picture 11">
            <a:extLst>
              <a:ext uri="{FF2B5EF4-FFF2-40B4-BE49-F238E27FC236}">
                <a16:creationId xmlns:a16="http://schemas.microsoft.com/office/drawing/2014/main" id="{B78AB64D-EFCF-4602-8B62-1D05A4835A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0592" y="361132"/>
            <a:ext cx="1187904" cy="754185"/>
          </a:xfrm>
          <a:prstGeom prst="rect">
            <a:avLst/>
          </a:prstGeom>
        </p:spPr>
      </p:pic>
    </p:spTree>
    <p:extLst>
      <p:ext uri="{BB962C8B-B14F-4D97-AF65-F5344CB8AC3E}">
        <p14:creationId xmlns:p14="http://schemas.microsoft.com/office/powerpoint/2010/main" val="9420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_3">
    <p:bg>
      <p:bgPr>
        <a:solidFill>
          <a:schemeClr val="accent2"/>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6FDB70B-4EF2-4B05-94C2-8D00CB534A2B}"/>
              </a:ext>
            </a:extLst>
          </p:cNvPr>
          <p:cNvSpPr>
            <a:spLocks noGrp="1"/>
          </p:cNvSpPr>
          <p:nvPr>
            <p:ph type="pic" sz="quarter" idx="15"/>
          </p:nvPr>
        </p:nvSpPr>
        <p:spPr>
          <a:xfrm>
            <a:off x="3190875" y="0"/>
            <a:ext cx="9001125" cy="6858000"/>
          </a:xfrm>
          <a:solidFill>
            <a:schemeClr val="accent2"/>
          </a:solidFill>
        </p:spPr>
        <p:txBody>
          <a:bodyPr/>
          <a:lstStyle>
            <a:lvl1pPr>
              <a:buNone/>
              <a:defRPr/>
            </a:lvl1pPr>
          </a:lstStyle>
          <a:p>
            <a:r>
              <a:rPr lang="en-US"/>
              <a:t>Click icon to add picture</a:t>
            </a:r>
            <a:endParaRPr lang="en-GB"/>
          </a:p>
        </p:txBody>
      </p:sp>
      <p:pic>
        <p:nvPicPr>
          <p:cNvPr id="11" name="Picture 10" descr="A picture containing icon&#10;&#10;Description automatically generated">
            <a:extLst>
              <a:ext uri="{FF2B5EF4-FFF2-40B4-BE49-F238E27FC236}">
                <a16:creationId xmlns:a16="http://schemas.microsoft.com/office/drawing/2014/main" id="{B0E8E6B3-C742-4CE1-87A8-038754EB252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1"/>
            <a:ext cx="12203740" cy="6858001"/>
          </a:xfrm>
          <a:prstGeom prst="rect">
            <a:avLst/>
          </a:prstGeom>
        </p:spPr>
      </p:pic>
      <p:sp>
        <p:nvSpPr>
          <p:cNvPr id="2" name="Title 1">
            <a:extLst>
              <a:ext uri="{FF2B5EF4-FFF2-40B4-BE49-F238E27FC236}">
                <a16:creationId xmlns:a16="http://schemas.microsoft.com/office/drawing/2014/main" id="{CE3CDAFA-EC4B-40E4-AADA-09BA174EEDC9}"/>
              </a:ext>
            </a:extLst>
          </p:cNvPr>
          <p:cNvSpPr>
            <a:spLocks noGrp="1"/>
          </p:cNvSpPr>
          <p:nvPr>
            <p:ph type="ctrTitle" hasCustomPrompt="1"/>
          </p:nvPr>
        </p:nvSpPr>
        <p:spPr>
          <a:xfrm>
            <a:off x="617421" y="2905213"/>
            <a:ext cx="4694806" cy="1332715"/>
          </a:xfrm>
        </p:spPr>
        <p:txBody>
          <a:bodyPr anchor="t" anchorCtr="0">
            <a:noAutofit/>
          </a:bodyPr>
          <a:lstStyle>
            <a:lvl1pPr algn="l">
              <a:lnSpc>
                <a:spcPct val="90000"/>
              </a:lnSpc>
              <a:defRPr sz="4800">
                <a:solidFill>
                  <a:schemeClr val="bg1"/>
                </a:solidFill>
              </a:defRPr>
            </a:lvl1pPr>
          </a:lstStyle>
          <a:p>
            <a:r>
              <a:rPr lang="en-US"/>
              <a:t>Click to edit title</a:t>
            </a:r>
            <a:endParaRPr lang="en-GB"/>
          </a:p>
        </p:txBody>
      </p:sp>
      <p:sp>
        <p:nvSpPr>
          <p:cNvPr id="3" name="Subtitle 2">
            <a:extLst>
              <a:ext uri="{FF2B5EF4-FFF2-40B4-BE49-F238E27FC236}">
                <a16:creationId xmlns:a16="http://schemas.microsoft.com/office/drawing/2014/main" id="{C0370FA5-49A7-404D-97CB-01135F8F2279}"/>
              </a:ext>
            </a:extLst>
          </p:cNvPr>
          <p:cNvSpPr>
            <a:spLocks noGrp="1"/>
          </p:cNvSpPr>
          <p:nvPr>
            <p:ph type="subTitle" idx="1" hasCustomPrompt="1"/>
          </p:nvPr>
        </p:nvSpPr>
        <p:spPr>
          <a:xfrm>
            <a:off x="588797" y="4237928"/>
            <a:ext cx="4723430" cy="772877"/>
          </a:xfrm>
        </p:spPr>
        <p:txBody>
          <a:bodyPr/>
          <a:lstStyle>
            <a:lvl1pPr marL="0" indent="0" algn="l">
              <a:lnSpc>
                <a:spcPct val="90000"/>
              </a:lnSpc>
              <a:buNone/>
              <a:defRPr sz="4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endParaRPr lang="en-GB"/>
          </a:p>
        </p:txBody>
      </p:sp>
      <p:sp>
        <p:nvSpPr>
          <p:cNvPr id="4" name="Date Placeholder 3">
            <a:extLst>
              <a:ext uri="{FF2B5EF4-FFF2-40B4-BE49-F238E27FC236}">
                <a16:creationId xmlns:a16="http://schemas.microsoft.com/office/drawing/2014/main" id="{4F94BCD7-3107-480B-99BB-C1FE11F6639F}"/>
              </a:ext>
            </a:extLst>
          </p:cNvPr>
          <p:cNvSpPr>
            <a:spLocks noGrp="1"/>
          </p:cNvSpPr>
          <p:nvPr>
            <p:ph type="dt" sz="half" idx="10"/>
          </p:nvPr>
        </p:nvSpPr>
        <p:spPr/>
        <p:txBody>
          <a:bodyPr/>
          <a:lstStyle/>
          <a:p>
            <a:fld id="{BD61F94D-2B51-4857-B982-8BAA8ECF6D9B}" type="datetime1">
              <a:rPr lang="en-GB" smtClean="0"/>
              <a:t>24/05/2024</a:t>
            </a:fld>
            <a:endParaRPr lang="en-GB"/>
          </a:p>
        </p:txBody>
      </p:sp>
      <p:sp>
        <p:nvSpPr>
          <p:cNvPr id="6" name="Slide Number Placeholder 5">
            <a:extLst>
              <a:ext uri="{FF2B5EF4-FFF2-40B4-BE49-F238E27FC236}">
                <a16:creationId xmlns:a16="http://schemas.microsoft.com/office/drawing/2014/main" id="{4A4824DC-FA49-4850-AA45-25103D73EB64}"/>
              </a:ext>
            </a:extLst>
          </p:cNvPr>
          <p:cNvSpPr>
            <a:spLocks noGrp="1"/>
          </p:cNvSpPr>
          <p:nvPr>
            <p:ph type="sldNum" sz="quarter" idx="12"/>
          </p:nvPr>
        </p:nvSpPr>
        <p:spPr/>
        <p:txBody>
          <a:bodyPr/>
          <a:lstStyle/>
          <a:p>
            <a:fld id="{2F83CBB2-9ABF-4D19-8234-691D70D0F573}" type="slidenum">
              <a:rPr lang="en-GB" smtClean="0"/>
              <a:t>‹#›</a:t>
            </a:fld>
            <a:endParaRPr lang="en-GB"/>
          </a:p>
        </p:txBody>
      </p:sp>
      <p:sp>
        <p:nvSpPr>
          <p:cNvPr id="10" name="Text Placeholder 9">
            <a:extLst>
              <a:ext uri="{FF2B5EF4-FFF2-40B4-BE49-F238E27FC236}">
                <a16:creationId xmlns:a16="http://schemas.microsoft.com/office/drawing/2014/main" id="{FFD209D4-B103-4993-ADF3-9AD1A667349F}"/>
              </a:ext>
            </a:extLst>
          </p:cNvPr>
          <p:cNvSpPr>
            <a:spLocks noGrp="1"/>
          </p:cNvSpPr>
          <p:nvPr>
            <p:ph type="body" sz="quarter" idx="13"/>
          </p:nvPr>
        </p:nvSpPr>
        <p:spPr>
          <a:xfrm>
            <a:off x="588797" y="5143653"/>
            <a:ext cx="4723430" cy="698347"/>
          </a:xfrm>
        </p:spPr>
        <p:txBody>
          <a:bodyPr/>
          <a:lstStyle>
            <a:lvl1pPr>
              <a:buNone/>
              <a:defRPr sz="1600">
                <a:solidFill>
                  <a:schemeClr val="bg1"/>
                </a:solidFill>
              </a:defRPr>
            </a:lvl1pPr>
          </a:lstStyle>
          <a:p>
            <a:pPr lvl="0"/>
            <a:r>
              <a:rPr lang="en-US"/>
              <a:t>Click to edit Master text styles</a:t>
            </a:r>
          </a:p>
        </p:txBody>
      </p:sp>
      <p:sp>
        <p:nvSpPr>
          <p:cNvPr id="13" name="Text Placeholder 7">
            <a:extLst>
              <a:ext uri="{FF2B5EF4-FFF2-40B4-BE49-F238E27FC236}">
                <a16:creationId xmlns:a16="http://schemas.microsoft.com/office/drawing/2014/main" id="{A8440923-ECE0-4C9A-A034-12616DFC86FD}"/>
              </a:ext>
            </a:extLst>
          </p:cNvPr>
          <p:cNvSpPr>
            <a:spLocks noGrp="1"/>
          </p:cNvSpPr>
          <p:nvPr>
            <p:ph type="body" sz="quarter" idx="14" hasCustomPrompt="1"/>
          </p:nvPr>
        </p:nvSpPr>
        <p:spPr>
          <a:xfrm>
            <a:off x="588798" y="6302066"/>
            <a:ext cx="4723430" cy="298760"/>
          </a:xfrm>
        </p:spPr>
        <p:txBody>
          <a:bodyPr anchor="ctr" anchorCtr="0"/>
          <a:lstStyle>
            <a:lvl1pPr>
              <a:buNone/>
              <a:defRPr sz="1200">
                <a:solidFill>
                  <a:schemeClr val="tx1"/>
                </a:solidFill>
              </a:defRPr>
            </a:lvl1pPr>
          </a:lstStyle>
          <a:p>
            <a:pPr lvl="0"/>
            <a:r>
              <a:rPr lang="en-GB"/>
              <a:t>INSERT SECURITY CLASSIFICATION / DRAFT STATUS</a:t>
            </a:r>
          </a:p>
        </p:txBody>
      </p:sp>
      <p:pic>
        <p:nvPicPr>
          <p:cNvPr id="12" name="Picture 11">
            <a:extLst>
              <a:ext uri="{FF2B5EF4-FFF2-40B4-BE49-F238E27FC236}">
                <a16:creationId xmlns:a16="http://schemas.microsoft.com/office/drawing/2014/main" id="{C4E57993-70E0-41B0-BB34-6C3CD22F2A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0592" y="361132"/>
            <a:ext cx="1187904" cy="754185"/>
          </a:xfrm>
          <a:prstGeom prst="rect">
            <a:avLst/>
          </a:prstGeom>
        </p:spPr>
      </p:pic>
    </p:spTree>
    <p:extLst>
      <p:ext uri="{BB962C8B-B14F-4D97-AF65-F5344CB8AC3E}">
        <p14:creationId xmlns:p14="http://schemas.microsoft.com/office/powerpoint/2010/main" val="3277895106"/>
      </p:ext>
    </p:extLst>
  </p:cSld>
  <p:clrMapOvr>
    <a:masterClrMapping/>
  </p:clrMapOvr>
  <p:extLst>
    <p:ext uri="{DCECCB84-F9BA-43D5-87BE-67443E8EF086}">
      <p15:sldGuideLst xmlns:p15="http://schemas.microsoft.com/office/powerpoint/2012/main">
        <p15:guide id="1" pos="25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p:txBody>
          <a:bodyPr/>
          <a:lstStyle/>
          <a:p>
            <a:r>
              <a:rPr lang="en-US"/>
              <a:t>Click to edit title</a:t>
            </a:r>
            <a:endParaRPr lang="en-GB"/>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hasCustomPrompt="1"/>
          </p:nvPr>
        </p:nvSpPr>
        <p:spPr/>
        <p:txBody>
          <a:bodyPr/>
          <a:lstStyle/>
          <a:p>
            <a:pPr lvl="0"/>
            <a:r>
              <a:rPr lang="en-US"/>
              <a:t>Click to edit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E78C2FC4-F21D-49EE-86CC-AFE2DF267B6C}" type="datetime1">
              <a:rPr lang="en-GB" smtClean="0"/>
              <a:t>24/05/2024</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US"/>
              <a:t>Virtual Testing for AEBS - GRVA 19</a:t>
            </a:r>
            <a:endParaRPr lang="en-GB"/>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55674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Content and graphic">
    <p:spTree>
      <p:nvGrpSpPr>
        <p:cNvPr id="1" name=""/>
        <p:cNvGrpSpPr/>
        <p:nvPr/>
      </p:nvGrpSpPr>
      <p:grpSpPr>
        <a:xfrm>
          <a:off x="0" y="0"/>
          <a:ext cx="0" cy="0"/>
          <a:chOff x="0" y="0"/>
          <a:chExt cx="0" cy="0"/>
        </a:xfrm>
      </p:grpSpPr>
      <p:pic>
        <p:nvPicPr>
          <p:cNvPr id="12" name="Picture 11" descr="Shape, arrow&#10;&#10;Description automatically generated">
            <a:extLst>
              <a:ext uri="{FF2B5EF4-FFF2-40B4-BE49-F238E27FC236}">
                <a16:creationId xmlns:a16="http://schemas.microsoft.com/office/drawing/2014/main" id="{44783AAB-0890-47C8-9B93-700F4C97A9F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0"/>
            <a:ext cx="12192000" cy="6879771"/>
          </a:xfrm>
          <a:prstGeom prst="rect">
            <a:avLst/>
          </a:prstGeom>
        </p:spPr>
      </p:pic>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1476" y="440267"/>
            <a:ext cx="7281182" cy="1250421"/>
          </a:xfrm>
        </p:spPr>
        <p:txBody>
          <a:bodyPr/>
          <a:lstStyle/>
          <a:p>
            <a:r>
              <a:rPr lang="en-US"/>
              <a:t>Click to edit title</a:t>
            </a:r>
            <a:endParaRPr lang="en-GB"/>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p:nvPr>
        </p:nvSpPr>
        <p:spPr>
          <a:xfrm>
            <a:off x="371475" y="1940311"/>
            <a:ext cx="5572125" cy="38886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CA359BC7-76C7-4E22-BE20-E9B119B8E374}" type="datetime1">
              <a:rPr lang="en-GB" smtClean="0"/>
              <a:t>24/05/2024</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US"/>
              <a:t>Virtual Testing for AEBS - GRVA 19</a:t>
            </a:r>
            <a:endParaRPr lang="en-GB"/>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spTree>
    <p:extLst>
      <p:ext uri="{BB962C8B-B14F-4D97-AF65-F5344CB8AC3E}">
        <p14:creationId xmlns:p14="http://schemas.microsoft.com/office/powerpoint/2010/main" val="3876077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and pictur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22E7152A-3151-4B38-B050-E34299548DB7}"/>
              </a:ext>
            </a:extLst>
          </p:cNvPr>
          <p:cNvSpPr>
            <a:spLocks noGrp="1"/>
          </p:cNvSpPr>
          <p:nvPr>
            <p:ph type="pic" sz="quarter" idx="13"/>
          </p:nvPr>
        </p:nvSpPr>
        <p:spPr>
          <a:xfrm>
            <a:off x="5865813" y="0"/>
            <a:ext cx="6326187" cy="6858000"/>
          </a:xfrm>
          <a:solidFill>
            <a:schemeClr val="accent2"/>
          </a:solidFill>
        </p:spPr>
        <p:txBody>
          <a:bodyPr/>
          <a:lstStyle>
            <a:lvl1pPr>
              <a:buNone/>
              <a:defRPr/>
            </a:lvl1pPr>
          </a:lstStyle>
          <a:p>
            <a:r>
              <a:rPr lang="en-US"/>
              <a:t>Click icon to add picture</a:t>
            </a:r>
            <a:endParaRPr lang="en-GB"/>
          </a:p>
        </p:txBody>
      </p:sp>
      <p:pic>
        <p:nvPicPr>
          <p:cNvPr id="8" name="Picture 7" descr="Shape&#10;&#10;Description automatically generated">
            <a:extLst>
              <a:ext uri="{FF2B5EF4-FFF2-40B4-BE49-F238E27FC236}">
                <a16:creationId xmlns:a16="http://schemas.microsoft.com/office/drawing/2014/main" id="{42B53CC2-CB0F-4FB0-9D77-A2D8AEE5E261}"/>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1"/>
            <a:ext cx="12192001" cy="6858000"/>
          </a:xfrm>
          <a:prstGeom prst="rect">
            <a:avLst/>
          </a:prstGeom>
        </p:spPr>
      </p:pic>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1476" y="440267"/>
            <a:ext cx="7281182" cy="1250421"/>
          </a:xfrm>
        </p:spPr>
        <p:txBody>
          <a:bodyPr/>
          <a:lstStyle/>
          <a:p>
            <a:r>
              <a:rPr lang="en-US"/>
              <a:t>Click to edit title</a:t>
            </a:r>
            <a:endParaRPr lang="en-GB"/>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p:nvPr>
        </p:nvSpPr>
        <p:spPr>
          <a:xfrm>
            <a:off x="371475" y="1940311"/>
            <a:ext cx="5572125" cy="38886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619C244E-5561-46E8-AB5D-D142BEF3F2FF}" type="datetime1">
              <a:rPr lang="en-GB" smtClean="0"/>
              <a:t>24/05/2024</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US"/>
              <a:t>Virtual Testing for AEBS - GRVA 19</a:t>
            </a:r>
            <a:endParaRPr lang="en-GB"/>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10" name="Picture 9">
            <a:extLst>
              <a:ext uri="{FF2B5EF4-FFF2-40B4-BE49-F238E27FC236}">
                <a16:creationId xmlns:a16="http://schemas.microsoft.com/office/drawing/2014/main" id="{555F85DA-DF18-4085-8332-66FA0CF5CDD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1475" y="6373745"/>
            <a:ext cx="1692092" cy="180908"/>
          </a:xfrm>
          <a:prstGeom prst="rect">
            <a:avLst/>
          </a:prstGeom>
        </p:spPr>
      </p:pic>
    </p:spTree>
    <p:extLst>
      <p:ext uri="{BB962C8B-B14F-4D97-AF65-F5344CB8AC3E}">
        <p14:creationId xmlns:p14="http://schemas.microsoft.com/office/powerpoint/2010/main" val="363957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picture_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96BC7C05-E1FE-4037-AA20-F9569B1C6292}"/>
              </a:ext>
            </a:extLst>
          </p:cNvPr>
          <p:cNvSpPr>
            <a:spLocks noGrp="1"/>
          </p:cNvSpPr>
          <p:nvPr>
            <p:ph type="pic" sz="quarter" idx="13"/>
          </p:nvPr>
        </p:nvSpPr>
        <p:spPr>
          <a:xfrm>
            <a:off x="5495925" y="0"/>
            <a:ext cx="6696075" cy="6883400"/>
          </a:xfrm>
          <a:solidFill>
            <a:schemeClr val="accent2"/>
          </a:solidFill>
        </p:spPr>
        <p:txBody>
          <a:bodyPr/>
          <a:lstStyle/>
          <a:p>
            <a:r>
              <a:rPr lang="en-US"/>
              <a:t>Click icon to add picture</a:t>
            </a:r>
            <a:endParaRPr lang="en-GB"/>
          </a:p>
        </p:txBody>
      </p:sp>
      <p:pic>
        <p:nvPicPr>
          <p:cNvPr id="9" name="Picture 8" descr="Shape, arrow&#10;&#10;Description automatically generated">
            <a:extLst>
              <a:ext uri="{FF2B5EF4-FFF2-40B4-BE49-F238E27FC236}">
                <a16:creationId xmlns:a16="http://schemas.microsoft.com/office/drawing/2014/main" id="{5404C8EA-A77B-4F00-A7B1-5D25002A230F}"/>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12192000" cy="6883776"/>
          </a:xfrm>
          <a:prstGeom prst="rect">
            <a:avLst/>
          </a:prstGeom>
        </p:spPr>
      </p:pic>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1476" y="440267"/>
            <a:ext cx="7281182" cy="1250421"/>
          </a:xfrm>
        </p:spPr>
        <p:txBody>
          <a:bodyPr/>
          <a:lstStyle/>
          <a:p>
            <a:r>
              <a:rPr lang="en-US"/>
              <a:t>Click to edit title</a:t>
            </a:r>
            <a:endParaRPr lang="en-GB"/>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p:nvPr>
        </p:nvSpPr>
        <p:spPr>
          <a:xfrm>
            <a:off x="371475" y="1940311"/>
            <a:ext cx="5572125" cy="38886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EE1B3C1B-5066-4758-A475-BA8FA548E130}" type="datetime1">
              <a:rPr lang="en-GB" smtClean="0"/>
              <a:t>24/05/2024</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US"/>
              <a:t>Virtual Testing for AEBS - GRVA 19</a:t>
            </a:r>
            <a:endParaRPr lang="en-GB"/>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10" name="Picture 9">
            <a:extLst>
              <a:ext uri="{FF2B5EF4-FFF2-40B4-BE49-F238E27FC236}">
                <a16:creationId xmlns:a16="http://schemas.microsoft.com/office/drawing/2014/main" id="{44DE3238-799A-4D47-945B-B19892DAE5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1475" y="6373745"/>
            <a:ext cx="1692092" cy="180908"/>
          </a:xfrm>
          <a:prstGeom prst="rect">
            <a:avLst/>
          </a:prstGeom>
        </p:spPr>
      </p:pic>
    </p:spTree>
    <p:extLst>
      <p:ext uri="{BB962C8B-B14F-4D97-AF65-F5344CB8AC3E}">
        <p14:creationId xmlns:p14="http://schemas.microsoft.com/office/powerpoint/2010/main" val="110810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and Content_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33FD2-D86C-49E6-A07D-14C3CE2B4D04}"/>
              </a:ext>
            </a:extLst>
          </p:cNvPr>
          <p:cNvSpPr>
            <a:spLocks noGrp="1"/>
          </p:cNvSpPr>
          <p:nvPr>
            <p:ph type="title" hasCustomPrompt="1"/>
          </p:nvPr>
        </p:nvSpPr>
        <p:spPr>
          <a:xfrm>
            <a:off x="371475" y="440267"/>
            <a:ext cx="9354097" cy="1250421"/>
          </a:xfrm>
        </p:spPr>
        <p:txBody>
          <a:bodyPr/>
          <a:lstStyle/>
          <a:p>
            <a:r>
              <a:rPr lang="en-US"/>
              <a:t>Click to edit title</a:t>
            </a:r>
            <a:endParaRPr lang="en-GB"/>
          </a:p>
        </p:txBody>
      </p:sp>
      <p:sp>
        <p:nvSpPr>
          <p:cNvPr id="3" name="Content Placeholder 2">
            <a:extLst>
              <a:ext uri="{FF2B5EF4-FFF2-40B4-BE49-F238E27FC236}">
                <a16:creationId xmlns:a16="http://schemas.microsoft.com/office/drawing/2014/main" id="{927A20EA-0D21-4E2F-ACC4-3E0917E04F3C}"/>
              </a:ext>
            </a:extLst>
          </p:cNvPr>
          <p:cNvSpPr>
            <a:spLocks noGrp="1"/>
          </p:cNvSpPr>
          <p:nvPr>
            <p:ph idx="1"/>
          </p:nvPr>
        </p:nvSpPr>
        <p:spPr>
          <a:xfrm>
            <a:off x="371475" y="1940311"/>
            <a:ext cx="9354097" cy="38886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8F0BAB-2E53-4BDE-BB81-AC0004E32C56}"/>
              </a:ext>
            </a:extLst>
          </p:cNvPr>
          <p:cNvSpPr>
            <a:spLocks noGrp="1"/>
          </p:cNvSpPr>
          <p:nvPr>
            <p:ph type="dt" sz="half" idx="10"/>
          </p:nvPr>
        </p:nvSpPr>
        <p:spPr/>
        <p:txBody>
          <a:bodyPr/>
          <a:lstStyle/>
          <a:p>
            <a:fld id="{C7D4CF30-D017-4BC4-93A0-E60D5E8E396F}" type="datetime1">
              <a:rPr lang="en-GB" smtClean="0"/>
              <a:t>24/05/2024</a:t>
            </a:fld>
            <a:endParaRPr lang="en-GB"/>
          </a:p>
        </p:txBody>
      </p:sp>
      <p:sp>
        <p:nvSpPr>
          <p:cNvPr id="5" name="Footer Placeholder 4">
            <a:extLst>
              <a:ext uri="{FF2B5EF4-FFF2-40B4-BE49-F238E27FC236}">
                <a16:creationId xmlns:a16="http://schemas.microsoft.com/office/drawing/2014/main" id="{795FCFCE-00E3-447F-98E9-AF0FF8CC87B4}"/>
              </a:ext>
            </a:extLst>
          </p:cNvPr>
          <p:cNvSpPr>
            <a:spLocks noGrp="1"/>
          </p:cNvSpPr>
          <p:nvPr>
            <p:ph type="ftr" sz="quarter" idx="11"/>
          </p:nvPr>
        </p:nvSpPr>
        <p:spPr/>
        <p:txBody>
          <a:bodyPr/>
          <a:lstStyle/>
          <a:p>
            <a:r>
              <a:rPr lang="en-US"/>
              <a:t>Virtual Testing for AEBS - GRVA 19</a:t>
            </a:r>
            <a:endParaRPr lang="en-GB"/>
          </a:p>
        </p:txBody>
      </p:sp>
      <p:sp>
        <p:nvSpPr>
          <p:cNvPr id="6" name="Slide Number Placeholder 5">
            <a:extLst>
              <a:ext uri="{FF2B5EF4-FFF2-40B4-BE49-F238E27FC236}">
                <a16:creationId xmlns:a16="http://schemas.microsoft.com/office/drawing/2014/main" id="{E41A601D-5B65-4FAE-BFBF-EE9C62331680}"/>
              </a:ext>
            </a:extLst>
          </p:cNvPr>
          <p:cNvSpPr>
            <a:spLocks noGrp="1"/>
          </p:cNvSpPr>
          <p:nvPr>
            <p:ph type="sldNum" sz="quarter" idx="12"/>
          </p:nvPr>
        </p:nvSpPr>
        <p:spPr/>
        <p:txBody>
          <a:bodyPr/>
          <a:lstStyle/>
          <a:p>
            <a:fld id="{2F83CBB2-9ABF-4D19-8234-691D70D0F573}" type="slidenum">
              <a:rPr lang="en-GB" smtClean="0"/>
              <a:t>‹#›</a:t>
            </a:fld>
            <a:endParaRPr lang="en-GB"/>
          </a:p>
        </p:txBody>
      </p:sp>
      <p:pic>
        <p:nvPicPr>
          <p:cNvPr id="9" name="Picture 8">
            <a:extLst>
              <a:ext uri="{FF2B5EF4-FFF2-40B4-BE49-F238E27FC236}">
                <a16:creationId xmlns:a16="http://schemas.microsoft.com/office/drawing/2014/main" id="{B64F2716-E3FF-4D83-B640-444E8721EF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475" y="6373745"/>
            <a:ext cx="1692092" cy="180908"/>
          </a:xfrm>
          <a:prstGeom prst="rect">
            <a:avLst/>
          </a:prstGeom>
        </p:spPr>
      </p:pic>
    </p:spTree>
    <p:extLst>
      <p:ext uri="{BB962C8B-B14F-4D97-AF65-F5344CB8AC3E}">
        <p14:creationId xmlns:p14="http://schemas.microsoft.com/office/powerpoint/2010/main" val="1734728227"/>
      </p:ext>
    </p:extLst>
  </p:cSld>
  <p:clrMapOvr>
    <a:masterClrMapping/>
  </p:clrMapOvr>
  <p:extLst>
    <p:ext uri="{DCECCB84-F9BA-43D5-87BE-67443E8EF086}">
      <p15:sldGuideLst xmlns:p15="http://schemas.microsoft.com/office/powerpoint/2012/main">
        <p15:guide id="1" pos="612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6D5C50-436E-4229-BA72-2D200375BB51}"/>
              </a:ext>
            </a:extLst>
          </p:cNvPr>
          <p:cNvSpPr>
            <a:spLocks noGrp="1"/>
          </p:cNvSpPr>
          <p:nvPr>
            <p:ph type="title"/>
          </p:nvPr>
        </p:nvSpPr>
        <p:spPr>
          <a:xfrm>
            <a:off x="371475" y="440267"/>
            <a:ext cx="11449049" cy="1250421"/>
          </a:xfrm>
          <a:prstGeom prst="rect">
            <a:avLst/>
          </a:prstGeom>
        </p:spPr>
        <p:txBody>
          <a:bodyPr vert="horz" lIns="0" tIns="0" rIns="0" bIns="0" rtlCol="0" anchor="t" anchorCtr="0">
            <a:noAutofit/>
          </a:bodyPr>
          <a:lstStyle/>
          <a:p>
            <a:r>
              <a:rPr lang="en-US"/>
              <a:t>Click to edit title</a:t>
            </a:r>
            <a:endParaRPr lang="en-GB"/>
          </a:p>
        </p:txBody>
      </p:sp>
      <p:sp>
        <p:nvSpPr>
          <p:cNvPr id="3" name="Text Placeholder 2">
            <a:extLst>
              <a:ext uri="{FF2B5EF4-FFF2-40B4-BE49-F238E27FC236}">
                <a16:creationId xmlns:a16="http://schemas.microsoft.com/office/drawing/2014/main" id="{563FA3E5-0B93-495B-AE27-AE619B1C7957}"/>
              </a:ext>
            </a:extLst>
          </p:cNvPr>
          <p:cNvSpPr>
            <a:spLocks noGrp="1"/>
          </p:cNvSpPr>
          <p:nvPr>
            <p:ph type="body" idx="1"/>
          </p:nvPr>
        </p:nvSpPr>
        <p:spPr>
          <a:xfrm>
            <a:off x="371475" y="1940311"/>
            <a:ext cx="11449050" cy="3888695"/>
          </a:xfrm>
          <a:prstGeom prst="rect">
            <a:avLst/>
          </a:prstGeom>
        </p:spPr>
        <p:txBody>
          <a:bodyPr vert="horz" lIns="0" tIns="0" rIns="0" bIns="0" rtlCol="0">
            <a:noAutofit/>
          </a:bodyPr>
          <a:lstStyle/>
          <a:p>
            <a:pPr lvl="0"/>
            <a:r>
              <a:rPr lang="en-US"/>
              <a:t>Click to edit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4DBB6F-9A36-441D-9BB9-1F32FE541879}"/>
              </a:ext>
            </a:extLst>
          </p:cNvPr>
          <p:cNvSpPr>
            <a:spLocks noGrp="1"/>
          </p:cNvSpPr>
          <p:nvPr>
            <p:ph type="dt" sz="half" idx="2"/>
          </p:nvPr>
        </p:nvSpPr>
        <p:spPr>
          <a:xfrm>
            <a:off x="371475" y="722226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7F8EE-B64A-43D2-88D9-19078B8FF21A}" type="datetime1">
              <a:rPr lang="en-GB" smtClean="0"/>
              <a:t>24/05/2024</a:t>
            </a:fld>
            <a:endParaRPr lang="en-GB"/>
          </a:p>
        </p:txBody>
      </p:sp>
      <p:sp>
        <p:nvSpPr>
          <p:cNvPr id="5" name="Footer Placeholder 4">
            <a:extLst>
              <a:ext uri="{FF2B5EF4-FFF2-40B4-BE49-F238E27FC236}">
                <a16:creationId xmlns:a16="http://schemas.microsoft.com/office/drawing/2014/main" id="{630F3454-7D82-42C0-8A0F-3B535FCED205}"/>
              </a:ext>
            </a:extLst>
          </p:cNvPr>
          <p:cNvSpPr>
            <a:spLocks noGrp="1"/>
          </p:cNvSpPr>
          <p:nvPr>
            <p:ph type="ftr" sz="quarter" idx="3"/>
          </p:nvPr>
        </p:nvSpPr>
        <p:spPr>
          <a:xfrm>
            <a:off x="2959758" y="6365061"/>
            <a:ext cx="6276474" cy="180908"/>
          </a:xfrm>
          <a:prstGeom prst="rect">
            <a:avLst/>
          </a:prstGeom>
        </p:spPr>
        <p:txBody>
          <a:bodyPr vert="horz" lIns="0" tIns="0" rIns="0" bIns="0" rtlCol="0" anchor="ctr"/>
          <a:lstStyle>
            <a:lvl1pPr algn="ctr">
              <a:defRPr sz="1000">
                <a:solidFill>
                  <a:schemeClr val="tx1"/>
                </a:solidFill>
              </a:defRPr>
            </a:lvl1pPr>
          </a:lstStyle>
          <a:p>
            <a:r>
              <a:rPr lang="en-US"/>
              <a:t>Virtual Testing for AEBS - GRVA 19</a:t>
            </a:r>
            <a:endParaRPr lang="en-GB" sz="1000"/>
          </a:p>
        </p:txBody>
      </p:sp>
      <p:sp>
        <p:nvSpPr>
          <p:cNvPr id="6" name="Slide Number Placeholder 5">
            <a:extLst>
              <a:ext uri="{FF2B5EF4-FFF2-40B4-BE49-F238E27FC236}">
                <a16:creationId xmlns:a16="http://schemas.microsoft.com/office/drawing/2014/main" id="{A7999B28-17A1-4609-80B9-FC51E4DD889D}"/>
              </a:ext>
            </a:extLst>
          </p:cNvPr>
          <p:cNvSpPr>
            <a:spLocks noGrp="1"/>
          </p:cNvSpPr>
          <p:nvPr>
            <p:ph type="sldNum" sz="quarter" idx="4"/>
          </p:nvPr>
        </p:nvSpPr>
        <p:spPr>
          <a:xfrm>
            <a:off x="9077323" y="719003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3CBB2-9ABF-4D19-8234-691D70D0F573}" type="slidenum">
              <a:rPr lang="en-GB" smtClean="0"/>
              <a:t>‹#›</a:t>
            </a:fld>
            <a:endParaRPr lang="en-GB"/>
          </a:p>
        </p:txBody>
      </p:sp>
      <p:pic>
        <p:nvPicPr>
          <p:cNvPr id="8" name="Picture 7">
            <a:extLst>
              <a:ext uri="{FF2B5EF4-FFF2-40B4-BE49-F238E27FC236}">
                <a16:creationId xmlns:a16="http://schemas.microsoft.com/office/drawing/2014/main" id="{0DF9F179-383E-42D2-9EE1-1819EAC710BA}"/>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371475" y="6373745"/>
            <a:ext cx="1692092" cy="180908"/>
          </a:xfrm>
          <a:prstGeom prst="rect">
            <a:avLst/>
          </a:prstGeom>
        </p:spPr>
      </p:pic>
    </p:spTree>
    <p:extLst>
      <p:ext uri="{BB962C8B-B14F-4D97-AF65-F5344CB8AC3E}">
        <p14:creationId xmlns:p14="http://schemas.microsoft.com/office/powerpoint/2010/main" val="371550300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50" r:id="rId5"/>
    <p:sldLayoutId id="2147483666" r:id="rId6"/>
    <p:sldLayoutId id="2147483667" r:id="rId7"/>
    <p:sldLayoutId id="2147483668" r:id="rId8"/>
    <p:sldLayoutId id="2147483659" r:id="rId9"/>
    <p:sldLayoutId id="2147483660" r:id="rId10"/>
    <p:sldLayoutId id="2147483652" r:id="rId11"/>
    <p:sldLayoutId id="2147483661" r:id="rId12"/>
    <p:sldLayoutId id="2147483651" r:id="rId13"/>
    <p:sldLayoutId id="2147483669" r:id="rId14"/>
    <p:sldLayoutId id="2147483670" r:id="rId15"/>
    <p:sldLayoutId id="2147483654" r:id="rId16"/>
    <p:sldLayoutId id="2147483655" r:id="rId17"/>
  </p:sldLayoutIdLst>
  <p:hf sldNum="0" hdr="0" dt="0"/>
  <p:txStyles>
    <p:titleStyle>
      <a:lvl1pPr algn="l" defTabSz="914400" rtl="0" eaLnBrk="1" latinLnBrk="0" hangingPunct="1">
        <a:lnSpc>
          <a:spcPct val="90000"/>
        </a:lnSpc>
        <a:spcBef>
          <a:spcPct val="0"/>
        </a:spcBef>
        <a:buNone/>
        <a:defRPr sz="4400" b="1" kern="1200">
          <a:solidFill>
            <a:srgbClr val="0E115F"/>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400"/>
        </a:spcAft>
        <a:buSzPct val="110000"/>
        <a:buFont typeface="Arial" panose="020B0604020202020204" pitchFamily="34" charset="0"/>
        <a:buChar char="•"/>
        <a:defRPr sz="2400" b="1" kern="1200">
          <a:solidFill>
            <a:srgbClr val="006AB0"/>
          </a:solidFill>
          <a:latin typeface="+mn-lt"/>
          <a:ea typeface="+mn-ea"/>
          <a:cs typeface="+mn-cs"/>
        </a:defRPr>
      </a:lvl1pPr>
      <a:lvl2pPr marL="230400" indent="-230400" algn="l" defTabSz="914400" rtl="0" eaLnBrk="1" latinLnBrk="0" hangingPunct="1">
        <a:lnSpc>
          <a:spcPct val="90000"/>
        </a:lnSpc>
        <a:spcBef>
          <a:spcPts val="500"/>
        </a:spcBef>
        <a:buSzPct val="110000"/>
        <a:buFont typeface="Arial" panose="020B0604020202020204" pitchFamily="34" charset="0"/>
        <a:buChar char="•"/>
        <a:defRPr sz="1800" kern="1200">
          <a:solidFill>
            <a:schemeClr val="tx1"/>
          </a:solidFill>
          <a:latin typeface="+mn-lt"/>
          <a:ea typeface="+mn-ea"/>
          <a:cs typeface="+mn-cs"/>
        </a:defRPr>
      </a:lvl2pPr>
      <a:lvl3pPr marL="627063" indent="-381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862013" indent="-234950" algn="l" defTabSz="914400" rtl="0" eaLnBrk="1" latinLnBrk="0" hangingPunct="1">
        <a:lnSpc>
          <a:spcPct val="90000"/>
        </a:lnSpc>
        <a:spcBef>
          <a:spcPts val="500"/>
        </a:spcBef>
        <a:buSzPct val="110000"/>
        <a:buFont typeface="Arial" panose="020B0604020202020204" pitchFamily="34" charset="0"/>
        <a:buChar char="•"/>
        <a:defRPr sz="1800" kern="1200">
          <a:solidFill>
            <a:schemeClr val="tx1"/>
          </a:solidFill>
          <a:latin typeface="+mn-lt"/>
          <a:ea typeface="+mn-ea"/>
          <a:cs typeface="+mn-cs"/>
        </a:defRPr>
      </a:lvl4pPr>
      <a:lvl5pPr marL="1260475" indent="-398463"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4" userDrawn="1">
          <p15:clr>
            <a:srgbClr val="F26B43"/>
          </p15:clr>
        </p15:guide>
        <p15:guide id="2" pos="7446" userDrawn="1">
          <p15:clr>
            <a:srgbClr val="F26B43"/>
          </p15:clr>
        </p15:guide>
        <p15:guide id="3" pos="3840" userDrawn="1">
          <p15:clr>
            <a:srgbClr val="F26B43"/>
          </p15:clr>
        </p15:guide>
        <p15:guide id="4" orient="horz" pos="4104" userDrawn="1">
          <p15:clr>
            <a:srgbClr val="F26B43"/>
          </p15:clr>
        </p15:guide>
        <p15:guide id="5" orient="horz" pos="1220" userDrawn="1">
          <p15:clr>
            <a:srgbClr val="F26B43"/>
          </p15:clr>
        </p15:guide>
        <p15:guide id="6" orient="horz" pos="36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unece.org/sites/default/files/2024-05/ECE-TRANS-WP.29-GRVA-2024-19e.pdf" TargetMode="External"/><Relationship Id="rId2" Type="http://schemas.openxmlformats.org/officeDocument/2006/relationships/hyperlink" Target="https://unece.org/sites/default/files/2024-04/ECE-TRANS-WP29-2024-39e%20.pdf"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FEE24-EEF7-47BE-8FB3-F0A46B00E6AD}"/>
              </a:ext>
            </a:extLst>
          </p:cNvPr>
          <p:cNvSpPr>
            <a:spLocks noGrp="1"/>
          </p:cNvSpPr>
          <p:nvPr>
            <p:ph type="ctrTitle"/>
            <p:custDataLst>
              <p:tags r:id="rId1"/>
            </p:custDataLst>
          </p:nvPr>
        </p:nvSpPr>
        <p:spPr/>
        <p:txBody>
          <a:bodyPr/>
          <a:lstStyle/>
          <a:p>
            <a:r>
              <a:rPr lang="en-GB"/>
              <a:t>Virtual Testing for AEBS -</a:t>
            </a:r>
          </a:p>
        </p:txBody>
      </p:sp>
      <p:sp>
        <p:nvSpPr>
          <p:cNvPr id="3" name="Subtitle 2">
            <a:extLst>
              <a:ext uri="{FF2B5EF4-FFF2-40B4-BE49-F238E27FC236}">
                <a16:creationId xmlns:a16="http://schemas.microsoft.com/office/drawing/2014/main" id="{B8374C0B-143D-47D9-9BFB-21C0546C24FF}"/>
              </a:ext>
            </a:extLst>
          </p:cNvPr>
          <p:cNvSpPr>
            <a:spLocks noGrp="1"/>
          </p:cNvSpPr>
          <p:nvPr>
            <p:ph type="subTitle" idx="1"/>
            <p:custDataLst>
              <p:tags r:id="rId2"/>
            </p:custDataLst>
          </p:nvPr>
        </p:nvSpPr>
        <p:spPr>
          <a:xfrm>
            <a:off x="1246379" y="4375719"/>
            <a:ext cx="10513600" cy="772877"/>
          </a:xfrm>
        </p:spPr>
        <p:txBody>
          <a:bodyPr/>
          <a:lstStyle/>
          <a:p>
            <a:r>
              <a:rPr lang="en-US" dirty="0"/>
              <a:t>Summary of G</a:t>
            </a:r>
            <a:r>
              <a:rPr lang="en-GB" dirty="0"/>
              <a:t>RVA-19-42</a:t>
            </a:r>
          </a:p>
        </p:txBody>
      </p:sp>
      <p:sp>
        <p:nvSpPr>
          <p:cNvPr id="4" name="Text Placeholder 3">
            <a:extLst>
              <a:ext uri="{FF2B5EF4-FFF2-40B4-BE49-F238E27FC236}">
                <a16:creationId xmlns:a16="http://schemas.microsoft.com/office/drawing/2014/main" id="{5C815641-CEE3-4F49-8EA4-4CBF9A74A136}"/>
              </a:ext>
            </a:extLst>
          </p:cNvPr>
          <p:cNvSpPr>
            <a:spLocks noGrp="1"/>
          </p:cNvSpPr>
          <p:nvPr>
            <p:ph type="body" sz="quarter" idx="13"/>
            <p:custDataLst>
              <p:tags r:id="rId3"/>
            </p:custDataLst>
          </p:nvPr>
        </p:nvSpPr>
        <p:spPr>
          <a:xfrm>
            <a:off x="1246187" y="5422891"/>
            <a:ext cx="9965151" cy="698347"/>
          </a:xfrm>
        </p:spPr>
        <p:txBody>
          <a:bodyPr/>
          <a:lstStyle/>
          <a:p>
            <a:endParaRPr lang="en-GB" dirty="0"/>
          </a:p>
        </p:txBody>
      </p:sp>
      <p:sp>
        <p:nvSpPr>
          <p:cNvPr id="6" name="Text Placeholder 5">
            <a:extLst>
              <a:ext uri="{FF2B5EF4-FFF2-40B4-BE49-F238E27FC236}">
                <a16:creationId xmlns:a16="http://schemas.microsoft.com/office/drawing/2014/main" id="{7649F79D-F0D1-2D4C-5742-D48C7ADD2509}"/>
              </a:ext>
            </a:extLst>
          </p:cNvPr>
          <p:cNvSpPr>
            <a:spLocks noGrp="1"/>
          </p:cNvSpPr>
          <p:nvPr>
            <p:ph type="body" sz="quarter" idx="14"/>
          </p:nvPr>
        </p:nvSpPr>
        <p:spPr/>
        <p:txBody>
          <a:bodyPr/>
          <a:lstStyle/>
          <a:p>
            <a:endParaRPr lang="en-GB"/>
          </a:p>
        </p:txBody>
      </p:sp>
      <p:sp>
        <p:nvSpPr>
          <p:cNvPr id="5" name="TextBox 5">
            <a:extLst>
              <a:ext uri="{FF2B5EF4-FFF2-40B4-BE49-F238E27FC236}">
                <a16:creationId xmlns:a16="http://schemas.microsoft.com/office/drawing/2014/main" id="{3A3A6701-350B-A846-5BAD-9DEB51C8D505}"/>
              </a:ext>
            </a:extLst>
          </p:cNvPr>
          <p:cNvSpPr txBox="1"/>
          <p:nvPr/>
        </p:nvSpPr>
        <p:spPr>
          <a:xfrm>
            <a:off x="9684936" y="138546"/>
            <a:ext cx="2414700" cy="101566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u="sng" dirty="0">
                <a:solidFill>
                  <a:schemeClr val="bg1"/>
                </a:solidFill>
              </a:rPr>
              <a:t>Informal document</a:t>
            </a:r>
            <a:r>
              <a:rPr lang="en-US" sz="1200" dirty="0">
                <a:solidFill>
                  <a:schemeClr val="bg1"/>
                </a:solidFill>
              </a:rPr>
              <a:t> </a:t>
            </a:r>
            <a:r>
              <a:rPr lang="en-US" sz="1200" b="1" dirty="0">
                <a:solidFill>
                  <a:schemeClr val="bg1"/>
                </a:solidFill>
              </a:rPr>
              <a:t>GRVA-19-59</a:t>
            </a:r>
            <a:r>
              <a:rPr lang="en-US" sz="1200" dirty="0">
                <a:solidFill>
                  <a:schemeClr val="bg1"/>
                </a:solidFill>
              </a:rPr>
              <a:t> </a:t>
            </a:r>
            <a:br>
              <a:rPr lang="en-US" sz="1200" dirty="0">
                <a:solidFill>
                  <a:schemeClr val="bg1"/>
                </a:solidFill>
              </a:rPr>
            </a:br>
            <a:r>
              <a:rPr lang="en-US" sz="1200" dirty="0">
                <a:solidFill>
                  <a:schemeClr val="bg1"/>
                </a:solidFill>
              </a:rPr>
              <a:t>19</a:t>
            </a:r>
            <a:r>
              <a:rPr lang="en-US" sz="1200" baseline="30000" dirty="0">
                <a:solidFill>
                  <a:schemeClr val="bg1"/>
                </a:solidFill>
              </a:rPr>
              <a:t>th</a:t>
            </a:r>
            <a:r>
              <a:rPr lang="en-US" sz="1200" dirty="0">
                <a:solidFill>
                  <a:schemeClr val="bg1"/>
                </a:solidFill>
              </a:rPr>
              <a:t> GRVA,25 June 2024 </a:t>
            </a:r>
            <a:br>
              <a:rPr lang="en-US" sz="1200" dirty="0">
                <a:solidFill>
                  <a:schemeClr val="bg1"/>
                </a:solidFill>
              </a:rPr>
            </a:br>
            <a:r>
              <a:rPr lang="en-US" sz="1200" dirty="0">
                <a:solidFill>
                  <a:schemeClr val="bg1"/>
                </a:solidFill>
              </a:rPr>
              <a:t>(For review at the</a:t>
            </a:r>
            <a:br>
              <a:rPr lang="en-US" sz="1200" dirty="0">
                <a:solidFill>
                  <a:schemeClr val="bg1"/>
                </a:solidFill>
              </a:rPr>
            </a:br>
            <a:r>
              <a:rPr lang="en-US" sz="1200" dirty="0">
                <a:solidFill>
                  <a:schemeClr val="bg1"/>
                </a:solidFill>
              </a:rPr>
              <a:t>Troy meeting 20-24 May 2024 </a:t>
            </a:r>
            <a:br>
              <a:rPr lang="en-US" sz="1200" dirty="0">
                <a:solidFill>
                  <a:schemeClr val="bg1"/>
                </a:solidFill>
              </a:rPr>
            </a:br>
            <a:r>
              <a:rPr lang="en-US" sz="1200" b="1" dirty="0">
                <a:solidFill>
                  <a:schemeClr val="bg1"/>
                </a:solidFill>
              </a:rPr>
              <a:t>Agenda item 7</a:t>
            </a:r>
          </a:p>
        </p:txBody>
      </p:sp>
      <p:sp>
        <p:nvSpPr>
          <p:cNvPr id="7" name="TextBox 6">
            <a:extLst>
              <a:ext uri="{FF2B5EF4-FFF2-40B4-BE49-F238E27FC236}">
                <a16:creationId xmlns:a16="http://schemas.microsoft.com/office/drawing/2014/main" id="{6EF44FC5-4896-D3B9-BA82-E863DE60870C}"/>
              </a:ext>
            </a:extLst>
          </p:cNvPr>
          <p:cNvSpPr txBox="1"/>
          <p:nvPr/>
        </p:nvSpPr>
        <p:spPr>
          <a:xfrm>
            <a:off x="785432" y="26341"/>
            <a:ext cx="3591048"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Submitted by the expert from the United Kingdom </a:t>
            </a:r>
          </a:p>
          <a:p>
            <a:r>
              <a:rPr lang="en-US" sz="1200" dirty="0"/>
              <a:t>of Great Britian and Northern Ireland</a:t>
            </a:r>
          </a:p>
        </p:txBody>
      </p:sp>
    </p:spTree>
    <p:extLst>
      <p:ext uri="{BB962C8B-B14F-4D97-AF65-F5344CB8AC3E}">
        <p14:creationId xmlns:p14="http://schemas.microsoft.com/office/powerpoint/2010/main" val="361952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FE5DF-3936-D669-CC86-5D1958032073}"/>
              </a:ext>
            </a:extLst>
          </p:cNvPr>
          <p:cNvSpPr>
            <a:spLocks noGrp="1"/>
          </p:cNvSpPr>
          <p:nvPr>
            <p:ph type="title"/>
          </p:nvPr>
        </p:nvSpPr>
        <p:spPr>
          <a:xfrm>
            <a:off x="371475" y="440268"/>
            <a:ext cx="10009188" cy="884680"/>
          </a:xfrm>
        </p:spPr>
        <p:txBody>
          <a:bodyPr/>
          <a:lstStyle/>
          <a:p>
            <a:r>
              <a:rPr lang="en-US" sz="4000"/>
              <a:t>Other </a:t>
            </a:r>
            <a:r>
              <a:rPr lang="en-US" sz="3600"/>
              <a:t>changes</a:t>
            </a:r>
            <a:endParaRPr lang="en-GB" sz="4000"/>
          </a:p>
        </p:txBody>
      </p:sp>
      <p:sp>
        <p:nvSpPr>
          <p:cNvPr id="3" name="Content Placeholder 2">
            <a:extLst>
              <a:ext uri="{FF2B5EF4-FFF2-40B4-BE49-F238E27FC236}">
                <a16:creationId xmlns:a16="http://schemas.microsoft.com/office/drawing/2014/main" id="{9622B26C-B631-B1A7-0106-6897CFE9993F}"/>
              </a:ext>
            </a:extLst>
          </p:cNvPr>
          <p:cNvSpPr>
            <a:spLocks noGrp="1"/>
          </p:cNvSpPr>
          <p:nvPr>
            <p:ph idx="1"/>
          </p:nvPr>
        </p:nvSpPr>
        <p:spPr>
          <a:xfrm>
            <a:off x="371475" y="1484652"/>
            <a:ext cx="11490558" cy="3888695"/>
          </a:xfrm>
        </p:spPr>
        <p:txBody>
          <a:bodyPr/>
          <a:lstStyle/>
          <a:p>
            <a:r>
              <a:rPr lang="en-US" sz="1800"/>
              <a:t>Changes to 6.11.3. were made to reflect the need to retain physical testing alongside virtual testing and not permit an approval to be undertaken using only virtual testing.</a:t>
            </a:r>
          </a:p>
          <a:p>
            <a:endParaRPr lang="en-US" sz="1800"/>
          </a:p>
          <a:p>
            <a:r>
              <a:rPr lang="en-US" sz="1800"/>
              <a:t>Definitions have been added for model, tool and toolchains:</a:t>
            </a:r>
          </a:p>
          <a:p>
            <a:pPr marR="330835" algn="just">
              <a:lnSpc>
                <a:spcPct val="107000"/>
              </a:lnSpc>
              <a:spcAft>
                <a:spcPts val="800"/>
              </a:spcAft>
            </a:pPr>
            <a:r>
              <a:rPr lang="en-GB" sz="1800"/>
              <a:t>“2.19.          “Model” is a description or representation of a system, entity, phenomenon or process.</a:t>
            </a:r>
          </a:p>
          <a:p>
            <a:pPr marR="330835" algn="just">
              <a:lnSpc>
                <a:spcPct val="107000"/>
              </a:lnSpc>
              <a:spcAft>
                <a:spcPts val="800"/>
              </a:spcAft>
            </a:pPr>
            <a:r>
              <a:rPr lang="en-GB" sz="1800"/>
              <a:t>“2.20.          “Tool” is the implementation of a model</a:t>
            </a:r>
          </a:p>
          <a:p>
            <a:pPr marR="330835" algn="just">
              <a:lnSpc>
                <a:spcPct val="107000"/>
              </a:lnSpc>
              <a:spcAft>
                <a:spcPts val="800"/>
              </a:spcAft>
            </a:pPr>
            <a:r>
              <a:rPr lang="en-GB" sz="1800"/>
              <a:t>“2.21.          “Toolchain” is the combination of tools that emulate a vehicle function</a:t>
            </a:r>
          </a:p>
          <a:p>
            <a:pPr marR="330835" algn="just">
              <a:lnSpc>
                <a:spcPct val="107000"/>
              </a:lnSpc>
              <a:spcAft>
                <a:spcPts val="800"/>
              </a:spcAft>
            </a:pPr>
            <a:endParaRPr lang="en-GB" sz="1800"/>
          </a:p>
          <a:p>
            <a:pPr marR="330835" algn="just">
              <a:lnSpc>
                <a:spcPct val="107000"/>
              </a:lnSpc>
              <a:spcAft>
                <a:spcPts val="800"/>
              </a:spcAft>
            </a:pPr>
            <a:r>
              <a:rPr lang="en-GB" sz="1800"/>
              <a:t>These provide the necessary clarification of the terminology that is introduced and used within this proposal.</a:t>
            </a:r>
          </a:p>
          <a:p>
            <a:endParaRPr lang="en-GB"/>
          </a:p>
        </p:txBody>
      </p:sp>
      <p:sp>
        <p:nvSpPr>
          <p:cNvPr id="4" name="Footer Placeholder 3">
            <a:extLst>
              <a:ext uri="{FF2B5EF4-FFF2-40B4-BE49-F238E27FC236}">
                <a16:creationId xmlns:a16="http://schemas.microsoft.com/office/drawing/2014/main" id="{9A1FE76F-FC88-0121-FB58-EA92D277DC38}"/>
              </a:ext>
            </a:extLst>
          </p:cNvPr>
          <p:cNvSpPr>
            <a:spLocks noGrp="1"/>
          </p:cNvSpPr>
          <p:nvPr>
            <p:ph type="ftr" sz="quarter" idx="11"/>
          </p:nvPr>
        </p:nvSpPr>
        <p:spPr/>
        <p:txBody>
          <a:bodyPr/>
          <a:lstStyle/>
          <a:p>
            <a:r>
              <a:rPr lang="en-US"/>
              <a:t>Virtual Testing for AEBS - GRVA 19</a:t>
            </a:r>
            <a:endParaRPr lang="en-GB"/>
          </a:p>
        </p:txBody>
      </p:sp>
    </p:spTree>
    <p:extLst>
      <p:ext uri="{BB962C8B-B14F-4D97-AF65-F5344CB8AC3E}">
        <p14:creationId xmlns:p14="http://schemas.microsoft.com/office/powerpoint/2010/main" val="51835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5BB1FC-D258-41F4-9423-8A75E04EA39E}"/>
              </a:ext>
            </a:extLst>
          </p:cNvPr>
          <p:cNvSpPr>
            <a:spLocks noGrp="1"/>
          </p:cNvSpPr>
          <p:nvPr>
            <p:ph type="title"/>
          </p:nvPr>
        </p:nvSpPr>
        <p:spPr>
          <a:xfrm>
            <a:off x="371476" y="440267"/>
            <a:ext cx="10467212" cy="1250421"/>
          </a:xfrm>
        </p:spPr>
        <p:txBody>
          <a:bodyPr/>
          <a:lstStyle/>
          <a:p>
            <a:r>
              <a:rPr lang="en-GB" sz="2800"/>
              <a:t>Summary of changes compared to ECE-TRANS-WP.29-GRVA-2024-19e</a:t>
            </a:r>
          </a:p>
        </p:txBody>
      </p:sp>
      <p:sp>
        <p:nvSpPr>
          <p:cNvPr id="2" name="Footer Placeholder 1">
            <a:extLst>
              <a:ext uri="{FF2B5EF4-FFF2-40B4-BE49-F238E27FC236}">
                <a16:creationId xmlns:a16="http://schemas.microsoft.com/office/drawing/2014/main" id="{BE6AC8FF-B675-4B40-9E08-C8ABBD1F8722}"/>
              </a:ext>
            </a:extLst>
          </p:cNvPr>
          <p:cNvSpPr>
            <a:spLocks noGrp="1"/>
          </p:cNvSpPr>
          <p:nvPr>
            <p:ph type="ftr" sz="quarter" idx="11"/>
          </p:nvPr>
        </p:nvSpPr>
        <p:spPr/>
        <p:txBody>
          <a:bodyPr/>
          <a:lstStyle/>
          <a:p>
            <a:r>
              <a:rPr lang="en-US"/>
              <a:t>Virtual Testing for AEBS - GRVA 19</a:t>
            </a:r>
            <a:endParaRPr lang="en-GB"/>
          </a:p>
        </p:txBody>
      </p:sp>
      <p:sp>
        <p:nvSpPr>
          <p:cNvPr id="4" name="Content Placeholder 3">
            <a:extLst>
              <a:ext uri="{FF2B5EF4-FFF2-40B4-BE49-F238E27FC236}">
                <a16:creationId xmlns:a16="http://schemas.microsoft.com/office/drawing/2014/main" id="{811295B5-8D43-D72E-8387-6B2CA1ECCA45}"/>
              </a:ext>
            </a:extLst>
          </p:cNvPr>
          <p:cNvSpPr>
            <a:spLocks noGrp="1"/>
          </p:cNvSpPr>
          <p:nvPr>
            <p:ph idx="1"/>
          </p:nvPr>
        </p:nvSpPr>
        <p:spPr>
          <a:xfrm>
            <a:off x="371476" y="1445079"/>
            <a:ext cx="11428261" cy="4717182"/>
          </a:xfrm>
        </p:spPr>
        <p:txBody>
          <a:bodyPr/>
          <a:lstStyle/>
          <a:p>
            <a:r>
              <a:rPr lang="en-US" sz="1800"/>
              <a:t>Section 1 has been renamed to ‘The development, management, verification and validation of the virtual testing method and has now been split into 5 sub-sections:</a:t>
            </a:r>
          </a:p>
          <a:p>
            <a:r>
              <a:rPr lang="en-US" sz="1600"/>
              <a:t>1.1 – General Specifications</a:t>
            </a:r>
          </a:p>
          <a:p>
            <a:r>
              <a:rPr lang="en-US" sz="1600"/>
              <a:t>1.2 – Toolchain management</a:t>
            </a:r>
          </a:p>
          <a:p>
            <a:r>
              <a:rPr lang="en-US" sz="1600"/>
              <a:t>1.3 – Description and analysis of toolchain and components</a:t>
            </a:r>
          </a:p>
          <a:p>
            <a:r>
              <a:rPr lang="en-GB" sz="1600"/>
              <a:t>1.4 – Verification</a:t>
            </a:r>
          </a:p>
          <a:p>
            <a:r>
              <a:rPr lang="en-GB" sz="1600"/>
              <a:t>1.5 – Validation</a:t>
            </a:r>
          </a:p>
          <a:p>
            <a:endParaRPr lang="en-GB" sz="1600"/>
          </a:p>
          <a:p>
            <a:r>
              <a:rPr lang="en-GB" sz="1800"/>
              <a:t>Section 2 has been renamed to ‘The use of virtual testing to conduct part of the testing required for type approval’ </a:t>
            </a:r>
          </a:p>
          <a:p>
            <a:endParaRPr lang="en-GB" sz="1800"/>
          </a:p>
          <a:p>
            <a:r>
              <a:rPr lang="en-GB" sz="1800"/>
              <a:t>Amendments made to 6.11.3. on physical testing </a:t>
            </a:r>
          </a:p>
          <a:p>
            <a:endParaRPr lang="en-GB" sz="1800"/>
          </a:p>
          <a:p>
            <a:r>
              <a:rPr lang="en-GB" sz="1800"/>
              <a:t>Definitions added for Model, Tool and Toolchain</a:t>
            </a:r>
          </a:p>
        </p:txBody>
      </p:sp>
    </p:spTree>
    <p:extLst>
      <p:ext uri="{BB962C8B-B14F-4D97-AF65-F5344CB8AC3E}">
        <p14:creationId xmlns:p14="http://schemas.microsoft.com/office/powerpoint/2010/main" val="239333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2210C-BF91-7041-8906-A972738C828E}"/>
              </a:ext>
            </a:extLst>
          </p:cNvPr>
          <p:cNvSpPr>
            <a:spLocks noGrp="1"/>
          </p:cNvSpPr>
          <p:nvPr>
            <p:ph type="title"/>
          </p:nvPr>
        </p:nvSpPr>
        <p:spPr/>
        <p:txBody>
          <a:bodyPr/>
          <a:lstStyle/>
          <a:p>
            <a:r>
              <a:rPr lang="en-US"/>
              <a:t>Section 1 changes</a:t>
            </a:r>
            <a:endParaRPr lang="en-GB"/>
          </a:p>
        </p:txBody>
      </p:sp>
      <p:sp>
        <p:nvSpPr>
          <p:cNvPr id="3" name="Content Placeholder 2">
            <a:extLst>
              <a:ext uri="{FF2B5EF4-FFF2-40B4-BE49-F238E27FC236}">
                <a16:creationId xmlns:a16="http://schemas.microsoft.com/office/drawing/2014/main" id="{31086ABD-709D-7EFD-A77F-8144A35901AF}"/>
              </a:ext>
            </a:extLst>
          </p:cNvPr>
          <p:cNvSpPr>
            <a:spLocks noGrp="1"/>
          </p:cNvSpPr>
          <p:nvPr>
            <p:ph idx="1"/>
          </p:nvPr>
        </p:nvSpPr>
        <p:spPr>
          <a:xfrm>
            <a:off x="371476" y="1757431"/>
            <a:ext cx="11301040" cy="3888695"/>
          </a:xfrm>
        </p:spPr>
        <p:txBody>
          <a:bodyPr/>
          <a:lstStyle/>
          <a:p>
            <a:r>
              <a:rPr lang="en-US" sz="1800"/>
              <a:t>Section 1 has been rearranged based on the work in Annex 5 from the VMAD document </a:t>
            </a:r>
            <a:r>
              <a:rPr lang="en-US" sz="1800">
                <a:hlinkClick r:id="rId2"/>
              </a:rPr>
              <a:t>ECE/TRANS/WP.29/2024/39 </a:t>
            </a:r>
            <a:r>
              <a:rPr lang="en-US" sz="1800"/>
              <a:t>- Virtual testing and credibility assessment. The current </a:t>
            </a:r>
            <a:r>
              <a:rPr lang="en-US" sz="1800">
                <a:hlinkClick r:id="rId3"/>
              </a:rPr>
              <a:t>GRVA/2024/19 </a:t>
            </a:r>
            <a:r>
              <a:rPr lang="en-US" sz="1800">
                <a:solidFill>
                  <a:srgbClr val="FF0000"/>
                </a:solidFill>
              </a:rPr>
              <a:t> </a:t>
            </a:r>
            <a:r>
              <a:rPr lang="en-US" sz="1800"/>
              <a:t>proposal lacks sufficient coverage and detail of the topics that VMAD has identified as being necessary to ensure a robust approach to the use of Modelling and Simulation (M&amp;S).</a:t>
            </a:r>
          </a:p>
          <a:p>
            <a:endParaRPr lang="en-US" sz="1800"/>
          </a:p>
          <a:p>
            <a:r>
              <a:rPr lang="en-US" sz="1800"/>
              <a:t>The UK proposal addresses the missing topics and provides a comprehensive approach that maintains the alignment with the recommendations of VMAD. This proposal establishes clearer processes, requirements and terminology.</a:t>
            </a:r>
          </a:p>
          <a:p>
            <a:endParaRPr lang="en-US" sz="1800"/>
          </a:p>
          <a:p>
            <a:r>
              <a:rPr lang="en-US" sz="1800"/>
              <a:t>It should be noted that some numbering and headings have changed.</a:t>
            </a:r>
            <a:endParaRPr lang="en-GB" sz="1800"/>
          </a:p>
        </p:txBody>
      </p:sp>
      <p:sp>
        <p:nvSpPr>
          <p:cNvPr id="4" name="Footer Placeholder 3">
            <a:extLst>
              <a:ext uri="{FF2B5EF4-FFF2-40B4-BE49-F238E27FC236}">
                <a16:creationId xmlns:a16="http://schemas.microsoft.com/office/drawing/2014/main" id="{6CFABC7E-DCCB-7E4C-A8C1-90251BB6B481}"/>
              </a:ext>
            </a:extLst>
          </p:cNvPr>
          <p:cNvSpPr>
            <a:spLocks noGrp="1"/>
          </p:cNvSpPr>
          <p:nvPr>
            <p:ph type="ftr" sz="quarter" idx="11"/>
          </p:nvPr>
        </p:nvSpPr>
        <p:spPr/>
        <p:txBody>
          <a:bodyPr/>
          <a:lstStyle/>
          <a:p>
            <a:r>
              <a:rPr lang="en-US"/>
              <a:t>Virtual Testing for AEBS - GRVA 19</a:t>
            </a:r>
            <a:endParaRPr lang="en-GB"/>
          </a:p>
        </p:txBody>
      </p:sp>
    </p:spTree>
    <p:extLst>
      <p:ext uri="{BB962C8B-B14F-4D97-AF65-F5344CB8AC3E}">
        <p14:creationId xmlns:p14="http://schemas.microsoft.com/office/powerpoint/2010/main" val="331605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58DFF-693A-44F2-97B8-9F82AB57995D}"/>
              </a:ext>
            </a:extLst>
          </p:cNvPr>
          <p:cNvSpPr>
            <a:spLocks noGrp="1"/>
          </p:cNvSpPr>
          <p:nvPr>
            <p:ph type="title"/>
          </p:nvPr>
        </p:nvSpPr>
        <p:spPr>
          <a:xfrm>
            <a:off x="371475" y="440268"/>
            <a:ext cx="11449049" cy="977072"/>
          </a:xfrm>
        </p:spPr>
        <p:txBody>
          <a:bodyPr/>
          <a:lstStyle/>
          <a:p>
            <a:r>
              <a:rPr lang="en-GB" sz="4000"/>
              <a:t>Section 1.1 – General specifications </a:t>
            </a:r>
          </a:p>
        </p:txBody>
      </p:sp>
      <p:sp>
        <p:nvSpPr>
          <p:cNvPr id="4" name="Footer Placeholder 3">
            <a:extLst>
              <a:ext uri="{FF2B5EF4-FFF2-40B4-BE49-F238E27FC236}">
                <a16:creationId xmlns:a16="http://schemas.microsoft.com/office/drawing/2014/main" id="{6E1574F8-F0CC-4EF1-AD23-002FCCCF6925}"/>
              </a:ext>
            </a:extLst>
          </p:cNvPr>
          <p:cNvSpPr>
            <a:spLocks noGrp="1"/>
          </p:cNvSpPr>
          <p:nvPr>
            <p:ph type="ftr" sz="quarter" idx="11"/>
          </p:nvPr>
        </p:nvSpPr>
        <p:spPr/>
        <p:txBody>
          <a:bodyPr/>
          <a:lstStyle/>
          <a:p>
            <a:r>
              <a:rPr lang="en-US"/>
              <a:t>Virtual Testing for AEBS - GRVA 19</a:t>
            </a:r>
            <a:endParaRPr lang="en-GB"/>
          </a:p>
        </p:txBody>
      </p:sp>
      <p:sp>
        <p:nvSpPr>
          <p:cNvPr id="7" name="Content Placeholder 6">
            <a:extLst>
              <a:ext uri="{FF2B5EF4-FFF2-40B4-BE49-F238E27FC236}">
                <a16:creationId xmlns:a16="http://schemas.microsoft.com/office/drawing/2014/main" id="{19B61344-E2CE-200B-3E5F-4F3C297D2260}"/>
              </a:ext>
            </a:extLst>
          </p:cNvPr>
          <p:cNvSpPr>
            <a:spLocks noGrp="1"/>
          </p:cNvSpPr>
          <p:nvPr>
            <p:ph sz="half" idx="1"/>
          </p:nvPr>
        </p:nvSpPr>
        <p:spPr>
          <a:xfrm>
            <a:off x="371475" y="1162050"/>
            <a:ext cx="11142015" cy="4762500"/>
          </a:xfrm>
        </p:spPr>
        <p:txBody>
          <a:bodyPr vert="horz" lIns="0" tIns="0" rIns="0" bIns="0" rtlCol="0" anchor="t">
            <a:noAutofit/>
          </a:bodyPr>
          <a:lstStyle/>
          <a:p>
            <a:r>
              <a:rPr lang="en-US" sz="1800"/>
              <a:t>This proposal removes or alters sections 1.1.1 and 1.1.2 from GRVA/2024/19 (FR) to make the focus of this initial section the five criteria that are now listed in 1.1.1. </a:t>
            </a:r>
          </a:p>
          <a:p>
            <a:endParaRPr lang="en-US" sz="1800"/>
          </a:p>
          <a:p>
            <a:r>
              <a:rPr lang="en-US" sz="1800"/>
              <a:t>Sections 1.1.1 &amp; 1.1.2 (FR), regarding the manufacturer’s responsibility to prove the credibility and establish the validity domain of the toolchain, have been moved to other parts of the proposal that seem more appropriate (see 1.3.1.1 (UK)).</a:t>
            </a:r>
          </a:p>
          <a:p>
            <a:endParaRPr lang="en-US" sz="1800"/>
          </a:p>
          <a:p>
            <a:r>
              <a:rPr lang="en-US" sz="1800"/>
              <a:t>Section 1.3.1 (FR), on the manufacturer’s responsibility for the “simulation model”, have been included in section 1.1.2 (&amp; 1.3.1.5) of this proposal. </a:t>
            </a:r>
          </a:p>
          <a:p>
            <a:pPr marL="0" indent="0">
              <a:buNone/>
            </a:pPr>
            <a:endParaRPr lang="en-US" sz="1800"/>
          </a:p>
          <a:p>
            <a:r>
              <a:rPr lang="en-US" sz="1800"/>
              <a:t>Section 1.1.2 was added in this proposal to make it clear that the manufacturer is the responsible for the toolchain.  This also incorporates the intent of  sections 1.1.1 &amp; 1.1.2 (FR). </a:t>
            </a:r>
          </a:p>
          <a:p>
            <a:endParaRPr lang="en-US" sz="1800"/>
          </a:p>
          <a:p>
            <a:r>
              <a:rPr lang="en-US" sz="1800"/>
              <a:t>The structure of this proposal ensures that the concept of the toolchain and the virtual testing activity are distinct.</a:t>
            </a:r>
            <a:endParaRPr lang="en-GB" sz="1800"/>
          </a:p>
        </p:txBody>
      </p:sp>
    </p:spTree>
    <p:extLst>
      <p:ext uri="{BB962C8B-B14F-4D97-AF65-F5344CB8AC3E}">
        <p14:creationId xmlns:p14="http://schemas.microsoft.com/office/powerpoint/2010/main" val="94229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B75E6-389A-556A-E836-7B1CAD53E372}"/>
              </a:ext>
            </a:extLst>
          </p:cNvPr>
          <p:cNvSpPr>
            <a:spLocks noGrp="1"/>
          </p:cNvSpPr>
          <p:nvPr>
            <p:ph type="title"/>
          </p:nvPr>
        </p:nvSpPr>
        <p:spPr/>
        <p:txBody>
          <a:bodyPr/>
          <a:lstStyle/>
          <a:p>
            <a:r>
              <a:rPr lang="en-US" sz="4000"/>
              <a:t>Section 1.2 – Toolchain management </a:t>
            </a:r>
            <a:endParaRPr lang="en-GB" sz="4000"/>
          </a:p>
        </p:txBody>
      </p:sp>
      <p:sp>
        <p:nvSpPr>
          <p:cNvPr id="3" name="Content Placeholder 2">
            <a:extLst>
              <a:ext uri="{FF2B5EF4-FFF2-40B4-BE49-F238E27FC236}">
                <a16:creationId xmlns:a16="http://schemas.microsoft.com/office/drawing/2014/main" id="{24A83700-10CD-BF6F-0EDE-2767FBD5AB7D}"/>
              </a:ext>
            </a:extLst>
          </p:cNvPr>
          <p:cNvSpPr>
            <a:spLocks noGrp="1"/>
          </p:cNvSpPr>
          <p:nvPr>
            <p:ph sz="half" idx="1"/>
          </p:nvPr>
        </p:nvSpPr>
        <p:spPr>
          <a:xfrm>
            <a:off x="371475" y="1496096"/>
            <a:ext cx="11205625" cy="4581330"/>
          </a:xfrm>
        </p:spPr>
        <p:txBody>
          <a:bodyPr vert="horz" lIns="0" tIns="0" rIns="0" bIns="0" rtlCol="0" anchor="t">
            <a:noAutofit/>
          </a:bodyPr>
          <a:lstStyle/>
          <a:p>
            <a:pPr>
              <a:spcAft>
                <a:spcPts val="600"/>
              </a:spcAft>
            </a:pPr>
            <a:r>
              <a:rPr lang="en-US" sz="1800"/>
              <a:t>This section now describes the overall approach to how the toolchain should be developed, deployed, its constituent parts, supporting processes, expertise, data management, etc.</a:t>
            </a:r>
          </a:p>
          <a:p>
            <a:pPr marL="0" indent="0">
              <a:spcAft>
                <a:spcPts val="600"/>
              </a:spcAft>
              <a:buNone/>
            </a:pPr>
            <a:endParaRPr lang="en-US" sz="1800"/>
          </a:p>
          <a:p>
            <a:pPr>
              <a:spcAft>
                <a:spcPts val="600"/>
              </a:spcAft>
            </a:pPr>
            <a:r>
              <a:rPr lang="en-US" sz="1800"/>
              <a:t>Sections 1.5.2, 1.5.6 and 1.5.7 (FR), covering the request for additional data and information that is relevant to the parameters, methodology and data management associated with the toolchain, have now been moved to this section. </a:t>
            </a:r>
            <a:endParaRPr lang="en-US" sz="1800">
              <a:cs typeface="Arial"/>
            </a:endParaRPr>
          </a:p>
          <a:p>
            <a:pPr marL="0" indent="0">
              <a:spcAft>
                <a:spcPts val="600"/>
              </a:spcAft>
              <a:buNone/>
            </a:pPr>
            <a:endParaRPr lang="en-US" sz="1800"/>
          </a:p>
          <a:p>
            <a:pPr>
              <a:spcAft>
                <a:spcPts val="600"/>
              </a:spcAft>
            </a:pPr>
            <a:r>
              <a:rPr lang="en-GB" sz="1800"/>
              <a:t>The section ensures that the manufacturer understands that the lifecycle of the toolchain must be properly managed and that all aspects of that lifecycle should be documented. This reflects the VMAD requirements of developing a credible simulation capability. </a:t>
            </a:r>
          </a:p>
        </p:txBody>
      </p:sp>
      <p:sp>
        <p:nvSpPr>
          <p:cNvPr id="5" name="Footer Placeholder 4">
            <a:extLst>
              <a:ext uri="{FF2B5EF4-FFF2-40B4-BE49-F238E27FC236}">
                <a16:creationId xmlns:a16="http://schemas.microsoft.com/office/drawing/2014/main" id="{5AC788B1-BA22-AE60-6739-7EB7073295EC}"/>
              </a:ext>
            </a:extLst>
          </p:cNvPr>
          <p:cNvSpPr>
            <a:spLocks noGrp="1"/>
          </p:cNvSpPr>
          <p:nvPr>
            <p:ph type="ftr" sz="quarter" idx="11"/>
          </p:nvPr>
        </p:nvSpPr>
        <p:spPr/>
        <p:txBody>
          <a:bodyPr/>
          <a:lstStyle/>
          <a:p>
            <a:r>
              <a:rPr lang="en-US"/>
              <a:t>Virtual Testing for AEBS - GRVA 19</a:t>
            </a:r>
            <a:endParaRPr lang="en-GB"/>
          </a:p>
        </p:txBody>
      </p:sp>
    </p:spTree>
    <p:extLst>
      <p:ext uri="{BB962C8B-B14F-4D97-AF65-F5344CB8AC3E}">
        <p14:creationId xmlns:p14="http://schemas.microsoft.com/office/powerpoint/2010/main" val="194042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C0F3B-21EB-A98C-C7DC-CD139ED7C3C9}"/>
              </a:ext>
            </a:extLst>
          </p:cNvPr>
          <p:cNvSpPr>
            <a:spLocks noGrp="1"/>
          </p:cNvSpPr>
          <p:nvPr>
            <p:ph type="title"/>
          </p:nvPr>
        </p:nvSpPr>
        <p:spPr/>
        <p:txBody>
          <a:bodyPr/>
          <a:lstStyle/>
          <a:p>
            <a:r>
              <a:rPr lang="en-US" sz="4000"/>
              <a:t>Section 1.3 – Description and analysis of toolchain and components</a:t>
            </a:r>
            <a:endParaRPr lang="en-GB" sz="4000"/>
          </a:p>
        </p:txBody>
      </p:sp>
      <p:sp>
        <p:nvSpPr>
          <p:cNvPr id="3" name="Content Placeholder 2">
            <a:extLst>
              <a:ext uri="{FF2B5EF4-FFF2-40B4-BE49-F238E27FC236}">
                <a16:creationId xmlns:a16="http://schemas.microsoft.com/office/drawing/2014/main" id="{66717E1C-FC93-487D-1AB0-C28DD48EDB65}"/>
              </a:ext>
            </a:extLst>
          </p:cNvPr>
          <p:cNvSpPr>
            <a:spLocks noGrp="1"/>
          </p:cNvSpPr>
          <p:nvPr>
            <p:ph sz="half" idx="1"/>
          </p:nvPr>
        </p:nvSpPr>
        <p:spPr>
          <a:xfrm>
            <a:off x="371474" y="1825578"/>
            <a:ext cx="11046599" cy="4087176"/>
          </a:xfrm>
        </p:spPr>
        <p:txBody>
          <a:bodyPr vert="horz" lIns="0" tIns="0" rIns="0" bIns="0" rtlCol="0" anchor="t">
            <a:noAutofit/>
          </a:bodyPr>
          <a:lstStyle/>
          <a:p>
            <a:r>
              <a:rPr lang="en-US" sz="1800"/>
              <a:t>This section describes the various elements that are needed to develop a robust and fit for purpose toolchain. Additional elements from the VMAD framework are included to ensure this is achieved. </a:t>
            </a:r>
          </a:p>
          <a:p>
            <a:endParaRPr lang="en-US" sz="1800" u="sng"/>
          </a:p>
          <a:p>
            <a:r>
              <a:rPr lang="en-US" sz="1800"/>
              <a:t>GRVA/2024/19 (FR) refers to this section as “Simulation Model” but it seems more appropriate to use the term “toolchain” which incorporates the models, tools and processes:  </a:t>
            </a:r>
            <a:endParaRPr lang="en-US" sz="1800">
              <a:cs typeface="Arial"/>
            </a:endParaRPr>
          </a:p>
          <a:p>
            <a:pPr marL="0" indent="0">
              <a:buNone/>
            </a:pPr>
            <a:endParaRPr lang="en-US" sz="1800">
              <a:cs typeface="Arial"/>
            </a:endParaRPr>
          </a:p>
          <a:p>
            <a:r>
              <a:rPr lang="en-US" sz="1800"/>
              <a:t>Sections 1.3.1, 1.3.2 &amp; 1.5.3 (FR), covering the simulation model and the validity domain, are addressed under various point in this section.</a:t>
            </a:r>
            <a:endParaRPr lang="en-US" sz="1800">
              <a:cs typeface="Arial"/>
            </a:endParaRPr>
          </a:p>
          <a:p>
            <a:pPr marL="0" indent="0">
              <a:buNone/>
            </a:pPr>
            <a:endParaRPr lang="en-GB" sz="1800"/>
          </a:p>
          <a:p>
            <a:r>
              <a:rPr lang="en-GB" sz="1800"/>
              <a:t>These changes more closely align the AEBS proposal with the VMAD framework by including requirements and documentation around accuracy, assumptions, limitations and acceptance criteria. </a:t>
            </a:r>
            <a:endParaRPr lang="en-GB" sz="1800">
              <a:cs typeface="Arial"/>
            </a:endParaRPr>
          </a:p>
          <a:p>
            <a:endParaRPr lang="en-GB"/>
          </a:p>
        </p:txBody>
      </p:sp>
      <p:sp>
        <p:nvSpPr>
          <p:cNvPr id="5" name="Footer Placeholder 4">
            <a:extLst>
              <a:ext uri="{FF2B5EF4-FFF2-40B4-BE49-F238E27FC236}">
                <a16:creationId xmlns:a16="http://schemas.microsoft.com/office/drawing/2014/main" id="{59128D7F-B429-12DF-2767-3608BE5B58D5}"/>
              </a:ext>
            </a:extLst>
          </p:cNvPr>
          <p:cNvSpPr>
            <a:spLocks noGrp="1"/>
          </p:cNvSpPr>
          <p:nvPr>
            <p:ph type="ftr" sz="quarter" idx="11"/>
          </p:nvPr>
        </p:nvSpPr>
        <p:spPr/>
        <p:txBody>
          <a:bodyPr/>
          <a:lstStyle/>
          <a:p>
            <a:r>
              <a:rPr lang="en-US"/>
              <a:t>Virtual Testing for AEBS - GRVA 19</a:t>
            </a:r>
            <a:endParaRPr lang="en-GB"/>
          </a:p>
        </p:txBody>
      </p:sp>
    </p:spTree>
    <p:extLst>
      <p:ext uri="{BB962C8B-B14F-4D97-AF65-F5344CB8AC3E}">
        <p14:creationId xmlns:p14="http://schemas.microsoft.com/office/powerpoint/2010/main" val="3567718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2399B07-D8B4-4FBD-B35F-EEDE5169D83E}"/>
              </a:ext>
            </a:extLst>
          </p:cNvPr>
          <p:cNvSpPr>
            <a:spLocks noGrp="1"/>
          </p:cNvSpPr>
          <p:nvPr>
            <p:ph type="title"/>
          </p:nvPr>
        </p:nvSpPr>
        <p:spPr>
          <a:xfrm>
            <a:off x="371475" y="440267"/>
            <a:ext cx="11449049" cy="866019"/>
          </a:xfrm>
        </p:spPr>
        <p:txBody>
          <a:bodyPr/>
          <a:lstStyle/>
          <a:p>
            <a:r>
              <a:rPr lang="en-US" sz="4000"/>
              <a:t>Section</a:t>
            </a:r>
            <a:r>
              <a:rPr lang="en-GB" sz="4000"/>
              <a:t> 1.4 – Verification </a:t>
            </a:r>
          </a:p>
        </p:txBody>
      </p:sp>
      <p:sp>
        <p:nvSpPr>
          <p:cNvPr id="6" name="Content Placeholder 5">
            <a:extLst>
              <a:ext uri="{FF2B5EF4-FFF2-40B4-BE49-F238E27FC236}">
                <a16:creationId xmlns:a16="http://schemas.microsoft.com/office/drawing/2014/main" id="{EEA3F2E4-5AFA-49EC-94E9-BA6EFA0FA003}"/>
              </a:ext>
            </a:extLst>
          </p:cNvPr>
          <p:cNvSpPr>
            <a:spLocks noGrp="1"/>
          </p:cNvSpPr>
          <p:nvPr>
            <p:ph sz="half" idx="1"/>
          </p:nvPr>
        </p:nvSpPr>
        <p:spPr>
          <a:xfrm>
            <a:off x="371473" y="1595535"/>
            <a:ext cx="11449049" cy="4246465"/>
          </a:xfrm>
        </p:spPr>
        <p:txBody>
          <a:bodyPr/>
          <a:lstStyle/>
          <a:p>
            <a:r>
              <a:rPr lang="en-US" sz="1800"/>
              <a:t>This new section now describes the verification process which was not covered in the GRVA-18 proposal. </a:t>
            </a:r>
            <a:r>
              <a:rPr lang="en-GB" sz="1800"/>
              <a:t>Verification is a key tenet of Modelling and Simulation development.  Both Verification &amp; Validation (V&amp;V) are critical to a robust and reliable simulation capability.</a:t>
            </a:r>
          </a:p>
          <a:p>
            <a:pPr marL="0" indent="0">
              <a:buNone/>
            </a:pPr>
            <a:endParaRPr lang="en-US" sz="1800"/>
          </a:p>
          <a:p>
            <a:r>
              <a:rPr lang="en-US" sz="1800"/>
              <a:t>The content in 1.3.2 (FR), covering the appropriate mathematical representation of the AEBS system, is included in 1.4.1 (UK) &amp; also 1.3.1.1 (UK)</a:t>
            </a:r>
          </a:p>
          <a:p>
            <a:pPr marL="0" indent="0">
              <a:buNone/>
            </a:pPr>
            <a:endParaRPr lang="en-US" sz="1800"/>
          </a:p>
          <a:p>
            <a:r>
              <a:rPr lang="en-GB" sz="1800"/>
              <a:t>The inclusion of verification provides assurance that the models and tools have been developed and implemented correctly.  It will also provide information about any assumptions and limitations of those models and tools. Without a verification activity the assurance of the toolchain is only based on the validation activity. </a:t>
            </a:r>
          </a:p>
          <a:p>
            <a:pPr marL="0" indent="0">
              <a:buNone/>
            </a:pPr>
            <a:endParaRPr lang="en-GB" sz="2000"/>
          </a:p>
          <a:p>
            <a:pPr marL="0" indent="0">
              <a:buNone/>
            </a:pPr>
            <a:endParaRPr lang="en-GB"/>
          </a:p>
        </p:txBody>
      </p:sp>
      <p:sp>
        <p:nvSpPr>
          <p:cNvPr id="2" name="Footer Placeholder 1">
            <a:extLst>
              <a:ext uri="{FF2B5EF4-FFF2-40B4-BE49-F238E27FC236}">
                <a16:creationId xmlns:a16="http://schemas.microsoft.com/office/drawing/2014/main" id="{7708B434-F6BC-4C3E-93E9-B24D2EE67EBA}"/>
              </a:ext>
            </a:extLst>
          </p:cNvPr>
          <p:cNvSpPr>
            <a:spLocks noGrp="1"/>
          </p:cNvSpPr>
          <p:nvPr>
            <p:ph type="ftr" sz="quarter" idx="11"/>
          </p:nvPr>
        </p:nvSpPr>
        <p:spPr/>
        <p:txBody>
          <a:bodyPr/>
          <a:lstStyle/>
          <a:p>
            <a:r>
              <a:rPr lang="en-US"/>
              <a:t>Virtual Testing for AEBS - GRVA 19</a:t>
            </a:r>
            <a:endParaRPr lang="en-GB"/>
          </a:p>
        </p:txBody>
      </p:sp>
    </p:spTree>
    <p:extLst>
      <p:ext uri="{BB962C8B-B14F-4D97-AF65-F5344CB8AC3E}">
        <p14:creationId xmlns:p14="http://schemas.microsoft.com/office/powerpoint/2010/main" val="98463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064534-6671-4142-8679-DF4D54C939EF}"/>
              </a:ext>
            </a:extLst>
          </p:cNvPr>
          <p:cNvSpPr>
            <a:spLocks noGrp="1"/>
          </p:cNvSpPr>
          <p:nvPr>
            <p:ph type="title"/>
          </p:nvPr>
        </p:nvSpPr>
        <p:spPr/>
        <p:txBody>
          <a:bodyPr/>
          <a:lstStyle/>
          <a:p>
            <a:r>
              <a:rPr lang="en-GB" sz="4000"/>
              <a:t>Section 1.5 - Validation</a:t>
            </a:r>
          </a:p>
        </p:txBody>
      </p:sp>
      <p:sp>
        <p:nvSpPr>
          <p:cNvPr id="6" name="Content Placeholder 5">
            <a:extLst>
              <a:ext uri="{FF2B5EF4-FFF2-40B4-BE49-F238E27FC236}">
                <a16:creationId xmlns:a16="http://schemas.microsoft.com/office/drawing/2014/main" id="{954ACF2A-AA8B-4D4C-8875-0C2F4894BDE5}"/>
              </a:ext>
            </a:extLst>
          </p:cNvPr>
          <p:cNvSpPr>
            <a:spLocks noGrp="1"/>
          </p:cNvSpPr>
          <p:nvPr>
            <p:ph idx="1"/>
          </p:nvPr>
        </p:nvSpPr>
        <p:spPr>
          <a:xfrm>
            <a:off x="405723" y="1258423"/>
            <a:ext cx="11380553" cy="4859936"/>
          </a:xfrm>
        </p:spPr>
        <p:txBody>
          <a:bodyPr/>
          <a:lstStyle/>
          <a:p>
            <a:r>
              <a:rPr lang="en-GB" sz="1800"/>
              <a:t>This section, which was previously 1.4 in (FR), provides more details about the requirements for validation and the strategy and the documentation that supports this. It also provides clarity about the responsibilities of the manufacturer and the technical service.</a:t>
            </a:r>
          </a:p>
          <a:p>
            <a:pPr marL="0" indent="0">
              <a:buNone/>
            </a:pPr>
            <a:endParaRPr lang="en-GB" sz="1800"/>
          </a:p>
          <a:p>
            <a:r>
              <a:rPr lang="en-US" sz="1800"/>
              <a:t>Sections 1.2.1, 1.2.1.1, 1.2.2 , 1.4 &amp; 1.5.5 (FR), covering the physical validation tests and the simulation validation process are captured in section 1.5 (UK). </a:t>
            </a:r>
          </a:p>
          <a:p>
            <a:pPr marL="0" indent="0">
              <a:buNone/>
            </a:pPr>
            <a:endParaRPr lang="en-GB" sz="1800"/>
          </a:p>
          <a:p>
            <a:r>
              <a:rPr lang="en-GB" sz="1800"/>
              <a:t>The section now requires the manufacture to provide documentation for the overarching strategy, the performance and acceptance criteria, the scenarios and the evidence that demonstrates that the validation activity has been successful. Documentation is also required to show that manufacturer has assessed the uncertainty in the results, identified the validity domain and the potential errors.</a:t>
            </a:r>
          </a:p>
          <a:p>
            <a:pPr marL="0" indent="0">
              <a:buNone/>
            </a:pPr>
            <a:endParaRPr lang="en-GB" sz="1800"/>
          </a:p>
          <a:p>
            <a:r>
              <a:rPr lang="en-US" sz="1800"/>
              <a:t>Evidence showing the manufacturer’s approach to validation will be a key part of the evidence that the toolchain can be used for virtual testing, so it is critical that this activity is undertaken and documented comprehensively.</a:t>
            </a:r>
          </a:p>
          <a:p>
            <a:pPr marL="0" indent="0">
              <a:buNone/>
            </a:pPr>
            <a:endParaRPr lang="en-GB" sz="2000"/>
          </a:p>
          <a:p>
            <a:pPr marL="0" indent="0">
              <a:buNone/>
            </a:pPr>
            <a:endParaRPr lang="en-US" sz="2000"/>
          </a:p>
          <a:p>
            <a:pPr marL="0" indent="0">
              <a:buNone/>
            </a:pPr>
            <a:endParaRPr lang="en-GB" sz="2000" b="0"/>
          </a:p>
        </p:txBody>
      </p:sp>
      <p:sp>
        <p:nvSpPr>
          <p:cNvPr id="2" name="Footer Placeholder 1">
            <a:extLst>
              <a:ext uri="{FF2B5EF4-FFF2-40B4-BE49-F238E27FC236}">
                <a16:creationId xmlns:a16="http://schemas.microsoft.com/office/drawing/2014/main" id="{28FF2C10-18C8-472D-B7CF-BE9ACA74A3A5}"/>
              </a:ext>
            </a:extLst>
          </p:cNvPr>
          <p:cNvSpPr>
            <a:spLocks noGrp="1"/>
          </p:cNvSpPr>
          <p:nvPr>
            <p:ph type="ftr" sz="quarter" idx="11"/>
          </p:nvPr>
        </p:nvSpPr>
        <p:spPr/>
        <p:txBody>
          <a:bodyPr/>
          <a:lstStyle/>
          <a:p>
            <a:r>
              <a:rPr lang="en-US"/>
              <a:t>Virtual Testing for AEBS - GRVA 19</a:t>
            </a:r>
            <a:endParaRPr lang="en-GB"/>
          </a:p>
        </p:txBody>
      </p:sp>
    </p:spTree>
    <p:extLst>
      <p:ext uri="{BB962C8B-B14F-4D97-AF65-F5344CB8AC3E}">
        <p14:creationId xmlns:p14="http://schemas.microsoft.com/office/powerpoint/2010/main" val="4092277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F2C65-1321-121C-10D0-E7187049FB0A}"/>
              </a:ext>
            </a:extLst>
          </p:cNvPr>
          <p:cNvSpPr>
            <a:spLocks noGrp="1"/>
          </p:cNvSpPr>
          <p:nvPr>
            <p:ph type="title"/>
          </p:nvPr>
        </p:nvSpPr>
        <p:spPr>
          <a:xfrm>
            <a:off x="371475" y="440267"/>
            <a:ext cx="11046598" cy="1250421"/>
          </a:xfrm>
        </p:spPr>
        <p:txBody>
          <a:bodyPr/>
          <a:lstStyle/>
          <a:p>
            <a:r>
              <a:rPr lang="en-US" sz="3600"/>
              <a:t>Section 2 - </a:t>
            </a:r>
            <a:r>
              <a:rPr lang="en-GB" sz="3600"/>
              <a:t>The use of virtual testing to conduct part of the testing required for type approval</a:t>
            </a:r>
            <a:br>
              <a:rPr lang="en-GB" sz="1800">
                <a:effectLst/>
                <a:ea typeface="Times New Roman" panose="02020603050405020304" pitchFamily="18" charset="0"/>
                <a:cs typeface="Times New Roman" panose="02020603050405020304" pitchFamily="18" charset="0"/>
              </a:rPr>
            </a:br>
            <a:endParaRPr lang="en-GB"/>
          </a:p>
        </p:txBody>
      </p:sp>
      <p:sp>
        <p:nvSpPr>
          <p:cNvPr id="3" name="Content Placeholder 2">
            <a:extLst>
              <a:ext uri="{FF2B5EF4-FFF2-40B4-BE49-F238E27FC236}">
                <a16:creationId xmlns:a16="http://schemas.microsoft.com/office/drawing/2014/main" id="{2D8C0B39-CCE9-E439-EEA4-03A73B74CBFB}"/>
              </a:ext>
            </a:extLst>
          </p:cNvPr>
          <p:cNvSpPr>
            <a:spLocks noGrp="1"/>
          </p:cNvSpPr>
          <p:nvPr>
            <p:ph idx="1"/>
          </p:nvPr>
        </p:nvSpPr>
        <p:spPr>
          <a:xfrm>
            <a:off x="371474" y="1604864"/>
            <a:ext cx="11213575" cy="4282751"/>
          </a:xfrm>
        </p:spPr>
        <p:txBody>
          <a:bodyPr/>
          <a:lstStyle/>
          <a:p>
            <a:r>
              <a:rPr lang="en-US" sz="1800" dirty="0"/>
              <a:t>The purpose of this section is to identify the activity associated with using the accepted toolchain to perform virtual testing. The main changes in this proposal is the consistent use of the terms virtual testing and toolchain and the introduction of  a section for the manufacturer to confirm information associated with virtual testing (see section 2.3 (UK)). </a:t>
            </a:r>
          </a:p>
          <a:p>
            <a:endParaRPr lang="en-US" sz="1800" dirty="0"/>
          </a:p>
          <a:p>
            <a:r>
              <a:rPr lang="en-US" sz="1800" dirty="0"/>
              <a:t>The contents of section 2.3(FR) ,concerning “Additional data and  information” have been moved to the relevant sections in the current proposal about which the additional information is being requested. </a:t>
            </a:r>
          </a:p>
          <a:p>
            <a:endParaRPr lang="en-US" sz="1800" dirty="0"/>
          </a:p>
          <a:p>
            <a:r>
              <a:rPr lang="en-US" sz="1800" dirty="0"/>
              <a:t>Section 2.3 (UK) ensures that the manufacturer includes a clear statement (declaration) about the toolchain and that it is fit for purpose to undertake virtual testing and that the virtual testing results are traceable to a validated toolchain.  </a:t>
            </a:r>
          </a:p>
          <a:p>
            <a:endParaRPr lang="en-US" sz="1800" dirty="0"/>
          </a:p>
          <a:p>
            <a:r>
              <a:rPr lang="en-US" sz="1800" dirty="0"/>
              <a:t>It is important that virtual testing is undertaken correctly. The additional aspects added in 2.3 (UK) ensure there is a clear record of the toolchain’s validity and applicability are available and recorded. </a:t>
            </a:r>
            <a:endParaRPr lang="en-GB" sz="1800" dirty="0"/>
          </a:p>
        </p:txBody>
      </p:sp>
      <p:sp>
        <p:nvSpPr>
          <p:cNvPr id="4" name="Footer Placeholder 3">
            <a:extLst>
              <a:ext uri="{FF2B5EF4-FFF2-40B4-BE49-F238E27FC236}">
                <a16:creationId xmlns:a16="http://schemas.microsoft.com/office/drawing/2014/main" id="{5A4EC96F-4962-572E-1496-BD9E5E6E990A}"/>
              </a:ext>
            </a:extLst>
          </p:cNvPr>
          <p:cNvSpPr>
            <a:spLocks noGrp="1"/>
          </p:cNvSpPr>
          <p:nvPr>
            <p:ph type="ftr" sz="quarter" idx="11"/>
          </p:nvPr>
        </p:nvSpPr>
        <p:spPr/>
        <p:txBody>
          <a:bodyPr/>
          <a:lstStyle/>
          <a:p>
            <a:r>
              <a:rPr lang="en-US"/>
              <a:t>Virtual Testing for AEBS - GRVA 19</a:t>
            </a:r>
            <a:endParaRPr lang="en-GB"/>
          </a:p>
        </p:txBody>
      </p:sp>
    </p:spTree>
    <p:extLst>
      <p:ext uri="{BB962C8B-B14F-4D97-AF65-F5344CB8AC3E}">
        <p14:creationId xmlns:p14="http://schemas.microsoft.com/office/powerpoint/2010/main" val="10102410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ONE_MU_TITLE 1" val="Top=273.7835|Left=98.14008|Width=832.6097|Height=69.38551"/>
</p:tagLst>
</file>

<file path=ppt/tags/tag2.xml><?xml version="1.0" encoding="utf-8"?>
<p:tagLst xmlns:a="http://schemas.openxmlformats.org/drawingml/2006/main" xmlns:r="http://schemas.openxmlformats.org/officeDocument/2006/relationships" xmlns:p="http://schemas.openxmlformats.org/presentationml/2006/main">
  <p:tag name="MONE_MU_SUBTITLE 2" val="Top=344.5448|Left=98.14008|Width=743.8472|Height=60.85646"/>
</p:tagLst>
</file>

<file path=ppt/tags/tag3.xml><?xml version="1.0" encoding="utf-8"?>
<p:tagLst xmlns:a="http://schemas.openxmlformats.org/drawingml/2006/main" xmlns:r="http://schemas.openxmlformats.org/officeDocument/2006/relationships" xmlns:p="http://schemas.openxmlformats.org/presentationml/2006/main">
  <p:tag name="MONE_MU_TEXT PLACEHOLDER 3" val="Top=426.9993|Left=98.12504|Width=381.875|Height=54.98795"/>
</p:tagLst>
</file>

<file path=ppt/theme/theme1.xml><?xml version="1.0" encoding="utf-8"?>
<a:theme xmlns:a="http://schemas.openxmlformats.org/drawingml/2006/main" name="Office Theme">
  <a:themeElements>
    <a:clrScheme name="DfT_Set 1">
      <a:dk1>
        <a:srgbClr val="161616"/>
      </a:dk1>
      <a:lt1>
        <a:sysClr val="window" lastClr="FFFFFF"/>
      </a:lt1>
      <a:dk2>
        <a:srgbClr val="161616"/>
      </a:dk2>
      <a:lt2>
        <a:srgbClr val="EEF1F2"/>
      </a:lt2>
      <a:accent1>
        <a:srgbClr val="006853"/>
      </a:accent1>
      <a:accent2>
        <a:srgbClr val="1DE9B6"/>
      </a:accent2>
      <a:accent3>
        <a:srgbClr val="15B542"/>
      </a:accent3>
      <a:accent4>
        <a:srgbClr val="161616"/>
      </a:accent4>
      <a:accent5>
        <a:srgbClr val="EEF1F2"/>
      </a:accent5>
      <a:accent6>
        <a:srgbClr val="626262"/>
      </a:accent6>
      <a:hlink>
        <a:srgbClr val="0082CA"/>
      </a:hlink>
      <a:folHlink>
        <a:srgbClr val="006AB0"/>
      </a:folHlink>
    </a:clrScheme>
    <a:fontScheme name="Df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fT_set1">
        <a:dk1>
          <a:sysClr val="windowText" lastClr="000000"/>
        </a:dk1>
        <a:lt1>
          <a:sysClr val="window" lastClr="FFFFFF"/>
        </a:lt1>
        <a:dk2>
          <a:srgbClr val="44546A"/>
        </a:dk2>
        <a:lt2>
          <a:srgbClr val="E7E6E6"/>
        </a:lt2>
        <a:accent1>
          <a:srgbClr val="006853"/>
        </a:accent1>
        <a:accent2>
          <a:srgbClr val="1DE9B6"/>
        </a:accent2>
        <a:accent3>
          <a:srgbClr val="15B542"/>
        </a:accent3>
        <a:accent4>
          <a:srgbClr val="161616"/>
        </a:accent4>
        <a:accent5>
          <a:srgbClr val="EEF1F2"/>
        </a:accent5>
        <a:accent6>
          <a:srgbClr val="626262"/>
        </a:accent6>
        <a:hlink>
          <a:srgbClr val="0082CA"/>
        </a:hlink>
        <a:folHlink>
          <a:srgbClr val="006AB0"/>
        </a:folHlink>
      </a:clrScheme>
    </a:extraClrScheme>
    <a:extraClrScheme>
      <a:clrScheme name="DfT_Set2">
        <a:dk1>
          <a:srgbClr val="161616"/>
        </a:dk1>
        <a:lt1>
          <a:sysClr val="window" lastClr="FFFFFF"/>
        </a:lt1>
        <a:dk2>
          <a:srgbClr val="161616"/>
        </a:dk2>
        <a:lt2>
          <a:srgbClr val="EEF1F2"/>
        </a:lt2>
        <a:accent1>
          <a:srgbClr val="15B542"/>
        </a:accent1>
        <a:accent2>
          <a:srgbClr val="88EF1B"/>
        </a:accent2>
        <a:accent3>
          <a:srgbClr val="9D98C9"/>
        </a:accent3>
        <a:accent4>
          <a:srgbClr val="0E115F"/>
        </a:accent4>
        <a:accent5>
          <a:srgbClr val="EEF1F2"/>
        </a:accent5>
        <a:accent6>
          <a:srgbClr val="626262"/>
        </a:accent6>
        <a:hlink>
          <a:srgbClr val="0082CA"/>
        </a:hlink>
        <a:folHlink>
          <a:srgbClr val="006AB0"/>
        </a:folHlink>
      </a:clrScheme>
    </a:extraClrScheme>
    <a:extraClrScheme>
      <a:clrScheme name="DfT_Set3">
        <a:dk1>
          <a:srgbClr val="161616"/>
        </a:dk1>
        <a:lt1>
          <a:sysClr val="window" lastClr="FFFFFF"/>
        </a:lt1>
        <a:dk2>
          <a:srgbClr val="161616"/>
        </a:dk2>
        <a:lt2>
          <a:srgbClr val="EEF1F2"/>
        </a:lt2>
        <a:accent1>
          <a:srgbClr val="FF5500"/>
        </a:accent1>
        <a:accent2>
          <a:srgbClr val="161616"/>
        </a:accent2>
        <a:accent3>
          <a:srgbClr val="EEF1F2"/>
        </a:accent3>
        <a:accent4>
          <a:srgbClr val="FDBB8B"/>
        </a:accent4>
        <a:accent5>
          <a:srgbClr val="626262"/>
        </a:accent5>
        <a:accent6>
          <a:srgbClr val="161616"/>
        </a:accent6>
        <a:hlink>
          <a:srgbClr val="0082CA"/>
        </a:hlink>
        <a:folHlink>
          <a:srgbClr val="006AB0"/>
        </a:folHlink>
      </a:clrScheme>
    </a:extraClrScheme>
    <a:extraClrScheme>
      <a:clrScheme name="DfT_Set 4">
        <a:dk1>
          <a:srgbClr val="161616"/>
        </a:dk1>
        <a:lt1>
          <a:sysClr val="window" lastClr="FFFFFF"/>
        </a:lt1>
        <a:dk2>
          <a:srgbClr val="161616"/>
        </a:dk2>
        <a:lt2>
          <a:srgbClr val="EEF1F2"/>
        </a:lt2>
        <a:accent1>
          <a:srgbClr val="FFD833"/>
        </a:accent1>
        <a:accent2>
          <a:srgbClr val="0E115F"/>
        </a:accent2>
        <a:accent3>
          <a:srgbClr val="F8FB9E"/>
        </a:accent3>
        <a:accent4>
          <a:srgbClr val="0E115F"/>
        </a:accent4>
        <a:accent5>
          <a:srgbClr val="EEF1F2"/>
        </a:accent5>
        <a:accent6>
          <a:srgbClr val="626262"/>
        </a:accent6>
        <a:hlink>
          <a:srgbClr val="0082CA"/>
        </a:hlink>
        <a:folHlink>
          <a:srgbClr val="006AB0"/>
        </a:folHlink>
      </a:clrScheme>
    </a:extraClrScheme>
  </a:extraClrSchemeLst>
  <a:extLst>
    <a:ext uri="{05A4C25C-085E-4340-85A3-A5531E510DB2}">
      <thm15:themeFamily xmlns:thm15="http://schemas.microsoft.com/office/thememl/2012/main" name="DfT Wide screen_Plain comp_OLD" id="{E247C650-169F-4905-B4BE-4027D275A526}" vid="{3EC51F70-330A-472A-B2EC-370E9E56B8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82FAA613311642BE140ED2ACF739FA" ma:contentTypeVersion="16" ma:contentTypeDescription="Create a new document." ma:contentTypeScope="" ma:versionID="8e1cf13dd2275a6999cf03abf5387a4c">
  <xsd:schema xmlns:xsd="http://www.w3.org/2001/XMLSchema" xmlns:xs="http://www.w3.org/2001/XMLSchema" xmlns:p="http://schemas.microsoft.com/office/2006/metadata/properties" xmlns:ns2="3517aac9-0aca-4523-8cb7-26715f5e1ced" xmlns:ns3="15ff3d39-6e7b-4d70-9b7c-8d9fe85d0f29" xmlns:ns4="585e4131-b17e-4d93-b309-8bb903c8364a" targetNamespace="http://schemas.microsoft.com/office/2006/metadata/properties" ma:root="true" ma:fieldsID="fbca7e2b7d6898a64e6f00aae1b5f1b5" ns2:_="" ns3:_="" ns4:_="">
    <xsd:import namespace="3517aac9-0aca-4523-8cb7-26715f5e1ced"/>
    <xsd:import namespace="15ff3d39-6e7b-4d70-9b7c-8d9fe85d0f29"/>
    <xsd:import namespace="585e4131-b17e-4d93-b309-8bb903c836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4:SharedWithUsers" minOccurs="0"/>
                <xsd:element ref="ns4: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17aac9-0aca-4523-8cb7-26715f5e1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de26ec3-896b-4bef-bed1-ad194f885b2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5ff3d39-6e7b-4d70-9b7c-8d9fe85d0f29"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ab0045fc-10eb-4c3c-afb1-e09ea490e007}" ma:internalName="TaxCatchAll" ma:showField="CatchAllData" ma:web="585e4131-b17e-4d93-b309-8bb903c8364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85e4131-b17e-4d93-b309-8bb903c8364a"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5ff3d39-6e7b-4d70-9b7c-8d9fe85d0f29" xsi:nil="true"/>
    <lcf76f155ced4ddcb4097134ff3c332f xmlns="3517aac9-0aca-4523-8cb7-26715f5e1c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332C548-FC9C-48D6-BC5E-DFE2B51C1950}">
  <ds:schemaRefs>
    <ds:schemaRef ds:uri="15ff3d39-6e7b-4d70-9b7c-8d9fe85d0f29"/>
    <ds:schemaRef ds:uri="3517aac9-0aca-4523-8cb7-26715f5e1ced"/>
    <ds:schemaRef ds:uri="585e4131-b17e-4d93-b309-8bb903c836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F6DFC95-C8D0-4697-A08D-1FE9ADCDD37D}">
  <ds:schemaRefs>
    <ds:schemaRef ds:uri="http://schemas.microsoft.com/sharepoint/v3/contenttype/forms"/>
  </ds:schemaRefs>
</ds:datastoreItem>
</file>

<file path=customXml/itemProps3.xml><?xml version="1.0" encoding="utf-8"?>
<ds:datastoreItem xmlns:ds="http://schemas.openxmlformats.org/officeDocument/2006/customXml" ds:itemID="{FB04A443-D1A7-4D61-8BE7-273502FFCD0C}">
  <ds:schemaRefs>
    <ds:schemaRef ds:uri="http://schemas.openxmlformats.org/package/2006/metadata/core-properties"/>
    <ds:schemaRef ds:uri="http://purl.org/dc/terms/"/>
    <ds:schemaRef ds:uri="3517aac9-0aca-4523-8cb7-26715f5e1ced"/>
    <ds:schemaRef ds:uri="http://schemas.microsoft.com/office/2006/documentManagement/types"/>
    <ds:schemaRef ds:uri="http://schemas.microsoft.com/office/2006/metadata/properties"/>
    <ds:schemaRef ds:uri="http://purl.org/dc/elements/1.1/"/>
    <ds:schemaRef ds:uri="585e4131-b17e-4d93-b309-8bb903c8364a"/>
    <ds:schemaRef ds:uri="15ff3d39-6e7b-4d70-9b7c-8d9fe85d0f29"/>
    <ds:schemaRef ds:uri="http://schemas.microsoft.com/office/infopath/2007/PartnerControls"/>
    <ds:schemaRef ds:uri="http://www.w3.org/XML/1998/namespace"/>
    <ds:schemaRef ds:uri="http://purl.org/dc/dcmitype/"/>
  </ds:schemaRefs>
</ds:datastoreItem>
</file>

<file path=docMetadata/LabelInfo.xml><?xml version="1.0" encoding="utf-8"?>
<clbl:labelList xmlns:clbl="http://schemas.microsoft.com/office/2020/mipLabelMetadata">
  <clbl:label id="{28b782fb-41e1-48ea-bfc3-ad7558ce7136}" enabled="0" method="" siteId="{28b782fb-41e1-48ea-bfc3-ad7558ce7136}" removed="1"/>
</clbl:labelList>
</file>

<file path=docProps/app.xml><?xml version="1.0" encoding="utf-8"?>
<Properties xmlns="http://schemas.openxmlformats.org/officeDocument/2006/extended-properties" xmlns:vt="http://schemas.openxmlformats.org/officeDocument/2006/docPropsVTypes">
  <Template>DfT Wide screen_Plain comp</Template>
  <TotalTime>7</TotalTime>
  <Words>1353</Words>
  <Application>Microsoft Office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Virtual Testing for AEBS -</vt:lpstr>
      <vt:lpstr>Summary of changes compared to ECE-TRANS-WP.29-GRVA-2024-19e</vt:lpstr>
      <vt:lpstr>Section 1 changes</vt:lpstr>
      <vt:lpstr>Section 1.1 – General specifications </vt:lpstr>
      <vt:lpstr>Section 1.2 – Toolchain management </vt:lpstr>
      <vt:lpstr>Section 1.3 – Description and analysis of toolchain and components</vt:lpstr>
      <vt:lpstr>Section 1.4 – Verification </vt:lpstr>
      <vt:lpstr>Section 1.5 - Validation</vt:lpstr>
      <vt:lpstr>Section 2 - The use of virtual testing to conduct part of the testing required for type approval </vt:lpstr>
      <vt:lpstr>Other changes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Testing for AEBS</dc:title>
  <dc:creator>Robbie Wilmot</dc:creator>
  <cp:lastModifiedBy>Benedicte Boudol</cp:lastModifiedBy>
  <cp:revision>2</cp:revision>
  <dcterms:created xsi:type="dcterms:W3CDTF">2024-05-09T09:57:18Z</dcterms:created>
  <dcterms:modified xsi:type="dcterms:W3CDTF">2024-05-24T13:07:00Z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0x0101009982FAA613311642BE140ED2ACF739FA</vt:lpwstr>
  </property>
  <property fmtid="{D5CDD505-2E9C-101B-9397-08002B2CF9AE}" pid="3" name="CustomTag">
    <vt:lpwstr/>
  </property>
  <property fmtid="{D5CDD505-2E9C-101B-9397-08002B2CF9AE}" pid="4" name="FinancialYear">
    <vt:lpwstr/>
  </property>
  <property fmtid="{D5CDD505-2E9C-101B-9397-08002B2CF9AE}" pid="5" name="MediaServiceImageTags">
    <vt:lpwstr/>
  </property>
</Properties>
</file>