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4"/>
    <p:sldMasterId id="2147483993" r:id="rId5"/>
    <p:sldMasterId id="2147483922" r:id="rId6"/>
  </p:sldMasterIdLst>
  <p:notesMasterIdLst>
    <p:notesMasterId r:id="rId19"/>
  </p:notesMasterIdLst>
  <p:handoutMasterIdLst>
    <p:handoutMasterId r:id="rId20"/>
  </p:handoutMasterIdLst>
  <p:sldIdLst>
    <p:sldId id="838839969" r:id="rId7"/>
    <p:sldId id="838839954" r:id="rId8"/>
    <p:sldId id="838839961" r:id="rId9"/>
    <p:sldId id="838839971" r:id="rId10"/>
    <p:sldId id="838839956" r:id="rId11"/>
    <p:sldId id="838839957" r:id="rId12"/>
    <p:sldId id="838839972" r:id="rId13"/>
    <p:sldId id="838839955" r:id="rId14"/>
    <p:sldId id="838839973" r:id="rId15"/>
    <p:sldId id="838839967" r:id="rId16"/>
    <p:sldId id="838839974" r:id="rId17"/>
    <p:sldId id="838839968" r:id="rId18"/>
  </p:sldIdLst>
  <p:sldSz cx="9144000" cy="6858000" type="screen4x3"/>
  <p:notesSz cx="700405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64EBC1-19D8-4A28-9658-4088C5BDB287}">
          <p14:sldIdLst>
            <p14:sldId id="838839969"/>
            <p14:sldId id="838839954"/>
            <p14:sldId id="838839961"/>
            <p14:sldId id="838839971"/>
            <p14:sldId id="838839956"/>
            <p14:sldId id="838839957"/>
            <p14:sldId id="838839972"/>
            <p14:sldId id="838839955"/>
            <p14:sldId id="838839973"/>
            <p14:sldId id="838839967"/>
            <p14:sldId id="838839974"/>
            <p14:sldId id="838839968"/>
          </p14:sldIdLst>
        </p14:section>
        <p14:section name="Scrapbook" id="{033F254F-02A9-4952-B860-5050E6A92383}">
          <p14:sldIdLst/>
        </p14:section>
        <p14:section name="Crystal elements" id="{81DB1B52-9E15-416A-AE28-3B3BE3802732}">
          <p14:sldIdLst/>
        </p14:section>
      </p14:sectionLst>
    </p:ext>
    <p:ext uri="{EFAFB233-063F-42B5-8137-9DF3F51BA10A}">
      <p15:sldGuideLst xmlns:p15="http://schemas.microsoft.com/office/powerpoint/2012/main">
        <p15:guide id="3" orient="horz" pos="2260" userDrawn="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1A0D40F-6D1E-C45B-EA46-41A85DEA5C35}" name="Catherine Lovell" initials="CL" userId="S::catherine.lovell@dft.gov.uk::3d7607c3-f7cb-4dce-842e-1356899198bd" providerId="AD"/>
  <p188:author id="{0E412023-6504-86C8-4760-08B87044D6A3}" name="Bruno Viegas" initials="BV" userId="S::bruno.viegas@dft.gov.uk::7beae7c2-e1b2-41af-a38e-ad305eebd153" providerId="AD"/>
  <p188:author id="{18C10227-9614-A16E-A93A-33631DDD95F9}" name="Joshua Kossoff" initials="JK" userId="S::Joshua.Kossoff@dft.gov.uk::046750c7-42b5-4326-be27-c04636b55e7d" providerId="AD"/>
  <p188:author id="{16F44731-301E-9B57-355E-A103BBC2CA85}" name="Francine Gilmore" initials="FG" userId="S::francine.gilmore@dft.gov.uk::e6838c5d-0447-4f6b-99e9-df5ade04185d" providerId="AD"/>
  <p188:author id="{1EEF1E39-EA1F-32FA-3D44-D15C36DCB5F1}" name="Joshua Grundy" initials="JG" userId="S::joshua.grundy@dft.gov.uk::d239a93c-d5c0-4a17-8900-48b6309b3b9e" providerId="AD"/>
  <p188:author id="{11366F3C-29B7-294E-B7C0-DE5795A01FB1}" name="Piers Le Marquand" initials="PM" userId="S::piers.le_marquand@dft.gov.uk::f0466308-abb8-4e10-a29b-36d5a328e009" providerId="AD"/>
  <p188:author id="{23BEF152-8647-D632-AA00-601336220961}" name="Alex Glover" initials="AG" userId="S::Alex.Glover@dft.gov.uk::59c18d4f-1920-419f-b729-612007e7c050" providerId="AD"/>
  <p188:author id="{EE6E7C56-F781-8331-88FD-D95A649316EF}" name="Joshua Kossoff" initials="JK" userId="S::joshua.kossoff@dft.gov.uk::046750c7-42b5-4326-be27-c04636b55e7d" providerId="AD"/>
  <p188:author id="{9262895A-CABC-C210-D042-629F19E09E66}" name="Marty Zekas" initials="MZ" userId="S::Marty.Zekas@dft.gov.uk::ea312dd3-b8cd-44b6-80a9-2723035b86d4" providerId="AD"/>
  <p188:author id="{AC0DF070-17D1-64C8-AC1B-91A044128A14}" name="Daniella Heard" initials="DH" userId="S::daniella.heard@dft.gov.uk::fee88324-23bb-472d-93b9-0c0031bd4ebc" providerId="AD"/>
  <p188:author id="{AD9DC99E-1762-BF74-6F1C-CA37621C57F5}" name="Ishan Alam" initials="IA" userId="S::ishan.alam@dft.gov.uk::03b381b1-3cfc-439e-a265-c16645a9e9d2" providerId="AD"/>
  <p188:author id="{B567BAA9-084B-A1B5-565C-3AABB0E8FC20}" name="Marty Zekas" initials="MZ" userId="S::marty.zekas@dft.gov.uk::ea312dd3-b8cd-44b6-80a9-2723035b86d4" providerId="AD"/>
  <p188:author id="{9F776CB7-0E45-2237-278D-C402B5462142}" name="John Latham" initials="JL" userId="S::john.latham@dft.gov.uk::858bcb11-9d41-4b37-9af9-9c8516325f55" providerId="AD"/>
  <p188:author id="{BF8569BA-47DF-ED78-BC45-92FA347B2D3E}" name="Jessica Uguccioni" initials="JU" userId="S::jessica.uguccioni@dft.gov.uk::c1ded6cc-8a83-4c6b-b798-f19d1efa304e" providerId="AD"/>
  <p188:author id="{FC133FD7-7078-0542-9C02-373ECD28A672}" name="Michael Braisher" initials="MB" userId="S::Michael.Braisher@dft.gov.uk::741366e6-561e-4025-98b7-70c82ba2e43c" providerId="AD"/>
  <p188:author id="{243597D8-98BF-EAF3-A90D-84755DB88E5E}" name="Muhammed Badat" initials="MB" userId="S::muhammed.badat@dft.gov.uk::bd9b3fad-dd95-4d4a-ac14-0270f0406a0e" providerId="AD"/>
  <p188:author id="{664E96EC-847B-CDF5-18D3-1C5D6E459E4D}" name="Michael Braisher" initials="MB" userId="S::michael.braisher@dft.gov.uk::741366e6-561e-4025-98b7-70c82ba2e43c" providerId="AD"/>
  <p188:author id="{4525CEED-42C0-FF73-0F47-26B494BD71C0}" name="Jenny Laber" initials="JL" userId="S::jenny.laber@dft.gov.uk::4a9c541b-dbef-435f-af80-457066d228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15F"/>
    <a:srgbClr val="7F7F7F"/>
    <a:srgbClr val="F0F0F0"/>
    <a:srgbClr val="D3DBDD"/>
    <a:srgbClr val="DAA600"/>
    <a:srgbClr val="FFC000"/>
    <a:srgbClr val="006AB0"/>
    <a:srgbClr val="CCF4E9"/>
    <a:srgbClr val="BEE7F8"/>
    <a:srgbClr val="610D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>
        <p:guide orient="horz" pos="22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F441D0-F0FA-4679-875D-EEFC252E6F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9CFED5D-4E13-4DBF-8C0B-0C02E6158D98}">
      <dgm:prSet/>
      <dgm:spPr>
        <a:solidFill>
          <a:schemeClr val="accent1">
            <a:alpha val="87843"/>
          </a:schemeClr>
        </a:solidFill>
      </dgm:spPr>
      <dgm:t>
        <a:bodyPr/>
        <a:lstStyle/>
        <a:p>
          <a:r>
            <a:rPr lang="en-US" b="0"/>
            <a:t>Law Commissions’ joint report published 2022, recommending new legislation</a:t>
          </a:r>
          <a:endParaRPr lang="en-GB"/>
        </a:p>
      </dgm:t>
    </dgm:pt>
    <dgm:pt modelId="{865F22FF-DFF5-4AF0-AC24-E64F5DFBC166}" type="parTrans" cxnId="{F2F84CC0-DF80-4758-9AFE-DFD36EC1738E}">
      <dgm:prSet/>
      <dgm:spPr/>
      <dgm:t>
        <a:bodyPr/>
        <a:lstStyle/>
        <a:p>
          <a:endParaRPr lang="en-GB"/>
        </a:p>
      </dgm:t>
    </dgm:pt>
    <dgm:pt modelId="{17C82A8F-3BA9-497F-B765-43D5AFB704F8}" type="sibTrans" cxnId="{F2F84CC0-DF80-4758-9AFE-DFD36EC1738E}">
      <dgm:prSet/>
      <dgm:spPr/>
      <dgm:t>
        <a:bodyPr/>
        <a:lstStyle/>
        <a:p>
          <a:endParaRPr lang="en-GB"/>
        </a:p>
      </dgm:t>
    </dgm:pt>
    <dgm:pt modelId="{C75C1301-3600-41BA-A17F-6C81EC2E5DA6}">
      <dgm:prSet/>
      <dgm:spPr>
        <a:solidFill>
          <a:schemeClr val="accent1">
            <a:alpha val="87843"/>
          </a:schemeClr>
        </a:solidFill>
      </dgm:spPr>
      <dgm:t>
        <a:bodyPr/>
        <a:lstStyle/>
        <a:p>
          <a:r>
            <a:rPr lang="en-US" b="0"/>
            <a:t>Brought together four years of legal review, three consultations, and hundreds of responses from the public and organisations</a:t>
          </a:r>
          <a:endParaRPr lang="en-GB"/>
        </a:p>
      </dgm:t>
    </dgm:pt>
    <dgm:pt modelId="{23A98A72-D981-41AA-887D-C46BF39E3DD8}" type="parTrans" cxnId="{60B54C15-C067-47B4-B648-261A138289C3}">
      <dgm:prSet/>
      <dgm:spPr/>
      <dgm:t>
        <a:bodyPr/>
        <a:lstStyle/>
        <a:p>
          <a:endParaRPr lang="en-GB"/>
        </a:p>
      </dgm:t>
    </dgm:pt>
    <dgm:pt modelId="{AA330D83-B9FE-4A21-B424-ED82C2EC37AB}" type="sibTrans" cxnId="{60B54C15-C067-47B4-B648-261A138289C3}">
      <dgm:prSet/>
      <dgm:spPr/>
      <dgm:t>
        <a:bodyPr/>
        <a:lstStyle/>
        <a:p>
          <a:endParaRPr lang="en-GB"/>
        </a:p>
      </dgm:t>
    </dgm:pt>
    <dgm:pt modelId="{E4984B2C-2B1B-4CEE-AAA5-BFCEF600610E}">
      <dgm:prSet/>
      <dgm:spPr>
        <a:solidFill>
          <a:schemeClr val="accent1">
            <a:alpha val="87843"/>
          </a:schemeClr>
        </a:solidFill>
      </dgm:spPr>
      <dgm:t>
        <a:bodyPr/>
        <a:lstStyle/>
        <a:p>
          <a:r>
            <a:rPr lang="en-US" b="0" dirty="0"/>
            <a:t>75 recommendations setting out shape of new legal framework for safe deployment of self-driving vehicles</a:t>
          </a:r>
          <a:endParaRPr lang="en-GB" dirty="0"/>
        </a:p>
      </dgm:t>
    </dgm:pt>
    <dgm:pt modelId="{15AFC265-D839-456E-9570-BC7C4BE25CD0}" type="parTrans" cxnId="{00FB57F2-6024-4270-8365-B57D0A8AE0E2}">
      <dgm:prSet/>
      <dgm:spPr/>
      <dgm:t>
        <a:bodyPr/>
        <a:lstStyle/>
        <a:p>
          <a:endParaRPr lang="en-GB"/>
        </a:p>
      </dgm:t>
    </dgm:pt>
    <dgm:pt modelId="{5E984FD9-6B7C-44AA-BDFE-01A9065B52D0}" type="sibTrans" cxnId="{00FB57F2-6024-4270-8365-B57D0A8AE0E2}">
      <dgm:prSet/>
      <dgm:spPr/>
      <dgm:t>
        <a:bodyPr/>
        <a:lstStyle/>
        <a:p>
          <a:endParaRPr lang="en-GB"/>
        </a:p>
      </dgm:t>
    </dgm:pt>
    <dgm:pt modelId="{AFE053AC-4578-423F-A2DD-104ED80BCDF7}">
      <dgm:prSet/>
      <dgm:spPr>
        <a:solidFill>
          <a:schemeClr val="accent1">
            <a:alpha val="87843"/>
          </a:schemeClr>
        </a:solidFill>
      </dgm:spPr>
      <dgm:t>
        <a:bodyPr/>
        <a:lstStyle/>
        <a:p>
          <a:r>
            <a:rPr lang="en-US" b="0"/>
            <a:t>Government’s CAM2025 report accepted and committed to future legislation</a:t>
          </a:r>
          <a:endParaRPr lang="en-GB"/>
        </a:p>
      </dgm:t>
    </dgm:pt>
    <dgm:pt modelId="{E978CF82-FAF0-486B-AD8C-9A890E331A72}" type="parTrans" cxnId="{52CB1AEC-063C-4166-9917-9C9D2737DD59}">
      <dgm:prSet/>
      <dgm:spPr/>
      <dgm:t>
        <a:bodyPr/>
        <a:lstStyle/>
        <a:p>
          <a:endParaRPr lang="en-GB"/>
        </a:p>
      </dgm:t>
    </dgm:pt>
    <dgm:pt modelId="{0A074AFD-36B9-4C63-B40F-7B00237C8AF6}" type="sibTrans" cxnId="{52CB1AEC-063C-4166-9917-9C9D2737DD59}">
      <dgm:prSet/>
      <dgm:spPr/>
      <dgm:t>
        <a:bodyPr/>
        <a:lstStyle/>
        <a:p>
          <a:endParaRPr lang="en-GB"/>
        </a:p>
      </dgm:t>
    </dgm:pt>
    <dgm:pt modelId="{81497D8B-D174-4BCC-84C4-9B8D0BCC8A5D}">
      <dgm:prSet/>
      <dgm:spPr>
        <a:solidFill>
          <a:schemeClr val="accent1">
            <a:alpha val="87843"/>
          </a:schemeClr>
        </a:solidFill>
      </dgm:spPr>
      <dgm:t>
        <a:bodyPr/>
        <a:lstStyle/>
        <a:p>
          <a:r>
            <a:rPr lang="en-US" b="0"/>
            <a:t>Legislation called for by industry, stakeholder groups, and Transport Select Committee</a:t>
          </a:r>
          <a:endParaRPr lang="en-GB"/>
        </a:p>
      </dgm:t>
    </dgm:pt>
    <dgm:pt modelId="{467583F3-E51C-4A4E-B65C-DB30E9F5C03C}" type="parTrans" cxnId="{4E452789-D4B8-46C5-B37E-45D9556EEF68}">
      <dgm:prSet/>
      <dgm:spPr/>
      <dgm:t>
        <a:bodyPr/>
        <a:lstStyle/>
        <a:p>
          <a:endParaRPr lang="en-GB"/>
        </a:p>
      </dgm:t>
    </dgm:pt>
    <dgm:pt modelId="{D8525A15-3EE6-432F-B4B8-C8A3EEB33A36}" type="sibTrans" cxnId="{4E452789-D4B8-46C5-B37E-45D9556EEF68}">
      <dgm:prSet/>
      <dgm:spPr/>
      <dgm:t>
        <a:bodyPr/>
        <a:lstStyle/>
        <a:p>
          <a:endParaRPr lang="en-GB"/>
        </a:p>
      </dgm:t>
    </dgm:pt>
    <dgm:pt modelId="{A5EC484C-B8C7-4D04-A459-933C28D937A2}" type="pres">
      <dgm:prSet presAssocID="{E6F441D0-F0FA-4679-875D-EEFC252E6F2D}" presName="linear" presStyleCnt="0">
        <dgm:presLayoutVars>
          <dgm:animLvl val="lvl"/>
          <dgm:resizeHandles val="exact"/>
        </dgm:presLayoutVars>
      </dgm:prSet>
      <dgm:spPr/>
    </dgm:pt>
    <dgm:pt modelId="{60419477-94E4-4127-9891-169A160018C9}" type="pres">
      <dgm:prSet presAssocID="{29CFED5D-4E13-4DBF-8C0B-0C02E6158D9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272F93D-03B8-4EAD-9E4C-4F49C617D9BC}" type="pres">
      <dgm:prSet presAssocID="{17C82A8F-3BA9-497F-B765-43D5AFB704F8}" presName="spacer" presStyleCnt="0"/>
      <dgm:spPr/>
    </dgm:pt>
    <dgm:pt modelId="{96027CBA-91EE-4E42-BDC5-1B1280412F06}" type="pres">
      <dgm:prSet presAssocID="{C75C1301-3600-41BA-A17F-6C81EC2E5DA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61EABC3-839D-433F-9A71-CD17E7763AEA}" type="pres">
      <dgm:prSet presAssocID="{AA330D83-B9FE-4A21-B424-ED82C2EC37AB}" presName="spacer" presStyleCnt="0"/>
      <dgm:spPr/>
    </dgm:pt>
    <dgm:pt modelId="{6A4058D8-A39B-40E1-B739-A857DB2BA0A9}" type="pres">
      <dgm:prSet presAssocID="{E4984B2C-2B1B-4CEE-AAA5-BFCEF600610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5530C4F-E4CD-4B44-B845-344BB76D6469}" type="pres">
      <dgm:prSet presAssocID="{5E984FD9-6B7C-44AA-BDFE-01A9065B52D0}" presName="spacer" presStyleCnt="0"/>
      <dgm:spPr/>
    </dgm:pt>
    <dgm:pt modelId="{A5FB1545-8C5E-498C-AE23-98E3DB9C71F7}" type="pres">
      <dgm:prSet presAssocID="{AFE053AC-4578-423F-A2DD-104ED80BCDF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E220D74-DC0A-4562-B499-F605E3C265A6}" type="pres">
      <dgm:prSet presAssocID="{0A074AFD-36B9-4C63-B40F-7B00237C8AF6}" presName="spacer" presStyleCnt="0"/>
      <dgm:spPr/>
    </dgm:pt>
    <dgm:pt modelId="{FE6B4A09-87A6-4788-80EC-7840EEEE2918}" type="pres">
      <dgm:prSet presAssocID="{81497D8B-D174-4BCC-84C4-9B8D0BCC8A5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0B54C15-C067-47B4-B648-261A138289C3}" srcId="{E6F441D0-F0FA-4679-875D-EEFC252E6F2D}" destId="{C75C1301-3600-41BA-A17F-6C81EC2E5DA6}" srcOrd="1" destOrd="0" parTransId="{23A98A72-D981-41AA-887D-C46BF39E3DD8}" sibTransId="{AA330D83-B9FE-4A21-B424-ED82C2EC37AB}"/>
    <dgm:cxn modelId="{2F3D9021-CFB9-4D4B-9768-4663326A46B6}" type="presOf" srcId="{E6F441D0-F0FA-4679-875D-EEFC252E6F2D}" destId="{A5EC484C-B8C7-4D04-A459-933C28D937A2}" srcOrd="0" destOrd="0" presId="urn:microsoft.com/office/officeart/2005/8/layout/vList2"/>
    <dgm:cxn modelId="{985B1E23-B222-42D1-99B9-74EC758BCA56}" type="presOf" srcId="{C75C1301-3600-41BA-A17F-6C81EC2E5DA6}" destId="{96027CBA-91EE-4E42-BDC5-1B1280412F06}" srcOrd="0" destOrd="0" presId="urn:microsoft.com/office/officeart/2005/8/layout/vList2"/>
    <dgm:cxn modelId="{BFA02C76-ED1C-47C3-A915-8A9BAB6FAB4F}" type="presOf" srcId="{29CFED5D-4E13-4DBF-8C0B-0C02E6158D98}" destId="{60419477-94E4-4127-9891-169A160018C9}" srcOrd="0" destOrd="0" presId="urn:microsoft.com/office/officeart/2005/8/layout/vList2"/>
    <dgm:cxn modelId="{0D4B6A84-C7FE-42BD-BC6A-8B1B943B57BC}" type="presOf" srcId="{E4984B2C-2B1B-4CEE-AAA5-BFCEF600610E}" destId="{6A4058D8-A39B-40E1-B739-A857DB2BA0A9}" srcOrd="0" destOrd="0" presId="urn:microsoft.com/office/officeart/2005/8/layout/vList2"/>
    <dgm:cxn modelId="{D28C9E85-EB69-4F7D-BF95-36107B001A49}" type="presOf" srcId="{81497D8B-D174-4BCC-84C4-9B8D0BCC8A5D}" destId="{FE6B4A09-87A6-4788-80EC-7840EEEE2918}" srcOrd="0" destOrd="0" presId="urn:microsoft.com/office/officeart/2005/8/layout/vList2"/>
    <dgm:cxn modelId="{4E452789-D4B8-46C5-B37E-45D9556EEF68}" srcId="{E6F441D0-F0FA-4679-875D-EEFC252E6F2D}" destId="{81497D8B-D174-4BCC-84C4-9B8D0BCC8A5D}" srcOrd="4" destOrd="0" parTransId="{467583F3-E51C-4A4E-B65C-DB30E9F5C03C}" sibTransId="{D8525A15-3EE6-432F-B4B8-C8A3EEB33A36}"/>
    <dgm:cxn modelId="{23475397-B7F4-48BF-B8B8-6726103F6745}" type="presOf" srcId="{AFE053AC-4578-423F-A2DD-104ED80BCDF7}" destId="{A5FB1545-8C5E-498C-AE23-98E3DB9C71F7}" srcOrd="0" destOrd="0" presId="urn:microsoft.com/office/officeart/2005/8/layout/vList2"/>
    <dgm:cxn modelId="{F2F84CC0-DF80-4758-9AFE-DFD36EC1738E}" srcId="{E6F441D0-F0FA-4679-875D-EEFC252E6F2D}" destId="{29CFED5D-4E13-4DBF-8C0B-0C02E6158D98}" srcOrd="0" destOrd="0" parTransId="{865F22FF-DFF5-4AF0-AC24-E64F5DFBC166}" sibTransId="{17C82A8F-3BA9-497F-B765-43D5AFB704F8}"/>
    <dgm:cxn modelId="{52CB1AEC-063C-4166-9917-9C9D2737DD59}" srcId="{E6F441D0-F0FA-4679-875D-EEFC252E6F2D}" destId="{AFE053AC-4578-423F-A2DD-104ED80BCDF7}" srcOrd="3" destOrd="0" parTransId="{E978CF82-FAF0-486B-AD8C-9A890E331A72}" sibTransId="{0A074AFD-36B9-4C63-B40F-7B00237C8AF6}"/>
    <dgm:cxn modelId="{00FB57F2-6024-4270-8365-B57D0A8AE0E2}" srcId="{E6F441D0-F0FA-4679-875D-EEFC252E6F2D}" destId="{E4984B2C-2B1B-4CEE-AAA5-BFCEF600610E}" srcOrd="2" destOrd="0" parTransId="{15AFC265-D839-456E-9570-BC7C4BE25CD0}" sibTransId="{5E984FD9-6B7C-44AA-BDFE-01A9065B52D0}"/>
    <dgm:cxn modelId="{6EDA4517-96E7-45CB-852E-4E136018E10D}" type="presParOf" srcId="{A5EC484C-B8C7-4D04-A459-933C28D937A2}" destId="{60419477-94E4-4127-9891-169A160018C9}" srcOrd="0" destOrd="0" presId="urn:microsoft.com/office/officeart/2005/8/layout/vList2"/>
    <dgm:cxn modelId="{FD05B5D1-6E9A-4D68-A9FC-AB12A4A5721A}" type="presParOf" srcId="{A5EC484C-B8C7-4D04-A459-933C28D937A2}" destId="{F272F93D-03B8-4EAD-9E4C-4F49C617D9BC}" srcOrd="1" destOrd="0" presId="urn:microsoft.com/office/officeart/2005/8/layout/vList2"/>
    <dgm:cxn modelId="{A286C2F4-04F4-4F60-8128-5C6D0006F30A}" type="presParOf" srcId="{A5EC484C-B8C7-4D04-A459-933C28D937A2}" destId="{96027CBA-91EE-4E42-BDC5-1B1280412F06}" srcOrd="2" destOrd="0" presId="urn:microsoft.com/office/officeart/2005/8/layout/vList2"/>
    <dgm:cxn modelId="{D728F01F-76EE-4045-A764-22DA09D34144}" type="presParOf" srcId="{A5EC484C-B8C7-4D04-A459-933C28D937A2}" destId="{361EABC3-839D-433F-9A71-CD17E7763AEA}" srcOrd="3" destOrd="0" presId="urn:microsoft.com/office/officeart/2005/8/layout/vList2"/>
    <dgm:cxn modelId="{2D9064F3-368E-4743-A4B1-BBEB68481299}" type="presParOf" srcId="{A5EC484C-B8C7-4D04-A459-933C28D937A2}" destId="{6A4058D8-A39B-40E1-B739-A857DB2BA0A9}" srcOrd="4" destOrd="0" presId="urn:microsoft.com/office/officeart/2005/8/layout/vList2"/>
    <dgm:cxn modelId="{359B1E60-5508-46AC-970C-7D65BF355427}" type="presParOf" srcId="{A5EC484C-B8C7-4D04-A459-933C28D937A2}" destId="{95530C4F-E4CD-4B44-B845-344BB76D6469}" srcOrd="5" destOrd="0" presId="urn:microsoft.com/office/officeart/2005/8/layout/vList2"/>
    <dgm:cxn modelId="{1CC4E7D0-DD94-42D2-872A-6D5C8BF8D702}" type="presParOf" srcId="{A5EC484C-B8C7-4D04-A459-933C28D937A2}" destId="{A5FB1545-8C5E-498C-AE23-98E3DB9C71F7}" srcOrd="6" destOrd="0" presId="urn:microsoft.com/office/officeart/2005/8/layout/vList2"/>
    <dgm:cxn modelId="{3EA8BB2F-085B-4A88-89DD-C18CF95FD87E}" type="presParOf" srcId="{A5EC484C-B8C7-4D04-A459-933C28D937A2}" destId="{6E220D74-DC0A-4562-B499-F605E3C265A6}" srcOrd="7" destOrd="0" presId="urn:microsoft.com/office/officeart/2005/8/layout/vList2"/>
    <dgm:cxn modelId="{5D6A586C-806F-41EF-A1D4-0623B0499B49}" type="presParOf" srcId="{A5EC484C-B8C7-4D04-A459-933C28D937A2}" destId="{FE6B4A09-87A6-4788-80EC-7840EEEE291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E4B5D3-7268-495A-A481-DFDE077C23E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8893EDA-BE9D-4007-8D30-3FBBFFE1F226}">
      <dgm:prSet phldrT="[Text]"/>
      <dgm:spPr/>
      <dgm:t>
        <a:bodyPr/>
        <a:lstStyle/>
        <a:p>
          <a:r>
            <a:rPr lang="en-GB"/>
            <a:t>Liability</a:t>
          </a:r>
        </a:p>
      </dgm:t>
    </dgm:pt>
    <dgm:pt modelId="{62DE78AB-1A88-4DE1-ABA4-F2FA1D39E61B}" type="parTrans" cxnId="{80C5FC01-0F70-4D8C-BDC6-7A8BA48CC41C}">
      <dgm:prSet/>
      <dgm:spPr/>
      <dgm:t>
        <a:bodyPr/>
        <a:lstStyle/>
        <a:p>
          <a:endParaRPr lang="en-GB"/>
        </a:p>
      </dgm:t>
    </dgm:pt>
    <dgm:pt modelId="{5758FC5D-C512-4245-AC99-EDDEED266099}" type="sibTrans" cxnId="{80C5FC01-0F70-4D8C-BDC6-7A8BA48CC41C}">
      <dgm:prSet/>
      <dgm:spPr/>
      <dgm:t>
        <a:bodyPr/>
        <a:lstStyle/>
        <a:p>
          <a:endParaRPr lang="en-GB"/>
        </a:p>
      </dgm:t>
    </dgm:pt>
    <dgm:pt modelId="{601BE223-DD19-46F6-A125-6BD2A85FE497}">
      <dgm:prSet phldrT="[Text]"/>
      <dgm:spPr/>
      <dgm:t>
        <a:bodyPr/>
        <a:lstStyle/>
        <a:p>
          <a:r>
            <a:rPr lang="en-GB"/>
            <a:t>Safety</a:t>
          </a:r>
        </a:p>
      </dgm:t>
    </dgm:pt>
    <dgm:pt modelId="{5F682131-0A7A-419A-B24C-DD3DDD0E30FD}" type="parTrans" cxnId="{CDEC72AD-35BD-43B6-A530-D906D495107C}">
      <dgm:prSet/>
      <dgm:spPr/>
      <dgm:t>
        <a:bodyPr/>
        <a:lstStyle/>
        <a:p>
          <a:endParaRPr lang="en-GB"/>
        </a:p>
      </dgm:t>
    </dgm:pt>
    <dgm:pt modelId="{3F6FCE14-AFCD-4EC1-A0AB-91C5798EBA3C}" type="sibTrans" cxnId="{CDEC72AD-35BD-43B6-A530-D906D495107C}">
      <dgm:prSet/>
      <dgm:spPr/>
      <dgm:t>
        <a:bodyPr/>
        <a:lstStyle/>
        <a:p>
          <a:endParaRPr lang="en-GB"/>
        </a:p>
      </dgm:t>
    </dgm:pt>
    <dgm:pt modelId="{53246165-7E74-4D60-966D-39490F24FBDD}">
      <dgm:prSet phldrT="[Text]"/>
      <dgm:spPr/>
      <dgm:t>
        <a:bodyPr/>
        <a:lstStyle/>
        <a:p>
          <a:r>
            <a:rPr lang="en-GB"/>
            <a:t>Marketing</a:t>
          </a:r>
        </a:p>
      </dgm:t>
    </dgm:pt>
    <dgm:pt modelId="{BA781041-6B75-46A9-B0D8-C5A9DA9F1FC9}" type="parTrans" cxnId="{B4A443C8-C7C8-4D55-BF7C-190CE455E75C}">
      <dgm:prSet/>
      <dgm:spPr/>
      <dgm:t>
        <a:bodyPr/>
        <a:lstStyle/>
        <a:p>
          <a:endParaRPr lang="en-GB"/>
        </a:p>
      </dgm:t>
    </dgm:pt>
    <dgm:pt modelId="{AD271D6E-2752-403C-9EB9-A64B21714AE9}" type="sibTrans" cxnId="{B4A443C8-C7C8-4D55-BF7C-190CE455E75C}">
      <dgm:prSet/>
      <dgm:spPr/>
      <dgm:t>
        <a:bodyPr/>
        <a:lstStyle/>
        <a:p>
          <a:endParaRPr lang="en-GB"/>
        </a:p>
      </dgm:t>
    </dgm:pt>
    <dgm:pt modelId="{4444DE68-809B-4FD0-A7CD-4F374789EB32}">
      <dgm:prSet phldrT="[Text]"/>
      <dgm:spPr/>
      <dgm:t>
        <a:bodyPr/>
        <a:lstStyle/>
        <a:p>
          <a:r>
            <a:rPr lang="en-GB"/>
            <a:t>Licencing of passenger services</a:t>
          </a:r>
        </a:p>
      </dgm:t>
    </dgm:pt>
    <dgm:pt modelId="{C4031BFC-BAA8-4D9E-81FB-80019B23B9A7}" type="parTrans" cxnId="{DEDB062D-0873-4D28-AEB0-E8A56AE0568D}">
      <dgm:prSet/>
      <dgm:spPr/>
      <dgm:t>
        <a:bodyPr/>
        <a:lstStyle/>
        <a:p>
          <a:endParaRPr lang="en-GB"/>
        </a:p>
      </dgm:t>
    </dgm:pt>
    <dgm:pt modelId="{7468F023-EFF0-4FC2-8488-323C5F8A8213}" type="sibTrans" cxnId="{DEDB062D-0873-4D28-AEB0-E8A56AE0568D}">
      <dgm:prSet/>
      <dgm:spPr/>
      <dgm:t>
        <a:bodyPr/>
        <a:lstStyle/>
        <a:p>
          <a:endParaRPr lang="en-GB"/>
        </a:p>
      </dgm:t>
    </dgm:pt>
    <dgm:pt modelId="{6449BFE7-4BF9-4483-8338-150165164FCB}" type="pres">
      <dgm:prSet presAssocID="{7FE4B5D3-7268-495A-A481-DFDE077C23E5}" presName="Name0" presStyleCnt="0">
        <dgm:presLayoutVars>
          <dgm:chMax val="7"/>
          <dgm:chPref val="7"/>
          <dgm:dir/>
        </dgm:presLayoutVars>
      </dgm:prSet>
      <dgm:spPr/>
    </dgm:pt>
    <dgm:pt modelId="{15011D79-9730-4DAF-8017-D4C90A2218C1}" type="pres">
      <dgm:prSet presAssocID="{7FE4B5D3-7268-495A-A481-DFDE077C23E5}" presName="Name1" presStyleCnt="0"/>
      <dgm:spPr/>
    </dgm:pt>
    <dgm:pt modelId="{467A8281-B21D-4EA2-887C-E4B7B0332AC8}" type="pres">
      <dgm:prSet presAssocID="{7FE4B5D3-7268-495A-A481-DFDE077C23E5}" presName="cycle" presStyleCnt="0"/>
      <dgm:spPr/>
    </dgm:pt>
    <dgm:pt modelId="{60BDDB1B-8982-4AFB-BF6A-231D27D0DE7F}" type="pres">
      <dgm:prSet presAssocID="{7FE4B5D3-7268-495A-A481-DFDE077C23E5}" presName="srcNode" presStyleLbl="node1" presStyleIdx="0" presStyleCnt="4"/>
      <dgm:spPr/>
    </dgm:pt>
    <dgm:pt modelId="{C8FB1875-B414-49F1-AC31-D26DA98BDA07}" type="pres">
      <dgm:prSet presAssocID="{7FE4B5D3-7268-495A-A481-DFDE077C23E5}" presName="conn" presStyleLbl="parChTrans1D2" presStyleIdx="0" presStyleCnt="1"/>
      <dgm:spPr/>
    </dgm:pt>
    <dgm:pt modelId="{412C3573-78FF-4D74-86DC-C5FB4A0BDA2A}" type="pres">
      <dgm:prSet presAssocID="{7FE4B5D3-7268-495A-A481-DFDE077C23E5}" presName="extraNode" presStyleLbl="node1" presStyleIdx="0" presStyleCnt="4"/>
      <dgm:spPr/>
    </dgm:pt>
    <dgm:pt modelId="{5673841E-F763-40FB-838F-6B47D046B454}" type="pres">
      <dgm:prSet presAssocID="{7FE4B5D3-7268-495A-A481-DFDE077C23E5}" presName="dstNode" presStyleLbl="node1" presStyleIdx="0" presStyleCnt="4"/>
      <dgm:spPr/>
    </dgm:pt>
    <dgm:pt modelId="{E01D1108-A446-4ECD-ABFE-482B55B5A105}" type="pres">
      <dgm:prSet presAssocID="{D8893EDA-BE9D-4007-8D30-3FBBFFE1F226}" presName="text_1" presStyleLbl="node1" presStyleIdx="0" presStyleCnt="4">
        <dgm:presLayoutVars>
          <dgm:bulletEnabled val="1"/>
        </dgm:presLayoutVars>
      </dgm:prSet>
      <dgm:spPr/>
    </dgm:pt>
    <dgm:pt modelId="{46569B13-595A-4DA6-939A-B24EB5CA318F}" type="pres">
      <dgm:prSet presAssocID="{D8893EDA-BE9D-4007-8D30-3FBBFFE1F226}" presName="accent_1" presStyleCnt="0"/>
      <dgm:spPr/>
    </dgm:pt>
    <dgm:pt modelId="{8A925D23-849E-4A91-B5FE-01144A3FDC68}" type="pres">
      <dgm:prSet presAssocID="{D8893EDA-BE9D-4007-8D30-3FBBFFE1F226}" presName="accentRepeatNode" presStyleLbl="solidFgAcc1" presStyleIdx="0" presStyleCnt="4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697F7477-9A35-40DC-B504-B98591A05601}" type="pres">
      <dgm:prSet presAssocID="{601BE223-DD19-46F6-A125-6BD2A85FE497}" presName="text_2" presStyleLbl="node1" presStyleIdx="1" presStyleCnt="4">
        <dgm:presLayoutVars>
          <dgm:bulletEnabled val="1"/>
        </dgm:presLayoutVars>
      </dgm:prSet>
      <dgm:spPr/>
    </dgm:pt>
    <dgm:pt modelId="{4BC9FE24-4785-4D94-90D9-8E514CAC86C2}" type="pres">
      <dgm:prSet presAssocID="{601BE223-DD19-46F6-A125-6BD2A85FE497}" presName="accent_2" presStyleCnt="0"/>
      <dgm:spPr/>
    </dgm:pt>
    <dgm:pt modelId="{D085A2B6-107E-40DE-AABA-A0CE43CE9ECC}" type="pres">
      <dgm:prSet presAssocID="{601BE223-DD19-46F6-A125-6BD2A85FE497}" presName="accentRepeatNode" presStyleLbl="solidFgAcc1" presStyleIdx="1" presStyleCnt="4"/>
      <dgm:spPr>
        <a:blipFill rotWithShape="0">
          <a:blip xmlns:r="http://schemas.openxmlformats.org/officeDocument/2006/relationships"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>
          <a:solidFill>
            <a:schemeClr val="accent1"/>
          </a:solidFill>
        </a:ln>
      </dgm:spPr>
    </dgm:pt>
    <dgm:pt modelId="{FA5A3380-CF05-4499-9471-D50906181286}" type="pres">
      <dgm:prSet presAssocID="{53246165-7E74-4D60-966D-39490F24FBDD}" presName="text_3" presStyleLbl="node1" presStyleIdx="2" presStyleCnt="4">
        <dgm:presLayoutVars>
          <dgm:bulletEnabled val="1"/>
        </dgm:presLayoutVars>
      </dgm:prSet>
      <dgm:spPr/>
    </dgm:pt>
    <dgm:pt modelId="{07A6EA44-24AA-42BC-8092-FC2034DE1DF4}" type="pres">
      <dgm:prSet presAssocID="{53246165-7E74-4D60-966D-39490F24FBDD}" presName="accent_3" presStyleCnt="0"/>
      <dgm:spPr/>
    </dgm:pt>
    <dgm:pt modelId="{6537F2DC-6703-4D4E-A213-0E1244F9A442}" type="pres">
      <dgm:prSet presAssocID="{53246165-7E74-4D60-966D-39490F24FBDD}" presName="accentRepeatNode" presStyleLbl="solidFgAcc1" presStyleIdx="2" presStyleCnt="4"/>
      <dgm:spPr>
        <a:solidFill>
          <a:schemeClr val="bg1"/>
        </a:solidFill>
      </dgm:spPr>
    </dgm:pt>
    <dgm:pt modelId="{6A51DCCE-4577-4105-8857-8644D243B893}" type="pres">
      <dgm:prSet presAssocID="{4444DE68-809B-4FD0-A7CD-4F374789EB32}" presName="text_4" presStyleLbl="node1" presStyleIdx="3" presStyleCnt="4">
        <dgm:presLayoutVars>
          <dgm:bulletEnabled val="1"/>
        </dgm:presLayoutVars>
      </dgm:prSet>
      <dgm:spPr/>
    </dgm:pt>
    <dgm:pt modelId="{B1BE5349-64EF-414E-97C3-77D23541511F}" type="pres">
      <dgm:prSet presAssocID="{4444DE68-809B-4FD0-A7CD-4F374789EB32}" presName="accent_4" presStyleCnt="0"/>
      <dgm:spPr/>
    </dgm:pt>
    <dgm:pt modelId="{D62F36E8-FCF1-4DD9-B8DF-27E666D29E54}" type="pres">
      <dgm:prSet presAssocID="{4444DE68-809B-4FD0-A7CD-4F374789EB32}" presName="accentRepeatNode" presStyleLbl="solidFgAcc1" presStyleIdx="3" presStyleCnt="4"/>
      <dgm:spPr/>
    </dgm:pt>
  </dgm:ptLst>
  <dgm:cxnLst>
    <dgm:cxn modelId="{80C5FC01-0F70-4D8C-BDC6-7A8BA48CC41C}" srcId="{7FE4B5D3-7268-495A-A481-DFDE077C23E5}" destId="{D8893EDA-BE9D-4007-8D30-3FBBFFE1F226}" srcOrd="0" destOrd="0" parTransId="{62DE78AB-1A88-4DE1-ABA4-F2FA1D39E61B}" sibTransId="{5758FC5D-C512-4245-AC99-EDDEED266099}"/>
    <dgm:cxn modelId="{E80A4C0A-6A35-4390-ACBE-9B3A1D837DDD}" type="presOf" srcId="{D8893EDA-BE9D-4007-8D30-3FBBFFE1F226}" destId="{E01D1108-A446-4ECD-ABFE-482B55B5A105}" srcOrd="0" destOrd="0" presId="urn:microsoft.com/office/officeart/2008/layout/VerticalCurvedList"/>
    <dgm:cxn modelId="{62928C1F-4F0B-4ED4-95E9-4D5F8F6D124E}" type="presOf" srcId="{53246165-7E74-4D60-966D-39490F24FBDD}" destId="{FA5A3380-CF05-4499-9471-D50906181286}" srcOrd="0" destOrd="0" presId="urn:microsoft.com/office/officeart/2008/layout/VerticalCurvedList"/>
    <dgm:cxn modelId="{DEDB062D-0873-4D28-AEB0-E8A56AE0568D}" srcId="{7FE4B5D3-7268-495A-A481-DFDE077C23E5}" destId="{4444DE68-809B-4FD0-A7CD-4F374789EB32}" srcOrd="3" destOrd="0" parTransId="{C4031BFC-BAA8-4D9E-81FB-80019B23B9A7}" sibTransId="{7468F023-EFF0-4FC2-8488-323C5F8A8213}"/>
    <dgm:cxn modelId="{5CF39E3B-81B8-4C54-AC08-0193AEF8E676}" type="presOf" srcId="{5758FC5D-C512-4245-AC99-EDDEED266099}" destId="{C8FB1875-B414-49F1-AC31-D26DA98BDA07}" srcOrd="0" destOrd="0" presId="urn:microsoft.com/office/officeart/2008/layout/VerticalCurvedList"/>
    <dgm:cxn modelId="{D47D78AB-6DBB-4875-AE6B-D397B6EF605A}" type="presOf" srcId="{4444DE68-809B-4FD0-A7CD-4F374789EB32}" destId="{6A51DCCE-4577-4105-8857-8644D243B893}" srcOrd="0" destOrd="0" presId="urn:microsoft.com/office/officeart/2008/layout/VerticalCurvedList"/>
    <dgm:cxn modelId="{CDEC72AD-35BD-43B6-A530-D906D495107C}" srcId="{7FE4B5D3-7268-495A-A481-DFDE077C23E5}" destId="{601BE223-DD19-46F6-A125-6BD2A85FE497}" srcOrd="1" destOrd="0" parTransId="{5F682131-0A7A-419A-B24C-DD3DDD0E30FD}" sibTransId="{3F6FCE14-AFCD-4EC1-A0AB-91C5798EBA3C}"/>
    <dgm:cxn modelId="{92D3F4C4-C22A-4797-9364-F4E0941416A1}" type="presOf" srcId="{7FE4B5D3-7268-495A-A481-DFDE077C23E5}" destId="{6449BFE7-4BF9-4483-8338-150165164FCB}" srcOrd="0" destOrd="0" presId="urn:microsoft.com/office/officeart/2008/layout/VerticalCurvedList"/>
    <dgm:cxn modelId="{B4A443C8-C7C8-4D55-BF7C-190CE455E75C}" srcId="{7FE4B5D3-7268-495A-A481-DFDE077C23E5}" destId="{53246165-7E74-4D60-966D-39490F24FBDD}" srcOrd="2" destOrd="0" parTransId="{BA781041-6B75-46A9-B0D8-C5A9DA9F1FC9}" sibTransId="{AD271D6E-2752-403C-9EB9-A64B21714AE9}"/>
    <dgm:cxn modelId="{50504CED-7EBC-4552-B086-49AEDA32DC98}" type="presOf" srcId="{601BE223-DD19-46F6-A125-6BD2A85FE497}" destId="{697F7477-9A35-40DC-B504-B98591A05601}" srcOrd="0" destOrd="0" presId="urn:microsoft.com/office/officeart/2008/layout/VerticalCurvedList"/>
    <dgm:cxn modelId="{56D43D54-8EE1-4715-89B1-9A2076BBF275}" type="presParOf" srcId="{6449BFE7-4BF9-4483-8338-150165164FCB}" destId="{15011D79-9730-4DAF-8017-D4C90A2218C1}" srcOrd="0" destOrd="0" presId="urn:microsoft.com/office/officeart/2008/layout/VerticalCurvedList"/>
    <dgm:cxn modelId="{932AD5EC-897B-476E-B3F0-3428A92FE2CB}" type="presParOf" srcId="{15011D79-9730-4DAF-8017-D4C90A2218C1}" destId="{467A8281-B21D-4EA2-887C-E4B7B0332AC8}" srcOrd="0" destOrd="0" presId="urn:microsoft.com/office/officeart/2008/layout/VerticalCurvedList"/>
    <dgm:cxn modelId="{38E5547A-8F37-4EFA-9778-4F9F2B4A08D6}" type="presParOf" srcId="{467A8281-B21D-4EA2-887C-E4B7B0332AC8}" destId="{60BDDB1B-8982-4AFB-BF6A-231D27D0DE7F}" srcOrd="0" destOrd="0" presId="urn:microsoft.com/office/officeart/2008/layout/VerticalCurvedList"/>
    <dgm:cxn modelId="{C5215361-DB92-466B-90B3-0FE5C8041464}" type="presParOf" srcId="{467A8281-B21D-4EA2-887C-E4B7B0332AC8}" destId="{C8FB1875-B414-49F1-AC31-D26DA98BDA07}" srcOrd="1" destOrd="0" presId="urn:microsoft.com/office/officeart/2008/layout/VerticalCurvedList"/>
    <dgm:cxn modelId="{A6614361-659B-4C0D-AD8F-97012DC084E3}" type="presParOf" srcId="{467A8281-B21D-4EA2-887C-E4B7B0332AC8}" destId="{412C3573-78FF-4D74-86DC-C5FB4A0BDA2A}" srcOrd="2" destOrd="0" presId="urn:microsoft.com/office/officeart/2008/layout/VerticalCurvedList"/>
    <dgm:cxn modelId="{AE933914-D0C1-4F06-927D-F8F538B1A1D9}" type="presParOf" srcId="{467A8281-B21D-4EA2-887C-E4B7B0332AC8}" destId="{5673841E-F763-40FB-838F-6B47D046B454}" srcOrd="3" destOrd="0" presId="urn:microsoft.com/office/officeart/2008/layout/VerticalCurvedList"/>
    <dgm:cxn modelId="{85C42A66-FFA7-4C6A-882A-703523A3902A}" type="presParOf" srcId="{15011D79-9730-4DAF-8017-D4C90A2218C1}" destId="{E01D1108-A446-4ECD-ABFE-482B55B5A105}" srcOrd="1" destOrd="0" presId="urn:microsoft.com/office/officeart/2008/layout/VerticalCurvedList"/>
    <dgm:cxn modelId="{1AE68E4C-213C-4E37-96DF-F6D7DF75C440}" type="presParOf" srcId="{15011D79-9730-4DAF-8017-D4C90A2218C1}" destId="{46569B13-595A-4DA6-939A-B24EB5CA318F}" srcOrd="2" destOrd="0" presId="urn:microsoft.com/office/officeart/2008/layout/VerticalCurvedList"/>
    <dgm:cxn modelId="{9BE22A39-0FFF-4F85-A75D-53D4A1D48438}" type="presParOf" srcId="{46569B13-595A-4DA6-939A-B24EB5CA318F}" destId="{8A925D23-849E-4A91-B5FE-01144A3FDC68}" srcOrd="0" destOrd="0" presId="urn:microsoft.com/office/officeart/2008/layout/VerticalCurvedList"/>
    <dgm:cxn modelId="{1C6AFE64-86A6-4AD6-9E5A-9064C583A76F}" type="presParOf" srcId="{15011D79-9730-4DAF-8017-D4C90A2218C1}" destId="{697F7477-9A35-40DC-B504-B98591A05601}" srcOrd="3" destOrd="0" presId="urn:microsoft.com/office/officeart/2008/layout/VerticalCurvedList"/>
    <dgm:cxn modelId="{1C2E29A1-E35D-4F35-BF5D-184FA53BC300}" type="presParOf" srcId="{15011D79-9730-4DAF-8017-D4C90A2218C1}" destId="{4BC9FE24-4785-4D94-90D9-8E514CAC86C2}" srcOrd="4" destOrd="0" presId="urn:microsoft.com/office/officeart/2008/layout/VerticalCurvedList"/>
    <dgm:cxn modelId="{5874A990-77B7-46D5-9D17-954A126D55AA}" type="presParOf" srcId="{4BC9FE24-4785-4D94-90D9-8E514CAC86C2}" destId="{D085A2B6-107E-40DE-AABA-A0CE43CE9ECC}" srcOrd="0" destOrd="0" presId="urn:microsoft.com/office/officeart/2008/layout/VerticalCurvedList"/>
    <dgm:cxn modelId="{F7054324-22E2-429C-8CFB-36544B20DF54}" type="presParOf" srcId="{15011D79-9730-4DAF-8017-D4C90A2218C1}" destId="{FA5A3380-CF05-4499-9471-D50906181286}" srcOrd="5" destOrd="0" presId="urn:microsoft.com/office/officeart/2008/layout/VerticalCurvedList"/>
    <dgm:cxn modelId="{CC51B2DE-B74D-48AE-B811-E18DF76DCFC9}" type="presParOf" srcId="{15011D79-9730-4DAF-8017-D4C90A2218C1}" destId="{07A6EA44-24AA-42BC-8092-FC2034DE1DF4}" srcOrd="6" destOrd="0" presId="urn:microsoft.com/office/officeart/2008/layout/VerticalCurvedList"/>
    <dgm:cxn modelId="{AFC23783-6D5D-483C-8D0D-E0D2D2C0F1E9}" type="presParOf" srcId="{07A6EA44-24AA-42BC-8092-FC2034DE1DF4}" destId="{6537F2DC-6703-4D4E-A213-0E1244F9A442}" srcOrd="0" destOrd="0" presId="urn:microsoft.com/office/officeart/2008/layout/VerticalCurvedList"/>
    <dgm:cxn modelId="{EA59D004-0583-481C-A08C-7EC823F61EC1}" type="presParOf" srcId="{15011D79-9730-4DAF-8017-D4C90A2218C1}" destId="{6A51DCCE-4577-4105-8857-8644D243B893}" srcOrd="7" destOrd="0" presId="urn:microsoft.com/office/officeart/2008/layout/VerticalCurvedList"/>
    <dgm:cxn modelId="{18D9F1F9-3AB9-4953-AF7C-2679857720DE}" type="presParOf" srcId="{15011D79-9730-4DAF-8017-D4C90A2218C1}" destId="{B1BE5349-64EF-414E-97C3-77D23541511F}" srcOrd="8" destOrd="0" presId="urn:microsoft.com/office/officeart/2008/layout/VerticalCurvedList"/>
    <dgm:cxn modelId="{F8880DF4-0CFA-4B7B-AE44-77E46AC0FF0D}" type="presParOf" srcId="{B1BE5349-64EF-414E-97C3-77D23541511F}" destId="{D62F36E8-FCF1-4DD9-B8DF-27E666D29E5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F441D0-F0FA-4679-875D-EEFC252E6F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9CFED5D-4E13-4DBF-8C0B-0C02E6158D98}">
      <dgm:prSet/>
      <dgm:spPr>
        <a:solidFill>
          <a:schemeClr val="accent1">
            <a:alpha val="87843"/>
          </a:schemeClr>
        </a:solidFill>
      </dgm:spPr>
      <dgm:t>
        <a:bodyPr/>
        <a:lstStyle/>
        <a:p>
          <a:r>
            <a:rPr lang="en-US" b="0" dirty="0"/>
            <a:t>Only vehicles </a:t>
          </a:r>
          <a:r>
            <a:rPr lang="en-US" b="0" dirty="0" err="1"/>
            <a:t>authorised</a:t>
          </a:r>
          <a:r>
            <a:rPr lang="en-US" b="0" dirty="0"/>
            <a:t> for self-driving can be marketed as such.</a:t>
          </a:r>
          <a:endParaRPr lang="en-GB" dirty="0"/>
        </a:p>
      </dgm:t>
    </dgm:pt>
    <dgm:pt modelId="{865F22FF-DFF5-4AF0-AC24-E64F5DFBC166}" type="parTrans" cxnId="{F2F84CC0-DF80-4758-9AFE-DFD36EC1738E}">
      <dgm:prSet/>
      <dgm:spPr/>
      <dgm:t>
        <a:bodyPr/>
        <a:lstStyle/>
        <a:p>
          <a:endParaRPr lang="en-GB"/>
        </a:p>
      </dgm:t>
    </dgm:pt>
    <dgm:pt modelId="{17C82A8F-3BA9-497F-B765-43D5AFB704F8}" type="sibTrans" cxnId="{F2F84CC0-DF80-4758-9AFE-DFD36EC1738E}">
      <dgm:prSet/>
      <dgm:spPr/>
      <dgm:t>
        <a:bodyPr/>
        <a:lstStyle/>
        <a:p>
          <a:endParaRPr lang="en-GB"/>
        </a:p>
      </dgm:t>
    </dgm:pt>
    <dgm:pt modelId="{176C9215-70F0-434E-8B3E-2ECC7164C0F8}">
      <dgm:prSet/>
      <dgm:spPr/>
      <dgm:t>
        <a:bodyPr/>
        <a:lstStyle/>
        <a:p>
          <a:r>
            <a:rPr lang="en-US" b="0"/>
            <a:t>Clear distinction between self-driving and advanced assistance</a:t>
          </a:r>
          <a:endParaRPr lang="en-US" dirty="0"/>
        </a:p>
      </dgm:t>
    </dgm:pt>
    <dgm:pt modelId="{360680AD-8004-41EE-B308-C4751D20653E}" type="parTrans" cxnId="{EECB5DFD-B9E0-4CF3-9D39-BBAB8938EDCE}">
      <dgm:prSet/>
      <dgm:spPr/>
      <dgm:t>
        <a:bodyPr/>
        <a:lstStyle/>
        <a:p>
          <a:endParaRPr lang="en-GB"/>
        </a:p>
      </dgm:t>
    </dgm:pt>
    <dgm:pt modelId="{98685758-0B25-4EE3-A2AA-8A261C5277C5}" type="sibTrans" cxnId="{EECB5DFD-B9E0-4CF3-9D39-BBAB8938EDCE}">
      <dgm:prSet/>
      <dgm:spPr/>
      <dgm:t>
        <a:bodyPr/>
        <a:lstStyle/>
        <a:p>
          <a:endParaRPr lang="en-GB"/>
        </a:p>
      </dgm:t>
    </dgm:pt>
    <dgm:pt modelId="{A5EC484C-B8C7-4D04-A459-933C28D937A2}" type="pres">
      <dgm:prSet presAssocID="{E6F441D0-F0FA-4679-875D-EEFC252E6F2D}" presName="linear" presStyleCnt="0">
        <dgm:presLayoutVars>
          <dgm:animLvl val="lvl"/>
          <dgm:resizeHandles val="exact"/>
        </dgm:presLayoutVars>
      </dgm:prSet>
      <dgm:spPr/>
    </dgm:pt>
    <dgm:pt modelId="{60419477-94E4-4127-9891-169A160018C9}" type="pres">
      <dgm:prSet presAssocID="{29CFED5D-4E13-4DBF-8C0B-0C02E6158D9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272F93D-03B8-4EAD-9E4C-4F49C617D9BC}" type="pres">
      <dgm:prSet presAssocID="{17C82A8F-3BA9-497F-B765-43D5AFB704F8}" presName="spacer" presStyleCnt="0"/>
      <dgm:spPr/>
    </dgm:pt>
    <dgm:pt modelId="{31BE5367-6116-4247-B390-FB930E7029B7}" type="pres">
      <dgm:prSet presAssocID="{176C9215-70F0-434E-8B3E-2ECC7164C0F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F3D9021-CFB9-4D4B-9768-4663326A46B6}" type="presOf" srcId="{E6F441D0-F0FA-4679-875D-EEFC252E6F2D}" destId="{A5EC484C-B8C7-4D04-A459-933C28D937A2}" srcOrd="0" destOrd="0" presId="urn:microsoft.com/office/officeart/2005/8/layout/vList2"/>
    <dgm:cxn modelId="{BFA02C76-ED1C-47C3-A915-8A9BAB6FAB4F}" type="presOf" srcId="{29CFED5D-4E13-4DBF-8C0B-0C02E6158D98}" destId="{60419477-94E4-4127-9891-169A160018C9}" srcOrd="0" destOrd="0" presId="urn:microsoft.com/office/officeart/2005/8/layout/vList2"/>
    <dgm:cxn modelId="{F2F84CC0-DF80-4758-9AFE-DFD36EC1738E}" srcId="{E6F441D0-F0FA-4679-875D-EEFC252E6F2D}" destId="{29CFED5D-4E13-4DBF-8C0B-0C02E6158D98}" srcOrd="0" destOrd="0" parTransId="{865F22FF-DFF5-4AF0-AC24-E64F5DFBC166}" sibTransId="{17C82A8F-3BA9-497F-B765-43D5AFB704F8}"/>
    <dgm:cxn modelId="{B6EE68D9-16A5-4AD2-878D-163C00A945A3}" type="presOf" srcId="{176C9215-70F0-434E-8B3E-2ECC7164C0F8}" destId="{31BE5367-6116-4247-B390-FB930E7029B7}" srcOrd="0" destOrd="0" presId="urn:microsoft.com/office/officeart/2005/8/layout/vList2"/>
    <dgm:cxn modelId="{EECB5DFD-B9E0-4CF3-9D39-BBAB8938EDCE}" srcId="{E6F441D0-F0FA-4679-875D-EEFC252E6F2D}" destId="{176C9215-70F0-434E-8B3E-2ECC7164C0F8}" srcOrd="1" destOrd="0" parTransId="{360680AD-8004-41EE-B308-C4751D20653E}" sibTransId="{98685758-0B25-4EE3-A2AA-8A261C5277C5}"/>
    <dgm:cxn modelId="{6EDA4517-96E7-45CB-852E-4E136018E10D}" type="presParOf" srcId="{A5EC484C-B8C7-4D04-A459-933C28D937A2}" destId="{60419477-94E4-4127-9891-169A160018C9}" srcOrd="0" destOrd="0" presId="urn:microsoft.com/office/officeart/2005/8/layout/vList2"/>
    <dgm:cxn modelId="{FD05B5D1-6E9A-4D68-A9FC-AB12A4A5721A}" type="presParOf" srcId="{A5EC484C-B8C7-4D04-A459-933C28D937A2}" destId="{F272F93D-03B8-4EAD-9E4C-4F49C617D9BC}" srcOrd="1" destOrd="0" presId="urn:microsoft.com/office/officeart/2005/8/layout/vList2"/>
    <dgm:cxn modelId="{4B37F427-248E-45C8-9BD7-5A09C693712C}" type="presParOf" srcId="{A5EC484C-B8C7-4D04-A459-933C28D937A2}" destId="{31BE5367-6116-4247-B390-FB930E7029B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F441D0-F0FA-4679-875D-EEFC252E6F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9CFED5D-4E13-4DBF-8C0B-0C02E6158D98}">
      <dgm:prSet/>
      <dgm:spPr>
        <a:solidFill>
          <a:schemeClr val="accent1">
            <a:alpha val="87843"/>
          </a:schemeClr>
        </a:solidFill>
      </dgm:spPr>
      <dgm:t>
        <a:bodyPr/>
        <a:lstStyle/>
        <a:p>
          <a:r>
            <a:rPr lang="en-GB" b="0" dirty="0"/>
            <a:t>Alternative route to existing licencing for taxi, private hire, bus</a:t>
          </a:r>
          <a:endParaRPr lang="en-GB" dirty="0"/>
        </a:p>
      </dgm:t>
    </dgm:pt>
    <dgm:pt modelId="{865F22FF-DFF5-4AF0-AC24-E64F5DFBC166}" type="parTrans" cxnId="{F2F84CC0-DF80-4758-9AFE-DFD36EC1738E}">
      <dgm:prSet/>
      <dgm:spPr/>
      <dgm:t>
        <a:bodyPr/>
        <a:lstStyle/>
        <a:p>
          <a:endParaRPr lang="en-GB"/>
        </a:p>
      </dgm:t>
    </dgm:pt>
    <dgm:pt modelId="{17C82A8F-3BA9-497F-B765-43D5AFB704F8}" type="sibTrans" cxnId="{F2F84CC0-DF80-4758-9AFE-DFD36EC1738E}">
      <dgm:prSet/>
      <dgm:spPr/>
      <dgm:t>
        <a:bodyPr/>
        <a:lstStyle/>
        <a:p>
          <a:endParaRPr lang="en-GB"/>
        </a:p>
      </dgm:t>
    </dgm:pt>
    <dgm:pt modelId="{3B9D86C2-FD74-4082-981C-8B9EE3EB86D7}">
      <dgm:prSet/>
      <dgm:spPr/>
      <dgm:t>
        <a:bodyPr/>
        <a:lstStyle/>
        <a:p>
          <a:r>
            <a:rPr lang="en-GB" b="0"/>
            <a:t>Accessibility panel</a:t>
          </a:r>
          <a:endParaRPr lang="en-GB" b="0" dirty="0"/>
        </a:p>
      </dgm:t>
    </dgm:pt>
    <dgm:pt modelId="{E3A395BD-6D8D-4D16-837D-1AD5B255ECFC}" type="parTrans" cxnId="{CE0CC8EA-D91F-4848-85DB-9CAB9EB97836}">
      <dgm:prSet/>
      <dgm:spPr/>
      <dgm:t>
        <a:bodyPr/>
        <a:lstStyle/>
        <a:p>
          <a:endParaRPr lang="en-GB"/>
        </a:p>
      </dgm:t>
    </dgm:pt>
    <dgm:pt modelId="{88D5A9B3-F1E5-459E-9599-7ED1B7E2C89B}" type="sibTrans" cxnId="{CE0CC8EA-D91F-4848-85DB-9CAB9EB97836}">
      <dgm:prSet/>
      <dgm:spPr/>
      <dgm:t>
        <a:bodyPr/>
        <a:lstStyle/>
        <a:p>
          <a:endParaRPr lang="en-GB"/>
        </a:p>
      </dgm:t>
    </dgm:pt>
    <dgm:pt modelId="{9BE28135-E35E-480C-9BE9-BEE5308217CF}">
      <dgm:prSet/>
      <dgm:spPr/>
      <dgm:t>
        <a:bodyPr/>
        <a:lstStyle/>
        <a:p>
          <a:r>
            <a:rPr lang="en-GB" b="0"/>
            <a:t>Local authorities</a:t>
          </a:r>
          <a:endParaRPr lang="en-US" b="0" dirty="0"/>
        </a:p>
      </dgm:t>
    </dgm:pt>
    <dgm:pt modelId="{9E30058B-B4E0-4724-BF0E-BA7001610E37}" type="parTrans" cxnId="{CF4C5F77-7495-4754-9A43-301EAB4E75B7}">
      <dgm:prSet/>
      <dgm:spPr/>
      <dgm:t>
        <a:bodyPr/>
        <a:lstStyle/>
        <a:p>
          <a:endParaRPr lang="en-GB"/>
        </a:p>
      </dgm:t>
    </dgm:pt>
    <dgm:pt modelId="{21561738-2E85-40BF-9F72-E6EEE23BEE9C}" type="sibTrans" cxnId="{CF4C5F77-7495-4754-9A43-301EAB4E75B7}">
      <dgm:prSet/>
      <dgm:spPr/>
      <dgm:t>
        <a:bodyPr/>
        <a:lstStyle/>
        <a:p>
          <a:endParaRPr lang="en-GB"/>
        </a:p>
      </dgm:t>
    </dgm:pt>
    <dgm:pt modelId="{A5EC484C-B8C7-4D04-A459-933C28D937A2}" type="pres">
      <dgm:prSet presAssocID="{E6F441D0-F0FA-4679-875D-EEFC252E6F2D}" presName="linear" presStyleCnt="0">
        <dgm:presLayoutVars>
          <dgm:animLvl val="lvl"/>
          <dgm:resizeHandles val="exact"/>
        </dgm:presLayoutVars>
      </dgm:prSet>
      <dgm:spPr/>
    </dgm:pt>
    <dgm:pt modelId="{60419477-94E4-4127-9891-169A160018C9}" type="pres">
      <dgm:prSet presAssocID="{29CFED5D-4E13-4DBF-8C0B-0C02E6158D9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272F93D-03B8-4EAD-9E4C-4F49C617D9BC}" type="pres">
      <dgm:prSet presAssocID="{17C82A8F-3BA9-497F-B765-43D5AFB704F8}" presName="spacer" presStyleCnt="0"/>
      <dgm:spPr/>
    </dgm:pt>
    <dgm:pt modelId="{7FCCFB39-D3EE-4250-ABAC-DFA1245A8D2B}" type="pres">
      <dgm:prSet presAssocID="{3B9D86C2-FD74-4082-981C-8B9EE3EB86D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6299543-7FD2-4244-8B62-0CD5A32BD758}" type="pres">
      <dgm:prSet presAssocID="{88D5A9B3-F1E5-459E-9599-7ED1B7E2C89B}" presName="spacer" presStyleCnt="0"/>
      <dgm:spPr/>
    </dgm:pt>
    <dgm:pt modelId="{1B49B58D-11BB-4647-861C-F3B2C57C8E44}" type="pres">
      <dgm:prSet presAssocID="{9BE28135-E35E-480C-9BE9-BEE5308217C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F3D9021-CFB9-4D4B-9768-4663326A46B6}" type="presOf" srcId="{E6F441D0-F0FA-4679-875D-EEFC252E6F2D}" destId="{A5EC484C-B8C7-4D04-A459-933C28D937A2}" srcOrd="0" destOrd="0" presId="urn:microsoft.com/office/officeart/2005/8/layout/vList2"/>
    <dgm:cxn modelId="{ADDAF564-B141-4151-A82D-A113C13DEC92}" type="presOf" srcId="{9BE28135-E35E-480C-9BE9-BEE5308217CF}" destId="{1B49B58D-11BB-4647-861C-F3B2C57C8E44}" srcOrd="0" destOrd="0" presId="urn:microsoft.com/office/officeart/2005/8/layout/vList2"/>
    <dgm:cxn modelId="{BFA02C76-ED1C-47C3-A915-8A9BAB6FAB4F}" type="presOf" srcId="{29CFED5D-4E13-4DBF-8C0B-0C02E6158D98}" destId="{60419477-94E4-4127-9891-169A160018C9}" srcOrd="0" destOrd="0" presId="urn:microsoft.com/office/officeart/2005/8/layout/vList2"/>
    <dgm:cxn modelId="{CF4C5F77-7495-4754-9A43-301EAB4E75B7}" srcId="{E6F441D0-F0FA-4679-875D-EEFC252E6F2D}" destId="{9BE28135-E35E-480C-9BE9-BEE5308217CF}" srcOrd="2" destOrd="0" parTransId="{9E30058B-B4E0-4724-BF0E-BA7001610E37}" sibTransId="{21561738-2E85-40BF-9F72-E6EEE23BEE9C}"/>
    <dgm:cxn modelId="{DAF3CBBB-D1C1-4C3C-BFD8-9500F99EE22C}" type="presOf" srcId="{3B9D86C2-FD74-4082-981C-8B9EE3EB86D7}" destId="{7FCCFB39-D3EE-4250-ABAC-DFA1245A8D2B}" srcOrd="0" destOrd="0" presId="urn:microsoft.com/office/officeart/2005/8/layout/vList2"/>
    <dgm:cxn modelId="{F2F84CC0-DF80-4758-9AFE-DFD36EC1738E}" srcId="{E6F441D0-F0FA-4679-875D-EEFC252E6F2D}" destId="{29CFED5D-4E13-4DBF-8C0B-0C02E6158D98}" srcOrd="0" destOrd="0" parTransId="{865F22FF-DFF5-4AF0-AC24-E64F5DFBC166}" sibTransId="{17C82A8F-3BA9-497F-B765-43D5AFB704F8}"/>
    <dgm:cxn modelId="{CE0CC8EA-D91F-4848-85DB-9CAB9EB97836}" srcId="{E6F441D0-F0FA-4679-875D-EEFC252E6F2D}" destId="{3B9D86C2-FD74-4082-981C-8B9EE3EB86D7}" srcOrd="1" destOrd="0" parTransId="{E3A395BD-6D8D-4D16-837D-1AD5B255ECFC}" sibTransId="{88D5A9B3-F1E5-459E-9599-7ED1B7E2C89B}"/>
    <dgm:cxn modelId="{6EDA4517-96E7-45CB-852E-4E136018E10D}" type="presParOf" srcId="{A5EC484C-B8C7-4D04-A459-933C28D937A2}" destId="{60419477-94E4-4127-9891-169A160018C9}" srcOrd="0" destOrd="0" presId="urn:microsoft.com/office/officeart/2005/8/layout/vList2"/>
    <dgm:cxn modelId="{FD05B5D1-6E9A-4D68-A9FC-AB12A4A5721A}" type="presParOf" srcId="{A5EC484C-B8C7-4D04-A459-933C28D937A2}" destId="{F272F93D-03B8-4EAD-9E4C-4F49C617D9BC}" srcOrd="1" destOrd="0" presId="urn:microsoft.com/office/officeart/2005/8/layout/vList2"/>
    <dgm:cxn modelId="{BF954343-6A48-4AF0-9EDF-5FB98B12BDCC}" type="presParOf" srcId="{A5EC484C-B8C7-4D04-A459-933C28D937A2}" destId="{7FCCFB39-D3EE-4250-ABAC-DFA1245A8D2B}" srcOrd="2" destOrd="0" presId="urn:microsoft.com/office/officeart/2005/8/layout/vList2"/>
    <dgm:cxn modelId="{3882B805-AFB9-4BEC-8D9A-8B2EBC59FABD}" type="presParOf" srcId="{A5EC484C-B8C7-4D04-A459-933C28D937A2}" destId="{E6299543-7FD2-4244-8B62-0CD5A32BD758}" srcOrd="3" destOrd="0" presId="urn:microsoft.com/office/officeart/2005/8/layout/vList2"/>
    <dgm:cxn modelId="{2094AA12-0B9E-41B7-8436-73B8C3A4921F}" type="presParOf" srcId="{A5EC484C-B8C7-4D04-A459-933C28D937A2}" destId="{1B49B58D-11BB-4647-861C-F3B2C57C8E4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19477-94E4-4127-9891-169A160018C9}">
      <dsp:nvSpPr>
        <dsp:cNvPr id="0" name=""/>
        <dsp:cNvSpPr/>
      </dsp:nvSpPr>
      <dsp:spPr>
        <a:xfrm>
          <a:off x="0" y="53846"/>
          <a:ext cx="5039180" cy="902508"/>
        </a:xfrm>
        <a:prstGeom prst="roundRect">
          <a:avLst/>
        </a:prstGeom>
        <a:solidFill>
          <a:schemeClr val="accent1">
            <a:alpha val="878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/>
            <a:t>Law Commissions’ joint report published 2022, recommending new legislation</a:t>
          </a:r>
          <a:endParaRPr lang="en-GB" sz="1700" kern="1200"/>
        </a:p>
      </dsp:txBody>
      <dsp:txXfrm>
        <a:off x="44057" y="97903"/>
        <a:ext cx="4951066" cy="814394"/>
      </dsp:txXfrm>
    </dsp:sp>
    <dsp:sp modelId="{96027CBA-91EE-4E42-BDC5-1B1280412F06}">
      <dsp:nvSpPr>
        <dsp:cNvPr id="0" name=""/>
        <dsp:cNvSpPr/>
      </dsp:nvSpPr>
      <dsp:spPr>
        <a:xfrm>
          <a:off x="0" y="1005314"/>
          <a:ext cx="5039180" cy="902508"/>
        </a:xfrm>
        <a:prstGeom prst="roundRect">
          <a:avLst/>
        </a:prstGeom>
        <a:solidFill>
          <a:schemeClr val="accent1">
            <a:alpha val="878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/>
            <a:t>Brought together four years of legal review, three consultations, and hundreds of responses from the public and organisations</a:t>
          </a:r>
          <a:endParaRPr lang="en-GB" sz="1700" kern="1200"/>
        </a:p>
      </dsp:txBody>
      <dsp:txXfrm>
        <a:off x="44057" y="1049371"/>
        <a:ext cx="4951066" cy="814394"/>
      </dsp:txXfrm>
    </dsp:sp>
    <dsp:sp modelId="{6A4058D8-A39B-40E1-B739-A857DB2BA0A9}">
      <dsp:nvSpPr>
        <dsp:cNvPr id="0" name=""/>
        <dsp:cNvSpPr/>
      </dsp:nvSpPr>
      <dsp:spPr>
        <a:xfrm>
          <a:off x="0" y="1956783"/>
          <a:ext cx="5039180" cy="902508"/>
        </a:xfrm>
        <a:prstGeom prst="roundRect">
          <a:avLst/>
        </a:prstGeom>
        <a:solidFill>
          <a:schemeClr val="accent1">
            <a:alpha val="878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75 recommendations setting out shape of new legal framework for safe deployment of self-driving vehicles</a:t>
          </a:r>
          <a:endParaRPr lang="en-GB" sz="1700" kern="1200" dirty="0"/>
        </a:p>
      </dsp:txBody>
      <dsp:txXfrm>
        <a:off x="44057" y="2000840"/>
        <a:ext cx="4951066" cy="814394"/>
      </dsp:txXfrm>
    </dsp:sp>
    <dsp:sp modelId="{A5FB1545-8C5E-498C-AE23-98E3DB9C71F7}">
      <dsp:nvSpPr>
        <dsp:cNvPr id="0" name=""/>
        <dsp:cNvSpPr/>
      </dsp:nvSpPr>
      <dsp:spPr>
        <a:xfrm>
          <a:off x="0" y="2908252"/>
          <a:ext cx="5039180" cy="902508"/>
        </a:xfrm>
        <a:prstGeom prst="roundRect">
          <a:avLst/>
        </a:prstGeom>
        <a:solidFill>
          <a:schemeClr val="accent1">
            <a:alpha val="878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/>
            <a:t>Government’s CAM2025 report accepted and committed to future legislation</a:t>
          </a:r>
          <a:endParaRPr lang="en-GB" sz="1700" kern="1200"/>
        </a:p>
      </dsp:txBody>
      <dsp:txXfrm>
        <a:off x="44057" y="2952309"/>
        <a:ext cx="4951066" cy="814394"/>
      </dsp:txXfrm>
    </dsp:sp>
    <dsp:sp modelId="{FE6B4A09-87A6-4788-80EC-7840EEEE2918}">
      <dsp:nvSpPr>
        <dsp:cNvPr id="0" name=""/>
        <dsp:cNvSpPr/>
      </dsp:nvSpPr>
      <dsp:spPr>
        <a:xfrm>
          <a:off x="0" y="3859721"/>
          <a:ext cx="5039180" cy="902508"/>
        </a:xfrm>
        <a:prstGeom prst="roundRect">
          <a:avLst/>
        </a:prstGeom>
        <a:solidFill>
          <a:schemeClr val="accent1">
            <a:alpha val="878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/>
            <a:t>Legislation called for by industry, stakeholder groups, and Transport Select Committee</a:t>
          </a:r>
          <a:endParaRPr lang="en-GB" sz="1700" kern="1200"/>
        </a:p>
      </dsp:txBody>
      <dsp:txXfrm>
        <a:off x="44057" y="3903778"/>
        <a:ext cx="4951066" cy="8143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B1875-B414-49F1-AC31-D26DA98BDA07}">
      <dsp:nvSpPr>
        <dsp:cNvPr id="0" name=""/>
        <dsp:cNvSpPr/>
      </dsp:nvSpPr>
      <dsp:spPr>
        <a:xfrm>
          <a:off x="-4396768" y="-674372"/>
          <a:ext cx="5238120" cy="5238120"/>
        </a:xfrm>
        <a:prstGeom prst="blockArc">
          <a:avLst>
            <a:gd name="adj1" fmla="val 18900000"/>
            <a:gd name="adj2" fmla="val 2700000"/>
            <a:gd name="adj3" fmla="val 41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D1108-A446-4ECD-ABFE-482B55B5A105}">
      <dsp:nvSpPr>
        <dsp:cNvPr id="0" name=""/>
        <dsp:cNvSpPr/>
      </dsp:nvSpPr>
      <dsp:spPr>
        <a:xfrm>
          <a:off x="440744" y="299015"/>
          <a:ext cx="7930102" cy="598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93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Liability</a:t>
          </a:r>
        </a:p>
      </dsp:txBody>
      <dsp:txXfrm>
        <a:off x="440744" y="299015"/>
        <a:ext cx="7930102" cy="598341"/>
      </dsp:txXfrm>
    </dsp:sp>
    <dsp:sp modelId="{8A925D23-849E-4A91-B5FE-01144A3FDC68}">
      <dsp:nvSpPr>
        <dsp:cNvPr id="0" name=""/>
        <dsp:cNvSpPr/>
      </dsp:nvSpPr>
      <dsp:spPr>
        <a:xfrm>
          <a:off x="66780" y="224222"/>
          <a:ext cx="747926" cy="74792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F7477-9A35-40DC-B504-B98591A05601}">
      <dsp:nvSpPr>
        <dsp:cNvPr id="0" name=""/>
        <dsp:cNvSpPr/>
      </dsp:nvSpPr>
      <dsp:spPr>
        <a:xfrm>
          <a:off x="783787" y="1196682"/>
          <a:ext cx="7587059" cy="598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93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Safety</a:t>
          </a:r>
        </a:p>
      </dsp:txBody>
      <dsp:txXfrm>
        <a:off x="783787" y="1196682"/>
        <a:ext cx="7587059" cy="598341"/>
      </dsp:txXfrm>
    </dsp:sp>
    <dsp:sp modelId="{D085A2B6-107E-40DE-AABA-A0CE43CE9ECC}">
      <dsp:nvSpPr>
        <dsp:cNvPr id="0" name=""/>
        <dsp:cNvSpPr/>
      </dsp:nvSpPr>
      <dsp:spPr>
        <a:xfrm>
          <a:off x="409823" y="1121890"/>
          <a:ext cx="747926" cy="747926"/>
        </a:xfrm>
        <a:prstGeom prst="ellipse">
          <a:avLst/>
        </a:prstGeom>
        <a:blipFill rotWithShape="0">
          <a:blip xmlns:r="http://schemas.openxmlformats.org/officeDocument/2006/relationships"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5A3380-CF05-4499-9471-D50906181286}">
      <dsp:nvSpPr>
        <dsp:cNvPr id="0" name=""/>
        <dsp:cNvSpPr/>
      </dsp:nvSpPr>
      <dsp:spPr>
        <a:xfrm>
          <a:off x="783787" y="2094350"/>
          <a:ext cx="7587059" cy="598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93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Marketing</a:t>
          </a:r>
        </a:p>
      </dsp:txBody>
      <dsp:txXfrm>
        <a:off x="783787" y="2094350"/>
        <a:ext cx="7587059" cy="598341"/>
      </dsp:txXfrm>
    </dsp:sp>
    <dsp:sp modelId="{6537F2DC-6703-4D4E-A213-0E1244F9A442}">
      <dsp:nvSpPr>
        <dsp:cNvPr id="0" name=""/>
        <dsp:cNvSpPr/>
      </dsp:nvSpPr>
      <dsp:spPr>
        <a:xfrm>
          <a:off x="409823" y="2019557"/>
          <a:ext cx="747926" cy="747926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1DCCE-4577-4105-8857-8644D243B893}">
      <dsp:nvSpPr>
        <dsp:cNvPr id="0" name=""/>
        <dsp:cNvSpPr/>
      </dsp:nvSpPr>
      <dsp:spPr>
        <a:xfrm>
          <a:off x="440744" y="2992018"/>
          <a:ext cx="7930102" cy="598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93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Licencing of passenger services</a:t>
          </a:r>
        </a:p>
      </dsp:txBody>
      <dsp:txXfrm>
        <a:off x="440744" y="2992018"/>
        <a:ext cx="7930102" cy="598341"/>
      </dsp:txXfrm>
    </dsp:sp>
    <dsp:sp modelId="{D62F36E8-FCF1-4DD9-B8DF-27E666D29E54}">
      <dsp:nvSpPr>
        <dsp:cNvPr id="0" name=""/>
        <dsp:cNvSpPr/>
      </dsp:nvSpPr>
      <dsp:spPr>
        <a:xfrm>
          <a:off x="66780" y="2917225"/>
          <a:ext cx="747926" cy="7479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19477-94E4-4127-9891-169A160018C9}">
      <dsp:nvSpPr>
        <dsp:cNvPr id="0" name=""/>
        <dsp:cNvSpPr/>
      </dsp:nvSpPr>
      <dsp:spPr>
        <a:xfrm>
          <a:off x="0" y="50441"/>
          <a:ext cx="3732437" cy="1832220"/>
        </a:xfrm>
        <a:prstGeom prst="roundRect">
          <a:avLst/>
        </a:prstGeom>
        <a:solidFill>
          <a:schemeClr val="accent1">
            <a:alpha val="878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/>
            <a:t>Only vehicles </a:t>
          </a:r>
          <a:r>
            <a:rPr lang="en-US" sz="2700" b="0" kern="1200" dirty="0" err="1"/>
            <a:t>authorised</a:t>
          </a:r>
          <a:r>
            <a:rPr lang="en-US" sz="2700" b="0" kern="1200" dirty="0"/>
            <a:t> for self-driving can be marketed as such.</a:t>
          </a:r>
          <a:endParaRPr lang="en-GB" sz="2700" kern="1200" dirty="0"/>
        </a:p>
      </dsp:txBody>
      <dsp:txXfrm>
        <a:off x="89442" y="139883"/>
        <a:ext cx="3553553" cy="1653336"/>
      </dsp:txXfrm>
    </dsp:sp>
    <dsp:sp modelId="{31BE5367-6116-4247-B390-FB930E7029B7}">
      <dsp:nvSpPr>
        <dsp:cNvPr id="0" name=""/>
        <dsp:cNvSpPr/>
      </dsp:nvSpPr>
      <dsp:spPr>
        <a:xfrm>
          <a:off x="0" y="1960422"/>
          <a:ext cx="3732437" cy="1832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/>
            <a:t>Clear distinction between self-driving and advanced assistance</a:t>
          </a:r>
          <a:endParaRPr lang="en-US" sz="2700" kern="1200" dirty="0"/>
        </a:p>
      </dsp:txBody>
      <dsp:txXfrm>
        <a:off x="89442" y="2049864"/>
        <a:ext cx="3553553" cy="16533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19477-94E4-4127-9891-169A160018C9}">
      <dsp:nvSpPr>
        <dsp:cNvPr id="0" name=""/>
        <dsp:cNvSpPr/>
      </dsp:nvSpPr>
      <dsp:spPr>
        <a:xfrm>
          <a:off x="0" y="38877"/>
          <a:ext cx="3732437" cy="1210949"/>
        </a:xfrm>
        <a:prstGeom prst="roundRect">
          <a:avLst/>
        </a:prstGeom>
        <a:solidFill>
          <a:schemeClr val="accent1">
            <a:alpha val="878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kern="1200" dirty="0"/>
            <a:t>Alternative route to existing licencing for taxi, private hire, bus</a:t>
          </a:r>
          <a:endParaRPr lang="en-GB" sz="2300" kern="1200" dirty="0"/>
        </a:p>
      </dsp:txBody>
      <dsp:txXfrm>
        <a:off x="59114" y="97991"/>
        <a:ext cx="3614209" cy="1092721"/>
      </dsp:txXfrm>
    </dsp:sp>
    <dsp:sp modelId="{7FCCFB39-D3EE-4250-ABAC-DFA1245A8D2B}">
      <dsp:nvSpPr>
        <dsp:cNvPr id="0" name=""/>
        <dsp:cNvSpPr/>
      </dsp:nvSpPr>
      <dsp:spPr>
        <a:xfrm>
          <a:off x="0" y="1316067"/>
          <a:ext cx="3732437" cy="1210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kern="1200"/>
            <a:t>Accessibility panel</a:t>
          </a:r>
          <a:endParaRPr lang="en-GB" sz="2300" b="0" kern="1200" dirty="0"/>
        </a:p>
      </dsp:txBody>
      <dsp:txXfrm>
        <a:off x="59114" y="1375181"/>
        <a:ext cx="3614209" cy="1092721"/>
      </dsp:txXfrm>
    </dsp:sp>
    <dsp:sp modelId="{1B49B58D-11BB-4647-861C-F3B2C57C8E44}">
      <dsp:nvSpPr>
        <dsp:cNvPr id="0" name=""/>
        <dsp:cNvSpPr/>
      </dsp:nvSpPr>
      <dsp:spPr>
        <a:xfrm>
          <a:off x="0" y="2593257"/>
          <a:ext cx="3732437" cy="1210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kern="1200"/>
            <a:t>Local authorities</a:t>
          </a:r>
          <a:endParaRPr lang="en-US" sz="2300" b="0" kern="1200" dirty="0"/>
        </a:p>
      </dsp:txBody>
      <dsp:txXfrm>
        <a:off x="59114" y="2652371"/>
        <a:ext cx="3614209" cy="1092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1576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341" y="0"/>
            <a:ext cx="3035088" cy="461576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r">
              <a:defRPr sz="1200"/>
            </a:lvl1pPr>
          </a:lstStyle>
          <a:p>
            <a:fld id="{D1940B8F-7671-4FF5-8553-45043ADE6F4B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9"/>
            <a:ext cx="3035088" cy="461575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341" y="8737989"/>
            <a:ext cx="3035088" cy="461575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r">
              <a:defRPr sz="1200"/>
            </a:lvl1pPr>
          </a:lstStyle>
          <a:p>
            <a:fld id="{229E0186-9C2B-4EBD-8BA8-0AEC0B94E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450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1576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1576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r">
              <a:defRPr sz="1200"/>
            </a:lvl1pPr>
          </a:lstStyle>
          <a:p>
            <a:fld id="{D51733A0-398B-4BAF-BD25-169F4A83029D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9350"/>
            <a:ext cx="4140200" cy="3105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83" tIns="46292" rIns="92583" bIns="4629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27290"/>
            <a:ext cx="5603240" cy="3622328"/>
          </a:xfrm>
          <a:prstGeom prst="rect">
            <a:avLst/>
          </a:prstGeom>
        </p:spPr>
        <p:txBody>
          <a:bodyPr vert="horz" lIns="92583" tIns="46292" rIns="92583" bIns="4629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989"/>
            <a:ext cx="3035088" cy="461575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737989"/>
            <a:ext cx="3035088" cy="461575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r">
              <a:defRPr sz="1200"/>
            </a:lvl1pPr>
          </a:lstStyle>
          <a:p>
            <a:fld id="{279F6594-2178-41A6-A524-8B4506A02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64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F6594-2178-41A6-A524-8B4506A022E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534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ASDE assumes responsibility for </a:t>
            </a:r>
            <a:r>
              <a:rPr lang="en-US" sz="1200" err="1"/>
              <a:t>behaviour</a:t>
            </a:r>
            <a:r>
              <a:rPr lang="en-US" sz="1200"/>
              <a:t> of the vehicle when self-driving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Early self-driving features will not work in all contexts – </a:t>
            </a:r>
            <a:r>
              <a:rPr lang="en-US" sz="1200" err="1"/>
              <a:t>eg</a:t>
            </a:r>
            <a:r>
              <a:rPr lang="en-US" sz="1200"/>
              <a:t> some may be motorway only and need to be able to ‘hand back’ to a human.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User-In-Charge is immune from most driving offences – but must retake control if instructed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cs typeface="Arial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F6594-2178-41A6-A524-8B4506A022E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857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Ambition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Principles – defining safety expectations of self-driving vehicles – informed by Safety Ambition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In-use regulation and incident investigation </a:t>
            </a:r>
            <a:r>
              <a:rPr lang="en-US" sz="1200">
                <a:sym typeface="Wingdings" panose="05000000000000000000" pitchFamily="2" charset="2"/>
              </a:rPr>
              <a:t> focus on learning and improving</a:t>
            </a:r>
            <a:endParaRPr lang="en-US" sz="120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F6594-2178-41A6-A524-8B4506A022E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391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Stipulate terms in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F6594-2178-41A6-A524-8B4506A022E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651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Acknowledging different considerations and doesn’t necessarily sit well within existing schemes</a:t>
            </a:r>
          </a:p>
          <a:p>
            <a:r>
              <a:rPr lang="en-GB"/>
              <a:t>Accessibility panel</a:t>
            </a:r>
          </a:p>
          <a:p>
            <a:r>
              <a:rPr lang="en-GB"/>
              <a:t>LA involvement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F6594-2178-41A6-A524-8B4506A022E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03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 picture containing shape&#10;&#10;Description automatically generated">
            <a:extLst>
              <a:ext uri="{FF2B5EF4-FFF2-40B4-BE49-F238E27FC236}">
                <a16:creationId xmlns:a16="http://schemas.microsoft.com/office/drawing/2014/main" id="{552AAFF1-B474-46CA-B602-B416F88BE0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564" y="0"/>
            <a:ext cx="918512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3CDAFA-EC4B-40E4-AADA-09BA174EE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4641" y="3719246"/>
            <a:ext cx="7850584" cy="65647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70FA5-49A7-404D-97CB-01135F8F22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4784" y="4391088"/>
            <a:ext cx="7861369" cy="69834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4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4BCD7-3107-480B-99BB-C1FE11F66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3734-F648-4A02-8E41-060E42DFCC9B}" type="datetime1">
              <a:rPr lang="en-GB" smtClean="0"/>
              <a:t>24/05/2024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824DC-FA49-4850-AA45-25103D73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D209D4-B103-4993-ADF3-9AD1A6673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4641" y="5153952"/>
            <a:ext cx="3637359" cy="698347"/>
          </a:xfrm>
        </p:spPr>
        <p:txBody>
          <a:bodyPr/>
          <a:lstStyle>
            <a:lvl1pPr>
              <a:buNone/>
              <a:defRPr sz="1400">
                <a:solidFill>
                  <a:srgbClr val="0E115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85752F-2A9A-4A95-A01C-0EA26995C9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4641" y="6302066"/>
            <a:ext cx="4037409" cy="298760"/>
          </a:xfrm>
        </p:spPr>
        <p:txBody>
          <a:bodyPr anchor="ctr" anchorCtr="0"/>
          <a:lstStyle>
            <a:lvl1pPr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SECURITY CLASSIFICATION / DRAFT STATUS</a:t>
            </a:r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78F5D85-5589-4053-B6C0-5BD4170A3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27" y="351799"/>
            <a:ext cx="1039871" cy="66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6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33FD2-D86C-49E6-A07D-14C3CE2B4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5968"/>
            <a:ext cx="6900862" cy="1250421"/>
          </a:xfrm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A20EA-0D21-4E2F-ACC4-3E0917E04F3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477" y="1845355"/>
            <a:ext cx="6900862" cy="3888695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F0BAB-2E53-4BDE-BB81-AC0004E3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154B-D6C8-40F5-91BB-AD13922102D4}" type="datetime1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FCFCE-00E3-447F-98E9-AF0FF8CC8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 to The Automated Vehicles Bill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A601D-5B65-4FAE-BFBF-EE9C6233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00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33FD2-D86C-49E6-A07D-14C3CE2B4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5968"/>
            <a:ext cx="7440612" cy="1250421"/>
          </a:xfrm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A20EA-0D21-4E2F-ACC4-3E0917E04F3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476" y="1845355"/>
            <a:ext cx="7440611" cy="3888695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F0BAB-2E53-4BDE-BB81-AC0004E3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9BC65-6A94-4E33-A3AD-C0F54E314247}" type="datetime1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FCFCE-00E3-447F-98E9-AF0FF8CC8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 to The Automated Vehicles Bill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A601D-5B65-4FAE-BFBF-EE9C6233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245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DA67D-BE75-4AEB-96F6-7AE96935C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5F3791-E2DC-4FFD-A9A9-C659A370C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C7D4-E9AA-4013-998F-549EBB3FC42F}" type="datetime1">
              <a:rPr lang="en-GB" smtClean="0"/>
              <a:t>24/05/2024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A3ABCD-E475-40CD-82C0-76BA390EF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 to The Automated Vehicles Bill</a:t>
            </a:r>
            <a:endParaRPr lang="en-GB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28250-E1AC-406D-9BC5-B5FA1DCF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F84AFD1-9DC2-4E9B-9358-4E185F12FE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800" y="1846800"/>
            <a:ext cx="4112741" cy="3916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E4888925-22DC-41C7-9D24-D2779003AB7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70897" y="1846800"/>
            <a:ext cx="4112741" cy="3916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98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DA67D-BE75-4AEB-96F6-7AE96935C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5F3791-E2DC-4FFD-A9A9-C659A370C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528F-268F-4050-88C0-ACB4B67769E4}" type="datetime1">
              <a:rPr lang="en-GB" smtClean="0"/>
              <a:t>24/05/2024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A3ABCD-E475-40CD-82C0-76BA390EF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 to The Automated Vehicles Bill</a:t>
            </a:r>
            <a:endParaRPr lang="en-GB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28250-E1AC-406D-9BC5-B5FA1DCF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F84AFD1-9DC2-4E9B-9358-4E185F12FE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800" y="1846800"/>
            <a:ext cx="4112741" cy="3916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E4888925-22DC-41C7-9D24-D2779003AB7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70897" y="1846800"/>
            <a:ext cx="4112741" cy="3916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178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pie chart&#10;&#10;Description automatically generated">
            <a:extLst>
              <a:ext uri="{FF2B5EF4-FFF2-40B4-BE49-F238E27FC236}">
                <a16:creationId xmlns:a16="http://schemas.microsoft.com/office/drawing/2014/main" id="{77642FBD-813B-4D67-AA77-0B8917FCE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DD2A2A-8C01-4EF3-BFC3-F565457DB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2048" y="1777496"/>
            <a:ext cx="4204784" cy="2659724"/>
          </a:xfrm>
        </p:spPr>
        <p:txBody>
          <a:bodyPr anchor="t" anchorCtr="0"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2CA2C-2DC0-44FB-A3DA-1A1BC13E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96C2-E6FC-46A0-8228-0F25E557FD29}" type="datetime1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ADBB4-B47C-4AA5-8BED-8FE06246C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3166" y="7372601"/>
            <a:ext cx="3086100" cy="180908"/>
          </a:xfrm>
        </p:spPr>
        <p:txBody>
          <a:bodyPr/>
          <a:lstStyle/>
          <a:p>
            <a:r>
              <a:rPr lang="en-GB"/>
              <a:t>Introduction to The Automated Vehicles Bill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1671A-B7B4-4787-939C-D195FB6F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0F33A-7D18-4FA9-A901-8BB8C139A9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32" y="6325591"/>
            <a:ext cx="1665655" cy="17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20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595D3F65-BB59-4DCE-819B-6E3955A89B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DD2A2A-8C01-4EF3-BFC3-F565457DB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660" y="462230"/>
            <a:ext cx="3547068" cy="3647546"/>
          </a:xfrm>
        </p:spPr>
        <p:txBody>
          <a:bodyPr anchor="t" anchorCtr="0"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2CA2C-2DC0-44FB-A3DA-1A1BC13E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1449-71BC-412F-BF17-0257F7D7C60E}" type="datetime1">
              <a:rPr lang="en-GB" smtClean="0"/>
              <a:t>24/05/2024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1671A-B7B4-4787-939C-D195FB6F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346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envelope&#10;&#10;Description automatically generated">
            <a:extLst>
              <a:ext uri="{FF2B5EF4-FFF2-40B4-BE49-F238E27FC236}">
                <a16:creationId xmlns:a16="http://schemas.microsoft.com/office/drawing/2014/main" id="{91A1D117-C435-365E-FD84-F49174BA6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r="6434" b="9709"/>
          <a:stretch/>
        </p:blipFill>
        <p:spPr>
          <a:xfrm>
            <a:off x="0" y="0"/>
            <a:ext cx="9144000" cy="6122229"/>
          </a:xfrm>
          <a:prstGeom prst="rect">
            <a:avLst/>
          </a:prstGeom>
        </p:spPr>
      </p:pic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5949128B-A954-4FB6-9FFC-E8D47B8903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6206"/>
            <a:ext cx="9144000" cy="51417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DD2A2A-8C01-4EF3-BFC3-F565457DB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65" y="2924069"/>
            <a:ext cx="7950496" cy="2210639"/>
          </a:xfrm>
        </p:spPr>
        <p:txBody>
          <a:bodyPr anchor="t" anchorCtr="0"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Automated Vehicles Bill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2CA2C-2DC0-44FB-A3DA-1A1BC13E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054F-1061-4D56-8D68-C4B5CED4CAFD}" type="datetime1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ADBB4-B47C-4AA5-8BED-8FE06246C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 to The Automated Vehicles Bill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1671A-B7B4-4787-939C-D195FB6F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ECB04C-4D16-4D0B-883E-1F07A327BA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32" y="6325591"/>
            <a:ext cx="1665655" cy="17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03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7822B-8636-4D6C-A236-88D01E8326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9AF1C-01C0-42A8-9C4B-1E9C2782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7595-8A8F-43EC-BEA6-93CB38282AAD}" type="datetime1">
              <a:rPr lang="en-GB" smtClean="0"/>
              <a:t>24/05/2024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40710-263D-407F-AC80-4C89F77E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 to The Automated Vehicles Bill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4E2B16-C39C-474E-9069-5E9A3570F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992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B4A999-34D9-4A4D-B40E-FD064B13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A14D-A45A-47A1-9F8B-B784ED6A234E}" type="datetime1">
              <a:rPr lang="en-GB" smtClean="0"/>
              <a:t>24/05/2024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AD61DA-1957-490D-BD36-CBE15EDF6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 to The Automated Vehicles Bill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0A2D9-B2DC-4447-BE4B-97055C9A8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154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D078334-C1BF-45CB-833C-7EA489D60CE4}"/>
              </a:ext>
            </a:extLst>
          </p:cNvPr>
          <p:cNvSpPr/>
          <p:nvPr userDrawn="1"/>
        </p:nvSpPr>
        <p:spPr>
          <a:xfrm>
            <a:off x="1" y="6378312"/>
            <a:ext cx="9144000" cy="479688"/>
          </a:xfrm>
          <a:prstGeom prst="rect">
            <a:avLst/>
          </a:prstGeom>
          <a:solidFill>
            <a:srgbClr val="004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1774196"/>
            <a:ext cx="9144000" cy="460795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2520000" rIns="2520000" anchor="ctr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2121694" y="454239"/>
            <a:ext cx="6643181" cy="641064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r">
              <a:defRPr sz="3000">
                <a:solidFill>
                  <a:srgbClr val="004E6C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1694" y="1113530"/>
            <a:ext cx="6643181" cy="602826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r">
              <a:buNone/>
              <a:defRPr sz="2700">
                <a:solidFill>
                  <a:srgbClr val="54565B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278856" y="6430095"/>
            <a:ext cx="4586288" cy="3651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2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SECURITY CLASSIFICATION / DRAFT STATUS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7FE2093C-35BE-4C45-908F-DE8347A8DBC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601324" y="539101"/>
            <a:ext cx="1127528" cy="557312"/>
          </a:xfrm>
          <a:prstGeom prst="rect">
            <a:avLst/>
          </a:prstGeom>
        </p:spPr>
        <p:txBody>
          <a:bodyPr/>
          <a:lstStyle>
            <a:lvl1pPr>
              <a:defRPr sz="788"/>
            </a:lvl1pPr>
          </a:lstStyle>
          <a:p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1F2018C-2659-974A-BC6B-72A5D92A69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34900" y="540129"/>
            <a:ext cx="1202585" cy="540000"/>
            <a:chOff x="487374" y="5145293"/>
            <a:chExt cx="3217678" cy="1083636"/>
          </a:xfrm>
        </p:grpSpPr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42B93B67-5600-7044-BACC-CBE7B01B52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098" y="5145293"/>
              <a:ext cx="531047" cy="438818"/>
            </a:xfrm>
            <a:custGeom>
              <a:avLst/>
              <a:gdLst/>
              <a:ahLst/>
              <a:cxnLst/>
              <a:rect l="l" t="t" r="r" b="b"/>
              <a:pathLst>
                <a:path w="7560629" h="6247543">
                  <a:moveTo>
                    <a:pt x="3676346" y="5539216"/>
                  </a:moveTo>
                  <a:cubicBezTo>
                    <a:pt x="3648640" y="5539216"/>
                    <a:pt x="3626181" y="5561675"/>
                    <a:pt x="3626181" y="5589381"/>
                  </a:cubicBezTo>
                  <a:cubicBezTo>
                    <a:pt x="3626181" y="5617087"/>
                    <a:pt x="3648640" y="5639546"/>
                    <a:pt x="3676346" y="5639546"/>
                  </a:cubicBezTo>
                  <a:cubicBezTo>
                    <a:pt x="3704052" y="5639546"/>
                    <a:pt x="3726511" y="5617087"/>
                    <a:pt x="3726511" y="5589381"/>
                  </a:cubicBezTo>
                  <a:cubicBezTo>
                    <a:pt x="3726511" y="5561675"/>
                    <a:pt x="3704052" y="5539216"/>
                    <a:pt x="3676346" y="5539216"/>
                  </a:cubicBezTo>
                  <a:close/>
                  <a:moveTo>
                    <a:pt x="3680751" y="4980460"/>
                  </a:moveTo>
                  <a:cubicBezTo>
                    <a:pt x="3634632" y="5016242"/>
                    <a:pt x="3565432" y="5080649"/>
                    <a:pt x="3557481" y="5130744"/>
                  </a:cubicBezTo>
                  <a:cubicBezTo>
                    <a:pt x="3549530" y="5180838"/>
                    <a:pt x="3633042" y="5226162"/>
                    <a:pt x="3633042" y="5281028"/>
                  </a:cubicBezTo>
                  <a:cubicBezTo>
                    <a:pt x="3638949" y="5303000"/>
                    <a:pt x="3605973" y="5318924"/>
                    <a:pt x="3578613" y="5300740"/>
                  </a:cubicBezTo>
                  <a:cubicBezTo>
                    <a:pt x="3551253" y="5282556"/>
                    <a:pt x="3575400" y="5169167"/>
                    <a:pt x="3468883" y="5171926"/>
                  </a:cubicBezTo>
                  <a:cubicBezTo>
                    <a:pt x="3340863" y="5183455"/>
                    <a:pt x="3378974" y="5298857"/>
                    <a:pt x="3397319" y="5331751"/>
                  </a:cubicBezTo>
                  <a:cubicBezTo>
                    <a:pt x="3520623" y="5190508"/>
                    <a:pt x="3508975" y="5540246"/>
                    <a:pt x="3605189" y="5514801"/>
                  </a:cubicBezTo>
                  <a:cubicBezTo>
                    <a:pt x="3636994" y="5501282"/>
                    <a:pt x="3655799" y="5483918"/>
                    <a:pt x="3662104" y="5465337"/>
                  </a:cubicBezTo>
                  <a:cubicBezTo>
                    <a:pt x="3668409" y="5446755"/>
                    <a:pt x="3631166" y="5407395"/>
                    <a:pt x="3640635" y="5393772"/>
                  </a:cubicBezTo>
                  <a:cubicBezTo>
                    <a:pt x="3650104" y="5380150"/>
                    <a:pt x="3670811" y="5366108"/>
                    <a:pt x="3678365" y="5366903"/>
                  </a:cubicBezTo>
                  <a:cubicBezTo>
                    <a:pt x="3685920" y="5367699"/>
                    <a:pt x="3699006" y="5374980"/>
                    <a:pt x="3707428" y="5391386"/>
                  </a:cubicBezTo>
                  <a:cubicBezTo>
                    <a:pt x="3715849" y="5407792"/>
                    <a:pt x="3687890" y="5453116"/>
                    <a:pt x="3693114" y="5472492"/>
                  </a:cubicBezTo>
                  <a:cubicBezTo>
                    <a:pt x="3698339" y="5491868"/>
                    <a:pt x="3699884" y="5502979"/>
                    <a:pt x="3738775" y="5507645"/>
                  </a:cubicBezTo>
                  <a:cubicBezTo>
                    <a:pt x="3892636" y="5533885"/>
                    <a:pt x="3795348" y="5226686"/>
                    <a:pt x="3955514" y="5334137"/>
                  </a:cubicBezTo>
                  <a:cubicBezTo>
                    <a:pt x="3977325" y="5300845"/>
                    <a:pt x="4005983" y="5174334"/>
                    <a:pt x="3922891" y="5166383"/>
                  </a:cubicBezTo>
                  <a:cubicBezTo>
                    <a:pt x="3796860" y="5129806"/>
                    <a:pt x="3803444" y="5289186"/>
                    <a:pt x="3769449" y="5307896"/>
                  </a:cubicBezTo>
                  <a:cubicBezTo>
                    <a:pt x="3735454" y="5326606"/>
                    <a:pt x="3715682" y="5299024"/>
                    <a:pt x="3718919" y="5278643"/>
                  </a:cubicBezTo>
                  <a:cubicBezTo>
                    <a:pt x="3733231" y="5226162"/>
                    <a:pt x="3790785" y="5177552"/>
                    <a:pt x="3791255" y="5135514"/>
                  </a:cubicBezTo>
                  <a:cubicBezTo>
                    <a:pt x="3794419" y="5057241"/>
                    <a:pt x="3719713" y="5017037"/>
                    <a:pt x="3680751" y="4980460"/>
                  </a:cubicBezTo>
                  <a:close/>
                  <a:moveTo>
                    <a:pt x="3512183" y="4851554"/>
                  </a:moveTo>
                  <a:cubicBezTo>
                    <a:pt x="3615138" y="4880328"/>
                    <a:pt x="3684030" y="4871007"/>
                    <a:pt x="3853183" y="4899447"/>
                  </a:cubicBezTo>
                  <a:cubicBezTo>
                    <a:pt x="3857741" y="4982752"/>
                    <a:pt x="3833615" y="5053520"/>
                    <a:pt x="3854406" y="5134310"/>
                  </a:cubicBezTo>
                  <a:cubicBezTo>
                    <a:pt x="4120110" y="5086337"/>
                    <a:pt x="4000049" y="5375168"/>
                    <a:pt x="3958865" y="5404042"/>
                  </a:cubicBezTo>
                  <a:cubicBezTo>
                    <a:pt x="3924838" y="5347039"/>
                    <a:pt x="3922895" y="5332678"/>
                    <a:pt x="3903100" y="5350494"/>
                  </a:cubicBezTo>
                  <a:cubicBezTo>
                    <a:pt x="3883305" y="5368311"/>
                    <a:pt x="3863664" y="5478259"/>
                    <a:pt x="3840094" y="5510941"/>
                  </a:cubicBezTo>
                  <a:cubicBezTo>
                    <a:pt x="3816525" y="5543622"/>
                    <a:pt x="3788797" y="5544899"/>
                    <a:pt x="3761681" y="5546584"/>
                  </a:cubicBezTo>
                  <a:lnTo>
                    <a:pt x="3768822" y="5589381"/>
                  </a:lnTo>
                  <a:cubicBezTo>
                    <a:pt x="3768822" y="5640454"/>
                    <a:pt x="3727419" y="5681857"/>
                    <a:pt x="3676346" y="5681857"/>
                  </a:cubicBezTo>
                  <a:cubicBezTo>
                    <a:pt x="3625273" y="5681857"/>
                    <a:pt x="3583870" y="5640454"/>
                    <a:pt x="3583870" y="5589381"/>
                  </a:cubicBezTo>
                  <a:cubicBezTo>
                    <a:pt x="3583870" y="5576612"/>
                    <a:pt x="3586458" y="5564449"/>
                    <a:pt x="3591138" y="5553386"/>
                  </a:cubicBezTo>
                  <a:lnTo>
                    <a:pt x="3591594" y="5552708"/>
                  </a:lnTo>
                  <a:lnTo>
                    <a:pt x="3551689" y="5538127"/>
                  </a:lnTo>
                  <a:cubicBezTo>
                    <a:pt x="3537672" y="5529466"/>
                    <a:pt x="3524546" y="5517477"/>
                    <a:pt x="3514541" y="5502633"/>
                  </a:cubicBezTo>
                  <a:cubicBezTo>
                    <a:pt x="3494531" y="5472945"/>
                    <a:pt x="3486004" y="5403255"/>
                    <a:pt x="3474128" y="5375527"/>
                  </a:cubicBezTo>
                  <a:cubicBezTo>
                    <a:pt x="3462252" y="5347800"/>
                    <a:pt x="3455950" y="5330924"/>
                    <a:pt x="3443284" y="5336265"/>
                  </a:cubicBezTo>
                  <a:cubicBezTo>
                    <a:pt x="3430617" y="5341607"/>
                    <a:pt x="3419642" y="5355562"/>
                    <a:pt x="3398127" y="5407578"/>
                  </a:cubicBezTo>
                  <a:cubicBezTo>
                    <a:pt x="3343215" y="5378488"/>
                    <a:pt x="3290360" y="5065211"/>
                    <a:pt x="3512183" y="5140259"/>
                  </a:cubicBezTo>
                  <a:cubicBezTo>
                    <a:pt x="3518076" y="5053984"/>
                    <a:pt x="3504646" y="5047013"/>
                    <a:pt x="3512183" y="4851554"/>
                  </a:cubicBezTo>
                  <a:close/>
                  <a:moveTo>
                    <a:pt x="2541018" y="4673591"/>
                  </a:moveTo>
                  <a:cubicBezTo>
                    <a:pt x="2766647" y="4695601"/>
                    <a:pt x="2829606" y="4876266"/>
                    <a:pt x="2905444" y="5011328"/>
                  </a:cubicBezTo>
                  <a:cubicBezTo>
                    <a:pt x="3000591" y="5177239"/>
                    <a:pt x="3029643" y="5210437"/>
                    <a:pt x="3035768" y="5293245"/>
                  </a:cubicBezTo>
                  <a:cubicBezTo>
                    <a:pt x="3047458" y="5464504"/>
                    <a:pt x="2667292" y="5473532"/>
                    <a:pt x="2704839" y="5599176"/>
                  </a:cubicBezTo>
                  <a:cubicBezTo>
                    <a:pt x="2795432" y="5653105"/>
                    <a:pt x="3082887" y="5704757"/>
                    <a:pt x="3245953" y="5731118"/>
                  </a:cubicBezTo>
                  <a:lnTo>
                    <a:pt x="3683233" y="5757344"/>
                  </a:lnTo>
                  <a:lnTo>
                    <a:pt x="4162306" y="5720239"/>
                  </a:lnTo>
                  <a:cubicBezTo>
                    <a:pt x="4318660" y="5694981"/>
                    <a:pt x="4485121" y="5655952"/>
                    <a:pt x="4661628" y="5599176"/>
                  </a:cubicBezTo>
                  <a:cubicBezTo>
                    <a:pt x="4696000" y="5489407"/>
                    <a:pt x="4395209" y="5540704"/>
                    <a:pt x="4330699" y="5293245"/>
                  </a:cubicBezTo>
                  <a:cubicBezTo>
                    <a:pt x="4336824" y="5210437"/>
                    <a:pt x="4365876" y="5177239"/>
                    <a:pt x="4461023" y="5011328"/>
                  </a:cubicBezTo>
                  <a:cubicBezTo>
                    <a:pt x="4536861" y="4876266"/>
                    <a:pt x="4599820" y="4695601"/>
                    <a:pt x="4825449" y="4673591"/>
                  </a:cubicBezTo>
                  <a:cubicBezTo>
                    <a:pt x="4857682" y="4670446"/>
                    <a:pt x="4893234" y="4670539"/>
                    <a:pt x="4932618" y="4674467"/>
                  </a:cubicBezTo>
                  <a:cubicBezTo>
                    <a:pt x="5276097" y="4687613"/>
                    <a:pt x="5802126" y="5176090"/>
                    <a:pt x="6185347" y="5331505"/>
                  </a:cubicBezTo>
                  <a:cubicBezTo>
                    <a:pt x="6452872" y="5451594"/>
                    <a:pt x="6472426" y="5402447"/>
                    <a:pt x="6537772" y="5395005"/>
                  </a:cubicBezTo>
                  <a:cubicBezTo>
                    <a:pt x="6613251" y="5386410"/>
                    <a:pt x="6658065" y="5402835"/>
                    <a:pt x="6562021" y="5451382"/>
                  </a:cubicBezTo>
                  <a:cubicBezTo>
                    <a:pt x="6261597" y="5633532"/>
                    <a:pt x="6221797" y="5790468"/>
                    <a:pt x="5920232" y="5698984"/>
                  </a:cubicBezTo>
                  <a:cubicBezTo>
                    <a:pt x="5483040" y="5566357"/>
                    <a:pt x="5245469" y="5173537"/>
                    <a:pt x="4786906" y="5115990"/>
                  </a:cubicBezTo>
                  <a:cubicBezTo>
                    <a:pt x="4884520" y="5225647"/>
                    <a:pt x="4948469" y="5225108"/>
                    <a:pt x="4961833" y="5337743"/>
                  </a:cubicBezTo>
                  <a:cubicBezTo>
                    <a:pt x="4973423" y="5511014"/>
                    <a:pt x="4871254" y="5585778"/>
                    <a:pt x="4827221" y="5759767"/>
                  </a:cubicBezTo>
                  <a:cubicBezTo>
                    <a:pt x="4783188" y="5933755"/>
                    <a:pt x="4747229" y="6092912"/>
                    <a:pt x="4430938" y="6172123"/>
                  </a:cubicBezTo>
                  <a:cubicBezTo>
                    <a:pt x="4286391" y="6208323"/>
                    <a:pt x="4109004" y="6232996"/>
                    <a:pt x="3916736" y="6243596"/>
                  </a:cubicBezTo>
                  <a:lnTo>
                    <a:pt x="3683233" y="6247543"/>
                  </a:lnTo>
                  <a:lnTo>
                    <a:pt x="3449730" y="6243596"/>
                  </a:lnTo>
                  <a:cubicBezTo>
                    <a:pt x="3257462" y="6232996"/>
                    <a:pt x="3080076" y="6208323"/>
                    <a:pt x="2935529" y="6172123"/>
                  </a:cubicBezTo>
                  <a:cubicBezTo>
                    <a:pt x="2619238" y="6092912"/>
                    <a:pt x="2583279" y="5933755"/>
                    <a:pt x="2539246" y="5759767"/>
                  </a:cubicBezTo>
                  <a:cubicBezTo>
                    <a:pt x="2495213" y="5585778"/>
                    <a:pt x="2393044" y="5511014"/>
                    <a:pt x="2404634" y="5337743"/>
                  </a:cubicBezTo>
                  <a:cubicBezTo>
                    <a:pt x="2417998" y="5225108"/>
                    <a:pt x="2481947" y="5225647"/>
                    <a:pt x="2579561" y="5115990"/>
                  </a:cubicBezTo>
                  <a:cubicBezTo>
                    <a:pt x="2120998" y="5173537"/>
                    <a:pt x="1883427" y="5566357"/>
                    <a:pt x="1446235" y="5698984"/>
                  </a:cubicBezTo>
                  <a:cubicBezTo>
                    <a:pt x="1144670" y="5790468"/>
                    <a:pt x="1104870" y="5633532"/>
                    <a:pt x="804446" y="5451382"/>
                  </a:cubicBezTo>
                  <a:cubicBezTo>
                    <a:pt x="708402" y="5402835"/>
                    <a:pt x="753216" y="5386410"/>
                    <a:pt x="828695" y="5395005"/>
                  </a:cubicBezTo>
                  <a:cubicBezTo>
                    <a:pt x="894041" y="5402447"/>
                    <a:pt x="913595" y="5451594"/>
                    <a:pt x="1181120" y="5331505"/>
                  </a:cubicBezTo>
                  <a:cubicBezTo>
                    <a:pt x="1564341" y="5176090"/>
                    <a:pt x="2090370" y="4687613"/>
                    <a:pt x="2433849" y="4674467"/>
                  </a:cubicBezTo>
                  <a:cubicBezTo>
                    <a:pt x="2473233" y="4670539"/>
                    <a:pt x="2508785" y="4670446"/>
                    <a:pt x="2541018" y="4673591"/>
                  </a:cubicBezTo>
                  <a:close/>
                  <a:moveTo>
                    <a:pt x="6406038" y="4646023"/>
                  </a:moveTo>
                  <a:cubicBezTo>
                    <a:pt x="6365987" y="4647480"/>
                    <a:pt x="6333562" y="4666024"/>
                    <a:pt x="6326367" y="4695185"/>
                  </a:cubicBezTo>
                  <a:cubicBezTo>
                    <a:pt x="6316775" y="4734068"/>
                    <a:pt x="6355670" y="4777102"/>
                    <a:pt x="6413241" y="4791305"/>
                  </a:cubicBezTo>
                  <a:cubicBezTo>
                    <a:pt x="6470811" y="4805507"/>
                    <a:pt x="6525258" y="4785501"/>
                    <a:pt x="6534851" y="4746619"/>
                  </a:cubicBezTo>
                  <a:cubicBezTo>
                    <a:pt x="6544443" y="4707737"/>
                    <a:pt x="6505549" y="4664703"/>
                    <a:pt x="6447978" y="4650500"/>
                  </a:cubicBezTo>
                  <a:cubicBezTo>
                    <a:pt x="6433585" y="4646949"/>
                    <a:pt x="6419388" y="4645537"/>
                    <a:pt x="6406038" y="4646023"/>
                  </a:cubicBezTo>
                  <a:close/>
                  <a:moveTo>
                    <a:pt x="6398232" y="4597791"/>
                  </a:moveTo>
                  <a:cubicBezTo>
                    <a:pt x="6417258" y="4596380"/>
                    <a:pt x="6437401" y="4597974"/>
                    <a:pt x="6457720" y="4602987"/>
                  </a:cubicBezTo>
                  <a:cubicBezTo>
                    <a:pt x="6538997" y="4623038"/>
                    <a:pt x="6592325" y="4690204"/>
                    <a:pt x="6576832" y="4753005"/>
                  </a:cubicBezTo>
                  <a:cubicBezTo>
                    <a:pt x="6561339" y="4815806"/>
                    <a:pt x="6482890" y="4850461"/>
                    <a:pt x="6401613" y="4830410"/>
                  </a:cubicBezTo>
                  <a:cubicBezTo>
                    <a:pt x="6320336" y="4810359"/>
                    <a:pt x="6267008" y="4743193"/>
                    <a:pt x="6282501" y="4680392"/>
                  </a:cubicBezTo>
                  <a:cubicBezTo>
                    <a:pt x="6294121" y="4633291"/>
                    <a:pt x="6341153" y="4602022"/>
                    <a:pt x="6398232" y="4597791"/>
                  </a:cubicBezTo>
                  <a:close/>
                  <a:moveTo>
                    <a:pt x="3792941" y="4588436"/>
                  </a:moveTo>
                  <a:cubicBezTo>
                    <a:pt x="3767547" y="4589494"/>
                    <a:pt x="3713584" y="4623966"/>
                    <a:pt x="3713585" y="4667794"/>
                  </a:cubicBezTo>
                  <a:cubicBezTo>
                    <a:pt x="3713584" y="4711620"/>
                    <a:pt x="3745939" y="4740801"/>
                    <a:pt x="3789766" y="4740801"/>
                  </a:cubicBezTo>
                  <a:cubicBezTo>
                    <a:pt x="3833592" y="4740801"/>
                    <a:pt x="3862244" y="4709062"/>
                    <a:pt x="3865948" y="4661443"/>
                  </a:cubicBezTo>
                  <a:cubicBezTo>
                    <a:pt x="3869652" y="4613824"/>
                    <a:pt x="3818335" y="4587378"/>
                    <a:pt x="3792941" y="4588436"/>
                  </a:cubicBezTo>
                  <a:close/>
                  <a:moveTo>
                    <a:pt x="6959906" y="4575656"/>
                  </a:moveTo>
                  <a:cubicBezTo>
                    <a:pt x="6936706" y="4578827"/>
                    <a:pt x="6911592" y="4590724"/>
                    <a:pt x="6890063" y="4610594"/>
                  </a:cubicBezTo>
                  <a:cubicBezTo>
                    <a:pt x="6847005" y="4650335"/>
                    <a:pt x="6834590" y="4706920"/>
                    <a:pt x="6862334" y="4736981"/>
                  </a:cubicBezTo>
                  <a:cubicBezTo>
                    <a:pt x="6890079" y="4767041"/>
                    <a:pt x="6947475" y="4759195"/>
                    <a:pt x="6990534" y="4719454"/>
                  </a:cubicBezTo>
                  <a:cubicBezTo>
                    <a:pt x="7033593" y="4679714"/>
                    <a:pt x="7046007" y="4623129"/>
                    <a:pt x="7018263" y="4593068"/>
                  </a:cubicBezTo>
                  <a:cubicBezTo>
                    <a:pt x="7004391" y="4578038"/>
                    <a:pt x="6983106" y="4572484"/>
                    <a:pt x="6959906" y="4575656"/>
                  </a:cubicBezTo>
                  <a:close/>
                  <a:moveTo>
                    <a:pt x="3427448" y="4460720"/>
                  </a:moveTo>
                  <a:cubicBezTo>
                    <a:pt x="3360779" y="4458074"/>
                    <a:pt x="3340153" y="4526854"/>
                    <a:pt x="3338566" y="4555952"/>
                  </a:cubicBezTo>
                  <a:cubicBezTo>
                    <a:pt x="3336979" y="4585050"/>
                    <a:pt x="3389354" y="4635838"/>
                    <a:pt x="3417923" y="4635309"/>
                  </a:cubicBezTo>
                  <a:cubicBezTo>
                    <a:pt x="3446492" y="4634780"/>
                    <a:pt x="3511567" y="4594575"/>
                    <a:pt x="3509979" y="4552777"/>
                  </a:cubicBezTo>
                  <a:cubicBezTo>
                    <a:pt x="3508391" y="4510979"/>
                    <a:pt x="3494117" y="4463366"/>
                    <a:pt x="3427448" y="4460720"/>
                  </a:cubicBezTo>
                  <a:close/>
                  <a:moveTo>
                    <a:pt x="6174040" y="4311726"/>
                  </a:moveTo>
                  <a:cubicBezTo>
                    <a:pt x="6132193" y="4318363"/>
                    <a:pt x="6105726" y="4370760"/>
                    <a:pt x="6114924" y="4428757"/>
                  </a:cubicBezTo>
                  <a:cubicBezTo>
                    <a:pt x="6124122" y="4486754"/>
                    <a:pt x="6165502" y="4528390"/>
                    <a:pt x="6207349" y="4521753"/>
                  </a:cubicBezTo>
                  <a:cubicBezTo>
                    <a:pt x="6249196" y="4515117"/>
                    <a:pt x="6275664" y="4462720"/>
                    <a:pt x="6266466" y="4404723"/>
                  </a:cubicBezTo>
                  <a:cubicBezTo>
                    <a:pt x="6257268" y="4346726"/>
                    <a:pt x="6215887" y="4305090"/>
                    <a:pt x="6174040" y="4311726"/>
                  </a:cubicBezTo>
                  <a:close/>
                  <a:moveTo>
                    <a:pt x="7246443" y="4306008"/>
                  </a:moveTo>
                  <a:cubicBezTo>
                    <a:pt x="7169551" y="4306008"/>
                    <a:pt x="7107218" y="4368341"/>
                    <a:pt x="7107218" y="4445233"/>
                  </a:cubicBezTo>
                  <a:cubicBezTo>
                    <a:pt x="7107218" y="4522125"/>
                    <a:pt x="7169551" y="4584458"/>
                    <a:pt x="7246443" y="4584458"/>
                  </a:cubicBezTo>
                  <a:cubicBezTo>
                    <a:pt x="7323335" y="4584458"/>
                    <a:pt x="7385668" y="4522125"/>
                    <a:pt x="7385668" y="4445233"/>
                  </a:cubicBezTo>
                  <a:cubicBezTo>
                    <a:pt x="7385668" y="4368341"/>
                    <a:pt x="7323335" y="4306008"/>
                    <a:pt x="7246443" y="4306008"/>
                  </a:cubicBezTo>
                  <a:close/>
                  <a:moveTo>
                    <a:pt x="6163452" y="4271005"/>
                  </a:moveTo>
                  <a:cubicBezTo>
                    <a:pt x="6231043" y="4260286"/>
                    <a:pt x="6296363" y="4317971"/>
                    <a:pt x="6309349" y="4399850"/>
                  </a:cubicBezTo>
                  <a:cubicBezTo>
                    <a:pt x="6322334" y="4481729"/>
                    <a:pt x="6278068" y="4556794"/>
                    <a:pt x="6210476" y="4567513"/>
                  </a:cubicBezTo>
                  <a:cubicBezTo>
                    <a:pt x="6142885" y="4578233"/>
                    <a:pt x="6077565" y="4520547"/>
                    <a:pt x="6064580" y="4438669"/>
                  </a:cubicBezTo>
                  <a:cubicBezTo>
                    <a:pt x="6051594" y="4356790"/>
                    <a:pt x="6095861" y="4281725"/>
                    <a:pt x="6163452" y="4271005"/>
                  </a:cubicBezTo>
                  <a:close/>
                  <a:moveTo>
                    <a:pt x="7243950" y="4246187"/>
                  </a:moveTo>
                  <a:cubicBezTo>
                    <a:pt x="7352503" y="4246187"/>
                    <a:pt x="7440503" y="4334187"/>
                    <a:pt x="7440503" y="4442740"/>
                  </a:cubicBezTo>
                  <a:cubicBezTo>
                    <a:pt x="7440503" y="4551293"/>
                    <a:pt x="7352503" y="4639293"/>
                    <a:pt x="7243950" y="4639293"/>
                  </a:cubicBezTo>
                  <a:cubicBezTo>
                    <a:pt x="7135397" y="4639293"/>
                    <a:pt x="7047397" y="4551293"/>
                    <a:pt x="7047397" y="4442740"/>
                  </a:cubicBezTo>
                  <a:cubicBezTo>
                    <a:pt x="7047397" y="4334187"/>
                    <a:pt x="7135397" y="4246187"/>
                    <a:pt x="7243950" y="4246187"/>
                  </a:cubicBezTo>
                  <a:close/>
                  <a:moveTo>
                    <a:pt x="3214306" y="4166715"/>
                  </a:moveTo>
                  <a:cubicBezTo>
                    <a:pt x="3159210" y="4160837"/>
                    <a:pt x="3098233" y="4197050"/>
                    <a:pt x="3042906" y="4244223"/>
                  </a:cubicBezTo>
                  <a:lnTo>
                    <a:pt x="3000700" y="4288980"/>
                  </a:lnTo>
                  <a:lnTo>
                    <a:pt x="2975637" y="4281429"/>
                  </a:lnTo>
                  <a:cubicBezTo>
                    <a:pt x="2962303" y="4278491"/>
                    <a:pt x="2952785" y="4277862"/>
                    <a:pt x="2950191" y="4280723"/>
                  </a:cubicBezTo>
                  <a:cubicBezTo>
                    <a:pt x="2947598" y="4283583"/>
                    <a:pt x="2950631" y="4291362"/>
                    <a:pt x="2957152" y="4301809"/>
                  </a:cubicBezTo>
                  <a:lnTo>
                    <a:pt x="2975776" y="4326564"/>
                  </a:lnTo>
                  <a:lnTo>
                    <a:pt x="2942733" y="4385523"/>
                  </a:lnTo>
                  <a:cubicBezTo>
                    <a:pt x="2909170" y="4473704"/>
                    <a:pt x="2920479" y="4562127"/>
                    <a:pt x="2978497" y="4606315"/>
                  </a:cubicBezTo>
                  <a:cubicBezTo>
                    <a:pt x="3007505" y="4628408"/>
                    <a:pt x="3044071" y="4636304"/>
                    <a:pt x="3082896" y="4631704"/>
                  </a:cubicBezTo>
                  <a:lnTo>
                    <a:pt x="3111323" y="4625420"/>
                  </a:lnTo>
                  <a:lnTo>
                    <a:pt x="3028467" y="4568247"/>
                  </a:lnTo>
                  <a:cubicBezTo>
                    <a:pt x="2996715" y="4546335"/>
                    <a:pt x="2988738" y="4502835"/>
                    <a:pt x="3010649" y="4471084"/>
                  </a:cubicBezTo>
                  <a:lnTo>
                    <a:pt x="3054184" y="4407992"/>
                  </a:lnTo>
                  <a:lnTo>
                    <a:pt x="3100883" y="4433535"/>
                  </a:lnTo>
                  <a:cubicBezTo>
                    <a:pt x="3116760" y="4438025"/>
                    <a:pt x="3148226" y="4421440"/>
                    <a:pt x="3163534" y="4412983"/>
                  </a:cubicBezTo>
                  <a:cubicBezTo>
                    <a:pt x="3182224" y="4372218"/>
                    <a:pt x="3147559" y="4350347"/>
                    <a:pt x="3114647" y="4325658"/>
                  </a:cubicBezTo>
                  <a:lnTo>
                    <a:pt x="3152999" y="4264792"/>
                  </a:lnTo>
                  <a:cubicBezTo>
                    <a:pt x="3174910" y="4233039"/>
                    <a:pt x="3224761" y="4212361"/>
                    <a:pt x="3256514" y="4234271"/>
                  </a:cubicBezTo>
                  <a:lnTo>
                    <a:pt x="3336618" y="4287579"/>
                  </a:lnTo>
                  <a:cubicBezTo>
                    <a:pt x="3342258" y="4280614"/>
                    <a:pt x="3313915" y="4215797"/>
                    <a:pt x="3293530" y="4195653"/>
                  </a:cubicBezTo>
                  <a:cubicBezTo>
                    <a:pt x="3273145" y="4175509"/>
                    <a:pt x="3238792" y="4169330"/>
                    <a:pt x="3214306" y="4166715"/>
                  </a:cubicBezTo>
                  <a:close/>
                  <a:moveTo>
                    <a:pt x="3915256" y="3946036"/>
                  </a:moveTo>
                  <a:lnTo>
                    <a:pt x="3913054" y="3946117"/>
                  </a:lnTo>
                  <a:cubicBezTo>
                    <a:pt x="3911162" y="3946540"/>
                    <a:pt x="3907956" y="3948818"/>
                    <a:pt x="3907129" y="3949792"/>
                  </a:cubicBezTo>
                  <a:cubicBezTo>
                    <a:pt x="3906303" y="3950767"/>
                    <a:pt x="3907260" y="3951796"/>
                    <a:pt x="3908095" y="3951965"/>
                  </a:cubicBezTo>
                  <a:cubicBezTo>
                    <a:pt x="3908929" y="3952133"/>
                    <a:pt x="3910894" y="3950647"/>
                    <a:pt x="3912136" y="3950803"/>
                  </a:cubicBezTo>
                  <a:cubicBezTo>
                    <a:pt x="3913378" y="3950959"/>
                    <a:pt x="3914799" y="3951716"/>
                    <a:pt x="3915172" y="3952338"/>
                  </a:cubicBezTo>
                  <a:cubicBezTo>
                    <a:pt x="3915545" y="3952960"/>
                    <a:pt x="3915153" y="3953950"/>
                    <a:pt x="3914376" y="3954537"/>
                  </a:cubicBezTo>
                  <a:cubicBezTo>
                    <a:pt x="3913599" y="3955123"/>
                    <a:pt x="3910382" y="3955451"/>
                    <a:pt x="3910882" y="3956419"/>
                  </a:cubicBezTo>
                  <a:cubicBezTo>
                    <a:pt x="3911382" y="3957386"/>
                    <a:pt x="3916491" y="3958619"/>
                    <a:pt x="3917376" y="3960345"/>
                  </a:cubicBezTo>
                  <a:cubicBezTo>
                    <a:pt x="3918261" y="3962071"/>
                    <a:pt x="3917538" y="3965312"/>
                    <a:pt x="3916192" y="3966775"/>
                  </a:cubicBezTo>
                  <a:cubicBezTo>
                    <a:pt x="3914846" y="3968238"/>
                    <a:pt x="3911313" y="3967127"/>
                    <a:pt x="3909302" y="3969124"/>
                  </a:cubicBezTo>
                  <a:cubicBezTo>
                    <a:pt x="3907290" y="3971121"/>
                    <a:pt x="3904133" y="3975595"/>
                    <a:pt x="3904124" y="3978756"/>
                  </a:cubicBezTo>
                  <a:cubicBezTo>
                    <a:pt x="3904115" y="3981918"/>
                    <a:pt x="3906689" y="3986975"/>
                    <a:pt x="3909247" y="3988092"/>
                  </a:cubicBezTo>
                  <a:cubicBezTo>
                    <a:pt x="3911805" y="3989210"/>
                    <a:pt x="3917067" y="3987718"/>
                    <a:pt x="3919471" y="3985460"/>
                  </a:cubicBezTo>
                  <a:cubicBezTo>
                    <a:pt x="3921876" y="3983202"/>
                    <a:pt x="3923581" y="3977389"/>
                    <a:pt x="3923675" y="3974544"/>
                  </a:cubicBezTo>
                  <a:cubicBezTo>
                    <a:pt x="3923768" y="3971699"/>
                    <a:pt x="3919933" y="3970424"/>
                    <a:pt x="3920031" y="3968391"/>
                  </a:cubicBezTo>
                  <a:cubicBezTo>
                    <a:pt x="3920130" y="3966357"/>
                    <a:pt x="3922416" y="3962705"/>
                    <a:pt x="3924267" y="3962344"/>
                  </a:cubicBezTo>
                  <a:cubicBezTo>
                    <a:pt x="3926117" y="3961981"/>
                    <a:pt x="3930418" y="3964502"/>
                    <a:pt x="3931321" y="3964352"/>
                  </a:cubicBezTo>
                  <a:cubicBezTo>
                    <a:pt x="3932224" y="3964202"/>
                    <a:pt x="3930010" y="3962324"/>
                    <a:pt x="3929684" y="3961444"/>
                  </a:cubicBezTo>
                  <a:cubicBezTo>
                    <a:pt x="3929359" y="3960564"/>
                    <a:pt x="3929670" y="3959145"/>
                    <a:pt x="3930301" y="3958700"/>
                  </a:cubicBezTo>
                  <a:cubicBezTo>
                    <a:pt x="3930932" y="3958256"/>
                    <a:pt x="3932640" y="3958196"/>
                    <a:pt x="3933471" y="3958778"/>
                  </a:cubicBezTo>
                  <a:cubicBezTo>
                    <a:pt x="3934301" y="3959359"/>
                    <a:pt x="3934650" y="3961404"/>
                    <a:pt x="3935285" y="3962191"/>
                  </a:cubicBezTo>
                  <a:cubicBezTo>
                    <a:pt x="3935919" y="3962977"/>
                    <a:pt x="3937247" y="3964056"/>
                    <a:pt x="3937651" y="3963122"/>
                  </a:cubicBezTo>
                  <a:cubicBezTo>
                    <a:pt x="3938056" y="3962189"/>
                    <a:pt x="3938085" y="3958051"/>
                    <a:pt x="3937712" y="3956590"/>
                  </a:cubicBezTo>
                  <a:cubicBezTo>
                    <a:pt x="3937338" y="3955129"/>
                    <a:pt x="3936749" y="3955165"/>
                    <a:pt x="3933544" y="3953609"/>
                  </a:cubicBezTo>
                  <a:cubicBezTo>
                    <a:pt x="3930339" y="3952053"/>
                    <a:pt x="3921743" y="3948567"/>
                    <a:pt x="3918483" y="3947256"/>
                  </a:cubicBezTo>
                  <a:cubicBezTo>
                    <a:pt x="3916854" y="3946601"/>
                    <a:pt x="3915969" y="3946210"/>
                    <a:pt x="3915256" y="3946036"/>
                  </a:cubicBezTo>
                  <a:close/>
                  <a:moveTo>
                    <a:pt x="3937775" y="3939938"/>
                  </a:moveTo>
                  <a:cubicBezTo>
                    <a:pt x="3935869" y="3943678"/>
                    <a:pt x="3938299" y="3947383"/>
                    <a:pt x="3939682" y="3949534"/>
                  </a:cubicBezTo>
                  <a:cubicBezTo>
                    <a:pt x="3941066" y="3951685"/>
                    <a:pt x="3943255" y="3953264"/>
                    <a:pt x="3946076" y="3952843"/>
                  </a:cubicBezTo>
                  <a:cubicBezTo>
                    <a:pt x="3948897" y="3952422"/>
                    <a:pt x="3948030" y="3950624"/>
                    <a:pt x="3956607" y="3947007"/>
                  </a:cubicBezTo>
                  <a:cubicBezTo>
                    <a:pt x="3947449" y="3945943"/>
                    <a:pt x="3940306" y="3938821"/>
                    <a:pt x="3937775" y="3939938"/>
                  </a:cubicBezTo>
                  <a:close/>
                  <a:moveTo>
                    <a:pt x="3907792" y="3922932"/>
                  </a:moveTo>
                  <a:cubicBezTo>
                    <a:pt x="3911195" y="3931595"/>
                    <a:pt x="3908678" y="3931339"/>
                    <a:pt x="3909970" y="3934012"/>
                  </a:cubicBezTo>
                  <a:cubicBezTo>
                    <a:pt x="3911262" y="3936684"/>
                    <a:pt x="3913207" y="3939164"/>
                    <a:pt x="3915546" y="3938969"/>
                  </a:cubicBezTo>
                  <a:cubicBezTo>
                    <a:pt x="3917886" y="3938775"/>
                    <a:pt x="3922662" y="3936822"/>
                    <a:pt x="3924007" y="3932845"/>
                  </a:cubicBezTo>
                  <a:cubicBezTo>
                    <a:pt x="3923038" y="3930254"/>
                    <a:pt x="3914951" y="3928741"/>
                    <a:pt x="3907792" y="3922932"/>
                  </a:cubicBezTo>
                  <a:close/>
                  <a:moveTo>
                    <a:pt x="3901595" y="3905361"/>
                  </a:moveTo>
                  <a:cubicBezTo>
                    <a:pt x="3904355" y="3906081"/>
                    <a:pt x="3908308" y="3909386"/>
                    <a:pt x="3910677" y="3910587"/>
                  </a:cubicBezTo>
                  <a:cubicBezTo>
                    <a:pt x="3913575" y="3903392"/>
                    <a:pt x="3916533" y="3907036"/>
                    <a:pt x="3921256" y="3906413"/>
                  </a:cubicBezTo>
                  <a:cubicBezTo>
                    <a:pt x="3925542" y="3905426"/>
                    <a:pt x="3930216" y="3905215"/>
                    <a:pt x="3935961" y="3906849"/>
                  </a:cubicBezTo>
                  <a:cubicBezTo>
                    <a:pt x="3941706" y="3908484"/>
                    <a:pt x="3951380" y="3912719"/>
                    <a:pt x="3955727" y="3916219"/>
                  </a:cubicBezTo>
                  <a:cubicBezTo>
                    <a:pt x="3960074" y="3919718"/>
                    <a:pt x="3961829" y="3921057"/>
                    <a:pt x="3962043" y="3927845"/>
                  </a:cubicBezTo>
                  <a:cubicBezTo>
                    <a:pt x="3965377" y="3930898"/>
                    <a:pt x="3969623" y="3933428"/>
                    <a:pt x="3967441" y="3937154"/>
                  </a:cubicBezTo>
                  <a:cubicBezTo>
                    <a:pt x="3977038" y="3937739"/>
                    <a:pt x="3978838" y="3942244"/>
                    <a:pt x="3978867" y="3945372"/>
                  </a:cubicBezTo>
                  <a:cubicBezTo>
                    <a:pt x="3978896" y="3948499"/>
                    <a:pt x="3969564" y="3954588"/>
                    <a:pt x="3967614" y="3955921"/>
                  </a:cubicBezTo>
                  <a:cubicBezTo>
                    <a:pt x="3969590" y="3960657"/>
                    <a:pt x="3969882" y="3961661"/>
                    <a:pt x="3969184" y="3965790"/>
                  </a:cubicBezTo>
                  <a:cubicBezTo>
                    <a:pt x="3968487" y="3969920"/>
                    <a:pt x="3965789" y="3976211"/>
                    <a:pt x="3963427" y="3980697"/>
                  </a:cubicBezTo>
                  <a:cubicBezTo>
                    <a:pt x="3961066" y="3985183"/>
                    <a:pt x="3956411" y="3989658"/>
                    <a:pt x="3955015" y="3992706"/>
                  </a:cubicBezTo>
                  <a:cubicBezTo>
                    <a:pt x="3953619" y="3995754"/>
                    <a:pt x="3952012" y="3998550"/>
                    <a:pt x="3955053" y="3998986"/>
                  </a:cubicBezTo>
                  <a:cubicBezTo>
                    <a:pt x="3958093" y="3999422"/>
                    <a:pt x="3966443" y="3996239"/>
                    <a:pt x="3973260" y="3995323"/>
                  </a:cubicBezTo>
                  <a:lnTo>
                    <a:pt x="3992933" y="3992695"/>
                  </a:lnTo>
                  <a:cubicBezTo>
                    <a:pt x="4025759" y="3989217"/>
                    <a:pt x="4057797" y="3994168"/>
                    <a:pt x="4076342" y="3996741"/>
                  </a:cubicBezTo>
                  <a:lnTo>
                    <a:pt x="4105763" y="4001104"/>
                  </a:lnTo>
                  <a:lnTo>
                    <a:pt x="4138746" y="4003718"/>
                  </a:lnTo>
                  <a:cubicBezTo>
                    <a:pt x="4179554" y="4002435"/>
                    <a:pt x="4213249" y="3989450"/>
                    <a:pt x="4212160" y="3979664"/>
                  </a:cubicBezTo>
                  <a:cubicBezTo>
                    <a:pt x="4211120" y="3970325"/>
                    <a:pt x="4151856" y="3978135"/>
                    <a:pt x="4128240" y="3977681"/>
                  </a:cubicBezTo>
                  <a:cubicBezTo>
                    <a:pt x="4104624" y="3977227"/>
                    <a:pt x="4086181" y="3979141"/>
                    <a:pt x="4070464" y="3976941"/>
                  </a:cubicBezTo>
                  <a:cubicBezTo>
                    <a:pt x="4054748" y="3974740"/>
                    <a:pt x="4039609" y="3970493"/>
                    <a:pt x="4033940" y="3964478"/>
                  </a:cubicBezTo>
                  <a:cubicBezTo>
                    <a:pt x="4028271" y="3958463"/>
                    <a:pt x="4032126" y="3946320"/>
                    <a:pt x="4036449" y="3940851"/>
                  </a:cubicBezTo>
                  <a:cubicBezTo>
                    <a:pt x="4039979" y="3936386"/>
                    <a:pt x="4046284" y="3929703"/>
                    <a:pt x="4072514" y="3920791"/>
                  </a:cubicBezTo>
                  <a:cubicBezTo>
                    <a:pt x="4074939" y="3914569"/>
                    <a:pt x="4090850" y="3912224"/>
                    <a:pt x="4099195" y="3910768"/>
                  </a:cubicBezTo>
                  <a:cubicBezTo>
                    <a:pt x="4105446" y="3909313"/>
                    <a:pt x="4123154" y="3910774"/>
                    <a:pt x="4139646" y="3912256"/>
                  </a:cubicBezTo>
                  <a:cubicBezTo>
                    <a:pt x="4156781" y="3913796"/>
                    <a:pt x="4177833" y="3920560"/>
                    <a:pt x="4200212" y="3909237"/>
                  </a:cubicBezTo>
                  <a:cubicBezTo>
                    <a:pt x="4198609" y="3920115"/>
                    <a:pt x="4155915" y="3923998"/>
                    <a:pt x="4137390" y="3924034"/>
                  </a:cubicBezTo>
                  <a:cubicBezTo>
                    <a:pt x="4148612" y="3928360"/>
                    <a:pt x="4164181" y="3925853"/>
                    <a:pt x="4175942" y="3924909"/>
                  </a:cubicBezTo>
                  <a:cubicBezTo>
                    <a:pt x="4187704" y="3923965"/>
                    <a:pt x="4196763" y="3920025"/>
                    <a:pt x="4207960" y="3918369"/>
                  </a:cubicBezTo>
                  <a:cubicBezTo>
                    <a:pt x="4219156" y="3916713"/>
                    <a:pt x="4231710" y="3914513"/>
                    <a:pt x="4243123" y="3914975"/>
                  </a:cubicBezTo>
                  <a:cubicBezTo>
                    <a:pt x="4254536" y="3915437"/>
                    <a:pt x="4274188" y="3919081"/>
                    <a:pt x="4276437" y="3921142"/>
                  </a:cubicBezTo>
                  <a:cubicBezTo>
                    <a:pt x="4265194" y="3919535"/>
                    <a:pt x="4236844" y="3924092"/>
                    <a:pt x="4222577" y="3926378"/>
                  </a:cubicBezTo>
                  <a:cubicBezTo>
                    <a:pt x="4208311" y="3928663"/>
                    <a:pt x="4200513" y="3932424"/>
                    <a:pt x="4190838" y="3934857"/>
                  </a:cubicBezTo>
                  <a:cubicBezTo>
                    <a:pt x="4181163" y="3937289"/>
                    <a:pt x="4172929" y="3939296"/>
                    <a:pt x="4164529" y="3940973"/>
                  </a:cubicBezTo>
                  <a:cubicBezTo>
                    <a:pt x="4156129" y="3942651"/>
                    <a:pt x="4150765" y="3944056"/>
                    <a:pt x="4140438" y="3944923"/>
                  </a:cubicBezTo>
                  <a:cubicBezTo>
                    <a:pt x="4130111" y="3945790"/>
                    <a:pt x="4114125" y="3948337"/>
                    <a:pt x="4102567" y="3946176"/>
                  </a:cubicBezTo>
                  <a:cubicBezTo>
                    <a:pt x="4091009" y="3944015"/>
                    <a:pt x="4073920" y="3940844"/>
                    <a:pt x="4071087" y="3931958"/>
                  </a:cubicBezTo>
                  <a:cubicBezTo>
                    <a:pt x="4060057" y="3934797"/>
                    <a:pt x="4029677" y="3955708"/>
                    <a:pt x="4051679" y="3961435"/>
                  </a:cubicBezTo>
                  <a:cubicBezTo>
                    <a:pt x="4087808" y="3970839"/>
                    <a:pt x="4175431" y="3956939"/>
                    <a:pt x="4204101" y="3962205"/>
                  </a:cubicBezTo>
                  <a:cubicBezTo>
                    <a:pt x="4232771" y="3967471"/>
                    <a:pt x="4229796" y="3984353"/>
                    <a:pt x="4223700" y="3993032"/>
                  </a:cubicBezTo>
                  <a:cubicBezTo>
                    <a:pt x="4217605" y="4001711"/>
                    <a:pt x="4173775" y="4013879"/>
                    <a:pt x="4167527" y="4014277"/>
                  </a:cubicBezTo>
                  <a:lnTo>
                    <a:pt x="4112456" y="4017781"/>
                  </a:lnTo>
                  <a:lnTo>
                    <a:pt x="4113400" y="4021542"/>
                  </a:lnTo>
                  <a:cubicBezTo>
                    <a:pt x="4114518" y="4025185"/>
                    <a:pt x="4116197" y="4028095"/>
                    <a:pt x="4120365" y="4029884"/>
                  </a:cubicBezTo>
                  <a:cubicBezTo>
                    <a:pt x="4128700" y="4033462"/>
                    <a:pt x="4132218" y="4035233"/>
                    <a:pt x="4136251" y="4038117"/>
                  </a:cubicBezTo>
                  <a:cubicBezTo>
                    <a:pt x="4140285" y="4041000"/>
                    <a:pt x="4146248" y="4048609"/>
                    <a:pt x="4145003" y="4052853"/>
                  </a:cubicBezTo>
                  <a:cubicBezTo>
                    <a:pt x="4143758" y="4057097"/>
                    <a:pt x="4127781" y="4062429"/>
                    <a:pt x="4128779" y="4063581"/>
                  </a:cubicBezTo>
                  <a:cubicBezTo>
                    <a:pt x="4129778" y="4069095"/>
                    <a:pt x="4135991" y="4067083"/>
                    <a:pt x="4142706" y="4072850"/>
                  </a:cubicBezTo>
                  <a:cubicBezTo>
                    <a:pt x="4135567" y="4080503"/>
                    <a:pt x="4131476" y="4075563"/>
                    <a:pt x="4128718" y="4079056"/>
                  </a:cubicBezTo>
                  <a:cubicBezTo>
                    <a:pt x="4125960" y="4082548"/>
                    <a:pt x="4118942" y="4082648"/>
                    <a:pt x="4126159" y="4093805"/>
                  </a:cubicBezTo>
                  <a:cubicBezTo>
                    <a:pt x="4120288" y="4095801"/>
                    <a:pt x="4119871" y="4093333"/>
                    <a:pt x="4116180" y="4091029"/>
                  </a:cubicBezTo>
                  <a:cubicBezTo>
                    <a:pt x="4115980" y="4097450"/>
                    <a:pt x="4112653" y="4101535"/>
                    <a:pt x="4109252" y="4103101"/>
                  </a:cubicBezTo>
                  <a:cubicBezTo>
                    <a:pt x="4105850" y="4104668"/>
                    <a:pt x="4098945" y="4098412"/>
                    <a:pt x="4095769" y="4100430"/>
                  </a:cubicBezTo>
                  <a:cubicBezTo>
                    <a:pt x="4092592" y="4102447"/>
                    <a:pt x="4092717" y="4112124"/>
                    <a:pt x="4090194" y="4115206"/>
                  </a:cubicBezTo>
                  <a:cubicBezTo>
                    <a:pt x="4087671" y="4118288"/>
                    <a:pt x="4086347" y="4117033"/>
                    <a:pt x="4080629" y="4118923"/>
                  </a:cubicBezTo>
                  <a:cubicBezTo>
                    <a:pt x="4078277" y="4120678"/>
                    <a:pt x="4076756" y="4118590"/>
                    <a:pt x="4080010" y="4126612"/>
                  </a:cubicBezTo>
                  <a:cubicBezTo>
                    <a:pt x="4072797" y="4122331"/>
                    <a:pt x="4071745" y="4118038"/>
                    <a:pt x="4073978" y="4112083"/>
                  </a:cubicBezTo>
                  <a:cubicBezTo>
                    <a:pt x="4068241" y="4107895"/>
                    <a:pt x="4069686" y="4107753"/>
                    <a:pt x="4070706" y="4105125"/>
                  </a:cubicBezTo>
                  <a:cubicBezTo>
                    <a:pt x="4071726" y="4102498"/>
                    <a:pt x="4076343" y="4100459"/>
                    <a:pt x="4080098" y="4096316"/>
                  </a:cubicBezTo>
                  <a:cubicBezTo>
                    <a:pt x="4075127" y="4093919"/>
                    <a:pt x="4068423" y="4101121"/>
                    <a:pt x="4065315" y="4101212"/>
                  </a:cubicBezTo>
                  <a:cubicBezTo>
                    <a:pt x="4062207" y="4101303"/>
                    <a:pt x="4063154" y="4096049"/>
                    <a:pt x="4061450" y="4096861"/>
                  </a:cubicBezTo>
                  <a:cubicBezTo>
                    <a:pt x="4059745" y="4097674"/>
                    <a:pt x="4055304" y="4099802"/>
                    <a:pt x="4055088" y="4106090"/>
                  </a:cubicBezTo>
                  <a:cubicBezTo>
                    <a:pt x="4051980" y="4100670"/>
                    <a:pt x="4049671" y="4094427"/>
                    <a:pt x="4057930" y="4090461"/>
                  </a:cubicBezTo>
                  <a:cubicBezTo>
                    <a:pt x="4054589" y="4087280"/>
                    <a:pt x="4052384" y="4081087"/>
                    <a:pt x="4058181" y="4079522"/>
                  </a:cubicBezTo>
                  <a:cubicBezTo>
                    <a:pt x="4062879" y="4078254"/>
                    <a:pt x="4064264" y="4081954"/>
                    <a:pt x="4071987" y="4079214"/>
                  </a:cubicBezTo>
                  <a:cubicBezTo>
                    <a:pt x="4063274" y="4074112"/>
                    <a:pt x="4067656" y="4070807"/>
                    <a:pt x="4070354" y="4069200"/>
                  </a:cubicBezTo>
                  <a:cubicBezTo>
                    <a:pt x="4063674" y="4070113"/>
                    <a:pt x="4064323" y="4068436"/>
                    <a:pt x="4055605" y="4070824"/>
                  </a:cubicBezTo>
                  <a:cubicBezTo>
                    <a:pt x="4058946" y="4066425"/>
                    <a:pt x="4068528" y="4060390"/>
                    <a:pt x="4073179" y="4063413"/>
                  </a:cubicBezTo>
                  <a:cubicBezTo>
                    <a:pt x="4077629" y="4062858"/>
                    <a:pt x="4078815" y="4062605"/>
                    <a:pt x="4082053" y="4064291"/>
                  </a:cubicBezTo>
                  <a:cubicBezTo>
                    <a:pt x="4085290" y="4065976"/>
                    <a:pt x="4088795" y="4073603"/>
                    <a:pt x="4092605" y="4073528"/>
                  </a:cubicBezTo>
                  <a:cubicBezTo>
                    <a:pt x="4096415" y="4073454"/>
                    <a:pt x="4102070" y="4066596"/>
                    <a:pt x="4104914" y="4063846"/>
                  </a:cubicBezTo>
                  <a:cubicBezTo>
                    <a:pt x="4107759" y="4061097"/>
                    <a:pt x="4110634" y="4059692"/>
                    <a:pt x="4109672" y="4057030"/>
                  </a:cubicBezTo>
                  <a:cubicBezTo>
                    <a:pt x="4108710" y="4054368"/>
                    <a:pt x="4103565" y="4050414"/>
                    <a:pt x="4099141" y="4047872"/>
                  </a:cubicBezTo>
                  <a:cubicBezTo>
                    <a:pt x="4094718" y="4045330"/>
                    <a:pt x="4095561" y="4046442"/>
                    <a:pt x="4083131" y="4041777"/>
                  </a:cubicBezTo>
                  <a:cubicBezTo>
                    <a:pt x="4072827" y="4046131"/>
                    <a:pt x="4063861" y="4047566"/>
                    <a:pt x="4038172" y="4044899"/>
                  </a:cubicBezTo>
                  <a:lnTo>
                    <a:pt x="4024782" y="4043329"/>
                  </a:lnTo>
                  <a:lnTo>
                    <a:pt x="4027515" y="4045784"/>
                  </a:lnTo>
                  <a:cubicBezTo>
                    <a:pt x="4041846" y="4060489"/>
                    <a:pt x="4040221" y="4073383"/>
                    <a:pt x="4039391" y="4094429"/>
                  </a:cubicBezTo>
                  <a:cubicBezTo>
                    <a:pt x="4048164" y="4099190"/>
                    <a:pt x="4050674" y="4108129"/>
                    <a:pt x="4050733" y="4116772"/>
                  </a:cubicBezTo>
                  <a:cubicBezTo>
                    <a:pt x="4050791" y="4125415"/>
                    <a:pt x="4043836" y="4121973"/>
                    <a:pt x="4039742" y="4122729"/>
                  </a:cubicBezTo>
                  <a:cubicBezTo>
                    <a:pt x="4035648" y="4123485"/>
                    <a:pt x="4029324" y="4121187"/>
                    <a:pt x="4026172" y="4121309"/>
                  </a:cubicBezTo>
                  <a:cubicBezTo>
                    <a:pt x="4023019" y="4121431"/>
                    <a:pt x="4021934" y="4121344"/>
                    <a:pt x="4020825" y="4123462"/>
                  </a:cubicBezTo>
                  <a:cubicBezTo>
                    <a:pt x="4019716" y="4125581"/>
                    <a:pt x="4021978" y="4131580"/>
                    <a:pt x="4019516" y="4134018"/>
                  </a:cubicBezTo>
                  <a:cubicBezTo>
                    <a:pt x="4017055" y="4136457"/>
                    <a:pt x="4009098" y="4138610"/>
                    <a:pt x="4006057" y="4138093"/>
                  </a:cubicBezTo>
                  <a:cubicBezTo>
                    <a:pt x="4003521" y="4137239"/>
                    <a:pt x="4002243" y="4130958"/>
                    <a:pt x="3999526" y="4130042"/>
                  </a:cubicBezTo>
                  <a:cubicBezTo>
                    <a:pt x="3997071" y="4131220"/>
                    <a:pt x="3996118" y="4129508"/>
                    <a:pt x="3990802" y="4129370"/>
                  </a:cubicBezTo>
                  <a:cubicBezTo>
                    <a:pt x="3993863" y="4134206"/>
                    <a:pt x="3988822" y="4138218"/>
                    <a:pt x="3986043" y="4139339"/>
                  </a:cubicBezTo>
                  <a:cubicBezTo>
                    <a:pt x="3986404" y="4141768"/>
                    <a:pt x="3989737" y="4143849"/>
                    <a:pt x="3995590" y="4146130"/>
                  </a:cubicBezTo>
                  <a:cubicBezTo>
                    <a:pt x="3984951" y="4150506"/>
                    <a:pt x="3976820" y="4143739"/>
                    <a:pt x="3977793" y="4139065"/>
                  </a:cubicBezTo>
                  <a:cubicBezTo>
                    <a:pt x="3977457" y="4136485"/>
                    <a:pt x="3978558" y="4136301"/>
                    <a:pt x="3976298" y="4134056"/>
                  </a:cubicBezTo>
                  <a:cubicBezTo>
                    <a:pt x="3977964" y="4131811"/>
                    <a:pt x="3974625" y="4120402"/>
                    <a:pt x="3973653" y="4131876"/>
                  </a:cubicBezTo>
                  <a:cubicBezTo>
                    <a:pt x="3967882" y="4128430"/>
                    <a:pt x="3967377" y="4132658"/>
                    <a:pt x="3967326" y="4133532"/>
                  </a:cubicBezTo>
                  <a:cubicBezTo>
                    <a:pt x="3967275" y="4134406"/>
                    <a:pt x="3968603" y="4135505"/>
                    <a:pt x="3973346" y="4137120"/>
                  </a:cubicBezTo>
                  <a:cubicBezTo>
                    <a:pt x="3968143" y="4138210"/>
                    <a:pt x="3959897" y="4137838"/>
                    <a:pt x="3960970" y="4133009"/>
                  </a:cubicBezTo>
                  <a:cubicBezTo>
                    <a:pt x="3957069" y="4126871"/>
                    <a:pt x="3956129" y="4124087"/>
                    <a:pt x="3955961" y="4120972"/>
                  </a:cubicBezTo>
                  <a:cubicBezTo>
                    <a:pt x="3955792" y="4117856"/>
                    <a:pt x="3957524" y="4115644"/>
                    <a:pt x="3959961" y="4114317"/>
                  </a:cubicBezTo>
                  <a:cubicBezTo>
                    <a:pt x="3962397" y="4112990"/>
                    <a:pt x="3968260" y="4113818"/>
                    <a:pt x="3970578" y="4113008"/>
                  </a:cubicBezTo>
                  <a:cubicBezTo>
                    <a:pt x="3972896" y="4112198"/>
                    <a:pt x="3974797" y="4109824"/>
                    <a:pt x="3973868" y="4109456"/>
                  </a:cubicBezTo>
                  <a:cubicBezTo>
                    <a:pt x="3972940" y="4109089"/>
                    <a:pt x="3967463" y="4111158"/>
                    <a:pt x="3965008" y="4110803"/>
                  </a:cubicBezTo>
                  <a:cubicBezTo>
                    <a:pt x="3962552" y="4110448"/>
                    <a:pt x="3960041" y="4108903"/>
                    <a:pt x="3959138" y="4107327"/>
                  </a:cubicBezTo>
                  <a:cubicBezTo>
                    <a:pt x="3958234" y="4105750"/>
                    <a:pt x="3961775" y="4101512"/>
                    <a:pt x="3959588" y="4101344"/>
                  </a:cubicBezTo>
                  <a:cubicBezTo>
                    <a:pt x="3957400" y="4101176"/>
                    <a:pt x="3956093" y="4101998"/>
                    <a:pt x="3947848" y="4107103"/>
                  </a:cubicBezTo>
                  <a:cubicBezTo>
                    <a:pt x="3949580" y="4102710"/>
                    <a:pt x="3950780" y="4093439"/>
                    <a:pt x="3963175" y="4092524"/>
                  </a:cubicBezTo>
                  <a:cubicBezTo>
                    <a:pt x="3966670" y="4087420"/>
                    <a:pt x="3972292" y="4088186"/>
                    <a:pt x="3975625" y="4089045"/>
                  </a:cubicBezTo>
                  <a:cubicBezTo>
                    <a:pt x="3978959" y="4089905"/>
                    <a:pt x="3980479" y="4094535"/>
                    <a:pt x="3983177" y="4097681"/>
                  </a:cubicBezTo>
                  <a:cubicBezTo>
                    <a:pt x="3985875" y="4100828"/>
                    <a:pt x="3988237" y="4106827"/>
                    <a:pt x="3991814" y="4107924"/>
                  </a:cubicBezTo>
                  <a:cubicBezTo>
                    <a:pt x="3995390" y="4109020"/>
                    <a:pt x="4000848" y="4105195"/>
                    <a:pt x="4004637" y="4104261"/>
                  </a:cubicBezTo>
                  <a:cubicBezTo>
                    <a:pt x="4008425" y="4103327"/>
                    <a:pt x="4009521" y="4103676"/>
                    <a:pt x="4014544" y="4102318"/>
                  </a:cubicBezTo>
                  <a:cubicBezTo>
                    <a:pt x="4010144" y="4097033"/>
                    <a:pt x="4006015" y="4094833"/>
                    <a:pt x="4002057" y="4089479"/>
                  </a:cubicBezTo>
                  <a:cubicBezTo>
                    <a:pt x="3995153" y="4080143"/>
                    <a:pt x="3992709" y="4069006"/>
                    <a:pt x="3999478" y="4052675"/>
                  </a:cubicBezTo>
                  <a:lnTo>
                    <a:pt x="4001590" y="4047177"/>
                  </a:lnTo>
                  <a:cubicBezTo>
                    <a:pt x="3981105" y="4051570"/>
                    <a:pt x="3964378" y="4065816"/>
                    <a:pt x="3949654" y="4065366"/>
                  </a:cubicBezTo>
                  <a:cubicBezTo>
                    <a:pt x="3948894" y="4070619"/>
                    <a:pt x="3945747" y="4087894"/>
                    <a:pt x="3937476" y="4103442"/>
                  </a:cubicBezTo>
                  <a:cubicBezTo>
                    <a:pt x="3938430" y="4110723"/>
                    <a:pt x="3926865" y="4116703"/>
                    <a:pt x="3916114" y="4119521"/>
                  </a:cubicBezTo>
                  <a:cubicBezTo>
                    <a:pt x="3916620" y="4115270"/>
                    <a:pt x="3921493" y="4116631"/>
                    <a:pt x="3920965" y="4111184"/>
                  </a:cubicBezTo>
                  <a:cubicBezTo>
                    <a:pt x="3910489" y="4117516"/>
                    <a:pt x="3904943" y="4114058"/>
                    <a:pt x="3899680" y="4118073"/>
                  </a:cubicBezTo>
                  <a:cubicBezTo>
                    <a:pt x="3894416" y="4122088"/>
                    <a:pt x="3892224" y="4124653"/>
                    <a:pt x="3889384" y="4135272"/>
                  </a:cubicBezTo>
                  <a:cubicBezTo>
                    <a:pt x="3886892" y="4127829"/>
                    <a:pt x="3888621" y="4126789"/>
                    <a:pt x="3888659" y="4121841"/>
                  </a:cubicBezTo>
                  <a:cubicBezTo>
                    <a:pt x="3886341" y="4123175"/>
                    <a:pt x="3885553" y="4120671"/>
                    <a:pt x="3880971" y="4125216"/>
                  </a:cubicBezTo>
                  <a:cubicBezTo>
                    <a:pt x="3879792" y="4119029"/>
                    <a:pt x="3879371" y="4123970"/>
                    <a:pt x="3880973" y="4114821"/>
                  </a:cubicBezTo>
                  <a:cubicBezTo>
                    <a:pt x="3877863" y="4114572"/>
                    <a:pt x="3867272" y="4117955"/>
                    <a:pt x="3863187" y="4117441"/>
                  </a:cubicBezTo>
                  <a:cubicBezTo>
                    <a:pt x="3859101" y="4116926"/>
                    <a:pt x="3858907" y="4113009"/>
                    <a:pt x="3856459" y="4111731"/>
                  </a:cubicBezTo>
                  <a:cubicBezTo>
                    <a:pt x="3854273" y="4119091"/>
                    <a:pt x="3845542" y="4126024"/>
                    <a:pt x="3843874" y="4126001"/>
                  </a:cubicBezTo>
                  <a:cubicBezTo>
                    <a:pt x="3842206" y="4125978"/>
                    <a:pt x="3849855" y="4119428"/>
                    <a:pt x="3846453" y="4111595"/>
                  </a:cubicBezTo>
                  <a:cubicBezTo>
                    <a:pt x="3845144" y="4111090"/>
                    <a:pt x="3841736" y="4119473"/>
                    <a:pt x="3839162" y="4118002"/>
                  </a:cubicBezTo>
                  <a:cubicBezTo>
                    <a:pt x="3839992" y="4111557"/>
                    <a:pt x="3837206" y="4108785"/>
                    <a:pt x="3834153" y="4106871"/>
                  </a:cubicBezTo>
                  <a:cubicBezTo>
                    <a:pt x="3835811" y="4115951"/>
                    <a:pt x="3825904" y="4122114"/>
                    <a:pt x="3821802" y="4122487"/>
                  </a:cubicBezTo>
                  <a:cubicBezTo>
                    <a:pt x="3817700" y="4122861"/>
                    <a:pt x="3813142" y="4114798"/>
                    <a:pt x="3809540" y="4109114"/>
                  </a:cubicBezTo>
                  <a:cubicBezTo>
                    <a:pt x="3804892" y="4110497"/>
                    <a:pt x="3807037" y="4120470"/>
                    <a:pt x="3804906" y="4122935"/>
                  </a:cubicBezTo>
                  <a:cubicBezTo>
                    <a:pt x="3802775" y="4125401"/>
                    <a:pt x="3797459" y="4121502"/>
                    <a:pt x="3796755" y="4123907"/>
                  </a:cubicBezTo>
                  <a:cubicBezTo>
                    <a:pt x="3796051" y="4126312"/>
                    <a:pt x="3796591" y="4131750"/>
                    <a:pt x="3800680" y="4137366"/>
                  </a:cubicBezTo>
                  <a:cubicBezTo>
                    <a:pt x="3782257" y="4130941"/>
                    <a:pt x="3791447" y="4124119"/>
                    <a:pt x="3788307" y="4119907"/>
                  </a:cubicBezTo>
                  <a:cubicBezTo>
                    <a:pt x="3785166" y="4115696"/>
                    <a:pt x="3781369" y="4115910"/>
                    <a:pt x="3781836" y="4112096"/>
                  </a:cubicBezTo>
                  <a:cubicBezTo>
                    <a:pt x="3782303" y="4108283"/>
                    <a:pt x="3793354" y="4101334"/>
                    <a:pt x="3791111" y="4097027"/>
                  </a:cubicBezTo>
                  <a:cubicBezTo>
                    <a:pt x="3788082" y="4097956"/>
                    <a:pt x="3783982" y="4102449"/>
                    <a:pt x="3780680" y="4103010"/>
                  </a:cubicBezTo>
                  <a:cubicBezTo>
                    <a:pt x="3777377" y="4103571"/>
                    <a:pt x="3773352" y="4102766"/>
                    <a:pt x="3771295" y="4100392"/>
                  </a:cubicBezTo>
                  <a:cubicBezTo>
                    <a:pt x="3769239" y="4098018"/>
                    <a:pt x="3770635" y="4089800"/>
                    <a:pt x="3768342" y="4088766"/>
                  </a:cubicBezTo>
                  <a:cubicBezTo>
                    <a:pt x="3766050" y="4087732"/>
                    <a:pt x="3765678" y="4087435"/>
                    <a:pt x="3758847" y="4096803"/>
                  </a:cubicBezTo>
                  <a:cubicBezTo>
                    <a:pt x="3753325" y="4084445"/>
                    <a:pt x="3770331" y="4078622"/>
                    <a:pt x="3775783" y="4081627"/>
                  </a:cubicBezTo>
                  <a:cubicBezTo>
                    <a:pt x="3780712" y="4077826"/>
                    <a:pt x="3780717" y="4077296"/>
                    <a:pt x="3785017" y="4078187"/>
                  </a:cubicBezTo>
                  <a:cubicBezTo>
                    <a:pt x="3789316" y="4079077"/>
                    <a:pt x="3792955" y="4094668"/>
                    <a:pt x="3801580" y="4086971"/>
                  </a:cubicBezTo>
                  <a:cubicBezTo>
                    <a:pt x="3799210" y="4082154"/>
                    <a:pt x="3788919" y="4080901"/>
                    <a:pt x="3786769" y="4077555"/>
                  </a:cubicBezTo>
                  <a:cubicBezTo>
                    <a:pt x="3784619" y="4074209"/>
                    <a:pt x="3784472" y="4070356"/>
                    <a:pt x="3788680" y="4066897"/>
                  </a:cubicBezTo>
                  <a:cubicBezTo>
                    <a:pt x="3787390" y="4063962"/>
                    <a:pt x="3786849" y="4062363"/>
                    <a:pt x="3779034" y="4059945"/>
                  </a:cubicBezTo>
                  <a:cubicBezTo>
                    <a:pt x="3781791" y="4058882"/>
                    <a:pt x="3784027" y="4058471"/>
                    <a:pt x="3785899" y="4058464"/>
                  </a:cubicBezTo>
                  <a:cubicBezTo>
                    <a:pt x="3791518" y="4058442"/>
                    <a:pt x="3793872" y="4062052"/>
                    <a:pt x="3797279" y="4062598"/>
                  </a:cubicBezTo>
                  <a:cubicBezTo>
                    <a:pt x="3801821" y="4063327"/>
                    <a:pt x="3802961" y="4060791"/>
                    <a:pt x="3806288" y="4064317"/>
                  </a:cubicBezTo>
                  <a:cubicBezTo>
                    <a:pt x="3809615" y="4067844"/>
                    <a:pt x="3812145" y="4080536"/>
                    <a:pt x="3817243" y="4083757"/>
                  </a:cubicBezTo>
                  <a:cubicBezTo>
                    <a:pt x="3822340" y="4086978"/>
                    <a:pt x="3830179" y="4084977"/>
                    <a:pt x="3836872" y="4083644"/>
                  </a:cubicBezTo>
                  <a:cubicBezTo>
                    <a:pt x="3843564" y="4082311"/>
                    <a:pt x="3848728" y="4077232"/>
                    <a:pt x="3857395" y="4075757"/>
                  </a:cubicBezTo>
                  <a:cubicBezTo>
                    <a:pt x="3866062" y="4074283"/>
                    <a:pt x="3885514" y="4076999"/>
                    <a:pt x="3888872" y="4074797"/>
                  </a:cubicBezTo>
                  <a:cubicBezTo>
                    <a:pt x="3885531" y="4070568"/>
                    <a:pt x="3885245" y="4062850"/>
                    <a:pt x="3881904" y="4058621"/>
                  </a:cubicBezTo>
                  <a:cubicBezTo>
                    <a:pt x="3872615" y="4059130"/>
                    <a:pt x="3864328" y="4059305"/>
                    <a:pt x="3857335" y="4044533"/>
                  </a:cubicBezTo>
                  <a:lnTo>
                    <a:pt x="3855387" y="4039664"/>
                  </a:lnTo>
                  <a:lnTo>
                    <a:pt x="3855351" y="4039698"/>
                  </a:lnTo>
                  <a:cubicBezTo>
                    <a:pt x="3846751" y="4038724"/>
                    <a:pt x="3841427" y="4028585"/>
                    <a:pt x="3835305" y="4006315"/>
                  </a:cubicBezTo>
                  <a:cubicBezTo>
                    <a:pt x="3834132" y="4010051"/>
                    <a:pt x="3834173" y="4006690"/>
                    <a:pt x="3832605" y="4012376"/>
                  </a:cubicBezTo>
                  <a:cubicBezTo>
                    <a:pt x="3823620" y="4009337"/>
                    <a:pt x="3827529" y="4002426"/>
                    <a:pt x="3825895" y="4001169"/>
                  </a:cubicBezTo>
                  <a:cubicBezTo>
                    <a:pt x="3824262" y="3999912"/>
                    <a:pt x="3825194" y="4005716"/>
                    <a:pt x="3822805" y="4004834"/>
                  </a:cubicBezTo>
                  <a:cubicBezTo>
                    <a:pt x="3815181" y="4003951"/>
                    <a:pt x="3820467" y="3998577"/>
                    <a:pt x="3816362" y="3997620"/>
                  </a:cubicBezTo>
                  <a:cubicBezTo>
                    <a:pt x="3811821" y="4002334"/>
                    <a:pt x="3802346" y="4000584"/>
                    <a:pt x="3798177" y="3999089"/>
                  </a:cubicBezTo>
                  <a:cubicBezTo>
                    <a:pt x="3794009" y="3997593"/>
                    <a:pt x="3792055" y="3992260"/>
                    <a:pt x="3791351" y="3988646"/>
                  </a:cubicBezTo>
                  <a:cubicBezTo>
                    <a:pt x="3790647" y="3985033"/>
                    <a:pt x="3786609" y="3984549"/>
                    <a:pt x="3793957" y="3977407"/>
                  </a:cubicBezTo>
                  <a:cubicBezTo>
                    <a:pt x="3793062" y="3988417"/>
                    <a:pt x="3803086" y="3988384"/>
                    <a:pt x="3806054" y="3988835"/>
                  </a:cubicBezTo>
                  <a:cubicBezTo>
                    <a:pt x="3809022" y="3989286"/>
                    <a:pt x="3812563" y="3983148"/>
                    <a:pt x="3811764" y="3980111"/>
                  </a:cubicBezTo>
                  <a:cubicBezTo>
                    <a:pt x="3810964" y="3977075"/>
                    <a:pt x="3801808" y="3976495"/>
                    <a:pt x="3801257" y="3970617"/>
                  </a:cubicBezTo>
                  <a:cubicBezTo>
                    <a:pt x="3800706" y="3964739"/>
                    <a:pt x="3805082" y="3963276"/>
                    <a:pt x="3808460" y="3960547"/>
                  </a:cubicBezTo>
                  <a:cubicBezTo>
                    <a:pt x="3807835" y="3957750"/>
                    <a:pt x="3805737" y="3955568"/>
                    <a:pt x="3803375" y="3955201"/>
                  </a:cubicBezTo>
                  <a:cubicBezTo>
                    <a:pt x="3801013" y="3954833"/>
                    <a:pt x="3796689" y="3958267"/>
                    <a:pt x="3794290" y="3958342"/>
                  </a:cubicBezTo>
                  <a:cubicBezTo>
                    <a:pt x="3791891" y="3958417"/>
                    <a:pt x="3790462" y="3954822"/>
                    <a:pt x="3788981" y="3955649"/>
                  </a:cubicBezTo>
                  <a:cubicBezTo>
                    <a:pt x="3787501" y="3956475"/>
                    <a:pt x="3787799" y="3959137"/>
                    <a:pt x="3785406" y="3963301"/>
                  </a:cubicBezTo>
                  <a:cubicBezTo>
                    <a:pt x="3782751" y="3959351"/>
                    <a:pt x="3776762" y="3954350"/>
                    <a:pt x="3785094" y="3947913"/>
                  </a:cubicBezTo>
                  <a:cubicBezTo>
                    <a:pt x="3784527" y="3942785"/>
                    <a:pt x="3786282" y="3940051"/>
                    <a:pt x="3789243" y="3938641"/>
                  </a:cubicBezTo>
                  <a:cubicBezTo>
                    <a:pt x="3792205" y="3937230"/>
                    <a:pt x="3797198" y="3938367"/>
                    <a:pt x="3802864" y="3939452"/>
                  </a:cubicBezTo>
                  <a:cubicBezTo>
                    <a:pt x="3802770" y="3932684"/>
                    <a:pt x="3789886" y="3933874"/>
                    <a:pt x="3787810" y="3930403"/>
                  </a:cubicBezTo>
                  <a:cubicBezTo>
                    <a:pt x="3785733" y="3926932"/>
                    <a:pt x="3786577" y="3922108"/>
                    <a:pt x="3790403" y="3918626"/>
                  </a:cubicBezTo>
                  <a:cubicBezTo>
                    <a:pt x="3789866" y="3916017"/>
                    <a:pt x="3789213" y="3916760"/>
                    <a:pt x="3784589" y="3914748"/>
                  </a:cubicBezTo>
                  <a:cubicBezTo>
                    <a:pt x="3789998" y="3907064"/>
                    <a:pt x="3799093" y="3912958"/>
                    <a:pt x="3798865" y="3920512"/>
                  </a:cubicBezTo>
                  <a:cubicBezTo>
                    <a:pt x="3803255" y="3921965"/>
                    <a:pt x="3806158" y="3921256"/>
                    <a:pt x="3808745" y="3924335"/>
                  </a:cubicBezTo>
                  <a:cubicBezTo>
                    <a:pt x="3811333" y="3927415"/>
                    <a:pt x="3813288" y="3938529"/>
                    <a:pt x="3814391" y="3938990"/>
                  </a:cubicBezTo>
                  <a:cubicBezTo>
                    <a:pt x="3819683" y="3932121"/>
                    <a:pt x="3812359" y="3928721"/>
                    <a:pt x="3813443" y="3925182"/>
                  </a:cubicBezTo>
                  <a:cubicBezTo>
                    <a:pt x="3814528" y="3921643"/>
                    <a:pt x="3817427" y="3919419"/>
                    <a:pt x="3818715" y="3916883"/>
                  </a:cubicBezTo>
                  <a:cubicBezTo>
                    <a:pt x="3820003" y="3914347"/>
                    <a:pt x="3813730" y="3910097"/>
                    <a:pt x="3812010" y="3906912"/>
                  </a:cubicBezTo>
                  <a:cubicBezTo>
                    <a:pt x="3818485" y="3906738"/>
                    <a:pt x="3825633" y="3913047"/>
                    <a:pt x="3828161" y="3918454"/>
                  </a:cubicBezTo>
                  <a:cubicBezTo>
                    <a:pt x="3830688" y="3923860"/>
                    <a:pt x="3827600" y="3933288"/>
                    <a:pt x="3827177" y="3939351"/>
                  </a:cubicBezTo>
                  <a:cubicBezTo>
                    <a:pt x="3826753" y="3945413"/>
                    <a:pt x="3825586" y="3950523"/>
                    <a:pt x="3825620" y="3954828"/>
                  </a:cubicBezTo>
                  <a:cubicBezTo>
                    <a:pt x="3825653" y="3959134"/>
                    <a:pt x="3824490" y="3961592"/>
                    <a:pt x="3827377" y="3965183"/>
                  </a:cubicBezTo>
                  <a:cubicBezTo>
                    <a:pt x="3830264" y="3968774"/>
                    <a:pt x="3840100" y="3972726"/>
                    <a:pt x="3842942" y="3976373"/>
                  </a:cubicBezTo>
                  <a:cubicBezTo>
                    <a:pt x="3853105" y="3989416"/>
                    <a:pt x="3864576" y="4000278"/>
                    <a:pt x="3873430" y="4015502"/>
                  </a:cubicBezTo>
                  <a:cubicBezTo>
                    <a:pt x="3872812" y="4003987"/>
                    <a:pt x="3874080" y="3988734"/>
                    <a:pt x="3877926" y="3972844"/>
                  </a:cubicBezTo>
                  <a:cubicBezTo>
                    <a:pt x="3872097" y="3967147"/>
                    <a:pt x="3870582" y="3967521"/>
                    <a:pt x="3871087" y="3965334"/>
                  </a:cubicBezTo>
                  <a:cubicBezTo>
                    <a:pt x="3875929" y="3963421"/>
                    <a:pt x="3880937" y="3950069"/>
                    <a:pt x="3884469" y="3946275"/>
                  </a:cubicBezTo>
                  <a:cubicBezTo>
                    <a:pt x="3880147" y="3943530"/>
                    <a:pt x="3878974" y="3941284"/>
                    <a:pt x="3877615" y="3937427"/>
                  </a:cubicBezTo>
                  <a:cubicBezTo>
                    <a:pt x="3885243" y="3938370"/>
                    <a:pt x="3892763" y="3925515"/>
                    <a:pt x="3897430" y="3922787"/>
                  </a:cubicBezTo>
                  <a:cubicBezTo>
                    <a:pt x="3895291" y="3916918"/>
                    <a:pt x="3897128" y="3907710"/>
                    <a:pt x="3899336" y="3905677"/>
                  </a:cubicBezTo>
                  <a:cubicBezTo>
                    <a:pt x="3899888" y="3905168"/>
                    <a:pt x="3900675" y="3905121"/>
                    <a:pt x="3901595" y="3905361"/>
                  </a:cubicBezTo>
                  <a:close/>
                  <a:moveTo>
                    <a:pt x="6305021" y="3837902"/>
                  </a:moveTo>
                  <a:cubicBezTo>
                    <a:pt x="6273587" y="3835349"/>
                    <a:pt x="6237500" y="3854498"/>
                    <a:pt x="6214146" y="3889352"/>
                  </a:cubicBezTo>
                  <a:cubicBezTo>
                    <a:pt x="6183008" y="3935823"/>
                    <a:pt x="6186301" y="3992615"/>
                    <a:pt x="6221500" y="4016200"/>
                  </a:cubicBezTo>
                  <a:cubicBezTo>
                    <a:pt x="6256699" y="4039785"/>
                    <a:pt x="6310475" y="4021232"/>
                    <a:pt x="6341613" y="3974761"/>
                  </a:cubicBezTo>
                  <a:cubicBezTo>
                    <a:pt x="6372751" y="3928289"/>
                    <a:pt x="6369459" y="3871497"/>
                    <a:pt x="6334260" y="3847912"/>
                  </a:cubicBezTo>
                  <a:cubicBezTo>
                    <a:pt x="6325460" y="3842016"/>
                    <a:pt x="6315499" y="3838753"/>
                    <a:pt x="6305021" y="3837902"/>
                  </a:cubicBezTo>
                  <a:close/>
                  <a:moveTo>
                    <a:pt x="3938445" y="3688918"/>
                  </a:moveTo>
                  <a:lnTo>
                    <a:pt x="3936121" y="3689006"/>
                  </a:lnTo>
                  <a:cubicBezTo>
                    <a:pt x="3934123" y="3689462"/>
                    <a:pt x="3930738" y="3691923"/>
                    <a:pt x="3929865" y="3692976"/>
                  </a:cubicBezTo>
                  <a:cubicBezTo>
                    <a:pt x="3928993" y="3694029"/>
                    <a:pt x="3930004" y="3695141"/>
                    <a:pt x="3930885" y="3695323"/>
                  </a:cubicBezTo>
                  <a:cubicBezTo>
                    <a:pt x="3931766" y="3695505"/>
                    <a:pt x="3933840" y="3693900"/>
                    <a:pt x="3935151" y="3694068"/>
                  </a:cubicBezTo>
                  <a:cubicBezTo>
                    <a:pt x="3936462" y="3694236"/>
                    <a:pt x="3937962" y="3695054"/>
                    <a:pt x="3938356" y="3695727"/>
                  </a:cubicBezTo>
                  <a:cubicBezTo>
                    <a:pt x="3938751" y="3696399"/>
                    <a:pt x="3938337" y="3697468"/>
                    <a:pt x="3937516" y="3698102"/>
                  </a:cubicBezTo>
                  <a:cubicBezTo>
                    <a:pt x="3936696" y="3698736"/>
                    <a:pt x="3933299" y="3699089"/>
                    <a:pt x="3933827" y="3700135"/>
                  </a:cubicBezTo>
                  <a:cubicBezTo>
                    <a:pt x="3934355" y="3701181"/>
                    <a:pt x="3939749" y="3702512"/>
                    <a:pt x="3940684" y="3704377"/>
                  </a:cubicBezTo>
                  <a:cubicBezTo>
                    <a:pt x="3941618" y="3706241"/>
                    <a:pt x="3940854" y="3709743"/>
                    <a:pt x="3939434" y="3711324"/>
                  </a:cubicBezTo>
                  <a:cubicBezTo>
                    <a:pt x="3938013" y="3712904"/>
                    <a:pt x="3934283" y="3711705"/>
                    <a:pt x="3932159" y="3713862"/>
                  </a:cubicBezTo>
                  <a:cubicBezTo>
                    <a:pt x="3930035" y="3716019"/>
                    <a:pt x="3926702" y="3720853"/>
                    <a:pt x="3926692" y="3724268"/>
                  </a:cubicBezTo>
                  <a:cubicBezTo>
                    <a:pt x="3926682" y="3727684"/>
                    <a:pt x="3929401" y="3733148"/>
                    <a:pt x="3932101" y="3734355"/>
                  </a:cubicBezTo>
                  <a:cubicBezTo>
                    <a:pt x="3934802" y="3735562"/>
                    <a:pt x="3940357" y="3733950"/>
                    <a:pt x="3942895" y="3731511"/>
                  </a:cubicBezTo>
                  <a:cubicBezTo>
                    <a:pt x="3945434" y="3729071"/>
                    <a:pt x="3947234" y="3722791"/>
                    <a:pt x="3947333" y="3719717"/>
                  </a:cubicBezTo>
                  <a:cubicBezTo>
                    <a:pt x="3947432" y="3716644"/>
                    <a:pt x="3943383" y="3715266"/>
                    <a:pt x="3943487" y="3713069"/>
                  </a:cubicBezTo>
                  <a:cubicBezTo>
                    <a:pt x="3943591" y="3710873"/>
                    <a:pt x="3946004" y="3706927"/>
                    <a:pt x="3947958" y="3706536"/>
                  </a:cubicBezTo>
                  <a:cubicBezTo>
                    <a:pt x="3949912" y="3706145"/>
                    <a:pt x="3954452" y="3708868"/>
                    <a:pt x="3955406" y="3708706"/>
                  </a:cubicBezTo>
                  <a:cubicBezTo>
                    <a:pt x="3956359" y="3708544"/>
                    <a:pt x="3954022" y="3706515"/>
                    <a:pt x="3953678" y="3705564"/>
                  </a:cubicBezTo>
                  <a:cubicBezTo>
                    <a:pt x="3953334" y="3704614"/>
                    <a:pt x="3953662" y="3703080"/>
                    <a:pt x="3954329" y="3702600"/>
                  </a:cubicBezTo>
                  <a:cubicBezTo>
                    <a:pt x="3954995" y="3702120"/>
                    <a:pt x="3956798" y="3702055"/>
                    <a:pt x="3957675" y="3702684"/>
                  </a:cubicBezTo>
                  <a:cubicBezTo>
                    <a:pt x="3958552" y="3703312"/>
                    <a:pt x="3958921" y="3705521"/>
                    <a:pt x="3959591" y="3706371"/>
                  </a:cubicBezTo>
                  <a:cubicBezTo>
                    <a:pt x="3960261" y="3707221"/>
                    <a:pt x="3961662" y="3708386"/>
                    <a:pt x="3962089" y="3707378"/>
                  </a:cubicBezTo>
                  <a:cubicBezTo>
                    <a:pt x="3962516" y="3706369"/>
                    <a:pt x="3962547" y="3701899"/>
                    <a:pt x="3962153" y="3700320"/>
                  </a:cubicBezTo>
                  <a:cubicBezTo>
                    <a:pt x="3961759" y="3698742"/>
                    <a:pt x="3961136" y="3698780"/>
                    <a:pt x="3957753" y="3697100"/>
                  </a:cubicBezTo>
                  <a:cubicBezTo>
                    <a:pt x="3954370" y="3695419"/>
                    <a:pt x="3945294" y="3691652"/>
                    <a:pt x="3941852" y="3690236"/>
                  </a:cubicBezTo>
                  <a:cubicBezTo>
                    <a:pt x="3940132" y="3689528"/>
                    <a:pt x="3939198" y="3689106"/>
                    <a:pt x="3938445" y="3688918"/>
                  </a:cubicBezTo>
                  <a:close/>
                  <a:moveTo>
                    <a:pt x="3962220" y="3682330"/>
                  </a:moveTo>
                  <a:cubicBezTo>
                    <a:pt x="3960207" y="3686370"/>
                    <a:pt x="3962772" y="3690373"/>
                    <a:pt x="3964233" y="3692697"/>
                  </a:cubicBezTo>
                  <a:cubicBezTo>
                    <a:pt x="3965694" y="3695021"/>
                    <a:pt x="3968006" y="3696727"/>
                    <a:pt x="3970984" y="3696272"/>
                  </a:cubicBezTo>
                  <a:cubicBezTo>
                    <a:pt x="3973962" y="3695817"/>
                    <a:pt x="3973047" y="3693874"/>
                    <a:pt x="3982102" y="3689967"/>
                  </a:cubicBezTo>
                  <a:cubicBezTo>
                    <a:pt x="3972433" y="3688817"/>
                    <a:pt x="3964892" y="3681123"/>
                    <a:pt x="3962220" y="3682330"/>
                  </a:cubicBezTo>
                  <a:close/>
                  <a:moveTo>
                    <a:pt x="3930565" y="3663957"/>
                  </a:moveTo>
                  <a:cubicBezTo>
                    <a:pt x="3934158" y="3673317"/>
                    <a:pt x="3931500" y="3673039"/>
                    <a:pt x="3932864" y="3675927"/>
                  </a:cubicBezTo>
                  <a:cubicBezTo>
                    <a:pt x="3934229" y="3678814"/>
                    <a:pt x="3936282" y="3681493"/>
                    <a:pt x="3938751" y="3681283"/>
                  </a:cubicBezTo>
                  <a:cubicBezTo>
                    <a:pt x="3941221" y="3681073"/>
                    <a:pt x="3946264" y="3678963"/>
                    <a:pt x="3947683" y="3674667"/>
                  </a:cubicBezTo>
                  <a:cubicBezTo>
                    <a:pt x="3946661" y="3671867"/>
                    <a:pt x="3938123" y="3670233"/>
                    <a:pt x="3930565" y="3663957"/>
                  </a:cubicBezTo>
                  <a:close/>
                  <a:moveTo>
                    <a:pt x="3950187" y="3646638"/>
                  </a:moveTo>
                  <a:cubicBezTo>
                    <a:pt x="3951614" y="3646585"/>
                    <a:pt x="3953273" y="3646729"/>
                    <a:pt x="3955080" y="3646978"/>
                  </a:cubicBezTo>
                  <a:cubicBezTo>
                    <a:pt x="3958694" y="3647475"/>
                    <a:pt x="3964015" y="3648845"/>
                    <a:pt x="3968364" y="3650467"/>
                  </a:cubicBezTo>
                  <a:cubicBezTo>
                    <a:pt x="3972712" y="3652088"/>
                    <a:pt x="3977926" y="3653571"/>
                    <a:pt x="3981172" y="3656704"/>
                  </a:cubicBezTo>
                  <a:cubicBezTo>
                    <a:pt x="3984419" y="3659837"/>
                    <a:pt x="3987615" y="3661931"/>
                    <a:pt x="3987841" y="3669265"/>
                  </a:cubicBezTo>
                  <a:cubicBezTo>
                    <a:pt x="3989518" y="3673035"/>
                    <a:pt x="3994897" y="3676382"/>
                    <a:pt x="3992594" y="3680407"/>
                  </a:cubicBezTo>
                  <a:cubicBezTo>
                    <a:pt x="4002726" y="3681039"/>
                    <a:pt x="4005217" y="3684300"/>
                    <a:pt x="4005496" y="3687543"/>
                  </a:cubicBezTo>
                  <a:cubicBezTo>
                    <a:pt x="4005774" y="3690787"/>
                    <a:pt x="4001209" y="3699514"/>
                    <a:pt x="3994265" y="3699869"/>
                  </a:cubicBezTo>
                  <a:cubicBezTo>
                    <a:pt x="3996351" y="3704985"/>
                    <a:pt x="3997297" y="3706113"/>
                    <a:pt x="3996466" y="3710260"/>
                  </a:cubicBezTo>
                  <a:cubicBezTo>
                    <a:pt x="3995635" y="3714407"/>
                    <a:pt x="3991273" y="3720447"/>
                    <a:pt x="3989277" y="3724751"/>
                  </a:cubicBezTo>
                  <a:cubicBezTo>
                    <a:pt x="3987780" y="3727978"/>
                    <a:pt x="3984145" y="3731880"/>
                    <a:pt x="3983689" y="3734273"/>
                  </a:cubicBezTo>
                  <a:lnTo>
                    <a:pt x="3984307" y="3735666"/>
                  </a:lnTo>
                  <a:lnTo>
                    <a:pt x="4014434" y="3732434"/>
                  </a:lnTo>
                  <a:cubicBezTo>
                    <a:pt x="4025189" y="3731674"/>
                    <a:pt x="4035980" y="3731271"/>
                    <a:pt x="4046631" y="3731146"/>
                  </a:cubicBezTo>
                  <a:cubicBezTo>
                    <a:pt x="4110533" y="3730392"/>
                    <a:pt x="4169351" y="3739604"/>
                    <a:pt x="4184586" y="3741435"/>
                  </a:cubicBezTo>
                  <a:lnTo>
                    <a:pt x="4185260" y="3741944"/>
                  </a:lnTo>
                  <a:lnTo>
                    <a:pt x="4227054" y="3741907"/>
                  </a:lnTo>
                  <a:cubicBezTo>
                    <a:pt x="4267863" y="3740624"/>
                    <a:pt x="4295348" y="3735296"/>
                    <a:pt x="4294796" y="3723089"/>
                  </a:cubicBezTo>
                  <a:cubicBezTo>
                    <a:pt x="4293798" y="3700980"/>
                    <a:pt x="4212170" y="3720542"/>
                    <a:pt x="4180774" y="3720233"/>
                  </a:cubicBezTo>
                  <a:cubicBezTo>
                    <a:pt x="4149378" y="3719925"/>
                    <a:pt x="4125918" y="3723947"/>
                    <a:pt x="4106420" y="3721238"/>
                  </a:cubicBezTo>
                  <a:cubicBezTo>
                    <a:pt x="4086922" y="3718528"/>
                    <a:pt x="4070039" y="3711809"/>
                    <a:pt x="4063788" y="3703976"/>
                  </a:cubicBezTo>
                  <a:cubicBezTo>
                    <a:pt x="4057537" y="3696143"/>
                    <a:pt x="4057905" y="3680432"/>
                    <a:pt x="4068915" y="3674241"/>
                  </a:cubicBezTo>
                  <a:cubicBezTo>
                    <a:pt x="4079924" y="3668051"/>
                    <a:pt x="4087475" y="3662657"/>
                    <a:pt x="4129847" y="3666833"/>
                  </a:cubicBezTo>
                  <a:cubicBezTo>
                    <a:pt x="4132272" y="3660611"/>
                    <a:pt x="4148183" y="3658266"/>
                    <a:pt x="4156528" y="3656811"/>
                  </a:cubicBezTo>
                  <a:cubicBezTo>
                    <a:pt x="4162779" y="3655355"/>
                    <a:pt x="4180487" y="3656816"/>
                    <a:pt x="4196979" y="3658298"/>
                  </a:cubicBezTo>
                  <a:cubicBezTo>
                    <a:pt x="4214114" y="3659838"/>
                    <a:pt x="4235166" y="3666602"/>
                    <a:pt x="4257545" y="3655279"/>
                  </a:cubicBezTo>
                  <a:cubicBezTo>
                    <a:pt x="4255942" y="3666157"/>
                    <a:pt x="4213248" y="3670040"/>
                    <a:pt x="4194723" y="3670076"/>
                  </a:cubicBezTo>
                  <a:cubicBezTo>
                    <a:pt x="4205945" y="3674402"/>
                    <a:pt x="4221514" y="3671895"/>
                    <a:pt x="4233275" y="3670951"/>
                  </a:cubicBezTo>
                  <a:cubicBezTo>
                    <a:pt x="4245037" y="3670007"/>
                    <a:pt x="4254096" y="3666067"/>
                    <a:pt x="4265293" y="3664411"/>
                  </a:cubicBezTo>
                  <a:cubicBezTo>
                    <a:pt x="4276489" y="3662755"/>
                    <a:pt x="4289043" y="3660555"/>
                    <a:pt x="4300456" y="3661017"/>
                  </a:cubicBezTo>
                  <a:cubicBezTo>
                    <a:pt x="4311869" y="3661479"/>
                    <a:pt x="4331521" y="3665123"/>
                    <a:pt x="4333770" y="3667184"/>
                  </a:cubicBezTo>
                  <a:cubicBezTo>
                    <a:pt x="4322527" y="3665577"/>
                    <a:pt x="4294177" y="3670134"/>
                    <a:pt x="4279910" y="3672420"/>
                  </a:cubicBezTo>
                  <a:cubicBezTo>
                    <a:pt x="4265644" y="3674706"/>
                    <a:pt x="4257846" y="3678466"/>
                    <a:pt x="4248171" y="3680899"/>
                  </a:cubicBezTo>
                  <a:cubicBezTo>
                    <a:pt x="4238496" y="3683331"/>
                    <a:pt x="4230262" y="3685338"/>
                    <a:pt x="4221862" y="3687015"/>
                  </a:cubicBezTo>
                  <a:cubicBezTo>
                    <a:pt x="4213462" y="3688693"/>
                    <a:pt x="4208098" y="3690098"/>
                    <a:pt x="4197771" y="3690965"/>
                  </a:cubicBezTo>
                  <a:cubicBezTo>
                    <a:pt x="4187444" y="3691832"/>
                    <a:pt x="4171458" y="3694379"/>
                    <a:pt x="4159900" y="3692218"/>
                  </a:cubicBezTo>
                  <a:cubicBezTo>
                    <a:pt x="4148342" y="3690057"/>
                    <a:pt x="4131253" y="3686886"/>
                    <a:pt x="4128420" y="3678000"/>
                  </a:cubicBezTo>
                  <a:cubicBezTo>
                    <a:pt x="4118699" y="3677349"/>
                    <a:pt x="4073969" y="3673430"/>
                    <a:pt x="4074546" y="3690462"/>
                  </a:cubicBezTo>
                  <a:cubicBezTo>
                    <a:pt x="4075652" y="3723073"/>
                    <a:pt x="4250683" y="3694447"/>
                    <a:pt x="4288047" y="3703012"/>
                  </a:cubicBezTo>
                  <a:cubicBezTo>
                    <a:pt x="4319758" y="3710281"/>
                    <a:pt x="4315616" y="3733049"/>
                    <a:pt x="4298920" y="3741256"/>
                  </a:cubicBezTo>
                  <a:cubicBezTo>
                    <a:pt x="4287407" y="3746915"/>
                    <a:pt x="4243979" y="3752672"/>
                    <a:pt x="4217569" y="3756425"/>
                  </a:cubicBezTo>
                  <a:lnTo>
                    <a:pt x="4213256" y="3757059"/>
                  </a:lnTo>
                  <a:lnTo>
                    <a:pt x="4215974" y="3757628"/>
                  </a:lnTo>
                  <a:cubicBezTo>
                    <a:pt x="4228273" y="3759507"/>
                    <a:pt x="4256652" y="3762030"/>
                    <a:pt x="4269676" y="3763027"/>
                  </a:cubicBezTo>
                  <a:cubicBezTo>
                    <a:pt x="4282700" y="3764024"/>
                    <a:pt x="4289421" y="3761848"/>
                    <a:pt x="4294119" y="3763611"/>
                  </a:cubicBezTo>
                  <a:cubicBezTo>
                    <a:pt x="4298816" y="3765374"/>
                    <a:pt x="4294898" y="3773129"/>
                    <a:pt x="4297861" y="3773606"/>
                  </a:cubicBezTo>
                  <a:cubicBezTo>
                    <a:pt x="4300824" y="3774083"/>
                    <a:pt x="4306672" y="3769772"/>
                    <a:pt x="4311895" y="3766474"/>
                  </a:cubicBezTo>
                  <a:cubicBezTo>
                    <a:pt x="4312334" y="3778062"/>
                    <a:pt x="4307464" y="3778240"/>
                    <a:pt x="4303407" y="3781734"/>
                  </a:cubicBezTo>
                  <a:cubicBezTo>
                    <a:pt x="4294899" y="3803289"/>
                    <a:pt x="4308892" y="3793598"/>
                    <a:pt x="4307968" y="3796860"/>
                  </a:cubicBezTo>
                  <a:cubicBezTo>
                    <a:pt x="4303178" y="3803570"/>
                    <a:pt x="4300479" y="3800611"/>
                    <a:pt x="4297865" y="3801307"/>
                  </a:cubicBezTo>
                  <a:cubicBezTo>
                    <a:pt x="4300486" y="3804098"/>
                    <a:pt x="4302660" y="3808838"/>
                    <a:pt x="4301706" y="3812032"/>
                  </a:cubicBezTo>
                  <a:cubicBezTo>
                    <a:pt x="4300752" y="3815226"/>
                    <a:pt x="4295262" y="3818286"/>
                    <a:pt x="4292141" y="3820470"/>
                  </a:cubicBezTo>
                  <a:cubicBezTo>
                    <a:pt x="4289020" y="3822654"/>
                    <a:pt x="4283454" y="3822096"/>
                    <a:pt x="4282980" y="3825134"/>
                  </a:cubicBezTo>
                  <a:cubicBezTo>
                    <a:pt x="4282507" y="3828173"/>
                    <a:pt x="4289618" y="3834347"/>
                    <a:pt x="4289300" y="3838700"/>
                  </a:cubicBezTo>
                  <a:cubicBezTo>
                    <a:pt x="4288982" y="3843054"/>
                    <a:pt x="4284055" y="3848261"/>
                    <a:pt x="4281074" y="3851254"/>
                  </a:cubicBezTo>
                  <a:cubicBezTo>
                    <a:pt x="4283590" y="3854058"/>
                    <a:pt x="4281343" y="3854069"/>
                    <a:pt x="4287186" y="3857244"/>
                  </a:cubicBezTo>
                  <a:cubicBezTo>
                    <a:pt x="4281543" y="3859135"/>
                    <a:pt x="4272976" y="3861052"/>
                    <a:pt x="4272316" y="3851425"/>
                  </a:cubicBezTo>
                  <a:cubicBezTo>
                    <a:pt x="4265712" y="3850782"/>
                    <a:pt x="4266028" y="3852389"/>
                    <a:pt x="4265301" y="3849504"/>
                  </a:cubicBezTo>
                  <a:cubicBezTo>
                    <a:pt x="4264575" y="3846620"/>
                    <a:pt x="4269298" y="3834229"/>
                    <a:pt x="4267957" y="3834120"/>
                  </a:cubicBezTo>
                  <a:cubicBezTo>
                    <a:pt x="4266617" y="3834010"/>
                    <a:pt x="4260034" y="3846270"/>
                    <a:pt x="4257258" y="3848846"/>
                  </a:cubicBezTo>
                  <a:cubicBezTo>
                    <a:pt x="4254482" y="3851421"/>
                    <a:pt x="4252952" y="3847609"/>
                    <a:pt x="4251301" y="3849574"/>
                  </a:cubicBezTo>
                  <a:cubicBezTo>
                    <a:pt x="4249650" y="3851539"/>
                    <a:pt x="4244358" y="3854739"/>
                    <a:pt x="4247351" y="3860636"/>
                  </a:cubicBezTo>
                  <a:cubicBezTo>
                    <a:pt x="4241791" y="3857252"/>
                    <a:pt x="4241513" y="3855624"/>
                    <a:pt x="4243720" y="3847459"/>
                  </a:cubicBezTo>
                  <a:cubicBezTo>
                    <a:pt x="4239085" y="3846255"/>
                    <a:pt x="4237650" y="3845816"/>
                    <a:pt x="4235965" y="3842014"/>
                  </a:cubicBezTo>
                  <a:cubicBezTo>
                    <a:pt x="4236020" y="3840449"/>
                    <a:pt x="4245061" y="3834063"/>
                    <a:pt x="4250658" y="3827558"/>
                  </a:cubicBezTo>
                  <a:cubicBezTo>
                    <a:pt x="4233688" y="3835788"/>
                    <a:pt x="4232928" y="3829185"/>
                    <a:pt x="4232987" y="3820532"/>
                  </a:cubicBezTo>
                  <a:cubicBezTo>
                    <a:pt x="4226883" y="3822165"/>
                    <a:pt x="4229725" y="3820323"/>
                    <a:pt x="4221586" y="3826609"/>
                  </a:cubicBezTo>
                  <a:cubicBezTo>
                    <a:pt x="4222379" y="3820839"/>
                    <a:pt x="4232888" y="3811011"/>
                    <a:pt x="4238628" y="3811394"/>
                  </a:cubicBezTo>
                  <a:cubicBezTo>
                    <a:pt x="4240274" y="3806731"/>
                    <a:pt x="4243894" y="3808190"/>
                    <a:pt x="4248410" y="3807886"/>
                  </a:cubicBezTo>
                  <a:cubicBezTo>
                    <a:pt x="4252926" y="3807582"/>
                    <a:pt x="4262184" y="3811603"/>
                    <a:pt x="4265725" y="3809569"/>
                  </a:cubicBezTo>
                  <a:cubicBezTo>
                    <a:pt x="4269265" y="3807536"/>
                    <a:pt x="4268342" y="3799958"/>
                    <a:pt x="4269651" y="3795685"/>
                  </a:cubicBezTo>
                  <a:cubicBezTo>
                    <a:pt x="4270960" y="3791412"/>
                    <a:pt x="4276385" y="3786615"/>
                    <a:pt x="4273581" y="3783930"/>
                  </a:cubicBezTo>
                  <a:cubicBezTo>
                    <a:pt x="4270778" y="3781246"/>
                    <a:pt x="4264493" y="3779113"/>
                    <a:pt x="4252831" y="3779578"/>
                  </a:cubicBezTo>
                  <a:cubicBezTo>
                    <a:pt x="4241168" y="3780043"/>
                    <a:pt x="4240081" y="3787332"/>
                    <a:pt x="4228733" y="3789862"/>
                  </a:cubicBezTo>
                  <a:cubicBezTo>
                    <a:pt x="4217385" y="3792393"/>
                    <a:pt x="4196791" y="3795356"/>
                    <a:pt x="4184741" y="3794761"/>
                  </a:cubicBezTo>
                  <a:cubicBezTo>
                    <a:pt x="4172691" y="3794166"/>
                    <a:pt x="4176191" y="3792439"/>
                    <a:pt x="4156431" y="3786291"/>
                  </a:cubicBezTo>
                  <a:cubicBezTo>
                    <a:pt x="4158686" y="3791388"/>
                    <a:pt x="4158964" y="3797845"/>
                    <a:pt x="4158181" y="3802901"/>
                  </a:cubicBezTo>
                  <a:lnTo>
                    <a:pt x="4158094" y="3803292"/>
                  </a:lnTo>
                  <a:lnTo>
                    <a:pt x="4164443" y="3808086"/>
                  </a:lnTo>
                  <a:cubicBezTo>
                    <a:pt x="4166091" y="3810165"/>
                    <a:pt x="4167277" y="3812591"/>
                    <a:pt x="4168178" y="3815073"/>
                  </a:cubicBezTo>
                  <a:cubicBezTo>
                    <a:pt x="4169981" y="3820036"/>
                    <a:pt x="4171680" y="3829545"/>
                    <a:pt x="4168758" y="3832956"/>
                  </a:cubicBezTo>
                  <a:cubicBezTo>
                    <a:pt x="4165835" y="3836367"/>
                    <a:pt x="4155998" y="3835356"/>
                    <a:pt x="4150642" y="3835538"/>
                  </a:cubicBezTo>
                  <a:cubicBezTo>
                    <a:pt x="4145287" y="3835721"/>
                    <a:pt x="4139575" y="3833305"/>
                    <a:pt x="4136623" y="3834052"/>
                  </a:cubicBezTo>
                  <a:cubicBezTo>
                    <a:pt x="4133671" y="3834799"/>
                    <a:pt x="4133990" y="3837629"/>
                    <a:pt x="4132932" y="3840020"/>
                  </a:cubicBezTo>
                  <a:cubicBezTo>
                    <a:pt x="4131873" y="3842412"/>
                    <a:pt x="4132537" y="3846599"/>
                    <a:pt x="4130270" y="3848402"/>
                  </a:cubicBezTo>
                  <a:cubicBezTo>
                    <a:pt x="4128004" y="3850204"/>
                    <a:pt x="4122473" y="3851376"/>
                    <a:pt x="4119331" y="3850835"/>
                  </a:cubicBezTo>
                  <a:cubicBezTo>
                    <a:pt x="4116711" y="3849941"/>
                    <a:pt x="4112155" y="3846321"/>
                    <a:pt x="4111160" y="3843321"/>
                  </a:cubicBezTo>
                  <a:cubicBezTo>
                    <a:pt x="4108882" y="3843023"/>
                    <a:pt x="4107197" y="3841620"/>
                    <a:pt x="4102482" y="3845558"/>
                  </a:cubicBezTo>
                  <a:cubicBezTo>
                    <a:pt x="4105644" y="3850620"/>
                    <a:pt x="4098479" y="3851791"/>
                    <a:pt x="4095607" y="3852964"/>
                  </a:cubicBezTo>
                  <a:cubicBezTo>
                    <a:pt x="4095980" y="3855507"/>
                    <a:pt x="4098723" y="3856624"/>
                    <a:pt x="4104769" y="3859012"/>
                  </a:cubicBezTo>
                  <a:cubicBezTo>
                    <a:pt x="4092470" y="3865162"/>
                    <a:pt x="4086423" y="3857267"/>
                    <a:pt x="4087428" y="3852375"/>
                  </a:cubicBezTo>
                  <a:cubicBezTo>
                    <a:pt x="4087081" y="3849675"/>
                    <a:pt x="4087433" y="3849744"/>
                    <a:pt x="4085098" y="3847394"/>
                  </a:cubicBezTo>
                  <a:cubicBezTo>
                    <a:pt x="4088913" y="3843212"/>
                    <a:pt x="4084646" y="3833896"/>
                    <a:pt x="4082366" y="3845113"/>
                  </a:cubicBezTo>
                  <a:cubicBezTo>
                    <a:pt x="4076404" y="3841505"/>
                    <a:pt x="4077714" y="3843052"/>
                    <a:pt x="4077661" y="3843967"/>
                  </a:cubicBezTo>
                  <a:cubicBezTo>
                    <a:pt x="4077609" y="3844881"/>
                    <a:pt x="4077149" y="3848911"/>
                    <a:pt x="4082049" y="3850601"/>
                  </a:cubicBezTo>
                  <a:cubicBezTo>
                    <a:pt x="4076673" y="3851742"/>
                    <a:pt x="4067108" y="3848997"/>
                    <a:pt x="4069263" y="3841586"/>
                  </a:cubicBezTo>
                  <a:cubicBezTo>
                    <a:pt x="4065233" y="3835162"/>
                    <a:pt x="4065570" y="3836175"/>
                    <a:pt x="4065396" y="3833699"/>
                  </a:cubicBezTo>
                  <a:cubicBezTo>
                    <a:pt x="4065222" y="3831224"/>
                    <a:pt x="4065921" y="3828123"/>
                    <a:pt x="4068220" y="3826734"/>
                  </a:cubicBezTo>
                  <a:cubicBezTo>
                    <a:pt x="4070519" y="3825344"/>
                    <a:pt x="4076794" y="3826211"/>
                    <a:pt x="4079189" y="3825364"/>
                  </a:cubicBezTo>
                  <a:cubicBezTo>
                    <a:pt x="4081584" y="3824516"/>
                    <a:pt x="4083547" y="3824923"/>
                    <a:pt x="4082588" y="3821646"/>
                  </a:cubicBezTo>
                  <a:cubicBezTo>
                    <a:pt x="4078781" y="3819646"/>
                    <a:pt x="4074417" y="3822917"/>
                    <a:pt x="4071881" y="3822545"/>
                  </a:cubicBezTo>
                  <a:cubicBezTo>
                    <a:pt x="4069344" y="3822174"/>
                    <a:pt x="4068044" y="3820982"/>
                    <a:pt x="4067370" y="3819417"/>
                  </a:cubicBezTo>
                  <a:cubicBezTo>
                    <a:pt x="4066695" y="3817852"/>
                    <a:pt x="4070094" y="3813331"/>
                    <a:pt x="4067834" y="3813155"/>
                  </a:cubicBezTo>
                  <a:cubicBezTo>
                    <a:pt x="4065575" y="3812979"/>
                    <a:pt x="4064224" y="3813839"/>
                    <a:pt x="4055706" y="3819183"/>
                  </a:cubicBezTo>
                  <a:cubicBezTo>
                    <a:pt x="4057495" y="3814584"/>
                    <a:pt x="4058997" y="3805143"/>
                    <a:pt x="4071803" y="3804185"/>
                  </a:cubicBezTo>
                  <a:cubicBezTo>
                    <a:pt x="4075414" y="3798843"/>
                    <a:pt x="4081616" y="3799443"/>
                    <a:pt x="4085191" y="3800256"/>
                  </a:cubicBezTo>
                  <a:cubicBezTo>
                    <a:pt x="4088766" y="3801068"/>
                    <a:pt x="4090116" y="3805587"/>
                    <a:pt x="4093252" y="3809060"/>
                  </a:cubicBezTo>
                  <a:cubicBezTo>
                    <a:pt x="4096388" y="3812532"/>
                    <a:pt x="4100486" y="3819897"/>
                    <a:pt x="4104007" y="3821089"/>
                  </a:cubicBezTo>
                  <a:cubicBezTo>
                    <a:pt x="4107527" y="3822280"/>
                    <a:pt x="4110505" y="3817535"/>
                    <a:pt x="4114375" y="3816208"/>
                  </a:cubicBezTo>
                  <a:cubicBezTo>
                    <a:pt x="4118245" y="3814881"/>
                    <a:pt x="4122038" y="3814549"/>
                    <a:pt x="4127228" y="3813127"/>
                  </a:cubicBezTo>
                  <a:cubicBezTo>
                    <a:pt x="4122682" y="3807596"/>
                    <a:pt x="4118207" y="3808700"/>
                    <a:pt x="4114414" y="3807130"/>
                  </a:cubicBezTo>
                  <a:cubicBezTo>
                    <a:pt x="4110621" y="3805560"/>
                    <a:pt x="4106948" y="3805986"/>
                    <a:pt x="4104470" y="3803708"/>
                  </a:cubicBezTo>
                  <a:cubicBezTo>
                    <a:pt x="4101993" y="3801429"/>
                    <a:pt x="4100602" y="3796979"/>
                    <a:pt x="4099548" y="3793458"/>
                  </a:cubicBezTo>
                  <a:cubicBezTo>
                    <a:pt x="4099524" y="3792302"/>
                    <a:pt x="4099849" y="3785409"/>
                    <a:pt x="4099977" y="3783892"/>
                  </a:cubicBezTo>
                  <a:cubicBezTo>
                    <a:pt x="4099994" y="3783744"/>
                    <a:pt x="4100861" y="3780389"/>
                    <a:pt x="4101729" y="3777034"/>
                  </a:cubicBezTo>
                  <a:lnTo>
                    <a:pt x="4102773" y="3772988"/>
                  </a:lnTo>
                  <a:lnTo>
                    <a:pt x="4094612" y="3777727"/>
                  </a:lnTo>
                  <a:cubicBezTo>
                    <a:pt x="4076410" y="3786278"/>
                    <a:pt x="4075419" y="3771592"/>
                    <a:pt x="4042412" y="3781057"/>
                  </a:cubicBezTo>
                  <a:cubicBezTo>
                    <a:pt x="4026459" y="3785279"/>
                    <a:pt x="4028446" y="3799629"/>
                    <a:pt x="4017746" y="3804533"/>
                  </a:cubicBezTo>
                  <a:cubicBezTo>
                    <a:pt x="4009988" y="3810057"/>
                    <a:pt x="4001592" y="3805248"/>
                    <a:pt x="3995562" y="3807058"/>
                  </a:cubicBezTo>
                  <a:cubicBezTo>
                    <a:pt x="3987151" y="3817205"/>
                    <a:pt x="3980936" y="3818397"/>
                    <a:pt x="3977995" y="3817777"/>
                  </a:cubicBezTo>
                  <a:cubicBezTo>
                    <a:pt x="3980637" y="3815393"/>
                    <a:pt x="3982431" y="3812096"/>
                    <a:pt x="3978215" y="3810481"/>
                  </a:cubicBezTo>
                  <a:cubicBezTo>
                    <a:pt x="3970477" y="3821120"/>
                    <a:pt x="3963174" y="3847863"/>
                    <a:pt x="3937513" y="3841731"/>
                  </a:cubicBezTo>
                  <a:cubicBezTo>
                    <a:pt x="3938034" y="3837328"/>
                    <a:pt x="3943363" y="3837680"/>
                    <a:pt x="3942818" y="3832038"/>
                  </a:cubicBezTo>
                  <a:cubicBezTo>
                    <a:pt x="3932017" y="3838597"/>
                    <a:pt x="3919463" y="3837377"/>
                    <a:pt x="3913118" y="3842007"/>
                  </a:cubicBezTo>
                  <a:cubicBezTo>
                    <a:pt x="3906774" y="3846638"/>
                    <a:pt x="3905431" y="3848823"/>
                    <a:pt x="3904752" y="3859822"/>
                  </a:cubicBezTo>
                  <a:cubicBezTo>
                    <a:pt x="3902183" y="3852113"/>
                    <a:pt x="3900367" y="3849680"/>
                    <a:pt x="3900406" y="3844554"/>
                  </a:cubicBezTo>
                  <a:cubicBezTo>
                    <a:pt x="3898016" y="3845937"/>
                    <a:pt x="3899453" y="3843342"/>
                    <a:pt x="3894729" y="3848050"/>
                  </a:cubicBezTo>
                  <a:cubicBezTo>
                    <a:pt x="3893513" y="3841642"/>
                    <a:pt x="3893079" y="3848115"/>
                    <a:pt x="3894731" y="3838639"/>
                  </a:cubicBezTo>
                  <a:cubicBezTo>
                    <a:pt x="3891524" y="3838381"/>
                    <a:pt x="3878281" y="3840455"/>
                    <a:pt x="3874143" y="3839996"/>
                  </a:cubicBezTo>
                  <a:cubicBezTo>
                    <a:pt x="3870006" y="3839539"/>
                    <a:pt x="3872430" y="3837214"/>
                    <a:pt x="3869906" y="3835890"/>
                  </a:cubicBezTo>
                  <a:cubicBezTo>
                    <a:pt x="3867652" y="3843514"/>
                    <a:pt x="3857900" y="3850394"/>
                    <a:pt x="3856031" y="3850219"/>
                  </a:cubicBezTo>
                  <a:cubicBezTo>
                    <a:pt x="3854161" y="3850045"/>
                    <a:pt x="3862198" y="3842959"/>
                    <a:pt x="3858689" y="3834845"/>
                  </a:cubicBezTo>
                  <a:cubicBezTo>
                    <a:pt x="3857340" y="3834323"/>
                    <a:pt x="3853826" y="3842101"/>
                    <a:pt x="3851173" y="3840578"/>
                  </a:cubicBezTo>
                  <a:cubicBezTo>
                    <a:pt x="3852028" y="3833903"/>
                    <a:pt x="3849156" y="3831482"/>
                    <a:pt x="3846008" y="3829500"/>
                  </a:cubicBezTo>
                  <a:cubicBezTo>
                    <a:pt x="3847718" y="3838906"/>
                    <a:pt x="3842131" y="3845528"/>
                    <a:pt x="3833219" y="3845224"/>
                  </a:cubicBezTo>
                  <a:cubicBezTo>
                    <a:pt x="3824406" y="3844923"/>
                    <a:pt x="3823379" y="3837711"/>
                    <a:pt x="3819666" y="3831823"/>
                  </a:cubicBezTo>
                  <a:cubicBezTo>
                    <a:pt x="3814873" y="3833256"/>
                    <a:pt x="3816310" y="3845318"/>
                    <a:pt x="3813974" y="3847796"/>
                  </a:cubicBezTo>
                  <a:cubicBezTo>
                    <a:pt x="3811638" y="3850275"/>
                    <a:pt x="3806363" y="3844555"/>
                    <a:pt x="3805650" y="3846695"/>
                  </a:cubicBezTo>
                  <a:cubicBezTo>
                    <a:pt x="3804937" y="3848835"/>
                    <a:pt x="3805480" y="3854819"/>
                    <a:pt x="3809696" y="3860636"/>
                  </a:cubicBezTo>
                  <a:cubicBezTo>
                    <a:pt x="3790702" y="3853980"/>
                    <a:pt x="3796567" y="3848954"/>
                    <a:pt x="3796939" y="3842552"/>
                  </a:cubicBezTo>
                  <a:cubicBezTo>
                    <a:pt x="3791122" y="3838954"/>
                    <a:pt x="3789786" y="3838411"/>
                    <a:pt x="3790268" y="3834461"/>
                  </a:cubicBezTo>
                  <a:cubicBezTo>
                    <a:pt x="3790750" y="3830511"/>
                    <a:pt x="3802143" y="3823313"/>
                    <a:pt x="3799830" y="3818852"/>
                  </a:cubicBezTo>
                  <a:cubicBezTo>
                    <a:pt x="3796708" y="3819814"/>
                    <a:pt x="3792480" y="3824468"/>
                    <a:pt x="3789075" y="3825049"/>
                  </a:cubicBezTo>
                  <a:cubicBezTo>
                    <a:pt x="3785670" y="3825630"/>
                    <a:pt x="3781520" y="3824797"/>
                    <a:pt x="3779400" y="3822338"/>
                  </a:cubicBezTo>
                  <a:cubicBezTo>
                    <a:pt x="3777280" y="3819879"/>
                    <a:pt x="3778422" y="3810478"/>
                    <a:pt x="3776355" y="3810295"/>
                  </a:cubicBezTo>
                  <a:cubicBezTo>
                    <a:pt x="3774289" y="3810112"/>
                    <a:pt x="3774045" y="3811534"/>
                    <a:pt x="3767002" y="3821238"/>
                  </a:cubicBezTo>
                  <a:cubicBezTo>
                    <a:pt x="3761308" y="3808437"/>
                    <a:pt x="3778406" y="3799788"/>
                    <a:pt x="3784027" y="3802901"/>
                  </a:cubicBezTo>
                  <a:cubicBezTo>
                    <a:pt x="3789109" y="3798964"/>
                    <a:pt x="3788083" y="3798414"/>
                    <a:pt x="3792516" y="3799337"/>
                  </a:cubicBezTo>
                  <a:cubicBezTo>
                    <a:pt x="3796948" y="3800259"/>
                    <a:pt x="3801732" y="3816408"/>
                    <a:pt x="3810624" y="3808436"/>
                  </a:cubicBezTo>
                  <a:cubicBezTo>
                    <a:pt x="3808181" y="3803447"/>
                    <a:pt x="3797570" y="3802148"/>
                    <a:pt x="3795354" y="3798683"/>
                  </a:cubicBezTo>
                  <a:cubicBezTo>
                    <a:pt x="3793137" y="3795217"/>
                    <a:pt x="3792985" y="3791226"/>
                    <a:pt x="3797324" y="3787643"/>
                  </a:cubicBezTo>
                  <a:cubicBezTo>
                    <a:pt x="3795995" y="3784603"/>
                    <a:pt x="3795437" y="3782946"/>
                    <a:pt x="3787378" y="3780442"/>
                  </a:cubicBezTo>
                  <a:cubicBezTo>
                    <a:pt x="3790222" y="3779341"/>
                    <a:pt x="3792527" y="3778915"/>
                    <a:pt x="3794457" y="3778908"/>
                  </a:cubicBezTo>
                  <a:cubicBezTo>
                    <a:pt x="3800250" y="3778885"/>
                    <a:pt x="3802677" y="3782624"/>
                    <a:pt x="3806190" y="3783190"/>
                  </a:cubicBezTo>
                  <a:cubicBezTo>
                    <a:pt x="3810873" y="3783945"/>
                    <a:pt x="3812048" y="3781318"/>
                    <a:pt x="3815479" y="3784971"/>
                  </a:cubicBezTo>
                  <a:cubicBezTo>
                    <a:pt x="3818909" y="3788624"/>
                    <a:pt x="3821082" y="3801552"/>
                    <a:pt x="3826773" y="3805107"/>
                  </a:cubicBezTo>
                  <a:cubicBezTo>
                    <a:pt x="3832465" y="3808661"/>
                    <a:pt x="3842729" y="3807679"/>
                    <a:pt x="3849629" y="3806298"/>
                  </a:cubicBezTo>
                  <a:cubicBezTo>
                    <a:pt x="3856529" y="3804917"/>
                    <a:pt x="3861247" y="3798491"/>
                    <a:pt x="3868172" y="3796821"/>
                  </a:cubicBezTo>
                  <a:cubicBezTo>
                    <a:pt x="3875097" y="3795150"/>
                    <a:pt x="3883701" y="3796274"/>
                    <a:pt x="3891180" y="3796278"/>
                  </a:cubicBezTo>
                  <a:lnTo>
                    <a:pt x="3898588" y="3797149"/>
                  </a:lnTo>
                  <a:cubicBezTo>
                    <a:pt x="3899891" y="3792969"/>
                    <a:pt x="3898956" y="3775515"/>
                    <a:pt x="3898995" y="3771198"/>
                  </a:cubicBezTo>
                  <a:lnTo>
                    <a:pt x="3898824" y="3771245"/>
                  </a:lnTo>
                  <a:cubicBezTo>
                    <a:pt x="3891679" y="3766365"/>
                    <a:pt x="3884435" y="3782022"/>
                    <a:pt x="3878398" y="3766171"/>
                  </a:cubicBezTo>
                  <a:cubicBezTo>
                    <a:pt x="3869723" y="3759563"/>
                    <a:pt x="3867459" y="3759747"/>
                    <a:pt x="3860904" y="3760741"/>
                  </a:cubicBezTo>
                  <a:lnTo>
                    <a:pt x="3861054" y="3760662"/>
                  </a:lnTo>
                  <a:lnTo>
                    <a:pt x="3855847" y="3762142"/>
                  </a:lnTo>
                  <a:cubicBezTo>
                    <a:pt x="3853535" y="3765694"/>
                    <a:pt x="3853624" y="3761047"/>
                    <a:pt x="3854968" y="3768700"/>
                  </a:cubicBezTo>
                  <a:cubicBezTo>
                    <a:pt x="3847176" y="3767308"/>
                    <a:pt x="3848809" y="3757659"/>
                    <a:pt x="3846756" y="3756358"/>
                  </a:cubicBezTo>
                  <a:cubicBezTo>
                    <a:pt x="3844703" y="3755056"/>
                    <a:pt x="3843755" y="3754693"/>
                    <a:pt x="3842651" y="3760894"/>
                  </a:cubicBezTo>
                  <a:cubicBezTo>
                    <a:pt x="3837753" y="3757181"/>
                    <a:pt x="3840199" y="3754483"/>
                    <a:pt x="3837152" y="3753847"/>
                  </a:cubicBezTo>
                  <a:cubicBezTo>
                    <a:pt x="3834106" y="3753211"/>
                    <a:pt x="3828735" y="3757768"/>
                    <a:pt x="3824372" y="3757078"/>
                  </a:cubicBezTo>
                  <a:cubicBezTo>
                    <a:pt x="3820009" y="3756388"/>
                    <a:pt x="3813092" y="3753664"/>
                    <a:pt x="3810974" y="3749704"/>
                  </a:cubicBezTo>
                  <a:cubicBezTo>
                    <a:pt x="3808856" y="3745745"/>
                    <a:pt x="3807851" y="3744358"/>
                    <a:pt x="3811663" y="3733319"/>
                  </a:cubicBezTo>
                  <a:cubicBezTo>
                    <a:pt x="3811682" y="3740653"/>
                    <a:pt x="3816495" y="3743133"/>
                    <a:pt x="3819491" y="3744722"/>
                  </a:cubicBezTo>
                  <a:cubicBezTo>
                    <a:pt x="3822487" y="3746310"/>
                    <a:pt x="3827566" y="3744671"/>
                    <a:pt x="3829637" y="3742848"/>
                  </a:cubicBezTo>
                  <a:cubicBezTo>
                    <a:pt x="3831708" y="3741025"/>
                    <a:pt x="3833292" y="3736986"/>
                    <a:pt x="3831917" y="3733783"/>
                  </a:cubicBezTo>
                  <a:cubicBezTo>
                    <a:pt x="3830542" y="3730580"/>
                    <a:pt x="3820800" y="3733379"/>
                    <a:pt x="3821387" y="3723629"/>
                  </a:cubicBezTo>
                  <a:cubicBezTo>
                    <a:pt x="3821671" y="3718897"/>
                    <a:pt x="3823862" y="3717560"/>
                    <a:pt x="3827361" y="3714586"/>
                  </a:cubicBezTo>
                  <a:cubicBezTo>
                    <a:pt x="3826714" y="3711538"/>
                    <a:pt x="3823670" y="3709970"/>
                    <a:pt x="3821311" y="3709782"/>
                  </a:cubicBezTo>
                  <a:cubicBezTo>
                    <a:pt x="3818952" y="3709595"/>
                    <a:pt x="3815130" y="3713557"/>
                    <a:pt x="3813205" y="3713460"/>
                  </a:cubicBezTo>
                  <a:cubicBezTo>
                    <a:pt x="3811281" y="3713364"/>
                    <a:pt x="3811099" y="3708405"/>
                    <a:pt x="3809763" y="3709201"/>
                  </a:cubicBezTo>
                  <a:cubicBezTo>
                    <a:pt x="3808426" y="3709998"/>
                    <a:pt x="3806100" y="3711404"/>
                    <a:pt x="3805187" y="3718240"/>
                  </a:cubicBezTo>
                  <a:cubicBezTo>
                    <a:pt x="3802437" y="3713935"/>
                    <a:pt x="3794787" y="3710133"/>
                    <a:pt x="3803419" y="3703119"/>
                  </a:cubicBezTo>
                  <a:cubicBezTo>
                    <a:pt x="3802831" y="3697531"/>
                    <a:pt x="3802808" y="3693056"/>
                    <a:pt x="3806098" y="3691483"/>
                  </a:cubicBezTo>
                  <a:cubicBezTo>
                    <a:pt x="3809389" y="3689909"/>
                    <a:pt x="3817032" y="3690454"/>
                    <a:pt x="3823162" y="3693678"/>
                  </a:cubicBezTo>
                  <a:cubicBezTo>
                    <a:pt x="3823065" y="3684516"/>
                    <a:pt x="3809683" y="3688709"/>
                    <a:pt x="3805828" y="3680440"/>
                  </a:cubicBezTo>
                  <a:cubicBezTo>
                    <a:pt x="3803850" y="3676197"/>
                    <a:pt x="3808914" y="3672457"/>
                    <a:pt x="3808174" y="3670114"/>
                  </a:cubicBezTo>
                  <a:cubicBezTo>
                    <a:pt x="3807435" y="3667771"/>
                    <a:pt x="3800872" y="3667768"/>
                    <a:pt x="3801391" y="3666382"/>
                  </a:cubicBezTo>
                  <a:cubicBezTo>
                    <a:pt x="3801910" y="3664997"/>
                    <a:pt x="3808441" y="3660939"/>
                    <a:pt x="3811287" y="3661799"/>
                  </a:cubicBezTo>
                  <a:cubicBezTo>
                    <a:pt x="3814134" y="3662659"/>
                    <a:pt x="3818633" y="3667346"/>
                    <a:pt x="3818471" y="3671542"/>
                  </a:cubicBezTo>
                  <a:cubicBezTo>
                    <a:pt x="3820749" y="3673742"/>
                    <a:pt x="3825764" y="3672457"/>
                    <a:pt x="3828351" y="3675455"/>
                  </a:cubicBezTo>
                  <a:cubicBezTo>
                    <a:pt x="3830937" y="3678452"/>
                    <a:pt x="3832847" y="3689027"/>
                    <a:pt x="3833989" y="3689529"/>
                  </a:cubicBezTo>
                  <a:cubicBezTo>
                    <a:pt x="3839470" y="3682045"/>
                    <a:pt x="3831693" y="3682249"/>
                    <a:pt x="3832816" y="3678393"/>
                  </a:cubicBezTo>
                  <a:cubicBezTo>
                    <a:pt x="3833939" y="3674536"/>
                    <a:pt x="3834099" y="3670497"/>
                    <a:pt x="3837773" y="3667844"/>
                  </a:cubicBezTo>
                  <a:cubicBezTo>
                    <a:pt x="3837919" y="3663291"/>
                    <a:pt x="3833845" y="3662686"/>
                    <a:pt x="3832063" y="3659216"/>
                  </a:cubicBezTo>
                  <a:cubicBezTo>
                    <a:pt x="3838770" y="3659026"/>
                    <a:pt x="3842556" y="3661170"/>
                    <a:pt x="3845362" y="3663463"/>
                  </a:cubicBezTo>
                  <a:cubicBezTo>
                    <a:pt x="3848168" y="3665755"/>
                    <a:pt x="3849763" y="3668592"/>
                    <a:pt x="3848897" y="3672971"/>
                  </a:cubicBezTo>
                  <a:cubicBezTo>
                    <a:pt x="3851287" y="3676264"/>
                    <a:pt x="3850390" y="3680760"/>
                    <a:pt x="3849932" y="3684852"/>
                  </a:cubicBezTo>
                  <a:cubicBezTo>
                    <a:pt x="3849474" y="3688943"/>
                    <a:pt x="3846808" y="3692651"/>
                    <a:pt x="3846147" y="3697523"/>
                  </a:cubicBezTo>
                  <a:cubicBezTo>
                    <a:pt x="3845487" y="3702394"/>
                    <a:pt x="3844922" y="3709755"/>
                    <a:pt x="3845971" y="3714079"/>
                  </a:cubicBezTo>
                  <a:cubicBezTo>
                    <a:pt x="3847019" y="3718403"/>
                    <a:pt x="3848049" y="3720267"/>
                    <a:pt x="3852437" y="3723469"/>
                  </a:cubicBezTo>
                  <a:cubicBezTo>
                    <a:pt x="3856826" y="3726671"/>
                    <a:pt x="3865098" y="3730674"/>
                    <a:pt x="3872302" y="3733289"/>
                  </a:cubicBezTo>
                  <a:cubicBezTo>
                    <a:pt x="3878830" y="3735354"/>
                    <a:pt x="3889746" y="3732597"/>
                    <a:pt x="3895659" y="3739161"/>
                  </a:cubicBezTo>
                  <a:cubicBezTo>
                    <a:pt x="3895843" y="3731869"/>
                    <a:pt x="3898405" y="3721583"/>
                    <a:pt x="3898009" y="3716775"/>
                  </a:cubicBezTo>
                  <a:cubicBezTo>
                    <a:pt x="3897613" y="3711966"/>
                    <a:pt x="3892751" y="3712672"/>
                    <a:pt x="3893284" y="3710309"/>
                  </a:cubicBezTo>
                  <a:cubicBezTo>
                    <a:pt x="3898396" y="3708243"/>
                    <a:pt x="3902978" y="3694032"/>
                    <a:pt x="3906706" y="3689934"/>
                  </a:cubicBezTo>
                  <a:cubicBezTo>
                    <a:pt x="3902957" y="3685610"/>
                    <a:pt x="3902639" y="3686155"/>
                    <a:pt x="3899305" y="3681717"/>
                  </a:cubicBezTo>
                  <a:cubicBezTo>
                    <a:pt x="3908830" y="3682549"/>
                    <a:pt x="3911474" y="3668118"/>
                    <a:pt x="3919386" y="3665714"/>
                  </a:cubicBezTo>
                  <a:cubicBezTo>
                    <a:pt x="3917128" y="3659373"/>
                    <a:pt x="3919016" y="3649866"/>
                    <a:pt x="3921423" y="3647500"/>
                  </a:cubicBezTo>
                  <a:cubicBezTo>
                    <a:pt x="3923831" y="3645134"/>
                    <a:pt x="3930498" y="3649789"/>
                    <a:pt x="3933833" y="3651520"/>
                  </a:cubicBezTo>
                  <a:cubicBezTo>
                    <a:pt x="3936892" y="3643747"/>
                    <a:pt x="3941693" y="3648154"/>
                    <a:pt x="3946679" y="3647481"/>
                  </a:cubicBezTo>
                  <a:cubicBezTo>
                    <a:pt x="3947563" y="3646942"/>
                    <a:pt x="3948760" y="3646691"/>
                    <a:pt x="3950187" y="3646638"/>
                  </a:cubicBezTo>
                  <a:close/>
                  <a:moveTo>
                    <a:pt x="3094532" y="3550110"/>
                  </a:moveTo>
                  <a:cubicBezTo>
                    <a:pt x="3073290" y="3714251"/>
                    <a:pt x="3168983" y="3908345"/>
                    <a:pt x="3409188" y="4003855"/>
                  </a:cubicBezTo>
                  <a:close/>
                  <a:moveTo>
                    <a:pt x="3203903" y="3545160"/>
                  </a:moveTo>
                  <a:cubicBezTo>
                    <a:pt x="3179894" y="3545535"/>
                    <a:pt x="3158502" y="3548962"/>
                    <a:pt x="3131875" y="3546283"/>
                  </a:cubicBezTo>
                  <a:lnTo>
                    <a:pt x="3419599" y="3959068"/>
                  </a:lnTo>
                  <a:lnTo>
                    <a:pt x="3433586" y="3875971"/>
                  </a:lnTo>
                  <a:close/>
                  <a:moveTo>
                    <a:pt x="3303348" y="3518632"/>
                  </a:moveTo>
                  <a:cubicBezTo>
                    <a:pt x="3281533" y="3524498"/>
                    <a:pt x="3263644" y="3534291"/>
                    <a:pt x="3237903" y="3536231"/>
                  </a:cubicBezTo>
                  <a:lnTo>
                    <a:pt x="3440332" y="3829128"/>
                  </a:lnTo>
                  <a:lnTo>
                    <a:pt x="3455303" y="3736922"/>
                  </a:lnTo>
                  <a:close/>
                  <a:moveTo>
                    <a:pt x="2818528" y="3497781"/>
                  </a:moveTo>
                  <a:cubicBezTo>
                    <a:pt x="2858291" y="3741069"/>
                    <a:pt x="2907580" y="3876408"/>
                    <a:pt x="3137843" y="4141921"/>
                  </a:cubicBezTo>
                  <a:cubicBezTo>
                    <a:pt x="3192139" y="4148064"/>
                    <a:pt x="3221520" y="4103700"/>
                    <a:pt x="3300732" y="4160349"/>
                  </a:cubicBezTo>
                  <a:cubicBezTo>
                    <a:pt x="3336291" y="4185779"/>
                    <a:pt x="3357397" y="4226721"/>
                    <a:pt x="3365465" y="4272266"/>
                  </a:cubicBezTo>
                  <a:lnTo>
                    <a:pt x="3368151" y="4307745"/>
                  </a:lnTo>
                  <a:cubicBezTo>
                    <a:pt x="3653179" y="4444139"/>
                    <a:pt x="3846131" y="4551958"/>
                    <a:pt x="4261334" y="4593102"/>
                  </a:cubicBezTo>
                  <a:lnTo>
                    <a:pt x="4370850" y="4596119"/>
                  </a:lnTo>
                  <a:cubicBezTo>
                    <a:pt x="4344288" y="4610220"/>
                    <a:pt x="4255704" y="4691114"/>
                    <a:pt x="4229141" y="4705215"/>
                  </a:cubicBezTo>
                  <a:cubicBezTo>
                    <a:pt x="4071389" y="4778746"/>
                    <a:pt x="4076859" y="4817021"/>
                    <a:pt x="3894802" y="4817021"/>
                  </a:cubicBezTo>
                  <a:cubicBezTo>
                    <a:pt x="3667232" y="4817020"/>
                    <a:pt x="3434101" y="4766136"/>
                    <a:pt x="3220358" y="4665689"/>
                  </a:cubicBezTo>
                  <a:lnTo>
                    <a:pt x="3155166" y="4631359"/>
                  </a:lnTo>
                  <a:lnTo>
                    <a:pt x="3119817" y="4645114"/>
                  </a:lnTo>
                  <a:cubicBezTo>
                    <a:pt x="3057231" y="4663268"/>
                    <a:pt x="2995102" y="4656565"/>
                    <a:pt x="2948265" y="4620706"/>
                  </a:cubicBezTo>
                  <a:cubicBezTo>
                    <a:pt x="2901429" y="4584846"/>
                    <a:pt x="2878750" y="4526616"/>
                    <a:pt x="2879949" y="4461463"/>
                  </a:cubicBezTo>
                  <a:cubicBezTo>
                    <a:pt x="2704053" y="4327484"/>
                    <a:pt x="2459755" y="3985615"/>
                    <a:pt x="2407241" y="3626329"/>
                  </a:cubicBezTo>
                  <a:cubicBezTo>
                    <a:pt x="2459502" y="3660743"/>
                    <a:pt x="2494260" y="3643057"/>
                    <a:pt x="2526763" y="3639246"/>
                  </a:cubicBezTo>
                  <a:cubicBezTo>
                    <a:pt x="2559266" y="3635435"/>
                    <a:pt x="2589673" y="3601475"/>
                    <a:pt x="2602258" y="3603463"/>
                  </a:cubicBezTo>
                  <a:cubicBezTo>
                    <a:pt x="2614843" y="3605451"/>
                    <a:pt x="2581461" y="3650377"/>
                    <a:pt x="2602275" y="3651172"/>
                  </a:cubicBezTo>
                  <a:cubicBezTo>
                    <a:pt x="2623089" y="3651967"/>
                    <a:pt x="2691100" y="3633799"/>
                    <a:pt x="2727142" y="3608234"/>
                  </a:cubicBezTo>
                  <a:cubicBezTo>
                    <a:pt x="2763184" y="3582669"/>
                    <a:pt x="2785115" y="3581518"/>
                    <a:pt x="2818528" y="3497781"/>
                  </a:cubicBezTo>
                  <a:close/>
                  <a:moveTo>
                    <a:pt x="6532549" y="3485014"/>
                  </a:moveTo>
                  <a:cubicBezTo>
                    <a:pt x="6501115" y="3482460"/>
                    <a:pt x="6465028" y="3501610"/>
                    <a:pt x="6441674" y="3536463"/>
                  </a:cubicBezTo>
                  <a:cubicBezTo>
                    <a:pt x="6410536" y="3582935"/>
                    <a:pt x="6413829" y="3639726"/>
                    <a:pt x="6449028" y="3663311"/>
                  </a:cubicBezTo>
                  <a:cubicBezTo>
                    <a:pt x="6484227" y="3686896"/>
                    <a:pt x="6538003" y="3668344"/>
                    <a:pt x="6569141" y="3621872"/>
                  </a:cubicBezTo>
                  <a:cubicBezTo>
                    <a:pt x="6600279" y="3575401"/>
                    <a:pt x="6596987" y="3518609"/>
                    <a:pt x="6561788" y="3495024"/>
                  </a:cubicBezTo>
                  <a:cubicBezTo>
                    <a:pt x="6552988" y="3489128"/>
                    <a:pt x="6543027" y="3485865"/>
                    <a:pt x="6532549" y="3485014"/>
                  </a:cubicBezTo>
                  <a:close/>
                  <a:moveTo>
                    <a:pt x="3476036" y="3457029"/>
                  </a:moveTo>
                  <a:cubicBezTo>
                    <a:pt x="3467307" y="3457006"/>
                    <a:pt x="3460759" y="3455990"/>
                    <a:pt x="3437229" y="3464384"/>
                  </a:cubicBezTo>
                  <a:cubicBezTo>
                    <a:pt x="3413698" y="3472778"/>
                    <a:pt x="3383045" y="3488149"/>
                    <a:pt x="3334850" y="3507391"/>
                  </a:cubicBezTo>
                  <a:lnTo>
                    <a:pt x="3463482" y="3690656"/>
                  </a:lnTo>
                  <a:lnTo>
                    <a:pt x="3483150" y="3562890"/>
                  </a:lnTo>
                  <a:cubicBezTo>
                    <a:pt x="3474750" y="3560755"/>
                    <a:pt x="3464729" y="3562126"/>
                    <a:pt x="3458456" y="3557001"/>
                  </a:cubicBezTo>
                  <a:cubicBezTo>
                    <a:pt x="3452183" y="3551877"/>
                    <a:pt x="3445512" y="3547559"/>
                    <a:pt x="3445511" y="3532144"/>
                  </a:cubicBezTo>
                  <a:cubicBezTo>
                    <a:pt x="3446383" y="3521092"/>
                    <a:pt x="3452484" y="3514780"/>
                    <a:pt x="3459764" y="3510777"/>
                  </a:cubicBezTo>
                  <a:cubicBezTo>
                    <a:pt x="3467043" y="3506775"/>
                    <a:pt x="3475570" y="3507925"/>
                    <a:pt x="3489189" y="3508129"/>
                  </a:cubicBezTo>
                  <a:cubicBezTo>
                    <a:pt x="3488717" y="3499896"/>
                    <a:pt x="3498230" y="3457088"/>
                    <a:pt x="3476036" y="3457029"/>
                  </a:cubicBezTo>
                  <a:close/>
                  <a:moveTo>
                    <a:pt x="3946218" y="3435814"/>
                  </a:moveTo>
                  <a:lnTo>
                    <a:pt x="3943778" y="3435907"/>
                  </a:lnTo>
                  <a:cubicBezTo>
                    <a:pt x="3941682" y="3436395"/>
                    <a:pt x="3938129" y="3439026"/>
                    <a:pt x="3937213" y="3440150"/>
                  </a:cubicBezTo>
                  <a:cubicBezTo>
                    <a:pt x="3936298" y="3441276"/>
                    <a:pt x="3937359" y="3442464"/>
                    <a:pt x="3938283" y="3442658"/>
                  </a:cubicBezTo>
                  <a:cubicBezTo>
                    <a:pt x="3939208" y="3442853"/>
                    <a:pt x="3941385" y="3441138"/>
                    <a:pt x="3942761" y="3441317"/>
                  </a:cubicBezTo>
                  <a:cubicBezTo>
                    <a:pt x="3944136" y="3441497"/>
                    <a:pt x="3945711" y="3442371"/>
                    <a:pt x="3946124" y="3443090"/>
                  </a:cubicBezTo>
                  <a:cubicBezTo>
                    <a:pt x="3946538" y="3443808"/>
                    <a:pt x="3946104" y="3444951"/>
                    <a:pt x="3945243" y="3445628"/>
                  </a:cubicBezTo>
                  <a:cubicBezTo>
                    <a:pt x="3944382" y="3446305"/>
                    <a:pt x="3940817" y="3446683"/>
                    <a:pt x="3941371" y="3447801"/>
                  </a:cubicBezTo>
                  <a:cubicBezTo>
                    <a:pt x="3941925" y="3448918"/>
                    <a:pt x="3947586" y="3450341"/>
                    <a:pt x="3948567" y="3452333"/>
                  </a:cubicBezTo>
                  <a:cubicBezTo>
                    <a:pt x="3949547" y="3454326"/>
                    <a:pt x="3948746" y="3458068"/>
                    <a:pt x="3947255" y="3459757"/>
                  </a:cubicBezTo>
                  <a:cubicBezTo>
                    <a:pt x="3945764" y="3461447"/>
                    <a:pt x="3941849" y="3460164"/>
                    <a:pt x="3939620" y="3462470"/>
                  </a:cubicBezTo>
                  <a:cubicBezTo>
                    <a:pt x="3937392" y="3464775"/>
                    <a:pt x="3933893" y="3469941"/>
                    <a:pt x="3933883" y="3473590"/>
                  </a:cubicBezTo>
                  <a:cubicBezTo>
                    <a:pt x="3933873" y="3477240"/>
                    <a:pt x="3936726" y="3483079"/>
                    <a:pt x="3939560" y="3484369"/>
                  </a:cubicBezTo>
                  <a:cubicBezTo>
                    <a:pt x="3942394" y="3485659"/>
                    <a:pt x="3948224" y="3483937"/>
                    <a:pt x="3950888" y="3481330"/>
                  </a:cubicBezTo>
                  <a:cubicBezTo>
                    <a:pt x="3953552" y="3478723"/>
                    <a:pt x="3955441" y="3472011"/>
                    <a:pt x="3955545" y="3468727"/>
                  </a:cubicBezTo>
                  <a:cubicBezTo>
                    <a:pt x="3955648" y="3465442"/>
                    <a:pt x="3951399" y="3463970"/>
                    <a:pt x="3951508" y="3461623"/>
                  </a:cubicBezTo>
                  <a:cubicBezTo>
                    <a:pt x="3951618" y="3459275"/>
                    <a:pt x="3954151" y="3455059"/>
                    <a:pt x="3956201" y="3454641"/>
                  </a:cubicBezTo>
                  <a:cubicBezTo>
                    <a:pt x="3958251" y="3454223"/>
                    <a:pt x="3963016" y="3457133"/>
                    <a:pt x="3964017" y="3456960"/>
                  </a:cubicBezTo>
                  <a:cubicBezTo>
                    <a:pt x="3965017" y="3456787"/>
                    <a:pt x="3962564" y="3454618"/>
                    <a:pt x="3962203" y="3453603"/>
                  </a:cubicBezTo>
                  <a:cubicBezTo>
                    <a:pt x="3961843" y="3452587"/>
                    <a:pt x="3962187" y="3450948"/>
                    <a:pt x="3962886" y="3450435"/>
                  </a:cubicBezTo>
                  <a:cubicBezTo>
                    <a:pt x="3963586" y="3449922"/>
                    <a:pt x="3965478" y="3449853"/>
                    <a:pt x="3966399" y="3450524"/>
                  </a:cubicBezTo>
                  <a:cubicBezTo>
                    <a:pt x="3967319" y="3451196"/>
                    <a:pt x="3967705" y="3453557"/>
                    <a:pt x="3968409" y="3454465"/>
                  </a:cubicBezTo>
                  <a:cubicBezTo>
                    <a:pt x="3969112" y="3455372"/>
                    <a:pt x="3970582" y="3456618"/>
                    <a:pt x="3971030" y="3455540"/>
                  </a:cubicBezTo>
                  <a:cubicBezTo>
                    <a:pt x="3971479" y="3454463"/>
                    <a:pt x="3971511" y="3449686"/>
                    <a:pt x="3971098" y="3447999"/>
                  </a:cubicBezTo>
                  <a:cubicBezTo>
                    <a:pt x="3970684" y="3446312"/>
                    <a:pt x="3970031" y="3446353"/>
                    <a:pt x="3966480" y="3444557"/>
                  </a:cubicBezTo>
                  <a:cubicBezTo>
                    <a:pt x="3962929" y="3442761"/>
                    <a:pt x="3953404" y="3438736"/>
                    <a:pt x="3949793" y="3437222"/>
                  </a:cubicBezTo>
                  <a:cubicBezTo>
                    <a:pt x="3947987" y="3436466"/>
                    <a:pt x="3947008" y="3436015"/>
                    <a:pt x="3946218" y="3435814"/>
                  </a:cubicBezTo>
                  <a:close/>
                  <a:moveTo>
                    <a:pt x="3971168" y="3428774"/>
                  </a:moveTo>
                  <a:cubicBezTo>
                    <a:pt x="3969056" y="3433091"/>
                    <a:pt x="3971748" y="3437369"/>
                    <a:pt x="3973281" y="3439852"/>
                  </a:cubicBezTo>
                  <a:cubicBezTo>
                    <a:pt x="3974814" y="3442335"/>
                    <a:pt x="3977240" y="3444159"/>
                    <a:pt x="3980365" y="3443673"/>
                  </a:cubicBezTo>
                  <a:cubicBezTo>
                    <a:pt x="3983490" y="3443187"/>
                    <a:pt x="3982530" y="3441110"/>
                    <a:pt x="3992032" y="3436935"/>
                  </a:cubicBezTo>
                  <a:cubicBezTo>
                    <a:pt x="3981886" y="3435706"/>
                    <a:pt x="3973972" y="3427484"/>
                    <a:pt x="3971168" y="3428774"/>
                  </a:cubicBezTo>
                  <a:close/>
                  <a:moveTo>
                    <a:pt x="3471161" y="3410353"/>
                  </a:moveTo>
                  <a:cubicBezTo>
                    <a:pt x="3493508" y="3409732"/>
                    <a:pt x="3520249" y="3417713"/>
                    <a:pt x="3545256" y="3458047"/>
                  </a:cubicBezTo>
                  <a:cubicBezTo>
                    <a:pt x="3551716" y="3471819"/>
                    <a:pt x="3550277" y="3503742"/>
                    <a:pt x="3550496" y="3513054"/>
                  </a:cubicBezTo>
                  <a:cubicBezTo>
                    <a:pt x="3560066" y="3513938"/>
                    <a:pt x="3565898" y="3512952"/>
                    <a:pt x="3573444" y="3515703"/>
                  </a:cubicBezTo>
                  <a:cubicBezTo>
                    <a:pt x="3583426" y="3519343"/>
                    <a:pt x="3590823" y="3529656"/>
                    <a:pt x="3592058" y="3537506"/>
                  </a:cubicBezTo>
                  <a:cubicBezTo>
                    <a:pt x="3593294" y="3545356"/>
                    <a:pt x="3588059" y="3558004"/>
                    <a:pt x="3580860" y="3562800"/>
                  </a:cubicBezTo>
                  <a:cubicBezTo>
                    <a:pt x="3573660" y="3567596"/>
                    <a:pt x="3554355" y="3565993"/>
                    <a:pt x="3548860" y="3566279"/>
                  </a:cubicBezTo>
                  <a:cubicBezTo>
                    <a:pt x="3546829" y="3692375"/>
                    <a:pt x="3541162" y="3862006"/>
                    <a:pt x="3539160" y="4022171"/>
                  </a:cubicBezTo>
                  <a:lnTo>
                    <a:pt x="3551391" y="4022616"/>
                  </a:lnTo>
                  <a:cubicBezTo>
                    <a:pt x="3551281" y="4035153"/>
                    <a:pt x="3551782" y="4061402"/>
                    <a:pt x="3545936" y="4070997"/>
                  </a:cubicBezTo>
                  <a:cubicBezTo>
                    <a:pt x="3540090" y="4080592"/>
                    <a:pt x="3526670" y="4076416"/>
                    <a:pt x="3516311" y="4080190"/>
                  </a:cubicBezTo>
                  <a:cubicBezTo>
                    <a:pt x="3515994" y="4096606"/>
                    <a:pt x="3517832" y="4104550"/>
                    <a:pt x="3513257" y="4116089"/>
                  </a:cubicBezTo>
                  <a:cubicBezTo>
                    <a:pt x="3508682" y="4127627"/>
                    <a:pt x="3499424" y="4141102"/>
                    <a:pt x="3488860" y="4149420"/>
                  </a:cubicBezTo>
                  <a:cubicBezTo>
                    <a:pt x="3478296" y="4157739"/>
                    <a:pt x="3464725" y="4164806"/>
                    <a:pt x="3449875" y="4166003"/>
                  </a:cubicBezTo>
                  <a:cubicBezTo>
                    <a:pt x="3435024" y="4167200"/>
                    <a:pt x="3412067" y="4164630"/>
                    <a:pt x="3399757" y="4156603"/>
                  </a:cubicBezTo>
                  <a:cubicBezTo>
                    <a:pt x="3387446" y="4148577"/>
                    <a:pt x="3378700" y="4130067"/>
                    <a:pt x="3376013" y="4117842"/>
                  </a:cubicBezTo>
                  <a:cubicBezTo>
                    <a:pt x="3373326" y="4105617"/>
                    <a:pt x="3378007" y="4091389"/>
                    <a:pt x="3383634" y="4083253"/>
                  </a:cubicBezTo>
                  <a:cubicBezTo>
                    <a:pt x="3389262" y="4075117"/>
                    <a:pt x="3400191" y="4070958"/>
                    <a:pt x="3409777" y="4069022"/>
                  </a:cubicBezTo>
                  <a:cubicBezTo>
                    <a:pt x="3419364" y="4067086"/>
                    <a:pt x="3435705" y="4067481"/>
                    <a:pt x="3441151" y="4071640"/>
                  </a:cubicBezTo>
                  <a:cubicBezTo>
                    <a:pt x="3446598" y="4075800"/>
                    <a:pt x="3447031" y="4089820"/>
                    <a:pt x="3442455" y="4093983"/>
                  </a:cubicBezTo>
                  <a:cubicBezTo>
                    <a:pt x="3437879" y="4098147"/>
                    <a:pt x="3421214" y="4098102"/>
                    <a:pt x="3416313" y="4101860"/>
                  </a:cubicBezTo>
                  <a:cubicBezTo>
                    <a:pt x="3411413" y="4105619"/>
                    <a:pt x="3411602" y="4112702"/>
                    <a:pt x="3413053" y="4116533"/>
                  </a:cubicBezTo>
                  <a:cubicBezTo>
                    <a:pt x="3414506" y="4120364"/>
                    <a:pt x="3416421" y="4124545"/>
                    <a:pt x="3423937" y="4125940"/>
                  </a:cubicBezTo>
                  <a:cubicBezTo>
                    <a:pt x="3431452" y="4127334"/>
                    <a:pt x="3449977" y="4129828"/>
                    <a:pt x="3458147" y="4124903"/>
                  </a:cubicBezTo>
                  <a:cubicBezTo>
                    <a:pt x="3466316" y="4119978"/>
                    <a:pt x="3471360" y="4105736"/>
                    <a:pt x="3472958" y="4096387"/>
                  </a:cubicBezTo>
                  <a:cubicBezTo>
                    <a:pt x="3474555" y="4087037"/>
                    <a:pt x="3471907" y="4076107"/>
                    <a:pt x="3467731" y="4068809"/>
                  </a:cubicBezTo>
                  <a:cubicBezTo>
                    <a:pt x="3463555" y="4061512"/>
                    <a:pt x="3457197" y="4055708"/>
                    <a:pt x="3447902" y="4052604"/>
                  </a:cubicBezTo>
                  <a:cubicBezTo>
                    <a:pt x="3438606" y="4049501"/>
                    <a:pt x="3416957" y="4049175"/>
                    <a:pt x="3411959" y="4050185"/>
                  </a:cubicBezTo>
                  <a:cubicBezTo>
                    <a:pt x="3406961" y="4051196"/>
                    <a:pt x="3401304" y="4053676"/>
                    <a:pt x="3394351" y="4053432"/>
                  </a:cubicBezTo>
                  <a:cubicBezTo>
                    <a:pt x="3077161" y="3955877"/>
                    <a:pt x="2988599" y="3656371"/>
                    <a:pt x="3008277" y="3525525"/>
                  </a:cubicBezTo>
                  <a:lnTo>
                    <a:pt x="2990385" y="3516495"/>
                  </a:lnTo>
                  <a:cubicBezTo>
                    <a:pt x="2995560" y="3505366"/>
                    <a:pt x="2999068" y="3494408"/>
                    <a:pt x="3005196" y="3480817"/>
                  </a:cubicBezTo>
                  <a:cubicBezTo>
                    <a:pt x="2992565" y="3488969"/>
                    <a:pt x="2980516" y="3491835"/>
                    <a:pt x="2971229" y="3488258"/>
                  </a:cubicBezTo>
                  <a:cubicBezTo>
                    <a:pt x="2961942" y="3484682"/>
                    <a:pt x="2949475" y="3478701"/>
                    <a:pt x="2949474" y="3459356"/>
                  </a:cubicBezTo>
                  <a:cubicBezTo>
                    <a:pt x="2949474" y="3440013"/>
                    <a:pt x="2960381" y="3426075"/>
                    <a:pt x="2980826" y="3426075"/>
                  </a:cubicBezTo>
                  <a:cubicBezTo>
                    <a:pt x="3001271" y="3426075"/>
                    <a:pt x="3014373" y="3443502"/>
                    <a:pt x="3014373" y="3459356"/>
                  </a:cubicBezTo>
                  <a:cubicBezTo>
                    <a:pt x="3018998" y="3447723"/>
                    <a:pt x="3023643" y="3438602"/>
                    <a:pt x="3029514" y="3424334"/>
                  </a:cubicBezTo>
                  <a:cubicBezTo>
                    <a:pt x="3093787" y="3442257"/>
                    <a:pt x="3140910" y="3530013"/>
                    <a:pt x="3437009" y="3415632"/>
                  </a:cubicBezTo>
                  <a:cubicBezTo>
                    <a:pt x="3445928" y="3414195"/>
                    <a:pt x="3457753" y="3410726"/>
                    <a:pt x="3471161" y="3410353"/>
                  </a:cubicBezTo>
                  <a:close/>
                  <a:moveTo>
                    <a:pt x="3937948" y="3409140"/>
                  </a:moveTo>
                  <a:cubicBezTo>
                    <a:pt x="3941718" y="3419142"/>
                    <a:pt x="3938929" y="3418845"/>
                    <a:pt x="3940361" y="3421931"/>
                  </a:cubicBezTo>
                  <a:cubicBezTo>
                    <a:pt x="3941793" y="3425017"/>
                    <a:pt x="3943947" y="3427879"/>
                    <a:pt x="3946539" y="3427655"/>
                  </a:cubicBezTo>
                  <a:cubicBezTo>
                    <a:pt x="3949131" y="3427430"/>
                    <a:pt x="3954423" y="3425175"/>
                    <a:pt x="3955913" y="3420585"/>
                  </a:cubicBezTo>
                  <a:cubicBezTo>
                    <a:pt x="3954839" y="3417593"/>
                    <a:pt x="3945880" y="3415846"/>
                    <a:pt x="3937948" y="3409140"/>
                  </a:cubicBezTo>
                  <a:close/>
                  <a:moveTo>
                    <a:pt x="3821218" y="3379877"/>
                  </a:moveTo>
                  <a:cubicBezTo>
                    <a:pt x="3828591" y="3379673"/>
                    <a:pt x="3829174" y="3382511"/>
                    <a:pt x="3831750" y="3384978"/>
                  </a:cubicBezTo>
                  <a:cubicBezTo>
                    <a:pt x="3834328" y="3387445"/>
                    <a:pt x="3836738" y="3390358"/>
                    <a:pt x="3836681" y="3394681"/>
                  </a:cubicBezTo>
                  <a:cubicBezTo>
                    <a:pt x="3841187" y="3397394"/>
                    <a:pt x="3838372" y="3403814"/>
                    <a:pt x="3838117" y="3408768"/>
                  </a:cubicBezTo>
                  <a:cubicBezTo>
                    <a:pt x="3837861" y="3413722"/>
                    <a:pt x="3835562" y="3419437"/>
                    <a:pt x="3835149" y="3424403"/>
                  </a:cubicBezTo>
                  <a:cubicBezTo>
                    <a:pt x="3834737" y="3429369"/>
                    <a:pt x="3834509" y="3434434"/>
                    <a:pt x="3835641" y="3438565"/>
                  </a:cubicBezTo>
                  <a:cubicBezTo>
                    <a:pt x="3836774" y="3442697"/>
                    <a:pt x="3834247" y="3446051"/>
                    <a:pt x="3841945" y="3449193"/>
                  </a:cubicBezTo>
                  <a:cubicBezTo>
                    <a:pt x="3851244" y="3452988"/>
                    <a:pt x="3863505" y="3468515"/>
                    <a:pt x="3871386" y="3473366"/>
                  </a:cubicBezTo>
                  <a:cubicBezTo>
                    <a:pt x="3879217" y="3478953"/>
                    <a:pt x="3883764" y="3476615"/>
                    <a:pt x="3889229" y="3478304"/>
                  </a:cubicBezTo>
                  <a:cubicBezTo>
                    <a:pt x="3895475" y="3480234"/>
                    <a:pt x="3896121" y="3477635"/>
                    <a:pt x="3905290" y="3482031"/>
                  </a:cubicBezTo>
                  <a:cubicBezTo>
                    <a:pt x="3905598" y="3475152"/>
                    <a:pt x="3908539" y="3470192"/>
                    <a:pt x="3907189" y="3465755"/>
                  </a:cubicBezTo>
                  <a:cubicBezTo>
                    <a:pt x="3903691" y="3463734"/>
                    <a:pt x="3896630" y="3457934"/>
                    <a:pt x="3897190" y="3455409"/>
                  </a:cubicBezTo>
                  <a:cubicBezTo>
                    <a:pt x="3906323" y="3454812"/>
                    <a:pt x="3907980" y="3438690"/>
                    <a:pt x="3911893" y="3434311"/>
                  </a:cubicBezTo>
                  <a:cubicBezTo>
                    <a:pt x="3907104" y="3431141"/>
                    <a:pt x="3906232" y="3430294"/>
                    <a:pt x="3904727" y="3425842"/>
                  </a:cubicBezTo>
                  <a:cubicBezTo>
                    <a:pt x="3914688" y="3425485"/>
                    <a:pt x="3916025" y="3413597"/>
                    <a:pt x="3925503" y="3410447"/>
                  </a:cubicBezTo>
                  <a:cubicBezTo>
                    <a:pt x="3923134" y="3403671"/>
                    <a:pt x="3925012" y="3393527"/>
                    <a:pt x="3927449" y="3390962"/>
                  </a:cubicBezTo>
                  <a:cubicBezTo>
                    <a:pt x="3929886" y="3388396"/>
                    <a:pt x="3936627" y="3393204"/>
                    <a:pt x="3940127" y="3395054"/>
                  </a:cubicBezTo>
                  <a:cubicBezTo>
                    <a:pt x="3944142" y="3389432"/>
                    <a:pt x="3947363" y="3391457"/>
                    <a:pt x="3952596" y="3390738"/>
                  </a:cubicBezTo>
                  <a:cubicBezTo>
                    <a:pt x="3954451" y="3389585"/>
                    <a:pt x="3958043" y="3389576"/>
                    <a:pt x="3961602" y="3389845"/>
                  </a:cubicBezTo>
                  <a:cubicBezTo>
                    <a:pt x="3965161" y="3390113"/>
                    <a:pt x="3969042" y="3390425"/>
                    <a:pt x="3973951" y="3392349"/>
                  </a:cubicBezTo>
                  <a:cubicBezTo>
                    <a:pt x="3978860" y="3394273"/>
                    <a:pt x="3987040" y="3397645"/>
                    <a:pt x="3991057" y="3401389"/>
                  </a:cubicBezTo>
                  <a:cubicBezTo>
                    <a:pt x="3995075" y="3405133"/>
                    <a:pt x="3997818" y="3406975"/>
                    <a:pt x="3998056" y="3414812"/>
                  </a:cubicBezTo>
                  <a:cubicBezTo>
                    <a:pt x="3999816" y="3418840"/>
                    <a:pt x="4006998" y="3419109"/>
                    <a:pt x="4001619" y="3425559"/>
                  </a:cubicBezTo>
                  <a:cubicBezTo>
                    <a:pt x="4012253" y="3426234"/>
                    <a:pt x="4017163" y="3430245"/>
                    <a:pt x="4017344" y="3432293"/>
                  </a:cubicBezTo>
                  <a:cubicBezTo>
                    <a:pt x="4018113" y="3441017"/>
                    <a:pt x="4006389" y="3445687"/>
                    <a:pt x="4004228" y="3447226"/>
                  </a:cubicBezTo>
                  <a:cubicBezTo>
                    <a:pt x="4006417" y="3452694"/>
                    <a:pt x="4006983" y="3454189"/>
                    <a:pt x="4005968" y="3458621"/>
                  </a:cubicBezTo>
                  <a:cubicBezTo>
                    <a:pt x="4004953" y="3463052"/>
                    <a:pt x="4000756" y="3468637"/>
                    <a:pt x="3998139" y="3473816"/>
                  </a:cubicBezTo>
                  <a:cubicBezTo>
                    <a:pt x="3995523" y="3478995"/>
                    <a:pt x="3989151" y="3488167"/>
                    <a:pt x="3990269" y="3489695"/>
                  </a:cubicBezTo>
                  <a:cubicBezTo>
                    <a:pt x="3991387" y="3491224"/>
                    <a:pt x="4015385" y="3482929"/>
                    <a:pt x="4035533" y="3481374"/>
                  </a:cubicBezTo>
                  <a:cubicBezTo>
                    <a:pt x="4055681" y="3479820"/>
                    <a:pt x="4103538" y="3480274"/>
                    <a:pt x="4111158" y="3480368"/>
                  </a:cubicBezTo>
                  <a:cubicBezTo>
                    <a:pt x="4171807" y="3481112"/>
                    <a:pt x="4217919" y="3486689"/>
                    <a:pt x="4271300" y="3489850"/>
                  </a:cubicBezTo>
                  <a:cubicBezTo>
                    <a:pt x="4291935" y="3492403"/>
                    <a:pt x="4309407" y="3492272"/>
                    <a:pt x="4324087" y="3491235"/>
                  </a:cubicBezTo>
                  <a:lnTo>
                    <a:pt x="4343271" y="3489301"/>
                  </a:lnTo>
                  <a:lnTo>
                    <a:pt x="4351838" y="3487243"/>
                  </a:lnTo>
                  <a:cubicBezTo>
                    <a:pt x="4365467" y="3483451"/>
                    <a:pt x="4375002" y="3478841"/>
                    <a:pt x="4374077" y="3472686"/>
                  </a:cubicBezTo>
                  <a:cubicBezTo>
                    <a:pt x="4370689" y="3450129"/>
                    <a:pt x="4267791" y="3462101"/>
                    <a:pt x="4219287" y="3467299"/>
                  </a:cubicBezTo>
                  <a:cubicBezTo>
                    <a:pt x="4177192" y="3471810"/>
                    <a:pt x="4144678" y="3471154"/>
                    <a:pt x="4120101" y="3468433"/>
                  </a:cubicBezTo>
                  <a:cubicBezTo>
                    <a:pt x="4095524" y="3465713"/>
                    <a:pt x="4085873" y="3461607"/>
                    <a:pt x="4071824" y="3450977"/>
                  </a:cubicBezTo>
                  <a:cubicBezTo>
                    <a:pt x="4057809" y="3440373"/>
                    <a:pt x="4063134" y="3420311"/>
                    <a:pt x="4093398" y="3411935"/>
                  </a:cubicBezTo>
                  <a:cubicBezTo>
                    <a:pt x="4113069" y="3406490"/>
                    <a:pt x="4174331" y="3410882"/>
                    <a:pt x="4187364" y="3410382"/>
                  </a:cubicBezTo>
                  <a:cubicBezTo>
                    <a:pt x="4189926" y="3403439"/>
                    <a:pt x="4213278" y="3399860"/>
                    <a:pt x="4224753" y="3399272"/>
                  </a:cubicBezTo>
                  <a:cubicBezTo>
                    <a:pt x="4236228" y="3398684"/>
                    <a:pt x="4242731" y="3402354"/>
                    <a:pt x="4258629" y="3402290"/>
                  </a:cubicBezTo>
                  <a:cubicBezTo>
                    <a:pt x="4274526" y="3402226"/>
                    <a:pt x="4290354" y="3409126"/>
                    <a:pt x="4320138" y="3398886"/>
                  </a:cubicBezTo>
                  <a:cubicBezTo>
                    <a:pt x="4319347" y="3411376"/>
                    <a:pt x="4278974" y="3413881"/>
                    <a:pt x="4255485" y="3414448"/>
                  </a:cubicBezTo>
                  <a:cubicBezTo>
                    <a:pt x="4271754" y="3420997"/>
                    <a:pt x="4293351" y="3414254"/>
                    <a:pt x="4308952" y="3412700"/>
                  </a:cubicBezTo>
                  <a:cubicBezTo>
                    <a:pt x="4324554" y="3411146"/>
                    <a:pt x="4337860" y="3406303"/>
                    <a:pt x="4349093" y="3405123"/>
                  </a:cubicBezTo>
                  <a:cubicBezTo>
                    <a:pt x="4360326" y="3403942"/>
                    <a:pt x="4367526" y="3404573"/>
                    <a:pt x="4376352" y="3405618"/>
                  </a:cubicBezTo>
                  <a:cubicBezTo>
                    <a:pt x="4385177" y="3406663"/>
                    <a:pt x="4398627" y="3408685"/>
                    <a:pt x="4402046" y="3411391"/>
                  </a:cubicBezTo>
                  <a:cubicBezTo>
                    <a:pt x="4386111" y="3408016"/>
                    <a:pt x="4363870" y="3413413"/>
                    <a:pt x="4348224" y="3415903"/>
                  </a:cubicBezTo>
                  <a:cubicBezTo>
                    <a:pt x="4332578" y="3418393"/>
                    <a:pt x="4324267" y="3422738"/>
                    <a:pt x="4308169" y="3426331"/>
                  </a:cubicBezTo>
                  <a:cubicBezTo>
                    <a:pt x="4292072" y="3429924"/>
                    <a:pt x="4267778" y="3435947"/>
                    <a:pt x="4251641" y="3437463"/>
                  </a:cubicBezTo>
                  <a:cubicBezTo>
                    <a:pt x="4235503" y="3438979"/>
                    <a:pt x="4222247" y="3437381"/>
                    <a:pt x="4211343" y="3435426"/>
                  </a:cubicBezTo>
                  <a:cubicBezTo>
                    <a:pt x="4200439" y="3433471"/>
                    <a:pt x="4194148" y="3431917"/>
                    <a:pt x="4186214" y="3425735"/>
                  </a:cubicBezTo>
                  <a:cubicBezTo>
                    <a:pt x="4179208" y="3427770"/>
                    <a:pt x="4082686" y="3412355"/>
                    <a:pt x="4081584" y="3436156"/>
                  </a:cubicBezTo>
                  <a:cubicBezTo>
                    <a:pt x="4081841" y="3476870"/>
                    <a:pt x="4328140" y="3432149"/>
                    <a:pt x="4373540" y="3453892"/>
                  </a:cubicBezTo>
                  <a:cubicBezTo>
                    <a:pt x="4425779" y="3478911"/>
                    <a:pt x="4371853" y="3502904"/>
                    <a:pt x="4307149" y="3503833"/>
                  </a:cubicBezTo>
                  <a:lnTo>
                    <a:pt x="4300240" y="3504634"/>
                  </a:lnTo>
                  <a:cubicBezTo>
                    <a:pt x="4296151" y="3506383"/>
                    <a:pt x="4295828" y="3507752"/>
                    <a:pt x="4306652" y="3507913"/>
                  </a:cubicBezTo>
                  <a:cubicBezTo>
                    <a:pt x="4312467" y="3508000"/>
                    <a:pt x="4338363" y="3511375"/>
                    <a:pt x="4349316" y="3512027"/>
                  </a:cubicBezTo>
                  <a:cubicBezTo>
                    <a:pt x="4360270" y="3512678"/>
                    <a:pt x="4367400" y="3510077"/>
                    <a:pt x="4372373" y="3511823"/>
                  </a:cubicBezTo>
                  <a:cubicBezTo>
                    <a:pt x="4377346" y="3513568"/>
                    <a:pt x="4375542" y="3521753"/>
                    <a:pt x="4379153" y="3522502"/>
                  </a:cubicBezTo>
                  <a:cubicBezTo>
                    <a:pt x="4382764" y="3523250"/>
                    <a:pt x="4388473" y="3519837"/>
                    <a:pt x="4394041" y="3516314"/>
                  </a:cubicBezTo>
                  <a:cubicBezTo>
                    <a:pt x="4394509" y="3528695"/>
                    <a:pt x="4391022" y="3529839"/>
                    <a:pt x="4386461" y="3532864"/>
                  </a:cubicBezTo>
                  <a:cubicBezTo>
                    <a:pt x="4385659" y="3536961"/>
                    <a:pt x="4384862" y="3536623"/>
                    <a:pt x="4387350" y="3541707"/>
                  </a:cubicBezTo>
                  <a:cubicBezTo>
                    <a:pt x="4385810" y="3549476"/>
                    <a:pt x="4385915" y="3547615"/>
                    <a:pt x="4395510" y="3549585"/>
                  </a:cubicBezTo>
                  <a:cubicBezTo>
                    <a:pt x="4390403" y="3556754"/>
                    <a:pt x="4386570" y="3555033"/>
                    <a:pt x="4383729" y="3554829"/>
                  </a:cubicBezTo>
                  <a:cubicBezTo>
                    <a:pt x="4388673" y="3559725"/>
                    <a:pt x="4389034" y="3562698"/>
                    <a:pt x="4388929" y="3566075"/>
                  </a:cubicBezTo>
                  <a:cubicBezTo>
                    <a:pt x="4388825" y="3569452"/>
                    <a:pt x="4385763" y="3572617"/>
                    <a:pt x="4383101" y="3575090"/>
                  </a:cubicBezTo>
                  <a:cubicBezTo>
                    <a:pt x="4380439" y="3577563"/>
                    <a:pt x="4373104" y="3577708"/>
                    <a:pt x="4372957" y="3580913"/>
                  </a:cubicBezTo>
                  <a:cubicBezTo>
                    <a:pt x="4372810" y="3584118"/>
                    <a:pt x="4381899" y="3589979"/>
                    <a:pt x="4382217" y="3594322"/>
                  </a:cubicBezTo>
                  <a:cubicBezTo>
                    <a:pt x="4382535" y="3598666"/>
                    <a:pt x="4378041" y="3603776"/>
                    <a:pt x="4374863" y="3606975"/>
                  </a:cubicBezTo>
                  <a:cubicBezTo>
                    <a:pt x="4377546" y="3609970"/>
                    <a:pt x="4376051" y="3609132"/>
                    <a:pt x="4382281" y="3612524"/>
                  </a:cubicBezTo>
                  <a:cubicBezTo>
                    <a:pt x="4377607" y="3613202"/>
                    <a:pt x="4371564" y="3618527"/>
                    <a:pt x="4365837" y="3607683"/>
                  </a:cubicBezTo>
                  <a:cubicBezTo>
                    <a:pt x="4358797" y="3606996"/>
                    <a:pt x="4358944" y="3606922"/>
                    <a:pt x="4358016" y="3603874"/>
                  </a:cubicBezTo>
                  <a:cubicBezTo>
                    <a:pt x="4357088" y="3600826"/>
                    <a:pt x="4361007" y="3590684"/>
                    <a:pt x="4360268" y="3589394"/>
                  </a:cubicBezTo>
                  <a:cubicBezTo>
                    <a:pt x="4359529" y="3588105"/>
                    <a:pt x="4355160" y="3593774"/>
                    <a:pt x="4353583" y="3596136"/>
                  </a:cubicBezTo>
                  <a:cubicBezTo>
                    <a:pt x="4352005" y="3598497"/>
                    <a:pt x="4352323" y="3602204"/>
                    <a:pt x="4350805" y="3603562"/>
                  </a:cubicBezTo>
                  <a:cubicBezTo>
                    <a:pt x="4349286" y="3604920"/>
                    <a:pt x="4345848" y="3602103"/>
                    <a:pt x="4344474" y="3604284"/>
                  </a:cubicBezTo>
                  <a:cubicBezTo>
                    <a:pt x="4343100" y="3606466"/>
                    <a:pt x="4339369" y="3610350"/>
                    <a:pt x="4342560" y="3616651"/>
                  </a:cubicBezTo>
                  <a:cubicBezTo>
                    <a:pt x="4336631" y="3613036"/>
                    <a:pt x="4333159" y="3612057"/>
                    <a:pt x="4335513" y="3603334"/>
                  </a:cubicBezTo>
                  <a:cubicBezTo>
                    <a:pt x="4330571" y="3602047"/>
                    <a:pt x="4325734" y="3601422"/>
                    <a:pt x="4327287" y="3594842"/>
                  </a:cubicBezTo>
                  <a:cubicBezTo>
                    <a:pt x="4327345" y="3593170"/>
                    <a:pt x="4339188" y="3584815"/>
                    <a:pt x="4338712" y="3581892"/>
                  </a:cubicBezTo>
                  <a:cubicBezTo>
                    <a:pt x="4321277" y="3593078"/>
                    <a:pt x="4320530" y="3580106"/>
                    <a:pt x="4320731" y="3573714"/>
                  </a:cubicBezTo>
                  <a:cubicBezTo>
                    <a:pt x="4314224" y="3575458"/>
                    <a:pt x="4316321" y="3572964"/>
                    <a:pt x="4307644" y="3579681"/>
                  </a:cubicBezTo>
                  <a:cubicBezTo>
                    <a:pt x="4308489" y="3573515"/>
                    <a:pt x="4317697" y="3564984"/>
                    <a:pt x="4323817" y="3565394"/>
                  </a:cubicBezTo>
                  <a:cubicBezTo>
                    <a:pt x="4325571" y="3560411"/>
                    <a:pt x="4328119" y="3561830"/>
                    <a:pt x="4332850" y="3561365"/>
                  </a:cubicBezTo>
                  <a:cubicBezTo>
                    <a:pt x="4337580" y="3560901"/>
                    <a:pt x="4346481" y="3567113"/>
                    <a:pt x="4352200" y="3562605"/>
                  </a:cubicBezTo>
                  <a:cubicBezTo>
                    <a:pt x="4356394" y="3559298"/>
                    <a:pt x="4354420" y="3552990"/>
                    <a:pt x="4354659" y="3548329"/>
                  </a:cubicBezTo>
                  <a:cubicBezTo>
                    <a:pt x="4354897" y="3543668"/>
                    <a:pt x="4360571" y="3538940"/>
                    <a:pt x="4353631" y="3534640"/>
                  </a:cubicBezTo>
                  <a:cubicBezTo>
                    <a:pt x="4346692" y="3530340"/>
                    <a:pt x="4339082" y="3530604"/>
                    <a:pt x="4330742" y="3532194"/>
                  </a:cubicBezTo>
                  <a:cubicBezTo>
                    <a:pt x="4322401" y="3533783"/>
                    <a:pt x="4313573" y="3541699"/>
                    <a:pt x="4303588" y="3544177"/>
                  </a:cubicBezTo>
                  <a:cubicBezTo>
                    <a:pt x="4293603" y="3546655"/>
                    <a:pt x="4282079" y="3548132"/>
                    <a:pt x="4270831" y="3547062"/>
                  </a:cubicBezTo>
                  <a:cubicBezTo>
                    <a:pt x="4259582" y="3545992"/>
                    <a:pt x="4256629" y="3546740"/>
                    <a:pt x="4236099" y="3537755"/>
                  </a:cubicBezTo>
                  <a:cubicBezTo>
                    <a:pt x="4237502" y="3540680"/>
                    <a:pt x="4238311" y="3543934"/>
                    <a:pt x="4238648" y="3547157"/>
                  </a:cubicBezTo>
                  <a:cubicBezTo>
                    <a:pt x="4238627" y="3547867"/>
                    <a:pt x="4238605" y="3548576"/>
                    <a:pt x="4238583" y="3549286"/>
                  </a:cubicBezTo>
                  <a:lnTo>
                    <a:pt x="4238755" y="3549336"/>
                  </a:lnTo>
                  <a:cubicBezTo>
                    <a:pt x="4238825" y="3550736"/>
                    <a:pt x="4238511" y="3554507"/>
                    <a:pt x="4239030" y="3555828"/>
                  </a:cubicBezTo>
                  <a:cubicBezTo>
                    <a:pt x="4244261" y="3559925"/>
                    <a:pt x="4248328" y="3561680"/>
                    <a:pt x="4250310" y="3566909"/>
                  </a:cubicBezTo>
                  <a:cubicBezTo>
                    <a:pt x="4252291" y="3572138"/>
                    <a:pt x="4253988" y="3583331"/>
                    <a:pt x="4250919" y="3587201"/>
                  </a:cubicBezTo>
                  <a:cubicBezTo>
                    <a:pt x="4247849" y="3591072"/>
                    <a:pt x="4237297" y="3590013"/>
                    <a:pt x="4231892" y="3590131"/>
                  </a:cubicBezTo>
                  <a:cubicBezTo>
                    <a:pt x="4226487" y="3590249"/>
                    <a:pt x="4221602" y="3587036"/>
                    <a:pt x="4218490" y="3587908"/>
                  </a:cubicBezTo>
                  <a:cubicBezTo>
                    <a:pt x="4215378" y="3588779"/>
                    <a:pt x="4213716" y="3591322"/>
                    <a:pt x="4213218" y="3595359"/>
                  </a:cubicBezTo>
                  <a:cubicBezTo>
                    <a:pt x="4212719" y="3599397"/>
                    <a:pt x="4213113" y="3600653"/>
                    <a:pt x="4210739" y="3602465"/>
                  </a:cubicBezTo>
                  <a:cubicBezTo>
                    <a:pt x="4208365" y="3604277"/>
                    <a:pt x="4202275" y="3606845"/>
                    <a:pt x="4198975" y="3606231"/>
                  </a:cubicBezTo>
                  <a:cubicBezTo>
                    <a:pt x="4196223" y="3605217"/>
                    <a:pt x="4191462" y="3601377"/>
                    <a:pt x="4190417" y="3597974"/>
                  </a:cubicBezTo>
                  <a:cubicBezTo>
                    <a:pt x="4188025" y="3597636"/>
                    <a:pt x="4185162" y="3596140"/>
                    <a:pt x="4180210" y="3600609"/>
                  </a:cubicBezTo>
                  <a:cubicBezTo>
                    <a:pt x="4183531" y="3606353"/>
                    <a:pt x="4177105" y="3608573"/>
                    <a:pt x="4174089" y="3609904"/>
                  </a:cubicBezTo>
                  <a:cubicBezTo>
                    <a:pt x="4174481" y="3612790"/>
                    <a:pt x="4178949" y="3612446"/>
                    <a:pt x="4185299" y="3615155"/>
                  </a:cubicBezTo>
                  <a:cubicBezTo>
                    <a:pt x="4173756" y="3620351"/>
                    <a:pt x="4164940" y="3615084"/>
                    <a:pt x="4165996" y="3609533"/>
                  </a:cubicBezTo>
                  <a:cubicBezTo>
                    <a:pt x="4165632" y="3606469"/>
                    <a:pt x="4165504" y="3606250"/>
                    <a:pt x="4163051" y="3603584"/>
                  </a:cubicBezTo>
                  <a:cubicBezTo>
                    <a:pt x="4166446" y="3598769"/>
                    <a:pt x="4162576" y="3586925"/>
                    <a:pt x="4160181" y="3599653"/>
                  </a:cubicBezTo>
                  <a:cubicBezTo>
                    <a:pt x="4153920" y="3595559"/>
                    <a:pt x="4155576" y="3600313"/>
                    <a:pt x="4155697" y="3601351"/>
                  </a:cubicBezTo>
                  <a:cubicBezTo>
                    <a:pt x="4155818" y="3602389"/>
                    <a:pt x="4155760" y="3603963"/>
                    <a:pt x="4160907" y="3605880"/>
                  </a:cubicBezTo>
                  <a:cubicBezTo>
                    <a:pt x="4155260" y="3607175"/>
                    <a:pt x="4145256" y="3604854"/>
                    <a:pt x="4146419" y="3599118"/>
                  </a:cubicBezTo>
                  <a:cubicBezTo>
                    <a:pt x="4142186" y="3591829"/>
                    <a:pt x="4141166" y="3591207"/>
                    <a:pt x="4140984" y="3588044"/>
                  </a:cubicBezTo>
                  <a:cubicBezTo>
                    <a:pt x="4140801" y="3584881"/>
                    <a:pt x="4142681" y="3581717"/>
                    <a:pt x="4145324" y="3580141"/>
                  </a:cubicBezTo>
                  <a:cubicBezTo>
                    <a:pt x="4147967" y="3578564"/>
                    <a:pt x="4154330" y="3579548"/>
                    <a:pt x="4156845" y="3578586"/>
                  </a:cubicBezTo>
                  <a:cubicBezTo>
                    <a:pt x="4159360" y="3577624"/>
                    <a:pt x="4161422" y="3578086"/>
                    <a:pt x="4160415" y="3574368"/>
                  </a:cubicBezTo>
                  <a:cubicBezTo>
                    <a:pt x="4156417" y="3572098"/>
                    <a:pt x="4151833" y="3575810"/>
                    <a:pt x="4149169" y="3575388"/>
                  </a:cubicBezTo>
                  <a:cubicBezTo>
                    <a:pt x="4146505" y="3574967"/>
                    <a:pt x="4145139" y="3573614"/>
                    <a:pt x="4144431" y="3571839"/>
                  </a:cubicBezTo>
                  <a:cubicBezTo>
                    <a:pt x="4143723" y="3570063"/>
                    <a:pt x="4146872" y="3564598"/>
                    <a:pt x="4144919" y="3564733"/>
                  </a:cubicBezTo>
                  <a:cubicBezTo>
                    <a:pt x="4142967" y="3564868"/>
                    <a:pt x="4141664" y="3566584"/>
                    <a:pt x="4132718" y="3572646"/>
                  </a:cubicBezTo>
                  <a:cubicBezTo>
                    <a:pt x="4134597" y="3567429"/>
                    <a:pt x="4136429" y="3558029"/>
                    <a:pt x="4149878" y="3556942"/>
                  </a:cubicBezTo>
                  <a:cubicBezTo>
                    <a:pt x="4153671" y="3550881"/>
                    <a:pt x="4157287" y="3551516"/>
                    <a:pt x="4160727" y="3552090"/>
                  </a:cubicBezTo>
                  <a:cubicBezTo>
                    <a:pt x="4164166" y="3552663"/>
                    <a:pt x="4167234" y="3556795"/>
                    <a:pt x="4170516" y="3560383"/>
                  </a:cubicBezTo>
                  <a:cubicBezTo>
                    <a:pt x="4173797" y="3563972"/>
                    <a:pt x="4176491" y="3572050"/>
                    <a:pt x="4180416" y="3573621"/>
                  </a:cubicBezTo>
                  <a:cubicBezTo>
                    <a:pt x="4184341" y="3575192"/>
                    <a:pt x="4189954" y="3570918"/>
                    <a:pt x="4194065" y="3569808"/>
                  </a:cubicBezTo>
                  <a:cubicBezTo>
                    <a:pt x="4198176" y="3568699"/>
                    <a:pt x="4199629" y="3568577"/>
                    <a:pt x="4205080" y="3566963"/>
                  </a:cubicBezTo>
                  <a:cubicBezTo>
                    <a:pt x="4200306" y="3560687"/>
                    <a:pt x="4197487" y="3560523"/>
                    <a:pt x="4194106" y="3558701"/>
                  </a:cubicBezTo>
                  <a:cubicBezTo>
                    <a:pt x="4190725" y="3556880"/>
                    <a:pt x="4187285" y="3557413"/>
                    <a:pt x="4184793" y="3556035"/>
                  </a:cubicBezTo>
                  <a:cubicBezTo>
                    <a:pt x="4182301" y="3554658"/>
                    <a:pt x="4180431" y="3553257"/>
                    <a:pt x="4179153" y="3550437"/>
                  </a:cubicBezTo>
                  <a:cubicBezTo>
                    <a:pt x="4177876" y="3547617"/>
                    <a:pt x="4177229" y="3544363"/>
                    <a:pt x="4177128" y="3539116"/>
                  </a:cubicBezTo>
                  <a:cubicBezTo>
                    <a:pt x="4176963" y="3536059"/>
                    <a:pt x="4177723" y="3534351"/>
                    <a:pt x="4178164" y="3532094"/>
                  </a:cubicBezTo>
                  <a:cubicBezTo>
                    <a:pt x="4178535" y="3529557"/>
                    <a:pt x="4179101" y="3527253"/>
                    <a:pt x="4179774" y="3525575"/>
                  </a:cubicBezTo>
                  <a:cubicBezTo>
                    <a:pt x="4172581" y="3540878"/>
                    <a:pt x="4142177" y="3527965"/>
                    <a:pt x="4114621" y="3535509"/>
                  </a:cubicBezTo>
                  <a:cubicBezTo>
                    <a:pt x="4081624" y="3544542"/>
                    <a:pt x="4089733" y="3567341"/>
                    <a:pt x="4039932" y="3565907"/>
                  </a:cubicBezTo>
                  <a:lnTo>
                    <a:pt x="4016113" y="3563818"/>
                  </a:lnTo>
                  <a:lnTo>
                    <a:pt x="4012460" y="3568962"/>
                  </a:lnTo>
                  <a:cubicBezTo>
                    <a:pt x="4002803" y="3579017"/>
                    <a:pt x="3988853" y="3572463"/>
                    <a:pt x="3981727" y="3578986"/>
                  </a:cubicBezTo>
                  <a:cubicBezTo>
                    <a:pt x="3979221" y="3589395"/>
                    <a:pt x="3966348" y="3598226"/>
                    <a:pt x="3953213" y="3599422"/>
                  </a:cubicBezTo>
                  <a:cubicBezTo>
                    <a:pt x="3957114" y="3595320"/>
                    <a:pt x="3959287" y="3595109"/>
                    <a:pt x="3958720" y="3589164"/>
                  </a:cubicBezTo>
                  <a:cubicBezTo>
                    <a:pt x="3947490" y="3596074"/>
                    <a:pt x="3941624" y="3592787"/>
                    <a:pt x="3936127" y="3597158"/>
                  </a:cubicBezTo>
                  <a:cubicBezTo>
                    <a:pt x="3930630" y="3601529"/>
                    <a:pt x="3926446" y="3603802"/>
                    <a:pt x="3925740" y="3615391"/>
                  </a:cubicBezTo>
                  <a:cubicBezTo>
                    <a:pt x="3923069" y="3607268"/>
                    <a:pt x="3920295" y="3604705"/>
                    <a:pt x="3920336" y="3599305"/>
                  </a:cubicBezTo>
                  <a:cubicBezTo>
                    <a:pt x="3917850" y="3600761"/>
                    <a:pt x="3920459" y="3599639"/>
                    <a:pt x="3915547" y="3604600"/>
                  </a:cubicBezTo>
                  <a:cubicBezTo>
                    <a:pt x="3914283" y="3597847"/>
                    <a:pt x="3911942" y="3595539"/>
                    <a:pt x="3914434" y="3593072"/>
                  </a:cubicBezTo>
                  <a:cubicBezTo>
                    <a:pt x="3911101" y="3592800"/>
                    <a:pt x="3901358" y="3595254"/>
                    <a:pt x="3897056" y="3594771"/>
                  </a:cubicBezTo>
                  <a:cubicBezTo>
                    <a:pt x="3892754" y="3594288"/>
                    <a:pt x="3891247" y="3591571"/>
                    <a:pt x="3888623" y="3590176"/>
                  </a:cubicBezTo>
                  <a:cubicBezTo>
                    <a:pt x="3886280" y="3598209"/>
                    <a:pt x="3876140" y="3605457"/>
                    <a:pt x="3874196" y="3605274"/>
                  </a:cubicBezTo>
                  <a:cubicBezTo>
                    <a:pt x="3872252" y="3605090"/>
                    <a:pt x="3880608" y="3597624"/>
                    <a:pt x="3876960" y="3589075"/>
                  </a:cubicBezTo>
                  <a:cubicBezTo>
                    <a:pt x="3875557" y="3588524"/>
                    <a:pt x="3871904" y="3596720"/>
                    <a:pt x="3869145" y="3595115"/>
                  </a:cubicBezTo>
                  <a:cubicBezTo>
                    <a:pt x="3870034" y="3588082"/>
                    <a:pt x="3867048" y="3585532"/>
                    <a:pt x="3863775" y="3583443"/>
                  </a:cubicBezTo>
                  <a:cubicBezTo>
                    <a:pt x="3865553" y="3593353"/>
                    <a:pt x="3854301" y="3599871"/>
                    <a:pt x="3848664" y="3600010"/>
                  </a:cubicBezTo>
                  <a:cubicBezTo>
                    <a:pt x="3839497" y="3600237"/>
                    <a:pt x="3840246" y="3592094"/>
                    <a:pt x="3836386" y="3585891"/>
                  </a:cubicBezTo>
                  <a:cubicBezTo>
                    <a:pt x="3831402" y="3587401"/>
                    <a:pt x="3832443" y="3597351"/>
                    <a:pt x="3830014" y="3599962"/>
                  </a:cubicBezTo>
                  <a:cubicBezTo>
                    <a:pt x="3827585" y="3602574"/>
                    <a:pt x="3822478" y="3598711"/>
                    <a:pt x="3821813" y="3601560"/>
                  </a:cubicBezTo>
                  <a:cubicBezTo>
                    <a:pt x="3821147" y="3604408"/>
                    <a:pt x="3821637" y="3610925"/>
                    <a:pt x="3826020" y="3617054"/>
                  </a:cubicBezTo>
                  <a:cubicBezTo>
                    <a:pt x="3810663" y="3609773"/>
                    <a:pt x="3812369" y="3603940"/>
                    <a:pt x="3812756" y="3597195"/>
                  </a:cubicBezTo>
                  <a:cubicBezTo>
                    <a:pt x="3806708" y="3593404"/>
                    <a:pt x="3805318" y="3592832"/>
                    <a:pt x="3805819" y="3588670"/>
                  </a:cubicBezTo>
                  <a:cubicBezTo>
                    <a:pt x="3806320" y="3584508"/>
                    <a:pt x="3818167" y="3576924"/>
                    <a:pt x="3815762" y="3572224"/>
                  </a:cubicBezTo>
                  <a:cubicBezTo>
                    <a:pt x="3812515" y="3573238"/>
                    <a:pt x="3808163" y="3578052"/>
                    <a:pt x="3804580" y="3578754"/>
                  </a:cubicBezTo>
                  <a:cubicBezTo>
                    <a:pt x="3800996" y="3579455"/>
                    <a:pt x="3796465" y="3579025"/>
                    <a:pt x="3794261" y="3576434"/>
                  </a:cubicBezTo>
                  <a:cubicBezTo>
                    <a:pt x="3792057" y="3573843"/>
                    <a:pt x="3793535" y="3563950"/>
                    <a:pt x="3791354" y="3563208"/>
                  </a:cubicBezTo>
                  <a:cubicBezTo>
                    <a:pt x="3789173" y="3562466"/>
                    <a:pt x="3788497" y="3561756"/>
                    <a:pt x="3781174" y="3571980"/>
                  </a:cubicBezTo>
                  <a:cubicBezTo>
                    <a:pt x="3775255" y="3558492"/>
                    <a:pt x="3793485" y="3552137"/>
                    <a:pt x="3799330" y="3555417"/>
                  </a:cubicBezTo>
                  <a:cubicBezTo>
                    <a:pt x="3802289" y="3551001"/>
                    <a:pt x="3803547" y="3550690"/>
                    <a:pt x="3808156" y="3551662"/>
                  </a:cubicBezTo>
                  <a:cubicBezTo>
                    <a:pt x="3812765" y="3552634"/>
                    <a:pt x="3817739" y="3569649"/>
                    <a:pt x="3826985" y="3561249"/>
                  </a:cubicBezTo>
                  <a:cubicBezTo>
                    <a:pt x="3824445" y="3555992"/>
                    <a:pt x="3813412" y="3554624"/>
                    <a:pt x="3811107" y="3550973"/>
                  </a:cubicBezTo>
                  <a:cubicBezTo>
                    <a:pt x="3808802" y="3547322"/>
                    <a:pt x="3808645" y="3543116"/>
                    <a:pt x="3813156" y="3539341"/>
                  </a:cubicBezTo>
                  <a:cubicBezTo>
                    <a:pt x="3811774" y="3536138"/>
                    <a:pt x="3811194" y="3534393"/>
                    <a:pt x="3802815" y="3531754"/>
                  </a:cubicBezTo>
                  <a:cubicBezTo>
                    <a:pt x="3805771" y="3530594"/>
                    <a:pt x="3808168" y="3530146"/>
                    <a:pt x="3810175" y="3530138"/>
                  </a:cubicBezTo>
                  <a:cubicBezTo>
                    <a:pt x="3816198" y="3530113"/>
                    <a:pt x="3818722" y="3534053"/>
                    <a:pt x="3822374" y="3534649"/>
                  </a:cubicBezTo>
                  <a:cubicBezTo>
                    <a:pt x="3827243" y="3535445"/>
                    <a:pt x="3828465" y="3532677"/>
                    <a:pt x="3832032" y="3536526"/>
                  </a:cubicBezTo>
                  <a:cubicBezTo>
                    <a:pt x="3835599" y="3540374"/>
                    <a:pt x="3838311" y="3554226"/>
                    <a:pt x="3843776" y="3557741"/>
                  </a:cubicBezTo>
                  <a:cubicBezTo>
                    <a:pt x="3849240" y="3561257"/>
                    <a:pt x="3857018" y="3559118"/>
                    <a:pt x="3864818" y="3557618"/>
                  </a:cubicBezTo>
                  <a:cubicBezTo>
                    <a:pt x="3872619" y="3556118"/>
                    <a:pt x="3881538" y="3550093"/>
                    <a:pt x="3890579" y="3548743"/>
                  </a:cubicBezTo>
                  <a:cubicBezTo>
                    <a:pt x="3899620" y="3547392"/>
                    <a:pt x="3911286" y="3549508"/>
                    <a:pt x="3919063" y="3549513"/>
                  </a:cubicBezTo>
                  <a:cubicBezTo>
                    <a:pt x="3916642" y="3543652"/>
                    <a:pt x="3911503" y="3540510"/>
                    <a:pt x="3909762" y="3533970"/>
                  </a:cubicBezTo>
                  <a:cubicBezTo>
                    <a:pt x="3909714" y="3532983"/>
                    <a:pt x="3909666" y="3531997"/>
                    <a:pt x="3909619" y="3531010"/>
                  </a:cubicBezTo>
                  <a:lnTo>
                    <a:pt x="3907208" y="3527134"/>
                  </a:lnTo>
                  <a:lnTo>
                    <a:pt x="3906045" y="3527703"/>
                  </a:lnTo>
                  <a:cubicBezTo>
                    <a:pt x="3899499" y="3529961"/>
                    <a:pt x="3900964" y="3522036"/>
                    <a:pt x="3897113" y="3517909"/>
                  </a:cubicBezTo>
                  <a:cubicBezTo>
                    <a:pt x="3890235" y="3521158"/>
                    <a:pt x="3883595" y="3525874"/>
                    <a:pt x="3882346" y="3527843"/>
                  </a:cubicBezTo>
                  <a:cubicBezTo>
                    <a:pt x="3874121" y="3522831"/>
                    <a:pt x="3850920" y="3496610"/>
                    <a:pt x="3847474" y="3490524"/>
                  </a:cubicBezTo>
                  <a:cubicBezTo>
                    <a:pt x="3843720" y="3490610"/>
                    <a:pt x="3844310" y="3493703"/>
                    <a:pt x="3845234" y="3497799"/>
                  </a:cubicBezTo>
                  <a:cubicBezTo>
                    <a:pt x="3836668" y="3496303"/>
                    <a:pt x="3837717" y="3486575"/>
                    <a:pt x="3835580" y="3485188"/>
                  </a:cubicBezTo>
                  <a:cubicBezTo>
                    <a:pt x="3833443" y="3483802"/>
                    <a:pt x="3833624" y="3482816"/>
                    <a:pt x="3832411" y="3489480"/>
                  </a:cubicBezTo>
                  <a:cubicBezTo>
                    <a:pt x="3825236" y="3486948"/>
                    <a:pt x="3828546" y="3481813"/>
                    <a:pt x="3824725" y="3481032"/>
                  </a:cubicBezTo>
                  <a:cubicBezTo>
                    <a:pt x="3821172" y="3482937"/>
                    <a:pt x="3813940" y="3485110"/>
                    <a:pt x="3809482" y="3483991"/>
                  </a:cubicBezTo>
                  <a:cubicBezTo>
                    <a:pt x="3805024" y="3482871"/>
                    <a:pt x="3799543" y="3478531"/>
                    <a:pt x="3797975" y="3474317"/>
                  </a:cubicBezTo>
                  <a:cubicBezTo>
                    <a:pt x="3796407" y="3470103"/>
                    <a:pt x="3793588" y="3467067"/>
                    <a:pt x="3800075" y="3458704"/>
                  </a:cubicBezTo>
                  <a:cubicBezTo>
                    <a:pt x="3800096" y="3466586"/>
                    <a:pt x="3803821" y="3469475"/>
                    <a:pt x="3806801" y="3471226"/>
                  </a:cubicBezTo>
                  <a:cubicBezTo>
                    <a:pt x="3809781" y="3472978"/>
                    <a:pt x="3815678" y="3471172"/>
                    <a:pt x="3817954" y="3469213"/>
                  </a:cubicBezTo>
                  <a:cubicBezTo>
                    <a:pt x="3820231" y="3467254"/>
                    <a:pt x="3821903" y="3462809"/>
                    <a:pt x="3820461" y="3459471"/>
                  </a:cubicBezTo>
                  <a:cubicBezTo>
                    <a:pt x="3819019" y="3456134"/>
                    <a:pt x="3808658" y="3459667"/>
                    <a:pt x="3809302" y="3449189"/>
                  </a:cubicBezTo>
                  <a:cubicBezTo>
                    <a:pt x="3809615" y="3444104"/>
                    <a:pt x="3811606" y="3442038"/>
                    <a:pt x="3815453" y="3438842"/>
                  </a:cubicBezTo>
                  <a:cubicBezTo>
                    <a:pt x="3814741" y="3435567"/>
                    <a:pt x="3811172" y="3433837"/>
                    <a:pt x="3808802" y="3433680"/>
                  </a:cubicBezTo>
                  <a:cubicBezTo>
                    <a:pt x="3806432" y="3433523"/>
                    <a:pt x="3804543" y="3438664"/>
                    <a:pt x="3801234" y="3437901"/>
                  </a:cubicBezTo>
                  <a:cubicBezTo>
                    <a:pt x="3797925" y="3437137"/>
                    <a:pt x="3798675" y="3433074"/>
                    <a:pt x="3797002" y="3433930"/>
                  </a:cubicBezTo>
                  <a:cubicBezTo>
                    <a:pt x="3795329" y="3434786"/>
                    <a:pt x="3792200" y="3435691"/>
                    <a:pt x="3791196" y="3443037"/>
                  </a:cubicBezTo>
                  <a:cubicBezTo>
                    <a:pt x="3788173" y="3438411"/>
                    <a:pt x="3782329" y="3433519"/>
                    <a:pt x="3789133" y="3426519"/>
                  </a:cubicBezTo>
                  <a:cubicBezTo>
                    <a:pt x="3788487" y="3420514"/>
                    <a:pt x="3789953" y="3415705"/>
                    <a:pt x="3793570" y="3414014"/>
                  </a:cubicBezTo>
                  <a:cubicBezTo>
                    <a:pt x="3797187" y="3412324"/>
                    <a:pt x="3804098" y="3412909"/>
                    <a:pt x="3810836" y="3416374"/>
                  </a:cubicBezTo>
                  <a:cubicBezTo>
                    <a:pt x="3809924" y="3403844"/>
                    <a:pt x="3798554" y="3413426"/>
                    <a:pt x="3793422" y="3403523"/>
                  </a:cubicBezTo>
                  <a:cubicBezTo>
                    <a:pt x="3791091" y="3399024"/>
                    <a:pt x="3795661" y="3393160"/>
                    <a:pt x="3794540" y="3390783"/>
                  </a:cubicBezTo>
                  <a:cubicBezTo>
                    <a:pt x="3793419" y="3388405"/>
                    <a:pt x="3786169" y="3390277"/>
                    <a:pt x="3786695" y="3389259"/>
                  </a:cubicBezTo>
                  <a:cubicBezTo>
                    <a:pt x="3787221" y="3388240"/>
                    <a:pt x="3794619" y="3383714"/>
                    <a:pt x="3797693" y="3384671"/>
                  </a:cubicBezTo>
                  <a:cubicBezTo>
                    <a:pt x="3800768" y="3385629"/>
                    <a:pt x="3805320" y="3390493"/>
                    <a:pt x="3805142" y="3395002"/>
                  </a:cubicBezTo>
                  <a:cubicBezTo>
                    <a:pt x="3807646" y="3397366"/>
                    <a:pt x="3809715" y="3392540"/>
                    <a:pt x="3812514" y="3395717"/>
                  </a:cubicBezTo>
                  <a:cubicBezTo>
                    <a:pt x="3815312" y="3398894"/>
                    <a:pt x="3820677" y="3413523"/>
                    <a:pt x="3821933" y="3414063"/>
                  </a:cubicBezTo>
                  <a:cubicBezTo>
                    <a:pt x="3827958" y="3406021"/>
                    <a:pt x="3819409" y="3404092"/>
                    <a:pt x="3820644" y="3399948"/>
                  </a:cubicBezTo>
                  <a:cubicBezTo>
                    <a:pt x="3821878" y="3395804"/>
                    <a:pt x="3826773" y="3393146"/>
                    <a:pt x="3826869" y="3389801"/>
                  </a:cubicBezTo>
                  <a:cubicBezTo>
                    <a:pt x="3826964" y="3386456"/>
                    <a:pt x="3823177" y="3383606"/>
                    <a:pt x="3821218" y="3379877"/>
                  </a:cubicBezTo>
                  <a:close/>
                  <a:moveTo>
                    <a:pt x="3126237" y="3046528"/>
                  </a:moveTo>
                  <a:lnTo>
                    <a:pt x="3123858" y="3046619"/>
                  </a:lnTo>
                  <a:cubicBezTo>
                    <a:pt x="3121814" y="3047096"/>
                    <a:pt x="3118350" y="3049667"/>
                    <a:pt x="3117457" y="3050767"/>
                  </a:cubicBezTo>
                  <a:cubicBezTo>
                    <a:pt x="3116565" y="3051867"/>
                    <a:pt x="3117599" y="3053029"/>
                    <a:pt x="3118501" y="3053219"/>
                  </a:cubicBezTo>
                  <a:cubicBezTo>
                    <a:pt x="3119402" y="3053409"/>
                    <a:pt x="3121525" y="3051732"/>
                    <a:pt x="3122866" y="3051908"/>
                  </a:cubicBezTo>
                  <a:cubicBezTo>
                    <a:pt x="3124208" y="3052084"/>
                    <a:pt x="3125743" y="3052938"/>
                    <a:pt x="3126146" y="3053640"/>
                  </a:cubicBezTo>
                  <a:cubicBezTo>
                    <a:pt x="3126550" y="3054343"/>
                    <a:pt x="3126126" y="3055460"/>
                    <a:pt x="3125287" y="3056122"/>
                  </a:cubicBezTo>
                  <a:cubicBezTo>
                    <a:pt x="3124447" y="3056784"/>
                    <a:pt x="3120971" y="3057154"/>
                    <a:pt x="3121512" y="3058246"/>
                  </a:cubicBezTo>
                  <a:cubicBezTo>
                    <a:pt x="3122052" y="3059339"/>
                    <a:pt x="3127572" y="3060730"/>
                    <a:pt x="3128528" y="3062678"/>
                  </a:cubicBezTo>
                  <a:cubicBezTo>
                    <a:pt x="3129484" y="3064626"/>
                    <a:pt x="3128702" y="3068284"/>
                    <a:pt x="3127248" y="3069936"/>
                  </a:cubicBezTo>
                  <a:cubicBezTo>
                    <a:pt x="3125794" y="3071587"/>
                    <a:pt x="3121977" y="3070334"/>
                    <a:pt x="3119804" y="3072588"/>
                  </a:cubicBezTo>
                  <a:cubicBezTo>
                    <a:pt x="3117631" y="3074842"/>
                    <a:pt x="3114220" y="3079891"/>
                    <a:pt x="3114210" y="3083460"/>
                  </a:cubicBezTo>
                  <a:cubicBezTo>
                    <a:pt x="3114200" y="3087028"/>
                    <a:pt x="3116982" y="3092736"/>
                    <a:pt x="3119745" y="3093997"/>
                  </a:cubicBezTo>
                  <a:cubicBezTo>
                    <a:pt x="3122509" y="3095259"/>
                    <a:pt x="3128193" y="3093575"/>
                    <a:pt x="3130791" y="3091026"/>
                  </a:cubicBezTo>
                  <a:cubicBezTo>
                    <a:pt x="3133389" y="3088477"/>
                    <a:pt x="3135231" y="3081916"/>
                    <a:pt x="3135332" y="3078705"/>
                  </a:cubicBezTo>
                  <a:cubicBezTo>
                    <a:pt x="3135433" y="3075494"/>
                    <a:pt x="3131290" y="3074055"/>
                    <a:pt x="3131396" y="3071760"/>
                  </a:cubicBezTo>
                  <a:cubicBezTo>
                    <a:pt x="3131503" y="3069464"/>
                    <a:pt x="3133972" y="3065342"/>
                    <a:pt x="3135972" y="3064934"/>
                  </a:cubicBezTo>
                  <a:cubicBezTo>
                    <a:pt x="3137971" y="3064525"/>
                    <a:pt x="3142617" y="3067370"/>
                    <a:pt x="3143593" y="3067201"/>
                  </a:cubicBezTo>
                  <a:cubicBezTo>
                    <a:pt x="3144568" y="3067031"/>
                    <a:pt x="3142177" y="3064911"/>
                    <a:pt x="3141825" y="3063918"/>
                  </a:cubicBezTo>
                  <a:cubicBezTo>
                    <a:pt x="3141473" y="3062926"/>
                    <a:pt x="3141809" y="3061323"/>
                    <a:pt x="3142491" y="3060822"/>
                  </a:cubicBezTo>
                  <a:cubicBezTo>
                    <a:pt x="3143172" y="3060320"/>
                    <a:pt x="3145018" y="3060252"/>
                    <a:pt x="3145915" y="3060909"/>
                  </a:cubicBezTo>
                  <a:cubicBezTo>
                    <a:pt x="3146813" y="3061566"/>
                    <a:pt x="3147190" y="3063874"/>
                    <a:pt x="3147875" y="3064761"/>
                  </a:cubicBezTo>
                  <a:cubicBezTo>
                    <a:pt x="3148561" y="3065649"/>
                    <a:pt x="3149995" y="3066867"/>
                    <a:pt x="3150432" y="3065813"/>
                  </a:cubicBezTo>
                  <a:cubicBezTo>
                    <a:pt x="3150869" y="3064759"/>
                    <a:pt x="3150900" y="3060089"/>
                    <a:pt x="3150497" y="3058440"/>
                  </a:cubicBezTo>
                  <a:cubicBezTo>
                    <a:pt x="3150094" y="3056791"/>
                    <a:pt x="3149457" y="3056831"/>
                    <a:pt x="3145995" y="3055075"/>
                  </a:cubicBezTo>
                  <a:cubicBezTo>
                    <a:pt x="3142533" y="3053319"/>
                    <a:pt x="3133245" y="3049384"/>
                    <a:pt x="3129724" y="3047904"/>
                  </a:cubicBezTo>
                  <a:cubicBezTo>
                    <a:pt x="3127963" y="3047164"/>
                    <a:pt x="3127008" y="3046724"/>
                    <a:pt x="3126237" y="3046528"/>
                  </a:cubicBezTo>
                  <a:close/>
                  <a:moveTo>
                    <a:pt x="3150566" y="3039645"/>
                  </a:moveTo>
                  <a:cubicBezTo>
                    <a:pt x="3148506" y="3043866"/>
                    <a:pt x="3151131" y="3048048"/>
                    <a:pt x="3152626" y="3050475"/>
                  </a:cubicBezTo>
                  <a:cubicBezTo>
                    <a:pt x="3154121" y="3052903"/>
                    <a:pt x="3156486" y="3054686"/>
                    <a:pt x="3159534" y="3054211"/>
                  </a:cubicBezTo>
                  <a:cubicBezTo>
                    <a:pt x="3162581" y="3053735"/>
                    <a:pt x="3161645" y="3051705"/>
                    <a:pt x="3170911" y="3047623"/>
                  </a:cubicBezTo>
                  <a:cubicBezTo>
                    <a:pt x="3161017" y="3046422"/>
                    <a:pt x="3153300" y="3038384"/>
                    <a:pt x="3150566" y="3039645"/>
                  </a:cubicBezTo>
                  <a:close/>
                  <a:moveTo>
                    <a:pt x="6571583" y="3027071"/>
                  </a:moveTo>
                  <a:cubicBezTo>
                    <a:pt x="6563000" y="3025972"/>
                    <a:pt x="6554645" y="3026165"/>
                    <a:pt x="6546809" y="3027713"/>
                  </a:cubicBezTo>
                  <a:cubicBezTo>
                    <a:pt x="6536361" y="3029778"/>
                    <a:pt x="6526836" y="3034253"/>
                    <a:pt x="6518922" y="3041293"/>
                  </a:cubicBezTo>
                  <a:cubicBezTo>
                    <a:pt x="6487265" y="3069454"/>
                    <a:pt x="6493365" y="3127990"/>
                    <a:pt x="6532546" y="3172036"/>
                  </a:cubicBezTo>
                  <a:cubicBezTo>
                    <a:pt x="6571727" y="3216082"/>
                    <a:pt x="6629154" y="3228960"/>
                    <a:pt x="6660811" y="3200799"/>
                  </a:cubicBezTo>
                  <a:cubicBezTo>
                    <a:pt x="6692468" y="3172638"/>
                    <a:pt x="6686369" y="3114102"/>
                    <a:pt x="6647187" y="3070056"/>
                  </a:cubicBezTo>
                  <a:cubicBezTo>
                    <a:pt x="6625148" y="3045281"/>
                    <a:pt x="6597335" y="3030366"/>
                    <a:pt x="6571583" y="3027071"/>
                  </a:cubicBezTo>
                  <a:close/>
                  <a:moveTo>
                    <a:pt x="3118173" y="3020449"/>
                  </a:moveTo>
                  <a:cubicBezTo>
                    <a:pt x="3121850" y="3030227"/>
                    <a:pt x="3119130" y="3029938"/>
                    <a:pt x="3120526" y="3032955"/>
                  </a:cubicBezTo>
                  <a:cubicBezTo>
                    <a:pt x="3121922" y="3035972"/>
                    <a:pt x="3124023" y="3038770"/>
                    <a:pt x="3126550" y="3038551"/>
                  </a:cubicBezTo>
                  <a:cubicBezTo>
                    <a:pt x="3129078" y="3038331"/>
                    <a:pt x="3134238" y="3036127"/>
                    <a:pt x="3135691" y="3031638"/>
                  </a:cubicBezTo>
                  <a:cubicBezTo>
                    <a:pt x="3134644" y="3028713"/>
                    <a:pt x="3125908" y="3027006"/>
                    <a:pt x="3118173" y="3020449"/>
                  </a:cubicBezTo>
                  <a:close/>
                  <a:moveTo>
                    <a:pt x="2999030" y="2991841"/>
                  </a:moveTo>
                  <a:cubicBezTo>
                    <a:pt x="3006239" y="2991641"/>
                    <a:pt x="3008864" y="2993365"/>
                    <a:pt x="3011689" y="2996040"/>
                  </a:cubicBezTo>
                  <a:cubicBezTo>
                    <a:pt x="3014515" y="2998714"/>
                    <a:pt x="3016041" y="3003662"/>
                    <a:pt x="3015985" y="3007889"/>
                  </a:cubicBezTo>
                  <a:cubicBezTo>
                    <a:pt x="3020390" y="3010540"/>
                    <a:pt x="3017244" y="3015680"/>
                    <a:pt x="3016864" y="3020086"/>
                  </a:cubicBezTo>
                  <a:cubicBezTo>
                    <a:pt x="3016483" y="3024491"/>
                    <a:pt x="3014147" y="3029510"/>
                    <a:pt x="3013700" y="3034321"/>
                  </a:cubicBezTo>
                  <a:cubicBezTo>
                    <a:pt x="3013253" y="3039133"/>
                    <a:pt x="3013074" y="3044872"/>
                    <a:pt x="3014181" y="3048955"/>
                  </a:cubicBezTo>
                  <a:cubicBezTo>
                    <a:pt x="3015288" y="3053038"/>
                    <a:pt x="3017048" y="3055573"/>
                    <a:pt x="3020344" y="3058820"/>
                  </a:cubicBezTo>
                  <a:cubicBezTo>
                    <a:pt x="3023640" y="3062067"/>
                    <a:pt x="3029990" y="3065066"/>
                    <a:pt x="3033958" y="3068440"/>
                  </a:cubicBezTo>
                  <a:cubicBezTo>
                    <a:pt x="3033962" y="3068512"/>
                    <a:pt x="3033967" y="3068583"/>
                    <a:pt x="3033971" y="3068655"/>
                  </a:cubicBezTo>
                  <a:lnTo>
                    <a:pt x="3050575" y="3086166"/>
                  </a:lnTo>
                  <a:cubicBezTo>
                    <a:pt x="3059657" y="3087073"/>
                    <a:pt x="3068898" y="3088762"/>
                    <a:pt x="3073810" y="3089380"/>
                  </a:cubicBezTo>
                  <a:cubicBezTo>
                    <a:pt x="3078722" y="3089999"/>
                    <a:pt x="3078567" y="3092138"/>
                    <a:pt x="3080046" y="3089875"/>
                  </a:cubicBezTo>
                  <a:cubicBezTo>
                    <a:pt x="3081525" y="3087611"/>
                    <a:pt x="3082295" y="3080312"/>
                    <a:pt x="3082683" y="3075799"/>
                  </a:cubicBezTo>
                  <a:cubicBezTo>
                    <a:pt x="3083071" y="3071286"/>
                    <a:pt x="3075529" y="3068415"/>
                    <a:pt x="3076074" y="3065947"/>
                  </a:cubicBezTo>
                  <a:cubicBezTo>
                    <a:pt x="3084981" y="3065363"/>
                    <a:pt x="3087120" y="3048814"/>
                    <a:pt x="3090935" y="3044533"/>
                  </a:cubicBezTo>
                  <a:cubicBezTo>
                    <a:pt x="3086266" y="3041433"/>
                    <a:pt x="3085154" y="3040606"/>
                    <a:pt x="3083686" y="3036253"/>
                  </a:cubicBezTo>
                  <a:cubicBezTo>
                    <a:pt x="3090519" y="3034854"/>
                    <a:pt x="3095750" y="3022444"/>
                    <a:pt x="3104992" y="3019365"/>
                  </a:cubicBezTo>
                  <a:cubicBezTo>
                    <a:pt x="3102681" y="3012740"/>
                    <a:pt x="3104163" y="3002823"/>
                    <a:pt x="3106627" y="3000577"/>
                  </a:cubicBezTo>
                  <a:cubicBezTo>
                    <a:pt x="3109091" y="2998332"/>
                    <a:pt x="3116362" y="3004082"/>
                    <a:pt x="3119775" y="3005890"/>
                  </a:cubicBezTo>
                  <a:cubicBezTo>
                    <a:pt x="3122905" y="2997769"/>
                    <a:pt x="3127354" y="3002112"/>
                    <a:pt x="3132456" y="3001409"/>
                  </a:cubicBezTo>
                  <a:cubicBezTo>
                    <a:pt x="3134265" y="3000281"/>
                    <a:pt x="3137332" y="3000273"/>
                    <a:pt x="3140977" y="3000535"/>
                  </a:cubicBezTo>
                  <a:cubicBezTo>
                    <a:pt x="3144622" y="3000798"/>
                    <a:pt x="3149496" y="3000927"/>
                    <a:pt x="3154327" y="3002983"/>
                  </a:cubicBezTo>
                  <a:cubicBezTo>
                    <a:pt x="3159157" y="3005039"/>
                    <a:pt x="3166217" y="3009036"/>
                    <a:pt x="3169960" y="3012872"/>
                  </a:cubicBezTo>
                  <a:cubicBezTo>
                    <a:pt x="3173703" y="3016707"/>
                    <a:pt x="3176552" y="3018332"/>
                    <a:pt x="3176784" y="3025995"/>
                  </a:cubicBezTo>
                  <a:cubicBezTo>
                    <a:pt x="3178500" y="3029933"/>
                    <a:pt x="3185503" y="3030196"/>
                    <a:pt x="3180259" y="3036501"/>
                  </a:cubicBezTo>
                  <a:cubicBezTo>
                    <a:pt x="3190627" y="3037162"/>
                    <a:pt x="3195415" y="3041083"/>
                    <a:pt x="3195591" y="3043085"/>
                  </a:cubicBezTo>
                  <a:cubicBezTo>
                    <a:pt x="3196342" y="3051614"/>
                    <a:pt x="3184909" y="3056180"/>
                    <a:pt x="3182802" y="3057684"/>
                  </a:cubicBezTo>
                  <a:cubicBezTo>
                    <a:pt x="3184937" y="3063030"/>
                    <a:pt x="3185488" y="3064492"/>
                    <a:pt x="3184499" y="3068824"/>
                  </a:cubicBezTo>
                  <a:cubicBezTo>
                    <a:pt x="3183509" y="3073157"/>
                    <a:pt x="3179416" y="3078617"/>
                    <a:pt x="3176865" y="3083680"/>
                  </a:cubicBezTo>
                  <a:cubicBezTo>
                    <a:pt x="3174314" y="3088744"/>
                    <a:pt x="3168101" y="3097711"/>
                    <a:pt x="3169191" y="3099205"/>
                  </a:cubicBezTo>
                  <a:cubicBezTo>
                    <a:pt x="3170281" y="3100699"/>
                    <a:pt x="3193681" y="3092589"/>
                    <a:pt x="3213327" y="3091070"/>
                  </a:cubicBezTo>
                  <a:cubicBezTo>
                    <a:pt x="3232974" y="3089550"/>
                    <a:pt x="3279638" y="3089994"/>
                    <a:pt x="3287068" y="3090086"/>
                  </a:cubicBezTo>
                  <a:cubicBezTo>
                    <a:pt x="3346205" y="3090813"/>
                    <a:pt x="3391169" y="3096266"/>
                    <a:pt x="3443220" y="3099356"/>
                  </a:cubicBezTo>
                  <a:cubicBezTo>
                    <a:pt x="3471657" y="3098667"/>
                    <a:pt x="3496567" y="3102829"/>
                    <a:pt x="3528530" y="3097291"/>
                  </a:cubicBezTo>
                  <a:cubicBezTo>
                    <a:pt x="3551431" y="3093427"/>
                    <a:pt x="3560385" y="3076893"/>
                    <a:pt x="3538485" y="3073650"/>
                  </a:cubicBezTo>
                  <a:cubicBezTo>
                    <a:pt x="3516584" y="3070408"/>
                    <a:pt x="3449491" y="3072577"/>
                    <a:pt x="3397128" y="3077834"/>
                  </a:cubicBezTo>
                  <a:cubicBezTo>
                    <a:pt x="3356770" y="3081885"/>
                    <a:pt x="3318674" y="3080642"/>
                    <a:pt x="3295171" y="3078417"/>
                  </a:cubicBezTo>
                  <a:cubicBezTo>
                    <a:pt x="3279151" y="3075767"/>
                    <a:pt x="3264493" y="3074039"/>
                    <a:pt x="3250336" y="3062401"/>
                  </a:cubicBezTo>
                  <a:cubicBezTo>
                    <a:pt x="3243010" y="3053108"/>
                    <a:pt x="3231166" y="3033996"/>
                    <a:pt x="3269065" y="3023181"/>
                  </a:cubicBezTo>
                  <a:cubicBezTo>
                    <a:pt x="3288497" y="3017636"/>
                    <a:pt x="3351601" y="3021627"/>
                    <a:pt x="3364343" y="3021139"/>
                  </a:cubicBezTo>
                  <a:cubicBezTo>
                    <a:pt x="3366848" y="3014351"/>
                    <a:pt x="3390203" y="3010589"/>
                    <a:pt x="3401422" y="3010014"/>
                  </a:cubicBezTo>
                  <a:cubicBezTo>
                    <a:pt x="3412640" y="3009439"/>
                    <a:pt x="3414405" y="3011671"/>
                    <a:pt x="3430079" y="3011652"/>
                  </a:cubicBezTo>
                  <a:cubicBezTo>
                    <a:pt x="3445752" y="3011633"/>
                    <a:pt x="3466344" y="3019910"/>
                    <a:pt x="3495462" y="3009899"/>
                  </a:cubicBezTo>
                  <a:cubicBezTo>
                    <a:pt x="3494689" y="3022110"/>
                    <a:pt x="3452856" y="3023771"/>
                    <a:pt x="3429892" y="3024326"/>
                  </a:cubicBezTo>
                  <a:cubicBezTo>
                    <a:pt x="3445798" y="3030728"/>
                    <a:pt x="3464943" y="3025230"/>
                    <a:pt x="3479802" y="3023930"/>
                  </a:cubicBezTo>
                  <a:cubicBezTo>
                    <a:pt x="3494661" y="3022629"/>
                    <a:pt x="3506051" y="3017369"/>
                    <a:pt x="3519046" y="3016521"/>
                  </a:cubicBezTo>
                  <a:cubicBezTo>
                    <a:pt x="3532041" y="3015674"/>
                    <a:pt x="3547566" y="3016159"/>
                    <a:pt x="3557770" y="3018843"/>
                  </a:cubicBezTo>
                  <a:cubicBezTo>
                    <a:pt x="3567973" y="3021527"/>
                    <a:pt x="3576922" y="3029978"/>
                    <a:pt x="3580265" y="3032624"/>
                  </a:cubicBezTo>
                  <a:cubicBezTo>
                    <a:pt x="3564686" y="3029324"/>
                    <a:pt x="3552960" y="3029001"/>
                    <a:pt x="3537882" y="3029948"/>
                  </a:cubicBezTo>
                  <a:cubicBezTo>
                    <a:pt x="3522804" y="3030895"/>
                    <a:pt x="3503508" y="3035750"/>
                    <a:pt x="3489798" y="3038306"/>
                  </a:cubicBezTo>
                  <a:cubicBezTo>
                    <a:pt x="3476088" y="3040862"/>
                    <a:pt x="3466190" y="3043514"/>
                    <a:pt x="3455623" y="3045284"/>
                  </a:cubicBezTo>
                  <a:cubicBezTo>
                    <a:pt x="3445056" y="3047054"/>
                    <a:pt x="3438271" y="3048782"/>
                    <a:pt x="3426396" y="3048926"/>
                  </a:cubicBezTo>
                  <a:cubicBezTo>
                    <a:pt x="3414521" y="3049070"/>
                    <a:pt x="3394947" y="3048277"/>
                    <a:pt x="3384374" y="3046147"/>
                  </a:cubicBezTo>
                  <a:cubicBezTo>
                    <a:pt x="3373801" y="3044018"/>
                    <a:pt x="3370714" y="3042192"/>
                    <a:pt x="3362957" y="3036148"/>
                  </a:cubicBezTo>
                  <a:cubicBezTo>
                    <a:pt x="3356107" y="3038138"/>
                    <a:pt x="3260955" y="3023067"/>
                    <a:pt x="3259877" y="3046336"/>
                  </a:cubicBezTo>
                  <a:cubicBezTo>
                    <a:pt x="3260129" y="3086140"/>
                    <a:pt x="3495443" y="3044253"/>
                    <a:pt x="3550034" y="3063676"/>
                  </a:cubicBezTo>
                  <a:cubicBezTo>
                    <a:pt x="3596339" y="3084465"/>
                    <a:pt x="3559420" y="3112183"/>
                    <a:pt x="3482687" y="3116815"/>
                  </a:cubicBezTo>
                  <a:cubicBezTo>
                    <a:pt x="3498565" y="3118604"/>
                    <a:pt x="3519412" y="3121582"/>
                    <a:pt x="3530321" y="3122181"/>
                  </a:cubicBezTo>
                  <a:cubicBezTo>
                    <a:pt x="3541229" y="3122779"/>
                    <a:pt x="3544063" y="3118962"/>
                    <a:pt x="3548137" y="3120406"/>
                  </a:cubicBezTo>
                  <a:cubicBezTo>
                    <a:pt x="3552212" y="3121851"/>
                    <a:pt x="3548022" y="3127891"/>
                    <a:pt x="3554766" y="3130847"/>
                  </a:cubicBezTo>
                  <a:cubicBezTo>
                    <a:pt x="3561511" y="3133803"/>
                    <a:pt x="3562040" y="3129030"/>
                    <a:pt x="3567484" y="3125585"/>
                  </a:cubicBezTo>
                  <a:cubicBezTo>
                    <a:pt x="3567942" y="3137689"/>
                    <a:pt x="3566370" y="3138021"/>
                    <a:pt x="3561911" y="3140977"/>
                  </a:cubicBezTo>
                  <a:cubicBezTo>
                    <a:pt x="3561127" y="3144984"/>
                    <a:pt x="3562185" y="3145703"/>
                    <a:pt x="3562780" y="3149623"/>
                  </a:cubicBezTo>
                  <a:cubicBezTo>
                    <a:pt x="3563374" y="3153544"/>
                    <a:pt x="3561377" y="3155399"/>
                    <a:pt x="3570758" y="3157325"/>
                  </a:cubicBezTo>
                  <a:cubicBezTo>
                    <a:pt x="3565765" y="3164334"/>
                    <a:pt x="3564380" y="3162652"/>
                    <a:pt x="3561602" y="3162452"/>
                  </a:cubicBezTo>
                  <a:cubicBezTo>
                    <a:pt x="3566435" y="3167238"/>
                    <a:pt x="3567182" y="3170145"/>
                    <a:pt x="3566686" y="3173447"/>
                  </a:cubicBezTo>
                  <a:cubicBezTo>
                    <a:pt x="3566190" y="3176748"/>
                    <a:pt x="3564816" y="3180368"/>
                    <a:pt x="3558626" y="3182261"/>
                  </a:cubicBezTo>
                  <a:cubicBezTo>
                    <a:pt x="3552436" y="3184153"/>
                    <a:pt x="3552527" y="3184688"/>
                    <a:pt x="3553171" y="3187953"/>
                  </a:cubicBezTo>
                  <a:cubicBezTo>
                    <a:pt x="3553814" y="3191218"/>
                    <a:pt x="3562001" y="3197297"/>
                    <a:pt x="3562486" y="3201850"/>
                  </a:cubicBezTo>
                  <a:cubicBezTo>
                    <a:pt x="3562972" y="3206403"/>
                    <a:pt x="3559191" y="3212143"/>
                    <a:pt x="3556084" y="3215270"/>
                  </a:cubicBezTo>
                  <a:cubicBezTo>
                    <a:pt x="3558707" y="3218198"/>
                    <a:pt x="3558558" y="3216066"/>
                    <a:pt x="3564649" y="3219383"/>
                  </a:cubicBezTo>
                  <a:cubicBezTo>
                    <a:pt x="3560079" y="3220046"/>
                    <a:pt x="3553383" y="3226039"/>
                    <a:pt x="3547785" y="3215437"/>
                  </a:cubicBezTo>
                  <a:cubicBezTo>
                    <a:pt x="3540902" y="3214766"/>
                    <a:pt x="3539821" y="3213599"/>
                    <a:pt x="3538563" y="3210401"/>
                  </a:cubicBezTo>
                  <a:cubicBezTo>
                    <a:pt x="3537306" y="3207202"/>
                    <a:pt x="3540919" y="3197156"/>
                    <a:pt x="3540240" y="3196245"/>
                  </a:cubicBezTo>
                  <a:cubicBezTo>
                    <a:pt x="3539562" y="3195334"/>
                    <a:pt x="3536077" y="3202189"/>
                    <a:pt x="3534492" y="3204935"/>
                  </a:cubicBezTo>
                  <a:cubicBezTo>
                    <a:pt x="3532906" y="3207681"/>
                    <a:pt x="3533090" y="3211423"/>
                    <a:pt x="3530726" y="3212721"/>
                  </a:cubicBezTo>
                  <a:cubicBezTo>
                    <a:pt x="3528362" y="3214018"/>
                    <a:pt x="3526056" y="3210244"/>
                    <a:pt x="3525062" y="3212115"/>
                  </a:cubicBezTo>
                  <a:cubicBezTo>
                    <a:pt x="3524069" y="3213985"/>
                    <a:pt x="3521645" y="3217783"/>
                    <a:pt x="3524765" y="3223943"/>
                  </a:cubicBezTo>
                  <a:cubicBezTo>
                    <a:pt x="3518969" y="3220408"/>
                    <a:pt x="3512950" y="3217614"/>
                    <a:pt x="3515251" y="3209085"/>
                  </a:cubicBezTo>
                  <a:cubicBezTo>
                    <a:pt x="3510419" y="3207827"/>
                    <a:pt x="3506741" y="3210103"/>
                    <a:pt x="3508259" y="3203671"/>
                  </a:cubicBezTo>
                  <a:cubicBezTo>
                    <a:pt x="3508316" y="3202036"/>
                    <a:pt x="3512282" y="3197280"/>
                    <a:pt x="3518116" y="3190485"/>
                  </a:cubicBezTo>
                  <a:cubicBezTo>
                    <a:pt x="3501071" y="3201421"/>
                    <a:pt x="3498766" y="3188214"/>
                    <a:pt x="3498962" y="3181964"/>
                  </a:cubicBezTo>
                  <a:cubicBezTo>
                    <a:pt x="3492600" y="3183670"/>
                    <a:pt x="3494125" y="3181757"/>
                    <a:pt x="3485643" y="3188323"/>
                  </a:cubicBezTo>
                  <a:cubicBezTo>
                    <a:pt x="3486468" y="3182295"/>
                    <a:pt x="3494684" y="3172380"/>
                    <a:pt x="3500667" y="3172780"/>
                  </a:cubicBezTo>
                  <a:cubicBezTo>
                    <a:pt x="3502382" y="3167909"/>
                    <a:pt x="3504654" y="3169296"/>
                    <a:pt x="3509498" y="3168842"/>
                  </a:cubicBezTo>
                  <a:cubicBezTo>
                    <a:pt x="3514341" y="3168388"/>
                    <a:pt x="3524137" y="3174462"/>
                    <a:pt x="3529728" y="3170054"/>
                  </a:cubicBezTo>
                  <a:cubicBezTo>
                    <a:pt x="3533828" y="3166821"/>
                    <a:pt x="3530805" y="3160654"/>
                    <a:pt x="3530819" y="3156097"/>
                  </a:cubicBezTo>
                  <a:cubicBezTo>
                    <a:pt x="3530834" y="3151541"/>
                    <a:pt x="3534105" y="3145431"/>
                    <a:pt x="3529815" y="3142714"/>
                  </a:cubicBezTo>
                  <a:cubicBezTo>
                    <a:pt x="3525524" y="3139998"/>
                    <a:pt x="3513229" y="3138244"/>
                    <a:pt x="3505074" y="3139798"/>
                  </a:cubicBezTo>
                  <a:cubicBezTo>
                    <a:pt x="3496920" y="3141351"/>
                    <a:pt x="3490258" y="3149528"/>
                    <a:pt x="3480890" y="3152038"/>
                  </a:cubicBezTo>
                  <a:cubicBezTo>
                    <a:pt x="3471521" y="3154548"/>
                    <a:pt x="3459861" y="3155905"/>
                    <a:pt x="3448864" y="3154859"/>
                  </a:cubicBezTo>
                  <a:cubicBezTo>
                    <a:pt x="3437868" y="3153812"/>
                    <a:pt x="3435505" y="3152182"/>
                    <a:pt x="3414909" y="3145760"/>
                  </a:cubicBezTo>
                  <a:cubicBezTo>
                    <a:pt x="3416083" y="3148422"/>
                    <a:pt x="3416694" y="3151456"/>
                    <a:pt x="3416864" y="3154496"/>
                  </a:cubicBezTo>
                  <a:lnTo>
                    <a:pt x="3416414" y="3163635"/>
                  </a:lnTo>
                  <a:cubicBezTo>
                    <a:pt x="3422138" y="3166065"/>
                    <a:pt x="3425641" y="3170450"/>
                    <a:pt x="3427607" y="3175780"/>
                  </a:cubicBezTo>
                  <a:cubicBezTo>
                    <a:pt x="3429573" y="3181111"/>
                    <a:pt x="3431257" y="3191835"/>
                    <a:pt x="3428211" y="3195619"/>
                  </a:cubicBezTo>
                  <a:cubicBezTo>
                    <a:pt x="3425165" y="3199403"/>
                    <a:pt x="3414695" y="3198368"/>
                    <a:pt x="3409332" y="3198483"/>
                  </a:cubicBezTo>
                  <a:cubicBezTo>
                    <a:pt x="3403969" y="3198599"/>
                    <a:pt x="3399122" y="3195458"/>
                    <a:pt x="3396033" y="3196310"/>
                  </a:cubicBezTo>
                  <a:cubicBezTo>
                    <a:pt x="3392945" y="3197162"/>
                    <a:pt x="3391296" y="3199648"/>
                    <a:pt x="3390802" y="3203595"/>
                  </a:cubicBezTo>
                  <a:cubicBezTo>
                    <a:pt x="3390308" y="3207542"/>
                    <a:pt x="3390698" y="3208770"/>
                    <a:pt x="3388343" y="3210542"/>
                  </a:cubicBezTo>
                  <a:cubicBezTo>
                    <a:pt x="3385988" y="3212313"/>
                    <a:pt x="3379944" y="3214824"/>
                    <a:pt x="3376670" y="3214223"/>
                  </a:cubicBezTo>
                  <a:cubicBezTo>
                    <a:pt x="3373939" y="3213232"/>
                    <a:pt x="3368949" y="3208954"/>
                    <a:pt x="3367912" y="3205626"/>
                  </a:cubicBezTo>
                  <a:cubicBezTo>
                    <a:pt x="3365539" y="3205296"/>
                    <a:pt x="3362964" y="3204358"/>
                    <a:pt x="3358050" y="3208727"/>
                  </a:cubicBezTo>
                  <a:cubicBezTo>
                    <a:pt x="3361345" y="3214343"/>
                    <a:pt x="3354969" y="3216513"/>
                    <a:pt x="3351976" y="3217814"/>
                  </a:cubicBezTo>
                  <a:cubicBezTo>
                    <a:pt x="3352366" y="3220636"/>
                    <a:pt x="3356799" y="3220300"/>
                    <a:pt x="3363100" y="3222948"/>
                  </a:cubicBezTo>
                  <a:cubicBezTo>
                    <a:pt x="3351646" y="3228029"/>
                    <a:pt x="3342899" y="3222878"/>
                    <a:pt x="3343946" y="3217452"/>
                  </a:cubicBezTo>
                  <a:cubicBezTo>
                    <a:pt x="3343585" y="3214456"/>
                    <a:pt x="3343458" y="3214242"/>
                    <a:pt x="3341024" y="3211635"/>
                  </a:cubicBezTo>
                  <a:cubicBezTo>
                    <a:pt x="3344393" y="3206929"/>
                    <a:pt x="3340553" y="3196662"/>
                    <a:pt x="3338177" y="3209105"/>
                  </a:cubicBezTo>
                  <a:cubicBezTo>
                    <a:pt x="3331964" y="3205103"/>
                    <a:pt x="3333607" y="3208657"/>
                    <a:pt x="3333727" y="3209453"/>
                  </a:cubicBezTo>
                  <a:cubicBezTo>
                    <a:pt x="3333847" y="3210249"/>
                    <a:pt x="3333790" y="3212006"/>
                    <a:pt x="3338897" y="3213881"/>
                  </a:cubicBezTo>
                  <a:cubicBezTo>
                    <a:pt x="3333294" y="3215147"/>
                    <a:pt x="3323367" y="3212877"/>
                    <a:pt x="3324521" y="3207270"/>
                  </a:cubicBezTo>
                  <a:cubicBezTo>
                    <a:pt x="3320321" y="3200143"/>
                    <a:pt x="3319309" y="3199536"/>
                    <a:pt x="3319128" y="3196443"/>
                  </a:cubicBezTo>
                  <a:cubicBezTo>
                    <a:pt x="3318947" y="3193351"/>
                    <a:pt x="3320812" y="3190257"/>
                    <a:pt x="3323435" y="3188716"/>
                  </a:cubicBezTo>
                  <a:cubicBezTo>
                    <a:pt x="3326058" y="3187175"/>
                    <a:pt x="3332371" y="3188137"/>
                    <a:pt x="3334866" y="3187196"/>
                  </a:cubicBezTo>
                  <a:cubicBezTo>
                    <a:pt x="3337362" y="3186256"/>
                    <a:pt x="3339408" y="3186707"/>
                    <a:pt x="3338409" y="3183073"/>
                  </a:cubicBezTo>
                  <a:cubicBezTo>
                    <a:pt x="3334442" y="3180853"/>
                    <a:pt x="3329893" y="3184482"/>
                    <a:pt x="3327250" y="3184070"/>
                  </a:cubicBezTo>
                  <a:cubicBezTo>
                    <a:pt x="3324607" y="3183658"/>
                    <a:pt x="3323251" y="3182336"/>
                    <a:pt x="3322549" y="3180600"/>
                  </a:cubicBezTo>
                  <a:cubicBezTo>
                    <a:pt x="3321846" y="3178864"/>
                    <a:pt x="3325388" y="3173848"/>
                    <a:pt x="3323033" y="3173653"/>
                  </a:cubicBezTo>
                  <a:cubicBezTo>
                    <a:pt x="3320678" y="3173458"/>
                    <a:pt x="3319270" y="3174412"/>
                    <a:pt x="3310393" y="3180339"/>
                  </a:cubicBezTo>
                  <a:cubicBezTo>
                    <a:pt x="3312258" y="3175239"/>
                    <a:pt x="3314075" y="3166049"/>
                    <a:pt x="3327421" y="3164986"/>
                  </a:cubicBezTo>
                  <a:cubicBezTo>
                    <a:pt x="3331184" y="3159060"/>
                    <a:pt x="3335216" y="3160557"/>
                    <a:pt x="3338718" y="3161292"/>
                  </a:cubicBezTo>
                  <a:cubicBezTo>
                    <a:pt x="3342220" y="3162028"/>
                    <a:pt x="3345175" y="3165892"/>
                    <a:pt x="3348431" y="3169400"/>
                  </a:cubicBezTo>
                  <a:cubicBezTo>
                    <a:pt x="3351687" y="3172909"/>
                    <a:pt x="3354360" y="3180807"/>
                    <a:pt x="3358254" y="3182342"/>
                  </a:cubicBezTo>
                  <a:cubicBezTo>
                    <a:pt x="3362149" y="3183878"/>
                    <a:pt x="3367719" y="3179700"/>
                    <a:pt x="3371798" y="3178615"/>
                  </a:cubicBezTo>
                  <a:cubicBezTo>
                    <a:pt x="3375877" y="3177530"/>
                    <a:pt x="3377319" y="3177411"/>
                    <a:pt x="3382728" y="3175833"/>
                  </a:cubicBezTo>
                  <a:cubicBezTo>
                    <a:pt x="3377990" y="3169697"/>
                    <a:pt x="3375193" y="3169537"/>
                    <a:pt x="3371838" y="3167756"/>
                  </a:cubicBezTo>
                  <a:cubicBezTo>
                    <a:pt x="3368483" y="3165976"/>
                    <a:pt x="3365071" y="3166496"/>
                    <a:pt x="3362598" y="3165150"/>
                  </a:cubicBezTo>
                  <a:cubicBezTo>
                    <a:pt x="3360125" y="3163803"/>
                    <a:pt x="3358269" y="3162434"/>
                    <a:pt x="3357002" y="3159677"/>
                  </a:cubicBezTo>
                  <a:cubicBezTo>
                    <a:pt x="3355734" y="3156920"/>
                    <a:pt x="3355093" y="3153738"/>
                    <a:pt x="3354992" y="3148609"/>
                  </a:cubicBezTo>
                  <a:cubicBezTo>
                    <a:pt x="3354967" y="3147326"/>
                    <a:pt x="3355034" y="3145778"/>
                    <a:pt x="3355166" y="3144095"/>
                  </a:cubicBezTo>
                  <a:lnTo>
                    <a:pt x="3357901" y="3137695"/>
                  </a:lnTo>
                  <a:cubicBezTo>
                    <a:pt x="3345127" y="3147931"/>
                    <a:pt x="3305438" y="3139735"/>
                    <a:pt x="3290445" y="3143994"/>
                  </a:cubicBezTo>
                  <a:cubicBezTo>
                    <a:pt x="3256269" y="3153702"/>
                    <a:pt x="3265677" y="3175335"/>
                    <a:pt x="3217523" y="3173755"/>
                  </a:cubicBezTo>
                  <a:lnTo>
                    <a:pt x="3193827" y="3171623"/>
                  </a:lnTo>
                  <a:lnTo>
                    <a:pt x="3191088" y="3176398"/>
                  </a:lnTo>
                  <a:cubicBezTo>
                    <a:pt x="3183529" y="3186658"/>
                    <a:pt x="3173686" y="3182083"/>
                    <a:pt x="3168131" y="3185203"/>
                  </a:cubicBezTo>
                  <a:cubicBezTo>
                    <a:pt x="3166244" y="3187981"/>
                    <a:pt x="3167658" y="3187625"/>
                    <a:pt x="3167098" y="3190845"/>
                  </a:cubicBezTo>
                  <a:cubicBezTo>
                    <a:pt x="3166539" y="3194066"/>
                    <a:pt x="3132384" y="3207818"/>
                    <a:pt x="3120677" y="3210824"/>
                  </a:cubicBezTo>
                  <a:cubicBezTo>
                    <a:pt x="3124640" y="3206814"/>
                    <a:pt x="3129847" y="3205558"/>
                    <a:pt x="3129272" y="3199746"/>
                  </a:cubicBezTo>
                  <a:cubicBezTo>
                    <a:pt x="3117863" y="3206502"/>
                    <a:pt x="3100176" y="3203988"/>
                    <a:pt x="3091593" y="3208086"/>
                  </a:cubicBezTo>
                  <a:cubicBezTo>
                    <a:pt x="3083009" y="3212185"/>
                    <a:pt x="3078486" y="3213007"/>
                    <a:pt x="3077768" y="3224337"/>
                  </a:cubicBezTo>
                  <a:cubicBezTo>
                    <a:pt x="3075055" y="3216396"/>
                    <a:pt x="3075237" y="3213627"/>
                    <a:pt x="3075278" y="3208348"/>
                  </a:cubicBezTo>
                  <a:cubicBezTo>
                    <a:pt x="3072753" y="3209772"/>
                    <a:pt x="3073221" y="3207887"/>
                    <a:pt x="3068231" y="3212737"/>
                  </a:cubicBezTo>
                  <a:cubicBezTo>
                    <a:pt x="3066947" y="3206135"/>
                    <a:pt x="3066751" y="3204666"/>
                    <a:pt x="3069283" y="3202254"/>
                  </a:cubicBezTo>
                  <a:cubicBezTo>
                    <a:pt x="3065897" y="3201988"/>
                    <a:pt x="3051908" y="3204125"/>
                    <a:pt x="3047538" y="3203653"/>
                  </a:cubicBezTo>
                  <a:cubicBezTo>
                    <a:pt x="3043168" y="3203181"/>
                    <a:pt x="3045728" y="3200787"/>
                    <a:pt x="3043063" y="3199423"/>
                  </a:cubicBezTo>
                  <a:cubicBezTo>
                    <a:pt x="3040682" y="3207276"/>
                    <a:pt x="3030381" y="3214363"/>
                    <a:pt x="3028407" y="3214183"/>
                  </a:cubicBezTo>
                  <a:cubicBezTo>
                    <a:pt x="3026432" y="3214004"/>
                    <a:pt x="3034921" y="3206705"/>
                    <a:pt x="3031215" y="3198346"/>
                  </a:cubicBezTo>
                  <a:cubicBezTo>
                    <a:pt x="3029789" y="3197808"/>
                    <a:pt x="3026078" y="3205821"/>
                    <a:pt x="3023276" y="3204252"/>
                  </a:cubicBezTo>
                  <a:cubicBezTo>
                    <a:pt x="3024179" y="3197376"/>
                    <a:pt x="3021145" y="3194883"/>
                    <a:pt x="3017820" y="3192841"/>
                  </a:cubicBezTo>
                  <a:cubicBezTo>
                    <a:pt x="3019626" y="3202529"/>
                    <a:pt x="3008196" y="3208902"/>
                    <a:pt x="3002470" y="3209038"/>
                  </a:cubicBezTo>
                  <a:cubicBezTo>
                    <a:pt x="2993158" y="3209259"/>
                    <a:pt x="2993919" y="3201299"/>
                    <a:pt x="2989997" y="3195234"/>
                  </a:cubicBezTo>
                  <a:cubicBezTo>
                    <a:pt x="2984934" y="3196710"/>
                    <a:pt x="2985991" y="3206438"/>
                    <a:pt x="2983524" y="3208991"/>
                  </a:cubicBezTo>
                  <a:cubicBezTo>
                    <a:pt x="2981057" y="3211544"/>
                    <a:pt x="2975869" y="3207768"/>
                    <a:pt x="2975193" y="3210553"/>
                  </a:cubicBezTo>
                  <a:cubicBezTo>
                    <a:pt x="2974516" y="3213337"/>
                    <a:pt x="2975014" y="3219708"/>
                    <a:pt x="2979467" y="3225700"/>
                  </a:cubicBezTo>
                  <a:cubicBezTo>
                    <a:pt x="2963866" y="3218582"/>
                    <a:pt x="2965599" y="3212879"/>
                    <a:pt x="2965992" y="3206285"/>
                  </a:cubicBezTo>
                  <a:cubicBezTo>
                    <a:pt x="2959848" y="3202579"/>
                    <a:pt x="2958437" y="3202020"/>
                    <a:pt x="2958946" y="3197951"/>
                  </a:cubicBezTo>
                  <a:cubicBezTo>
                    <a:pt x="2959455" y="3193882"/>
                    <a:pt x="2971489" y="3186467"/>
                    <a:pt x="2969046" y="3181872"/>
                  </a:cubicBezTo>
                  <a:cubicBezTo>
                    <a:pt x="2965748" y="3182863"/>
                    <a:pt x="2961326" y="3187570"/>
                    <a:pt x="2957686" y="3188256"/>
                  </a:cubicBezTo>
                  <a:cubicBezTo>
                    <a:pt x="2954046" y="3188942"/>
                    <a:pt x="2949443" y="3188521"/>
                    <a:pt x="2947204" y="3185988"/>
                  </a:cubicBezTo>
                  <a:cubicBezTo>
                    <a:pt x="2944965" y="3183455"/>
                    <a:pt x="2946466" y="3173784"/>
                    <a:pt x="2944251" y="3173058"/>
                  </a:cubicBezTo>
                  <a:cubicBezTo>
                    <a:pt x="2942035" y="3172332"/>
                    <a:pt x="2941349" y="3171638"/>
                    <a:pt x="2933910" y="3181633"/>
                  </a:cubicBezTo>
                  <a:cubicBezTo>
                    <a:pt x="2927896" y="3168447"/>
                    <a:pt x="2946416" y="3162234"/>
                    <a:pt x="2952354" y="3165441"/>
                  </a:cubicBezTo>
                  <a:cubicBezTo>
                    <a:pt x="2955359" y="3161123"/>
                    <a:pt x="2956638" y="3160819"/>
                    <a:pt x="2961320" y="3161770"/>
                  </a:cubicBezTo>
                  <a:cubicBezTo>
                    <a:pt x="2966002" y="3162720"/>
                    <a:pt x="2971054" y="3179355"/>
                    <a:pt x="2980447" y="3171143"/>
                  </a:cubicBezTo>
                  <a:cubicBezTo>
                    <a:pt x="2977867" y="3166003"/>
                    <a:pt x="2966659" y="3164666"/>
                    <a:pt x="2964317" y="3161096"/>
                  </a:cubicBezTo>
                  <a:cubicBezTo>
                    <a:pt x="2961976" y="3157526"/>
                    <a:pt x="2961816" y="3153415"/>
                    <a:pt x="2966398" y="3149724"/>
                  </a:cubicBezTo>
                  <a:cubicBezTo>
                    <a:pt x="2964994" y="3146593"/>
                    <a:pt x="2964405" y="3144886"/>
                    <a:pt x="2955894" y="3142306"/>
                  </a:cubicBezTo>
                  <a:cubicBezTo>
                    <a:pt x="2958897" y="3141173"/>
                    <a:pt x="2961331" y="3140734"/>
                    <a:pt x="2963371" y="3140726"/>
                  </a:cubicBezTo>
                  <a:cubicBezTo>
                    <a:pt x="2969489" y="3140702"/>
                    <a:pt x="2972053" y="3144554"/>
                    <a:pt x="2975763" y="3145137"/>
                  </a:cubicBezTo>
                  <a:cubicBezTo>
                    <a:pt x="2980709" y="3145915"/>
                    <a:pt x="2981950" y="3143209"/>
                    <a:pt x="2985574" y="3146972"/>
                  </a:cubicBezTo>
                  <a:cubicBezTo>
                    <a:pt x="2989198" y="3150734"/>
                    <a:pt x="2991953" y="3164276"/>
                    <a:pt x="2997504" y="3167713"/>
                  </a:cubicBezTo>
                  <a:cubicBezTo>
                    <a:pt x="3003055" y="3171150"/>
                    <a:pt x="3011592" y="3169015"/>
                    <a:pt x="3018880" y="3167593"/>
                  </a:cubicBezTo>
                  <a:cubicBezTo>
                    <a:pt x="3026168" y="3166170"/>
                    <a:pt x="3030347" y="3162489"/>
                    <a:pt x="3041231" y="3159178"/>
                  </a:cubicBezTo>
                  <a:cubicBezTo>
                    <a:pt x="3054343" y="3155189"/>
                    <a:pt x="3078631" y="3157827"/>
                    <a:pt x="3086531" y="3157831"/>
                  </a:cubicBezTo>
                  <a:lnTo>
                    <a:pt x="3080512" y="3134126"/>
                  </a:lnTo>
                  <a:cubicBezTo>
                    <a:pt x="3077576" y="3132869"/>
                    <a:pt x="3079684" y="3132857"/>
                    <a:pt x="3075214" y="3128246"/>
                  </a:cubicBezTo>
                  <a:cubicBezTo>
                    <a:pt x="3074244" y="3131159"/>
                    <a:pt x="3066772" y="3137083"/>
                    <a:pt x="3058416" y="3132183"/>
                  </a:cubicBezTo>
                  <a:cubicBezTo>
                    <a:pt x="3051105" y="3127896"/>
                    <a:pt x="3033746" y="3110144"/>
                    <a:pt x="3027176" y="3101788"/>
                  </a:cubicBezTo>
                  <a:lnTo>
                    <a:pt x="3024008" y="3099450"/>
                  </a:lnTo>
                  <a:cubicBezTo>
                    <a:pt x="3022690" y="3098335"/>
                    <a:pt x="3023981" y="3097662"/>
                    <a:pt x="3022509" y="3107128"/>
                  </a:cubicBezTo>
                  <a:cubicBezTo>
                    <a:pt x="3014135" y="3105665"/>
                    <a:pt x="3015161" y="3096154"/>
                    <a:pt x="3013071" y="3094799"/>
                  </a:cubicBezTo>
                  <a:cubicBezTo>
                    <a:pt x="3010982" y="3093443"/>
                    <a:pt x="3011158" y="3092479"/>
                    <a:pt x="3009972" y="3098994"/>
                  </a:cubicBezTo>
                  <a:cubicBezTo>
                    <a:pt x="3002958" y="3096519"/>
                    <a:pt x="3006194" y="3091498"/>
                    <a:pt x="3002458" y="3090735"/>
                  </a:cubicBezTo>
                  <a:cubicBezTo>
                    <a:pt x="2998985" y="3092597"/>
                    <a:pt x="2991915" y="3095509"/>
                    <a:pt x="2987556" y="3094415"/>
                  </a:cubicBezTo>
                  <a:cubicBezTo>
                    <a:pt x="2983197" y="3093321"/>
                    <a:pt x="2977708" y="3088509"/>
                    <a:pt x="2976306" y="3084170"/>
                  </a:cubicBezTo>
                  <a:cubicBezTo>
                    <a:pt x="2974905" y="3079831"/>
                    <a:pt x="2970967" y="3076557"/>
                    <a:pt x="2979147" y="3068381"/>
                  </a:cubicBezTo>
                  <a:cubicBezTo>
                    <a:pt x="2979168" y="3076087"/>
                    <a:pt x="2982153" y="3079349"/>
                    <a:pt x="2984935" y="3081148"/>
                  </a:cubicBezTo>
                  <a:cubicBezTo>
                    <a:pt x="2987717" y="3082948"/>
                    <a:pt x="2993614" y="3081095"/>
                    <a:pt x="2995839" y="3079180"/>
                  </a:cubicBezTo>
                  <a:cubicBezTo>
                    <a:pt x="2998065" y="3077265"/>
                    <a:pt x="2999699" y="3072919"/>
                    <a:pt x="2998290" y="3069656"/>
                  </a:cubicBezTo>
                  <a:cubicBezTo>
                    <a:pt x="2996880" y="3066393"/>
                    <a:pt x="2986750" y="3069847"/>
                    <a:pt x="2987381" y="3059603"/>
                  </a:cubicBezTo>
                  <a:cubicBezTo>
                    <a:pt x="2987686" y="3054632"/>
                    <a:pt x="2989633" y="3052613"/>
                    <a:pt x="2993393" y="3049488"/>
                  </a:cubicBezTo>
                  <a:cubicBezTo>
                    <a:pt x="2992698" y="3046286"/>
                    <a:pt x="2989427" y="3044638"/>
                    <a:pt x="2986891" y="3044441"/>
                  </a:cubicBezTo>
                  <a:cubicBezTo>
                    <a:pt x="2984356" y="3044244"/>
                    <a:pt x="2980103" y="3048264"/>
                    <a:pt x="2978180" y="3048305"/>
                  </a:cubicBezTo>
                  <a:cubicBezTo>
                    <a:pt x="2976257" y="3048346"/>
                    <a:pt x="2976597" y="3043980"/>
                    <a:pt x="2975355" y="3044685"/>
                  </a:cubicBezTo>
                  <a:cubicBezTo>
                    <a:pt x="2974113" y="3045391"/>
                    <a:pt x="2971710" y="3045357"/>
                    <a:pt x="2970729" y="3052539"/>
                  </a:cubicBezTo>
                  <a:cubicBezTo>
                    <a:pt x="2967773" y="3048016"/>
                    <a:pt x="2958385" y="3044809"/>
                    <a:pt x="2967662" y="3037440"/>
                  </a:cubicBezTo>
                  <a:cubicBezTo>
                    <a:pt x="2967030" y="3031570"/>
                    <a:pt x="2968464" y="3026868"/>
                    <a:pt x="2972000" y="3025215"/>
                  </a:cubicBezTo>
                  <a:cubicBezTo>
                    <a:pt x="2975536" y="3023562"/>
                    <a:pt x="2982292" y="3024134"/>
                    <a:pt x="2988880" y="3027522"/>
                  </a:cubicBezTo>
                  <a:cubicBezTo>
                    <a:pt x="2987988" y="3015271"/>
                    <a:pt x="2976873" y="3024640"/>
                    <a:pt x="2971855" y="3014958"/>
                  </a:cubicBezTo>
                  <a:cubicBezTo>
                    <a:pt x="2969576" y="3010559"/>
                    <a:pt x="2973913" y="3005045"/>
                    <a:pt x="2972948" y="3002502"/>
                  </a:cubicBezTo>
                  <a:cubicBezTo>
                    <a:pt x="2971983" y="2999959"/>
                    <a:pt x="2965683" y="3001002"/>
                    <a:pt x="2966066" y="2999700"/>
                  </a:cubicBezTo>
                  <a:cubicBezTo>
                    <a:pt x="2966449" y="2998398"/>
                    <a:pt x="2972215" y="2994291"/>
                    <a:pt x="2975244" y="2994690"/>
                  </a:cubicBezTo>
                  <a:cubicBezTo>
                    <a:pt x="2981011" y="2995451"/>
                    <a:pt x="2984013" y="2999857"/>
                    <a:pt x="2983838" y="3004266"/>
                  </a:cubicBezTo>
                  <a:cubicBezTo>
                    <a:pt x="2986287" y="3006576"/>
                    <a:pt x="2991677" y="3005226"/>
                    <a:pt x="2994457" y="3008376"/>
                  </a:cubicBezTo>
                  <a:cubicBezTo>
                    <a:pt x="2997237" y="3011525"/>
                    <a:pt x="2999289" y="3022635"/>
                    <a:pt x="3000517" y="3023163"/>
                  </a:cubicBezTo>
                  <a:cubicBezTo>
                    <a:pt x="3006407" y="3015300"/>
                    <a:pt x="2998049" y="3015514"/>
                    <a:pt x="2999256" y="3011463"/>
                  </a:cubicBezTo>
                  <a:cubicBezTo>
                    <a:pt x="3000463" y="3007411"/>
                    <a:pt x="3004592" y="3004813"/>
                    <a:pt x="3004554" y="3001543"/>
                  </a:cubicBezTo>
                  <a:cubicBezTo>
                    <a:pt x="3004517" y="2998272"/>
                    <a:pt x="3000945" y="2995486"/>
                    <a:pt x="2999030" y="2991841"/>
                  </a:cubicBezTo>
                  <a:close/>
                  <a:moveTo>
                    <a:pt x="5213721" y="2791156"/>
                  </a:moveTo>
                  <a:cubicBezTo>
                    <a:pt x="5190440" y="2793988"/>
                    <a:pt x="5170847" y="2804972"/>
                    <a:pt x="5160460" y="2823435"/>
                  </a:cubicBezTo>
                  <a:cubicBezTo>
                    <a:pt x="5139686" y="2860363"/>
                    <a:pt x="5163603" y="2913228"/>
                    <a:pt x="5213880" y="2941512"/>
                  </a:cubicBezTo>
                  <a:cubicBezTo>
                    <a:pt x="5264158" y="2969796"/>
                    <a:pt x="5321757" y="2962789"/>
                    <a:pt x="5342531" y="2925861"/>
                  </a:cubicBezTo>
                  <a:cubicBezTo>
                    <a:pt x="5363305" y="2888934"/>
                    <a:pt x="5339387" y="2836069"/>
                    <a:pt x="5289110" y="2807785"/>
                  </a:cubicBezTo>
                  <a:cubicBezTo>
                    <a:pt x="5263971" y="2793643"/>
                    <a:pt x="5237002" y="2788323"/>
                    <a:pt x="5213721" y="2791156"/>
                  </a:cubicBezTo>
                  <a:close/>
                  <a:moveTo>
                    <a:pt x="3196578" y="2779807"/>
                  </a:moveTo>
                  <a:lnTo>
                    <a:pt x="3194068" y="2779899"/>
                  </a:lnTo>
                  <a:cubicBezTo>
                    <a:pt x="3191911" y="2780381"/>
                    <a:pt x="3188256" y="2782978"/>
                    <a:pt x="3187313" y="2784089"/>
                  </a:cubicBezTo>
                  <a:cubicBezTo>
                    <a:pt x="3186371" y="2785200"/>
                    <a:pt x="3187463" y="2786373"/>
                    <a:pt x="3188414" y="2786565"/>
                  </a:cubicBezTo>
                  <a:cubicBezTo>
                    <a:pt x="3189366" y="2786758"/>
                    <a:pt x="3191606" y="2785064"/>
                    <a:pt x="3193021" y="2785241"/>
                  </a:cubicBezTo>
                  <a:cubicBezTo>
                    <a:pt x="3194437" y="2785419"/>
                    <a:pt x="3196057" y="2786282"/>
                    <a:pt x="3196482" y="2786991"/>
                  </a:cubicBezTo>
                  <a:cubicBezTo>
                    <a:pt x="3196908" y="2787701"/>
                    <a:pt x="3196461" y="2788829"/>
                    <a:pt x="3195575" y="2789498"/>
                  </a:cubicBezTo>
                  <a:cubicBezTo>
                    <a:pt x="3194689" y="2790167"/>
                    <a:pt x="3191021" y="2790540"/>
                    <a:pt x="3191591" y="2791643"/>
                  </a:cubicBezTo>
                  <a:cubicBezTo>
                    <a:pt x="3192162" y="2792747"/>
                    <a:pt x="3197987" y="2794151"/>
                    <a:pt x="3198996" y="2796119"/>
                  </a:cubicBezTo>
                  <a:cubicBezTo>
                    <a:pt x="3200004" y="2798087"/>
                    <a:pt x="3199180" y="2801782"/>
                    <a:pt x="3197646" y="2803450"/>
                  </a:cubicBezTo>
                  <a:cubicBezTo>
                    <a:pt x="3196111" y="2805118"/>
                    <a:pt x="3192083" y="2803852"/>
                    <a:pt x="3189790" y="2806128"/>
                  </a:cubicBezTo>
                  <a:cubicBezTo>
                    <a:pt x="3187497" y="2808405"/>
                    <a:pt x="3183897" y="2813505"/>
                    <a:pt x="3183887" y="2817109"/>
                  </a:cubicBezTo>
                  <a:cubicBezTo>
                    <a:pt x="3183876" y="2820714"/>
                    <a:pt x="3186812" y="2826479"/>
                    <a:pt x="3189728" y="2827753"/>
                  </a:cubicBezTo>
                  <a:cubicBezTo>
                    <a:pt x="3192644" y="2829027"/>
                    <a:pt x="3198643" y="2827326"/>
                    <a:pt x="3201384" y="2824752"/>
                  </a:cubicBezTo>
                  <a:cubicBezTo>
                    <a:pt x="3204125" y="2822178"/>
                    <a:pt x="3206069" y="2815550"/>
                    <a:pt x="3206176" y="2812307"/>
                  </a:cubicBezTo>
                  <a:cubicBezTo>
                    <a:pt x="3206282" y="2809064"/>
                    <a:pt x="3201910" y="2807610"/>
                    <a:pt x="3202022" y="2805292"/>
                  </a:cubicBezTo>
                  <a:cubicBezTo>
                    <a:pt x="3202135" y="2802974"/>
                    <a:pt x="3204741" y="2798810"/>
                    <a:pt x="3206851" y="2798398"/>
                  </a:cubicBezTo>
                  <a:cubicBezTo>
                    <a:pt x="3208960" y="2797985"/>
                    <a:pt x="3213864" y="2800858"/>
                    <a:pt x="3214893" y="2800687"/>
                  </a:cubicBezTo>
                  <a:cubicBezTo>
                    <a:pt x="3215922" y="2800516"/>
                    <a:pt x="3213398" y="2798375"/>
                    <a:pt x="3213027" y="2797372"/>
                  </a:cubicBezTo>
                  <a:cubicBezTo>
                    <a:pt x="3212656" y="2796369"/>
                    <a:pt x="3213011" y="2794751"/>
                    <a:pt x="3213730" y="2794244"/>
                  </a:cubicBezTo>
                  <a:cubicBezTo>
                    <a:pt x="3214449" y="2793738"/>
                    <a:pt x="3216397" y="2793669"/>
                    <a:pt x="3217344" y="2794333"/>
                  </a:cubicBezTo>
                  <a:cubicBezTo>
                    <a:pt x="3218291" y="2794996"/>
                    <a:pt x="3218689" y="2797327"/>
                    <a:pt x="3219412" y="2798224"/>
                  </a:cubicBezTo>
                  <a:cubicBezTo>
                    <a:pt x="3220135" y="2799120"/>
                    <a:pt x="3221649" y="2800350"/>
                    <a:pt x="3222110" y="2799286"/>
                  </a:cubicBezTo>
                  <a:cubicBezTo>
                    <a:pt x="3222571" y="2798222"/>
                    <a:pt x="3222604" y="2793505"/>
                    <a:pt x="3222179" y="2791839"/>
                  </a:cubicBezTo>
                  <a:cubicBezTo>
                    <a:pt x="3221753" y="2790173"/>
                    <a:pt x="3221081" y="2790213"/>
                    <a:pt x="3217428" y="2788440"/>
                  </a:cubicBezTo>
                  <a:cubicBezTo>
                    <a:pt x="3213774" y="2786666"/>
                    <a:pt x="3203973" y="2782692"/>
                    <a:pt x="3200258" y="2781197"/>
                  </a:cubicBezTo>
                  <a:cubicBezTo>
                    <a:pt x="3198399" y="2780450"/>
                    <a:pt x="3197392" y="2780005"/>
                    <a:pt x="3196578" y="2779807"/>
                  </a:cubicBezTo>
                  <a:close/>
                  <a:moveTo>
                    <a:pt x="3222251" y="2772855"/>
                  </a:moveTo>
                  <a:cubicBezTo>
                    <a:pt x="3220078" y="2777118"/>
                    <a:pt x="3222848" y="2781342"/>
                    <a:pt x="3224425" y="2783794"/>
                  </a:cubicBezTo>
                  <a:cubicBezTo>
                    <a:pt x="3226003" y="2786246"/>
                    <a:pt x="3228499" y="2788047"/>
                    <a:pt x="3231715" y="2787567"/>
                  </a:cubicBezTo>
                  <a:cubicBezTo>
                    <a:pt x="3234931" y="2787087"/>
                    <a:pt x="3233943" y="2785037"/>
                    <a:pt x="3243720" y="2780913"/>
                  </a:cubicBezTo>
                  <a:cubicBezTo>
                    <a:pt x="3233280" y="2779700"/>
                    <a:pt x="3225137" y="2771581"/>
                    <a:pt x="3222251" y="2772855"/>
                  </a:cubicBezTo>
                  <a:close/>
                  <a:moveTo>
                    <a:pt x="3188069" y="2753467"/>
                  </a:moveTo>
                  <a:cubicBezTo>
                    <a:pt x="3191949" y="2763343"/>
                    <a:pt x="3189079" y="2763051"/>
                    <a:pt x="3190552" y="2766098"/>
                  </a:cubicBezTo>
                  <a:cubicBezTo>
                    <a:pt x="3192025" y="2769145"/>
                    <a:pt x="3194242" y="2771971"/>
                    <a:pt x="3196909" y="2771750"/>
                  </a:cubicBezTo>
                  <a:cubicBezTo>
                    <a:pt x="3199576" y="2771528"/>
                    <a:pt x="3205022" y="2769301"/>
                    <a:pt x="3206554" y="2764768"/>
                  </a:cubicBezTo>
                  <a:cubicBezTo>
                    <a:pt x="3205450" y="2761814"/>
                    <a:pt x="3196231" y="2760089"/>
                    <a:pt x="3188069" y="2753467"/>
                  </a:cubicBezTo>
                  <a:close/>
                  <a:moveTo>
                    <a:pt x="5210646" y="2747200"/>
                  </a:moveTo>
                  <a:cubicBezTo>
                    <a:pt x="5223882" y="2745954"/>
                    <a:pt x="5237632" y="2746484"/>
                    <a:pt x="5251470" y="2748873"/>
                  </a:cubicBezTo>
                  <a:cubicBezTo>
                    <a:pt x="5269921" y="2752058"/>
                    <a:pt x="5288526" y="2758546"/>
                    <a:pt x="5306271" y="2768529"/>
                  </a:cubicBezTo>
                  <a:cubicBezTo>
                    <a:pt x="5377251" y="2808459"/>
                    <a:pt x="5407591" y="2889182"/>
                    <a:pt x="5374036" y="2948827"/>
                  </a:cubicBezTo>
                  <a:cubicBezTo>
                    <a:pt x="5340482" y="3008473"/>
                    <a:pt x="5255740" y="3024455"/>
                    <a:pt x="5184760" y="2984524"/>
                  </a:cubicBezTo>
                  <a:cubicBezTo>
                    <a:pt x="5113780" y="2944593"/>
                    <a:pt x="5083440" y="2863871"/>
                    <a:pt x="5116994" y="2804225"/>
                  </a:cubicBezTo>
                  <a:cubicBezTo>
                    <a:pt x="5135869" y="2770675"/>
                    <a:pt x="5170939" y="2750940"/>
                    <a:pt x="5210646" y="2747200"/>
                  </a:cubicBezTo>
                  <a:close/>
                  <a:moveTo>
                    <a:pt x="3077941" y="2727859"/>
                  </a:moveTo>
                  <a:cubicBezTo>
                    <a:pt x="3085216" y="2727649"/>
                    <a:pt x="3086231" y="2729975"/>
                    <a:pt x="3089127" y="2732566"/>
                  </a:cubicBezTo>
                  <a:cubicBezTo>
                    <a:pt x="3092022" y="2735157"/>
                    <a:pt x="3094489" y="2739454"/>
                    <a:pt x="3095315" y="2743405"/>
                  </a:cubicBezTo>
                  <a:cubicBezTo>
                    <a:pt x="3096141" y="2747356"/>
                    <a:pt x="3094776" y="2751487"/>
                    <a:pt x="3094083" y="2756273"/>
                  </a:cubicBezTo>
                  <a:cubicBezTo>
                    <a:pt x="3093390" y="2761059"/>
                    <a:pt x="3091872" y="2766723"/>
                    <a:pt x="3091156" y="2772122"/>
                  </a:cubicBezTo>
                  <a:cubicBezTo>
                    <a:pt x="3090440" y="2777521"/>
                    <a:pt x="3088846" y="2784175"/>
                    <a:pt x="3089787" y="2788667"/>
                  </a:cubicBezTo>
                  <a:cubicBezTo>
                    <a:pt x="3090727" y="2793159"/>
                    <a:pt x="3093341" y="2795649"/>
                    <a:pt x="3096800" y="2799075"/>
                  </a:cubicBezTo>
                  <a:cubicBezTo>
                    <a:pt x="3100259" y="2802501"/>
                    <a:pt x="3103514" y="2802462"/>
                    <a:pt x="3110538" y="2809223"/>
                  </a:cubicBezTo>
                  <a:cubicBezTo>
                    <a:pt x="3114050" y="2812604"/>
                    <a:pt x="3120598" y="2818270"/>
                    <a:pt x="3126544" y="2824060"/>
                  </a:cubicBezTo>
                  <a:lnTo>
                    <a:pt x="3135324" y="2828188"/>
                  </a:lnTo>
                  <a:cubicBezTo>
                    <a:pt x="3141283" y="2830328"/>
                    <a:pt x="3146968" y="2832264"/>
                    <a:pt x="3149497" y="2833398"/>
                  </a:cubicBezTo>
                  <a:cubicBezTo>
                    <a:pt x="3150575" y="2827708"/>
                    <a:pt x="3152609" y="2816758"/>
                    <a:pt x="3151448" y="2811493"/>
                  </a:cubicBezTo>
                  <a:cubicBezTo>
                    <a:pt x="3150288" y="2806228"/>
                    <a:pt x="3141961" y="2804300"/>
                    <a:pt x="3142536" y="2801807"/>
                  </a:cubicBezTo>
                  <a:cubicBezTo>
                    <a:pt x="3148056" y="2799627"/>
                    <a:pt x="3154469" y="2782912"/>
                    <a:pt x="3158495" y="2778587"/>
                  </a:cubicBezTo>
                  <a:cubicBezTo>
                    <a:pt x="3153568" y="2775457"/>
                    <a:pt x="3153225" y="2774886"/>
                    <a:pt x="3151676" y="2770489"/>
                  </a:cubicBezTo>
                  <a:cubicBezTo>
                    <a:pt x="3156393" y="2769077"/>
                    <a:pt x="3167453" y="2754421"/>
                    <a:pt x="3172774" y="2751312"/>
                  </a:cubicBezTo>
                  <a:cubicBezTo>
                    <a:pt x="3170336" y="2744620"/>
                    <a:pt x="3173541" y="2733907"/>
                    <a:pt x="3176439" y="2731805"/>
                  </a:cubicBezTo>
                  <a:cubicBezTo>
                    <a:pt x="3179337" y="2729703"/>
                    <a:pt x="3184773" y="2735080"/>
                    <a:pt x="3188374" y="2736906"/>
                  </a:cubicBezTo>
                  <a:cubicBezTo>
                    <a:pt x="3191677" y="2728704"/>
                    <a:pt x="3198034" y="2733355"/>
                    <a:pt x="3203418" y="2732645"/>
                  </a:cubicBezTo>
                  <a:cubicBezTo>
                    <a:pt x="3205327" y="2731506"/>
                    <a:pt x="3208005" y="2730957"/>
                    <a:pt x="3211024" y="2730967"/>
                  </a:cubicBezTo>
                  <a:cubicBezTo>
                    <a:pt x="3214044" y="2730978"/>
                    <a:pt x="3217406" y="2731547"/>
                    <a:pt x="3220680" y="2732645"/>
                  </a:cubicBezTo>
                  <a:cubicBezTo>
                    <a:pt x="3227230" y="2734839"/>
                    <a:pt x="3237844" y="2741409"/>
                    <a:pt x="3242717" y="2745813"/>
                  </a:cubicBezTo>
                  <a:cubicBezTo>
                    <a:pt x="3247590" y="2750217"/>
                    <a:pt x="3249674" y="2751329"/>
                    <a:pt x="3249918" y="2759068"/>
                  </a:cubicBezTo>
                  <a:cubicBezTo>
                    <a:pt x="3251729" y="2763046"/>
                    <a:pt x="3256072" y="2765432"/>
                    <a:pt x="3253585" y="2769680"/>
                  </a:cubicBezTo>
                  <a:cubicBezTo>
                    <a:pt x="3264526" y="2770347"/>
                    <a:pt x="3267917" y="2774043"/>
                    <a:pt x="3268103" y="2776065"/>
                  </a:cubicBezTo>
                  <a:cubicBezTo>
                    <a:pt x="3268895" y="2784679"/>
                    <a:pt x="3258492" y="2789556"/>
                    <a:pt x="3256269" y="2791076"/>
                  </a:cubicBezTo>
                  <a:cubicBezTo>
                    <a:pt x="3258522" y="2796475"/>
                    <a:pt x="3259103" y="2797952"/>
                    <a:pt x="3258059" y="2802328"/>
                  </a:cubicBezTo>
                  <a:cubicBezTo>
                    <a:pt x="3257015" y="2806704"/>
                    <a:pt x="3252696" y="2812218"/>
                    <a:pt x="3250004" y="2817332"/>
                  </a:cubicBezTo>
                  <a:cubicBezTo>
                    <a:pt x="3247985" y="2821168"/>
                    <a:pt x="3245194" y="2825929"/>
                    <a:pt x="3243359" y="2829676"/>
                  </a:cubicBezTo>
                  <a:lnTo>
                    <a:pt x="3243028" y="2830434"/>
                  </a:lnTo>
                  <a:lnTo>
                    <a:pt x="3277192" y="2826727"/>
                  </a:lnTo>
                  <a:cubicBezTo>
                    <a:pt x="3349493" y="2821562"/>
                    <a:pt x="3423318" y="2831271"/>
                    <a:pt x="3453714" y="2835368"/>
                  </a:cubicBezTo>
                  <a:lnTo>
                    <a:pt x="3461827" y="2835925"/>
                  </a:lnTo>
                  <a:cubicBezTo>
                    <a:pt x="3535817" y="2842925"/>
                    <a:pt x="3576286" y="2830825"/>
                    <a:pt x="3576125" y="2818818"/>
                  </a:cubicBezTo>
                  <a:cubicBezTo>
                    <a:pt x="3575890" y="2801311"/>
                    <a:pt x="3518446" y="2805294"/>
                    <a:pt x="3477788" y="2807416"/>
                  </a:cubicBezTo>
                  <a:cubicBezTo>
                    <a:pt x="3439958" y="2809391"/>
                    <a:pt x="3415276" y="2818594"/>
                    <a:pt x="3349683" y="2814040"/>
                  </a:cubicBezTo>
                  <a:cubicBezTo>
                    <a:pt x="3331632" y="2812787"/>
                    <a:pt x="3313971" y="2804949"/>
                    <a:pt x="3307877" y="2796086"/>
                  </a:cubicBezTo>
                  <a:cubicBezTo>
                    <a:pt x="3301783" y="2787223"/>
                    <a:pt x="3301138" y="2768200"/>
                    <a:pt x="3313118" y="2760864"/>
                  </a:cubicBezTo>
                  <a:cubicBezTo>
                    <a:pt x="3333125" y="2748614"/>
                    <a:pt x="3369380" y="2753525"/>
                    <a:pt x="3380159" y="2752829"/>
                  </a:cubicBezTo>
                  <a:cubicBezTo>
                    <a:pt x="3382418" y="2746794"/>
                    <a:pt x="3399583" y="2742461"/>
                    <a:pt x="3409077" y="2741720"/>
                  </a:cubicBezTo>
                  <a:cubicBezTo>
                    <a:pt x="3418571" y="2740979"/>
                    <a:pt x="3443452" y="2744589"/>
                    <a:pt x="3457672" y="2744156"/>
                  </a:cubicBezTo>
                  <a:cubicBezTo>
                    <a:pt x="3471893" y="2743723"/>
                    <a:pt x="3469579" y="2748554"/>
                    <a:pt x="3494400" y="2739123"/>
                  </a:cubicBezTo>
                  <a:cubicBezTo>
                    <a:pt x="3493491" y="2749901"/>
                    <a:pt x="3469507" y="2756749"/>
                    <a:pt x="3450087" y="2757718"/>
                  </a:cubicBezTo>
                  <a:cubicBezTo>
                    <a:pt x="3463396" y="2763028"/>
                    <a:pt x="3483761" y="2758623"/>
                    <a:pt x="3497320" y="2757652"/>
                  </a:cubicBezTo>
                  <a:cubicBezTo>
                    <a:pt x="3510878" y="2756682"/>
                    <a:pt x="3518935" y="2752959"/>
                    <a:pt x="3531439" y="2751896"/>
                  </a:cubicBezTo>
                  <a:cubicBezTo>
                    <a:pt x="3543944" y="2750833"/>
                    <a:pt x="3559488" y="2748460"/>
                    <a:pt x="3572344" y="2751276"/>
                  </a:cubicBezTo>
                  <a:cubicBezTo>
                    <a:pt x="3585201" y="2754091"/>
                    <a:pt x="3605810" y="2766526"/>
                    <a:pt x="3608580" y="2768788"/>
                  </a:cubicBezTo>
                  <a:cubicBezTo>
                    <a:pt x="3595481" y="2766205"/>
                    <a:pt x="3572931" y="2765413"/>
                    <a:pt x="3552385" y="2768906"/>
                  </a:cubicBezTo>
                  <a:cubicBezTo>
                    <a:pt x="3531839" y="2772399"/>
                    <a:pt x="3527810" y="2772350"/>
                    <a:pt x="3517142" y="2773828"/>
                  </a:cubicBezTo>
                  <a:lnTo>
                    <a:pt x="3488376" y="2777773"/>
                  </a:lnTo>
                  <a:cubicBezTo>
                    <a:pt x="3478966" y="2778890"/>
                    <a:pt x="3472532" y="2780158"/>
                    <a:pt x="3460679" y="2780533"/>
                  </a:cubicBezTo>
                  <a:cubicBezTo>
                    <a:pt x="3448827" y="2780907"/>
                    <a:pt x="3430973" y="2782209"/>
                    <a:pt x="3417261" y="2780023"/>
                  </a:cubicBezTo>
                  <a:cubicBezTo>
                    <a:pt x="3403549" y="2777836"/>
                    <a:pt x="3384838" y="2772577"/>
                    <a:pt x="3378409" y="2767412"/>
                  </a:cubicBezTo>
                  <a:cubicBezTo>
                    <a:pt x="3372578" y="2769309"/>
                    <a:pt x="3320327" y="2755627"/>
                    <a:pt x="3319992" y="2781728"/>
                  </a:cubicBezTo>
                  <a:cubicBezTo>
                    <a:pt x="3319373" y="2816803"/>
                    <a:pt x="3517919" y="2783031"/>
                    <a:pt x="3561155" y="2794398"/>
                  </a:cubicBezTo>
                  <a:cubicBezTo>
                    <a:pt x="3618047" y="2809356"/>
                    <a:pt x="3595139" y="2830896"/>
                    <a:pt x="3581748" y="2841231"/>
                  </a:cubicBezTo>
                  <a:cubicBezTo>
                    <a:pt x="3573379" y="2847690"/>
                    <a:pt x="3540896" y="2852229"/>
                    <a:pt x="3514159" y="2855167"/>
                  </a:cubicBezTo>
                  <a:lnTo>
                    <a:pt x="3506426" y="2855972"/>
                  </a:lnTo>
                  <a:lnTo>
                    <a:pt x="3555988" y="2860838"/>
                  </a:lnTo>
                  <a:cubicBezTo>
                    <a:pt x="3567031" y="2861623"/>
                    <a:pt x="3569765" y="2859114"/>
                    <a:pt x="3573893" y="2860902"/>
                  </a:cubicBezTo>
                  <a:cubicBezTo>
                    <a:pt x="3578021" y="2862690"/>
                    <a:pt x="3573773" y="2868547"/>
                    <a:pt x="3580756" y="2871567"/>
                  </a:cubicBezTo>
                  <a:cubicBezTo>
                    <a:pt x="3587740" y="2874587"/>
                    <a:pt x="3588288" y="2869711"/>
                    <a:pt x="3593925" y="2866192"/>
                  </a:cubicBezTo>
                  <a:cubicBezTo>
                    <a:pt x="3594398" y="2878557"/>
                    <a:pt x="3588966" y="2877823"/>
                    <a:pt x="3588154" y="2881916"/>
                  </a:cubicBezTo>
                  <a:cubicBezTo>
                    <a:pt x="3587342" y="2886009"/>
                    <a:pt x="3588438" y="2886743"/>
                    <a:pt x="3589054" y="2890748"/>
                  </a:cubicBezTo>
                  <a:cubicBezTo>
                    <a:pt x="3589669" y="2894753"/>
                    <a:pt x="3587601" y="2896649"/>
                    <a:pt x="3597314" y="2898616"/>
                  </a:cubicBezTo>
                  <a:cubicBezTo>
                    <a:pt x="3592144" y="2905776"/>
                    <a:pt x="3588808" y="2899499"/>
                    <a:pt x="3588106" y="2902244"/>
                  </a:cubicBezTo>
                  <a:cubicBezTo>
                    <a:pt x="3587403" y="2904989"/>
                    <a:pt x="3595176" y="2908084"/>
                    <a:pt x="3593099" y="2915085"/>
                  </a:cubicBezTo>
                  <a:cubicBezTo>
                    <a:pt x="3591021" y="2922085"/>
                    <a:pt x="3587086" y="2921619"/>
                    <a:pt x="3584753" y="2924088"/>
                  </a:cubicBezTo>
                  <a:cubicBezTo>
                    <a:pt x="3582421" y="2926558"/>
                    <a:pt x="3578438" y="2926568"/>
                    <a:pt x="3579105" y="2929903"/>
                  </a:cubicBezTo>
                  <a:cubicBezTo>
                    <a:pt x="3579771" y="2933239"/>
                    <a:pt x="3588293" y="2939315"/>
                    <a:pt x="3588750" y="2944100"/>
                  </a:cubicBezTo>
                  <a:cubicBezTo>
                    <a:pt x="3589208" y="2948885"/>
                    <a:pt x="3585066" y="2955419"/>
                    <a:pt x="3581849" y="2958613"/>
                  </a:cubicBezTo>
                  <a:cubicBezTo>
                    <a:pt x="3584565" y="2961604"/>
                    <a:pt x="3584682" y="2960500"/>
                    <a:pt x="3590989" y="2963887"/>
                  </a:cubicBezTo>
                  <a:cubicBezTo>
                    <a:pt x="3584899" y="2965905"/>
                    <a:pt x="3579325" y="2969347"/>
                    <a:pt x="3573528" y="2958516"/>
                  </a:cubicBezTo>
                  <a:cubicBezTo>
                    <a:pt x="3566401" y="2957830"/>
                    <a:pt x="3565282" y="2956192"/>
                    <a:pt x="3563980" y="2952835"/>
                  </a:cubicBezTo>
                  <a:cubicBezTo>
                    <a:pt x="3562678" y="2949478"/>
                    <a:pt x="3566419" y="2939305"/>
                    <a:pt x="3565716" y="2938374"/>
                  </a:cubicBezTo>
                  <a:cubicBezTo>
                    <a:pt x="3565013" y="2937444"/>
                    <a:pt x="3561406" y="2944446"/>
                    <a:pt x="3559764" y="2947252"/>
                  </a:cubicBezTo>
                  <a:cubicBezTo>
                    <a:pt x="3558122" y="2950057"/>
                    <a:pt x="3558312" y="2953879"/>
                    <a:pt x="3555864" y="2955205"/>
                  </a:cubicBezTo>
                  <a:cubicBezTo>
                    <a:pt x="3553417" y="2956530"/>
                    <a:pt x="3551029" y="2952675"/>
                    <a:pt x="3550000" y="2954586"/>
                  </a:cubicBezTo>
                  <a:cubicBezTo>
                    <a:pt x="3548971" y="2956497"/>
                    <a:pt x="3546462" y="2960376"/>
                    <a:pt x="3549692" y="2966668"/>
                  </a:cubicBezTo>
                  <a:cubicBezTo>
                    <a:pt x="3543691" y="2963058"/>
                    <a:pt x="3537459" y="2960204"/>
                    <a:pt x="3539841" y="2951491"/>
                  </a:cubicBezTo>
                  <a:cubicBezTo>
                    <a:pt x="3534838" y="2950206"/>
                    <a:pt x="3531030" y="2952531"/>
                    <a:pt x="3532601" y="2945960"/>
                  </a:cubicBezTo>
                  <a:cubicBezTo>
                    <a:pt x="3532661" y="2944290"/>
                    <a:pt x="3536767" y="2939431"/>
                    <a:pt x="3542808" y="2932490"/>
                  </a:cubicBezTo>
                  <a:cubicBezTo>
                    <a:pt x="3520538" y="2940713"/>
                    <a:pt x="3521413" y="2926685"/>
                    <a:pt x="3525149" y="2921641"/>
                  </a:cubicBezTo>
                  <a:cubicBezTo>
                    <a:pt x="3518562" y="2923384"/>
                    <a:pt x="3518239" y="2921697"/>
                    <a:pt x="3509456" y="2928405"/>
                  </a:cubicBezTo>
                  <a:cubicBezTo>
                    <a:pt x="3510311" y="2922247"/>
                    <a:pt x="3518546" y="2913995"/>
                    <a:pt x="3524740" y="2914404"/>
                  </a:cubicBezTo>
                  <a:cubicBezTo>
                    <a:pt x="3526517" y="2909428"/>
                    <a:pt x="3528869" y="2910845"/>
                    <a:pt x="3533884" y="2910381"/>
                  </a:cubicBezTo>
                  <a:cubicBezTo>
                    <a:pt x="3538900" y="2909917"/>
                    <a:pt x="3549042" y="2916122"/>
                    <a:pt x="3554831" y="2911619"/>
                  </a:cubicBezTo>
                  <a:cubicBezTo>
                    <a:pt x="3559077" y="2908316"/>
                    <a:pt x="3555584" y="2902061"/>
                    <a:pt x="3555961" y="2897361"/>
                  </a:cubicBezTo>
                  <a:cubicBezTo>
                    <a:pt x="3556339" y="2892662"/>
                    <a:pt x="3559273" y="2886286"/>
                    <a:pt x="3557095" y="2883422"/>
                  </a:cubicBezTo>
                  <a:cubicBezTo>
                    <a:pt x="3554917" y="2880557"/>
                    <a:pt x="3548935" y="2880330"/>
                    <a:pt x="3542893" y="2880174"/>
                  </a:cubicBezTo>
                  <a:cubicBezTo>
                    <a:pt x="3536851" y="2880019"/>
                    <a:pt x="3532806" y="2879836"/>
                    <a:pt x="3520841" y="2882489"/>
                  </a:cubicBezTo>
                  <a:cubicBezTo>
                    <a:pt x="3508876" y="2885143"/>
                    <a:pt x="3513854" y="2895770"/>
                    <a:pt x="3471103" y="2896096"/>
                  </a:cubicBezTo>
                  <a:cubicBezTo>
                    <a:pt x="3461467" y="2896170"/>
                    <a:pt x="3455096" y="2893898"/>
                    <a:pt x="3433770" y="2887338"/>
                  </a:cubicBezTo>
                  <a:cubicBezTo>
                    <a:pt x="3438856" y="2896137"/>
                    <a:pt x="3434448" y="2899313"/>
                    <a:pt x="3436822" y="2904347"/>
                  </a:cubicBezTo>
                  <a:cubicBezTo>
                    <a:pt x="3439196" y="2909381"/>
                    <a:pt x="3446043" y="2912037"/>
                    <a:pt x="3448014" y="2917543"/>
                  </a:cubicBezTo>
                  <a:cubicBezTo>
                    <a:pt x="3449985" y="2923048"/>
                    <a:pt x="3451844" y="2933597"/>
                    <a:pt x="3448648" y="2937381"/>
                  </a:cubicBezTo>
                  <a:cubicBezTo>
                    <a:pt x="3445452" y="2941165"/>
                    <a:pt x="3434696" y="2940043"/>
                    <a:pt x="3428840" y="2940246"/>
                  </a:cubicBezTo>
                  <a:cubicBezTo>
                    <a:pt x="3422984" y="2940448"/>
                    <a:pt x="3417072" y="2937526"/>
                    <a:pt x="3413510" y="2938597"/>
                  </a:cubicBezTo>
                  <a:cubicBezTo>
                    <a:pt x="3409948" y="2939668"/>
                    <a:pt x="3408723" y="2944210"/>
                    <a:pt x="3407470" y="2946670"/>
                  </a:cubicBezTo>
                  <a:cubicBezTo>
                    <a:pt x="3406217" y="2949129"/>
                    <a:pt x="3408279" y="2951451"/>
                    <a:pt x="3405992" y="2953354"/>
                  </a:cubicBezTo>
                  <a:cubicBezTo>
                    <a:pt x="3403704" y="2955256"/>
                    <a:pt x="3397179" y="2958686"/>
                    <a:pt x="3393744" y="2958086"/>
                  </a:cubicBezTo>
                  <a:cubicBezTo>
                    <a:pt x="3390879" y="2957094"/>
                    <a:pt x="3386469" y="2953078"/>
                    <a:pt x="3385381" y="2949750"/>
                  </a:cubicBezTo>
                  <a:cubicBezTo>
                    <a:pt x="3382891" y="2949420"/>
                    <a:pt x="3380190" y="2946121"/>
                    <a:pt x="3375034" y="2950490"/>
                  </a:cubicBezTo>
                  <a:cubicBezTo>
                    <a:pt x="3378491" y="2956105"/>
                    <a:pt x="3371801" y="2958275"/>
                    <a:pt x="3368661" y="2959577"/>
                  </a:cubicBezTo>
                  <a:cubicBezTo>
                    <a:pt x="3369070" y="2962398"/>
                    <a:pt x="3372069" y="2963637"/>
                    <a:pt x="3378680" y="2966286"/>
                  </a:cubicBezTo>
                  <a:cubicBezTo>
                    <a:pt x="3366662" y="2971366"/>
                    <a:pt x="3357760" y="2964641"/>
                    <a:pt x="3358859" y="2959214"/>
                  </a:cubicBezTo>
                  <a:cubicBezTo>
                    <a:pt x="3358480" y="2956219"/>
                    <a:pt x="3359724" y="2956005"/>
                    <a:pt x="3357170" y="2953398"/>
                  </a:cubicBezTo>
                  <a:cubicBezTo>
                    <a:pt x="3359052" y="2950791"/>
                    <a:pt x="3356676" y="2938424"/>
                    <a:pt x="3354183" y="2950867"/>
                  </a:cubicBezTo>
                  <a:cubicBezTo>
                    <a:pt x="3347664" y="2946865"/>
                    <a:pt x="3347093" y="2951775"/>
                    <a:pt x="3347035" y="2952790"/>
                  </a:cubicBezTo>
                  <a:cubicBezTo>
                    <a:pt x="3346977" y="2953805"/>
                    <a:pt x="3348478" y="2955081"/>
                    <a:pt x="3353836" y="2956955"/>
                  </a:cubicBezTo>
                  <a:cubicBezTo>
                    <a:pt x="3347957" y="2958221"/>
                    <a:pt x="3338643" y="2957789"/>
                    <a:pt x="3339855" y="2952182"/>
                  </a:cubicBezTo>
                  <a:cubicBezTo>
                    <a:pt x="3335448" y="2945055"/>
                    <a:pt x="3334386" y="2941823"/>
                    <a:pt x="3334196" y="2938206"/>
                  </a:cubicBezTo>
                  <a:cubicBezTo>
                    <a:pt x="3334006" y="2934588"/>
                    <a:pt x="3335962" y="2932019"/>
                    <a:pt x="3338715" y="2930478"/>
                  </a:cubicBezTo>
                  <a:cubicBezTo>
                    <a:pt x="3341467" y="2928937"/>
                    <a:pt x="3348090" y="2929899"/>
                    <a:pt x="3350709" y="2928959"/>
                  </a:cubicBezTo>
                  <a:cubicBezTo>
                    <a:pt x="3353327" y="2928018"/>
                    <a:pt x="3355474" y="2928469"/>
                    <a:pt x="3354426" y="2924835"/>
                  </a:cubicBezTo>
                  <a:cubicBezTo>
                    <a:pt x="3350263" y="2922616"/>
                    <a:pt x="3345491" y="2926244"/>
                    <a:pt x="3342718" y="2925832"/>
                  </a:cubicBezTo>
                  <a:cubicBezTo>
                    <a:pt x="3339944" y="2925420"/>
                    <a:pt x="3338522" y="2924098"/>
                    <a:pt x="3337785" y="2922362"/>
                  </a:cubicBezTo>
                  <a:cubicBezTo>
                    <a:pt x="3337048" y="2920626"/>
                    <a:pt x="3340764" y="2915610"/>
                    <a:pt x="3338293" y="2915415"/>
                  </a:cubicBezTo>
                  <a:cubicBezTo>
                    <a:pt x="3335823" y="2915220"/>
                    <a:pt x="3334345" y="2916175"/>
                    <a:pt x="3325031" y="2922102"/>
                  </a:cubicBezTo>
                  <a:cubicBezTo>
                    <a:pt x="3326988" y="2917001"/>
                    <a:pt x="3328344" y="2906237"/>
                    <a:pt x="3342346" y="2905174"/>
                  </a:cubicBezTo>
                  <a:cubicBezTo>
                    <a:pt x="3346294" y="2899248"/>
                    <a:pt x="3352361" y="2901269"/>
                    <a:pt x="3356127" y="2902267"/>
                  </a:cubicBezTo>
                  <a:cubicBezTo>
                    <a:pt x="3359893" y="2903265"/>
                    <a:pt x="3361846" y="2907698"/>
                    <a:pt x="3364941" y="2911163"/>
                  </a:cubicBezTo>
                  <a:cubicBezTo>
                    <a:pt x="3368036" y="2914627"/>
                    <a:pt x="3370657" y="2921782"/>
                    <a:pt x="3374698" y="2923055"/>
                  </a:cubicBezTo>
                  <a:cubicBezTo>
                    <a:pt x="3378738" y="2924328"/>
                    <a:pt x="3384904" y="2919887"/>
                    <a:pt x="3389183" y="2918802"/>
                  </a:cubicBezTo>
                  <a:cubicBezTo>
                    <a:pt x="3393463" y="2917718"/>
                    <a:pt x="3394701" y="2918123"/>
                    <a:pt x="3400375" y="2916546"/>
                  </a:cubicBezTo>
                  <a:cubicBezTo>
                    <a:pt x="3395405" y="2910409"/>
                    <a:pt x="3392562" y="2910424"/>
                    <a:pt x="3389225" y="2908731"/>
                  </a:cubicBezTo>
                  <a:cubicBezTo>
                    <a:pt x="3385889" y="2907038"/>
                    <a:pt x="3382721" y="2907602"/>
                    <a:pt x="3380356" y="2906387"/>
                  </a:cubicBezTo>
                  <a:cubicBezTo>
                    <a:pt x="3377991" y="2905172"/>
                    <a:pt x="3376458" y="2904108"/>
                    <a:pt x="3375036" y="2901439"/>
                  </a:cubicBezTo>
                  <a:cubicBezTo>
                    <a:pt x="3373614" y="2898769"/>
                    <a:pt x="3371931" y="2895500"/>
                    <a:pt x="3371825" y="2890371"/>
                  </a:cubicBezTo>
                  <a:cubicBezTo>
                    <a:pt x="3371568" y="2886532"/>
                    <a:pt x="3372948" y="2881596"/>
                    <a:pt x="3373489" y="2878403"/>
                  </a:cubicBezTo>
                  <a:cubicBezTo>
                    <a:pt x="3373764" y="2875885"/>
                    <a:pt x="3374288" y="2873402"/>
                    <a:pt x="3375071" y="2871211"/>
                  </a:cubicBezTo>
                  <a:cubicBezTo>
                    <a:pt x="3344811" y="2891711"/>
                    <a:pt x="3349305" y="2868699"/>
                    <a:pt x="3307900" y="2880709"/>
                  </a:cubicBezTo>
                  <a:cubicBezTo>
                    <a:pt x="3290390" y="2885396"/>
                    <a:pt x="3288650" y="2903972"/>
                    <a:pt x="3276906" y="2909416"/>
                  </a:cubicBezTo>
                  <a:cubicBezTo>
                    <a:pt x="3265162" y="2914860"/>
                    <a:pt x="3250449" y="2912186"/>
                    <a:pt x="3237437" y="2913375"/>
                  </a:cubicBezTo>
                  <a:cubicBezTo>
                    <a:pt x="3228945" y="2925186"/>
                    <a:pt x="3214719" y="2947274"/>
                    <a:pt x="3185574" y="2951044"/>
                  </a:cubicBezTo>
                  <a:cubicBezTo>
                    <a:pt x="3186146" y="2946156"/>
                    <a:pt x="3192648" y="2946217"/>
                    <a:pt x="3192050" y="2939952"/>
                  </a:cubicBezTo>
                  <a:cubicBezTo>
                    <a:pt x="3180195" y="2947234"/>
                    <a:pt x="3171862" y="2943676"/>
                    <a:pt x="3165988" y="2948376"/>
                  </a:cubicBezTo>
                  <a:cubicBezTo>
                    <a:pt x="3160113" y="2953076"/>
                    <a:pt x="3157550" y="2955943"/>
                    <a:pt x="3156805" y="2968154"/>
                  </a:cubicBezTo>
                  <a:cubicBezTo>
                    <a:pt x="3153985" y="2959595"/>
                    <a:pt x="3151992" y="2956894"/>
                    <a:pt x="3152035" y="2951204"/>
                  </a:cubicBezTo>
                  <a:cubicBezTo>
                    <a:pt x="3149411" y="2952738"/>
                    <a:pt x="3150989" y="2949858"/>
                    <a:pt x="3145803" y="2955085"/>
                  </a:cubicBezTo>
                  <a:cubicBezTo>
                    <a:pt x="3144469" y="2947970"/>
                    <a:pt x="3143992" y="2955157"/>
                    <a:pt x="3145805" y="2944636"/>
                  </a:cubicBezTo>
                  <a:cubicBezTo>
                    <a:pt x="3142286" y="2944350"/>
                    <a:pt x="3127750" y="2946652"/>
                    <a:pt x="3123209" y="2946144"/>
                  </a:cubicBezTo>
                  <a:cubicBezTo>
                    <a:pt x="3118667" y="2945635"/>
                    <a:pt x="3121328" y="2943055"/>
                    <a:pt x="3118558" y="2941585"/>
                  </a:cubicBezTo>
                  <a:cubicBezTo>
                    <a:pt x="3116084" y="2950049"/>
                    <a:pt x="3105380" y="2957687"/>
                    <a:pt x="3103328" y="2957493"/>
                  </a:cubicBezTo>
                  <a:cubicBezTo>
                    <a:pt x="3101276" y="2957300"/>
                    <a:pt x="3110097" y="2949433"/>
                    <a:pt x="3106246" y="2940424"/>
                  </a:cubicBezTo>
                  <a:cubicBezTo>
                    <a:pt x="3104765" y="2939844"/>
                    <a:pt x="3100908" y="2948480"/>
                    <a:pt x="3097996" y="2946789"/>
                  </a:cubicBezTo>
                  <a:cubicBezTo>
                    <a:pt x="3098935" y="2939378"/>
                    <a:pt x="3095783" y="2936691"/>
                    <a:pt x="3092327" y="2934491"/>
                  </a:cubicBezTo>
                  <a:cubicBezTo>
                    <a:pt x="3094204" y="2944933"/>
                    <a:pt x="3082326" y="2951801"/>
                    <a:pt x="3076375" y="2951947"/>
                  </a:cubicBezTo>
                  <a:cubicBezTo>
                    <a:pt x="3066699" y="2952186"/>
                    <a:pt x="3067490" y="2943606"/>
                    <a:pt x="3063414" y="2937070"/>
                  </a:cubicBezTo>
                  <a:cubicBezTo>
                    <a:pt x="3058154" y="2938661"/>
                    <a:pt x="3059252" y="2949145"/>
                    <a:pt x="3056688" y="2951897"/>
                  </a:cubicBezTo>
                  <a:cubicBezTo>
                    <a:pt x="3054124" y="2954648"/>
                    <a:pt x="3048733" y="2950720"/>
                    <a:pt x="3048030" y="2953580"/>
                  </a:cubicBezTo>
                  <a:cubicBezTo>
                    <a:pt x="3047328" y="2956440"/>
                    <a:pt x="3047845" y="2962599"/>
                    <a:pt x="3052472" y="2969057"/>
                  </a:cubicBezTo>
                  <a:cubicBezTo>
                    <a:pt x="3031624" y="2961668"/>
                    <a:pt x="3038061" y="2956088"/>
                    <a:pt x="3038470" y="2948980"/>
                  </a:cubicBezTo>
                  <a:cubicBezTo>
                    <a:pt x="3032085" y="2944986"/>
                    <a:pt x="3030618" y="2944383"/>
                    <a:pt x="3031147" y="2939998"/>
                  </a:cubicBezTo>
                  <a:cubicBezTo>
                    <a:pt x="3031676" y="2935613"/>
                    <a:pt x="3044182" y="2927622"/>
                    <a:pt x="3041643" y="2922669"/>
                  </a:cubicBezTo>
                  <a:cubicBezTo>
                    <a:pt x="3038216" y="2923737"/>
                    <a:pt x="3033576" y="2928904"/>
                    <a:pt x="3029838" y="2929549"/>
                  </a:cubicBezTo>
                  <a:cubicBezTo>
                    <a:pt x="3026101" y="2930194"/>
                    <a:pt x="3021546" y="2929269"/>
                    <a:pt x="3019219" y="2926539"/>
                  </a:cubicBezTo>
                  <a:cubicBezTo>
                    <a:pt x="3016892" y="2923809"/>
                    <a:pt x="3018472" y="2914358"/>
                    <a:pt x="3015877" y="2913169"/>
                  </a:cubicBezTo>
                  <a:cubicBezTo>
                    <a:pt x="3013282" y="2911979"/>
                    <a:pt x="3012862" y="2911639"/>
                    <a:pt x="3005131" y="2922411"/>
                  </a:cubicBezTo>
                  <a:cubicBezTo>
                    <a:pt x="2998882" y="2908200"/>
                    <a:pt x="3018127" y="2901504"/>
                    <a:pt x="3024297" y="2904960"/>
                  </a:cubicBezTo>
                  <a:cubicBezTo>
                    <a:pt x="3029875" y="2900589"/>
                    <a:pt x="3028749" y="2899979"/>
                    <a:pt x="3033614" y="2901003"/>
                  </a:cubicBezTo>
                  <a:cubicBezTo>
                    <a:pt x="3038480" y="2902027"/>
                    <a:pt x="3043730" y="2919956"/>
                    <a:pt x="3053490" y="2911105"/>
                  </a:cubicBezTo>
                  <a:cubicBezTo>
                    <a:pt x="3050809" y="2905566"/>
                    <a:pt x="3039162" y="2904124"/>
                    <a:pt x="3036729" y="2900277"/>
                  </a:cubicBezTo>
                  <a:cubicBezTo>
                    <a:pt x="3034296" y="2896429"/>
                    <a:pt x="3034130" y="2891998"/>
                    <a:pt x="3038892" y="2888021"/>
                  </a:cubicBezTo>
                  <a:cubicBezTo>
                    <a:pt x="3037433" y="2884646"/>
                    <a:pt x="3036821" y="2882806"/>
                    <a:pt x="3027976" y="2880026"/>
                  </a:cubicBezTo>
                  <a:cubicBezTo>
                    <a:pt x="3031097" y="2878804"/>
                    <a:pt x="3033626" y="2878331"/>
                    <a:pt x="3035746" y="2878323"/>
                  </a:cubicBezTo>
                  <a:cubicBezTo>
                    <a:pt x="3042103" y="2878297"/>
                    <a:pt x="3044768" y="2882448"/>
                    <a:pt x="3048623" y="2883077"/>
                  </a:cubicBezTo>
                  <a:cubicBezTo>
                    <a:pt x="3053763" y="2883915"/>
                    <a:pt x="3055053" y="2880999"/>
                    <a:pt x="3058818" y="2885054"/>
                  </a:cubicBezTo>
                  <a:cubicBezTo>
                    <a:pt x="3062584" y="2889109"/>
                    <a:pt x="3065447" y="2903705"/>
                    <a:pt x="3071216" y="2907409"/>
                  </a:cubicBezTo>
                  <a:cubicBezTo>
                    <a:pt x="3076984" y="2911113"/>
                    <a:pt x="3085856" y="2908812"/>
                    <a:pt x="3093429" y="2907279"/>
                  </a:cubicBezTo>
                  <a:cubicBezTo>
                    <a:pt x="3101002" y="2905746"/>
                    <a:pt x="3107340" y="2899872"/>
                    <a:pt x="3116655" y="2898210"/>
                  </a:cubicBezTo>
                  <a:cubicBezTo>
                    <a:pt x="3123641" y="2896963"/>
                    <a:pt x="3133699" y="2897602"/>
                    <a:pt x="3141908" y="2897607"/>
                  </a:cubicBezTo>
                  <a:lnTo>
                    <a:pt x="3157510" y="2897314"/>
                  </a:lnTo>
                  <a:lnTo>
                    <a:pt x="3157151" y="2896775"/>
                  </a:lnTo>
                  <a:cubicBezTo>
                    <a:pt x="3155023" y="2892938"/>
                    <a:pt x="3152414" y="2885698"/>
                    <a:pt x="3149026" y="2873068"/>
                  </a:cubicBezTo>
                  <a:cubicBezTo>
                    <a:pt x="3139583" y="2876859"/>
                    <a:pt x="3130737" y="2868412"/>
                    <a:pt x="3121816" y="2861494"/>
                  </a:cubicBezTo>
                  <a:lnTo>
                    <a:pt x="3112846" y="2855597"/>
                  </a:lnTo>
                  <a:lnTo>
                    <a:pt x="3113300" y="2855362"/>
                  </a:lnTo>
                  <a:lnTo>
                    <a:pt x="3113209" y="2855292"/>
                  </a:lnTo>
                  <a:lnTo>
                    <a:pt x="3100497" y="2841938"/>
                  </a:lnTo>
                  <a:cubicBezTo>
                    <a:pt x="3099167" y="2840762"/>
                    <a:pt x="3098087" y="2839221"/>
                    <a:pt x="3096601" y="2849207"/>
                  </a:cubicBezTo>
                  <a:cubicBezTo>
                    <a:pt x="3088151" y="2847664"/>
                    <a:pt x="3091393" y="2838323"/>
                    <a:pt x="3089461" y="2837031"/>
                  </a:cubicBezTo>
                  <a:cubicBezTo>
                    <a:pt x="3087530" y="2835739"/>
                    <a:pt x="3086207" y="2834584"/>
                    <a:pt x="3085010" y="2841457"/>
                  </a:cubicBezTo>
                  <a:cubicBezTo>
                    <a:pt x="3077932" y="2838846"/>
                    <a:pt x="3082301" y="2833550"/>
                    <a:pt x="3078752" y="2832744"/>
                  </a:cubicBezTo>
                  <a:cubicBezTo>
                    <a:pt x="3075203" y="2831940"/>
                    <a:pt x="3068642" y="2837643"/>
                    <a:pt x="3063715" y="2836627"/>
                  </a:cubicBezTo>
                  <a:cubicBezTo>
                    <a:pt x="3058787" y="2835611"/>
                    <a:pt x="3051040" y="2831088"/>
                    <a:pt x="3049184" y="2826649"/>
                  </a:cubicBezTo>
                  <a:cubicBezTo>
                    <a:pt x="3047329" y="2822210"/>
                    <a:pt x="3044326" y="2818618"/>
                    <a:pt x="3052581" y="2809992"/>
                  </a:cubicBezTo>
                  <a:cubicBezTo>
                    <a:pt x="3052601" y="2818121"/>
                    <a:pt x="3057821" y="2820870"/>
                    <a:pt x="3061070" y="2822631"/>
                  </a:cubicBezTo>
                  <a:cubicBezTo>
                    <a:pt x="3064319" y="2824391"/>
                    <a:pt x="3069827" y="2822575"/>
                    <a:pt x="3072073" y="2820554"/>
                  </a:cubicBezTo>
                  <a:cubicBezTo>
                    <a:pt x="3074319" y="2818534"/>
                    <a:pt x="3076233" y="2813856"/>
                    <a:pt x="3074545" y="2810507"/>
                  </a:cubicBezTo>
                  <a:cubicBezTo>
                    <a:pt x="3072858" y="2807157"/>
                    <a:pt x="3061312" y="2811262"/>
                    <a:pt x="3061948" y="2800455"/>
                  </a:cubicBezTo>
                  <a:cubicBezTo>
                    <a:pt x="3062257" y="2795211"/>
                    <a:pt x="3065810" y="2792526"/>
                    <a:pt x="3069605" y="2789230"/>
                  </a:cubicBezTo>
                  <a:cubicBezTo>
                    <a:pt x="3068903" y="2785851"/>
                    <a:pt x="3065602" y="2784113"/>
                    <a:pt x="3063044" y="2783905"/>
                  </a:cubicBezTo>
                  <a:cubicBezTo>
                    <a:pt x="3060485" y="2783697"/>
                    <a:pt x="3056193" y="2787939"/>
                    <a:pt x="3054253" y="2787982"/>
                  </a:cubicBezTo>
                  <a:cubicBezTo>
                    <a:pt x="3052313" y="2788025"/>
                    <a:pt x="3053097" y="2783280"/>
                    <a:pt x="3051403" y="2784163"/>
                  </a:cubicBezTo>
                  <a:cubicBezTo>
                    <a:pt x="3049708" y="2785046"/>
                    <a:pt x="3045076" y="2785703"/>
                    <a:pt x="3044086" y="2793279"/>
                  </a:cubicBezTo>
                  <a:cubicBezTo>
                    <a:pt x="3041104" y="2788508"/>
                    <a:pt x="3034279" y="2784293"/>
                    <a:pt x="3043639" y="2776519"/>
                  </a:cubicBezTo>
                  <a:cubicBezTo>
                    <a:pt x="3043002" y="2770326"/>
                    <a:pt x="3044449" y="2765366"/>
                    <a:pt x="3048017" y="2763622"/>
                  </a:cubicBezTo>
                  <a:cubicBezTo>
                    <a:pt x="3051586" y="2761878"/>
                    <a:pt x="3058403" y="2762482"/>
                    <a:pt x="3065050" y="2766056"/>
                  </a:cubicBezTo>
                  <a:cubicBezTo>
                    <a:pt x="3064945" y="2755901"/>
                    <a:pt x="3053874" y="2763609"/>
                    <a:pt x="3049195" y="2755294"/>
                  </a:cubicBezTo>
                  <a:cubicBezTo>
                    <a:pt x="3046755" y="2750957"/>
                    <a:pt x="3051757" y="2743036"/>
                    <a:pt x="3050563" y="2739938"/>
                  </a:cubicBezTo>
                  <a:cubicBezTo>
                    <a:pt x="3049368" y="2736840"/>
                    <a:pt x="3041466" y="2737940"/>
                    <a:pt x="3042029" y="2736705"/>
                  </a:cubicBezTo>
                  <a:cubicBezTo>
                    <a:pt x="3042592" y="2735469"/>
                    <a:pt x="3050883" y="2732105"/>
                    <a:pt x="3053939" y="2732527"/>
                  </a:cubicBezTo>
                  <a:cubicBezTo>
                    <a:pt x="3059758" y="2733330"/>
                    <a:pt x="3060139" y="2736870"/>
                    <a:pt x="3059963" y="2741521"/>
                  </a:cubicBezTo>
                  <a:cubicBezTo>
                    <a:pt x="3062434" y="2743959"/>
                    <a:pt x="3067873" y="2742535"/>
                    <a:pt x="3070678" y="2745858"/>
                  </a:cubicBezTo>
                  <a:cubicBezTo>
                    <a:pt x="3073483" y="2749180"/>
                    <a:pt x="3075554" y="2760900"/>
                    <a:pt x="3076793" y="2761457"/>
                  </a:cubicBezTo>
                  <a:cubicBezTo>
                    <a:pt x="3082737" y="2753162"/>
                    <a:pt x="3074303" y="2753388"/>
                    <a:pt x="3075521" y="2749114"/>
                  </a:cubicBezTo>
                  <a:cubicBezTo>
                    <a:pt x="3076739" y="2744840"/>
                    <a:pt x="3082848" y="2742468"/>
                    <a:pt x="3083251" y="2738926"/>
                  </a:cubicBezTo>
                  <a:cubicBezTo>
                    <a:pt x="3083655" y="2735383"/>
                    <a:pt x="3079874" y="2731705"/>
                    <a:pt x="3077941" y="2727859"/>
                  </a:cubicBezTo>
                  <a:close/>
                  <a:moveTo>
                    <a:pt x="4043210" y="2597235"/>
                  </a:moveTo>
                  <a:cubicBezTo>
                    <a:pt x="4046075" y="2602525"/>
                    <a:pt x="4042842" y="2603775"/>
                    <a:pt x="4050263" y="2608257"/>
                  </a:cubicBezTo>
                  <a:cubicBezTo>
                    <a:pt x="4053055" y="2611490"/>
                    <a:pt x="4060255" y="2610608"/>
                    <a:pt x="4063488" y="2613106"/>
                  </a:cubicBezTo>
                  <a:cubicBezTo>
                    <a:pt x="4066721" y="2615604"/>
                    <a:pt x="4067383" y="2622144"/>
                    <a:pt x="4071424" y="2623687"/>
                  </a:cubicBezTo>
                  <a:cubicBezTo>
                    <a:pt x="4075465" y="2625230"/>
                    <a:pt x="4078330" y="2625524"/>
                    <a:pt x="4087735" y="2622364"/>
                  </a:cubicBezTo>
                  <a:cubicBezTo>
                    <a:pt x="4088910" y="2632210"/>
                    <a:pt x="4093613" y="2647346"/>
                    <a:pt x="4087294" y="2651020"/>
                  </a:cubicBezTo>
                  <a:cubicBezTo>
                    <a:pt x="4106838" y="2663511"/>
                    <a:pt x="4133436" y="2708185"/>
                    <a:pt x="4120798" y="2744042"/>
                  </a:cubicBezTo>
                  <a:cubicBezTo>
                    <a:pt x="4110953" y="2771376"/>
                    <a:pt x="4111835" y="2821854"/>
                    <a:pt x="4117272" y="2821634"/>
                  </a:cubicBezTo>
                  <a:cubicBezTo>
                    <a:pt x="4129542" y="2848159"/>
                    <a:pt x="4161430" y="2891510"/>
                    <a:pt x="4183399" y="2911569"/>
                  </a:cubicBezTo>
                  <a:cubicBezTo>
                    <a:pt x="4196551" y="2924575"/>
                    <a:pt x="4236156" y="2961257"/>
                    <a:pt x="4250407" y="2940226"/>
                  </a:cubicBezTo>
                  <a:cubicBezTo>
                    <a:pt x="4271466" y="2909149"/>
                    <a:pt x="4173553" y="2874757"/>
                    <a:pt x="4149895" y="2815902"/>
                  </a:cubicBezTo>
                  <a:cubicBezTo>
                    <a:pt x="4136093" y="2781570"/>
                    <a:pt x="4145853" y="2754623"/>
                    <a:pt x="4153421" y="2740515"/>
                  </a:cubicBezTo>
                  <a:cubicBezTo>
                    <a:pt x="4159887" y="2753520"/>
                    <a:pt x="4156066" y="2753447"/>
                    <a:pt x="4161357" y="2770494"/>
                  </a:cubicBezTo>
                  <a:cubicBezTo>
                    <a:pt x="4167969" y="2780927"/>
                    <a:pt x="4175463" y="2795696"/>
                    <a:pt x="4179872" y="2807967"/>
                  </a:cubicBezTo>
                  <a:cubicBezTo>
                    <a:pt x="4184280" y="2820238"/>
                    <a:pt x="4184207" y="2834345"/>
                    <a:pt x="4189130" y="2844118"/>
                  </a:cubicBezTo>
                  <a:cubicBezTo>
                    <a:pt x="4196554" y="2858857"/>
                    <a:pt x="4223960" y="2872669"/>
                    <a:pt x="4238504" y="2887763"/>
                  </a:cubicBezTo>
                  <a:cubicBezTo>
                    <a:pt x="4246292" y="2895845"/>
                    <a:pt x="4270369" y="2908158"/>
                    <a:pt x="4270686" y="2928763"/>
                  </a:cubicBezTo>
                  <a:cubicBezTo>
                    <a:pt x="4270984" y="2948151"/>
                    <a:pt x="4255918" y="2955362"/>
                    <a:pt x="4251289" y="2958301"/>
                  </a:cubicBezTo>
                  <a:cubicBezTo>
                    <a:pt x="4246660" y="2961240"/>
                    <a:pt x="4243133" y="2961607"/>
                    <a:pt x="4241590" y="2963150"/>
                  </a:cubicBezTo>
                  <a:cubicBezTo>
                    <a:pt x="4229908" y="2963812"/>
                    <a:pt x="4197946" y="2960726"/>
                    <a:pt x="4182076" y="2936699"/>
                  </a:cubicBezTo>
                  <a:cubicBezTo>
                    <a:pt x="4180900" y="2984606"/>
                    <a:pt x="4226774" y="2990142"/>
                    <a:pt x="4241149" y="2992247"/>
                  </a:cubicBezTo>
                  <a:cubicBezTo>
                    <a:pt x="4258710" y="2994819"/>
                    <a:pt x="4266003" y="2973711"/>
                    <a:pt x="4274213" y="2981226"/>
                  </a:cubicBezTo>
                  <a:cubicBezTo>
                    <a:pt x="4278548" y="2985193"/>
                    <a:pt x="4287936" y="2997689"/>
                    <a:pt x="4288761" y="3001946"/>
                  </a:cubicBezTo>
                  <a:cubicBezTo>
                    <a:pt x="4290016" y="3008427"/>
                    <a:pt x="4274947" y="3007163"/>
                    <a:pt x="4276417" y="3009441"/>
                  </a:cubicBezTo>
                  <a:cubicBezTo>
                    <a:pt x="4277887" y="3011719"/>
                    <a:pt x="4294198" y="3013188"/>
                    <a:pt x="4298459" y="3012527"/>
                  </a:cubicBezTo>
                  <a:cubicBezTo>
                    <a:pt x="4297871" y="3024210"/>
                    <a:pt x="4277960" y="3029206"/>
                    <a:pt x="4277740" y="3033247"/>
                  </a:cubicBezTo>
                  <a:cubicBezTo>
                    <a:pt x="4277519" y="3037288"/>
                    <a:pt x="4294051" y="3035892"/>
                    <a:pt x="4297137" y="3036774"/>
                  </a:cubicBezTo>
                  <a:cubicBezTo>
                    <a:pt x="4292728" y="3049559"/>
                    <a:pt x="4282883" y="3048310"/>
                    <a:pt x="4281266" y="3053086"/>
                  </a:cubicBezTo>
                  <a:cubicBezTo>
                    <a:pt x="4277372" y="3056907"/>
                    <a:pt x="4280164" y="3060581"/>
                    <a:pt x="4277740" y="3063667"/>
                  </a:cubicBezTo>
                  <a:cubicBezTo>
                    <a:pt x="4275315" y="3066753"/>
                    <a:pt x="4265396" y="3067782"/>
                    <a:pt x="4265837" y="3072925"/>
                  </a:cubicBezTo>
                  <a:cubicBezTo>
                    <a:pt x="4266278" y="3078068"/>
                    <a:pt x="4277813" y="3082918"/>
                    <a:pt x="4276417" y="3090559"/>
                  </a:cubicBezTo>
                  <a:cubicBezTo>
                    <a:pt x="4275462" y="3095115"/>
                    <a:pt x="4269437" y="3098421"/>
                    <a:pt x="4270686" y="3101581"/>
                  </a:cubicBezTo>
                  <a:cubicBezTo>
                    <a:pt x="4271935" y="3104740"/>
                    <a:pt x="4268261" y="3100773"/>
                    <a:pt x="4278180" y="3110839"/>
                  </a:cubicBezTo>
                  <a:cubicBezTo>
                    <a:pt x="4261208" y="3111206"/>
                    <a:pt x="4264073" y="3105622"/>
                    <a:pt x="4260106" y="3102904"/>
                  </a:cubicBezTo>
                  <a:cubicBezTo>
                    <a:pt x="4256138" y="3100185"/>
                    <a:pt x="4251803" y="3101214"/>
                    <a:pt x="4249966" y="3098054"/>
                  </a:cubicBezTo>
                  <a:cubicBezTo>
                    <a:pt x="4248129" y="3094895"/>
                    <a:pt x="4250628" y="3085122"/>
                    <a:pt x="4249085" y="3083946"/>
                  </a:cubicBezTo>
                  <a:cubicBezTo>
                    <a:pt x="4247542" y="3082771"/>
                    <a:pt x="4244162" y="3095188"/>
                    <a:pt x="4241590" y="3097613"/>
                  </a:cubicBezTo>
                  <a:cubicBezTo>
                    <a:pt x="4239019" y="3100038"/>
                    <a:pt x="4235125" y="3094968"/>
                    <a:pt x="4233655" y="3098495"/>
                  </a:cubicBezTo>
                  <a:cubicBezTo>
                    <a:pt x="4232185" y="3102022"/>
                    <a:pt x="4230422" y="3105108"/>
                    <a:pt x="4231892" y="3112162"/>
                  </a:cubicBezTo>
                  <a:cubicBezTo>
                    <a:pt x="4228953" y="3112602"/>
                    <a:pt x="4223001" y="3107312"/>
                    <a:pt x="4222193" y="3098054"/>
                  </a:cubicBezTo>
                  <a:cubicBezTo>
                    <a:pt x="4220723" y="3094013"/>
                    <a:pt x="4213303" y="3092543"/>
                    <a:pt x="4213817" y="3088796"/>
                  </a:cubicBezTo>
                  <a:cubicBezTo>
                    <a:pt x="4214331" y="3085049"/>
                    <a:pt x="4224985" y="3078730"/>
                    <a:pt x="4225279" y="3075570"/>
                  </a:cubicBezTo>
                  <a:cubicBezTo>
                    <a:pt x="4225573" y="3072411"/>
                    <a:pt x="4217564" y="3081595"/>
                    <a:pt x="4209849" y="3078656"/>
                  </a:cubicBezTo>
                  <a:cubicBezTo>
                    <a:pt x="4203457" y="3075276"/>
                    <a:pt x="4207057" y="3065430"/>
                    <a:pt x="4202796" y="3065871"/>
                  </a:cubicBezTo>
                  <a:cubicBezTo>
                    <a:pt x="4198534" y="3066312"/>
                    <a:pt x="4189277" y="3073733"/>
                    <a:pt x="4190011" y="3072484"/>
                  </a:cubicBezTo>
                  <a:cubicBezTo>
                    <a:pt x="4197799" y="3054041"/>
                    <a:pt x="4200371" y="3059258"/>
                    <a:pt x="4207204" y="3057495"/>
                  </a:cubicBezTo>
                  <a:cubicBezTo>
                    <a:pt x="4213670" y="3046253"/>
                    <a:pt x="4231892" y="3060728"/>
                    <a:pt x="4237623" y="3053968"/>
                  </a:cubicBezTo>
                  <a:cubicBezTo>
                    <a:pt x="4243354" y="3047208"/>
                    <a:pt x="4245705" y="3026414"/>
                    <a:pt x="4241590" y="3016935"/>
                  </a:cubicBezTo>
                  <a:cubicBezTo>
                    <a:pt x="4237476" y="3007457"/>
                    <a:pt x="4216389" y="3043534"/>
                    <a:pt x="4193097" y="3030161"/>
                  </a:cubicBezTo>
                  <a:cubicBezTo>
                    <a:pt x="4167601" y="3016348"/>
                    <a:pt x="4133656" y="2984679"/>
                    <a:pt x="4130938" y="2955215"/>
                  </a:cubicBezTo>
                  <a:cubicBezTo>
                    <a:pt x="4025062" y="2968881"/>
                    <a:pt x="4114186" y="3017597"/>
                    <a:pt x="4088176" y="3039860"/>
                  </a:cubicBezTo>
                  <a:cubicBezTo>
                    <a:pt x="4078110" y="3048384"/>
                    <a:pt x="4071644" y="3040669"/>
                    <a:pt x="4066134" y="3042506"/>
                  </a:cubicBezTo>
                  <a:cubicBezTo>
                    <a:pt x="4060623" y="3044342"/>
                    <a:pt x="4057978" y="3045959"/>
                    <a:pt x="4055113" y="3050882"/>
                  </a:cubicBezTo>
                  <a:cubicBezTo>
                    <a:pt x="4048500" y="3046253"/>
                    <a:pt x="4043063" y="3044930"/>
                    <a:pt x="4039683" y="3045151"/>
                  </a:cubicBezTo>
                  <a:cubicBezTo>
                    <a:pt x="4036303" y="3045371"/>
                    <a:pt x="4035348" y="3042652"/>
                    <a:pt x="4033070" y="3053086"/>
                  </a:cubicBezTo>
                  <a:cubicBezTo>
                    <a:pt x="4028442" y="3053086"/>
                    <a:pt x="4031674" y="3049192"/>
                    <a:pt x="4026899" y="3048237"/>
                  </a:cubicBezTo>
                  <a:cubicBezTo>
                    <a:pt x="4023739" y="3047355"/>
                    <a:pt x="4023004" y="3055144"/>
                    <a:pt x="4014555" y="3053968"/>
                  </a:cubicBezTo>
                  <a:cubicBezTo>
                    <a:pt x="4003460" y="3053233"/>
                    <a:pt x="4008456" y="3046473"/>
                    <a:pt x="4005297" y="3046473"/>
                  </a:cubicBezTo>
                  <a:cubicBezTo>
                    <a:pt x="4002138" y="3046473"/>
                    <a:pt x="3998978" y="3045077"/>
                    <a:pt x="3996039" y="3046914"/>
                  </a:cubicBezTo>
                  <a:cubicBezTo>
                    <a:pt x="3992586" y="3055658"/>
                    <a:pt x="3993909" y="3055585"/>
                    <a:pt x="3987663" y="3057495"/>
                  </a:cubicBezTo>
                  <a:cubicBezTo>
                    <a:pt x="3987149" y="3058964"/>
                    <a:pt x="3985900" y="3059846"/>
                    <a:pt x="3996921" y="3062785"/>
                  </a:cubicBezTo>
                  <a:cubicBezTo>
                    <a:pt x="3976495" y="3069251"/>
                    <a:pt x="3975099" y="3059552"/>
                    <a:pt x="3978846" y="3053527"/>
                  </a:cubicBezTo>
                  <a:cubicBezTo>
                    <a:pt x="3975099" y="3050147"/>
                    <a:pt x="3976936" y="3044489"/>
                    <a:pt x="3975760" y="3043387"/>
                  </a:cubicBezTo>
                  <a:cubicBezTo>
                    <a:pt x="3971352" y="3040595"/>
                    <a:pt x="3974805" y="3039713"/>
                    <a:pt x="3971793" y="3046914"/>
                  </a:cubicBezTo>
                  <a:cubicBezTo>
                    <a:pt x="3970250" y="3050147"/>
                    <a:pt x="3968854" y="3042065"/>
                    <a:pt x="3966503" y="3048678"/>
                  </a:cubicBezTo>
                  <a:cubicBezTo>
                    <a:pt x="3964151" y="3055290"/>
                    <a:pt x="3962755" y="3048237"/>
                    <a:pt x="3970911" y="3053527"/>
                  </a:cubicBezTo>
                  <a:cubicBezTo>
                    <a:pt x="3953498" y="3057495"/>
                    <a:pt x="3958861" y="3046914"/>
                    <a:pt x="3957245" y="3044269"/>
                  </a:cubicBezTo>
                  <a:cubicBezTo>
                    <a:pt x="3949457" y="3039199"/>
                    <a:pt x="3950339" y="3033247"/>
                    <a:pt x="3953278" y="3029280"/>
                  </a:cubicBezTo>
                  <a:cubicBezTo>
                    <a:pt x="3956216" y="3025312"/>
                    <a:pt x="3976642" y="3027296"/>
                    <a:pt x="3974878" y="3020462"/>
                  </a:cubicBezTo>
                  <a:cubicBezTo>
                    <a:pt x="3973115" y="3013629"/>
                    <a:pt x="3964445" y="3027002"/>
                    <a:pt x="3958567" y="3022667"/>
                  </a:cubicBezTo>
                  <a:cubicBezTo>
                    <a:pt x="3951808" y="3019213"/>
                    <a:pt x="3959963" y="3011131"/>
                    <a:pt x="3955922" y="3011645"/>
                  </a:cubicBezTo>
                  <a:cubicBezTo>
                    <a:pt x="3951881" y="3012159"/>
                    <a:pt x="3940566" y="3019581"/>
                    <a:pt x="3941375" y="3017817"/>
                  </a:cubicBezTo>
                  <a:cubicBezTo>
                    <a:pt x="3944607" y="3012821"/>
                    <a:pt x="3951073" y="3001285"/>
                    <a:pt x="3960772" y="3001064"/>
                  </a:cubicBezTo>
                  <a:cubicBezTo>
                    <a:pt x="3982373" y="2988941"/>
                    <a:pt x="3984063" y="3013335"/>
                    <a:pt x="3996921" y="3016494"/>
                  </a:cubicBezTo>
                  <a:cubicBezTo>
                    <a:pt x="4004489" y="3017009"/>
                    <a:pt x="4029397" y="3018552"/>
                    <a:pt x="4050704" y="3016935"/>
                  </a:cubicBezTo>
                  <a:cubicBezTo>
                    <a:pt x="4037552" y="3003563"/>
                    <a:pt x="3987758" y="2965538"/>
                    <a:pt x="4048500" y="2929204"/>
                  </a:cubicBezTo>
                  <a:cubicBezTo>
                    <a:pt x="4084507" y="2907666"/>
                    <a:pt x="4121753" y="2931923"/>
                    <a:pt x="4130056" y="2932731"/>
                  </a:cubicBezTo>
                  <a:cubicBezTo>
                    <a:pt x="4107940" y="2898932"/>
                    <a:pt x="4045708" y="2898931"/>
                    <a:pt x="4041887" y="2850730"/>
                  </a:cubicBezTo>
                  <a:cubicBezTo>
                    <a:pt x="4032997" y="2858299"/>
                    <a:pt x="4035275" y="2859842"/>
                    <a:pt x="4030425" y="2871451"/>
                  </a:cubicBezTo>
                  <a:cubicBezTo>
                    <a:pt x="4003534" y="2857049"/>
                    <a:pt x="3990088" y="2876741"/>
                    <a:pt x="3986341" y="2886000"/>
                  </a:cubicBezTo>
                  <a:cubicBezTo>
                    <a:pt x="3976642" y="2885412"/>
                    <a:pt x="3961433" y="2888498"/>
                    <a:pt x="3956363" y="2893494"/>
                  </a:cubicBezTo>
                  <a:cubicBezTo>
                    <a:pt x="3951294" y="2898491"/>
                    <a:pt x="3954894" y="2903266"/>
                    <a:pt x="3947106" y="2904957"/>
                  </a:cubicBezTo>
                  <a:cubicBezTo>
                    <a:pt x="3931823" y="2909071"/>
                    <a:pt x="3930206" y="2895551"/>
                    <a:pt x="3926827" y="2897462"/>
                  </a:cubicBezTo>
                  <a:lnTo>
                    <a:pt x="3927708" y="2913774"/>
                  </a:lnTo>
                  <a:cubicBezTo>
                    <a:pt x="3927708" y="2917237"/>
                    <a:pt x="3920141" y="2914729"/>
                    <a:pt x="3920655" y="2917301"/>
                  </a:cubicBezTo>
                  <a:cubicBezTo>
                    <a:pt x="3921390" y="2928175"/>
                    <a:pt x="3935717" y="2933025"/>
                    <a:pt x="3929913" y="2931849"/>
                  </a:cubicBezTo>
                  <a:cubicBezTo>
                    <a:pt x="3906915" y="2929718"/>
                    <a:pt x="3914263" y="2924354"/>
                    <a:pt x="3909634" y="2918182"/>
                  </a:cubicBezTo>
                  <a:cubicBezTo>
                    <a:pt x="3904197" y="2917080"/>
                    <a:pt x="3900303" y="2918991"/>
                    <a:pt x="3899053" y="2915096"/>
                  </a:cubicBezTo>
                  <a:cubicBezTo>
                    <a:pt x="3897804" y="2911202"/>
                    <a:pt x="3905005" y="2894670"/>
                    <a:pt x="3902139" y="2894817"/>
                  </a:cubicBezTo>
                  <a:cubicBezTo>
                    <a:pt x="3895600" y="2899960"/>
                    <a:pt x="3894719" y="2906279"/>
                    <a:pt x="3888032" y="2907602"/>
                  </a:cubicBezTo>
                  <a:cubicBezTo>
                    <a:pt x="3878260" y="2908043"/>
                    <a:pt x="3878040" y="2895111"/>
                    <a:pt x="3875248" y="2897462"/>
                  </a:cubicBezTo>
                  <a:cubicBezTo>
                    <a:pt x="3872456" y="2899813"/>
                    <a:pt x="3868415" y="2899225"/>
                    <a:pt x="3871280" y="2908043"/>
                  </a:cubicBezTo>
                  <a:cubicBezTo>
                    <a:pt x="3854381" y="2897241"/>
                    <a:pt x="3871868" y="2886587"/>
                    <a:pt x="3875689" y="2885559"/>
                  </a:cubicBezTo>
                  <a:cubicBezTo>
                    <a:pt x="3879068" y="2880562"/>
                    <a:pt x="3880097" y="2879239"/>
                    <a:pt x="3885387" y="2878064"/>
                  </a:cubicBezTo>
                  <a:cubicBezTo>
                    <a:pt x="3890677" y="2876888"/>
                    <a:pt x="3898392" y="2886367"/>
                    <a:pt x="3907430" y="2878505"/>
                  </a:cubicBezTo>
                  <a:cubicBezTo>
                    <a:pt x="3900964" y="2876080"/>
                    <a:pt x="3894792" y="2877844"/>
                    <a:pt x="3888914" y="2874537"/>
                  </a:cubicBezTo>
                  <a:cubicBezTo>
                    <a:pt x="3883991" y="2872480"/>
                    <a:pt x="3885534" y="2865720"/>
                    <a:pt x="3882742" y="2863075"/>
                  </a:cubicBezTo>
                  <a:cubicBezTo>
                    <a:pt x="3879950" y="2860430"/>
                    <a:pt x="3869958" y="2860576"/>
                    <a:pt x="3872162" y="2858666"/>
                  </a:cubicBezTo>
                  <a:cubicBezTo>
                    <a:pt x="3880464" y="2854110"/>
                    <a:pt x="3883624" y="2853523"/>
                    <a:pt x="3891118" y="2854698"/>
                  </a:cubicBezTo>
                  <a:cubicBezTo>
                    <a:pt x="3909487" y="2843456"/>
                    <a:pt x="3912940" y="2871745"/>
                    <a:pt x="3929913" y="2865720"/>
                  </a:cubicBezTo>
                  <a:cubicBezTo>
                    <a:pt x="3952616" y="2857050"/>
                    <a:pt x="3968927" y="2825675"/>
                    <a:pt x="3992954" y="2812816"/>
                  </a:cubicBezTo>
                  <a:cubicBezTo>
                    <a:pt x="3942918" y="2780486"/>
                    <a:pt x="3938730" y="2744703"/>
                    <a:pt x="3927268" y="2732580"/>
                  </a:cubicBezTo>
                  <a:cubicBezTo>
                    <a:pt x="3922418" y="2727069"/>
                    <a:pt x="3925725" y="2740588"/>
                    <a:pt x="3924182" y="2740074"/>
                  </a:cubicBezTo>
                  <a:cubicBezTo>
                    <a:pt x="3911691" y="2726187"/>
                    <a:pt x="3920655" y="2730669"/>
                    <a:pt x="3918010" y="2729493"/>
                  </a:cubicBezTo>
                  <a:cubicBezTo>
                    <a:pt x="3915365" y="2721117"/>
                    <a:pt x="3911471" y="2732800"/>
                    <a:pt x="3910075" y="2729493"/>
                  </a:cubicBezTo>
                  <a:cubicBezTo>
                    <a:pt x="3908679" y="2726187"/>
                    <a:pt x="3908531" y="2721925"/>
                    <a:pt x="3909633" y="2709655"/>
                  </a:cubicBezTo>
                  <a:cubicBezTo>
                    <a:pt x="3896555" y="2713035"/>
                    <a:pt x="3876056" y="2710610"/>
                    <a:pt x="3884946" y="2686289"/>
                  </a:cubicBezTo>
                  <a:cubicBezTo>
                    <a:pt x="3890310" y="2703409"/>
                    <a:pt x="3906034" y="2697972"/>
                    <a:pt x="3904784" y="2693343"/>
                  </a:cubicBezTo>
                  <a:cubicBezTo>
                    <a:pt x="3908091" y="2692682"/>
                    <a:pt x="3896629" y="2691873"/>
                    <a:pt x="3896408" y="2684085"/>
                  </a:cubicBezTo>
                  <a:cubicBezTo>
                    <a:pt x="3896188" y="2678060"/>
                    <a:pt x="3904931" y="2675194"/>
                    <a:pt x="3903462" y="2673063"/>
                  </a:cubicBezTo>
                  <a:cubicBezTo>
                    <a:pt x="3901992" y="2670932"/>
                    <a:pt x="3898539" y="2670271"/>
                    <a:pt x="3895968" y="2669536"/>
                  </a:cubicBezTo>
                  <a:cubicBezTo>
                    <a:pt x="3893396" y="2668802"/>
                    <a:pt x="3892073" y="2670785"/>
                    <a:pt x="3889796" y="2670859"/>
                  </a:cubicBezTo>
                  <a:cubicBezTo>
                    <a:pt x="3887518" y="2670932"/>
                    <a:pt x="3883991" y="2668655"/>
                    <a:pt x="3882301" y="2669977"/>
                  </a:cubicBezTo>
                  <a:cubicBezTo>
                    <a:pt x="3880611" y="2671300"/>
                    <a:pt x="3879362" y="2679162"/>
                    <a:pt x="3877893" y="2676590"/>
                  </a:cubicBezTo>
                  <a:cubicBezTo>
                    <a:pt x="3867753" y="2670638"/>
                    <a:pt x="3872235" y="2665274"/>
                    <a:pt x="3875248" y="2660719"/>
                  </a:cubicBezTo>
                  <a:cubicBezTo>
                    <a:pt x="3876423" y="2656972"/>
                    <a:pt x="3873999" y="2651167"/>
                    <a:pt x="3880979" y="2647934"/>
                  </a:cubicBezTo>
                  <a:cubicBezTo>
                    <a:pt x="3887077" y="2644701"/>
                    <a:pt x="3894351" y="2650873"/>
                    <a:pt x="3895967" y="2649257"/>
                  </a:cubicBezTo>
                  <a:cubicBezTo>
                    <a:pt x="3897584" y="2647640"/>
                    <a:pt x="3897217" y="2646244"/>
                    <a:pt x="3894645" y="2644407"/>
                  </a:cubicBezTo>
                  <a:cubicBezTo>
                    <a:pt x="3892073" y="2642570"/>
                    <a:pt x="3884579" y="2646024"/>
                    <a:pt x="3880538" y="2638235"/>
                  </a:cubicBezTo>
                  <a:cubicBezTo>
                    <a:pt x="3876497" y="2630887"/>
                    <a:pt x="3883844" y="2625891"/>
                    <a:pt x="3880979" y="2624127"/>
                  </a:cubicBezTo>
                  <a:cubicBezTo>
                    <a:pt x="3878113" y="2622364"/>
                    <a:pt x="3870251" y="2622952"/>
                    <a:pt x="3872603" y="2622805"/>
                  </a:cubicBezTo>
                  <a:cubicBezTo>
                    <a:pt x="3878848" y="2613400"/>
                    <a:pt x="3893028" y="2616265"/>
                    <a:pt x="3892000" y="2626773"/>
                  </a:cubicBezTo>
                  <a:cubicBezTo>
                    <a:pt x="3904637" y="2624495"/>
                    <a:pt x="3907650" y="2647052"/>
                    <a:pt x="3911397" y="2648816"/>
                  </a:cubicBezTo>
                  <a:cubicBezTo>
                    <a:pt x="3912205" y="2647126"/>
                    <a:pt x="3911985" y="2642276"/>
                    <a:pt x="3911397" y="2639998"/>
                  </a:cubicBezTo>
                  <a:cubicBezTo>
                    <a:pt x="3910809" y="2637721"/>
                    <a:pt x="3907356" y="2637941"/>
                    <a:pt x="3907870" y="2635149"/>
                  </a:cubicBezTo>
                  <a:cubicBezTo>
                    <a:pt x="3908384" y="2632357"/>
                    <a:pt x="3914777" y="2626846"/>
                    <a:pt x="3914483" y="2623246"/>
                  </a:cubicBezTo>
                  <a:cubicBezTo>
                    <a:pt x="3914777" y="2617588"/>
                    <a:pt x="3914409" y="2620454"/>
                    <a:pt x="3910074" y="2612224"/>
                  </a:cubicBezTo>
                  <a:cubicBezTo>
                    <a:pt x="3941007" y="2618910"/>
                    <a:pt x="3916320" y="2661821"/>
                    <a:pt x="3924181" y="2677031"/>
                  </a:cubicBezTo>
                  <a:cubicBezTo>
                    <a:pt x="3932043" y="2692241"/>
                    <a:pt x="3943652" y="2690624"/>
                    <a:pt x="3957245" y="2703483"/>
                  </a:cubicBezTo>
                  <a:cubicBezTo>
                    <a:pt x="3970837" y="2716341"/>
                    <a:pt x="3990308" y="2750434"/>
                    <a:pt x="4006178" y="2756827"/>
                  </a:cubicBezTo>
                  <a:cubicBezTo>
                    <a:pt x="4009778" y="2733535"/>
                    <a:pt x="4058531" y="2710581"/>
                    <a:pt x="4046295" y="2692021"/>
                  </a:cubicBezTo>
                  <a:cubicBezTo>
                    <a:pt x="4036927" y="2677809"/>
                    <a:pt x="4002431" y="2696429"/>
                    <a:pt x="3997361" y="2690257"/>
                  </a:cubicBezTo>
                  <a:cubicBezTo>
                    <a:pt x="3990308" y="2687685"/>
                    <a:pt x="3987516" y="2674753"/>
                    <a:pt x="3992512" y="2669536"/>
                  </a:cubicBezTo>
                  <a:cubicBezTo>
                    <a:pt x="3997508" y="2664319"/>
                    <a:pt x="4029466" y="2674487"/>
                    <a:pt x="4027339" y="2658956"/>
                  </a:cubicBezTo>
                  <a:cubicBezTo>
                    <a:pt x="4025303" y="2644087"/>
                    <a:pt x="4007136" y="2650287"/>
                    <a:pt x="4006619" y="2651020"/>
                  </a:cubicBezTo>
                  <a:lnTo>
                    <a:pt x="3998243" y="2662923"/>
                  </a:lnTo>
                  <a:cubicBezTo>
                    <a:pt x="3995525" y="2659396"/>
                    <a:pt x="3991692" y="2657643"/>
                    <a:pt x="3990308" y="2653665"/>
                  </a:cubicBezTo>
                  <a:cubicBezTo>
                    <a:pt x="3989133" y="2650286"/>
                    <a:pt x="3979590" y="2649306"/>
                    <a:pt x="3979728" y="2645730"/>
                  </a:cubicBezTo>
                  <a:cubicBezTo>
                    <a:pt x="3980022" y="2638088"/>
                    <a:pt x="3974658" y="2628757"/>
                    <a:pt x="3980610" y="2622805"/>
                  </a:cubicBezTo>
                  <a:cubicBezTo>
                    <a:pt x="3984198" y="2619217"/>
                    <a:pt x="3991263" y="2622658"/>
                    <a:pt x="3996921" y="2620601"/>
                  </a:cubicBezTo>
                  <a:cubicBezTo>
                    <a:pt x="4002578" y="2618543"/>
                    <a:pt x="4009044" y="2611490"/>
                    <a:pt x="4014555" y="2610461"/>
                  </a:cubicBezTo>
                  <a:cubicBezTo>
                    <a:pt x="4020065" y="2609432"/>
                    <a:pt x="4023886" y="2611710"/>
                    <a:pt x="4028662" y="2609138"/>
                  </a:cubicBezTo>
                  <a:cubicBezTo>
                    <a:pt x="4033438" y="2606567"/>
                    <a:pt x="4038581" y="2602966"/>
                    <a:pt x="4043210" y="2597235"/>
                  </a:cubicBezTo>
                  <a:close/>
                  <a:moveTo>
                    <a:pt x="3347617" y="2519941"/>
                  </a:moveTo>
                  <a:lnTo>
                    <a:pt x="3345464" y="2520020"/>
                  </a:lnTo>
                  <a:cubicBezTo>
                    <a:pt x="3343614" y="2520433"/>
                    <a:pt x="3340479" y="2522660"/>
                    <a:pt x="3339671" y="2523613"/>
                  </a:cubicBezTo>
                  <a:cubicBezTo>
                    <a:pt x="3338863" y="2524566"/>
                    <a:pt x="3339800" y="2525572"/>
                    <a:pt x="3340615" y="2525737"/>
                  </a:cubicBezTo>
                  <a:cubicBezTo>
                    <a:pt x="3341431" y="2525901"/>
                    <a:pt x="3343352" y="2524449"/>
                    <a:pt x="3344566" y="2524601"/>
                  </a:cubicBezTo>
                  <a:cubicBezTo>
                    <a:pt x="3345780" y="2524753"/>
                    <a:pt x="3347169" y="2525493"/>
                    <a:pt x="3347534" y="2526102"/>
                  </a:cubicBezTo>
                  <a:cubicBezTo>
                    <a:pt x="3347899" y="2526710"/>
                    <a:pt x="3347516" y="2527678"/>
                    <a:pt x="3346756" y="2528251"/>
                  </a:cubicBezTo>
                  <a:cubicBezTo>
                    <a:pt x="3345996" y="2528825"/>
                    <a:pt x="3342851" y="2529145"/>
                    <a:pt x="3343340" y="2530091"/>
                  </a:cubicBezTo>
                  <a:cubicBezTo>
                    <a:pt x="3343829" y="2531037"/>
                    <a:pt x="3348824" y="2532242"/>
                    <a:pt x="3349689" y="2533929"/>
                  </a:cubicBezTo>
                  <a:cubicBezTo>
                    <a:pt x="3350554" y="2535617"/>
                    <a:pt x="3349847" y="2538785"/>
                    <a:pt x="3348532" y="2540216"/>
                  </a:cubicBezTo>
                  <a:cubicBezTo>
                    <a:pt x="3347216" y="2541646"/>
                    <a:pt x="3343762" y="2540561"/>
                    <a:pt x="3341795" y="2542513"/>
                  </a:cubicBezTo>
                  <a:cubicBezTo>
                    <a:pt x="3339829" y="2544465"/>
                    <a:pt x="3336742" y="2548839"/>
                    <a:pt x="3336733" y="2551930"/>
                  </a:cubicBezTo>
                  <a:cubicBezTo>
                    <a:pt x="3336724" y="2555021"/>
                    <a:pt x="3339241" y="2559965"/>
                    <a:pt x="3341742" y="2561057"/>
                  </a:cubicBezTo>
                  <a:cubicBezTo>
                    <a:pt x="3344242" y="2562150"/>
                    <a:pt x="3349387" y="2560691"/>
                    <a:pt x="3351737" y="2558484"/>
                  </a:cubicBezTo>
                  <a:cubicBezTo>
                    <a:pt x="3354088" y="2556276"/>
                    <a:pt x="3355755" y="2550593"/>
                    <a:pt x="3355847" y="2547811"/>
                  </a:cubicBezTo>
                  <a:cubicBezTo>
                    <a:pt x="3355938" y="2545030"/>
                    <a:pt x="3352189" y="2543784"/>
                    <a:pt x="3352285" y="2541796"/>
                  </a:cubicBezTo>
                  <a:cubicBezTo>
                    <a:pt x="3352381" y="2539808"/>
                    <a:pt x="3354616" y="2536237"/>
                    <a:pt x="3356426" y="2535884"/>
                  </a:cubicBezTo>
                  <a:cubicBezTo>
                    <a:pt x="3358235" y="2535530"/>
                    <a:pt x="3362439" y="2537993"/>
                    <a:pt x="3363322" y="2537847"/>
                  </a:cubicBezTo>
                  <a:cubicBezTo>
                    <a:pt x="3364205" y="2537700"/>
                    <a:pt x="3362041" y="2535864"/>
                    <a:pt x="3361722" y="2535004"/>
                  </a:cubicBezTo>
                  <a:cubicBezTo>
                    <a:pt x="3361404" y="2534144"/>
                    <a:pt x="3361708" y="2532756"/>
                    <a:pt x="3362325" y="2532322"/>
                  </a:cubicBezTo>
                  <a:cubicBezTo>
                    <a:pt x="3362942" y="2531887"/>
                    <a:pt x="3364612" y="2531829"/>
                    <a:pt x="3365424" y="2532397"/>
                  </a:cubicBezTo>
                  <a:cubicBezTo>
                    <a:pt x="3366236" y="2532966"/>
                    <a:pt x="3366577" y="2534965"/>
                    <a:pt x="3367198" y="2535734"/>
                  </a:cubicBezTo>
                  <a:cubicBezTo>
                    <a:pt x="3367818" y="2536503"/>
                    <a:pt x="3369116" y="2537558"/>
                    <a:pt x="3369511" y="2536645"/>
                  </a:cubicBezTo>
                  <a:cubicBezTo>
                    <a:pt x="3369906" y="2535733"/>
                    <a:pt x="3369935" y="2531687"/>
                    <a:pt x="3369570" y="2530259"/>
                  </a:cubicBezTo>
                  <a:cubicBezTo>
                    <a:pt x="3369205" y="2528830"/>
                    <a:pt x="3368629" y="2528865"/>
                    <a:pt x="3365496" y="2527344"/>
                  </a:cubicBezTo>
                  <a:cubicBezTo>
                    <a:pt x="3362363" y="2525823"/>
                    <a:pt x="3353958" y="2522415"/>
                    <a:pt x="3350772" y="2521133"/>
                  </a:cubicBezTo>
                  <a:cubicBezTo>
                    <a:pt x="3349178" y="2520493"/>
                    <a:pt x="3348314" y="2520111"/>
                    <a:pt x="3347617" y="2519941"/>
                  </a:cubicBezTo>
                  <a:close/>
                  <a:moveTo>
                    <a:pt x="3369632" y="2513979"/>
                  </a:moveTo>
                  <a:cubicBezTo>
                    <a:pt x="3367769" y="2517635"/>
                    <a:pt x="3370144" y="2521258"/>
                    <a:pt x="3371497" y="2523360"/>
                  </a:cubicBezTo>
                  <a:cubicBezTo>
                    <a:pt x="3372849" y="2525463"/>
                    <a:pt x="3374990" y="2527007"/>
                    <a:pt x="3377748" y="2526596"/>
                  </a:cubicBezTo>
                  <a:cubicBezTo>
                    <a:pt x="3380506" y="2526184"/>
                    <a:pt x="3379658" y="2524426"/>
                    <a:pt x="3388043" y="2520890"/>
                  </a:cubicBezTo>
                  <a:cubicBezTo>
                    <a:pt x="3379090" y="2519849"/>
                    <a:pt x="3372107" y="2512887"/>
                    <a:pt x="3369632" y="2513979"/>
                  </a:cubicBezTo>
                  <a:close/>
                  <a:moveTo>
                    <a:pt x="3340319" y="2497353"/>
                  </a:moveTo>
                  <a:cubicBezTo>
                    <a:pt x="3343646" y="2505823"/>
                    <a:pt x="3341185" y="2505572"/>
                    <a:pt x="3342449" y="2508185"/>
                  </a:cubicBezTo>
                  <a:cubicBezTo>
                    <a:pt x="3343712" y="2510798"/>
                    <a:pt x="3345613" y="2513222"/>
                    <a:pt x="3347900" y="2513031"/>
                  </a:cubicBezTo>
                  <a:cubicBezTo>
                    <a:pt x="3350187" y="2512842"/>
                    <a:pt x="3354857" y="2510932"/>
                    <a:pt x="3356171" y="2507044"/>
                  </a:cubicBezTo>
                  <a:cubicBezTo>
                    <a:pt x="3355224" y="2504511"/>
                    <a:pt x="3347318" y="2503032"/>
                    <a:pt x="3340319" y="2497353"/>
                  </a:cubicBezTo>
                  <a:close/>
                  <a:moveTo>
                    <a:pt x="3857086" y="2456129"/>
                  </a:moveTo>
                  <a:lnTo>
                    <a:pt x="3859792" y="2460755"/>
                  </a:lnTo>
                  <a:cubicBezTo>
                    <a:pt x="3864326" y="2469512"/>
                    <a:pt x="3867285" y="2479109"/>
                    <a:pt x="3866645" y="2490625"/>
                  </a:cubicBezTo>
                  <a:cubicBezTo>
                    <a:pt x="3855840" y="2490127"/>
                    <a:pt x="3847594" y="2486937"/>
                    <a:pt x="3841060" y="2482361"/>
                  </a:cubicBezTo>
                  <a:lnTo>
                    <a:pt x="3835750" y="2477593"/>
                  </a:lnTo>
                  <a:lnTo>
                    <a:pt x="3835750" y="2724382"/>
                  </a:lnTo>
                  <a:lnTo>
                    <a:pt x="3836083" y="2724284"/>
                  </a:lnTo>
                  <a:cubicBezTo>
                    <a:pt x="3854665" y="2721873"/>
                    <a:pt x="3879588" y="2735121"/>
                    <a:pt x="3855093" y="2766852"/>
                  </a:cubicBezTo>
                  <a:cubicBezTo>
                    <a:pt x="3866868" y="2768189"/>
                    <a:pt x="3876170" y="2769694"/>
                    <a:pt x="3891384" y="2782113"/>
                  </a:cubicBezTo>
                  <a:cubicBezTo>
                    <a:pt x="3872174" y="2799532"/>
                    <a:pt x="3867081" y="2797476"/>
                    <a:pt x="3855515" y="2800376"/>
                  </a:cubicBezTo>
                  <a:cubicBezTo>
                    <a:pt x="3875064" y="2824279"/>
                    <a:pt x="3860432" y="2843043"/>
                    <a:pt x="3841929" y="2842221"/>
                  </a:cubicBezTo>
                  <a:lnTo>
                    <a:pt x="3835750" y="2840839"/>
                  </a:lnTo>
                  <a:lnTo>
                    <a:pt x="3835750" y="3132248"/>
                  </a:lnTo>
                  <a:lnTo>
                    <a:pt x="3840754" y="3128117"/>
                  </a:lnTo>
                  <a:cubicBezTo>
                    <a:pt x="3847658" y="3123177"/>
                    <a:pt x="3856370" y="3119555"/>
                    <a:pt x="3870197" y="3119347"/>
                  </a:cubicBezTo>
                  <a:cubicBezTo>
                    <a:pt x="3870019" y="3135697"/>
                    <a:pt x="3865138" y="3145731"/>
                    <a:pt x="3858987" y="3152982"/>
                  </a:cubicBezTo>
                  <a:lnTo>
                    <a:pt x="3857070" y="3154901"/>
                  </a:lnTo>
                  <a:lnTo>
                    <a:pt x="4038150" y="3154901"/>
                  </a:lnTo>
                  <a:lnTo>
                    <a:pt x="4037972" y="3146484"/>
                  </a:lnTo>
                  <a:cubicBezTo>
                    <a:pt x="4039852" y="3130457"/>
                    <a:pt x="4052995" y="3116112"/>
                    <a:pt x="4080094" y="3135645"/>
                  </a:cubicBezTo>
                  <a:cubicBezTo>
                    <a:pt x="4081043" y="3123832"/>
                    <a:pt x="4083124" y="3115808"/>
                    <a:pt x="4095036" y="3100195"/>
                  </a:cubicBezTo>
                  <a:cubicBezTo>
                    <a:pt x="4113077" y="3118822"/>
                    <a:pt x="4110308" y="3124420"/>
                    <a:pt x="4113586" y="3135885"/>
                  </a:cubicBezTo>
                  <a:cubicBezTo>
                    <a:pt x="4136834" y="3115561"/>
                    <a:pt x="4155324" y="3132048"/>
                    <a:pt x="4156227" y="3152552"/>
                  </a:cubicBezTo>
                  <a:lnTo>
                    <a:pt x="4155985" y="3154901"/>
                  </a:lnTo>
                  <a:lnTo>
                    <a:pt x="4366354" y="3154901"/>
                  </a:lnTo>
                  <a:lnTo>
                    <a:pt x="4365331" y="3153795"/>
                  </a:lnTo>
                  <a:cubicBezTo>
                    <a:pt x="4357368" y="3144995"/>
                    <a:pt x="4350460" y="3134902"/>
                    <a:pt x="4349501" y="3116489"/>
                  </a:cubicBezTo>
                  <a:cubicBezTo>
                    <a:pt x="4360398" y="3116204"/>
                    <a:pt x="4368622" y="3118360"/>
                    <a:pt x="4375154" y="3121778"/>
                  </a:cubicBezTo>
                  <a:lnTo>
                    <a:pt x="4380534" y="3125462"/>
                  </a:lnTo>
                  <a:lnTo>
                    <a:pt x="4377566" y="3101643"/>
                  </a:lnTo>
                  <a:cubicBezTo>
                    <a:pt x="4361833" y="2997941"/>
                    <a:pt x="4313113" y="2881058"/>
                    <a:pt x="4259109" y="2791347"/>
                  </a:cubicBezTo>
                  <a:lnTo>
                    <a:pt x="4254512" y="2783943"/>
                  </a:lnTo>
                  <a:lnTo>
                    <a:pt x="4243747" y="2785882"/>
                  </a:lnTo>
                  <a:cubicBezTo>
                    <a:pt x="4229107" y="2786135"/>
                    <a:pt x="4216231" y="2776592"/>
                    <a:pt x="4224926" y="2754329"/>
                  </a:cubicBezTo>
                  <a:cubicBezTo>
                    <a:pt x="4215190" y="2761086"/>
                    <a:pt x="4202353" y="2763881"/>
                    <a:pt x="4182727" y="2764571"/>
                  </a:cubicBezTo>
                  <a:cubicBezTo>
                    <a:pt x="4185690" y="2738810"/>
                    <a:pt x="4195724" y="2739203"/>
                    <a:pt x="4202510" y="2729398"/>
                  </a:cubicBezTo>
                  <a:cubicBezTo>
                    <a:pt x="4172053" y="2724310"/>
                    <a:pt x="4170687" y="2700555"/>
                    <a:pt x="4185142" y="2688976"/>
                  </a:cubicBezTo>
                  <a:lnTo>
                    <a:pt x="4186133" y="2688435"/>
                  </a:lnTo>
                  <a:lnTo>
                    <a:pt x="4183215" y="2684824"/>
                  </a:lnTo>
                  <a:cubicBezTo>
                    <a:pt x="4118655" y="2606938"/>
                    <a:pt x="4012664" y="2505869"/>
                    <a:pt x="3871267" y="2460158"/>
                  </a:cubicBezTo>
                  <a:close/>
                  <a:moveTo>
                    <a:pt x="3572013" y="2388308"/>
                  </a:moveTo>
                  <a:cubicBezTo>
                    <a:pt x="3580445" y="2387210"/>
                    <a:pt x="3588940" y="2387112"/>
                    <a:pt x="3595528" y="2388980"/>
                  </a:cubicBezTo>
                  <a:cubicBezTo>
                    <a:pt x="3583167" y="2392177"/>
                    <a:pt x="3576063" y="2395693"/>
                    <a:pt x="3566644" y="2401539"/>
                  </a:cubicBezTo>
                  <a:cubicBezTo>
                    <a:pt x="3557224" y="2407386"/>
                    <a:pt x="3546907" y="2417480"/>
                    <a:pt x="3539012" y="2424059"/>
                  </a:cubicBezTo>
                  <a:cubicBezTo>
                    <a:pt x="3531117" y="2430638"/>
                    <a:pt x="3525898" y="2435943"/>
                    <a:pt x="3519275" y="2441011"/>
                  </a:cubicBezTo>
                  <a:cubicBezTo>
                    <a:pt x="3512651" y="2446080"/>
                    <a:pt x="3506177" y="2450806"/>
                    <a:pt x="3499269" y="2454469"/>
                  </a:cubicBezTo>
                  <a:cubicBezTo>
                    <a:pt x="3492361" y="2458133"/>
                    <a:pt x="3486499" y="2460960"/>
                    <a:pt x="3477827" y="2462993"/>
                  </a:cubicBezTo>
                  <a:cubicBezTo>
                    <a:pt x="3469154" y="2465027"/>
                    <a:pt x="3454844" y="2468755"/>
                    <a:pt x="3447234" y="2466668"/>
                  </a:cubicBezTo>
                  <a:cubicBezTo>
                    <a:pt x="3441505" y="2472377"/>
                    <a:pt x="3435915" y="2479900"/>
                    <a:pt x="3435391" y="2485417"/>
                  </a:cubicBezTo>
                  <a:cubicBezTo>
                    <a:pt x="3434868" y="2490935"/>
                    <a:pt x="3437678" y="2496485"/>
                    <a:pt x="3444093" y="2499774"/>
                  </a:cubicBezTo>
                  <a:cubicBezTo>
                    <a:pt x="3450507" y="2503063"/>
                    <a:pt x="3463322" y="2503599"/>
                    <a:pt x="3473879" y="2505154"/>
                  </a:cubicBezTo>
                  <a:cubicBezTo>
                    <a:pt x="3484436" y="2506708"/>
                    <a:pt x="3496248" y="2508114"/>
                    <a:pt x="3507432" y="2509101"/>
                  </a:cubicBezTo>
                  <a:cubicBezTo>
                    <a:pt x="3518617" y="2510088"/>
                    <a:pt x="3529637" y="2509414"/>
                    <a:pt x="3540985" y="2511074"/>
                  </a:cubicBezTo>
                  <a:cubicBezTo>
                    <a:pt x="3552334" y="2512734"/>
                    <a:pt x="3566476" y="2515443"/>
                    <a:pt x="3575522" y="2519061"/>
                  </a:cubicBezTo>
                  <a:cubicBezTo>
                    <a:pt x="3584568" y="2522679"/>
                    <a:pt x="3590657" y="2527208"/>
                    <a:pt x="3595263" y="2532784"/>
                  </a:cubicBezTo>
                  <a:cubicBezTo>
                    <a:pt x="3599869" y="2538361"/>
                    <a:pt x="3603322" y="2546106"/>
                    <a:pt x="3603158" y="2552520"/>
                  </a:cubicBezTo>
                  <a:cubicBezTo>
                    <a:pt x="3602993" y="2558934"/>
                    <a:pt x="3600398" y="2565550"/>
                    <a:pt x="3594276" y="2571269"/>
                  </a:cubicBezTo>
                  <a:cubicBezTo>
                    <a:pt x="3588154" y="2576989"/>
                    <a:pt x="3580083" y="2583119"/>
                    <a:pt x="3566424" y="2586838"/>
                  </a:cubicBezTo>
                  <a:cubicBezTo>
                    <a:pt x="3552766" y="2590557"/>
                    <a:pt x="3515041" y="2591925"/>
                    <a:pt x="3512324" y="2593584"/>
                  </a:cubicBezTo>
                  <a:cubicBezTo>
                    <a:pt x="3521469" y="2595285"/>
                    <a:pt x="3534498" y="2598537"/>
                    <a:pt x="3542089" y="2600236"/>
                  </a:cubicBezTo>
                  <a:cubicBezTo>
                    <a:pt x="3549680" y="2601935"/>
                    <a:pt x="3552634" y="2603178"/>
                    <a:pt x="3557870" y="2603778"/>
                  </a:cubicBezTo>
                  <a:cubicBezTo>
                    <a:pt x="3563107" y="2604378"/>
                    <a:pt x="3569904" y="2602281"/>
                    <a:pt x="3573510" y="2603834"/>
                  </a:cubicBezTo>
                  <a:cubicBezTo>
                    <a:pt x="3577116" y="2605387"/>
                    <a:pt x="3573405" y="2610474"/>
                    <a:pt x="3579505" y="2613097"/>
                  </a:cubicBezTo>
                  <a:cubicBezTo>
                    <a:pt x="3585605" y="2615720"/>
                    <a:pt x="3586084" y="2611485"/>
                    <a:pt x="3591008" y="2608428"/>
                  </a:cubicBezTo>
                  <a:cubicBezTo>
                    <a:pt x="3591422" y="2619168"/>
                    <a:pt x="3586676" y="2618530"/>
                    <a:pt x="3585967" y="2622085"/>
                  </a:cubicBezTo>
                  <a:cubicBezTo>
                    <a:pt x="3585258" y="2625640"/>
                    <a:pt x="3586215" y="2626277"/>
                    <a:pt x="3586753" y="2629756"/>
                  </a:cubicBezTo>
                  <a:cubicBezTo>
                    <a:pt x="3587291" y="2633234"/>
                    <a:pt x="3585484" y="2634881"/>
                    <a:pt x="3593968" y="2636589"/>
                  </a:cubicBezTo>
                  <a:cubicBezTo>
                    <a:pt x="3589453" y="2642808"/>
                    <a:pt x="3586538" y="2637356"/>
                    <a:pt x="3585925" y="2639740"/>
                  </a:cubicBezTo>
                  <a:cubicBezTo>
                    <a:pt x="3585311" y="2642124"/>
                    <a:pt x="3592101" y="2644813"/>
                    <a:pt x="3590286" y="2650893"/>
                  </a:cubicBezTo>
                  <a:cubicBezTo>
                    <a:pt x="3588472" y="2656973"/>
                    <a:pt x="3585034" y="2656568"/>
                    <a:pt x="3582996" y="2658713"/>
                  </a:cubicBezTo>
                  <a:cubicBezTo>
                    <a:pt x="3580959" y="2660858"/>
                    <a:pt x="3577480" y="2660867"/>
                    <a:pt x="3578062" y="2663763"/>
                  </a:cubicBezTo>
                  <a:cubicBezTo>
                    <a:pt x="3578644" y="2666660"/>
                    <a:pt x="3586088" y="2671938"/>
                    <a:pt x="3586488" y="2676094"/>
                  </a:cubicBezTo>
                  <a:cubicBezTo>
                    <a:pt x="3586887" y="2680250"/>
                    <a:pt x="3583270" y="2685924"/>
                    <a:pt x="3580460" y="2688699"/>
                  </a:cubicBezTo>
                  <a:cubicBezTo>
                    <a:pt x="3580607" y="2692280"/>
                    <a:pt x="3582935" y="2690337"/>
                    <a:pt x="3588443" y="2693279"/>
                  </a:cubicBezTo>
                  <a:cubicBezTo>
                    <a:pt x="3579168" y="2693803"/>
                    <a:pt x="3574793" y="2693350"/>
                    <a:pt x="3573191" y="2688614"/>
                  </a:cubicBezTo>
                  <a:cubicBezTo>
                    <a:pt x="3569438" y="2686298"/>
                    <a:pt x="3565988" y="2686596"/>
                    <a:pt x="3564851" y="2683680"/>
                  </a:cubicBezTo>
                  <a:cubicBezTo>
                    <a:pt x="3563714" y="2680765"/>
                    <a:pt x="3566981" y="2671929"/>
                    <a:pt x="3566367" y="2671121"/>
                  </a:cubicBezTo>
                  <a:cubicBezTo>
                    <a:pt x="3565754" y="2670312"/>
                    <a:pt x="3562602" y="2676395"/>
                    <a:pt x="3561168" y="2678831"/>
                  </a:cubicBezTo>
                  <a:cubicBezTo>
                    <a:pt x="3559734" y="2681267"/>
                    <a:pt x="3559900" y="2684587"/>
                    <a:pt x="3557762" y="2685738"/>
                  </a:cubicBezTo>
                  <a:cubicBezTo>
                    <a:pt x="3555624" y="2686890"/>
                    <a:pt x="3553538" y="2683541"/>
                    <a:pt x="3552640" y="2685201"/>
                  </a:cubicBezTo>
                  <a:cubicBezTo>
                    <a:pt x="3551741" y="2686860"/>
                    <a:pt x="3549549" y="2690229"/>
                    <a:pt x="3552371" y="2695695"/>
                  </a:cubicBezTo>
                  <a:cubicBezTo>
                    <a:pt x="3547129" y="2692559"/>
                    <a:pt x="3541685" y="2690080"/>
                    <a:pt x="3543766" y="2682513"/>
                  </a:cubicBezTo>
                  <a:cubicBezTo>
                    <a:pt x="3539396" y="2681397"/>
                    <a:pt x="3536069" y="2683416"/>
                    <a:pt x="3537442" y="2677709"/>
                  </a:cubicBezTo>
                  <a:cubicBezTo>
                    <a:pt x="3537494" y="2676259"/>
                    <a:pt x="3541081" y="2672039"/>
                    <a:pt x="3546358" y="2666010"/>
                  </a:cubicBezTo>
                  <a:cubicBezTo>
                    <a:pt x="3526905" y="2673152"/>
                    <a:pt x="3529400" y="2659247"/>
                    <a:pt x="3530933" y="2656587"/>
                  </a:cubicBezTo>
                  <a:cubicBezTo>
                    <a:pt x="3525673" y="2660559"/>
                    <a:pt x="3527121" y="2658357"/>
                    <a:pt x="3518460" y="2662954"/>
                  </a:cubicBezTo>
                  <a:cubicBezTo>
                    <a:pt x="3519207" y="2657605"/>
                    <a:pt x="3525164" y="2649946"/>
                    <a:pt x="3530575" y="2650302"/>
                  </a:cubicBezTo>
                  <a:cubicBezTo>
                    <a:pt x="3534105" y="2647701"/>
                    <a:pt x="3534182" y="2647211"/>
                    <a:pt x="3538563" y="2646808"/>
                  </a:cubicBezTo>
                  <a:cubicBezTo>
                    <a:pt x="3542943" y="2646405"/>
                    <a:pt x="3553646" y="2649767"/>
                    <a:pt x="3556860" y="2647883"/>
                  </a:cubicBezTo>
                  <a:cubicBezTo>
                    <a:pt x="3560074" y="2645998"/>
                    <a:pt x="3557517" y="2639582"/>
                    <a:pt x="3557847" y="2635500"/>
                  </a:cubicBezTo>
                  <a:cubicBezTo>
                    <a:pt x="3558176" y="2631418"/>
                    <a:pt x="3560740" y="2625881"/>
                    <a:pt x="3558837" y="2623393"/>
                  </a:cubicBezTo>
                  <a:cubicBezTo>
                    <a:pt x="3556935" y="2620905"/>
                    <a:pt x="3551710" y="2620708"/>
                    <a:pt x="3546432" y="2620573"/>
                  </a:cubicBezTo>
                  <a:cubicBezTo>
                    <a:pt x="3541154" y="2620438"/>
                    <a:pt x="3530575" y="2620524"/>
                    <a:pt x="3527169" y="2622583"/>
                  </a:cubicBezTo>
                  <a:cubicBezTo>
                    <a:pt x="3523764" y="2624642"/>
                    <a:pt x="3520589" y="2626133"/>
                    <a:pt x="3526000" y="2632926"/>
                  </a:cubicBezTo>
                  <a:cubicBezTo>
                    <a:pt x="3517592" y="2633321"/>
                    <a:pt x="3515186" y="2634741"/>
                    <a:pt x="3508966" y="2634169"/>
                  </a:cubicBezTo>
                  <a:cubicBezTo>
                    <a:pt x="3502746" y="2633596"/>
                    <a:pt x="3492970" y="2630764"/>
                    <a:pt x="3488682" y="2629491"/>
                  </a:cubicBezTo>
                  <a:cubicBezTo>
                    <a:pt x="3484394" y="2628217"/>
                    <a:pt x="3485681" y="2627083"/>
                    <a:pt x="3483237" y="2626528"/>
                  </a:cubicBezTo>
                  <a:cubicBezTo>
                    <a:pt x="3485401" y="2632371"/>
                    <a:pt x="3482901" y="2637165"/>
                    <a:pt x="3484771" y="2641515"/>
                  </a:cubicBezTo>
                  <a:cubicBezTo>
                    <a:pt x="3489968" y="2643561"/>
                    <a:pt x="3492752" y="2647989"/>
                    <a:pt x="3494458" y="2652625"/>
                  </a:cubicBezTo>
                  <a:cubicBezTo>
                    <a:pt x="3496163" y="2657261"/>
                    <a:pt x="3497772" y="2666143"/>
                    <a:pt x="3495006" y="2669329"/>
                  </a:cubicBezTo>
                  <a:cubicBezTo>
                    <a:pt x="3492240" y="2672515"/>
                    <a:pt x="3482931" y="2671570"/>
                    <a:pt x="3477863" y="2671741"/>
                  </a:cubicBezTo>
                  <a:cubicBezTo>
                    <a:pt x="3472795" y="2671912"/>
                    <a:pt x="3467678" y="2669451"/>
                    <a:pt x="3464596" y="2670353"/>
                  </a:cubicBezTo>
                  <a:cubicBezTo>
                    <a:pt x="3461514" y="2671254"/>
                    <a:pt x="3460453" y="2675079"/>
                    <a:pt x="3459369" y="2677150"/>
                  </a:cubicBezTo>
                  <a:cubicBezTo>
                    <a:pt x="3458284" y="2679221"/>
                    <a:pt x="3460069" y="2681176"/>
                    <a:pt x="3458089" y="2682778"/>
                  </a:cubicBezTo>
                  <a:cubicBezTo>
                    <a:pt x="3456109" y="2684380"/>
                    <a:pt x="3450463" y="2687268"/>
                    <a:pt x="3447490" y="2686762"/>
                  </a:cubicBezTo>
                  <a:cubicBezTo>
                    <a:pt x="3445010" y="2685927"/>
                    <a:pt x="3442908" y="2680639"/>
                    <a:pt x="3440252" y="2679744"/>
                  </a:cubicBezTo>
                  <a:cubicBezTo>
                    <a:pt x="3437852" y="2680896"/>
                    <a:pt x="3436494" y="2680501"/>
                    <a:pt x="3431297" y="2680366"/>
                  </a:cubicBezTo>
                  <a:cubicBezTo>
                    <a:pt x="3434289" y="2685094"/>
                    <a:pt x="3430214" y="2688590"/>
                    <a:pt x="3427497" y="2689686"/>
                  </a:cubicBezTo>
                  <a:cubicBezTo>
                    <a:pt x="3427850" y="2692061"/>
                    <a:pt x="3428975" y="2692389"/>
                    <a:pt x="3434697" y="2694620"/>
                  </a:cubicBezTo>
                  <a:cubicBezTo>
                    <a:pt x="3424297" y="2698897"/>
                    <a:pt x="3416347" y="2692281"/>
                    <a:pt x="3417299" y="2687712"/>
                  </a:cubicBezTo>
                  <a:cubicBezTo>
                    <a:pt x="3416970" y="2685190"/>
                    <a:pt x="3418047" y="2685010"/>
                    <a:pt x="3415837" y="2682815"/>
                  </a:cubicBezTo>
                  <a:cubicBezTo>
                    <a:pt x="3417465" y="2680620"/>
                    <a:pt x="3417613" y="2673305"/>
                    <a:pt x="3413251" y="2680684"/>
                  </a:cubicBezTo>
                  <a:cubicBezTo>
                    <a:pt x="3407609" y="2677315"/>
                    <a:pt x="3407115" y="2681449"/>
                    <a:pt x="3407065" y="2682303"/>
                  </a:cubicBezTo>
                  <a:cubicBezTo>
                    <a:pt x="3407015" y="2683158"/>
                    <a:pt x="3408314" y="2684232"/>
                    <a:pt x="3412951" y="2685810"/>
                  </a:cubicBezTo>
                  <a:cubicBezTo>
                    <a:pt x="3407864" y="2686876"/>
                    <a:pt x="3399803" y="2686512"/>
                    <a:pt x="3400851" y="2681791"/>
                  </a:cubicBezTo>
                  <a:cubicBezTo>
                    <a:pt x="3397038" y="2675791"/>
                    <a:pt x="3396118" y="2673069"/>
                    <a:pt x="3395954" y="2670023"/>
                  </a:cubicBezTo>
                  <a:cubicBezTo>
                    <a:pt x="3395790" y="2666978"/>
                    <a:pt x="3397483" y="2664815"/>
                    <a:pt x="3399865" y="2663517"/>
                  </a:cubicBezTo>
                  <a:cubicBezTo>
                    <a:pt x="3402246" y="2662219"/>
                    <a:pt x="3407979" y="2663029"/>
                    <a:pt x="3410245" y="2662237"/>
                  </a:cubicBezTo>
                  <a:cubicBezTo>
                    <a:pt x="3412511" y="2661445"/>
                    <a:pt x="3414369" y="2659125"/>
                    <a:pt x="3413462" y="2658765"/>
                  </a:cubicBezTo>
                  <a:cubicBezTo>
                    <a:pt x="3412554" y="2658406"/>
                    <a:pt x="3407199" y="2660429"/>
                    <a:pt x="3404799" y="2660082"/>
                  </a:cubicBezTo>
                  <a:cubicBezTo>
                    <a:pt x="3402399" y="2659735"/>
                    <a:pt x="3399943" y="2658224"/>
                    <a:pt x="3399060" y="2656683"/>
                  </a:cubicBezTo>
                  <a:cubicBezTo>
                    <a:pt x="3398177" y="2655142"/>
                    <a:pt x="3401638" y="2650998"/>
                    <a:pt x="3399500" y="2650834"/>
                  </a:cubicBezTo>
                  <a:cubicBezTo>
                    <a:pt x="3397362" y="2650669"/>
                    <a:pt x="3396083" y="2651473"/>
                    <a:pt x="3388022" y="2656464"/>
                  </a:cubicBezTo>
                  <a:cubicBezTo>
                    <a:pt x="3389716" y="2652169"/>
                    <a:pt x="3390889" y="2643106"/>
                    <a:pt x="3403007" y="2642211"/>
                  </a:cubicBezTo>
                  <a:cubicBezTo>
                    <a:pt x="3406425" y="2637221"/>
                    <a:pt x="3411920" y="2637970"/>
                    <a:pt x="3415179" y="2638810"/>
                  </a:cubicBezTo>
                  <a:cubicBezTo>
                    <a:pt x="3418438" y="2639650"/>
                    <a:pt x="3419925" y="2644177"/>
                    <a:pt x="3422562" y="2647253"/>
                  </a:cubicBezTo>
                  <a:cubicBezTo>
                    <a:pt x="3425200" y="2650329"/>
                    <a:pt x="3427509" y="2656194"/>
                    <a:pt x="3431006" y="2657266"/>
                  </a:cubicBezTo>
                  <a:cubicBezTo>
                    <a:pt x="3434503" y="2658339"/>
                    <a:pt x="3439839" y="2654599"/>
                    <a:pt x="3443542" y="2653686"/>
                  </a:cubicBezTo>
                  <a:cubicBezTo>
                    <a:pt x="3447246" y="2652772"/>
                    <a:pt x="3448317" y="2653114"/>
                    <a:pt x="3453229" y="2651786"/>
                  </a:cubicBezTo>
                  <a:cubicBezTo>
                    <a:pt x="3448927" y="2646619"/>
                    <a:pt x="3446466" y="2646631"/>
                    <a:pt x="3443579" y="2645206"/>
                  </a:cubicBezTo>
                  <a:cubicBezTo>
                    <a:pt x="3440692" y="2643780"/>
                    <a:pt x="3437950" y="2644255"/>
                    <a:pt x="3435903" y="2643232"/>
                  </a:cubicBezTo>
                  <a:cubicBezTo>
                    <a:pt x="3433857" y="2642209"/>
                    <a:pt x="3432529" y="2641314"/>
                    <a:pt x="3431298" y="2639066"/>
                  </a:cubicBezTo>
                  <a:cubicBezTo>
                    <a:pt x="3430068" y="2636818"/>
                    <a:pt x="3428612" y="2634065"/>
                    <a:pt x="3428520" y="2629747"/>
                  </a:cubicBezTo>
                  <a:cubicBezTo>
                    <a:pt x="3428429" y="2625428"/>
                    <a:pt x="3429671" y="2617521"/>
                    <a:pt x="3430750" y="2613153"/>
                  </a:cubicBezTo>
                  <a:cubicBezTo>
                    <a:pt x="3429014" y="2613903"/>
                    <a:pt x="3424377" y="2617734"/>
                    <a:pt x="3418615" y="2618636"/>
                  </a:cubicBezTo>
                  <a:cubicBezTo>
                    <a:pt x="3412852" y="2619537"/>
                    <a:pt x="3402833" y="2617856"/>
                    <a:pt x="3396175" y="2618562"/>
                  </a:cubicBezTo>
                  <a:cubicBezTo>
                    <a:pt x="3389516" y="2619268"/>
                    <a:pt x="3381937" y="2619084"/>
                    <a:pt x="3378665" y="2622874"/>
                  </a:cubicBezTo>
                  <a:cubicBezTo>
                    <a:pt x="3375394" y="2626663"/>
                    <a:pt x="3381053" y="2634821"/>
                    <a:pt x="3376545" y="2641298"/>
                  </a:cubicBezTo>
                  <a:cubicBezTo>
                    <a:pt x="3372036" y="2647774"/>
                    <a:pt x="3374668" y="2641150"/>
                    <a:pt x="3366969" y="2644841"/>
                  </a:cubicBezTo>
                  <a:cubicBezTo>
                    <a:pt x="3359269" y="2648532"/>
                    <a:pt x="3341647" y="2664455"/>
                    <a:pt x="3330346" y="2663443"/>
                  </a:cubicBezTo>
                  <a:cubicBezTo>
                    <a:pt x="3332097" y="2658848"/>
                    <a:pt x="3336616" y="2657067"/>
                    <a:pt x="3330639" y="2652588"/>
                  </a:cubicBezTo>
                  <a:cubicBezTo>
                    <a:pt x="3326965" y="2655788"/>
                    <a:pt x="3324676" y="2661624"/>
                    <a:pt x="3315981" y="2659095"/>
                  </a:cubicBezTo>
                  <a:cubicBezTo>
                    <a:pt x="3311894" y="2661172"/>
                    <a:pt x="3308903" y="2664267"/>
                    <a:pt x="3306113" y="2665052"/>
                  </a:cubicBezTo>
                  <a:cubicBezTo>
                    <a:pt x="3305370" y="2670188"/>
                    <a:pt x="3305217" y="2671843"/>
                    <a:pt x="3302311" y="2674554"/>
                  </a:cubicBezTo>
                  <a:cubicBezTo>
                    <a:pt x="3299405" y="2677265"/>
                    <a:pt x="3299187" y="2678562"/>
                    <a:pt x="3288677" y="2681316"/>
                  </a:cubicBezTo>
                  <a:cubicBezTo>
                    <a:pt x="3289171" y="2677161"/>
                    <a:pt x="3294789" y="2677212"/>
                    <a:pt x="3294272" y="2671886"/>
                  </a:cubicBezTo>
                  <a:cubicBezTo>
                    <a:pt x="3284031" y="2678077"/>
                    <a:pt x="3276832" y="2675052"/>
                    <a:pt x="3271757" y="2679048"/>
                  </a:cubicBezTo>
                  <a:cubicBezTo>
                    <a:pt x="3266682" y="2683044"/>
                    <a:pt x="3264468" y="2685481"/>
                    <a:pt x="3263823" y="2695862"/>
                  </a:cubicBezTo>
                  <a:cubicBezTo>
                    <a:pt x="3261388" y="2688586"/>
                    <a:pt x="3259666" y="2686289"/>
                    <a:pt x="3259703" y="2681452"/>
                  </a:cubicBezTo>
                  <a:cubicBezTo>
                    <a:pt x="3257436" y="2682757"/>
                    <a:pt x="3258799" y="2680308"/>
                    <a:pt x="3254319" y="2684752"/>
                  </a:cubicBezTo>
                  <a:cubicBezTo>
                    <a:pt x="3253167" y="2678703"/>
                    <a:pt x="3252755" y="2684813"/>
                    <a:pt x="3254321" y="2675868"/>
                  </a:cubicBezTo>
                  <a:cubicBezTo>
                    <a:pt x="3251281" y="2675625"/>
                    <a:pt x="3238723" y="2677582"/>
                    <a:pt x="3234800" y="2677150"/>
                  </a:cubicBezTo>
                  <a:cubicBezTo>
                    <a:pt x="3230876" y="2676718"/>
                    <a:pt x="3233175" y="2674524"/>
                    <a:pt x="3230782" y="2673274"/>
                  </a:cubicBezTo>
                  <a:cubicBezTo>
                    <a:pt x="3228645" y="2680470"/>
                    <a:pt x="3219398" y="2686963"/>
                    <a:pt x="3217625" y="2686799"/>
                  </a:cubicBezTo>
                  <a:cubicBezTo>
                    <a:pt x="3215852" y="2686635"/>
                    <a:pt x="3223473" y="2679946"/>
                    <a:pt x="3220146" y="2672288"/>
                  </a:cubicBezTo>
                  <a:cubicBezTo>
                    <a:pt x="3218866" y="2671795"/>
                    <a:pt x="3215534" y="2679137"/>
                    <a:pt x="3213019" y="2677699"/>
                  </a:cubicBezTo>
                  <a:cubicBezTo>
                    <a:pt x="3213830" y="2671398"/>
                    <a:pt x="3211106" y="2669114"/>
                    <a:pt x="3208121" y="2667243"/>
                  </a:cubicBezTo>
                  <a:cubicBezTo>
                    <a:pt x="3209742" y="2676120"/>
                    <a:pt x="3198422" y="2681719"/>
                    <a:pt x="3194340" y="2682084"/>
                  </a:cubicBezTo>
                  <a:cubicBezTo>
                    <a:pt x="3190259" y="2682449"/>
                    <a:pt x="3187153" y="2674993"/>
                    <a:pt x="3183632" y="2669436"/>
                  </a:cubicBezTo>
                  <a:cubicBezTo>
                    <a:pt x="3179087" y="2670788"/>
                    <a:pt x="3182677" y="2677879"/>
                    <a:pt x="3177821" y="2682522"/>
                  </a:cubicBezTo>
                  <a:cubicBezTo>
                    <a:pt x="3172965" y="2687165"/>
                    <a:pt x="3170541" y="2681121"/>
                    <a:pt x="3169853" y="2683472"/>
                  </a:cubicBezTo>
                  <a:cubicBezTo>
                    <a:pt x="3169164" y="2685823"/>
                    <a:pt x="3169692" y="2691140"/>
                    <a:pt x="3173690" y="2696630"/>
                  </a:cubicBezTo>
                  <a:cubicBezTo>
                    <a:pt x="3155679" y="2690348"/>
                    <a:pt x="3164664" y="2683679"/>
                    <a:pt x="3161593" y="2679562"/>
                  </a:cubicBezTo>
                  <a:cubicBezTo>
                    <a:pt x="3158523" y="2675444"/>
                    <a:pt x="3154810" y="2675653"/>
                    <a:pt x="3155267" y="2671925"/>
                  </a:cubicBezTo>
                  <a:cubicBezTo>
                    <a:pt x="3155724" y="2668197"/>
                    <a:pt x="3166528" y="2661403"/>
                    <a:pt x="3164334" y="2657193"/>
                  </a:cubicBezTo>
                  <a:cubicBezTo>
                    <a:pt x="3161374" y="2658101"/>
                    <a:pt x="3157365" y="2662494"/>
                    <a:pt x="3154136" y="2663042"/>
                  </a:cubicBezTo>
                  <a:cubicBezTo>
                    <a:pt x="3150908" y="2663590"/>
                    <a:pt x="3146972" y="2662804"/>
                    <a:pt x="3144962" y="2660483"/>
                  </a:cubicBezTo>
                  <a:cubicBezTo>
                    <a:pt x="3142952" y="2658162"/>
                    <a:pt x="3144317" y="2650127"/>
                    <a:pt x="3142075" y="2649116"/>
                  </a:cubicBezTo>
                  <a:cubicBezTo>
                    <a:pt x="3139833" y="2648105"/>
                    <a:pt x="3139470" y="2647815"/>
                    <a:pt x="3132792" y="2656974"/>
                  </a:cubicBezTo>
                  <a:cubicBezTo>
                    <a:pt x="3127393" y="2644892"/>
                    <a:pt x="3144019" y="2639199"/>
                    <a:pt x="3149349" y="2642137"/>
                  </a:cubicBezTo>
                  <a:cubicBezTo>
                    <a:pt x="3154168" y="2638421"/>
                    <a:pt x="3154173" y="2637902"/>
                    <a:pt x="3158377" y="2638773"/>
                  </a:cubicBezTo>
                  <a:cubicBezTo>
                    <a:pt x="3162580" y="2639644"/>
                    <a:pt x="3166137" y="2654886"/>
                    <a:pt x="3174569" y="2647362"/>
                  </a:cubicBezTo>
                  <a:cubicBezTo>
                    <a:pt x="3172253" y="2642652"/>
                    <a:pt x="3162192" y="2641427"/>
                    <a:pt x="3160090" y="2638156"/>
                  </a:cubicBezTo>
                  <a:cubicBezTo>
                    <a:pt x="3157988" y="2634885"/>
                    <a:pt x="3157844" y="2631117"/>
                    <a:pt x="3161958" y="2627736"/>
                  </a:cubicBezTo>
                  <a:cubicBezTo>
                    <a:pt x="3160697" y="2624867"/>
                    <a:pt x="3160169" y="2623303"/>
                    <a:pt x="3152527" y="2620939"/>
                  </a:cubicBezTo>
                  <a:cubicBezTo>
                    <a:pt x="3163312" y="2616784"/>
                    <a:pt x="3165924" y="2622821"/>
                    <a:pt x="3170365" y="2623533"/>
                  </a:cubicBezTo>
                  <a:cubicBezTo>
                    <a:pt x="3174805" y="2624245"/>
                    <a:pt x="3175920" y="2621766"/>
                    <a:pt x="3179173" y="2625214"/>
                  </a:cubicBezTo>
                  <a:cubicBezTo>
                    <a:pt x="3182426" y="2628661"/>
                    <a:pt x="3184899" y="2641070"/>
                    <a:pt x="3189883" y="2644219"/>
                  </a:cubicBezTo>
                  <a:cubicBezTo>
                    <a:pt x="3194866" y="2647368"/>
                    <a:pt x="3202530" y="2645412"/>
                    <a:pt x="3209073" y="2644108"/>
                  </a:cubicBezTo>
                  <a:cubicBezTo>
                    <a:pt x="3215615" y="2642805"/>
                    <a:pt x="3221090" y="2637811"/>
                    <a:pt x="3229138" y="2636398"/>
                  </a:cubicBezTo>
                  <a:cubicBezTo>
                    <a:pt x="3237185" y="2634985"/>
                    <a:pt x="3249949" y="2636422"/>
                    <a:pt x="3257357" y="2635630"/>
                  </a:cubicBezTo>
                  <a:cubicBezTo>
                    <a:pt x="3264765" y="2634839"/>
                    <a:pt x="3267413" y="2633602"/>
                    <a:pt x="3273583" y="2631646"/>
                  </a:cubicBezTo>
                  <a:cubicBezTo>
                    <a:pt x="3279754" y="2629691"/>
                    <a:pt x="3291930" y="2626963"/>
                    <a:pt x="3294379" y="2623899"/>
                  </a:cubicBezTo>
                  <a:cubicBezTo>
                    <a:pt x="3291710" y="2619300"/>
                    <a:pt x="3289489" y="2618479"/>
                    <a:pt x="3287254" y="2615055"/>
                  </a:cubicBezTo>
                  <a:cubicBezTo>
                    <a:pt x="3285018" y="2611632"/>
                    <a:pt x="3282788" y="2604297"/>
                    <a:pt x="3280966" y="2603359"/>
                  </a:cubicBezTo>
                  <a:cubicBezTo>
                    <a:pt x="3279145" y="2602420"/>
                    <a:pt x="3278049" y="2598646"/>
                    <a:pt x="3276325" y="2609425"/>
                  </a:cubicBezTo>
                  <a:cubicBezTo>
                    <a:pt x="3268971" y="2608176"/>
                    <a:pt x="3271792" y="2599659"/>
                    <a:pt x="3270111" y="2598423"/>
                  </a:cubicBezTo>
                  <a:cubicBezTo>
                    <a:pt x="3268430" y="2597186"/>
                    <a:pt x="3267279" y="2596442"/>
                    <a:pt x="3266237" y="2602005"/>
                  </a:cubicBezTo>
                  <a:cubicBezTo>
                    <a:pt x="3260077" y="2599892"/>
                    <a:pt x="3263880" y="2595604"/>
                    <a:pt x="3260791" y="2594953"/>
                  </a:cubicBezTo>
                  <a:cubicBezTo>
                    <a:pt x="3257702" y="2594301"/>
                    <a:pt x="3251993" y="2598918"/>
                    <a:pt x="3247704" y="2598095"/>
                  </a:cubicBezTo>
                  <a:cubicBezTo>
                    <a:pt x="3243416" y="2597273"/>
                    <a:pt x="3236387" y="2593765"/>
                    <a:pt x="3235059" y="2590018"/>
                  </a:cubicBezTo>
                  <a:cubicBezTo>
                    <a:pt x="3233731" y="2586272"/>
                    <a:pt x="3232555" y="2582600"/>
                    <a:pt x="3239739" y="2575618"/>
                  </a:cubicBezTo>
                  <a:cubicBezTo>
                    <a:pt x="3239757" y="2582199"/>
                    <a:pt x="3242863" y="2585188"/>
                    <a:pt x="3245403" y="2586765"/>
                  </a:cubicBezTo>
                  <a:cubicBezTo>
                    <a:pt x="3247943" y="2588343"/>
                    <a:pt x="3252736" y="2586644"/>
                    <a:pt x="3254978" y="2585085"/>
                  </a:cubicBezTo>
                  <a:cubicBezTo>
                    <a:pt x="3257220" y="2583525"/>
                    <a:pt x="3259707" y="2580235"/>
                    <a:pt x="3258854" y="2577409"/>
                  </a:cubicBezTo>
                  <a:cubicBezTo>
                    <a:pt x="3258001" y="2574583"/>
                    <a:pt x="3249789" y="2573262"/>
                    <a:pt x="3249862" y="2568127"/>
                  </a:cubicBezTo>
                  <a:cubicBezTo>
                    <a:pt x="3249935" y="2562991"/>
                    <a:pt x="3254454" y="2563083"/>
                    <a:pt x="3257757" y="2560414"/>
                  </a:cubicBezTo>
                  <a:cubicBezTo>
                    <a:pt x="3257146" y="2557680"/>
                    <a:pt x="3255094" y="2555547"/>
                    <a:pt x="3252786" y="2555188"/>
                  </a:cubicBezTo>
                  <a:cubicBezTo>
                    <a:pt x="3250477" y="2554828"/>
                    <a:pt x="3246249" y="2558186"/>
                    <a:pt x="3243904" y="2558259"/>
                  </a:cubicBezTo>
                  <a:cubicBezTo>
                    <a:pt x="3241559" y="2558332"/>
                    <a:pt x="3240517" y="2555102"/>
                    <a:pt x="3238714" y="2555626"/>
                  </a:cubicBezTo>
                  <a:cubicBezTo>
                    <a:pt x="3236911" y="2556150"/>
                    <a:pt x="3235425" y="2557330"/>
                    <a:pt x="3233085" y="2561401"/>
                  </a:cubicBezTo>
                  <a:cubicBezTo>
                    <a:pt x="3230490" y="2557539"/>
                    <a:pt x="3226767" y="2554356"/>
                    <a:pt x="3234913" y="2548063"/>
                  </a:cubicBezTo>
                  <a:cubicBezTo>
                    <a:pt x="3234359" y="2543050"/>
                    <a:pt x="3235577" y="2540448"/>
                    <a:pt x="3238970" y="2538998"/>
                  </a:cubicBezTo>
                  <a:cubicBezTo>
                    <a:pt x="3242363" y="2537548"/>
                    <a:pt x="3249732" y="2538304"/>
                    <a:pt x="3255271" y="2539364"/>
                  </a:cubicBezTo>
                  <a:cubicBezTo>
                    <a:pt x="3255180" y="2532747"/>
                    <a:pt x="3244617" y="2537281"/>
                    <a:pt x="3240980" y="2531797"/>
                  </a:cubicBezTo>
                  <a:cubicBezTo>
                    <a:pt x="3238873" y="2528621"/>
                    <a:pt x="3243168" y="2522829"/>
                    <a:pt x="3242663" y="2520283"/>
                  </a:cubicBezTo>
                  <a:cubicBezTo>
                    <a:pt x="3242157" y="2517737"/>
                    <a:pt x="3236923" y="2517635"/>
                    <a:pt x="3237946" y="2516520"/>
                  </a:cubicBezTo>
                  <a:cubicBezTo>
                    <a:pt x="3238969" y="2515406"/>
                    <a:pt x="3246202" y="2512756"/>
                    <a:pt x="3248803" y="2513597"/>
                  </a:cubicBezTo>
                  <a:cubicBezTo>
                    <a:pt x="3251404" y="2514437"/>
                    <a:pt x="3253706" y="2517800"/>
                    <a:pt x="3253553" y="2521565"/>
                  </a:cubicBezTo>
                  <a:cubicBezTo>
                    <a:pt x="3255703" y="2523538"/>
                    <a:pt x="3257513" y="2521485"/>
                    <a:pt x="3260169" y="2524159"/>
                  </a:cubicBezTo>
                  <a:cubicBezTo>
                    <a:pt x="3264452" y="2528472"/>
                    <a:pt x="3265890" y="2539315"/>
                    <a:pt x="3266968" y="2539765"/>
                  </a:cubicBezTo>
                  <a:cubicBezTo>
                    <a:pt x="3272141" y="2533050"/>
                    <a:pt x="3264555" y="2531859"/>
                    <a:pt x="3265615" y="2528399"/>
                  </a:cubicBezTo>
                  <a:cubicBezTo>
                    <a:pt x="3266675" y="2524939"/>
                    <a:pt x="3272566" y="2521911"/>
                    <a:pt x="3273327" y="2519006"/>
                  </a:cubicBezTo>
                  <a:cubicBezTo>
                    <a:pt x="3274089" y="2516100"/>
                    <a:pt x="3271866" y="2514077"/>
                    <a:pt x="3270185" y="2510964"/>
                  </a:cubicBezTo>
                  <a:cubicBezTo>
                    <a:pt x="3276515" y="2510793"/>
                    <a:pt x="3279821" y="2515503"/>
                    <a:pt x="3282136" y="2517982"/>
                  </a:cubicBezTo>
                  <a:cubicBezTo>
                    <a:pt x="3284450" y="2520461"/>
                    <a:pt x="3283887" y="2523290"/>
                    <a:pt x="3284072" y="2525840"/>
                  </a:cubicBezTo>
                  <a:cubicBezTo>
                    <a:pt x="3284258" y="2528389"/>
                    <a:pt x="3283886" y="2530926"/>
                    <a:pt x="3283247" y="2533277"/>
                  </a:cubicBezTo>
                  <a:cubicBezTo>
                    <a:pt x="3282607" y="2535629"/>
                    <a:pt x="3280707" y="2536314"/>
                    <a:pt x="3279468" y="2539692"/>
                  </a:cubicBezTo>
                  <a:cubicBezTo>
                    <a:pt x="3278229" y="2543069"/>
                    <a:pt x="3276349" y="2549335"/>
                    <a:pt x="3275813" y="2553544"/>
                  </a:cubicBezTo>
                  <a:cubicBezTo>
                    <a:pt x="3275277" y="2557753"/>
                    <a:pt x="3274637" y="2561792"/>
                    <a:pt x="3276251" y="2564947"/>
                  </a:cubicBezTo>
                  <a:cubicBezTo>
                    <a:pt x="3277865" y="2568102"/>
                    <a:pt x="3282013" y="2569594"/>
                    <a:pt x="3285497" y="2572475"/>
                  </a:cubicBezTo>
                  <a:cubicBezTo>
                    <a:pt x="3288982" y="2575356"/>
                    <a:pt x="3294544" y="2579490"/>
                    <a:pt x="3297158" y="2582233"/>
                  </a:cubicBezTo>
                  <a:cubicBezTo>
                    <a:pt x="3297724" y="2577298"/>
                    <a:pt x="3299418" y="2568972"/>
                    <a:pt x="3300411" y="2564106"/>
                  </a:cubicBezTo>
                  <a:cubicBezTo>
                    <a:pt x="3301404" y="2559239"/>
                    <a:pt x="3302184" y="2556311"/>
                    <a:pt x="3303116" y="2553034"/>
                  </a:cubicBezTo>
                  <a:cubicBezTo>
                    <a:pt x="3304047" y="2549757"/>
                    <a:pt x="3306067" y="2546815"/>
                    <a:pt x="3306002" y="2544443"/>
                  </a:cubicBezTo>
                  <a:cubicBezTo>
                    <a:pt x="3305938" y="2542072"/>
                    <a:pt x="3302235" y="2540945"/>
                    <a:pt x="3302728" y="2538807"/>
                  </a:cubicBezTo>
                  <a:cubicBezTo>
                    <a:pt x="3307463" y="2536937"/>
                    <a:pt x="3311506" y="2522603"/>
                    <a:pt x="3314958" y="2518895"/>
                  </a:cubicBezTo>
                  <a:cubicBezTo>
                    <a:pt x="3310733" y="2516210"/>
                    <a:pt x="3310439" y="2515721"/>
                    <a:pt x="3309110" y="2511951"/>
                  </a:cubicBezTo>
                  <a:cubicBezTo>
                    <a:pt x="3313156" y="2510739"/>
                    <a:pt x="3322640" y="2498172"/>
                    <a:pt x="3327203" y="2495505"/>
                  </a:cubicBezTo>
                  <a:cubicBezTo>
                    <a:pt x="3325112" y="2489767"/>
                    <a:pt x="3327860" y="2480580"/>
                    <a:pt x="3330346" y="2478777"/>
                  </a:cubicBezTo>
                  <a:cubicBezTo>
                    <a:pt x="3332832" y="2476974"/>
                    <a:pt x="3337493" y="2481585"/>
                    <a:pt x="3340581" y="2483151"/>
                  </a:cubicBezTo>
                  <a:cubicBezTo>
                    <a:pt x="3343413" y="2476117"/>
                    <a:pt x="3348865" y="2480106"/>
                    <a:pt x="3353482" y="2479497"/>
                  </a:cubicBezTo>
                  <a:cubicBezTo>
                    <a:pt x="3356755" y="2477544"/>
                    <a:pt x="3362668" y="2477615"/>
                    <a:pt x="3368285" y="2479497"/>
                  </a:cubicBezTo>
                  <a:cubicBezTo>
                    <a:pt x="3373902" y="2481379"/>
                    <a:pt x="3383004" y="2487013"/>
                    <a:pt x="3387183" y="2490790"/>
                  </a:cubicBezTo>
                  <a:cubicBezTo>
                    <a:pt x="3391361" y="2494566"/>
                    <a:pt x="3393149" y="2495520"/>
                    <a:pt x="3393358" y="2502156"/>
                  </a:cubicBezTo>
                  <a:cubicBezTo>
                    <a:pt x="3394911" y="2505567"/>
                    <a:pt x="3398636" y="2507614"/>
                    <a:pt x="3396502" y="2511257"/>
                  </a:cubicBezTo>
                  <a:cubicBezTo>
                    <a:pt x="3405885" y="2511828"/>
                    <a:pt x="3408793" y="2514998"/>
                    <a:pt x="3408953" y="2516732"/>
                  </a:cubicBezTo>
                  <a:cubicBezTo>
                    <a:pt x="3409631" y="2524119"/>
                    <a:pt x="3400711" y="2528301"/>
                    <a:pt x="3398804" y="2529605"/>
                  </a:cubicBezTo>
                  <a:cubicBezTo>
                    <a:pt x="3400736" y="2534235"/>
                    <a:pt x="3401235" y="2535501"/>
                    <a:pt x="3400340" y="2539254"/>
                  </a:cubicBezTo>
                  <a:cubicBezTo>
                    <a:pt x="3399444" y="2543006"/>
                    <a:pt x="3395740" y="2547735"/>
                    <a:pt x="3393431" y="2552121"/>
                  </a:cubicBezTo>
                  <a:cubicBezTo>
                    <a:pt x="3391123" y="2556507"/>
                    <a:pt x="3387638" y="2562303"/>
                    <a:pt x="3386487" y="2565568"/>
                  </a:cubicBezTo>
                  <a:cubicBezTo>
                    <a:pt x="3385335" y="2568832"/>
                    <a:pt x="3383551" y="2571281"/>
                    <a:pt x="3386524" y="2571707"/>
                  </a:cubicBezTo>
                  <a:cubicBezTo>
                    <a:pt x="3389496" y="2572134"/>
                    <a:pt x="3397660" y="2569022"/>
                    <a:pt x="3404324" y="2568127"/>
                  </a:cubicBezTo>
                  <a:cubicBezTo>
                    <a:pt x="3410988" y="2567231"/>
                    <a:pt x="3419553" y="2566476"/>
                    <a:pt x="3426510" y="2566335"/>
                  </a:cubicBezTo>
                  <a:cubicBezTo>
                    <a:pt x="3433467" y="2566195"/>
                    <a:pt x="3436659" y="2565860"/>
                    <a:pt x="3446065" y="2567285"/>
                  </a:cubicBezTo>
                  <a:cubicBezTo>
                    <a:pt x="3455470" y="2568711"/>
                    <a:pt x="3472361" y="2572749"/>
                    <a:pt x="3482943" y="2574887"/>
                  </a:cubicBezTo>
                  <a:cubicBezTo>
                    <a:pt x="3493525" y="2577025"/>
                    <a:pt x="3496819" y="2580156"/>
                    <a:pt x="3509557" y="2580114"/>
                  </a:cubicBezTo>
                  <a:cubicBezTo>
                    <a:pt x="3522294" y="2580071"/>
                    <a:pt x="3546431" y="2579125"/>
                    <a:pt x="3559370" y="2574631"/>
                  </a:cubicBezTo>
                  <a:cubicBezTo>
                    <a:pt x="3572309" y="2570137"/>
                    <a:pt x="3586667" y="2560303"/>
                    <a:pt x="3587191" y="2553150"/>
                  </a:cubicBezTo>
                  <a:cubicBezTo>
                    <a:pt x="3587716" y="2545996"/>
                    <a:pt x="3580310" y="2536568"/>
                    <a:pt x="3562516" y="2531709"/>
                  </a:cubicBezTo>
                  <a:cubicBezTo>
                    <a:pt x="3544722" y="2526850"/>
                    <a:pt x="3501942" y="2527270"/>
                    <a:pt x="3480426" y="2523995"/>
                  </a:cubicBezTo>
                  <a:cubicBezTo>
                    <a:pt x="3458910" y="2520720"/>
                    <a:pt x="3444093" y="2517832"/>
                    <a:pt x="3433418" y="2512061"/>
                  </a:cubicBezTo>
                  <a:cubicBezTo>
                    <a:pt x="3422742" y="2506290"/>
                    <a:pt x="3416283" y="2497816"/>
                    <a:pt x="3416372" y="2489368"/>
                  </a:cubicBezTo>
                  <a:cubicBezTo>
                    <a:pt x="3416462" y="2480921"/>
                    <a:pt x="3417511" y="2470644"/>
                    <a:pt x="3433955" y="2461377"/>
                  </a:cubicBezTo>
                  <a:cubicBezTo>
                    <a:pt x="3434722" y="2453647"/>
                    <a:pt x="3433809" y="2451175"/>
                    <a:pt x="3438176" y="2445942"/>
                  </a:cubicBezTo>
                  <a:cubicBezTo>
                    <a:pt x="3442542" y="2440709"/>
                    <a:pt x="3452231" y="2434749"/>
                    <a:pt x="3460155" y="2429980"/>
                  </a:cubicBezTo>
                  <a:cubicBezTo>
                    <a:pt x="3468079" y="2425211"/>
                    <a:pt x="3478471" y="2421754"/>
                    <a:pt x="3485721" y="2417328"/>
                  </a:cubicBezTo>
                  <a:cubicBezTo>
                    <a:pt x="3492972" y="2412902"/>
                    <a:pt x="3493458" y="2414158"/>
                    <a:pt x="3503658" y="2403424"/>
                  </a:cubicBezTo>
                  <a:cubicBezTo>
                    <a:pt x="3507138" y="2413926"/>
                    <a:pt x="3497550" y="2427038"/>
                    <a:pt x="3485637" y="2438404"/>
                  </a:cubicBezTo>
                  <a:cubicBezTo>
                    <a:pt x="3499260" y="2437675"/>
                    <a:pt x="3511015" y="2418692"/>
                    <a:pt x="3520884" y="2411949"/>
                  </a:cubicBezTo>
                  <a:cubicBezTo>
                    <a:pt x="3530752" y="2405206"/>
                    <a:pt x="3536216" y="2397921"/>
                    <a:pt x="3548880" y="2393645"/>
                  </a:cubicBezTo>
                  <a:cubicBezTo>
                    <a:pt x="3555213" y="2391507"/>
                    <a:pt x="3563581" y="2389407"/>
                    <a:pt x="3572013" y="2388308"/>
                  </a:cubicBezTo>
                  <a:close/>
                  <a:moveTo>
                    <a:pt x="3835993" y="2375596"/>
                  </a:moveTo>
                  <a:cubicBezTo>
                    <a:pt x="3850373" y="2375006"/>
                    <a:pt x="3866023" y="2390889"/>
                    <a:pt x="3864512" y="2410438"/>
                  </a:cubicBezTo>
                  <a:cubicBezTo>
                    <a:pt x="3848411" y="2397643"/>
                    <a:pt x="3838788" y="2404041"/>
                    <a:pt x="3835102" y="2411638"/>
                  </a:cubicBezTo>
                  <a:lnTo>
                    <a:pt x="3833644" y="2417832"/>
                  </a:lnTo>
                  <a:lnTo>
                    <a:pt x="3847315" y="2421208"/>
                  </a:lnTo>
                  <a:cubicBezTo>
                    <a:pt x="4039063" y="2475677"/>
                    <a:pt x="4166553" y="2611254"/>
                    <a:pt x="4233024" y="2698138"/>
                  </a:cubicBezTo>
                  <a:lnTo>
                    <a:pt x="4238219" y="2705085"/>
                  </a:lnTo>
                  <a:lnTo>
                    <a:pt x="4240714" y="2699908"/>
                  </a:lnTo>
                  <a:cubicBezTo>
                    <a:pt x="4249529" y="2686560"/>
                    <a:pt x="4268914" y="2680110"/>
                    <a:pt x="4291976" y="2679577"/>
                  </a:cubicBezTo>
                  <a:cubicBezTo>
                    <a:pt x="4287618" y="2709935"/>
                    <a:pt x="4269500" y="2719663"/>
                    <a:pt x="4254620" y="2725036"/>
                  </a:cubicBezTo>
                  <a:lnTo>
                    <a:pt x="4253169" y="2725527"/>
                  </a:lnTo>
                  <a:lnTo>
                    <a:pt x="4259662" y="2734594"/>
                  </a:lnTo>
                  <a:cubicBezTo>
                    <a:pt x="4330081" y="2837107"/>
                    <a:pt x="4394165" y="2993123"/>
                    <a:pt x="4413074" y="3125906"/>
                  </a:cubicBezTo>
                  <a:lnTo>
                    <a:pt x="4416423" y="3154381"/>
                  </a:lnTo>
                  <a:lnTo>
                    <a:pt x="4421150" y="3153288"/>
                  </a:lnTo>
                  <a:cubicBezTo>
                    <a:pt x="4434532" y="3149059"/>
                    <a:pt x="4436925" y="3139383"/>
                    <a:pt x="4425091" y="3124251"/>
                  </a:cubicBezTo>
                  <a:cubicBezTo>
                    <a:pt x="4450737" y="3115974"/>
                    <a:pt x="4484905" y="3172365"/>
                    <a:pt x="4431267" y="3172892"/>
                  </a:cubicBezTo>
                  <a:cubicBezTo>
                    <a:pt x="4438734" y="3182094"/>
                    <a:pt x="4444044" y="3190410"/>
                    <a:pt x="4446203" y="3209930"/>
                  </a:cubicBezTo>
                  <a:cubicBezTo>
                    <a:pt x="4420292" y="3208906"/>
                    <a:pt x="4418181" y="3205486"/>
                    <a:pt x="4408337" y="3196808"/>
                  </a:cubicBezTo>
                  <a:cubicBezTo>
                    <a:pt x="4409627" y="3240454"/>
                    <a:pt x="4356170" y="3231696"/>
                    <a:pt x="4357971" y="3194771"/>
                  </a:cubicBezTo>
                  <a:cubicBezTo>
                    <a:pt x="4381973" y="3211106"/>
                    <a:pt x="4386446" y="3196573"/>
                    <a:pt x="4387307" y="3187023"/>
                  </a:cubicBezTo>
                  <a:lnTo>
                    <a:pt x="4387428" y="3184716"/>
                  </a:lnTo>
                  <a:lnTo>
                    <a:pt x="4110229" y="3184716"/>
                  </a:lnTo>
                  <a:lnTo>
                    <a:pt x="4111496" y="3187233"/>
                  </a:lnTo>
                  <a:cubicBezTo>
                    <a:pt x="4116993" y="3202629"/>
                    <a:pt x="4111218" y="3221938"/>
                    <a:pt x="4097005" y="3240108"/>
                  </a:cubicBezTo>
                  <a:cubicBezTo>
                    <a:pt x="4079591" y="3223563"/>
                    <a:pt x="4078549" y="3203840"/>
                    <a:pt x="4082237" y="3187442"/>
                  </a:cubicBezTo>
                  <a:lnTo>
                    <a:pt x="4083017" y="3184716"/>
                  </a:lnTo>
                  <a:lnTo>
                    <a:pt x="3834100" y="3184716"/>
                  </a:lnTo>
                  <a:lnTo>
                    <a:pt x="3835103" y="3188777"/>
                  </a:lnTo>
                  <a:cubicBezTo>
                    <a:pt x="3840275" y="3201985"/>
                    <a:pt x="3855252" y="3203631"/>
                    <a:pt x="3864915" y="3195234"/>
                  </a:cubicBezTo>
                  <a:cubicBezTo>
                    <a:pt x="3868502" y="3214855"/>
                    <a:pt x="3820840" y="3252136"/>
                    <a:pt x="3814807" y="3198237"/>
                  </a:cubicBezTo>
                  <a:cubicBezTo>
                    <a:pt x="3805335" y="3205359"/>
                    <a:pt x="3796828" y="3210358"/>
                    <a:pt x="3777242" y="3211794"/>
                  </a:cubicBezTo>
                  <a:cubicBezTo>
                    <a:pt x="3779223" y="3185939"/>
                    <a:pt x="3785346" y="3184494"/>
                    <a:pt x="3791755" y="3174438"/>
                  </a:cubicBezTo>
                  <a:cubicBezTo>
                    <a:pt x="3746508" y="3169203"/>
                    <a:pt x="3758575" y="3127626"/>
                    <a:pt x="3795653" y="3124183"/>
                  </a:cubicBezTo>
                  <a:cubicBezTo>
                    <a:pt x="3783164" y="3145631"/>
                    <a:pt x="3790473" y="3151469"/>
                    <a:pt x="3798469" y="3153254"/>
                  </a:cubicBezTo>
                  <a:lnTo>
                    <a:pt x="3805433" y="3154051"/>
                  </a:lnTo>
                  <a:lnTo>
                    <a:pt x="3805433" y="2795475"/>
                  </a:lnTo>
                  <a:lnTo>
                    <a:pt x="3802487" y="2796956"/>
                  </a:lnTo>
                  <a:cubicBezTo>
                    <a:pt x="3786894" y="2802686"/>
                    <a:pt x="3767736" y="2797767"/>
                    <a:pt x="3750043" y="2782966"/>
                  </a:cubicBezTo>
                  <a:cubicBezTo>
                    <a:pt x="3767197" y="2764727"/>
                    <a:pt x="3787437" y="2765039"/>
                    <a:pt x="3803775" y="2769115"/>
                  </a:cubicBezTo>
                  <a:lnTo>
                    <a:pt x="3805433" y="2769612"/>
                  </a:lnTo>
                  <a:lnTo>
                    <a:pt x="3805433" y="2439044"/>
                  </a:lnTo>
                  <a:lnTo>
                    <a:pt x="3799368" y="2439844"/>
                  </a:lnTo>
                  <a:cubicBezTo>
                    <a:pt x="3786663" y="2443479"/>
                    <a:pt x="3787347" y="2458298"/>
                    <a:pt x="3794562" y="2468872"/>
                  </a:cubicBezTo>
                  <a:cubicBezTo>
                    <a:pt x="3774658" y="2470152"/>
                    <a:pt x="3741531" y="2424940"/>
                    <a:pt x="3788165" y="2418116"/>
                  </a:cubicBezTo>
                  <a:cubicBezTo>
                    <a:pt x="3782193" y="2407879"/>
                    <a:pt x="3775795" y="2396790"/>
                    <a:pt x="3776649" y="2377170"/>
                  </a:cubicBezTo>
                  <a:cubicBezTo>
                    <a:pt x="3802098" y="2382146"/>
                    <a:pt x="3806221" y="2389681"/>
                    <a:pt x="3815462" y="2397216"/>
                  </a:cubicBezTo>
                  <a:cubicBezTo>
                    <a:pt x="3819194" y="2382235"/>
                    <a:pt x="3827365" y="2375950"/>
                    <a:pt x="3835993" y="2375596"/>
                  </a:cubicBezTo>
                  <a:close/>
                  <a:moveTo>
                    <a:pt x="3712377" y="2271634"/>
                  </a:moveTo>
                  <a:lnTo>
                    <a:pt x="3712377" y="3290810"/>
                  </a:lnTo>
                  <a:lnTo>
                    <a:pt x="4563972" y="3290809"/>
                  </a:lnTo>
                  <a:cubicBezTo>
                    <a:pt x="4549982" y="2503409"/>
                    <a:pt x="3980367" y="2281159"/>
                    <a:pt x="3712377" y="2271634"/>
                  </a:cubicBezTo>
                  <a:close/>
                  <a:moveTo>
                    <a:pt x="3670932" y="2264789"/>
                  </a:moveTo>
                  <a:cubicBezTo>
                    <a:pt x="3031821" y="2309883"/>
                    <a:pt x="2834600" y="2873414"/>
                    <a:pt x="2797434" y="3287330"/>
                  </a:cubicBezTo>
                  <a:lnTo>
                    <a:pt x="3663973" y="3287330"/>
                  </a:lnTo>
                  <a:cubicBezTo>
                    <a:pt x="3666293" y="2946483"/>
                    <a:pt x="3668612" y="2605636"/>
                    <a:pt x="3670932" y="2264789"/>
                  </a:cubicBezTo>
                  <a:close/>
                  <a:moveTo>
                    <a:pt x="5153865" y="2199614"/>
                  </a:moveTo>
                  <a:cubicBezTo>
                    <a:pt x="5115520" y="2201307"/>
                    <a:pt x="5086573" y="2251076"/>
                    <a:pt x="5089210" y="2310776"/>
                  </a:cubicBezTo>
                  <a:cubicBezTo>
                    <a:pt x="5091846" y="2370476"/>
                    <a:pt x="5125068" y="2417499"/>
                    <a:pt x="5163413" y="2415805"/>
                  </a:cubicBezTo>
                  <a:cubicBezTo>
                    <a:pt x="5201758" y="2414112"/>
                    <a:pt x="5230705" y="2364343"/>
                    <a:pt x="5228068" y="2304643"/>
                  </a:cubicBezTo>
                  <a:cubicBezTo>
                    <a:pt x="5225432" y="2244943"/>
                    <a:pt x="5192209" y="2197920"/>
                    <a:pt x="5153865" y="2199614"/>
                  </a:cubicBezTo>
                  <a:close/>
                  <a:moveTo>
                    <a:pt x="5397715" y="1948523"/>
                  </a:moveTo>
                  <a:cubicBezTo>
                    <a:pt x="5375862" y="1946579"/>
                    <a:pt x="5350208" y="1952091"/>
                    <a:pt x="5325931" y="1965520"/>
                  </a:cubicBezTo>
                  <a:cubicBezTo>
                    <a:pt x="5277378" y="1992378"/>
                    <a:pt x="5252721" y="2040732"/>
                    <a:pt x="5270859" y="2073523"/>
                  </a:cubicBezTo>
                  <a:cubicBezTo>
                    <a:pt x="5288998" y="2106313"/>
                    <a:pt x="5343062" y="2111122"/>
                    <a:pt x="5391616" y="2084264"/>
                  </a:cubicBezTo>
                  <a:cubicBezTo>
                    <a:pt x="5440169" y="2057406"/>
                    <a:pt x="5464826" y="2009052"/>
                    <a:pt x="5446688" y="1976261"/>
                  </a:cubicBezTo>
                  <a:cubicBezTo>
                    <a:pt x="5437618" y="1959866"/>
                    <a:pt x="5419568" y="1950466"/>
                    <a:pt x="5397715" y="1948523"/>
                  </a:cubicBezTo>
                  <a:close/>
                  <a:moveTo>
                    <a:pt x="5405707" y="1906250"/>
                  </a:moveTo>
                  <a:cubicBezTo>
                    <a:pt x="5437766" y="1911180"/>
                    <a:pt x="5464920" y="1927469"/>
                    <a:pt x="5479568" y="1953950"/>
                  </a:cubicBezTo>
                  <a:cubicBezTo>
                    <a:pt x="5508865" y="2006912"/>
                    <a:pt x="5477046" y="2080585"/>
                    <a:pt x="5408500" y="2118502"/>
                  </a:cubicBezTo>
                  <a:cubicBezTo>
                    <a:pt x="5339953" y="2156419"/>
                    <a:pt x="5260635" y="2144223"/>
                    <a:pt x="5231339" y="2091261"/>
                  </a:cubicBezTo>
                  <a:cubicBezTo>
                    <a:pt x="5202042" y="2038299"/>
                    <a:pt x="5233861" y="1964627"/>
                    <a:pt x="5302407" y="1926709"/>
                  </a:cubicBezTo>
                  <a:cubicBezTo>
                    <a:pt x="5336681" y="1907751"/>
                    <a:pt x="5373647" y="1901320"/>
                    <a:pt x="5405707" y="1906250"/>
                  </a:cubicBezTo>
                  <a:close/>
                  <a:moveTo>
                    <a:pt x="5647301" y="1788468"/>
                  </a:moveTo>
                  <a:cubicBezTo>
                    <a:pt x="5626058" y="1873639"/>
                    <a:pt x="5591627" y="1946158"/>
                    <a:pt x="5570383" y="2031330"/>
                  </a:cubicBezTo>
                  <a:lnTo>
                    <a:pt x="6358692" y="2488869"/>
                  </a:lnTo>
                  <a:cubicBezTo>
                    <a:pt x="6421930" y="2427989"/>
                    <a:pt x="6467625" y="2361983"/>
                    <a:pt x="6530862" y="2301103"/>
                  </a:cubicBezTo>
                  <a:lnTo>
                    <a:pt x="6464692" y="2244784"/>
                  </a:lnTo>
                  <a:cubicBezTo>
                    <a:pt x="6463353" y="2264206"/>
                    <a:pt x="6468022" y="2306216"/>
                    <a:pt x="6441311" y="2342459"/>
                  </a:cubicBezTo>
                  <a:cubicBezTo>
                    <a:pt x="6419411" y="2302333"/>
                    <a:pt x="6417817" y="2300756"/>
                    <a:pt x="6416796" y="2275001"/>
                  </a:cubicBezTo>
                  <a:cubicBezTo>
                    <a:pt x="6396294" y="2299565"/>
                    <a:pt x="6380512" y="2332051"/>
                    <a:pt x="6358398" y="2358507"/>
                  </a:cubicBezTo>
                  <a:cubicBezTo>
                    <a:pt x="6383747" y="2353189"/>
                    <a:pt x="6378768" y="2346409"/>
                    <a:pt x="6418354" y="2371193"/>
                  </a:cubicBezTo>
                  <a:cubicBezTo>
                    <a:pt x="6386380" y="2407621"/>
                    <a:pt x="6342543" y="2396896"/>
                    <a:pt x="6314151" y="2384676"/>
                  </a:cubicBezTo>
                  <a:cubicBezTo>
                    <a:pt x="6285759" y="2372455"/>
                    <a:pt x="6244927" y="2326639"/>
                    <a:pt x="6247999" y="2297870"/>
                  </a:cubicBezTo>
                  <a:cubicBezTo>
                    <a:pt x="6244634" y="2276142"/>
                    <a:pt x="6305503" y="2256749"/>
                    <a:pt x="6330108" y="2334199"/>
                  </a:cubicBezTo>
                  <a:cubicBezTo>
                    <a:pt x="6344206" y="2319897"/>
                    <a:pt x="6417987" y="2258905"/>
                    <a:pt x="6314161" y="2211181"/>
                  </a:cubicBezTo>
                  <a:cubicBezTo>
                    <a:pt x="6370709" y="2168999"/>
                    <a:pt x="6391654" y="2113630"/>
                    <a:pt x="6373940" y="2054395"/>
                  </a:cubicBezTo>
                  <a:cubicBezTo>
                    <a:pt x="6341383" y="2057810"/>
                    <a:pt x="6284435" y="2082788"/>
                    <a:pt x="6258154" y="2178783"/>
                  </a:cubicBezTo>
                  <a:cubicBezTo>
                    <a:pt x="6191613" y="2066761"/>
                    <a:pt x="6151346" y="2176485"/>
                    <a:pt x="6142225" y="2192534"/>
                  </a:cubicBezTo>
                  <a:cubicBezTo>
                    <a:pt x="6246652" y="2200400"/>
                    <a:pt x="6207252" y="2265758"/>
                    <a:pt x="6184729" y="2265491"/>
                  </a:cubicBezTo>
                  <a:cubicBezTo>
                    <a:pt x="6073145" y="2264168"/>
                    <a:pt x="6047760" y="2188338"/>
                    <a:pt x="6070735" y="2125459"/>
                  </a:cubicBezTo>
                  <a:cubicBezTo>
                    <a:pt x="6094234" y="2135921"/>
                    <a:pt x="6102032" y="2152819"/>
                    <a:pt x="6106219" y="2186112"/>
                  </a:cubicBezTo>
                  <a:lnTo>
                    <a:pt x="6163791" y="2094523"/>
                  </a:lnTo>
                  <a:cubicBezTo>
                    <a:pt x="6148022" y="2100209"/>
                    <a:pt x="6132718" y="2101071"/>
                    <a:pt x="6092130" y="2095505"/>
                  </a:cubicBezTo>
                  <a:cubicBezTo>
                    <a:pt x="6128557" y="2029563"/>
                    <a:pt x="6158459" y="2041809"/>
                    <a:pt x="6196388" y="2040726"/>
                  </a:cubicBezTo>
                  <a:lnTo>
                    <a:pt x="6039773" y="1948578"/>
                  </a:lnTo>
                  <a:cubicBezTo>
                    <a:pt x="6057745" y="1981996"/>
                    <a:pt x="6083270" y="2001810"/>
                    <a:pt x="6044270" y="2066265"/>
                  </a:cubicBezTo>
                  <a:cubicBezTo>
                    <a:pt x="6019209" y="2033857"/>
                    <a:pt x="6012326" y="2020161"/>
                    <a:pt x="6009392" y="2003657"/>
                  </a:cubicBezTo>
                  <a:cubicBezTo>
                    <a:pt x="5992497" y="2035514"/>
                    <a:pt x="5975600" y="2067370"/>
                    <a:pt x="5958705" y="2099227"/>
                  </a:cubicBezTo>
                  <a:cubicBezTo>
                    <a:pt x="5989652" y="2086259"/>
                    <a:pt x="6008188" y="2084592"/>
                    <a:pt x="6028973" y="2099746"/>
                  </a:cubicBezTo>
                  <a:cubicBezTo>
                    <a:pt x="5985923" y="2151013"/>
                    <a:pt x="5907534" y="2166817"/>
                    <a:pt x="5850752" y="2070752"/>
                  </a:cubicBezTo>
                  <a:cubicBezTo>
                    <a:pt x="5839291" y="2051361"/>
                    <a:pt x="5876301" y="1984621"/>
                    <a:pt x="5935187" y="2071219"/>
                  </a:cubicBezTo>
                  <a:cubicBezTo>
                    <a:pt x="5944551" y="2055311"/>
                    <a:pt x="6019586" y="1965697"/>
                    <a:pt x="5889304" y="1963872"/>
                  </a:cubicBezTo>
                  <a:cubicBezTo>
                    <a:pt x="5959412" y="1893227"/>
                    <a:pt x="5952670" y="1831410"/>
                    <a:pt x="5939397" y="1801485"/>
                  </a:cubicBezTo>
                  <a:cubicBezTo>
                    <a:pt x="5879219" y="1815665"/>
                    <a:pt x="5841666" y="1861427"/>
                    <a:pt x="5833296" y="1931477"/>
                  </a:cubicBezTo>
                  <a:cubicBezTo>
                    <a:pt x="5740159" y="1865272"/>
                    <a:pt x="5724076" y="1959639"/>
                    <a:pt x="5718708" y="1978989"/>
                  </a:cubicBezTo>
                  <a:cubicBezTo>
                    <a:pt x="5798113" y="1961702"/>
                    <a:pt x="5811651" y="2024135"/>
                    <a:pt x="5791139" y="2032052"/>
                  </a:cubicBezTo>
                  <a:cubicBezTo>
                    <a:pt x="5767733" y="2049059"/>
                    <a:pt x="5707659" y="2036507"/>
                    <a:pt x="5682910" y="2017989"/>
                  </a:cubicBezTo>
                  <a:cubicBezTo>
                    <a:pt x="5658161" y="1999471"/>
                    <a:pt x="5627006" y="1966819"/>
                    <a:pt x="5642641" y="1920941"/>
                  </a:cubicBezTo>
                  <a:cubicBezTo>
                    <a:pt x="5683862" y="1942897"/>
                    <a:pt x="5675503" y="1941962"/>
                    <a:pt x="5683531" y="1966587"/>
                  </a:cubicBezTo>
                  <a:cubicBezTo>
                    <a:pt x="5695439" y="1934226"/>
                    <a:pt x="5715731" y="1904349"/>
                    <a:pt x="5726799" y="1874330"/>
                  </a:cubicBezTo>
                  <a:cubicBezTo>
                    <a:pt x="5703966" y="1886286"/>
                    <a:pt x="5701806" y="1885690"/>
                    <a:pt x="5656104" y="1886714"/>
                  </a:cubicBezTo>
                  <a:cubicBezTo>
                    <a:pt x="5674201" y="1845489"/>
                    <a:pt x="5712945" y="1828590"/>
                    <a:pt x="5729113" y="1817746"/>
                  </a:cubicBezTo>
                  <a:close/>
                  <a:moveTo>
                    <a:pt x="3669464" y="1704924"/>
                  </a:moveTo>
                  <a:cubicBezTo>
                    <a:pt x="3435862" y="1703764"/>
                    <a:pt x="2967177" y="1747770"/>
                    <a:pt x="2982774" y="1886525"/>
                  </a:cubicBezTo>
                  <a:cubicBezTo>
                    <a:pt x="3022227" y="2001424"/>
                    <a:pt x="3046341" y="1991157"/>
                    <a:pt x="3061727" y="2007874"/>
                  </a:cubicBezTo>
                  <a:lnTo>
                    <a:pt x="3111551" y="1982043"/>
                  </a:lnTo>
                  <a:cubicBezTo>
                    <a:pt x="3279323" y="1897042"/>
                    <a:pt x="3478109" y="1847036"/>
                    <a:pt x="3673578" y="1851486"/>
                  </a:cubicBezTo>
                  <a:cubicBezTo>
                    <a:pt x="3869047" y="1855936"/>
                    <a:pt x="4083350" y="1887443"/>
                    <a:pt x="4284368" y="2008743"/>
                  </a:cubicBezTo>
                  <a:cubicBezTo>
                    <a:pt x="4313294" y="1994626"/>
                    <a:pt x="4371333" y="1964152"/>
                    <a:pt x="4384384" y="1893484"/>
                  </a:cubicBezTo>
                  <a:cubicBezTo>
                    <a:pt x="4383596" y="1722465"/>
                    <a:pt x="3903066" y="1706084"/>
                    <a:pt x="3669464" y="1704924"/>
                  </a:cubicBezTo>
                  <a:close/>
                  <a:moveTo>
                    <a:pt x="1814826" y="1221152"/>
                  </a:moveTo>
                  <a:cubicBezTo>
                    <a:pt x="1801699" y="1220561"/>
                    <a:pt x="1791914" y="1225495"/>
                    <a:pt x="1760732" y="1238036"/>
                  </a:cubicBezTo>
                  <a:cubicBezTo>
                    <a:pt x="1719156" y="1254757"/>
                    <a:pt x="1609500" y="1299227"/>
                    <a:pt x="1568622" y="1319071"/>
                  </a:cubicBezTo>
                  <a:cubicBezTo>
                    <a:pt x="1527744" y="1338915"/>
                    <a:pt x="1520226" y="1338461"/>
                    <a:pt x="1515464" y="1357098"/>
                  </a:cubicBezTo>
                  <a:cubicBezTo>
                    <a:pt x="1510702" y="1375735"/>
                    <a:pt x="1511076" y="1428514"/>
                    <a:pt x="1516235" y="1440420"/>
                  </a:cubicBezTo>
                  <a:cubicBezTo>
                    <a:pt x="1521394" y="1452326"/>
                    <a:pt x="1538326" y="1438566"/>
                    <a:pt x="1546420" y="1428536"/>
                  </a:cubicBezTo>
                  <a:cubicBezTo>
                    <a:pt x="1554514" y="1418506"/>
                    <a:pt x="1558964" y="1392421"/>
                    <a:pt x="1569560" y="1385001"/>
                  </a:cubicBezTo>
                  <a:cubicBezTo>
                    <a:pt x="1580156" y="1377581"/>
                    <a:pt x="1601944" y="1378346"/>
                    <a:pt x="1609994" y="1384014"/>
                  </a:cubicBezTo>
                  <a:cubicBezTo>
                    <a:pt x="1618044" y="1389682"/>
                    <a:pt x="1622010" y="1407790"/>
                    <a:pt x="1617857" y="1419011"/>
                  </a:cubicBezTo>
                  <a:cubicBezTo>
                    <a:pt x="1613704" y="1430232"/>
                    <a:pt x="1585463" y="1454189"/>
                    <a:pt x="1596981" y="1456101"/>
                  </a:cubicBezTo>
                  <a:cubicBezTo>
                    <a:pt x="1608499" y="1458013"/>
                    <a:pt x="1663359" y="1425867"/>
                    <a:pt x="1686963" y="1430485"/>
                  </a:cubicBezTo>
                  <a:cubicBezTo>
                    <a:pt x="1710567" y="1435103"/>
                    <a:pt x="1739726" y="1481684"/>
                    <a:pt x="1740985" y="1507621"/>
                  </a:cubicBezTo>
                  <a:cubicBezTo>
                    <a:pt x="1742244" y="1533558"/>
                    <a:pt x="1693324" y="1549820"/>
                    <a:pt x="1694515" y="1586108"/>
                  </a:cubicBezTo>
                  <a:cubicBezTo>
                    <a:pt x="1695706" y="1622396"/>
                    <a:pt x="1717457" y="1696548"/>
                    <a:pt x="1748129" y="1725351"/>
                  </a:cubicBezTo>
                  <a:cubicBezTo>
                    <a:pt x="1778801" y="1754154"/>
                    <a:pt x="1845917" y="1773180"/>
                    <a:pt x="1878545" y="1758928"/>
                  </a:cubicBezTo>
                  <a:cubicBezTo>
                    <a:pt x="1911173" y="1744676"/>
                    <a:pt x="1944014" y="1680167"/>
                    <a:pt x="1943898" y="1639842"/>
                  </a:cubicBezTo>
                  <a:cubicBezTo>
                    <a:pt x="1943782" y="1599517"/>
                    <a:pt x="1903504" y="1542451"/>
                    <a:pt x="1877847" y="1516979"/>
                  </a:cubicBezTo>
                  <a:cubicBezTo>
                    <a:pt x="1852190" y="1491507"/>
                    <a:pt x="1807123" y="1505675"/>
                    <a:pt x="1789957" y="1487010"/>
                  </a:cubicBezTo>
                  <a:cubicBezTo>
                    <a:pt x="1772791" y="1468345"/>
                    <a:pt x="1763563" y="1427006"/>
                    <a:pt x="1774852" y="1404989"/>
                  </a:cubicBezTo>
                  <a:cubicBezTo>
                    <a:pt x="1786141" y="1382972"/>
                    <a:pt x="1851314" y="1367256"/>
                    <a:pt x="1857692" y="1354909"/>
                  </a:cubicBezTo>
                  <a:cubicBezTo>
                    <a:pt x="1864070" y="1342562"/>
                    <a:pt x="1823034" y="1338389"/>
                    <a:pt x="1813120" y="1330905"/>
                  </a:cubicBezTo>
                  <a:cubicBezTo>
                    <a:pt x="1803206" y="1323421"/>
                    <a:pt x="1798208" y="1310798"/>
                    <a:pt x="1802970" y="1302860"/>
                  </a:cubicBezTo>
                  <a:cubicBezTo>
                    <a:pt x="1807733" y="1294923"/>
                    <a:pt x="1825856" y="1285265"/>
                    <a:pt x="1841695" y="1283280"/>
                  </a:cubicBezTo>
                  <a:cubicBezTo>
                    <a:pt x="1857534" y="1281296"/>
                    <a:pt x="1882597" y="1300246"/>
                    <a:pt x="1893241" y="1298097"/>
                  </a:cubicBezTo>
                  <a:cubicBezTo>
                    <a:pt x="1903885" y="1295948"/>
                    <a:pt x="1916100" y="1282819"/>
                    <a:pt x="1905557" y="1270388"/>
                  </a:cubicBezTo>
                  <a:cubicBezTo>
                    <a:pt x="1895014" y="1257957"/>
                    <a:pt x="1854119" y="1228900"/>
                    <a:pt x="1829982" y="1223508"/>
                  </a:cubicBezTo>
                  <a:cubicBezTo>
                    <a:pt x="1823948" y="1222160"/>
                    <a:pt x="1819201" y="1221349"/>
                    <a:pt x="1814826" y="1221152"/>
                  </a:cubicBezTo>
                  <a:close/>
                  <a:moveTo>
                    <a:pt x="3858437" y="1211824"/>
                  </a:moveTo>
                  <a:lnTo>
                    <a:pt x="3855627" y="1222915"/>
                  </a:lnTo>
                  <a:lnTo>
                    <a:pt x="3855627" y="1222545"/>
                  </a:lnTo>
                  <a:cubicBezTo>
                    <a:pt x="3854904" y="1212777"/>
                    <a:pt x="3857286" y="1209902"/>
                    <a:pt x="3858437" y="1211824"/>
                  </a:cubicBezTo>
                  <a:close/>
                  <a:moveTo>
                    <a:pt x="2692630" y="1147476"/>
                  </a:moveTo>
                  <a:cubicBezTo>
                    <a:pt x="2729682" y="1147476"/>
                    <a:pt x="2759718" y="1177512"/>
                    <a:pt x="2759718" y="1214563"/>
                  </a:cubicBezTo>
                  <a:cubicBezTo>
                    <a:pt x="2759718" y="1251615"/>
                    <a:pt x="2729682" y="1281650"/>
                    <a:pt x="2692630" y="1281650"/>
                  </a:cubicBezTo>
                  <a:cubicBezTo>
                    <a:pt x="2655579" y="1281650"/>
                    <a:pt x="2625543" y="1251615"/>
                    <a:pt x="2625543" y="1214563"/>
                  </a:cubicBezTo>
                  <a:cubicBezTo>
                    <a:pt x="2625543" y="1177512"/>
                    <a:pt x="2655579" y="1147476"/>
                    <a:pt x="2692630" y="1147476"/>
                  </a:cubicBezTo>
                  <a:close/>
                  <a:moveTo>
                    <a:pt x="4659567" y="1147241"/>
                  </a:moveTo>
                  <a:cubicBezTo>
                    <a:pt x="4696619" y="1147241"/>
                    <a:pt x="4726655" y="1177277"/>
                    <a:pt x="4726655" y="1214328"/>
                  </a:cubicBezTo>
                  <a:cubicBezTo>
                    <a:pt x="4726655" y="1251379"/>
                    <a:pt x="4696619" y="1281415"/>
                    <a:pt x="4659567" y="1281415"/>
                  </a:cubicBezTo>
                  <a:cubicBezTo>
                    <a:pt x="4622516" y="1281415"/>
                    <a:pt x="4592480" y="1251379"/>
                    <a:pt x="4592480" y="1214328"/>
                  </a:cubicBezTo>
                  <a:cubicBezTo>
                    <a:pt x="4592480" y="1177277"/>
                    <a:pt x="4622516" y="1147241"/>
                    <a:pt x="4659567" y="1147241"/>
                  </a:cubicBezTo>
                  <a:close/>
                  <a:moveTo>
                    <a:pt x="5784522" y="1131955"/>
                  </a:moveTo>
                  <a:cubicBezTo>
                    <a:pt x="5768912" y="1134853"/>
                    <a:pt x="5755045" y="1142119"/>
                    <a:pt x="5745104" y="1156107"/>
                  </a:cubicBezTo>
                  <a:cubicBezTo>
                    <a:pt x="5725221" y="1184083"/>
                    <a:pt x="5727406" y="1183869"/>
                    <a:pt x="5722687" y="1245887"/>
                  </a:cubicBezTo>
                  <a:cubicBezTo>
                    <a:pt x="5803540" y="1211329"/>
                    <a:pt x="5833334" y="1205552"/>
                    <a:pt x="5948026" y="1197840"/>
                  </a:cubicBezTo>
                  <a:cubicBezTo>
                    <a:pt x="5843406" y="1147600"/>
                    <a:pt x="5868214" y="1140957"/>
                    <a:pt x="5834393" y="1134002"/>
                  </a:cubicBezTo>
                  <a:cubicBezTo>
                    <a:pt x="5817483" y="1130524"/>
                    <a:pt x="5800131" y="1129056"/>
                    <a:pt x="5784522" y="1131955"/>
                  </a:cubicBezTo>
                  <a:close/>
                  <a:moveTo>
                    <a:pt x="1511904" y="1123746"/>
                  </a:moveTo>
                  <a:cubicBezTo>
                    <a:pt x="1469784" y="1131126"/>
                    <a:pt x="1380324" y="1197241"/>
                    <a:pt x="1280647" y="1210711"/>
                  </a:cubicBezTo>
                  <a:cubicBezTo>
                    <a:pt x="1388404" y="1253815"/>
                    <a:pt x="1369416" y="1282036"/>
                    <a:pt x="1406875" y="1287680"/>
                  </a:cubicBezTo>
                  <a:cubicBezTo>
                    <a:pt x="1444334" y="1293324"/>
                    <a:pt x="1487439" y="1273824"/>
                    <a:pt x="1505399" y="1244576"/>
                  </a:cubicBezTo>
                  <a:cubicBezTo>
                    <a:pt x="1523359" y="1215328"/>
                    <a:pt x="1551580" y="1170685"/>
                    <a:pt x="1526949" y="1124504"/>
                  </a:cubicBezTo>
                  <a:cubicBezTo>
                    <a:pt x="1522972" y="1122836"/>
                    <a:pt x="1517921" y="1122692"/>
                    <a:pt x="1511904" y="1123746"/>
                  </a:cubicBezTo>
                  <a:close/>
                  <a:moveTo>
                    <a:pt x="3527170" y="1123076"/>
                  </a:moveTo>
                  <a:lnTo>
                    <a:pt x="3829949" y="1126522"/>
                  </a:lnTo>
                  <a:cubicBezTo>
                    <a:pt x="3828424" y="1135229"/>
                    <a:pt x="3735716" y="1179217"/>
                    <a:pt x="3717080" y="1292398"/>
                  </a:cubicBezTo>
                  <a:cubicBezTo>
                    <a:pt x="3721129" y="1306841"/>
                    <a:pt x="3786967" y="1259989"/>
                    <a:pt x="3854245" y="1213181"/>
                  </a:cubicBezTo>
                  <a:lnTo>
                    <a:pt x="3854047" y="1430653"/>
                  </a:lnTo>
                  <a:cubicBezTo>
                    <a:pt x="3838778" y="1371620"/>
                    <a:pt x="3747604" y="1354345"/>
                    <a:pt x="3702531" y="1341248"/>
                  </a:cubicBezTo>
                  <a:cubicBezTo>
                    <a:pt x="3711722" y="1392790"/>
                    <a:pt x="3731233" y="1467772"/>
                    <a:pt x="3848178" y="1507745"/>
                  </a:cubicBezTo>
                  <a:cubicBezTo>
                    <a:pt x="3885300" y="1528997"/>
                    <a:pt x="4060849" y="1493356"/>
                    <a:pt x="4075543" y="1447294"/>
                  </a:cubicBezTo>
                  <a:cubicBezTo>
                    <a:pt x="4095007" y="1437014"/>
                    <a:pt x="4040932" y="1279962"/>
                    <a:pt x="3955423" y="1443677"/>
                  </a:cubicBezTo>
                  <a:cubicBezTo>
                    <a:pt x="3953862" y="1385250"/>
                    <a:pt x="3893365" y="1275309"/>
                    <a:pt x="4003798" y="1255950"/>
                  </a:cubicBezTo>
                  <a:cubicBezTo>
                    <a:pt x="4064180" y="1249709"/>
                    <a:pt x="4089449" y="1324947"/>
                    <a:pt x="4101930" y="1384662"/>
                  </a:cubicBezTo>
                  <a:cubicBezTo>
                    <a:pt x="4138265" y="1296479"/>
                    <a:pt x="4213480" y="1237748"/>
                    <a:pt x="4255209" y="1282664"/>
                  </a:cubicBezTo>
                  <a:cubicBezTo>
                    <a:pt x="4331373" y="1336184"/>
                    <a:pt x="4234847" y="1411196"/>
                    <a:pt x="4234124" y="1453885"/>
                  </a:cubicBezTo>
                  <a:cubicBezTo>
                    <a:pt x="4197818" y="1300426"/>
                    <a:pt x="4114895" y="1436323"/>
                    <a:pt x="4123252" y="1454451"/>
                  </a:cubicBezTo>
                  <a:cubicBezTo>
                    <a:pt x="4131608" y="1472580"/>
                    <a:pt x="4160533" y="1529385"/>
                    <a:pt x="4274722" y="1541186"/>
                  </a:cubicBezTo>
                  <a:cubicBezTo>
                    <a:pt x="4356890" y="1561898"/>
                    <a:pt x="4460030" y="1485371"/>
                    <a:pt x="4467265" y="1468006"/>
                  </a:cubicBezTo>
                  <a:cubicBezTo>
                    <a:pt x="4474501" y="1450640"/>
                    <a:pt x="4426984" y="1428788"/>
                    <a:pt x="4330063" y="1468006"/>
                  </a:cubicBezTo>
                  <a:lnTo>
                    <a:pt x="4389982" y="1283953"/>
                  </a:lnTo>
                  <a:cubicBezTo>
                    <a:pt x="4414741" y="1341950"/>
                    <a:pt x="4477587" y="1440160"/>
                    <a:pt x="4493505" y="1412666"/>
                  </a:cubicBezTo>
                  <a:cubicBezTo>
                    <a:pt x="4509424" y="1385172"/>
                    <a:pt x="4498930" y="1319197"/>
                    <a:pt x="4461398" y="1225991"/>
                  </a:cubicBezTo>
                  <a:lnTo>
                    <a:pt x="4629951" y="1298898"/>
                  </a:lnTo>
                  <a:cubicBezTo>
                    <a:pt x="4556956" y="1389392"/>
                    <a:pt x="4487615" y="1505458"/>
                    <a:pt x="4417130" y="1690238"/>
                  </a:cubicBezTo>
                  <a:lnTo>
                    <a:pt x="4388595" y="1768919"/>
                  </a:lnTo>
                  <a:lnTo>
                    <a:pt x="4424801" y="1817842"/>
                  </a:lnTo>
                  <a:cubicBezTo>
                    <a:pt x="4435031" y="1838813"/>
                    <a:pt x="4447560" y="1862910"/>
                    <a:pt x="4447560" y="1885150"/>
                  </a:cubicBezTo>
                  <a:cubicBezTo>
                    <a:pt x="4433481" y="1922786"/>
                    <a:pt x="4456401" y="1992351"/>
                    <a:pt x="4340328" y="2043656"/>
                  </a:cubicBezTo>
                  <a:lnTo>
                    <a:pt x="4328191" y="2044818"/>
                  </a:lnTo>
                  <a:lnTo>
                    <a:pt x="4436882" y="2119572"/>
                  </a:lnTo>
                  <a:cubicBezTo>
                    <a:pt x="4566132" y="2220863"/>
                    <a:pt x="4678099" y="2347191"/>
                    <a:pt x="4766958" y="2492138"/>
                  </a:cubicBezTo>
                  <a:lnTo>
                    <a:pt x="4662825" y="2633227"/>
                  </a:lnTo>
                  <a:cubicBezTo>
                    <a:pt x="4650019" y="2680291"/>
                    <a:pt x="4691960" y="2717771"/>
                    <a:pt x="4723341" y="2781521"/>
                  </a:cubicBezTo>
                  <a:cubicBezTo>
                    <a:pt x="4754722" y="2845271"/>
                    <a:pt x="4802972" y="2962419"/>
                    <a:pt x="4835237" y="3022076"/>
                  </a:cubicBezTo>
                  <a:cubicBezTo>
                    <a:pt x="4853939" y="3058368"/>
                    <a:pt x="4887611" y="3112584"/>
                    <a:pt x="4910580" y="3148991"/>
                  </a:cubicBezTo>
                  <a:cubicBezTo>
                    <a:pt x="4920927" y="3170974"/>
                    <a:pt x="4976388" y="3206651"/>
                    <a:pt x="4988924" y="3234169"/>
                  </a:cubicBezTo>
                  <a:lnTo>
                    <a:pt x="4992149" y="3304573"/>
                  </a:lnTo>
                  <a:cubicBezTo>
                    <a:pt x="4992149" y="3806147"/>
                    <a:pt x="4780596" y="4248365"/>
                    <a:pt x="4429854" y="4509496"/>
                  </a:cubicBezTo>
                  <a:lnTo>
                    <a:pt x="4359717" y="4543698"/>
                  </a:lnTo>
                  <a:lnTo>
                    <a:pt x="4300110" y="4543026"/>
                  </a:lnTo>
                  <a:cubicBezTo>
                    <a:pt x="4205385" y="4534979"/>
                    <a:pt x="4095969" y="4510575"/>
                    <a:pt x="3987261" y="4479498"/>
                  </a:cubicBezTo>
                  <a:lnTo>
                    <a:pt x="3937542" y="4463892"/>
                  </a:lnTo>
                  <a:lnTo>
                    <a:pt x="3941290" y="4441147"/>
                  </a:lnTo>
                  <a:cubicBezTo>
                    <a:pt x="3942429" y="4415200"/>
                    <a:pt x="3950702" y="4387849"/>
                    <a:pt x="3962638" y="4360683"/>
                  </a:cubicBezTo>
                  <a:lnTo>
                    <a:pt x="3997379" y="4297058"/>
                  </a:lnTo>
                  <a:cubicBezTo>
                    <a:pt x="4024426" y="4284198"/>
                    <a:pt x="4067348" y="4242763"/>
                    <a:pt x="4094395" y="4229903"/>
                  </a:cubicBezTo>
                  <a:cubicBezTo>
                    <a:pt x="4347082" y="4076424"/>
                    <a:pt x="4514118" y="3812902"/>
                    <a:pt x="4555896" y="3466805"/>
                  </a:cubicBezTo>
                  <a:lnTo>
                    <a:pt x="4563687" y="3336609"/>
                  </a:lnTo>
                  <a:lnTo>
                    <a:pt x="3712377" y="3336608"/>
                  </a:lnTo>
                  <a:lnTo>
                    <a:pt x="3712377" y="4295335"/>
                  </a:lnTo>
                  <a:cubicBezTo>
                    <a:pt x="3793724" y="4284626"/>
                    <a:pt x="3843320" y="4299317"/>
                    <a:pt x="3908792" y="4301308"/>
                  </a:cubicBezTo>
                  <a:cubicBezTo>
                    <a:pt x="3904002" y="4318722"/>
                    <a:pt x="3868563" y="4358999"/>
                    <a:pt x="3865795" y="4375021"/>
                  </a:cubicBezTo>
                  <a:cubicBezTo>
                    <a:pt x="3863029" y="4391041"/>
                    <a:pt x="3862062" y="4426843"/>
                    <a:pt x="3862496" y="4439461"/>
                  </a:cubicBezTo>
                  <a:cubicBezTo>
                    <a:pt x="3862545" y="4439769"/>
                    <a:pt x="3862594" y="4440076"/>
                    <a:pt x="3862642" y="4440384"/>
                  </a:cubicBezTo>
                  <a:lnTo>
                    <a:pt x="3826651" y="4429089"/>
                  </a:lnTo>
                  <a:cubicBezTo>
                    <a:pt x="3777083" y="4410503"/>
                    <a:pt x="3590963" y="4353354"/>
                    <a:pt x="3565234" y="4328868"/>
                  </a:cubicBezTo>
                  <a:cubicBezTo>
                    <a:pt x="3614973" y="4297368"/>
                    <a:pt x="3634331" y="4294624"/>
                    <a:pt x="3672280" y="4282176"/>
                  </a:cubicBezTo>
                  <a:cubicBezTo>
                    <a:pt x="3670163" y="3968045"/>
                    <a:pt x="3668047" y="3653914"/>
                    <a:pt x="3665930" y="3339783"/>
                  </a:cubicBezTo>
                  <a:lnTo>
                    <a:pt x="2793174" y="3343544"/>
                  </a:lnTo>
                  <a:cubicBezTo>
                    <a:pt x="2776877" y="3214789"/>
                    <a:pt x="2731313" y="3211631"/>
                    <a:pt x="2714070" y="3154629"/>
                  </a:cubicBezTo>
                  <a:cubicBezTo>
                    <a:pt x="2696827" y="3097627"/>
                    <a:pt x="2726581" y="3069100"/>
                    <a:pt x="2689716" y="3001533"/>
                  </a:cubicBezTo>
                  <a:cubicBezTo>
                    <a:pt x="2652851" y="2933966"/>
                    <a:pt x="2579335" y="2851926"/>
                    <a:pt x="2482443" y="2728350"/>
                  </a:cubicBezTo>
                  <a:cubicBezTo>
                    <a:pt x="2551588" y="2505990"/>
                    <a:pt x="2804707" y="2182080"/>
                    <a:pt x="3009543" y="2044353"/>
                  </a:cubicBezTo>
                  <a:cubicBezTo>
                    <a:pt x="2945498" y="1996290"/>
                    <a:pt x="2916814" y="1946072"/>
                    <a:pt x="2911356" y="1900163"/>
                  </a:cubicBezTo>
                  <a:cubicBezTo>
                    <a:pt x="2905898" y="1854254"/>
                    <a:pt x="2934467" y="1804292"/>
                    <a:pt x="2976795" y="1768898"/>
                  </a:cubicBezTo>
                  <a:lnTo>
                    <a:pt x="2924633" y="1633955"/>
                  </a:lnTo>
                  <a:cubicBezTo>
                    <a:pt x="2877981" y="1522689"/>
                    <a:pt x="2824458" y="1432512"/>
                    <a:pt x="2728493" y="1295417"/>
                  </a:cubicBezTo>
                  <a:lnTo>
                    <a:pt x="2898962" y="1222316"/>
                  </a:lnTo>
                  <a:cubicBezTo>
                    <a:pt x="2936271" y="1215627"/>
                    <a:pt x="2840374" y="1290499"/>
                    <a:pt x="2866380" y="1414192"/>
                  </a:cubicBezTo>
                  <a:cubicBezTo>
                    <a:pt x="2972651" y="1361360"/>
                    <a:pt x="2934912" y="1321702"/>
                    <a:pt x="2966467" y="1289390"/>
                  </a:cubicBezTo>
                  <a:lnTo>
                    <a:pt x="3025290" y="1467146"/>
                  </a:lnTo>
                  <a:cubicBezTo>
                    <a:pt x="3043378" y="1502600"/>
                    <a:pt x="2973454" y="1417324"/>
                    <a:pt x="2882027" y="1462805"/>
                  </a:cubicBezTo>
                  <a:cubicBezTo>
                    <a:pt x="2940883" y="1544068"/>
                    <a:pt x="3053044" y="1553192"/>
                    <a:pt x="3106484" y="1542045"/>
                  </a:cubicBezTo>
                  <a:cubicBezTo>
                    <a:pt x="3250571" y="1509429"/>
                    <a:pt x="3220274" y="1453456"/>
                    <a:pt x="3223891" y="1444773"/>
                  </a:cubicBezTo>
                  <a:cubicBezTo>
                    <a:pt x="3237345" y="1392660"/>
                    <a:pt x="3130281" y="1317451"/>
                    <a:pt x="3128382" y="1466048"/>
                  </a:cubicBezTo>
                  <a:cubicBezTo>
                    <a:pt x="3107399" y="1442895"/>
                    <a:pt x="3049617" y="1339679"/>
                    <a:pt x="3086067" y="1289154"/>
                  </a:cubicBezTo>
                  <a:cubicBezTo>
                    <a:pt x="3129513" y="1259274"/>
                    <a:pt x="3139304" y="1227945"/>
                    <a:pt x="3251036" y="1380320"/>
                  </a:cubicBezTo>
                  <a:cubicBezTo>
                    <a:pt x="3312673" y="1203503"/>
                    <a:pt x="3366024" y="1263829"/>
                    <a:pt x="3381942" y="1258764"/>
                  </a:cubicBezTo>
                  <a:cubicBezTo>
                    <a:pt x="3419329" y="1277553"/>
                    <a:pt x="3408849" y="1417787"/>
                    <a:pt x="3391483" y="1446728"/>
                  </a:cubicBezTo>
                  <a:cubicBezTo>
                    <a:pt x="3307500" y="1273400"/>
                    <a:pt x="3273728" y="1433683"/>
                    <a:pt x="3285958" y="1444909"/>
                  </a:cubicBezTo>
                  <a:cubicBezTo>
                    <a:pt x="3298189" y="1456135"/>
                    <a:pt x="3285357" y="1528469"/>
                    <a:pt x="3464867" y="1514087"/>
                  </a:cubicBezTo>
                  <a:cubicBezTo>
                    <a:pt x="3644377" y="1499703"/>
                    <a:pt x="3638852" y="1352428"/>
                    <a:pt x="3633071" y="1358614"/>
                  </a:cubicBezTo>
                  <a:cubicBezTo>
                    <a:pt x="3580720" y="1349993"/>
                    <a:pt x="3560102" y="1370975"/>
                    <a:pt x="3496966" y="1441468"/>
                  </a:cubicBezTo>
                  <a:cubicBezTo>
                    <a:pt x="3497643" y="1367820"/>
                    <a:pt x="3515774" y="1289400"/>
                    <a:pt x="3494226" y="1215753"/>
                  </a:cubicBezTo>
                  <a:cubicBezTo>
                    <a:pt x="3496650" y="1170831"/>
                    <a:pt x="3553206" y="1300623"/>
                    <a:pt x="3647621" y="1288723"/>
                  </a:cubicBezTo>
                  <a:cubicBezTo>
                    <a:pt x="3598774" y="1155266"/>
                    <a:pt x="3477461" y="1129596"/>
                    <a:pt x="3527170" y="1123076"/>
                  </a:cubicBezTo>
                  <a:close/>
                  <a:moveTo>
                    <a:pt x="4137599" y="1026073"/>
                  </a:moveTo>
                  <a:cubicBezTo>
                    <a:pt x="4165688" y="1080939"/>
                    <a:pt x="4192560" y="1121688"/>
                    <a:pt x="4188584" y="1170091"/>
                  </a:cubicBezTo>
                  <a:cubicBezTo>
                    <a:pt x="4184608" y="1218494"/>
                    <a:pt x="4156147" y="1249701"/>
                    <a:pt x="4113745" y="1316494"/>
                  </a:cubicBezTo>
                  <a:cubicBezTo>
                    <a:pt x="4071345" y="1264013"/>
                    <a:pt x="4043677" y="1210106"/>
                    <a:pt x="4043677" y="1170091"/>
                  </a:cubicBezTo>
                  <a:cubicBezTo>
                    <a:pt x="4043677" y="1130076"/>
                    <a:pt x="4109511" y="1061855"/>
                    <a:pt x="4137599" y="1026073"/>
                  </a:cubicBezTo>
                  <a:close/>
                  <a:moveTo>
                    <a:pt x="3223092" y="1026073"/>
                  </a:moveTo>
                  <a:cubicBezTo>
                    <a:pt x="3265494" y="1092866"/>
                    <a:pt x="3293955" y="1124072"/>
                    <a:pt x="3297931" y="1172476"/>
                  </a:cubicBezTo>
                  <a:cubicBezTo>
                    <a:pt x="3301907" y="1220879"/>
                    <a:pt x="3275035" y="1261628"/>
                    <a:pt x="3246946" y="1316494"/>
                  </a:cubicBezTo>
                  <a:cubicBezTo>
                    <a:pt x="3218858" y="1280712"/>
                    <a:pt x="3153024" y="1212492"/>
                    <a:pt x="3153024" y="1172476"/>
                  </a:cubicBezTo>
                  <a:cubicBezTo>
                    <a:pt x="3153024" y="1132461"/>
                    <a:pt x="3180692" y="1078554"/>
                    <a:pt x="3223092" y="1026073"/>
                  </a:cubicBezTo>
                  <a:close/>
                  <a:moveTo>
                    <a:pt x="2671161" y="998873"/>
                  </a:moveTo>
                  <a:cubicBezTo>
                    <a:pt x="2708212" y="998873"/>
                    <a:pt x="2738248" y="1028908"/>
                    <a:pt x="2738248" y="1065960"/>
                  </a:cubicBezTo>
                  <a:cubicBezTo>
                    <a:pt x="2738248" y="1103011"/>
                    <a:pt x="2708212" y="1133047"/>
                    <a:pt x="2671161" y="1133047"/>
                  </a:cubicBezTo>
                  <a:cubicBezTo>
                    <a:pt x="2634109" y="1133047"/>
                    <a:pt x="2604074" y="1103011"/>
                    <a:pt x="2604074" y="1065960"/>
                  </a:cubicBezTo>
                  <a:cubicBezTo>
                    <a:pt x="2604074" y="1028908"/>
                    <a:pt x="2634109" y="998873"/>
                    <a:pt x="2671161" y="998873"/>
                  </a:cubicBezTo>
                  <a:close/>
                  <a:moveTo>
                    <a:pt x="4681037" y="998637"/>
                  </a:moveTo>
                  <a:cubicBezTo>
                    <a:pt x="4718088" y="998637"/>
                    <a:pt x="4748124" y="1028673"/>
                    <a:pt x="4748124" y="1065724"/>
                  </a:cubicBezTo>
                  <a:cubicBezTo>
                    <a:pt x="4748124" y="1102775"/>
                    <a:pt x="4718088" y="1132811"/>
                    <a:pt x="4681037" y="1132811"/>
                  </a:cubicBezTo>
                  <a:cubicBezTo>
                    <a:pt x="4643986" y="1132811"/>
                    <a:pt x="4613950" y="1102775"/>
                    <a:pt x="4613950" y="1065724"/>
                  </a:cubicBezTo>
                  <a:cubicBezTo>
                    <a:pt x="4613950" y="1028673"/>
                    <a:pt x="4643986" y="998637"/>
                    <a:pt x="4681037" y="998637"/>
                  </a:cubicBezTo>
                  <a:close/>
                  <a:moveTo>
                    <a:pt x="1942759" y="939617"/>
                  </a:moveTo>
                  <a:cubicBezTo>
                    <a:pt x="1854860" y="1013696"/>
                    <a:pt x="1724967" y="1031714"/>
                    <a:pt x="1713492" y="1064248"/>
                  </a:cubicBezTo>
                  <a:cubicBezTo>
                    <a:pt x="1731174" y="1113510"/>
                    <a:pt x="1783206" y="1122574"/>
                    <a:pt x="1816939" y="1128904"/>
                  </a:cubicBezTo>
                  <a:cubicBezTo>
                    <a:pt x="1850672" y="1135235"/>
                    <a:pt x="1894066" y="1116386"/>
                    <a:pt x="1915036" y="1084839"/>
                  </a:cubicBezTo>
                  <a:cubicBezTo>
                    <a:pt x="1936007" y="1053291"/>
                    <a:pt x="1902344" y="1048412"/>
                    <a:pt x="1942759" y="939617"/>
                  </a:cubicBezTo>
                  <a:close/>
                  <a:moveTo>
                    <a:pt x="2692629" y="850269"/>
                  </a:moveTo>
                  <a:cubicBezTo>
                    <a:pt x="2729681" y="850269"/>
                    <a:pt x="2759717" y="880305"/>
                    <a:pt x="2759717" y="917356"/>
                  </a:cubicBezTo>
                  <a:cubicBezTo>
                    <a:pt x="2759717" y="954407"/>
                    <a:pt x="2729681" y="984443"/>
                    <a:pt x="2692629" y="984443"/>
                  </a:cubicBezTo>
                  <a:cubicBezTo>
                    <a:pt x="2655578" y="984443"/>
                    <a:pt x="2625542" y="954407"/>
                    <a:pt x="2625542" y="917356"/>
                  </a:cubicBezTo>
                  <a:cubicBezTo>
                    <a:pt x="2625542" y="880305"/>
                    <a:pt x="2655578" y="850269"/>
                    <a:pt x="2692629" y="850269"/>
                  </a:cubicBezTo>
                  <a:close/>
                  <a:moveTo>
                    <a:pt x="4659568" y="850034"/>
                  </a:moveTo>
                  <a:cubicBezTo>
                    <a:pt x="4696620" y="850034"/>
                    <a:pt x="4726656" y="880069"/>
                    <a:pt x="4726656" y="917121"/>
                  </a:cubicBezTo>
                  <a:cubicBezTo>
                    <a:pt x="4726656" y="954172"/>
                    <a:pt x="4696620" y="984208"/>
                    <a:pt x="4659568" y="984208"/>
                  </a:cubicBezTo>
                  <a:cubicBezTo>
                    <a:pt x="4622517" y="984208"/>
                    <a:pt x="4592481" y="954172"/>
                    <a:pt x="4592481" y="917121"/>
                  </a:cubicBezTo>
                  <a:cubicBezTo>
                    <a:pt x="4592481" y="880069"/>
                    <a:pt x="4622517" y="850034"/>
                    <a:pt x="4659568" y="850034"/>
                  </a:cubicBezTo>
                  <a:close/>
                  <a:moveTo>
                    <a:pt x="3566655" y="792317"/>
                  </a:moveTo>
                  <a:lnTo>
                    <a:pt x="3603697" y="817391"/>
                  </a:lnTo>
                  <a:lnTo>
                    <a:pt x="3647898" y="826351"/>
                  </a:lnTo>
                  <a:lnTo>
                    <a:pt x="3647898" y="1088418"/>
                  </a:lnTo>
                  <a:lnTo>
                    <a:pt x="3566655" y="1088418"/>
                  </a:lnTo>
                  <a:close/>
                  <a:moveTo>
                    <a:pt x="3785472" y="792072"/>
                  </a:moveTo>
                  <a:lnTo>
                    <a:pt x="3785472" y="1088417"/>
                  </a:lnTo>
                  <a:lnTo>
                    <a:pt x="3704229" y="1088417"/>
                  </a:lnTo>
                  <a:lnTo>
                    <a:pt x="3704229" y="826277"/>
                  </a:lnTo>
                  <a:lnTo>
                    <a:pt x="3748069" y="817391"/>
                  </a:lnTo>
                  <a:close/>
                  <a:moveTo>
                    <a:pt x="2092977" y="743836"/>
                  </a:moveTo>
                  <a:cubicBezTo>
                    <a:pt x="2107333" y="743543"/>
                    <a:pt x="2119472" y="746350"/>
                    <a:pt x="2127365" y="753846"/>
                  </a:cubicBezTo>
                  <a:cubicBezTo>
                    <a:pt x="2158939" y="783832"/>
                    <a:pt x="2164053" y="908811"/>
                    <a:pt x="2148146" y="967052"/>
                  </a:cubicBezTo>
                  <a:cubicBezTo>
                    <a:pt x="2184578" y="1019135"/>
                    <a:pt x="2299039" y="1035490"/>
                    <a:pt x="2345862" y="1041135"/>
                  </a:cubicBezTo>
                  <a:cubicBezTo>
                    <a:pt x="2333803" y="1100177"/>
                    <a:pt x="2262734" y="1092962"/>
                    <a:pt x="2148819" y="1092705"/>
                  </a:cubicBezTo>
                  <a:cubicBezTo>
                    <a:pt x="2312957" y="1147963"/>
                    <a:pt x="2408946" y="1381566"/>
                    <a:pt x="2524913" y="1399910"/>
                  </a:cubicBezTo>
                  <a:cubicBezTo>
                    <a:pt x="2348877" y="1499168"/>
                    <a:pt x="2270464" y="1299144"/>
                    <a:pt x="2170082" y="1320055"/>
                  </a:cubicBezTo>
                  <a:cubicBezTo>
                    <a:pt x="2404423" y="1442084"/>
                    <a:pt x="2496402" y="1625657"/>
                    <a:pt x="2558298" y="1667669"/>
                  </a:cubicBezTo>
                  <a:cubicBezTo>
                    <a:pt x="2434312" y="1762502"/>
                    <a:pt x="2329217" y="1595350"/>
                    <a:pt x="2288904" y="1616869"/>
                  </a:cubicBezTo>
                  <a:cubicBezTo>
                    <a:pt x="2471130" y="1741816"/>
                    <a:pt x="2535464" y="1833122"/>
                    <a:pt x="2525971" y="2006335"/>
                  </a:cubicBezTo>
                  <a:cubicBezTo>
                    <a:pt x="2575360" y="2098057"/>
                    <a:pt x="2566156" y="2152641"/>
                    <a:pt x="2562821" y="2195103"/>
                  </a:cubicBezTo>
                  <a:cubicBezTo>
                    <a:pt x="2639534" y="2179068"/>
                    <a:pt x="2653613" y="2170538"/>
                    <a:pt x="2739947" y="2137954"/>
                  </a:cubicBezTo>
                  <a:cubicBezTo>
                    <a:pt x="2668012" y="2219382"/>
                    <a:pt x="2494028" y="2401319"/>
                    <a:pt x="2401472" y="2657115"/>
                  </a:cubicBezTo>
                  <a:cubicBezTo>
                    <a:pt x="2324215" y="2583192"/>
                    <a:pt x="2213089" y="2464370"/>
                    <a:pt x="2141122" y="2484318"/>
                  </a:cubicBezTo>
                  <a:cubicBezTo>
                    <a:pt x="2221555" y="2570941"/>
                    <a:pt x="2545502" y="2926187"/>
                    <a:pt x="2598323" y="3005402"/>
                  </a:cubicBezTo>
                  <a:cubicBezTo>
                    <a:pt x="2651144" y="3084617"/>
                    <a:pt x="2628454" y="3156712"/>
                    <a:pt x="2648546" y="3207255"/>
                  </a:cubicBezTo>
                  <a:cubicBezTo>
                    <a:pt x="2668638" y="3257798"/>
                    <a:pt x="2707684" y="3278517"/>
                    <a:pt x="2718876" y="3308663"/>
                  </a:cubicBezTo>
                  <a:cubicBezTo>
                    <a:pt x="2730068" y="3338809"/>
                    <a:pt x="2727054" y="3346667"/>
                    <a:pt x="2715701" y="3388134"/>
                  </a:cubicBezTo>
                  <a:cubicBezTo>
                    <a:pt x="2704348" y="3429601"/>
                    <a:pt x="2832823" y="3482903"/>
                    <a:pt x="2650758" y="3557467"/>
                  </a:cubicBezTo>
                  <a:cubicBezTo>
                    <a:pt x="2663907" y="3460004"/>
                    <a:pt x="2675292" y="3458753"/>
                    <a:pt x="2585238" y="3428735"/>
                  </a:cubicBezTo>
                  <a:cubicBezTo>
                    <a:pt x="2579755" y="3509937"/>
                    <a:pt x="2568466" y="3599351"/>
                    <a:pt x="2436783" y="3568146"/>
                  </a:cubicBezTo>
                  <a:cubicBezTo>
                    <a:pt x="2503971" y="3509040"/>
                    <a:pt x="2482611" y="3471453"/>
                    <a:pt x="2468821" y="3427677"/>
                  </a:cubicBezTo>
                  <a:cubicBezTo>
                    <a:pt x="2439059" y="3480017"/>
                    <a:pt x="2352019" y="3597684"/>
                    <a:pt x="2246090" y="3442013"/>
                  </a:cubicBezTo>
                  <a:cubicBezTo>
                    <a:pt x="2339993" y="3456252"/>
                    <a:pt x="2338935" y="3438357"/>
                    <a:pt x="2342014" y="3411802"/>
                  </a:cubicBezTo>
                  <a:cubicBezTo>
                    <a:pt x="2347610" y="3387396"/>
                    <a:pt x="2269470" y="3331737"/>
                    <a:pt x="2279668" y="3295577"/>
                  </a:cubicBezTo>
                  <a:cubicBezTo>
                    <a:pt x="2289866" y="3259417"/>
                    <a:pt x="2390376" y="3226273"/>
                    <a:pt x="2403204" y="3194844"/>
                  </a:cubicBezTo>
                  <a:cubicBezTo>
                    <a:pt x="2416032" y="3163415"/>
                    <a:pt x="2375463" y="3107627"/>
                    <a:pt x="2356638" y="3107002"/>
                  </a:cubicBezTo>
                  <a:cubicBezTo>
                    <a:pt x="2337813" y="3106377"/>
                    <a:pt x="2327068" y="3110402"/>
                    <a:pt x="2290251" y="3191092"/>
                  </a:cubicBezTo>
                  <a:cubicBezTo>
                    <a:pt x="2225725" y="3133237"/>
                    <a:pt x="2292432" y="2982569"/>
                    <a:pt x="2268700" y="2969227"/>
                  </a:cubicBezTo>
                  <a:cubicBezTo>
                    <a:pt x="2238811" y="3023619"/>
                    <a:pt x="2292688" y="3018519"/>
                    <a:pt x="2150936" y="3108060"/>
                  </a:cubicBezTo>
                  <a:cubicBezTo>
                    <a:pt x="2129256" y="3092923"/>
                    <a:pt x="2153694" y="2946392"/>
                    <a:pt x="2110334" y="2903032"/>
                  </a:cubicBezTo>
                  <a:cubicBezTo>
                    <a:pt x="2089103" y="3013709"/>
                    <a:pt x="2078745" y="2960503"/>
                    <a:pt x="2050779" y="3047735"/>
                  </a:cubicBezTo>
                  <a:cubicBezTo>
                    <a:pt x="1918134" y="2984107"/>
                    <a:pt x="1721380" y="3015536"/>
                    <a:pt x="1674686" y="3084681"/>
                  </a:cubicBezTo>
                  <a:cubicBezTo>
                    <a:pt x="1794246" y="3178456"/>
                    <a:pt x="2068590" y="3296797"/>
                    <a:pt x="2081086" y="3496469"/>
                  </a:cubicBezTo>
                  <a:cubicBezTo>
                    <a:pt x="2096352" y="3740398"/>
                    <a:pt x="1836963" y="3757909"/>
                    <a:pt x="1803225" y="3893632"/>
                  </a:cubicBezTo>
                  <a:cubicBezTo>
                    <a:pt x="1886481" y="4103246"/>
                    <a:pt x="2044960" y="4178706"/>
                    <a:pt x="2149590" y="4246153"/>
                  </a:cubicBezTo>
                  <a:cubicBezTo>
                    <a:pt x="2249041" y="4310262"/>
                    <a:pt x="2293010" y="4213313"/>
                    <a:pt x="2349711" y="4208438"/>
                  </a:cubicBezTo>
                  <a:cubicBezTo>
                    <a:pt x="2406412" y="4203563"/>
                    <a:pt x="2461830" y="4205744"/>
                    <a:pt x="2489795" y="4216905"/>
                  </a:cubicBezTo>
                  <a:cubicBezTo>
                    <a:pt x="2517760" y="4228066"/>
                    <a:pt x="2499160" y="4233838"/>
                    <a:pt x="2517504" y="4275402"/>
                  </a:cubicBezTo>
                  <a:cubicBezTo>
                    <a:pt x="2668237" y="4323124"/>
                    <a:pt x="2618784" y="4423217"/>
                    <a:pt x="2587547" y="4472445"/>
                  </a:cubicBezTo>
                  <a:cubicBezTo>
                    <a:pt x="2526099" y="4342236"/>
                    <a:pt x="2480302" y="4382261"/>
                    <a:pt x="2444383" y="4399323"/>
                  </a:cubicBezTo>
                  <a:cubicBezTo>
                    <a:pt x="2467153" y="4514329"/>
                    <a:pt x="2438467" y="4535496"/>
                    <a:pt x="2362796" y="4574815"/>
                  </a:cubicBezTo>
                  <a:cubicBezTo>
                    <a:pt x="2360150" y="4553809"/>
                    <a:pt x="2423376" y="4481489"/>
                    <a:pt x="2314208" y="4463786"/>
                  </a:cubicBezTo>
                  <a:cubicBezTo>
                    <a:pt x="2303561" y="4464555"/>
                    <a:pt x="2313904" y="4483189"/>
                    <a:pt x="2280438" y="4487069"/>
                  </a:cubicBezTo>
                  <a:cubicBezTo>
                    <a:pt x="2246972" y="4490950"/>
                    <a:pt x="2164214" y="4507979"/>
                    <a:pt x="2113414" y="4487069"/>
                  </a:cubicBezTo>
                  <a:cubicBezTo>
                    <a:pt x="2062614" y="4466159"/>
                    <a:pt x="2035803" y="4373794"/>
                    <a:pt x="1975638" y="4361608"/>
                  </a:cubicBezTo>
                  <a:cubicBezTo>
                    <a:pt x="1935293" y="4376553"/>
                    <a:pt x="1947512" y="4423023"/>
                    <a:pt x="1974676" y="4457243"/>
                  </a:cubicBezTo>
                  <a:cubicBezTo>
                    <a:pt x="1765831" y="4477127"/>
                    <a:pt x="1828241" y="4204462"/>
                    <a:pt x="1726256" y="4166875"/>
                  </a:cubicBezTo>
                  <a:cubicBezTo>
                    <a:pt x="1716634" y="4267834"/>
                    <a:pt x="1729591" y="4293874"/>
                    <a:pt x="1713171" y="4317735"/>
                  </a:cubicBezTo>
                  <a:cubicBezTo>
                    <a:pt x="1548969" y="4221523"/>
                    <a:pt x="1579372" y="4078584"/>
                    <a:pt x="1548071" y="3999177"/>
                  </a:cubicBezTo>
                  <a:cubicBezTo>
                    <a:pt x="1492140" y="3962873"/>
                    <a:pt x="1460919" y="3940792"/>
                    <a:pt x="1469947" y="3915183"/>
                  </a:cubicBezTo>
                  <a:cubicBezTo>
                    <a:pt x="1478975" y="3889575"/>
                    <a:pt x="1572220" y="3888244"/>
                    <a:pt x="1602238" y="3845526"/>
                  </a:cubicBezTo>
                  <a:cubicBezTo>
                    <a:pt x="1632256" y="3802808"/>
                    <a:pt x="1671157" y="3733103"/>
                    <a:pt x="1650055" y="3658875"/>
                  </a:cubicBezTo>
                  <a:cubicBezTo>
                    <a:pt x="1628953" y="3584647"/>
                    <a:pt x="1587358" y="3417606"/>
                    <a:pt x="1475623" y="3400160"/>
                  </a:cubicBezTo>
                  <a:cubicBezTo>
                    <a:pt x="1487041" y="3558205"/>
                    <a:pt x="1498729" y="3694522"/>
                    <a:pt x="1426073" y="3831287"/>
                  </a:cubicBezTo>
                  <a:cubicBezTo>
                    <a:pt x="1353417" y="3968052"/>
                    <a:pt x="1283454" y="4093465"/>
                    <a:pt x="1039685" y="4220753"/>
                  </a:cubicBezTo>
                  <a:cubicBezTo>
                    <a:pt x="938983" y="4288871"/>
                    <a:pt x="779656" y="4326812"/>
                    <a:pt x="736040" y="4418759"/>
                  </a:cubicBezTo>
                  <a:cubicBezTo>
                    <a:pt x="692424" y="4510706"/>
                    <a:pt x="740851" y="4689852"/>
                    <a:pt x="777989" y="4772434"/>
                  </a:cubicBezTo>
                  <a:cubicBezTo>
                    <a:pt x="815127" y="4855016"/>
                    <a:pt x="907041" y="4904725"/>
                    <a:pt x="958867" y="4914250"/>
                  </a:cubicBezTo>
                  <a:cubicBezTo>
                    <a:pt x="1010693" y="4923775"/>
                    <a:pt x="1025447" y="4843695"/>
                    <a:pt x="1088947" y="4829584"/>
                  </a:cubicBezTo>
                  <a:cubicBezTo>
                    <a:pt x="1204786" y="4812394"/>
                    <a:pt x="1202188" y="4831284"/>
                    <a:pt x="1247504" y="4885002"/>
                  </a:cubicBezTo>
                  <a:cubicBezTo>
                    <a:pt x="1323896" y="4870024"/>
                    <a:pt x="1454327" y="4922782"/>
                    <a:pt x="1306771" y="5068959"/>
                  </a:cubicBezTo>
                  <a:cubicBezTo>
                    <a:pt x="1316521" y="4957096"/>
                    <a:pt x="1239679" y="4971080"/>
                    <a:pt x="1210559" y="4989681"/>
                  </a:cubicBezTo>
                  <a:cubicBezTo>
                    <a:pt x="1181439" y="5008282"/>
                    <a:pt x="1300004" y="5104142"/>
                    <a:pt x="1132050" y="5180566"/>
                  </a:cubicBezTo>
                  <a:cubicBezTo>
                    <a:pt x="1146418" y="5142980"/>
                    <a:pt x="1168996" y="5112192"/>
                    <a:pt x="1102801" y="5115142"/>
                  </a:cubicBezTo>
                  <a:cubicBezTo>
                    <a:pt x="1036606" y="5118092"/>
                    <a:pt x="1029936" y="5190059"/>
                    <a:pt x="975031" y="5198269"/>
                  </a:cubicBezTo>
                  <a:cubicBezTo>
                    <a:pt x="920126" y="5206479"/>
                    <a:pt x="818575" y="5157796"/>
                    <a:pt x="773371" y="5164402"/>
                  </a:cubicBezTo>
                  <a:cubicBezTo>
                    <a:pt x="728167" y="5171009"/>
                    <a:pt x="671866" y="5170816"/>
                    <a:pt x="703809" y="5237908"/>
                  </a:cubicBezTo>
                  <a:cubicBezTo>
                    <a:pt x="591049" y="5224951"/>
                    <a:pt x="599916" y="5176076"/>
                    <a:pt x="601921" y="5139483"/>
                  </a:cubicBezTo>
                  <a:cubicBezTo>
                    <a:pt x="603926" y="5102890"/>
                    <a:pt x="660900" y="5063009"/>
                    <a:pt x="658687" y="5037401"/>
                  </a:cubicBezTo>
                  <a:cubicBezTo>
                    <a:pt x="656474" y="5011793"/>
                    <a:pt x="611879" y="4982898"/>
                    <a:pt x="588644" y="4985833"/>
                  </a:cubicBezTo>
                  <a:cubicBezTo>
                    <a:pt x="565409" y="4988768"/>
                    <a:pt x="582647" y="4953281"/>
                    <a:pt x="519275" y="5055009"/>
                  </a:cubicBezTo>
                  <a:cubicBezTo>
                    <a:pt x="408182" y="4877145"/>
                    <a:pt x="550544" y="4849851"/>
                    <a:pt x="507056" y="4657171"/>
                  </a:cubicBezTo>
                  <a:cubicBezTo>
                    <a:pt x="460488" y="4750818"/>
                    <a:pt x="458533" y="4780708"/>
                    <a:pt x="399779" y="4825735"/>
                  </a:cubicBezTo>
                  <a:cubicBezTo>
                    <a:pt x="291765" y="4442811"/>
                    <a:pt x="450756" y="4442458"/>
                    <a:pt x="459527" y="4342269"/>
                  </a:cubicBezTo>
                  <a:cubicBezTo>
                    <a:pt x="468299" y="4242080"/>
                    <a:pt x="431466" y="4266663"/>
                    <a:pt x="452408" y="4224602"/>
                  </a:cubicBezTo>
                  <a:cubicBezTo>
                    <a:pt x="473350" y="4182541"/>
                    <a:pt x="516676" y="4241534"/>
                    <a:pt x="547079" y="4242304"/>
                  </a:cubicBezTo>
                  <a:cubicBezTo>
                    <a:pt x="577482" y="4243074"/>
                    <a:pt x="603011" y="4249232"/>
                    <a:pt x="634825" y="4229220"/>
                  </a:cubicBezTo>
                  <a:cubicBezTo>
                    <a:pt x="666639" y="4209208"/>
                    <a:pt x="708523" y="4167098"/>
                    <a:pt x="737964" y="4122231"/>
                  </a:cubicBezTo>
                  <a:cubicBezTo>
                    <a:pt x="767405" y="4077364"/>
                    <a:pt x="790753" y="4034679"/>
                    <a:pt x="811471" y="3960019"/>
                  </a:cubicBezTo>
                  <a:cubicBezTo>
                    <a:pt x="832189" y="3885359"/>
                    <a:pt x="821461" y="3796651"/>
                    <a:pt x="862271" y="3674269"/>
                  </a:cubicBezTo>
                  <a:cubicBezTo>
                    <a:pt x="903081" y="3551887"/>
                    <a:pt x="1047897" y="3306321"/>
                    <a:pt x="1056331" y="3225727"/>
                  </a:cubicBezTo>
                  <a:cubicBezTo>
                    <a:pt x="1006140" y="3279445"/>
                    <a:pt x="966870" y="3356512"/>
                    <a:pt x="913552" y="3421904"/>
                  </a:cubicBezTo>
                  <a:cubicBezTo>
                    <a:pt x="860234" y="3487296"/>
                    <a:pt x="844696" y="3553554"/>
                    <a:pt x="736425" y="3618081"/>
                  </a:cubicBezTo>
                  <a:cubicBezTo>
                    <a:pt x="742839" y="3756884"/>
                    <a:pt x="667024" y="3792289"/>
                    <a:pt x="595571" y="3826669"/>
                  </a:cubicBezTo>
                  <a:cubicBezTo>
                    <a:pt x="524118" y="3861049"/>
                    <a:pt x="395449" y="3887218"/>
                    <a:pt x="307704" y="3824359"/>
                  </a:cubicBezTo>
                  <a:cubicBezTo>
                    <a:pt x="469341" y="3798445"/>
                    <a:pt x="469341" y="3735331"/>
                    <a:pt x="487814" y="3714293"/>
                  </a:cubicBezTo>
                  <a:cubicBezTo>
                    <a:pt x="506287" y="3693255"/>
                    <a:pt x="455357" y="3719296"/>
                    <a:pt x="418540" y="3698129"/>
                  </a:cubicBezTo>
                  <a:cubicBezTo>
                    <a:pt x="375469" y="3720739"/>
                    <a:pt x="293722" y="3722118"/>
                    <a:pt x="248438" y="3701208"/>
                  </a:cubicBezTo>
                  <a:cubicBezTo>
                    <a:pt x="203154" y="3680298"/>
                    <a:pt x="138114" y="3586908"/>
                    <a:pt x="146837" y="3572669"/>
                  </a:cubicBezTo>
                  <a:cubicBezTo>
                    <a:pt x="174033" y="3595375"/>
                    <a:pt x="242023" y="3634373"/>
                    <a:pt x="288462" y="3606536"/>
                  </a:cubicBezTo>
                  <a:cubicBezTo>
                    <a:pt x="227143" y="3480177"/>
                    <a:pt x="235850" y="3336452"/>
                    <a:pt x="315786" y="3179642"/>
                  </a:cubicBezTo>
                  <a:cubicBezTo>
                    <a:pt x="395722" y="3022832"/>
                    <a:pt x="668211" y="2802346"/>
                    <a:pt x="768079" y="2665677"/>
                  </a:cubicBezTo>
                  <a:cubicBezTo>
                    <a:pt x="867947" y="2529008"/>
                    <a:pt x="903274" y="2441775"/>
                    <a:pt x="914996" y="2359626"/>
                  </a:cubicBezTo>
                  <a:cubicBezTo>
                    <a:pt x="926718" y="2277477"/>
                    <a:pt x="882475" y="2197797"/>
                    <a:pt x="838410" y="2172782"/>
                  </a:cubicBezTo>
                  <a:cubicBezTo>
                    <a:pt x="794345" y="2147767"/>
                    <a:pt x="671771" y="2174257"/>
                    <a:pt x="650604" y="2209535"/>
                  </a:cubicBezTo>
                  <a:cubicBezTo>
                    <a:pt x="687934" y="2260207"/>
                    <a:pt x="691029" y="2303471"/>
                    <a:pt x="688704" y="2353469"/>
                  </a:cubicBezTo>
                  <a:cubicBezTo>
                    <a:pt x="686379" y="2403467"/>
                    <a:pt x="670166" y="2463487"/>
                    <a:pt x="636652" y="2509524"/>
                  </a:cubicBezTo>
                  <a:cubicBezTo>
                    <a:pt x="603138" y="2555561"/>
                    <a:pt x="565200" y="2585677"/>
                    <a:pt x="487621" y="2629694"/>
                  </a:cubicBezTo>
                  <a:cubicBezTo>
                    <a:pt x="410042" y="2673711"/>
                    <a:pt x="250843" y="2723837"/>
                    <a:pt x="171179" y="2773627"/>
                  </a:cubicBezTo>
                  <a:cubicBezTo>
                    <a:pt x="91515" y="2823417"/>
                    <a:pt x="68006" y="2792709"/>
                    <a:pt x="9638" y="2928432"/>
                  </a:cubicBezTo>
                  <a:cubicBezTo>
                    <a:pt x="-8706" y="2925610"/>
                    <a:pt x="-174" y="2823465"/>
                    <a:pt x="29363" y="2775744"/>
                  </a:cubicBezTo>
                  <a:cubicBezTo>
                    <a:pt x="58900" y="2728023"/>
                    <a:pt x="125207" y="2704146"/>
                    <a:pt x="186863" y="2642105"/>
                  </a:cubicBezTo>
                  <a:cubicBezTo>
                    <a:pt x="248519" y="2580064"/>
                    <a:pt x="382237" y="2578413"/>
                    <a:pt x="399299" y="2403500"/>
                  </a:cubicBezTo>
                  <a:cubicBezTo>
                    <a:pt x="359788" y="2479700"/>
                    <a:pt x="293337" y="2528319"/>
                    <a:pt x="239971" y="2556669"/>
                  </a:cubicBezTo>
                  <a:cubicBezTo>
                    <a:pt x="186605" y="2585019"/>
                    <a:pt x="81926" y="2591947"/>
                    <a:pt x="79104" y="2573602"/>
                  </a:cubicBezTo>
                  <a:cubicBezTo>
                    <a:pt x="193468" y="2562185"/>
                    <a:pt x="190518" y="2519932"/>
                    <a:pt x="229388" y="2465652"/>
                  </a:cubicBezTo>
                  <a:cubicBezTo>
                    <a:pt x="268258" y="2411372"/>
                    <a:pt x="277542" y="2301866"/>
                    <a:pt x="312323" y="2247923"/>
                  </a:cubicBezTo>
                  <a:cubicBezTo>
                    <a:pt x="347104" y="2193980"/>
                    <a:pt x="395947" y="2156282"/>
                    <a:pt x="438072" y="2141994"/>
                  </a:cubicBezTo>
                  <a:cubicBezTo>
                    <a:pt x="480197" y="2127707"/>
                    <a:pt x="530050" y="2147702"/>
                    <a:pt x="565071" y="2162198"/>
                  </a:cubicBezTo>
                  <a:cubicBezTo>
                    <a:pt x="593934" y="2124354"/>
                    <a:pt x="640774" y="2101713"/>
                    <a:pt x="682546" y="2087153"/>
                  </a:cubicBezTo>
                  <a:cubicBezTo>
                    <a:pt x="724318" y="2072593"/>
                    <a:pt x="771575" y="2064063"/>
                    <a:pt x="815704" y="2074839"/>
                  </a:cubicBezTo>
                  <a:cubicBezTo>
                    <a:pt x="859833" y="2085615"/>
                    <a:pt x="915122" y="2115118"/>
                    <a:pt x="947321" y="2151807"/>
                  </a:cubicBezTo>
                  <a:cubicBezTo>
                    <a:pt x="979520" y="2188496"/>
                    <a:pt x="1000112" y="2246786"/>
                    <a:pt x="1008899" y="2294972"/>
                  </a:cubicBezTo>
                  <a:cubicBezTo>
                    <a:pt x="1017687" y="2343158"/>
                    <a:pt x="1018519" y="2383582"/>
                    <a:pt x="1000046" y="2440924"/>
                  </a:cubicBezTo>
                  <a:cubicBezTo>
                    <a:pt x="981573" y="2498266"/>
                    <a:pt x="953432" y="2562056"/>
                    <a:pt x="898062" y="2639026"/>
                  </a:cubicBezTo>
                  <a:cubicBezTo>
                    <a:pt x="842692" y="2715996"/>
                    <a:pt x="717599" y="2850019"/>
                    <a:pt x="667825" y="2902743"/>
                  </a:cubicBezTo>
                  <a:cubicBezTo>
                    <a:pt x="618051" y="2955467"/>
                    <a:pt x="510165" y="3049546"/>
                    <a:pt x="457794" y="3118546"/>
                  </a:cubicBezTo>
                  <a:cubicBezTo>
                    <a:pt x="405423" y="3187546"/>
                    <a:pt x="371510" y="3251000"/>
                    <a:pt x="353599" y="3316745"/>
                  </a:cubicBezTo>
                  <a:cubicBezTo>
                    <a:pt x="335688" y="3382490"/>
                    <a:pt x="331676" y="3463050"/>
                    <a:pt x="350325" y="3513016"/>
                  </a:cubicBezTo>
                  <a:cubicBezTo>
                    <a:pt x="368974" y="3562982"/>
                    <a:pt x="415109" y="3604787"/>
                    <a:pt x="465492" y="3616541"/>
                  </a:cubicBezTo>
                  <a:cubicBezTo>
                    <a:pt x="515875" y="3628295"/>
                    <a:pt x="591433" y="3626130"/>
                    <a:pt x="652624" y="3583540"/>
                  </a:cubicBezTo>
                  <a:cubicBezTo>
                    <a:pt x="713815" y="3540950"/>
                    <a:pt x="771175" y="3445059"/>
                    <a:pt x="832638" y="3361002"/>
                  </a:cubicBezTo>
                  <a:cubicBezTo>
                    <a:pt x="894101" y="3276945"/>
                    <a:pt x="951908" y="3187627"/>
                    <a:pt x="1021405" y="3079196"/>
                  </a:cubicBezTo>
                  <a:cubicBezTo>
                    <a:pt x="1090902" y="2970765"/>
                    <a:pt x="1163495" y="2899922"/>
                    <a:pt x="1249621" y="2710416"/>
                  </a:cubicBezTo>
                  <a:cubicBezTo>
                    <a:pt x="1335747" y="2520910"/>
                    <a:pt x="1501985" y="2031447"/>
                    <a:pt x="1538161" y="1942162"/>
                  </a:cubicBezTo>
                  <a:cubicBezTo>
                    <a:pt x="1429635" y="2056078"/>
                    <a:pt x="1383645" y="2245358"/>
                    <a:pt x="1265496" y="2278327"/>
                  </a:cubicBezTo>
                  <a:cubicBezTo>
                    <a:pt x="1329893" y="2111431"/>
                    <a:pt x="1295048" y="2036753"/>
                    <a:pt x="1304749" y="1936388"/>
                  </a:cubicBezTo>
                  <a:cubicBezTo>
                    <a:pt x="1314450" y="1836023"/>
                    <a:pt x="1371554" y="1732323"/>
                    <a:pt x="1323704" y="1676135"/>
                  </a:cubicBezTo>
                  <a:cubicBezTo>
                    <a:pt x="1263411" y="1795439"/>
                    <a:pt x="1261102" y="2102515"/>
                    <a:pt x="1147059" y="2141128"/>
                  </a:cubicBezTo>
                  <a:cubicBezTo>
                    <a:pt x="1195166" y="1925357"/>
                    <a:pt x="1110048" y="1968202"/>
                    <a:pt x="1132241" y="1809773"/>
                  </a:cubicBezTo>
                  <a:cubicBezTo>
                    <a:pt x="1148276" y="1697526"/>
                    <a:pt x="1247536" y="1576330"/>
                    <a:pt x="1240096" y="1477169"/>
                  </a:cubicBezTo>
                  <a:cubicBezTo>
                    <a:pt x="1183395" y="1467293"/>
                    <a:pt x="1164730" y="1778282"/>
                    <a:pt x="992061" y="1751085"/>
                  </a:cubicBezTo>
                  <a:cubicBezTo>
                    <a:pt x="1137277" y="1591404"/>
                    <a:pt x="981156" y="1503339"/>
                    <a:pt x="1140131" y="1363350"/>
                  </a:cubicBezTo>
                  <a:cubicBezTo>
                    <a:pt x="1051360" y="1290613"/>
                    <a:pt x="990297" y="1235660"/>
                    <a:pt x="995236" y="1194786"/>
                  </a:cubicBezTo>
                  <a:cubicBezTo>
                    <a:pt x="1000175" y="1153912"/>
                    <a:pt x="1099466" y="1105533"/>
                    <a:pt x="1169765" y="1118105"/>
                  </a:cubicBezTo>
                  <a:cubicBezTo>
                    <a:pt x="1144621" y="1035234"/>
                    <a:pt x="1190324" y="1058261"/>
                    <a:pt x="1226242" y="999379"/>
                  </a:cubicBezTo>
                  <a:cubicBezTo>
                    <a:pt x="1277555" y="1048255"/>
                    <a:pt x="1233011" y="1011600"/>
                    <a:pt x="1261360" y="1057781"/>
                  </a:cubicBezTo>
                  <a:cubicBezTo>
                    <a:pt x="1363600" y="946944"/>
                    <a:pt x="1666926" y="847749"/>
                    <a:pt x="1851813" y="808302"/>
                  </a:cubicBezTo>
                  <a:cubicBezTo>
                    <a:pt x="1848221" y="777899"/>
                    <a:pt x="1846265" y="790470"/>
                    <a:pt x="1833821" y="749035"/>
                  </a:cubicBezTo>
                  <a:cubicBezTo>
                    <a:pt x="1922977" y="741466"/>
                    <a:pt x="1936511" y="743775"/>
                    <a:pt x="1958704" y="787135"/>
                  </a:cubicBezTo>
                  <a:cubicBezTo>
                    <a:pt x="1986894" y="773474"/>
                    <a:pt x="2049911" y="744712"/>
                    <a:pt x="2092977" y="743836"/>
                  </a:cubicBezTo>
                  <a:close/>
                  <a:moveTo>
                    <a:pt x="2759716" y="710010"/>
                  </a:moveTo>
                  <a:cubicBezTo>
                    <a:pt x="2796767" y="710010"/>
                    <a:pt x="2826803" y="740046"/>
                    <a:pt x="2826803" y="777098"/>
                  </a:cubicBezTo>
                  <a:cubicBezTo>
                    <a:pt x="2826803" y="814149"/>
                    <a:pt x="2796767" y="844185"/>
                    <a:pt x="2759716" y="844185"/>
                  </a:cubicBezTo>
                  <a:cubicBezTo>
                    <a:pt x="2722664" y="844185"/>
                    <a:pt x="2692628" y="814149"/>
                    <a:pt x="2692628" y="777098"/>
                  </a:cubicBezTo>
                  <a:cubicBezTo>
                    <a:pt x="2692628" y="740046"/>
                    <a:pt x="2722664" y="710010"/>
                    <a:pt x="2759716" y="710010"/>
                  </a:cubicBezTo>
                  <a:close/>
                  <a:moveTo>
                    <a:pt x="4592482" y="709775"/>
                  </a:moveTo>
                  <a:cubicBezTo>
                    <a:pt x="4629534" y="709775"/>
                    <a:pt x="4659569" y="739812"/>
                    <a:pt x="4659569" y="776862"/>
                  </a:cubicBezTo>
                  <a:cubicBezTo>
                    <a:pt x="4659569" y="813914"/>
                    <a:pt x="4629534" y="843950"/>
                    <a:pt x="4592482" y="843950"/>
                  </a:cubicBezTo>
                  <a:cubicBezTo>
                    <a:pt x="4555431" y="843950"/>
                    <a:pt x="4525395" y="813914"/>
                    <a:pt x="4525395" y="776862"/>
                  </a:cubicBezTo>
                  <a:cubicBezTo>
                    <a:pt x="4525395" y="739812"/>
                    <a:pt x="4555431" y="709775"/>
                    <a:pt x="4592482" y="709775"/>
                  </a:cubicBezTo>
                  <a:close/>
                  <a:moveTo>
                    <a:pt x="1056085" y="698558"/>
                  </a:moveTo>
                  <a:cubicBezTo>
                    <a:pt x="1078583" y="689448"/>
                    <a:pt x="1104207" y="700302"/>
                    <a:pt x="1113319" y="722802"/>
                  </a:cubicBezTo>
                  <a:cubicBezTo>
                    <a:pt x="1122430" y="745301"/>
                    <a:pt x="1111576" y="770926"/>
                    <a:pt x="1089079" y="780037"/>
                  </a:cubicBezTo>
                  <a:cubicBezTo>
                    <a:pt x="1066580" y="789147"/>
                    <a:pt x="1040956" y="778293"/>
                    <a:pt x="1031845" y="755794"/>
                  </a:cubicBezTo>
                  <a:cubicBezTo>
                    <a:pt x="1022734" y="733294"/>
                    <a:pt x="1033587" y="707669"/>
                    <a:pt x="1056085" y="698558"/>
                  </a:cubicBezTo>
                  <a:close/>
                  <a:moveTo>
                    <a:pt x="3494441" y="681993"/>
                  </a:moveTo>
                  <a:cubicBezTo>
                    <a:pt x="3531492" y="681993"/>
                    <a:pt x="3561528" y="712029"/>
                    <a:pt x="3561528" y="749080"/>
                  </a:cubicBezTo>
                  <a:cubicBezTo>
                    <a:pt x="3561528" y="786131"/>
                    <a:pt x="3531492" y="816168"/>
                    <a:pt x="3494441" y="816168"/>
                  </a:cubicBezTo>
                  <a:cubicBezTo>
                    <a:pt x="3457390" y="816168"/>
                    <a:pt x="3427354" y="786131"/>
                    <a:pt x="3427354" y="749080"/>
                  </a:cubicBezTo>
                  <a:cubicBezTo>
                    <a:pt x="3427354" y="712029"/>
                    <a:pt x="3457390" y="681993"/>
                    <a:pt x="3494441" y="681993"/>
                  </a:cubicBezTo>
                  <a:close/>
                  <a:moveTo>
                    <a:pt x="3857757" y="681757"/>
                  </a:moveTo>
                  <a:cubicBezTo>
                    <a:pt x="3894808" y="681757"/>
                    <a:pt x="3924844" y="711794"/>
                    <a:pt x="3924844" y="748845"/>
                  </a:cubicBezTo>
                  <a:cubicBezTo>
                    <a:pt x="3924844" y="785896"/>
                    <a:pt x="3894808" y="815933"/>
                    <a:pt x="3857757" y="815933"/>
                  </a:cubicBezTo>
                  <a:cubicBezTo>
                    <a:pt x="3820705" y="815933"/>
                    <a:pt x="3790670" y="785896"/>
                    <a:pt x="3790670" y="748845"/>
                  </a:cubicBezTo>
                  <a:cubicBezTo>
                    <a:pt x="3790670" y="711794"/>
                    <a:pt x="3820705" y="681757"/>
                    <a:pt x="3857757" y="681757"/>
                  </a:cubicBezTo>
                  <a:close/>
                  <a:moveTo>
                    <a:pt x="3344157" y="614906"/>
                  </a:moveTo>
                  <a:cubicBezTo>
                    <a:pt x="3381209" y="614906"/>
                    <a:pt x="3411245" y="644941"/>
                    <a:pt x="3411245" y="681993"/>
                  </a:cubicBezTo>
                  <a:cubicBezTo>
                    <a:pt x="3411245" y="719044"/>
                    <a:pt x="3381209" y="749080"/>
                    <a:pt x="3344157" y="749080"/>
                  </a:cubicBezTo>
                  <a:cubicBezTo>
                    <a:pt x="3307106" y="749080"/>
                    <a:pt x="3277070" y="719044"/>
                    <a:pt x="3277070" y="681993"/>
                  </a:cubicBezTo>
                  <a:cubicBezTo>
                    <a:pt x="3277070" y="644941"/>
                    <a:pt x="3307106" y="614906"/>
                    <a:pt x="3344157" y="614906"/>
                  </a:cubicBezTo>
                  <a:close/>
                  <a:moveTo>
                    <a:pt x="4008040" y="614670"/>
                  </a:moveTo>
                  <a:cubicBezTo>
                    <a:pt x="4045091" y="614670"/>
                    <a:pt x="4075127" y="644706"/>
                    <a:pt x="4075127" y="681757"/>
                  </a:cubicBezTo>
                  <a:cubicBezTo>
                    <a:pt x="4075127" y="718808"/>
                    <a:pt x="4045091" y="748845"/>
                    <a:pt x="4008040" y="748845"/>
                  </a:cubicBezTo>
                  <a:cubicBezTo>
                    <a:pt x="3970989" y="748845"/>
                    <a:pt x="3940953" y="718808"/>
                    <a:pt x="3940953" y="681757"/>
                  </a:cubicBezTo>
                  <a:cubicBezTo>
                    <a:pt x="3940953" y="644706"/>
                    <a:pt x="3970989" y="614670"/>
                    <a:pt x="4008040" y="614670"/>
                  </a:cubicBezTo>
                  <a:close/>
                  <a:moveTo>
                    <a:pt x="2881377" y="600279"/>
                  </a:moveTo>
                  <a:cubicBezTo>
                    <a:pt x="2918428" y="600279"/>
                    <a:pt x="2948464" y="630315"/>
                    <a:pt x="2948464" y="667365"/>
                  </a:cubicBezTo>
                  <a:cubicBezTo>
                    <a:pt x="2948464" y="704417"/>
                    <a:pt x="2918428" y="734453"/>
                    <a:pt x="2881377" y="734453"/>
                  </a:cubicBezTo>
                  <a:cubicBezTo>
                    <a:pt x="2844326" y="734453"/>
                    <a:pt x="2814290" y="704417"/>
                    <a:pt x="2814290" y="667365"/>
                  </a:cubicBezTo>
                  <a:cubicBezTo>
                    <a:pt x="2814290" y="630315"/>
                    <a:pt x="2844326" y="600279"/>
                    <a:pt x="2881377" y="600279"/>
                  </a:cubicBezTo>
                  <a:close/>
                  <a:moveTo>
                    <a:pt x="4470821" y="600043"/>
                  </a:moveTo>
                  <a:cubicBezTo>
                    <a:pt x="4507872" y="600043"/>
                    <a:pt x="4537908" y="630079"/>
                    <a:pt x="4537908" y="667130"/>
                  </a:cubicBezTo>
                  <a:cubicBezTo>
                    <a:pt x="4537908" y="704182"/>
                    <a:pt x="4507872" y="734218"/>
                    <a:pt x="4470821" y="734218"/>
                  </a:cubicBezTo>
                  <a:cubicBezTo>
                    <a:pt x="4433770" y="734218"/>
                    <a:pt x="4403734" y="704182"/>
                    <a:pt x="4403734" y="667130"/>
                  </a:cubicBezTo>
                  <a:cubicBezTo>
                    <a:pt x="4403734" y="630079"/>
                    <a:pt x="4433770" y="600043"/>
                    <a:pt x="4470821" y="600043"/>
                  </a:cubicBezTo>
                  <a:close/>
                  <a:moveTo>
                    <a:pt x="3486213" y="588127"/>
                  </a:moveTo>
                  <a:lnTo>
                    <a:pt x="3861352" y="588127"/>
                  </a:lnTo>
                  <a:lnTo>
                    <a:pt x="3854018" y="611754"/>
                  </a:lnTo>
                  <a:cubicBezTo>
                    <a:pt x="3824323" y="681961"/>
                    <a:pt x="3754805" y="731222"/>
                    <a:pt x="3673782" y="731222"/>
                  </a:cubicBezTo>
                  <a:cubicBezTo>
                    <a:pt x="3592759" y="731222"/>
                    <a:pt x="3523241" y="681961"/>
                    <a:pt x="3493546" y="611754"/>
                  </a:cubicBezTo>
                  <a:close/>
                  <a:moveTo>
                    <a:pt x="1042941" y="586816"/>
                  </a:moveTo>
                  <a:cubicBezTo>
                    <a:pt x="1065440" y="577705"/>
                    <a:pt x="1091064" y="588559"/>
                    <a:pt x="1100174" y="611058"/>
                  </a:cubicBezTo>
                  <a:cubicBezTo>
                    <a:pt x="1109285" y="633558"/>
                    <a:pt x="1098432" y="659183"/>
                    <a:pt x="1075935" y="668293"/>
                  </a:cubicBezTo>
                  <a:cubicBezTo>
                    <a:pt x="1053437" y="677404"/>
                    <a:pt x="1027813" y="666550"/>
                    <a:pt x="1018701" y="644050"/>
                  </a:cubicBezTo>
                  <a:cubicBezTo>
                    <a:pt x="1009590" y="621551"/>
                    <a:pt x="1020442" y="595926"/>
                    <a:pt x="1042941" y="586816"/>
                  </a:cubicBezTo>
                  <a:close/>
                  <a:moveTo>
                    <a:pt x="3193874" y="567492"/>
                  </a:moveTo>
                  <a:cubicBezTo>
                    <a:pt x="3230925" y="567492"/>
                    <a:pt x="3260961" y="597528"/>
                    <a:pt x="3260961" y="634579"/>
                  </a:cubicBezTo>
                  <a:cubicBezTo>
                    <a:pt x="3260961" y="671630"/>
                    <a:pt x="3230925" y="701666"/>
                    <a:pt x="3193874" y="701666"/>
                  </a:cubicBezTo>
                  <a:cubicBezTo>
                    <a:pt x="3156823" y="701666"/>
                    <a:pt x="3126787" y="671630"/>
                    <a:pt x="3126787" y="634579"/>
                  </a:cubicBezTo>
                  <a:cubicBezTo>
                    <a:pt x="3126787" y="597528"/>
                    <a:pt x="3156823" y="567492"/>
                    <a:pt x="3193874" y="567492"/>
                  </a:cubicBezTo>
                  <a:close/>
                  <a:moveTo>
                    <a:pt x="4158324" y="567257"/>
                  </a:moveTo>
                  <a:cubicBezTo>
                    <a:pt x="4195375" y="567257"/>
                    <a:pt x="4225411" y="597293"/>
                    <a:pt x="4225411" y="634344"/>
                  </a:cubicBezTo>
                  <a:cubicBezTo>
                    <a:pt x="4225411" y="671395"/>
                    <a:pt x="4195375" y="701431"/>
                    <a:pt x="4158324" y="701431"/>
                  </a:cubicBezTo>
                  <a:cubicBezTo>
                    <a:pt x="4121273" y="701431"/>
                    <a:pt x="4091237" y="671395"/>
                    <a:pt x="4091237" y="634344"/>
                  </a:cubicBezTo>
                  <a:cubicBezTo>
                    <a:pt x="4091237" y="597293"/>
                    <a:pt x="4121273" y="567257"/>
                    <a:pt x="4158324" y="567257"/>
                  </a:cubicBezTo>
                  <a:close/>
                  <a:moveTo>
                    <a:pt x="3034048" y="552590"/>
                  </a:moveTo>
                  <a:cubicBezTo>
                    <a:pt x="3071099" y="552590"/>
                    <a:pt x="3101135" y="582626"/>
                    <a:pt x="3101135" y="619676"/>
                  </a:cubicBezTo>
                  <a:cubicBezTo>
                    <a:pt x="3101135" y="656728"/>
                    <a:pt x="3071099" y="686764"/>
                    <a:pt x="3034048" y="686764"/>
                  </a:cubicBezTo>
                  <a:cubicBezTo>
                    <a:pt x="2996996" y="686764"/>
                    <a:pt x="2966960" y="656728"/>
                    <a:pt x="2966960" y="619676"/>
                  </a:cubicBezTo>
                  <a:cubicBezTo>
                    <a:pt x="2966960" y="582626"/>
                    <a:pt x="2996996" y="552590"/>
                    <a:pt x="3034048" y="552590"/>
                  </a:cubicBezTo>
                  <a:close/>
                  <a:moveTo>
                    <a:pt x="4318150" y="552354"/>
                  </a:moveTo>
                  <a:cubicBezTo>
                    <a:pt x="4355202" y="552354"/>
                    <a:pt x="4385237" y="582390"/>
                    <a:pt x="4385237" y="619442"/>
                  </a:cubicBezTo>
                  <a:cubicBezTo>
                    <a:pt x="4385237" y="656493"/>
                    <a:pt x="4355202" y="686528"/>
                    <a:pt x="4318150" y="686528"/>
                  </a:cubicBezTo>
                  <a:cubicBezTo>
                    <a:pt x="4281099" y="686528"/>
                    <a:pt x="4251063" y="656493"/>
                    <a:pt x="4251063" y="619442"/>
                  </a:cubicBezTo>
                  <a:cubicBezTo>
                    <a:pt x="4251063" y="582390"/>
                    <a:pt x="4281099" y="552354"/>
                    <a:pt x="4318150" y="552354"/>
                  </a:cubicBezTo>
                  <a:close/>
                  <a:moveTo>
                    <a:pt x="1115644" y="490692"/>
                  </a:moveTo>
                  <a:cubicBezTo>
                    <a:pt x="1138141" y="481581"/>
                    <a:pt x="1163765" y="492435"/>
                    <a:pt x="1172876" y="514935"/>
                  </a:cubicBezTo>
                  <a:cubicBezTo>
                    <a:pt x="1181987" y="537435"/>
                    <a:pt x="1171136" y="563060"/>
                    <a:pt x="1148637" y="572170"/>
                  </a:cubicBezTo>
                  <a:cubicBezTo>
                    <a:pt x="1126138" y="581281"/>
                    <a:pt x="1100514" y="570427"/>
                    <a:pt x="1091403" y="547927"/>
                  </a:cubicBezTo>
                  <a:cubicBezTo>
                    <a:pt x="1082292" y="525427"/>
                    <a:pt x="1093145" y="499802"/>
                    <a:pt x="1115644" y="490692"/>
                  </a:cubicBezTo>
                  <a:close/>
                  <a:moveTo>
                    <a:pt x="1608007" y="485684"/>
                  </a:moveTo>
                  <a:cubicBezTo>
                    <a:pt x="1617204" y="493574"/>
                    <a:pt x="1626472" y="501435"/>
                    <a:pt x="1635656" y="509295"/>
                  </a:cubicBezTo>
                  <a:cubicBezTo>
                    <a:pt x="1642405" y="519169"/>
                    <a:pt x="1652959" y="526297"/>
                    <a:pt x="1656047" y="538862"/>
                  </a:cubicBezTo>
                  <a:cubicBezTo>
                    <a:pt x="1659134" y="551428"/>
                    <a:pt x="1656321" y="560949"/>
                    <a:pt x="1655749" y="572297"/>
                  </a:cubicBezTo>
                  <a:cubicBezTo>
                    <a:pt x="1655106" y="583675"/>
                    <a:pt x="1647673" y="602986"/>
                    <a:pt x="1651986" y="607668"/>
                  </a:cubicBezTo>
                  <a:cubicBezTo>
                    <a:pt x="1656299" y="612350"/>
                    <a:pt x="1672953" y="598930"/>
                    <a:pt x="1682649" y="600437"/>
                  </a:cubicBezTo>
                  <a:cubicBezTo>
                    <a:pt x="1692344" y="601945"/>
                    <a:pt x="1701547" y="606353"/>
                    <a:pt x="1705874" y="616214"/>
                  </a:cubicBezTo>
                  <a:cubicBezTo>
                    <a:pt x="1710386" y="625504"/>
                    <a:pt x="1712209" y="652646"/>
                    <a:pt x="1709463" y="656777"/>
                  </a:cubicBezTo>
                  <a:cubicBezTo>
                    <a:pt x="1706622" y="660875"/>
                    <a:pt x="1696634" y="640946"/>
                    <a:pt x="1689095" y="641264"/>
                  </a:cubicBezTo>
                  <a:cubicBezTo>
                    <a:pt x="1681509" y="641672"/>
                    <a:pt x="1667948" y="651817"/>
                    <a:pt x="1664368" y="659445"/>
                  </a:cubicBezTo>
                  <a:cubicBezTo>
                    <a:pt x="1660790" y="667075"/>
                    <a:pt x="1660094" y="680178"/>
                    <a:pt x="1667368" y="687639"/>
                  </a:cubicBezTo>
                  <a:cubicBezTo>
                    <a:pt x="1674556" y="695099"/>
                    <a:pt x="1696039" y="703696"/>
                    <a:pt x="1707901" y="704788"/>
                  </a:cubicBezTo>
                  <a:cubicBezTo>
                    <a:pt x="1719704" y="705940"/>
                    <a:pt x="1729647" y="704151"/>
                    <a:pt x="1738785" y="695017"/>
                  </a:cubicBezTo>
                  <a:cubicBezTo>
                    <a:pt x="1747922" y="685883"/>
                    <a:pt x="1758916" y="663637"/>
                    <a:pt x="1762694" y="650529"/>
                  </a:cubicBezTo>
                  <a:cubicBezTo>
                    <a:pt x="1766517" y="637331"/>
                    <a:pt x="1766594" y="617554"/>
                    <a:pt x="1761230" y="616244"/>
                  </a:cubicBezTo>
                  <a:cubicBezTo>
                    <a:pt x="1755748" y="615055"/>
                    <a:pt x="1736702" y="655088"/>
                    <a:pt x="1730186" y="642703"/>
                  </a:cubicBezTo>
                  <a:lnTo>
                    <a:pt x="1721245" y="541585"/>
                  </a:lnTo>
                  <a:cubicBezTo>
                    <a:pt x="1723407" y="529841"/>
                    <a:pt x="1735042" y="565157"/>
                    <a:pt x="1743202" y="571726"/>
                  </a:cubicBezTo>
                  <a:cubicBezTo>
                    <a:pt x="1751221" y="578353"/>
                    <a:pt x="1767812" y="584953"/>
                    <a:pt x="1770828" y="581494"/>
                  </a:cubicBezTo>
                  <a:cubicBezTo>
                    <a:pt x="1773870" y="578096"/>
                    <a:pt x="1766039" y="559992"/>
                    <a:pt x="1761297" y="550547"/>
                  </a:cubicBezTo>
                  <a:cubicBezTo>
                    <a:pt x="1756426" y="541190"/>
                    <a:pt x="1735452" y="530150"/>
                    <a:pt x="1742404" y="524883"/>
                  </a:cubicBezTo>
                  <a:lnTo>
                    <a:pt x="1802589" y="518519"/>
                  </a:lnTo>
                  <a:cubicBezTo>
                    <a:pt x="1813009" y="523463"/>
                    <a:pt x="1805541" y="539806"/>
                    <a:pt x="1804836" y="555150"/>
                  </a:cubicBezTo>
                  <a:cubicBezTo>
                    <a:pt x="1802539" y="573768"/>
                    <a:pt x="1800328" y="592385"/>
                    <a:pt x="1798032" y="611003"/>
                  </a:cubicBezTo>
                  <a:cubicBezTo>
                    <a:pt x="1797022" y="630946"/>
                    <a:pt x="1797249" y="651063"/>
                    <a:pt x="1798873" y="674627"/>
                  </a:cubicBezTo>
                  <a:cubicBezTo>
                    <a:pt x="1801891" y="700397"/>
                    <a:pt x="1804992" y="726170"/>
                    <a:pt x="1807938" y="751969"/>
                  </a:cubicBezTo>
                  <a:cubicBezTo>
                    <a:pt x="1790425" y="770675"/>
                    <a:pt x="1727359" y="776715"/>
                    <a:pt x="1693796" y="787074"/>
                  </a:cubicBezTo>
                  <a:cubicBezTo>
                    <a:pt x="1660175" y="797492"/>
                    <a:pt x="1633886" y="804409"/>
                    <a:pt x="1605800" y="814290"/>
                  </a:cubicBezTo>
                  <a:cubicBezTo>
                    <a:pt x="1577652" y="824232"/>
                    <a:pt x="1552610" y="836077"/>
                    <a:pt x="1525384" y="846853"/>
                  </a:cubicBezTo>
                  <a:lnTo>
                    <a:pt x="1442315" y="879036"/>
                  </a:lnTo>
                  <a:cubicBezTo>
                    <a:pt x="1415491" y="890395"/>
                    <a:pt x="1389946" y="902231"/>
                    <a:pt x="1364575" y="914707"/>
                  </a:cubicBezTo>
                  <a:cubicBezTo>
                    <a:pt x="1339360" y="927155"/>
                    <a:pt x="1310803" y="943904"/>
                    <a:pt x="1290785" y="953751"/>
                  </a:cubicBezTo>
                  <a:cubicBezTo>
                    <a:pt x="1270827" y="963537"/>
                    <a:pt x="1261385" y="981177"/>
                    <a:pt x="1244560" y="973180"/>
                  </a:cubicBezTo>
                  <a:cubicBezTo>
                    <a:pt x="1226436" y="950649"/>
                    <a:pt x="1208167" y="928178"/>
                    <a:pt x="1190042" y="905648"/>
                  </a:cubicBezTo>
                  <a:lnTo>
                    <a:pt x="1114132" y="836336"/>
                  </a:lnTo>
                  <a:cubicBezTo>
                    <a:pt x="1098034" y="820871"/>
                    <a:pt x="1090556" y="823401"/>
                    <a:pt x="1093366" y="812638"/>
                  </a:cubicBezTo>
                  <a:lnTo>
                    <a:pt x="1131078" y="770944"/>
                  </a:lnTo>
                  <a:cubicBezTo>
                    <a:pt x="1138684" y="768324"/>
                    <a:pt x="1134922" y="787642"/>
                    <a:pt x="1138788" y="797193"/>
                  </a:cubicBezTo>
                  <a:cubicBezTo>
                    <a:pt x="1142657" y="806744"/>
                    <a:pt x="1149235" y="827308"/>
                    <a:pt x="1154140" y="828517"/>
                  </a:cubicBezTo>
                  <a:cubicBezTo>
                    <a:pt x="1159061" y="829757"/>
                    <a:pt x="1166518" y="814626"/>
                    <a:pt x="1168271" y="804752"/>
                  </a:cubicBezTo>
                  <a:cubicBezTo>
                    <a:pt x="1169977" y="794969"/>
                    <a:pt x="1156575" y="763104"/>
                    <a:pt x="1165167" y="769712"/>
                  </a:cubicBezTo>
                  <a:cubicBezTo>
                    <a:pt x="1173773" y="776349"/>
                    <a:pt x="1217388" y="831567"/>
                    <a:pt x="1220348" y="844434"/>
                  </a:cubicBezTo>
                  <a:cubicBezTo>
                    <a:pt x="1223378" y="857271"/>
                    <a:pt x="1185433" y="843016"/>
                    <a:pt x="1182836" y="847513"/>
                  </a:cubicBezTo>
                  <a:cubicBezTo>
                    <a:pt x="1180252" y="852039"/>
                    <a:pt x="1196690" y="865876"/>
                    <a:pt x="1205123" y="872086"/>
                  </a:cubicBezTo>
                  <a:cubicBezTo>
                    <a:pt x="1213568" y="878327"/>
                    <a:pt x="1221437" y="882528"/>
                    <a:pt x="1233786" y="884205"/>
                  </a:cubicBezTo>
                  <a:cubicBezTo>
                    <a:pt x="1246062" y="885911"/>
                    <a:pt x="1266989" y="889015"/>
                    <a:pt x="1278999" y="882447"/>
                  </a:cubicBezTo>
                  <a:cubicBezTo>
                    <a:pt x="1290925" y="875877"/>
                    <a:pt x="1303763" y="856330"/>
                    <a:pt x="1305896" y="845130"/>
                  </a:cubicBezTo>
                  <a:cubicBezTo>
                    <a:pt x="1308003" y="833870"/>
                    <a:pt x="1299026" y="822198"/>
                    <a:pt x="1291382" y="815669"/>
                  </a:cubicBezTo>
                  <a:cubicBezTo>
                    <a:pt x="1283881" y="809082"/>
                    <a:pt x="1268466" y="802715"/>
                    <a:pt x="1260977" y="806245"/>
                  </a:cubicBezTo>
                  <a:cubicBezTo>
                    <a:pt x="1253488" y="809775"/>
                    <a:pt x="1252041" y="837283"/>
                    <a:pt x="1246736" y="836944"/>
                  </a:cubicBezTo>
                  <a:cubicBezTo>
                    <a:pt x="1241444" y="836636"/>
                    <a:pt x="1230161" y="814533"/>
                    <a:pt x="1228813" y="804210"/>
                  </a:cubicBezTo>
                  <a:cubicBezTo>
                    <a:pt x="1227323" y="793945"/>
                    <a:pt x="1233045" y="782963"/>
                    <a:pt x="1239652" y="776842"/>
                  </a:cubicBezTo>
                  <a:cubicBezTo>
                    <a:pt x="1245257" y="771128"/>
                    <a:pt x="1264017" y="774647"/>
                    <a:pt x="1262687" y="769716"/>
                  </a:cubicBezTo>
                  <a:cubicBezTo>
                    <a:pt x="1252655" y="762023"/>
                    <a:pt x="1242693" y="754300"/>
                    <a:pt x="1232661" y="746608"/>
                  </a:cubicBezTo>
                  <a:cubicBezTo>
                    <a:pt x="1223584" y="739629"/>
                    <a:pt x="1219232" y="731765"/>
                    <a:pt x="1213738" y="720670"/>
                  </a:cubicBezTo>
                  <a:cubicBezTo>
                    <a:pt x="1208161" y="709575"/>
                    <a:pt x="1200118" y="693830"/>
                    <a:pt x="1200041" y="680259"/>
                  </a:cubicBezTo>
                  <a:cubicBezTo>
                    <a:pt x="1199059" y="667337"/>
                    <a:pt x="1207483" y="643682"/>
                    <a:pt x="1207483" y="643682"/>
                  </a:cubicBezTo>
                  <a:cubicBezTo>
                    <a:pt x="1213695" y="639675"/>
                    <a:pt x="1228322" y="651297"/>
                    <a:pt x="1237870" y="656558"/>
                  </a:cubicBezTo>
                  <a:cubicBezTo>
                    <a:pt x="1247419" y="661820"/>
                    <a:pt x="1257311" y="666693"/>
                    <a:pt x="1264856" y="675039"/>
                  </a:cubicBezTo>
                  <a:cubicBezTo>
                    <a:pt x="1272463" y="683323"/>
                    <a:pt x="1279089" y="694954"/>
                    <a:pt x="1283365" y="706541"/>
                  </a:cubicBezTo>
                  <a:cubicBezTo>
                    <a:pt x="1288215" y="719139"/>
                    <a:pt x="1288429" y="746010"/>
                    <a:pt x="1293659" y="750284"/>
                  </a:cubicBezTo>
                  <a:cubicBezTo>
                    <a:pt x="1298831" y="754618"/>
                    <a:pt x="1306178" y="735093"/>
                    <a:pt x="1314703" y="732884"/>
                  </a:cubicBezTo>
                  <a:cubicBezTo>
                    <a:pt x="1323226" y="730675"/>
                    <a:pt x="1330169" y="726621"/>
                    <a:pt x="1337859" y="733877"/>
                  </a:cubicBezTo>
                  <a:cubicBezTo>
                    <a:pt x="1345477" y="741163"/>
                    <a:pt x="1361971" y="770782"/>
                    <a:pt x="1360512" y="777056"/>
                  </a:cubicBezTo>
                  <a:cubicBezTo>
                    <a:pt x="1359064" y="783361"/>
                    <a:pt x="1336456" y="767050"/>
                    <a:pt x="1329157" y="771462"/>
                  </a:cubicBezTo>
                  <a:cubicBezTo>
                    <a:pt x="1321799" y="775933"/>
                    <a:pt x="1313143" y="794284"/>
                    <a:pt x="1316753" y="803193"/>
                  </a:cubicBezTo>
                  <a:cubicBezTo>
                    <a:pt x="1320359" y="812103"/>
                    <a:pt x="1336272" y="821963"/>
                    <a:pt x="1351076" y="825592"/>
                  </a:cubicBezTo>
                  <a:cubicBezTo>
                    <a:pt x="1365882" y="829221"/>
                    <a:pt x="1388534" y="829176"/>
                    <a:pt x="1404980" y="824506"/>
                  </a:cubicBezTo>
                  <a:cubicBezTo>
                    <a:pt x="1421270" y="819863"/>
                    <a:pt x="1440244" y="810937"/>
                    <a:pt x="1449969" y="797906"/>
                  </a:cubicBezTo>
                  <a:cubicBezTo>
                    <a:pt x="1459743" y="784785"/>
                    <a:pt x="1464179" y="760542"/>
                    <a:pt x="1463913" y="746301"/>
                  </a:cubicBezTo>
                  <a:cubicBezTo>
                    <a:pt x="1458788" y="734880"/>
                    <a:pt x="1453663" y="723459"/>
                    <a:pt x="1448525" y="712008"/>
                  </a:cubicBezTo>
                  <a:cubicBezTo>
                    <a:pt x="1441211" y="711027"/>
                    <a:pt x="1427937" y="728266"/>
                    <a:pt x="1419784" y="740446"/>
                  </a:cubicBezTo>
                  <a:cubicBezTo>
                    <a:pt x="1411642" y="752658"/>
                    <a:pt x="1410027" y="792096"/>
                    <a:pt x="1399914" y="784825"/>
                  </a:cubicBezTo>
                  <a:cubicBezTo>
                    <a:pt x="1386264" y="755439"/>
                    <a:pt x="1372544" y="726084"/>
                    <a:pt x="1358905" y="696728"/>
                  </a:cubicBezTo>
                  <a:cubicBezTo>
                    <a:pt x="1356330" y="681931"/>
                    <a:pt x="1373273" y="696806"/>
                    <a:pt x="1384969" y="696048"/>
                  </a:cubicBezTo>
                  <a:cubicBezTo>
                    <a:pt x="1396722" y="695230"/>
                    <a:pt x="1425874" y="697030"/>
                    <a:pt x="1429232" y="691941"/>
                  </a:cubicBezTo>
                  <a:cubicBezTo>
                    <a:pt x="1432659" y="686823"/>
                    <a:pt x="1415690" y="673734"/>
                    <a:pt x="1405877" y="665348"/>
                  </a:cubicBezTo>
                  <a:cubicBezTo>
                    <a:pt x="1396062" y="656962"/>
                    <a:pt x="1356400" y="654520"/>
                    <a:pt x="1370029" y="642074"/>
                  </a:cubicBezTo>
                  <a:lnTo>
                    <a:pt x="1488502" y="589874"/>
                  </a:lnTo>
                  <a:cubicBezTo>
                    <a:pt x="1506074" y="588192"/>
                    <a:pt x="1479011" y="617690"/>
                    <a:pt x="1475866" y="631325"/>
                  </a:cubicBezTo>
                  <a:cubicBezTo>
                    <a:pt x="1472717" y="644959"/>
                    <a:pt x="1465353" y="666906"/>
                    <a:pt x="1469805" y="671319"/>
                  </a:cubicBezTo>
                  <a:cubicBezTo>
                    <a:pt x="1474306" y="675641"/>
                    <a:pt x="1493448" y="665688"/>
                    <a:pt x="1503319" y="657748"/>
                  </a:cubicBezTo>
                  <a:cubicBezTo>
                    <a:pt x="1513175" y="649778"/>
                    <a:pt x="1518813" y="613684"/>
                    <a:pt x="1528648" y="623767"/>
                  </a:cubicBezTo>
                  <a:cubicBezTo>
                    <a:pt x="1540058" y="655443"/>
                    <a:pt x="1551541" y="687092"/>
                    <a:pt x="1562891" y="718829"/>
                  </a:cubicBezTo>
                  <a:cubicBezTo>
                    <a:pt x="1559214" y="731151"/>
                    <a:pt x="1520753" y="700802"/>
                    <a:pt x="1507099" y="698163"/>
                  </a:cubicBezTo>
                  <a:cubicBezTo>
                    <a:pt x="1493457" y="695554"/>
                    <a:pt x="1483467" y="697646"/>
                    <a:pt x="1481144" y="703025"/>
                  </a:cubicBezTo>
                  <a:cubicBezTo>
                    <a:pt x="1485293" y="712036"/>
                    <a:pt x="1489456" y="721077"/>
                    <a:pt x="1493591" y="730057"/>
                  </a:cubicBezTo>
                  <a:cubicBezTo>
                    <a:pt x="1501114" y="739370"/>
                    <a:pt x="1509642" y="755699"/>
                    <a:pt x="1526252" y="758846"/>
                  </a:cubicBezTo>
                  <a:cubicBezTo>
                    <a:pt x="1542864" y="761994"/>
                    <a:pt x="1576283" y="756631"/>
                    <a:pt x="1593610" y="749613"/>
                  </a:cubicBezTo>
                  <a:cubicBezTo>
                    <a:pt x="1611012" y="742567"/>
                    <a:pt x="1623363" y="728402"/>
                    <a:pt x="1630442" y="716656"/>
                  </a:cubicBezTo>
                  <a:cubicBezTo>
                    <a:pt x="1637508" y="704880"/>
                    <a:pt x="1640333" y="689423"/>
                    <a:pt x="1636207" y="679231"/>
                  </a:cubicBezTo>
                  <a:cubicBezTo>
                    <a:pt x="1632093" y="669070"/>
                    <a:pt x="1614596" y="654881"/>
                    <a:pt x="1605693" y="655538"/>
                  </a:cubicBezTo>
                  <a:cubicBezTo>
                    <a:pt x="1596791" y="656196"/>
                    <a:pt x="1588493" y="684488"/>
                    <a:pt x="1583112" y="682725"/>
                  </a:cubicBezTo>
                  <a:cubicBezTo>
                    <a:pt x="1577731" y="680962"/>
                    <a:pt x="1572645" y="655850"/>
                    <a:pt x="1573805" y="644513"/>
                  </a:cubicBezTo>
                  <a:cubicBezTo>
                    <a:pt x="1574894" y="633204"/>
                    <a:pt x="1583697" y="623247"/>
                    <a:pt x="1592300" y="617526"/>
                  </a:cubicBezTo>
                  <a:cubicBezTo>
                    <a:pt x="1599929" y="612695"/>
                    <a:pt x="1619175" y="620706"/>
                    <a:pt x="1620152" y="615090"/>
                  </a:cubicBezTo>
                  <a:cubicBezTo>
                    <a:pt x="1621081" y="609564"/>
                    <a:pt x="1603506" y="593950"/>
                    <a:pt x="1597471" y="583573"/>
                  </a:cubicBezTo>
                  <a:cubicBezTo>
                    <a:pt x="1592201" y="574057"/>
                    <a:pt x="1586021" y="563738"/>
                    <a:pt x="1584843" y="552388"/>
                  </a:cubicBezTo>
                  <a:cubicBezTo>
                    <a:pt x="1583711" y="540949"/>
                    <a:pt x="1586740" y="526403"/>
                    <a:pt x="1590611" y="515175"/>
                  </a:cubicBezTo>
                  <a:cubicBezTo>
                    <a:pt x="1594496" y="503978"/>
                    <a:pt x="1608007" y="485684"/>
                    <a:pt x="1608007" y="485684"/>
                  </a:cubicBezTo>
                  <a:close/>
                  <a:moveTo>
                    <a:pt x="1232763" y="483522"/>
                  </a:moveTo>
                  <a:cubicBezTo>
                    <a:pt x="1255262" y="474412"/>
                    <a:pt x="1280887" y="485266"/>
                    <a:pt x="1289997" y="507765"/>
                  </a:cubicBezTo>
                  <a:cubicBezTo>
                    <a:pt x="1299108" y="530264"/>
                    <a:pt x="1288255" y="555889"/>
                    <a:pt x="1265757" y="565000"/>
                  </a:cubicBezTo>
                  <a:cubicBezTo>
                    <a:pt x="1243260" y="574110"/>
                    <a:pt x="1217634" y="563256"/>
                    <a:pt x="1208523" y="540757"/>
                  </a:cubicBezTo>
                  <a:cubicBezTo>
                    <a:pt x="1199412" y="518258"/>
                    <a:pt x="1210265" y="492633"/>
                    <a:pt x="1232763" y="483522"/>
                  </a:cubicBezTo>
                  <a:close/>
                  <a:moveTo>
                    <a:pt x="1754006" y="417423"/>
                  </a:moveTo>
                  <a:cubicBezTo>
                    <a:pt x="1776505" y="408313"/>
                    <a:pt x="1802129" y="419166"/>
                    <a:pt x="1811239" y="441666"/>
                  </a:cubicBezTo>
                  <a:cubicBezTo>
                    <a:pt x="1820350" y="464166"/>
                    <a:pt x="1809499" y="489791"/>
                    <a:pt x="1787000" y="498901"/>
                  </a:cubicBezTo>
                  <a:cubicBezTo>
                    <a:pt x="1764502" y="508012"/>
                    <a:pt x="1738878" y="497158"/>
                    <a:pt x="1729767" y="474658"/>
                  </a:cubicBezTo>
                  <a:cubicBezTo>
                    <a:pt x="1720655" y="452158"/>
                    <a:pt x="1731508" y="426534"/>
                    <a:pt x="1754006" y="417423"/>
                  </a:cubicBezTo>
                  <a:close/>
                  <a:moveTo>
                    <a:pt x="1475911" y="385061"/>
                  </a:moveTo>
                  <a:cubicBezTo>
                    <a:pt x="1498410" y="375951"/>
                    <a:pt x="1524034" y="386805"/>
                    <a:pt x="1533146" y="409304"/>
                  </a:cubicBezTo>
                  <a:cubicBezTo>
                    <a:pt x="1542256" y="431804"/>
                    <a:pt x="1531404" y="457429"/>
                    <a:pt x="1508906" y="466539"/>
                  </a:cubicBezTo>
                  <a:cubicBezTo>
                    <a:pt x="1486407" y="475650"/>
                    <a:pt x="1460783" y="464796"/>
                    <a:pt x="1451671" y="442296"/>
                  </a:cubicBezTo>
                  <a:cubicBezTo>
                    <a:pt x="1442561" y="419797"/>
                    <a:pt x="1453413" y="394172"/>
                    <a:pt x="1475911" y="385061"/>
                  </a:cubicBezTo>
                  <a:close/>
                  <a:moveTo>
                    <a:pt x="3631147" y="348616"/>
                  </a:moveTo>
                  <a:lnTo>
                    <a:pt x="3631147" y="502858"/>
                  </a:lnTo>
                  <a:lnTo>
                    <a:pt x="3483127" y="502858"/>
                  </a:lnTo>
                  <a:lnTo>
                    <a:pt x="3486969" y="477447"/>
                  </a:lnTo>
                  <a:cubicBezTo>
                    <a:pt x="3504115" y="422322"/>
                    <a:pt x="3544988" y="377650"/>
                    <a:pt x="3597643" y="355379"/>
                  </a:cubicBezTo>
                  <a:close/>
                  <a:moveTo>
                    <a:pt x="3716416" y="348615"/>
                  </a:moveTo>
                  <a:lnTo>
                    <a:pt x="3749922" y="355379"/>
                  </a:lnTo>
                  <a:cubicBezTo>
                    <a:pt x="3802577" y="377650"/>
                    <a:pt x="3843449" y="422322"/>
                    <a:pt x="3860596" y="477447"/>
                  </a:cubicBezTo>
                  <a:lnTo>
                    <a:pt x="3864437" y="502858"/>
                  </a:lnTo>
                  <a:lnTo>
                    <a:pt x="3716416" y="502858"/>
                  </a:lnTo>
                  <a:close/>
                  <a:moveTo>
                    <a:pt x="1680630" y="325872"/>
                  </a:moveTo>
                  <a:cubicBezTo>
                    <a:pt x="1703128" y="316762"/>
                    <a:pt x="1728752" y="327615"/>
                    <a:pt x="1737863" y="350115"/>
                  </a:cubicBezTo>
                  <a:cubicBezTo>
                    <a:pt x="1746975" y="372614"/>
                    <a:pt x="1736121" y="398240"/>
                    <a:pt x="1713623" y="407350"/>
                  </a:cubicBezTo>
                  <a:cubicBezTo>
                    <a:pt x="1691125" y="416461"/>
                    <a:pt x="1665501" y="405607"/>
                    <a:pt x="1656391" y="383107"/>
                  </a:cubicBezTo>
                  <a:cubicBezTo>
                    <a:pt x="1647279" y="360607"/>
                    <a:pt x="1658132" y="334982"/>
                    <a:pt x="1680630" y="325872"/>
                  </a:cubicBezTo>
                  <a:close/>
                  <a:moveTo>
                    <a:pt x="1566324" y="305229"/>
                  </a:moveTo>
                  <a:cubicBezTo>
                    <a:pt x="1588823" y="296119"/>
                    <a:pt x="1614448" y="306973"/>
                    <a:pt x="1623557" y="329472"/>
                  </a:cubicBezTo>
                  <a:cubicBezTo>
                    <a:pt x="1632669" y="351971"/>
                    <a:pt x="1621817" y="377596"/>
                    <a:pt x="1599317" y="386707"/>
                  </a:cubicBezTo>
                  <a:cubicBezTo>
                    <a:pt x="1576821" y="395817"/>
                    <a:pt x="1551194" y="384963"/>
                    <a:pt x="1542084" y="362464"/>
                  </a:cubicBezTo>
                  <a:cubicBezTo>
                    <a:pt x="1532972" y="339965"/>
                    <a:pt x="1543825" y="314340"/>
                    <a:pt x="1566324" y="305229"/>
                  </a:cubicBezTo>
                  <a:close/>
                  <a:moveTo>
                    <a:pt x="1323881" y="292020"/>
                  </a:moveTo>
                  <a:cubicBezTo>
                    <a:pt x="1333901" y="289917"/>
                    <a:pt x="1336487" y="293851"/>
                    <a:pt x="1339003" y="298240"/>
                  </a:cubicBezTo>
                  <a:cubicBezTo>
                    <a:pt x="1341322" y="306805"/>
                    <a:pt x="1337252" y="332961"/>
                    <a:pt x="1337792" y="343437"/>
                  </a:cubicBezTo>
                  <a:cubicBezTo>
                    <a:pt x="1338331" y="353914"/>
                    <a:pt x="1334753" y="363247"/>
                    <a:pt x="1342258" y="361155"/>
                  </a:cubicBezTo>
                  <a:cubicBezTo>
                    <a:pt x="1349761" y="359064"/>
                    <a:pt x="1373395" y="335619"/>
                    <a:pt x="1382845" y="330877"/>
                  </a:cubicBezTo>
                  <a:cubicBezTo>
                    <a:pt x="1387635" y="328692"/>
                    <a:pt x="1392165" y="322183"/>
                    <a:pt x="1398923" y="332769"/>
                  </a:cubicBezTo>
                  <a:lnTo>
                    <a:pt x="1423660" y="393860"/>
                  </a:lnTo>
                  <a:cubicBezTo>
                    <a:pt x="1425422" y="405491"/>
                    <a:pt x="1419470" y="401087"/>
                    <a:pt x="1409108" y="402472"/>
                  </a:cubicBezTo>
                  <a:cubicBezTo>
                    <a:pt x="1398762" y="403850"/>
                    <a:pt x="1365274" y="397457"/>
                    <a:pt x="1361583" y="402190"/>
                  </a:cubicBezTo>
                  <a:cubicBezTo>
                    <a:pt x="1357892" y="406924"/>
                    <a:pt x="1375763" y="417687"/>
                    <a:pt x="1387057" y="430927"/>
                  </a:cubicBezTo>
                  <a:cubicBezTo>
                    <a:pt x="1398326" y="444148"/>
                    <a:pt x="1421075" y="464333"/>
                    <a:pt x="1430158" y="481893"/>
                  </a:cubicBezTo>
                  <a:cubicBezTo>
                    <a:pt x="1439256" y="499447"/>
                    <a:pt x="1446536" y="522930"/>
                    <a:pt x="1442481" y="536673"/>
                  </a:cubicBezTo>
                  <a:cubicBezTo>
                    <a:pt x="1438412" y="550421"/>
                    <a:pt x="1419681" y="558832"/>
                    <a:pt x="1406114" y="563989"/>
                  </a:cubicBezTo>
                  <a:cubicBezTo>
                    <a:pt x="1392546" y="569147"/>
                    <a:pt x="1372868" y="575344"/>
                    <a:pt x="1361064" y="567535"/>
                  </a:cubicBezTo>
                  <a:cubicBezTo>
                    <a:pt x="1349259" y="559725"/>
                    <a:pt x="1340161" y="535694"/>
                    <a:pt x="1335567" y="517233"/>
                  </a:cubicBezTo>
                  <a:cubicBezTo>
                    <a:pt x="1330986" y="498767"/>
                    <a:pt x="1334790" y="473819"/>
                    <a:pt x="1333561" y="456808"/>
                  </a:cubicBezTo>
                  <a:cubicBezTo>
                    <a:pt x="1332349" y="439758"/>
                    <a:pt x="1335483" y="415480"/>
                    <a:pt x="1328619" y="414072"/>
                  </a:cubicBezTo>
                  <a:cubicBezTo>
                    <a:pt x="1321756" y="412665"/>
                    <a:pt x="1301345" y="442841"/>
                    <a:pt x="1292352" y="448285"/>
                  </a:cubicBezTo>
                  <a:cubicBezTo>
                    <a:pt x="1283345" y="453735"/>
                    <a:pt x="1281183" y="455681"/>
                    <a:pt x="1274593" y="446736"/>
                  </a:cubicBezTo>
                  <a:cubicBezTo>
                    <a:pt x="1267275" y="427393"/>
                    <a:pt x="1259948" y="414042"/>
                    <a:pt x="1252615" y="394704"/>
                  </a:cubicBezTo>
                  <a:cubicBezTo>
                    <a:pt x="1250563" y="382946"/>
                    <a:pt x="1257275" y="383681"/>
                    <a:pt x="1262832" y="382164"/>
                  </a:cubicBezTo>
                  <a:cubicBezTo>
                    <a:pt x="1272508" y="378491"/>
                    <a:pt x="1304633" y="376818"/>
                    <a:pt x="1310635" y="372708"/>
                  </a:cubicBezTo>
                  <a:cubicBezTo>
                    <a:pt x="1316629" y="368629"/>
                    <a:pt x="1305691" y="365879"/>
                    <a:pt x="1298880" y="357696"/>
                  </a:cubicBezTo>
                  <a:cubicBezTo>
                    <a:pt x="1292069" y="349515"/>
                    <a:pt x="1273173" y="331437"/>
                    <a:pt x="1269746" y="323566"/>
                  </a:cubicBezTo>
                  <a:cubicBezTo>
                    <a:pt x="1268951" y="317960"/>
                    <a:pt x="1269321" y="315823"/>
                    <a:pt x="1278272" y="310488"/>
                  </a:cubicBezTo>
                  <a:close/>
                  <a:moveTo>
                    <a:pt x="5214741" y="151471"/>
                  </a:moveTo>
                  <a:cubicBezTo>
                    <a:pt x="5222250" y="153656"/>
                    <a:pt x="5234280" y="161393"/>
                    <a:pt x="5252338" y="177466"/>
                  </a:cubicBezTo>
                  <a:cubicBezTo>
                    <a:pt x="5379735" y="296839"/>
                    <a:pt x="5861541" y="778645"/>
                    <a:pt x="6007194" y="912479"/>
                  </a:cubicBezTo>
                  <a:cubicBezTo>
                    <a:pt x="6029022" y="841526"/>
                    <a:pt x="6024259" y="810517"/>
                    <a:pt x="6016718" y="737579"/>
                  </a:cubicBezTo>
                  <a:cubicBezTo>
                    <a:pt x="6152052" y="793228"/>
                    <a:pt x="6201264" y="922920"/>
                    <a:pt x="6207218" y="966973"/>
                  </a:cubicBezTo>
                  <a:cubicBezTo>
                    <a:pt x="6405259" y="950615"/>
                    <a:pt x="6405657" y="1048693"/>
                    <a:pt x="6561232" y="1063291"/>
                  </a:cubicBezTo>
                  <a:cubicBezTo>
                    <a:pt x="6545356" y="1118349"/>
                    <a:pt x="6528289" y="1116768"/>
                    <a:pt x="6478680" y="1136989"/>
                  </a:cubicBezTo>
                  <a:cubicBezTo>
                    <a:pt x="6724742" y="1188563"/>
                    <a:pt x="6655288" y="1348921"/>
                    <a:pt x="6804911" y="1415595"/>
                  </a:cubicBezTo>
                  <a:cubicBezTo>
                    <a:pt x="6795782" y="1446551"/>
                    <a:pt x="6757682" y="1452503"/>
                    <a:pt x="6709661" y="1446551"/>
                  </a:cubicBezTo>
                  <a:cubicBezTo>
                    <a:pt x="6859283" y="1707297"/>
                    <a:pt x="6714424" y="1841442"/>
                    <a:pt x="6826343" y="1948995"/>
                  </a:cubicBezTo>
                  <a:cubicBezTo>
                    <a:pt x="6766812" y="1941851"/>
                    <a:pt x="6745776" y="1955344"/>
                    <a:pt x="6666004" y="1852157"/>
                  </a:cubicBezTo>
                  <a:cubicBezTo>
                    <a:pt x="6723153" y="2051389"/>
                    <a:pt x="6638619" y="2135526"/>
                    <a:pt x="6689023" y="2238713"/>
                  </a:cubicBezTo>
                  <a:cubicBezTo>
                    <a:pt x="6580677" y="2218472"/>
                    <a:pt x="6591391" y="2196246"/>
                    <a:pt x="6557260" y="2134731"/>
                  </a:cubicBezTo>
                  <a:cubicBezTo>
                    <a:pt x="6540988" y="2183943"/>
                    <a:pt x="6546940" y="2190294"/>
                    <a:pt x="6509635" y="2244269"/>
                  </a:cubicBezTo>
                  <a:lnTo>
                    <a:pt x="6581073" y="2291895"/>
                  </a:lnTo>
                  <a:lnTo>
                    <a:pt x="6369141" y="2530020"/>
                  </a:lnTo>
                  <a:lnTo>
                    <a:pt x="6338185" y="2518113"/>
                  </a:lnTo>
                  <a:cubicBezTo>
                    <a:pt x="6318342" y="2559784"/>
                    <a:pt x="6150065" y="2671704"/>
                    <a:pt x="6286590" y="2891969"/>
                  </a:cubicBezTo>
                  <a:cubicBezTo>
                    <a:pt x="6293734" y="2910424"/>
                    <a:pt x="6365304" y="3004185"/>
                    <a:pt x="6449805" y="3117593"/>
                  </a:cubicBezTo>
                  <a:lnTo>
                    <a:pt x="6464963" y="3138332"/>
                  </a:lnTo>
                  <a:lnTo>
                    <a:pt x="6455356" y="3095528"/>
                  </a:lnTo>
                  <a:cubicBezTo>
                    <a:pt x="6453985" y="3060249"/>
                    <a:pt x="6465920" y="3027057"/>
                    <a:pt x="6491487" y="3004314"/>
                  </a:cubicBezTo>
                  <a:cubicBezTo>
                    <a:pt x="6542620" y="2958829"/>
                    <a:pt x="6628913" y="2972365"/>
                    <a:pt x="6684228" y="3034549"/>
                  </a:cubicBezTo>
                  <a:cubicBezTo>
                    <a:pt x="6739544" y="3096732"/>
                    <a:pt x="6742935" y="3184015"/>
                    <a:pt x="6691802" y="3229500"/>
                  </a:cubicBezTo>
                  <a:cubicBezTo>
                    <a:pt x="6653452" y="3263614"/>
                    <a:pt x="6595325" y="3264528"/>
                    <a:pt x="6545322" y="3236620"/>
                  </a:cubicBezTo>
                  <a:lnTo>
                    <a:pt x="6524528" y="3219829"/>
                  </a:lnTo>
                  <a:lnTo>
                    <a:pt x="6579819" y="3295479"/>
                  </a:lnTo>
                  <a:cubicBezTo>
                    <a:pt x="6622099" y="3355048"/>
                    <a:pt x="6661175" y="3412570"/>
                    <a:pt x="6690610" y="3461088"/>
                  </a:cubicBezTo>
                  <a:cubicBezTo>
                    <a:pt x="6808350" y="3655160"/>
                    <a:pt x="6877141" y="3915112"/>
                    <a:pt x="7088279" y="3789700"/>
                  </a:cubicBezTo>
                  <a:cubicBezTo>
                    <a:pt x="7129554" y="3747631"/>
                    <a:pt x="7238695" y="3726994"/>
                    <a:pt x="7181148" y="3489663"/>
                  </a:cubicBezTo>
                  <a:cubicBezTo>
                    <a:pt x="7168051" y="3403144"/>
                    <a:pt x="7084707" y="3326944"/>
                    <a:pt x="7000966" y="3226138"/>
                  </a:cubicBezTo>
                  <a:cubicBezTo>
                    <a:pt x="6917225" y="3125332"/>
                    <a:pt x="6742204" y="3005476"/>
                    <a:pt x="6678704" y="2884826"/>
                  </a:cubicBezTo>
                  <a:cubicBezTo>
                    <a:pt x="6628301" y="2777273"/>
                    <a:pt x="6610045" y="2637572"/>
                    <a:pt x="6628698" y="2546688"/>
                  </a:cubicBezTo>
                  <a:cubicBezTo>
                    <a:pt x="6647351" y="2455804"/>
                    <a:pt x="6736252" y="2368094"/>
                    <a:pt x="6804911" y="2332375"/>
                  </a:cubicBezTo>
                  <a:cubicBezTo>
                    <a:pt x="6899764" y="2277606"/>
                    <a:pt x="7033907" y="2279988"/>
                    <a:pt x="7119234" y="2363331"/>
                  </a:cubicBezTo>
                  <a:cubicBezTo>
                    <a:pt x="7420859" y="2317690"/>
                    <a:pt x="7260123" y="2694324"/>
                    <a:pt x="7464515" y="2744331"/>
                  </a:cubicBezTo>
                  <a:cubicBezTo>
                    <a:pt x="7389108" y="2783621"/>
                    <a:pt x="7275603" y="2737188"/>
                    <a:pt x="7186703" y="2559388"/>
                  </a:cubicBezTo>
                  <a:cubicBezTo>
                    <a:pt x="7174797" y="2844344"/>
                    <a:pt x="7601834" y="2822516"/>
                    <a:pt x="7557384" y="3036431"/>
                  </a:cubicBezTo>
                  <a:cubicBezTo>
                    <a:pt x="7504203" y="2941181"/>
                    <a:pt x="7159319" y="2835084"/>
                    <a:pt x="7089866" y="2784813"/>
                  </a:cubicBezTo>
                  <a:cubicBezTo>
                    <a:pt x="7020413" y="2734542"/>
                    <a:pt x="6917225" y="2583201"/>
                    <a:pt x="7026366" y="2410957"/>
                  </a:cubicBezTo>
                  <a:cubicBezTo>
                    <a:pt x="6907701" y="2313722"/>
                    <a:pt x="6692198" y="2463741"/>
                    <a:pt x="6714423" y="2700675"/>
                  </a:cubicBezTo>
                  <a:cubicBezTo>
                    <a:pt x="6724345" y="2900700"/>
                    <a:pt x="6953738" y="3059450"/>
                    <a:pt x="7132729" y="3218994"/>
                  </a:cubicBezTo>
                  <a:cubicBezTo>
                    <a:pt x="7204564" y="3302338"/>
                    <a:pt x="7414113" y="3579356"/>
                    <a:pt x="7173210" y="3836531"/>
                  </a:cubicBezTo>
                  <a:cubicBezTo>
                    <a:pt x="7211707" y="3871853"/>
                    <a:pt x="7351803" y="3754775"/>
                    <a:pt x="7312116" y="3787319"/>
                  </a:cubicBezTo>
                  <a:cubicBezTo>
                    <a:pt x="7243059" y="3996472"/>
                    <a:pt x="7082458" y="3923182"/>
                    <a:pt x="7023985" y="3894475"/>
                  </a:cubicBezTo>
                  <a:cubicBezTo>
                    <a:pt x="6969627" y="3867788"/>
                    <a:pt x="6996601" y="3893681"/>
                    <a:pt x="6961279" y="3881775"/>
                  </a:cubicBezTo>
                  <a:cubicBezTo>
                    <a:pt x="7022001" y="4004409"/>
                    <a:pt x="7059703" y="4012347"/>
                    <a:pt x="7135903" y="4017506"/>
                  </a:cubicBezTo>
                  <a:cubicBezTo>
                    <a:pt x="7028746" y="4113946"/>
                    <a:pt x="6786654" y="4043699"/>
                    <a:pt x="6795384" y="3782556"/>
                  </a:cubicBezTo>
                  <a:cubicBezTo>
                    <a:pt x="6683464" y="3698419"/>
                    <a:pt x="6673544" y="3426560"/>
                    <a:pt x="6641397" y="3708738"/>
                  </a:cubicBezTo>
                  <a:cubicBezTo>
                    <a:pt x="6619965" y="3838516"/>
                    <a:pt x="6506460" y="3928606"/>
                    <a:pt x="6538209" y="4096881"/>
                  </a:cubicBezTo>
                  <a:cubicBezTo>
                    <a:pt x="6631475" y="4272697"/>
                    <a:pt x="6626580" y="4216738"/>
                    <a:pt x="6669178" y="4247694"/>
                  </a:cubicBezTo>
                  <a:cubicBezTo>
                    <a:pt x="6711776" y="4278650"/>
                    <a:pt x="6795781" y="4119502"/>
                    <a:pt x="6793797" y="4282618"/>
                  </a:cubicBezTo>
                  <a:cubicBezTo>
                    <a:pt x="6794988" y="4391461"/>
                    <a:pt x="6798956" y="4485149"/>
                    <a:pt x="6802677" y="4566211"/>
                  </a:cubicBezTo>
                  <a:lnTo>
                    <a:pt x="6806709" y="4656576"/>
                  </a:lnTo>
                  <a:lnTo>
                    <a:pt x="6818625" y="4621954"/>
                  </a:lnTo>
                  <a:cubicBezTo>
                    <a:pt x="6827687" y="4605352"/>
                    <a:pt x="6839895" y="4589530"/>
                    <a:pt x="6855092" y="4575504"/>
                  </a:cubicBezTo>
                  <a:cubicBezTo>
                    <a:pt x="6915881" y="4519400"/>
                    <a:pt x="7001487" y="4513278"/>
                    <a:pt x="7046299" y="4561832"/>
                  </a:cubicBezTo>
                  <a:cubicBezTo>
                    <a:pt x="7091112" y="4610386"/>
                    <a:pt x="7078159" y="4695228"/>
                    <a:pt x="7017371" y="4751332"/>
                  </a:cubicBezTo>
                  <a:cubicBezTo>
                    <a:pt x="6956582" y="4807437"/>
                    <a:pt x="6870976" y="4813558"/>
                    <a:pt x="6826163" y="4765004"/>
                  </a:cubicBezTo>
                  <a:lnTo>
                    <a:pt x="6809060" y="4733531"/>
                  </a:lnTo>
                  <a:lnTo>
                    <a:pt x="6810069" y="4774050"/>
                  </a:lnTo>
                  <a:cubicBezTo>
                    <a:pt x="6810466" y="4890731"/>
                    <a:pt x="6797766" y="4967031"/>
                    <a:pt x="6747760" y="5023188"/>
                  </a:cubicBezTo>
                  <a:cubicBezTo>
                    <a:pt x="6662035" y="4918810"/>
                    <a:pt x="6619173" y="4993025"/>
                    <a:pt x="6614410" y="5030331"/>
                  </a:cubicBezTo>
                  <a:cubicBezTo>
                    <a:pt x="6628301" y="5071210"/>
                    <a:pt x="6734663" y="5081529"/>
                    <a:pt x="6623935" y="5197019"/>
                  </a:cubicBezTo>
                  <a:cubicBezTo>
                    <a:pt x="6591788" y="5236309"/>
                    <a:pt x="6442563" y="5285124"/>
                    <a:pt x="6431054" y="5272424"/>
                  </a:cubicBezTo>
                  <a:cubicBezTo>
                    <a:pt x="6396526" y="5256946"/>
                    <a:pt x="6480267" y="5084306"/>
                    <a:pt x="6478679" y="5042237"/>
                  </a:cubicBezTo>
                  <a:cubicBezTo>
                    <a:pt x="6393748" y="5073988"/>
                    <a:pt x="6429467" y="5291872"/>
                    <a:pt x="6304054" y="5229562"/>
                  </a:cubicBezTo>
                  <a:cubicBezTo>
                    <a:pt x="6344139" y="5172809"/>
                    <a:pt x="6382900" y="5080998"/>
                    <a:pt x="6431054" y="5020805"/>
                  </a:cubicBezTo>
                  <a:cubicBezTo>
                    <a:pt x="6479208" y="4960612"/>
                    <a:pt x="6569167" y="4951352"/>
                    <a:pt x="6592979" y="4868405"/>
                  </a:cubicBezTo>
                  <a:cubicBezTo>
                    <a:pt x="6645367" y="4718783"/>
                    <a:pt x="6614013" y="4604483"/>
                    <a:pt x="6612029" y="4525505"/>
                  </a:cubicBezTo>
                  <a:cubicBezTo>
                    <a:pt x="6615204" y="4343736"/>
                    <a:pt x="6583850" y="4323495"/>
                    <a:pt x="6462010" y="4335005"/>
                  </a:cubicBezTo>
                  <a:cubicBezTo>
                    <a:pt x="6437801" y="4327465"/>
                    <a:pt x="6400099" y="4321115"/>
                    <a:pt x="6333424" y="4265949"/>
                  </a:cubicBezTo>
                  <a:cubicBezTo>
                    <a:pt x="6182612" y="4175858"/>
                    <a:pt x="5991713" y="3991709"/>
                    <a:pt x="6037354" y="3765093"/>
                  </a:cubicBezTo>
                  <a:cubicBezTo>
                    <a:pt x="5817485" y="3754378"/>
                    <a:pt x="5805182" y="3803194"/>
                    <a:pt x="5762716" y="3915906"/>
                  </a:cubicBezTo>
                  <a:cubicBezTo>
                    <a:pt x="5715487" y="4097675"/>
                    <a:pt x="5907972" y="4145298"/>
                    <a:pt x="5816691" y="4194510"/>
                  </a:cubicBezTo>
                  <a:cubicBezTo>
                    <a:pt x="5636511" y="4271107"/>
                    <a:pt x="5496016" y="4331432"/>
                    <a:pt x="5340442" y="4392154"/>
                  </a:cubicBezTo>
                  <a:cubicBezTo>
                    <a:pt x="5140815" y="4502882"/>
                    <a:pt x="5135654" y="4440573"/>
                    <a:pt x="5109460" y="4427873"/>
                  </a:cubicBezTo>
                  <a:cubicBezTo>
                    <a:pt x="5083266" y="4415173"/>
                    <a:pt x="5091998" y="4337386"/>
                    <a:pt x="5002304" y="4387392"/>
                  </a:cubicBezTo>
                  <a:cubicBezTo>
                    <a:pt x="4947932" y="4408028"/>
                    <a:pt x="5220188" y="4547728"/>
                    <a:pt x="4812598" y="4576303"/>
                  </a:cubicBezTo>
                  <a:cubicBezTo>
                    <a:pt x="4769339" y="4574715"/>
                    <a:pt x="4817360" y="4519154"/>
                    <a:pt x="4821329" y="4499310"/>
                  </a:cubicBezTo>
                  <a:cubicBezTo>
                    <a:pt x="4860223" y="4441367"/>
                    <a:pt x="4854666" y="4410807"/>
                    <a:pt x="4811010" y="4470735"/>
                  </a:cubicBezTo>
                  <a:cubicBezTo>
                    <a:pt x="4795929" y="4473513"/>
                    <a:pt x="4752273" y="4555268"/>
                    <a:pt x="4726079" y="4570746"/>
                  </a:cubicBezTo>
                  <a:lnTo>
                    <a:pt x="4647497" y="4563606"/>
                  </a:lnTo>
                  <a:cubicBezTo>
                    <a:pt x="4684803" y="4518495"/>
                    <a:pt x="4884497" y="4309142"/>
                    <a:pt x="4949916" y="4300079"/>
                  </a:cubicBezTo>
                  <a:cubicBezTo>
                    <a:pt x="5191499" y="4266611"/>
                    <a:pt x="5494032" y="4216736"/>
                    <a:pt x="5566660" y="4130217"/>
                  </a:cubicBezTo>
                  <a:cubicBezTo>
                    <a:pt x="5697233" y="3983770"/>
                    <a:pt x="5457520" y="3896457"/>
                    <a:pt x="5437279" y="3803192"/>
                  </a:cubicBezTo>
                  <a:cubicBezTo>
                    <a:pt x="5417038" y="3709927"/>
                    <a:pt x="5439924" y="3564803"/>
                    <a:pt x="5502366" y="3484899"/>
                  </a:cubicBezTo>
                  <a:cubicBezTo>
                    <a:pt x="5564808" y="3404995"/>
                    <a:pt x="5751207" y="3355122"/>
                    <a:pt x="6002429" y="3361869"/>
                  </a:cubicBezTo>
                  <a:cubicBezTo>
                    <a:pt x="5844869" y="2989997"/>
                    <a:pt x="5495224" y="3294003"/>
                    <a:pt x="5370605" y="2724486"/>
                  </a:cubicBezTo>
                  <a:cubicBezTo>
                    <a:pt x="5213839" y="2705833"/>
                    <a:pt x="5163434" y="2735201"/>
                    <a:pt x="4985635" y="2684799"/>
                  </a:cubicBezTo>
                  <a:cubicBezTo>
                    <a:pt x="4876892" y="2682021"/>
                    <a:pt x="4895544" y="2709405"/>
                    <a:pt x="4902291" y="2753855"/>
                  </a:cubicBezTo>
                  <a:cubicBezTo>
                    <a:pt x="4938804" y="2787589"/>
                    <a:pt x="4995160" y="2875299"/>
                    <a:pt x="5026116" y="2951499"/>
                  </a:cubicBezTo>
                  <a:cubicBezTo>
                    <a:pt x="5148354" y="2937608"/>
                    <a:pt x="5121367" y="3017777"/>
                    <a:pt x="5081679" y="3052305"/>
                  </a:cubicBezTo>
                  <a:cubicBezTo>
                    <a:pt x="5057470" y="3088023"/>
                    <a:pt x="5160149" y="3116497"/>
                    <a:pt x="5147560" y="3068974"/>
                  </a:cubicBezTo>
                  <a:cubicBezTo>
                    <a:pt x="5140413" y="3041995"/>
                    <a:pt x="5220056" y="3041060"/>
                    <a:pt x="5257891" y="3068180"/>
                  </a:cubicBezTo>
                  <a:cubicBezTo>
                    <a:pt x="5295726" y="3095300"/>
                    <a:pt x="5353140" y="3172557"/>
                    <a:pt x="5374572" y="3231692"/>
                  </a:cubicBezTo>
                  <a:cubicBezTo>
                    <a:pt x="5311072" y="3220579"/>
                    <a:pt x="5179310" y="3144380"/>
                    <a:pt x="5168991" y="3199149"/>
                  </a:cubicBezTo>
                  <a:cubicBezTo>
                    <a:pt x="5228522" y="3211055"/>
                    <a:pt x="5296388" y="3215818"/>
                    <a:pt x="5309485" y="3272968"/>
                  </a:cubicBezTo>
                  <a:cubicBezTo>
                    <a:pt x="5322582" y="3330118"/>
                    <a:pt x="5302738" y="3307894"/>
                    <a:pt x="5304722" y="3325356"/>
                  </a:cubicBezTo>
                  <a:cubicBezTo>
                    <a:pt x="4920150" y="3107869"/>
                    <a:pt x="5041595" y="3244393"/>
                    <a:pt x="4782435" y="2729249"/>
                  </a:cubicBezTo>
                  <a:cubicBezTo>
                    <a:pt x="4747113" y="2652255"/>
                    <a:pt x="4755844" y="2662575"/>
                    <a:pt x="4760210" y="2641938"/>
                  </a:cubicBezTo>
                  <a:lnTo>
                    <a:pt x="4799898" y="2577644"/>
                  </a:lnTo>
                  <a:cubicBezTo>
                    <a:pt x="4820536" y="2551847"/>
                    <a:pt x="4826488" y="2545895"/>
                    <a:pt x="4878478" y="2551451"/>
                  </a:cubicBezTo>
                  <a:cubicBezTo>
                    <a:pt x="4937612" y="2554626"/>
                    <a:pt x="4976905" y="2563753"/>
                    <a:pt x="5104698" y="2530019"/>
                  </a:cubicBezTo>
                  <a:cubicBezTo>
                    <a:pt x="5065804" y="2465328"/>
                    <a:pt x="4916975" y="2316103"/>
                    <a:pt x="4873716" y="2246650"/>
                  </a:cubicBezTo>
                  <a:cubicBezTo>
                    <a:pt x="4770925" y="2148621"/>
                    <a:pt x="4748304" y="2205772"/>
                    <a:pt x="4733223" y="2231569"/>
                  </a:cubicBezTo>
                  <a:cubicBezTo>
                    <a:pt x="4710998" y="2204978"/>
                    <a:pt x="4661387" y="2175212"/>
                    <a:pt x="4637972" y="2137112"/>
                  </a:cubicBezTo>
                  <a:cubicBezTo>
                    <a:pt x="4691947" y="2102187"/>
                    <a:pt x="4670913" y="2104172"/>
                    <a:pt x="4759416" y="2034719"/>
                  </a:cubicBezTo>
                  <a:cubicBezTo>
                    <a:pt x="4810612" y="2035116"/>
                    <a:pt x="4871336" y="2033131"/>
                    <a:pt x="4896735" y="2045831"/>
                  </a:cubicBezTo>
                  <a:cubicBezTo>
                    <a:pt x="4933049" y="2072918"/>
                    <a:pt x="4997268" y="2128189"/>
                    <a:pt x="5068171" y="2188936"/>
                  </a:cubicBezTo>
                  <a:lnTo>
                    <a:pt x="5078557" y="2197798"/>
                  </a:lnTo>
                  <a:lnTo>
                    <a:pt x="5105172" y="2171122"/>
                  </a:lnTo>
                  <a:cubicBezTo>
                    <a:pt x="5118247" y="2162807"/>
                    <a:pt x="5132809" y="2157885"/>
                    <a:pt x="5148293" y="2157201"/>
                  </a:cubicBezTo>
                  <a:cubicBezTo>
                    <a:pt x="5210227" y="2154466"/>
                    <a:pt x="5263451" y="2220573"/>
                    <a:pt x="5267174" y="2304855"/>
                  </a:cubicBezTo>
                  <a:lnTo>
                    <a:pt x="5262397" y="2350999"/>
                  </a:lnTo>
                  <a:lnTo>
                    <a:pt x="5279706" y="2364900"/>
                  </a:lnTo>
                  <a:cubicBezTo>
                    <a:pt x="5321738" y="2397561"/>
                    <a:pt x="5357308" y="2422565"/>
                    <a:pt x="5380128" y="2433181"/>
                  </a:cubicBezTo>
                  <a:cubicBezTo>
                    <a:pt x="5359491" y="2316103"/>
                    <a:pt x="5523004" y="2082740"/>
                    <a:pt x="5548404" y="2046625"/>
                  </a:cubicBezTo>
                  <a:cubicBezTo>
                    <a:pt x="5548669" y="2040804"/>
                    <a:pt x="5536233" y="2044509"/>
                    <a:pt x="5536498" y="2038688"/>
                  </a:cubicBezTo>
                  <a:lnTo>
                    <a:pt x="5631748" y="1742620"/>
                  </a:lnTo>
                  <a:cubicBezTo>
                    <a:pt x="5684136" y="1761670"/>
                    <a:pt x="5714299" y="1777545"/>
                    <a:pt x="5766687" y="1796595"/>
                  </a:cubicBezTo>
                  <a:cubicBezTo>
                    <a:pt x="6022672" y="1586668"/>
                    <a:pt x="6369938" y="1557003"/>
                    <a:pt x="6193725" y="1266490"/>
                  </a:cubicBezTo>
                  <a:cubicBezTo>
                    <a:pt x="6244128" y="1413313"/>
                    <a:pt x="6046087" y="1632685"/>
                    <a:pt x="5850031" y="1446551"/>
                  </a:cubicBezTo>
                  <a:cubicBezTo>
                    <a:pt x="5806375" y="1450499"/>
                    <a:pt x="5793278" y="1463200"/>
                    <a:pt x="5788118" y="1475126"/>
                  </a:cubicBezTo>
                  <a:cubicBezTo>
                    <a:pt x="5787721" y="1528705"/>
                    <a:pt x="5788515" y="1579881"/>
                    <a:pt x="5750812" y="1622764"/>
                  </a:cubicBezTo>
                  <a:cubicBezTo>
                    <a:pt x="5733747" y="1654911"/>
                    <a:pt x="5734937" y="1509238"/>
                    <a:pt x="5707156" y="1527514"/>
                  </a:cubicBezTo>
                  <a:cubicBezTo>
                    <a:pt x="5700409" y="1519576"/>
                    <a:pt x="5697631" y="1558469"/>
                    <a:pt x="5688900" y="1583075"/>
                  </a:cubicBezTo>
                  <a:cubicBezTo>
                    <a:pt x="5680169" y="1607681"/>
                    <a:pt x="5674083" y="1648803"/>
                    <a:pt x="5654768" y="1675150"/>
                  </a:cubicBezTo>
                  <a:cubicBezTo>
                    <a:pt x="5635454" y="1701497"/>
                    <a:pt x="5603572" y="1726868"/>
                    <a:pt x="5573013" y="1741155"/>
                  </a:cubicBezTo>
                  <a:cubicBezTo>
                    <a:pt x="5542454" y="1755442"/>
                    <a:pt x="5582802" y="1684563"/>
                    <a:pt x="5583331" y="1663244"/>
                  </a:cubicBezTo>
                  <a:cubicBezTo>
                    <a:pt x="5583860" y="1641925"/>
                    <a:pt x="5586506" y="1623558"/>
                    <a:pt x="5576187" y="1613239"/>
                  </a:cubicBezTo>
                  <a:cubicBezTo>
                    <a:pt x="5565868" y="1602920"/>
                    <a:pt x="5534912" y="1641000"/>
                    <a:pt x="5519037" y="1637051"/>
                  </a:cubicBezTo>
                  <a:cubicBezTo>
                    <a:pt x="5503162" y="1633102"/>
                    <a:pt x="5493240" y="1601168"/>
                    <a:pt x="5480937" y="1589547"/>
                  </a:cubicBezTo>
                  <a:cubicBezTo>
                    <a:pt x="5468634" y="1577926"/>
                    <a:pt x="5425971" y="1590358"/>
                    <a:pt x="5445219" y="1567323"/>
                  </a:cubicBezTo>
                  <a:cubicBezTo>
                    <a:pt x="5477498" y="1528694"/>
                    <a:pt x="5600187" y="1487538"/>
                    <a:pt x="5617462" y="1472073"/>
                  </a:cubicBezTo>
                  <a:cubicBezTo>
                    <a:pt x="5659134" y="1434766"/>
                    <a:pt x="5626326" y="1415981"/>
                    <a:pt x="5583331" y="1422860"/>
                  </a:cubicBezTo>
                  <a:cubicBezTo>
                    <a:pt x="5540336" y="1429739"/>
                    <a:pt x="5363462" y="1532001"/>
                    <a:pt x="5359494" y="1513348"/>
                  </a:cubicBezTo>
                  <a:cubicBezTo>
                    <a:pt x="5357113" y="1486670"/>
                    <a:pt x="5360288" y="1486274"/>
                    <a:pt x="5354732" y="1437148"/>
                  </a:cubicBezTo>
                  <a:cubicBezTo>
                    <a:pt x="5268214" y="1320864"/>
                    <a:pt x="5643260" y="1162634"/>
                    <a:pt x="5670644" y="1139218"/>
                  </a:cubicBezTo>
                  <a:cubicBezTo>
                    <a:pt x="5674215" y="1061034"/>
                    <a:pt x="5684535" y="1068451"/>
                    <a:pt x="5861938" y="1001379"/>
                  </a:cubicBezTo>
                  <a:cubicBezTo>
                    <a:pt x="5728985" y="845407"/>
                    <a:pt x="5334491" y="339117"/>
                    <a:pt x="5228525" y="206561"/>
                  </a:cubicBezTo>
                  <a:cubicBezTo>
                    <a:pt x="5210368" y="188339"/>
                    <a:pt x="5192212" y="144919"/>
                    <a:pt x="5214741" y="151471"/>
                  </a:cubicBezTo>
                  <a:close/>
                  <a:moveTo>
                    <a:pt x="3570131" y="0"/>
                  </a:moveTo>
                  <a:lnTo>
                    <a:pt x="3777432" y="0"/>
                  </a:lnTo>
                  <a:cubicBezTo>
                    <a:pt x="3750834" y="49933"/>
                    <a:pt x="3697995" y="92712"/>
                    <a:pt x="3697638" y="149802"/>
                  </a:cubicBezTo>
                  <a:cubicBezTo>
                    <a:pt x="3748526" y="143242"/>
                    <a:pt x="3789874" y="88975"/>
                    <a:pt x="3835992" y="58560"/>
                  </a:cubicBezTo>
                  <a:lnTo>
                    <a:pt x="3835992" y="263550"/>
                  </a:lnTo>
                  <a:cubicBezTo>
                    <a:pt x="3790670" y="237561"/>
                    <a:pt x="3769201" y="187717"/>
                    <a:pt x="3700023" y="185584"/>
                  </a:cubicBezTo>
                  <a:cubicBezTo>
                    <a:pt x="3701971" y="245405"/>
                    <a:pt x="3751629" y="276601"/>
                    <a:pt x="3777432" y="322110"/>
                  </a:cubicBezTo>
                  <a:lnTo>
                    <a:pt x="3570131" y="322110"/>
                  </a:lnTo>
                  <a:cubicBezTo>
                    <a:pt x="3599115" y="276601"/>
                    <a:pt x="3654341" y="243019"/>
                    <a:pt x="3657084" y="185584"/>
                  </a:cubicBezTo>
                  <a:cubicBezTo>
                    <a:pt x="3601423" y="185332"/>
                    <a:pt x="3560076" y="237561"/>
                    <a:pt x="3511571" y="263550"/>
                  </a:cubicBezTo>
                  <a:lnTo>
                    <a:pt x="3511571" y="58560"/>
                  </a:lnTo>
                  <a:cubicBezTo>
                    <a:pt x="3558486" y="89769"/>
                    <a:pt x="3598243" y="149602"/>
                    <a:pt x="3652314" y="152187"/>
                  </a:cubicBezTo>
                  <a:cubicBezTo>
                    <a:pt x="3653545" y="89531"/>
                    <a:pt x="3597526" y="50729"/>
                    <a:pt x="3570131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>
                <a:solidFill>
                  <a:schemeClr val="tx1"/>
                </a:solidFill>
              </a:endParaRPr>
            </a:p>
          </p:txBody>
        </p:sp>
        <p:sp>
          <p:nvSpPr>
            <p:cNvPr id="19" name="Rectangle 309">
              <a:extLst>
                <a:ext uri="{FF2B5EF4-FFF2-40B4-BE49-F238E27FC236}">
                  <a16:creationId xmlns:a16="http://schemas.microsoft.com/office/drawing/2014/main" id="{2C08BF8F-9118-7945-90E7-B17343CD0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374" y="5151182"/>
              <a:ext cx="25661" cy="1073541"/>
            </a:xfrm>
            <a:prstGeom prst="rect">
              <a:avLst/>
            </a:prstGeom>
            <a:solidFill>
              <a:srgbClr val="004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113">
              <a:extLst>
                <a:ext uri="{FF2B5EF4-FFF2-40B4-BE49-F238E27FC236}">
                  <a16:creationId xmlns:a16="http://schemas.microsoft.com/office/drawing/2014/main" id="{037B2279-03A4-3B4A-8964-697610762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34" y="5682063"/>
              <a:ext cx="3078018" cy="546866"/>
            </a:xfrm>
            <a:custGeom>
              <a:avLst/>
              <a:gdLst>
                <a:gd name="connsiteX0" fmla="*/ 65393 w 3078018"/>
                <a:gd name="connsiteY0" fmla="*/ 437914 h 546866"/>
                <a:gd name="connsiteX1" fmla="*/ 50986 w 3078018"/>
                <a:gd name="connsiteY1" fmla="*/ 446796 h 546866"/>
                <a:gd name="connsiteX2" fmla="*/ 38795 w 3078018"/>
                <a:gd name="connsiteY2" fmla="*/ 457160 h 546866"/>
                <a:gd name="connsiteX3" fmla="*/ 30669 w 3078018"/>
                <a:gd name="connsiteY3" fmla="*/ 470114 h 546866"/>
                <a:gd name="connsiteX4" fmla="*/ 27344 w 3078018"/>
                <a:gd name="connsiteY4" fmla="*/ 487139 h 546866"/>
                <a:gd name="connsiteX5" fmla="*/ 31038 w 3078018"/>
                <a:gd name="connsiteY5" fmla="*/ 502314 h 546866"/>
                <a:gd name="connsiteX6" fmla="*/ 40273 w 3078018"/>
                <a:gd name="connsiteY6" fmla="*/ 513787 h 546866"/>
                <a:gd name="connsiteX7" fmla="*/ 53572 w 3078018"/>
                <a:gd name="connsiteY7" fmla="*/ 521560 h 546866"/>
                <a:gd name="connsiteX8" fmla="*/ 69087 w 3078018"/>
                <a:gd name="connsiteY8" fmla="*/ 524150 h 546866"/>
                <a:gd name="connsiteX9" fmla="*/ 95685 w 3078018"/>
                <a:gd name="connsiteY9" fmla="*/ 517118 h 546866"/>
                <a:gd name="connsiteX10" fmla="*/ 115263 w 3078018"/>
                <a:gd name="connsiteY10" fmla="*/ 498242 h 546866"/>
                <a:gd name="connsiteX11" fmla="*/ 2858825 w 3078018"/>
                <a:gd name="connsiteY11" fmla="*/ 404681 h 546866"/>
                <a:gd name="connsiteX12" fmla="*/ 2840367 w 3078018"/>
                <a:gd name="connsiteY12" fmla="*/ 408366 h 546866"/>
                <a:gd name="connsiteX13" fmla="*/ 2826708 w 3078018"/>
                <a:gd name="connsiteY13" fmla="*/ 417948 h 546866"/>
                <a:gd name="connsiteX14" fmla="*/ 2817479 w 3078018"/>
                <a:gd name="connsiteY14" fmla="*/ 431951 h 546866"/>
                <a:gd name="connsiteX15" fmla="*/ 2813418 w 3078018"/>
                <a:gd name="connsiteY15" fmla="*/ 449272 h 546866"/>
                <a:gd name="connsiteX16" fmla="*/ 2903862 w 3078018"/>
                <a:gd name="connsiteY16" fmla="*/ 449272 h 546866"/>
                <a:gd name="connsiteX17" fmla="*/ 2899801 w 3078018"/>
                <a:gd name="connsiteY17" fmla="*/ 431951 h 546866"/>
                <a:gd name="connsiteX18" fmla="*/ 2890572 w 3078018"/>
                <a:gd name="connsiteY18" fmla="*/ 417579 h 546866"/>
                <a:gd name="connsiteX19" fmla="*/ 2876544 w 3078018"/>
                <a:gd name="connsiteY19" fmla="*/ 408366 h 546866"/>
                <a:gd name="connsiteX20" fmla="*/ 2858825 w 3078018"/>
                <a:gd name="connsiteY20" fmla="*/ 404681 h 546866"/>
                <a:gd name="connsiteX21" fmla="*/ 2259847 w 3078018"/>
                <a:gd name="connsiteY21" fmla="*/ 404681 h 546866"/>
                <a:gd name="connsiteX22" fmla="*/ 2241759 w 3078018"/>
                <a:gd name="connsiteY22" fmla="*/ 408366 h 546866"/>
                <a:gd name="connsiteX23" fmla="*/ 2228100 w 3078018"/>
                <a:gd name="connsiteY23" fmla="*/ 417948 h 546866"/>
                <a:gd name="connsiteX24" fmla="*/ 2218871 w 3078018"/>
                <a:gd name="connsiteY24" fmla="*/ 431951 h 546866"/>
                <a:gd name="connsiteX25" fmla="*/ 2214810 w 3078018"/>
                <a:gd name="connsiteY25" fmla="*/ 449272 h 546866"/>
                <a:gd name="connsiteX26" fmla="*/ 2305254 w 3078018"/>
                <a:gd name="connsiteY26" fmla="*/ 449272 h 546866"/>
                <a:gd name="connsiteX27" fmla="*/ 2301193 w 3078018"/>
                <a:gd name="connsiteY27" fmla="*/ 431951 h 546866"/>
                <a:gd name="connsiteX28" fmla="*/ 2291595 w 3078018"/>
                <a:gd name="connsiteY28" fmla="*/ 417579 h 546866"/>
                <a:gd name="connsiteX29" fmla="*/ 2277936 w 3078018"/>
                <a:gd name="connsiteY29" fmla="*/ 408366 h 546866"/>
                <a:gd name="connsiteX30" fmla="*/ 2259847 w 3078018"/>
                <a:gd name="connsiteY30" fmla="*/ 404681 h 546866"/>
                <a:gd name="connsiteX31" fmla="*/ 1535854 w 3078018"/>
                <a:gd name="connsiteY31" fmla="*/ 404681 h 546866"/>
                <a:gd name="connsiteX32" fmla="*/ 1516611 w 3078018"/>
                <a:gd name="connsiteY32" fmla="*/ 408750 h 546866"/>
                <a:gd name="connsiteX33" fmla="*/ 1501069 w 3078018"/>
                <a:gd name="connsiteY33" fmla="*/ 420586 h 546866"/>
                <a:gd name="connsiteX34" fmla="*/ 1490337 w 3078018"/>
                <a:gd name="connsiteY34" fmla="*/ 439080 h 546866"/>
                <a:gd name="connsiteX35" fmla="*/ 1486636 w 3078018"/>
                <a:gd name="connsiteY35" fmla="*/ 464601 h 546866"/>
                <a:gd name="connsiteX36" fmla="*/ 1490337 w 3078018"/>
                <a:gd name="connsiteY36" fmla="*/ 490122 h 546866"/>
                <a:gd name="connsiteX37" fmla="*/ 1501069 w 3078018"/>
                <a:gd name="connsiteY37" fmla="*/ 508616 h 546866"/>
                <a:gd name="connsiteX38" fmla="*/ 1516611 w 3078018"/>
                <a:gd name="connsiteY38" fmla="*/ 520082 h 546866"/>
                <a:gd name="connsiteX39" fmla="*/ 1535854 w 3078018"/>
                <a:gd name="connsiteY39" fmla="*/ 524150 h 546866"/>
                <a:gd name="connsiteX40" fmla="*/ 1554727 w 3078018"/>
                <a:gd name="connsiteY40" fmla="*/ 520082 h 546866"/>
                <a:gd name="connsiteX41" fmla="*/ 1570640 w 3078018"/>
                <a:gd name="connsiteY41" fmla="*/ 508616 h 546866"/>
                <a:gd name="connsiteX42" fmla="*/ 1581002 w 3078018"/>
                <a:gd name="connsiteY42" fmla="*/ 490122 h 546866"/>
                <a:gd name="connsiteX43" fmla="*/ 1585072 w 3078018"/>
                <a:gd name="connsiteY43" fmla="*/ 464601 h 546866"/>
                <a:gd name="connsiteX44" fmla="*/ 1581002 w 3078018"/>
                <a:gd name="connsiteY44" fmla="*/ 439080 h 546866"/>
                <a:gd name="connsiteX45" fmla="*/ 1570640 w 3078018"/>
                <a:gd name="connsiteY45" fmla="*/ 420586 h 546866"/>
                <a:gd name="connsiteX46" fmla="*/ 1554727 w 3078018"/>
                <a:gd name="connsiteY46" fmla="*/ 408750 h 546866"/>
                <a:gd name="connsiteX47" fmla="*/ 1535854 w 3078018"/>
                <a:gd name="connsiteY47" fmla="*/ 404681 h 546866"/>
                <a:gd name="connsiteX48" fmla="*/ 1113926 w 3078018"/>
                <a:gd name="connsiteY48" fmla="*/ 404681 h 546866"/>
                <a:gd name="connsiteX49" fmla="*/ 1094683 w 3078018"/>
                <a:gd name="connsiteY49" fmla="*/ 408750 h 546866"/>
                <a:gd name="connsiteX50" fmla="*/ 1079140 w 3078018"/>
                <a:gd name="connsiteY50" fmla="*/ 420586 h 546866"/>
                <a:gd name="connsiteX51" fmla="*/ 1068408 w 3078018"/>
                <a:gd name="connsiteY51" fmla="*/ 439080 h 546866"/>
                <a:gd name="connsiteX52" fmla="*/ 1064708 w 3078018"/>
                <a:gd name="connsiteY52" fmla="*/ 464601 h 546866"/>
                <a:gd name="connsiteX53" fmla="*/ 1068408 w 3078018"/>
                <a:gd name="connsiteY53" fmla="*/ 490122 h 546866"/>
                <a:gd name="connsiteX54" fmla="*/ 1079140 w 3078018"/>
                <a:gd name="connsiteY54" fmla="*/ 508616 h 546866"/>
                <a:gd name="connsiteX55" fmla="*/ 1094683 w 3078018"/>
                <a:gd name="connsiteY55" fmla="*/ 520082 h 546866"/>
                <a:gd name="connsiteX56" fmla="*/ 1113926 w 3078018"/>
                <a:gd name="connsiteY56" fmla="*/ 524150 h 546866"/>
                <a:gd name="connsiteX57" fmla="*/ 1132799 w 3078018"/>
                <a:gd name="connsiteY57" fmla="*/ 520082 h 546866"/>
                <a:gd name="connsiteX58" fmla="*/ 1148711 w 3078018"/>
                <a:gd name="connsiteY58" fmla="*/ 508616 h 546866"/>
                <a:gd name="connsiteX59" fmla="*/ 1159073 w 3078018"/>
                <a:gd name="connsiteY59" fmla="*/ 490122 h 546866"/>
                <a:gd name="connsiteX60" fmla="*/ 1163144 w 3078018"/>
                <a:gd name="connsiteY60" fmla="*/ 464601 h 546866"/>
                <a:gd name="connsiteX61" fmla="*/ 1159073 w 3078018"/>
                <a:gd name="connsiteY61" fmla="*/ 439080 h 546866"/>
                <a:gd name="connsiteX62" fmla="*/ 1148711 w 3078018"/>
                <a:gd name="connsiteY62" fmla="*/ 420586 h 546866"/>
                <a:gd name="connsiteX63" fmla="*/ 1132799 w 3078018"/>
                <a:gd name="connsiteY63" fmla="*/ 408750 h 546866"/>
                <a:gd name="connsiteX64" fmla="*/ 1113926 w 3078018"/>
                <a:gd name="connsiteY64" fmla="*/ 404681 h 546866"/>
                <a:gd name="connsiteX65" fmla="*/ 782861 w 3078018"/>
                <a:gd name="connsiteY65" fmla="*/ 404681 h 546866"/>
                <a:gd name="connsiteX66" fmla="*/ 763618 w 3078018"/>
                <a:gd name="connsiteY66" fmla="*/ 408750 h 546866"/>
                <a:gd name="connsiteX67" fmla="*/ 748076 w 3078018"/>
                <a:gd name="connsiteY67" fmla="*/ 420586 h 546866"/>
                <a:gd name="connsiteX68" fmla="*/ 737344 w 3078018"/>
                <a:gd name="connsiteY68" fmla="*/ 439080 h 546866"/>
                <a:gd name="connsiteX69" fmla="*/ 733643 w 3078018"/>
                <a:gd name="connsiteY69" fmla="*/ 464601 h 546866"/>
                <a:gd name="connsiteX70" fmla="*/ 737344 w 3078018"/>
                <a:gd name="connsiteY70" fmla="*/ 490122 h 546866"/>
                <a:gd name="connsiteX71" fmla="*/ 748076 w 3078018"/>
                <a:gd name="connsiteY71" fmla="*/ 508616 h 546866"/>
                <a:gd name="connsiteX72" fmla="*/ 763618 w 3078018"/>
                <a:gd name="connsiteY72" fmla="*/ 520082 h 546866"/>
                <a:gd name="connsiteX73" fmla="*/ 782861 w 3078018"/>
                <a:gd name="connsiteY73" fmla="*/ 524150 h 546866"/>
                <a:gd name="connsiteX74" fmla="*/ 802105 w 3078018"/>
                <a:gd name="connsiteY74" fmla="*/ 520082 h 546866"/>
                <a:gd name="connsiteX75" fmla="*/ 817647 w 3078018"/>
                <a:gd name="connsiteY75" fmla="*/ 508616 h 546866"/>
                <a:gd name="connsiteX76" fmla="*/ 828009 w 3078018"/>
                <a:gd name="connsiteY76" fmla="*/ 490122 h 546866"/>
                <a:gd name="connsiteX77" fmla="*/ 832080 w 3078018"/>
                <a:gd name="connsiteY77" fmla="*/ 464601 h 546866"/>
                <a:gd name="connsiteX78" fmla="*/ 828009 w 3078018"/>
                <a:gd name="connsiteY78" fmla="*/ 439080 h 546866"/>
                <a:gd name="connsiteX79" fmla="*/ 817647 w 3078018"/>
                <a:gd name="connsiteY79" fmla="*/ 420586 h 546866"/>
                <a:gd name="connsiteX80" fmla="*/ 802105 w 3078018"/>
                <a:gd name="connsiteY80" fmla="*/ 408750 h 546866"/>
                <a:gd name="connsiteX81" fmla="*/ 782861 w 3078018"/>
                <a:gd name="connsiteY81" fmla="*/ 404681 h 546866"/>
                <a:gd name="connsiteX82" fmla="*/ 1635973 w 3078018"/>
                <a:gd name="connsiteY82" fmla="*/ 385330 h 546866"/>
                <a:gd name="connsiteX83" fmla="*/ 1661833 w 3078018"/>
                <a:gd name="connsiteY83" fmla="*/ 385330 h 546866"/>
                <a:gd name="connsiteX84" fmla="*/ 1661833 w 3078018"/>
                <a:gd name="connsiteY84" fmla="*/ 492403 h 546866"/>
                <a:gd name="connsiteX85" fmla="*/ 1670329 w 3078018"/>
                <a:gd name="connsiteY85" fmla="*/ 515745 h 546866"/>
                <a:gd name="connsiteX86" fmla="*/ 1693973 w 3078018"/>
                <a:gd name="connsiteY86" fmla="*/ 524266 h 546866"/>
                <a:gd name="connsiteX87" fmla="*/ 1714660 w 3078018"/>
                <a:gd name="connsiteY87" fmla="*/ 520561 h 546866"/>
                <a:gd name="connsiteX88" fmla="*/ 1729068 w 3078018"/>
                <a:gd name="connsiteY88" fmla="*/ 510187 h 546866"/>
                <a:gd name="connsiteX89" fmla="*/ 1737565 w 3078018"/>
                <a:gd name="connsiteY89" fmla="*/ 494626 h 546866"/>
                <a:gd name="connsiteX90" fmla="*/ 1740520 w 3078018"/>
                <a:gd name="connsiteY90" fmla="*/ 474620 h 546866"/>
                <a:gd name="connsiteX91" fmla="*/ 1740520 w 3078018"/>
                <a:gd name="connsiteY91" fmla="*/ 385330 h 546866"/>
                <a:gd name="connsiteX92" fmla="*/ 1766380 w 3078018"/>
                <a:gd name="connsiteY92" fmla="*/ 385330 h 546866"/>
                <a:gd name="connsiteX93" fmla="*/ 1766380 w 3078018"/>
                <a:gd name="connsiteY93" fmla="*/ 543532 h 546866"/>
                <a:gd name="connsiteX94" fmla="*/ 1741998 w 3078018"/>
                <a:gd name="connsiteY94" fmla="*/ 543532 h 546866"/>
                <a:gd name="connsiteX95" fmla="*/ 1741998 w 3078018"/>
                <a:gd name="connsiteY95" fmla="*/ 518338 h 546866"/>
                <a:gd name="connsiteX96" fmla="*/ 1741628 w 3078018"/>
                <a:gd name="connsiteY96" fmla="*/ 518338 h 546866"/>
                <a:gd name="connsiteX97" fmla="*/ 1720571 w 3078018"/>
                <a:gd name="connsiteY97" fmla="*/ 539827 h 546866"/>
                <a:gd name="connsiteX98" fmla="*/ 1690278 w 3078018"/>
                <a:gd name="connsiteY98" fmla="*/ 546866 h 546866"/>
                <a:gd name="connsiteX99" fmla="*/ 1664419 w 3078018"/>
                <a:gd name="connsiteY99" fmla="*/ 542791 h 546866"/>
                <a:gd name="connsiteX100" fmla="*/ 1647425 w 3078018"/>
                <a:gd name="connsiteY100" fmla="*/ 530935 h 546866"/>
                <a:gd name="connsiteX101" fmla="*/ 1638559 w 3078018"/>
                <a:gd name="connsiteY101" fmla="*/ 512781 h 546866"/>
                <a:gd name="connsiteX102" fmla="*/ 1635973 w 3078018"/>
                <a:gd name="connsiteY102" fmla="*/ 489439 h 546866"/>
                <a:gd name="connsiteX103" fmla="*/ 468623 w 3078018"/>
                <a:gd name="connsiteY103" fmla="*/ 385330 h 546866"/>
                <a:gd name="connsiteX104" fmla="*/ 494566 w 3078018"/>
                <a:gd name="connsiteY104" fmla="*/ 385330 h 546866"/>
                <a:gd name="connsiteX105" fmla="*/ 494566 w 3078018"/>
                <a:gd name="connsiteY105" fmla="*/ 492403 h 546866"/>
                <a:gd name="connsiteX106" fmla="*/ 503090 w 3078018"/>
                <a:gd name="connsiteY106" fmla="*/ 515745 h 546866"/>
                <a:gd name="connsiteX107" fmla="*/ 526809 w 3078018"/>
                <a:gd name="connsiteY107" fmla="*/ 524266 h 546866"/>
                <a:gd name="connsiteX108" fmla="*/ 547564 w 3078018"/>
                <a:gd name="connsiteY108" fmla="*/ 520561 h 546866"/>
                <a:gd name="connsiteX109" fmla="*/ 562018 w 3078018"/>
                <a:gd name="connsiteY109" fmla="*/ 510187 h 546866"/>
                <a:gd name="connsiteX110" fmla="*/ 570542 w 3078018"/>
                <a:gd name="connsiteY110" fmla="*/ 494626 h 546866"/>
                <a:gd name="connsiteX111" fmla="*/ 573507 w 3078018"/>
                <a:gd name="connsiteY111" fmla="*/ 474620 h 546866"/>
                <a:gd name="connsiteX112" fmla="*/ 573507 w 3078018"/>
                <a:gd name="connsiteY112" fmla="*/ 385330 h 546866"/>
                <a:gd name="connsiteX113" fmla="*/ 599450 w 3078018"/>
                <a:gd name="connsiteY113" fmla="*/ 385330 h 546866"/>
                <a:gd name="connsiteX114" fmla="*/ 599450 w 3078018"/>
                <a:gd name="connsiteY114" fmla="*/ 543532 h 546866"/>
                <a:gd name="connsiteX115" fmla="*/ 574989 w 3078018"/>
                <a:gd name="connsiteY115" fmla="*/ 543532 h 546866"/>
                <a:gd name="connsiteX116" fmla="*/ 574989 w 3078018"/>
                <a:gd name="connsiteY116" fmla="*/ 518338 h 546866"/>
                <a:gd name="connsiteX117" fmla="*/ 574619 w 3078018"/>
                <a:gd name="connsiteY117" fmla="*/ 518338 h 546866"/>
                <a:gd name="connsiteX118" fmla="*/ 553494 w 3078018"/>
                <a:gd name="connsiteY118" fmla="*/ 539827 h 546866"/>
                <a:gd name="connsiteX119" fmla="*/ 523103 w 3078018"/>
                <a:gd name="connsiteY119" fmla="*/ 546866 h 546866"/>
                <a:gd name="connsiteX120" fmla="*/ 497160 w 3078018"/>
                <a:gd name="connsiteY120" fmla="*/ 542791 h 546866"/>
                <a:gd name="connsiteX121" fmla="*/ 480483 w 3078018"/>
                <a:gd name="connsiteY121" fmla="*/ 530935 h 546866"/>
                <a:gd name="connsiteX122" fmla="*/ 471217 w 3078018"/>
                <a:gd name="connsiteY122" fmla="*/ 512781 h 546866"/>
                <a:gd name="connsiteX123" fmla="*/ 468623 w 3078018"/>
                <a:gd name="connsiteY123" fmla="*/ 489439 h 546866"/>
                <a:gd name="connsiteX124" fmla="*/ 2517690 w 3078018"/>
                <a:gd name="connsiteY124" fmla="*/ 385330 h 546866"/>
                <a:gd name="connsiteX125" fmla="*/ 2543771 w 3078018"/>
                <a:gd name="connsiteY125" fmla="*/ 385330 h 546866"/>
                <a:gd name="connsiteX126" fmla="*/ 2543771 w 3078018"/>
                <a:gd name="connsiteY126" fmla="*/ 543500 h 546866"/>
                <a:gd name="connsiteX127" fmla="*/ 2517690 w 3078018"/>
                <a:gd name="connsiteY127" fmla="*/ 543500 h 546866"/>
                <a:gd name="connsiteX128" fmla="*/ 3006301 w 3078018"/>
                <a:gd name="connsiteY128" fmla="*/ 381965 h 546866"/>
                <a:gd name="connsiteX129" fmla="*/ 3030699 w 3078018"/>
                <a:gd name="connsiteY129" fmla="*/ 384189 h 546866"/>
                <a:gd name="connsiteX130" fmla="*/ 3050662 w 3078018"/>
                <a:gd name="connsiteY130" fmla="*/ 391970 h 546866"/>
                <a:gd name="connsiteX131" fmla="*/ 3064710 w 3078018"/>
                <a:gd name="connsiteY131" fmla="*/ 407164 h 546866"/>
                <a:gd name="connsiteX132" fmla="*/ 3070994 w 3078018"/>
                <a:gd name="connsiteY132" fmla="*/ 431250 h 546866"/>
                <a:gd name="connsiteX133" fmla="*/ 3044747 w 3078018"/>
                <a:gd name="connsiteY133" fmla="*/ 431250 h 546866"/>
                <a:gd name="connsiteX134" fmla="*/ 3041050 w 3078018"/>
                <a:gd name="connsiteY134" fmla="*/ 418651 h 546866"/>
                <a:gd name="connsiteX135" fmla="*/ 3032548 w 3078018"/>
                <a:gd name="connsiteY135" fmla="*/ 410499 h 546866"/>
                <a:gd name="connsiteX136" fmla="*/ 3021088 w 3078018"/>
                <a:gd name="connsiteY136" fmla="*/ 406052 h 546866"/>
                <a:gd name="connsiteX137" fmla="*/ 3008149 w 3078018"/>
                <a:gd name="connsiteY137" fmla="*/ 404570 h 546866"/>
                <a:gd name="connsiteX138" fmla="*/ 2996689 w 3078018"/>
                <a:gd name="connsiteY138" fmla="*/ 405681 h 546866"/>
                <a:gd name="connsiteX139" fmla="*/ 2985599 w 3078018"/>
                <a:gd name="connsiteY139" fmla="*/ 409016 h 546866"/>
                <a:gd name="connsiteX140" fmla="*/ 2977835 w 3078018"/>
                <a:gd name="connsiteY140" fmla="*/ 414945 h 546866"/>
                <a:gd name="connsiteX141" fmla="*/ 2974878 w 3078018"/>
                <a:gd name="connsiteY141" fmla="*/ 424951 h 546866"/>
                <a:gd name="connsiteX142" fmla="*/ 2979314 w 3078018"/>
                <a:gd name="connsiteY142" fmla="*/ 436068 h 546866"/>
                <a:gd name="connsiteX143" fmla="*/ 2991514 w 3078018"/>
                <a:gd name="connsiteY143" fmla="*/ 443479 h 546866"/>
                <a:gd name="connsiteX144" fmla="*/ 3008149 w 3078018"/>
                <a:gd name="connsiteY144" fmla="*/ 448296 h 546866"/>
                <a:gd name="connsiteX145" fmla="*/ 3026263 w 3078018"/>
                <a:gd name="connsiteY145" fmla="*/ 452372 h 546866"/>
                <a:gd name="connsiteX146" fmla="*/ 3045486 w 3078018"/>
                <a:gd name="connsiteY146" fmla="*/ 457560 h 546866"/>
                <a:gd name="connsiteX147" fmla="*/ 3061752 w 3078018"/>
                <a:gd name="connsiteY147" fmla="*/ 465713 h 546866"/>
                <a:gd name="connsiteX148" fmla="*/ 3073582 w 3078018"/>
                <a:gd name="connsiteY148" fmla="*/ 478312 h 546866"/>
                <a:gd name="connsiteX149" fmla="*/ 3078018 w 3078018"/>
                <a:gd name="connsiteY149" fmla="*/ 497211 h 546866"/>
                <a:gd name="connsiteX150" fmla="*/ 3071734 w 3078018"/>
                <a:gd name="connsiteY150" fmla="*/ 521297 h 546866"/>
                <a:gd name="connsiteX151" fmla="*/ 3056207 w 3078018"/>
                <a:gd name="connsiteY151" fmla="*/ 536490 h 546866"/>
                <a:gd name="connsiteX152" fmla="*/ 3034766 w 3078018"/>
                <a:gd name="connsiteY152" fmla="*/ 544643 h 546866"/>
                <a:gd name="connsiteX153" fmla="*/ 3010737 w 3078018"/>
                <a:gd name="connsiteY153" fmla="*/ 546866 h 546866"/>
                <a:gd name="connsiteX154" fmla="*/ 2985599 w 3078018"/>
                <a:gd name="connsiteY154" fmla="*/ 544272 h 546866"/>
                <a:gd name="connsiteX155" fmla="*/ 2964527 w 3078018"/>
                <a:gd name="connsiteY155" fmla="*/ 535008 h 546866"/>
                <a:gd name="connsiteX156" fmla="*/ 2950110 w 3078018"/>
                <a:gd name="connsiteY156" fmla="*/ 518703 h 546866"/>
                <a:gd name="connsiteX157" fmla="*/ 2943825 w 3078018"/>
                <a:gd name="connsiteY157" fmla="*/ 493505 h 546866"/>
                <a:gd name="connsiteX158" fmla="*/ 2969703 w 3078018"/>
                <a:gd name="connsiteY158" fmla="*/ 493505 h 546866"/>
                <a:gd name="connsiteX159" fmla="*/ 2973769 w 3078018"/>
                <a:gd name="connsiteY159" fmla="*/ 508328 h 546866"/>
                <a:gd name="connsiteX160" fmla="*/ 2983381 w 3078018"/>
                <a:gd name="connsiteY160" fmla="*/ 517592 h 546866"/>
                <a:gd name="connsiteX161" fmla="*/ 2996689 w 3078018"/>
                <a:gd name="connsiteY161" fmla="*/ 522780 h 546866"/>
                <a:gd name="connsiteX162" fmla="*/ 3012216 w 3078018"/>
                <a:gd name="connsiteY162" fmla="*/ 524262 h 546866"/>
                <a:gd name="connsiteX163" fmla="*/ 3025154 w 3078018"/>
                <a:gd name="connsiteY163" fmla="*/ 523521 h 546866"/>
                <a:gd name="connsiteX164" fmla="*/ 3037354 w 3078018"/>
                <a:gd name="connsiteY164" fmla="*/ 519815 h 546866"/>
                <a:gd name="connsiteX165" fmla="*/ 3046596 w 3078018"/>
                <a:gd name="connsiteY165" fmla="*/ 512774 h 546866"/>
                <a:gd name="connsiteX166" fmla="*/ 3050292 w 3078018"/>
                <a:gd name="connsiteY166" fmla="*/ 500546 h 546866"/>
                <a:gd name="connsiteX167" fmla="*/ 3042899 w 3078018"/>
                <a:gd name="connsiteY167" fmla="*/ 485353 h 546866"/>
                <a:gd name="connsiteX168" fmla="*/ 3023676 w 3078018"/>
                <a:gd name="connsiteY168" fmla="*/ 477200 h 546866"/>
                <a:gd name="connsiteX169" fmla="*/ 2998907 w 3078018"/>
                <a:gd name="connsiteY169" fmla="*/ 471271 h 546866"/>
                <a:gd name="connsiteX170" fmla="*/ 2974139 w 3078018"/>
                <a:gd name="connsiteY170" fmla="*/ 463860 h 546866"/>
                <a:gd name="connsiteX171" fmla="*/ 2954915 w 3078018"/>
                <a:gd name="connsiteY171" fmla="*/ 450520 h 546866"/>
                <a:gd name="connsiteX172" fmla="*/ 2947152 w 3078018"/>
                <a:gd name="connsiteY172" fmla="*/ 426803 h 546866"/>
                <a:gd name="connsiteX173" fmla="*/ 2952697 w 3078018"/>
                <a:gd name="connsiteY173" fmla="*/ 406422 h 546866"/>
                <a:gd name="connsiteX174" fmla="*/ 2966375 w 3078018"/>
                <a:gd name="connsiteY174" fmla="*/ 392341 h 546866"/>
                <a:gd name="connsiteX175" fmla="*/ 2985229 w 3078018"/>
                <a:gd name="connsiteY175" fmla="*/ 384559 h 546866"/>
                <a:gd name="connsiteX176" fmla="*/ 3006301 w 3078018"/>
                <a:gd name="connsiteY176" fmla="*/ 381965 h 546866"/>
                <a:gd name="connsiteX177" fmla="*/ 2860354 w 3078018"/>
                <a:gd name="connsiteY177" fmla="*/ 381965 h 546866"/>
                <a:gd name="connsiteX178" fmla="*/ 2895092 w 3078018"/>
                <a:gd name="connsiteY178" fmla="*/ 390488 h 546866"/>
                <a:gd name="connsiteX179" fmla="*/ 2917265 w 3078018"/>
                <a:gd name="connsiteY179" fmla="*/ 412722 h 546866"/>
                <a:gd name="connsiteX180" fmla="*/ 2929090 w 3078018"/>
                <a:gd name="connsiteY180" fmla="*/ 441997 h 546866"/>
                <a:gd name="connsiteX181" fmla="*/ 2931677 w 3078018"/>
                <a:gd name="connsiteY181" fmla="*/ 472383 h 546866"/>
                <a:gd name="connsiteX182" fmla="*/ 2813422 w 3078018"/>
                <a:gd name="connsiteY182" fmla="*/ 472383 h 546866"/>
                <a:gd name="connsiteX183" fmla="*/ 2816008 w 3078018"/>
                <a:gd name="connsiteY183" fmla="*/ 492023 h 546866"/>
                <a:gd name="connsiteX184" fmla="*/ 2824878 w 3078018"/>
                <a:gd name="connsiteY184" fmla="*/ 508698 h 546866"/>
                <a:gd name="connsiteX185" fmla="*/ 2840399 w 3078018"/>
                <a:gd name="connsiteY185" fmla="*/ 519815 h 546866"/>
                <a:gd name="connsiteX186" fmla="*/ 2862572 w 3078018"/>
                <a:gd name="connsiteY186" fmla="*/ 524262 h 546866"/>
                <a:gd name="connsiteX187" fmla="*/ 2889549 w 3078018"/>
                <a:gd name="connsiteY187" fmla="*/ 516480 h 546866"/>
                <a:gd name="connsiteX188" fmla="*/ 2903592 w 3078018"/>
                <a:gd name="connsiteY188" fmla="*/ 493505 h 546866"/>
                <a:gd name="connsiteX189" fmla="*/ 2929090 w 3078018"/>
                <a:gd name="connsiteY189" fmla="*/ 493505 h 546866"/>
                <a:gd name="connsiteX190" fmla="*/ 2906178 w 3078018"/>
                <a:gd name="connsiteY190" fmla="*/ 533526 h 546866"/>
                <a:gd name="connsiteX191" fmla="*/ 2861832 w 3078018"/>
                <a:gd name="connsiteY191" fmla="*/ 546866 h 546866"/>
                <a:gd name="connsiteX192" fmla="*/ 2828942 w 3078018"/>
                <a:gd name="connsiteY192" fmla="*/ 540937 h 546866"/>
                <a:gd name="connsiteX193" fmla="*/ 2805661 w 3078018"/>
                <a:gd name="connsiteY193" fmla="*/ 523521 h 546866"/>
                <a:gd name="connsiteX194" fmla="*/ 2791618 w 3078018"/>
                <a:gd name="connsiteY194" fmla="*/ 497211 h 546866"/>
                <a:gd name="connsiteX195" fmla="*/ 2786075 w 3078018"/>
                <a:gd name="connsiteY195" fmla="*/ 463860 h 546866"/>
                <a:gd name="connsiteX196" fmla="*/ 2791618 w 3078018"/>
                <a:gd name="connsiteY196" fmla="*/ 430880 h 546866"/>
                <a:gd name="connsiteX197" fmla="*/ 2807139 w 3078018"/>
                <a:gd name="connsiteY197" fmla="*/ 404940 h 546866"/>
                <a:gd name="connsiteX198" fmla="*/ 2830421 w 3078018"/>
                <a:gd name="connsiteY198" fmla="*/ 387894 h 546866"/>
                <a:gd name="connsiteX199" fmla="*/ 2860354 w 3078018"/>
                <a:gd name="connsiteY199" fmla="*/ 381965 h 546866"/>
                <a:gd name="connsiteX200" fmla="*/ 2642902 w 3078018"/>
                <a:gd name="connsiteY200" fmla="*/ 381965 h 546866"/>
                <a:gd name="connsiteX201" fmla="*/ 2668043 w 3078018"/>
                <a:gd name="connsiteY201" fmla="*/ 384930 h 546866"/>
                <a:gd name="connsiteX202" fmla="*/ 2689116 w 3078018"/>
                <a:gd name="connsiteY202" fmla="*/ 394935 h 546866"/>
                <a:gd name="connsiteX203" fmla="*/ 2703904 w 3078018"/>
                <a:gd name="connsiteY203" fmla="*/ 411981 h 546866"/>
                <a:gd name="connsiteX204" fmla="*/ 2710929 w 3078018"/>
                <a:gd name="connsiteY204" fmla="*/ 436068 h 546866"/>
                <a:gd name="connsiteX205" fmla="*/ 2684310 w 3078018"/>
                <a:gd name="connsiteY205" fmla="*/ 436068 h 546866"/>
                <a:gd name="connsiteX206" fmla="*/ 2671370 w 3078018"/>
                <a:gd name="connsiteY206" fmla="*/ 413093 h 546866"/>
                <a:gd name="connsiteX207" fmla="*/ 2645121 w 3078018"/>
                <a:gd name="connsiteY207" fmla="*/ 404570 h 546866"/>
                <a:gd name="connsiteX208" fmla="*/ 2621829 w 3078018"/>
                <a:gd name="connsiteY208" fmla="*/ 409758 h 546866"/>
                <a:gd name="connsiteX209" fmla="*/ 2606671 w 3078018"/>
                <a:gd name="connsiteY209" fmla="*/ 423839 h 546866"/>
                <a:gd name="connsiteX210" fmla="*/ 2598537 w 3078018"/>
                <a:gd name="connsiteY210" fmla="*/ 443479 h 546866"/>
                <a:gd name="connsiteX211" fmla="*/ 2595949 w 3078018"/>
                <a:gd name="connsiteY211" fmla="*/ 466454 h 546866"/>
                <a:gd name="connsiteX212" fmla="*/ 2598537 w 3078018"/>
                <a:gd name="connsiteY212" fmla="*/ 487947 h 546866"/>
                <a:gd name="connsiteX213" fmla="*/ 2606671 w 3078018"/>
                <a:gd name="connsiteY213" fmla="*/ 506475 h 546866"/>
                <a:gd name="connsiteX214" fmla="*/ 2621090 w 3078018"/>
                <a:gd name="connsiteY214" fmla="*/ 519445 h 546866"/>
                <a:gd name="connsiteX215" fmla="*/ 2642163 w 3078018"/>
                <a:gd name="connsiteY215" fmla="*/ 524262 h 546866"/>
                <a:gd name="connsiteX216" fmla="*/ 2672109 w 3078018"/>
                <a:gd name="connsiteY216" fmla="*/ 514257 h 546866"/>
                <a:gd name="connsiteX217" fmla="*/ 2685419 w 3078018"/>
                <a:gd name="connsiteY217" fmla="*/ 485723 h 546866"/>
                <a:gd name="connsiteX218" fmla="*/ 2712038 w 3078018"/>
                <a:gd name="connsiteY218" fmla="*/ 485723 h 546866"/>
                <a:gd name="connsiteX219" fmla="*/ 2690225 w 3078018"/>
                <a:gd name="connsiteY219" fmla="*/ 530932 h 546866"/>
                <a:gd name="connsiteX220" fmla="*/ 2642533 w 3078018"/>
                <a:gd name="connsiteY220" fmla="*/ 546866 h 546866"/>
                <a:gd name="connsiteX221" fmla="*/ 2610738 w 3078018"/>
                <a:gd name="connsiteY221" fmla="*/ 540937 h 546866"/>
                <a:gd name="connsiteX222" fmla="*/ 2587446 w 3078018"/>
                <a:gd name="connsiteY222" fmla="*/ 524632 h 546866"/>
                <a:gd name="connsiteX223" fmla="*/ 2573397 w 3078018"/>
                <a:gd name="connsiteY223" fmla="*/ 499063 h 546866"/>
                <a:gd name="connsiteX224" fmla="*/ 2568591 w 3078018"/>
                <a:gd name="connsiteY224" fmla="*/ 466454 h 546866"/>
                <a:gd name="connsiteX225" fmla="*/ 2573027 w 3078018"/>
                <a:gd name="connsiteY225" fmla="*/ 433474 h 546866"/>
                <a:gd name="connsiteX226" fmla="*/ 2587076 w 3078018"/>
                <a:gd name="connsiteY226" fmla="*/ 406422 h 546866"/>
                <a:gd name="connsiteX227" fmla="*/ 2610368 w 3078018"/>
                <a:gd name="connsiteY227" fmla="*/ 388265 h 546866"/>
                <a:gd name="connsiteX228" fmla="*/ 2642902 w 3078018"/>
                <a:gd name="connsiteY228" fmla="*/ 381965 h 546866"/>
                <a:gd name="connsiteX229" fmla="*/ 2261376 w 3078018"/>
                <a:gd name="connsiteY229" fmla="*/ 381965 h 546866"/>
                <a:gd name="connsiteX230" fmla="*/ 2296483 w 3078018"/>
                <a:gd name="connsiteY230" fmla="*/ 390488 h 546866"/>
                <a:gd name="connsiteX231" fmla="*/ 2318656 w 3078018"/>
                <a:gd name="connsiteY231" fmla="*/ 412722 h 546866"/>
                <a:gd name="connsiteX232" fmla="*/ 2330112 w 3078018"/>
                <a:gd name="connsiteY232" fmla="*/ 441997 h 546866"/>
                <a:gd name="connsiteX233" fmla="*/ 2332699 w 3078018"/>
                <a:gd name="connsiteY233" fmla="*/ 472383 h 546866"/>
                <a:gd name="connsiteX234" fmla="*/ 2214813 w 3078018"/>
                <a:gd name="connsiteY234" fmla="*/ 472383 h 546866"/>
                <a:gd name="connsiteX235" fmla="*/ 2217400 w 3078018"/>
                <a:gd name="connsiteY235" fmla="*/ 492023 h 546866"/>
                <a:gd name="connsiteX236" fmla="*/ 2226269 w 3078018"/>
                <a:gd name="connsiteY236" fmla="*/ 508698 h 546866"/>
                <a:gd name="connsiteX237" fmla="*/ 2241790 w 3078018"/>
                <a:gd name="connsiteY237" fmla="*/ 519815 h 546866"/>
                <a:gd name="connsiteX238" fmla="*/ 2263963 w 3078018"/>
                <a:gd name="connsiteY238" fmla="*/ 524262 h 546866"/>
                <a:gd name="connsiteX239" fmla="*/ 2290940 w 3078018"/>
                <a:gd name="connsiteY239" fmla="*/ 516480 h 546866"/>
                <a:gd name="connsiteX240" fmla="*/ 2304983 w 3078018"/>
                <a:gd name="connsiteY240" fmla="*/ 493505 h 546866"/>
                <a:gd name="connsiteX241" fmla="*/ 2330482 w 3078018"/>
                <a:gd name="connsiteY241" fmla="*/ 493505 h 546866"/>
                <a:gd name="connsiteX242" fmla="*/ 2307570 w 3078018"/>
                <a:gd name="connsiteY242" fmla="*/ 533526 h 546866"/>
                <a:gd name="connsiteX243" fmla="*/ 2262854 w 3078018"/>
                <a:gd name="connsiteY243" fmla="*/ 546866 h 546866"/>
                <a:gd name="connsiteX244" fmla="*/ 2230334 w 3078018"/>
                <a:gd name="connsiteY244" fmla="*/ 540937 h 546866"/>
                <a:gd name="connsiteX245" fmla="*/ 2207053 w 3078018"/>
                <a:gd name="connsiteY245" fmla="*/ 523521 h 546866"/>
                <a:gd name="connsiteX246" fmla="*/ 2192640 w 3078018"/>
                <a:gd name="connsiteY246" fmla="*/ 497211 h 546866"/>
                <a:gd name="connsiteX247" fmla="*/ 2187467 w 3078018"/>
                <a:gd name="connsiteY247" fmla="*/ 463860 h 546866"/>
                <a:gd name="connsiteX248" fmla="*/ 2193010 w 3078018"/>
                <a:gd name="connsiteY248" fmla="*/ 430880 h 546866"/>
                <a:gd name="connsiteX249" fmla="*/ 2208162 w 3078018"/>
                <a:gd name="connsiteY249" fmla="*/ 404940 h 546866"/>
                <a:gd name="connsiteX250" fmla="*/ 2231813 w 3078018"/>
                <a:gd name="connsiteY250" fmla="*/ 387894 h 546866"/>
                <a:gd name="connsiteX251" fmla="*/ 2261376 w 3078018"/>
                <a:gd name="connsiteY251" fmla="*/ 381965 h 546866"/>
                <a:gd name="connsiteX252" fmla="*/ 1851598 w 3078018"/>
                <a:gd name="connsiteY252" fmla="*/ 381965 h 546866"/>
                <a:gd name="connsiteX253" fmla="*/ 1876357 w 3078018"/>
                <a:gd name="connsiteY253" fmla="*/ 384189 h 546866"/>
                <a:gd name="connsiteX254" fmla="*/ 1896312 w 3078018"/>
                <a:gd name="connsiteY254" fmla="*/ 391970 h 546866"/>
                <a:gd name="connsiteX255" fmla="*/ 1909985 w 3078018"/>
                <a:gd name="connsiteY255" fmla="*/ 407164 h 546866"/>
                <a:gd name="connsiteX256" fmla="*/ 1916267 w 3078018"/>
                <a:gd name="connsiteY256" fmla="*/ 431250 h 546866"/>
                <a:gd name="connsiteX257" fmla="*/ 1890399 w 3078018"/>
                <a:gd name="connsiteY257" fmla="*/ 431250 h 546866"/>
                <a:gd name="connsiteX258" fmla="*/ 1886334 w 3078018"/>
                <a:gd name="connsiteY258" fmla="*/ 418651 h 546866"/>
                <a:gd name="connsiteX259" fmla="*/ 1877835 w 3078018"/>
                <a:gd name="connsiteY259" fmla="*/ 410499 h 546866"/>
                <a:gd name="connsiteX260" fmla="*/ 1866379 w 3078018"/>
                <a:gd name="connsiteY260" fmla="*/ 406052 h 546866"/>
                <a:gd name="connsiteX261" fmla="*/ 1853815 w 3078018"/>
                <a:gd name="connsiteY261" fmla="*/ 404570 h 546866"/>
                <a:gd name="connsiteX262" fmla="*/ 1841990 w 3078018"/>
                <a:gd name="connsiteY262" fmla="*/ 405681 h 546866"/>
                <a:gd name="connsiteX263" fmla="*/ 1831273 w 3078018"/>
                <a:gd name="connsiteY263" fmla="*/ 409016 h 546866"/>
                <a:gd name="connsiteX264" fmla="*/ 1823144 w 3078018"/>
                <a:gd name="connsiteY264" fmla="*/ 414945 h 546866"/>
                <a:gd name="connsiteX265" fmla="*/ 1820187 w 3078018"/>
                <a:gd name="connsiteY265" fmla="*/ 424951 h 546866"/>
                <a:gd name="connsiteX266" fmla="*/ 1824991 w 3078018"/>
                <a:gd name="connsiteY266" fmla="*/ 436068 h 546866"/>
                <a:gd name="connsiteX267" fmla="*/ 1836816 w 3078018"/>
                <a:gd name="connsiteY267" fmla="*/ 443479 h 546866"/>
                <a:gd name="connsiteX268" fmla="*/ 1853446 w 3078018"/>
                <a:gd name="connsiteY268" fmla="*/ 448296 h 546866"/>
                <a:gd name="connsiteX269" fmla="*/ 1871553 w 3078018"/>
                <a:gd name="connsiteY269" fmla="*/ 452372 h 546866"/>
                <a:gd name="connsiteX270" fmla="*/ 1890769 w 3078018"/>
                <a:gd name="connsiteY270" fmla="*/ 457560 h 546866"/>
                <a:gd name="connsiteX271" fmla="*/ 1907028 w 3078018"/>
                <a:gd name="connsiteY271" fmla="*/ 465713 h 546866"/>
                <a:gd name="connsiteX272" fmla="*/ 1918853 w 3078018"/>
                <a:gd name="connsiteY272" fmla="*/ 478312 h 546866"/>
                <a:gd name="connsiteX273" fmla="*/ 1923288 w 3078018"/>
                <a:gd name="connsiteY273" fmla="*/ 497211 h 546866"/>
                <a:gd name="connsiteX274" fmla="*/ 1917375 w 3078018"/>
                <a:gd name="connsiteY274" fmla="*/ 521297 h 546866"/>
                <a:gd name="connsiteX275" fmla="*/ 1901855 w 3078018"/>
                <a:gd name="connsiteY275" fmla="*/ 536490 h 546866"/>
                <a:gd name="connsiteX276" fmla="*/ 1880052 w 3078018"/>
                <a:gd name="connsiteY276" fmla="*/ 544643 h 546866"/>
                <a:gd name="connsiteX277" fmla="*/ 1856032 w 3078018"/>
                <a:gd name="connsiteY277" fmla="*/ 546866 h 546866"/>
                <a:gd name="connsiteX278" fmla="*/ 1831273 w 3078018"/>
                <a:gd name="connsiteY278" fmla="*/ 544272 h 546866"/>
                <a:gd name="connsiteX279" fmla="*/ 1810210 w 3078018"/>
                <a:gd name="connsiteY279" fmla="*/ 535008 h 546866"/>
                <a:gd name="connsiteX280" fmla="*/ 1795428 w 3078018"/>
                <a:gd name="connsiteY280" fmla="*/ 518703 h 546866"/>
                <a:gd name="connsiteX281" fmla="*/ 1789516 w 3078018"/>
                <a:gd name="connsiteY281" fmla="*/ 493505 h 546866"/>
                <a:gd name="connsiteX282" fmla="*/ 1815383 w 3078018"/>
                <a:gd name="connsiteY282" fmla="*/ 493505 h 546866"/>
                <a:gd name="connsiteX283" fmla="*/ 1819079 w 3078018"/>
                <a:gd name="connsiteY283" fmla="*/ 508328 h 546866"/>
                <a:gd name="connsiteX284" fmla="*/ 1828687 w 3078018"/>
                <a:gd name="connsiteY284" fmla="*/ 517592 h 546866"/>
                <a:gd name="connsiteX285" fmla="*/ 1842360 w 3078018"/>
                <a:gd name="connsiteY285" fmla="*/ 522780 h 546866"/>
                <a:gd name="connsiteX286" fmla="*/ 1857510 w 3078018"/>
                <a:gd name="connsiteY286" fmla="*/ 524262 h 546866"/>
                <a:gd name="connsiteX287" fmla="*/ 1870444 w 3078018"/>
                <a:gd name="connsiteY287" fmla="*/ 523521 h 546866"/>
                <a:gd name="connsiteX288" fmla="*/ 1882639 w 3078018"/>
                <a:gd name="connsiteY288" fmla="*/ 519815 h 546866"/>
                <a:gd name="connsiteX289" fmla="*/ 1892247 w 3078018"/>
                <a:gd name="connsiteY289" fmla="*/ 512774 h 546866"/>
                <a:gd name="connsiteX290" fmla="*/ 1895942 w 3078018"/>
                <a:gd name="connsiteY290" fmla="*/ 500546 h 546866"/>
                <a:gd name="connsiteX291" fmla="*/ 1888182 w 3078018"/>
                <a:gd name="connsiteY291" fmla="*/ 485353 h 546866"/>
                <a:gd name="connsiteX292" fmla="*/ 1868966 w 3078018"/>
                <a:gd name="connsiteY292" fmla="*/ 477200 h 546866"/>
                <a:gd name="connsiteX293" fmla="*/ 1844207 w 3078018"/>
                <a:gd name="connsiteY293" fmla="*/ 471271 h 546866"/>
                <a:gd name="connsiteX294" fmla="*/ 1819448 w 3078018"/>
                <a:gd name="connsiteY294" fmla="*/ 463860 h 546866"/>
                <a:gd name="connsiteX295" fmla="*/ 1800232 w 3078018"/>
                <a:gd name="connsiteY295" fmla="*/ 450520 h 546866"/>
                <a:gd name="connsiteX296" fmla="*/ 1792842 w 3078018"/>
                <a:gd name="connsiteY296" fmla="*/ 426803 h 546866"/>
                <a:gd name="connsiteX297" fmla="*/ 1798015 w 3078018"/>
                <a:gd name="connsiteY297" fmla="*/ 406422 h 546866"/>
                <a:gd name="connsiteX298" fmla="*/ 1811688 w 3078018"/>
                <a:gd name="connsiteY298" fmla="*/ 392341 h 546866"/>
                <a:gd name="connsiteX299" fmla="*/ 1830534 w 3078018"/>
                <a:gd name="connsiteY299" fmla="*/ 384559 h 546866"/>
                <a:gd name="connsiteX300" fmla="*/ 1851598 w 3078018"/>
                <a:gd name="connsiteY300" fmla="*/ 381965 h 546866"/>
                <a:gd name="connsiteX301" fmla="*/ 1535854 w 3078018"/>
                <a:gd name="connsiteY301" fmla="*/ 381965 h 546866"/>
                <a:gd name="connsiteX302" fmla="*/ 1568772 w 3078018"/>
                <a:gd name="connsiteY302" fmla="*/ 388265 h 546866"/>
                <a:gd name="connsiteX303" fmla="*/ 1592813 w 3078018"/>
                <a:gd name="connsiteY303" fmla="*/ 405682 h 546866"/>
                <a:gd name="connsiteX304" fmla="*/ 1607608 w 3078018"/>
                <a:gd name="connsiteY304" fmla="*/ 431991 h 546866"/>
                <a:gd name="connsiteX305" fmla="*/ 1612416 w 3078018"/>
                <a:gd name="connsiteY305" fmla="*/ 464601 h 546866"/>
                <a:gd name="connsiteX306" fmla="*/ 1607608 w 3078018"/>
                <a:gd name="connsiteY306" fmla="*/ 497211 h 546866"/>
                <a:gd name="connsiteX307" fmla="*/ 1592813 w 3078018"/>
                <a:gd name="connsiteY307" fmla="*/ 523150 h 546866"/>
                <a:gd name="connsiteX308" fmla="*/ 1568772 w 3078018"/>
                <a:gd name="connsiteY308" fmla="*/ 540567 h 546866"/>
                <a:gd name="connsiteX309" fmla="*/ 1535854 w 3078018"/>
                <a:gd name="connsiteY309" fmla="*/ 546866 h 546866"/>
                <a:gd name="connsiteX310" fmla="*/ 1502937 w 3078018"/>
                <a:gd name="connsiteY310" fmla="*/ 540567 h 546866"/>
                <a:gd name="connsiteX311" fmla="*/ 1478526 w 3078018"/>
                <a:gd name="connsiteY311" fmla="*/ 523150 h 546866"/>
                <a:gd name="connsiteX312" fmla="*/ 1464101 w 3078018"/>
                <a:gd name="connsiteY312" fmla="*/ 497211 h 546866"/>
                <a:gd name="connsiteX313" fmla="*/ 1459293 w 3078018"/>
                <a:gd name="connsiteY313" fmla="*/ 464601 h 546866"/>
                <a:gd name="connsiteX314" fmla="*/ 1464101 w 3078018"/>
                <a:gd name="connsiteY314" fmla="*/ 431991 h 546866"/>
                <a:gd name="connsiteX315" fmla="*/ 1478526 w 3078018"/>
                <a:gd name="connsiteY315" fmla="*/ 405682 h 546866"/>
                <a:gd name="connsiteX316" fmla="*/ 1502937 w 3078018"/>
                <a:gd name="connsiteY316" fmla="*/ 388265 h 546866"/>
                <a:gd name="connsiteX317" fmla="*/ 1535854 w 3078018"/>
                <a:gd name="connsiteY317" fmla="*/ 381965 h 546866"/>
                <a:gd name="connsiteX318" fmla="*/ 1290174 w 3078018"/>
                <a:gd name="connsiteY318" fmla="*/ 381965 h 546866"/>
                <a:gd name="connsiteX319" fmla="*/ 1316765 w 3078018"/>
                <a:gd name="connsiteY319" fmla="*/ 387893 h 546866"/>
                <a:gd name="connsiteX320" fmla="*/ 1333384 w 3078018"/>
                <a:gd name="connsiteY320" fmla="*/ 408641 h 546866"/>
                <a:gd name="connsiteX321" fmla="*/ 1354435 w 3078018"/>
                <a:gd name="connsiteY321" fmla="*/ 389005 h 546866"/>
                <a:gd name="connsiteX322" fmla="*/ 1382872 w 3078018"/>
                <a:gd name="connsiteY322" fmla="*/ 381965 h 546866"/>
                <a:gd name="connsiteX323" fmla="*/ 1404293 w 3078018"/>
                <a:gd name="connsiteY323" fmla="*/ 384559 h 546866"/>
                <a:gd name="connsiteX324" fmla="*/ 1420912 w 3078018"/>
                <a:gd name="connsiteY324" fmla="*/ 392339 h 546866"/>
                <a:gd name="connsiteX325" fmla="*/ 1431622 w 3078018"/>
                <a:gd name="connsiteY325" fmla="*/ 406788 h 546866"/>
                <a:gd name="connsiteX326" fmla="*/ 1435315 w 3078018"/>
                <a:gd name="connsiteY326" fmla="*/ 427536 h 546866"/>
                <a:gd name="connsiteX327" fmla="*/ 1435315 w 3078018"/>
                <a:gd name="connsiteY327" fmla="*/ 543501 h 546866"/>
                <a:gd name="connsiteX328" fmla="*/ 1409463 w 3078018"/>
                <a:gd name="connsiteY328" fmla="*/ 543501 h 546866"/>
                <a:gd name="connsiteX329" fmla="*/ 1409463 w 3078018"/>
                <a:gd name="connsiteY329" fmla="*/ 439763 h 546866"/>
                <a:gd name="connsiteX330" fmla="*/ 1407986 w 3078018"/>
                <a:gd name="connsiteY330" fmla="*/ 426054 h 546866"/>
                <a:gd name="connsiteX331" fmla="*/ 1403554 w 3078018"/>
                <a:gd name="connsiteY331" fmla="*/ 414939 h 546866"/>
                <a:gd name="connsiteX332" fmla="*/ 1394321 w 3078018"/>
                <a:gd name="connsiteY332" fmla="*/ 407529 h 546866"/>
                <a:gd name="connsiteX333" fmla="*/ 1378810 w 3078018"/>
                <a:gd name="connsiteY333" fmla="*/ 404565 h 546866"/>
                <a:gd name="connsiteX334" fmla="*/ 1348895 w 3078018"/>
                <a:gd name="connsiteY334" fmla="*/ 415680 h 546866"/>
                <a:gd name="connsiteX335" fmla="*/ 1337816 w 3078018"/>
                <a:gd name="connsiteY335" fmla="*/ 444949 h 546866"/>
                <a:gd name="connsiteX336" fmla="*/ 1337816 w 3078018"/>
                <a:gd name="connsiteY336" fmla="*/ 543501 h 546866"/>
                <a:gd name="connsiteX337" fmla="*/ 1311964 w 3078018"/>
                <a:gd name="connsiteY337" fmla="*/ 543501 h 546866"/>
                <a:gd name="connsiteX338" fmla="*/ 1311964 w 3078018"/>
                <a:gd name="connsiteY338" fmla="*/ 439763 h 546866"/>
                <a:gd name="connsiteX339" fmla="*/ 1310487 w 3078018"/>
                <a:gd name="connsiteY339" fmla="*/ 425684 h 546866"/>
                <a:gd name="connsiteX340" fmla="*/ 1305686 w 3078018"/>
                <a:gd name="connsiteY340" fmla="*/ 414569 h 546866"/>
                <a:gd name="connsiteX341" fmla="*/ 1296822 w 3078018"/>
                <a:gd name="connsiteY341" fmla="*/ 407159 h 546866"/>
                <a:gd name="connsiteX342" fmla="*/ 1282419 w 3078018"/>
                <a:gd name="connsiteY342" fmla="*/ 404565 h 546866"/>
                <a:gd name="connsiteX343" fmla="*/ 1262845 w 3078018"/>
                <a:gd name="connsiteY343" fmla="*/ 409382 h 546866"/>
                <a:gd name="connsiteX344" fmla="*/ 1249919 w 3078018"/>
                <a:gd name="connsiteY344" fmla="*/ 420497 h 546866"/>
                <a:gd name="connsiteX345" fmla="*/ 1242533 w 3078018"/>
                <a:gd name="connsiteY345" fmla="*/ 433464 h 546866"/>
                <a:gd name="connsiteX346" fmla="*/ 1240317 w 3078018"/>
                <a:gd name="connsiteY346" fmla="*/ 444949 h 546866"/>
                <a:gd name="connsiteX347" fmla="*/ 1240317 w 3078018"/>
                <a:gd name="connsiteY347" fmla="*/ 543501 h 546866"/>
                <a:gd name="connsiteX348" fmla="*/ 1214465 w 3078018"/>
                <a:gd name="connsiteY348" fmla="*/ 543501 h 546866"/>
                <a:gd name="connsiteX349" fmla="*/ 1214465 w 3078018"/>
                <a:gd name="connsiteY349" fmla="*/ 385300 h 546866"/>
                <a:gd name="connsiteX350" fmla="*/ 1238840 w 3078018"/>
                <a:gd name="connsiteY350" fmla="*/ 385300 h 546866"/>
                <a:gd name="connsiteX351" fmla="*/ 1238840 w 3078018"/>
                <a:gd name="connsiteY351" fmla="*/ 408641 h 546866"/>
                <a:gd name="connsiteX352" fmla="*/ 1239209 w 3078018"/>
                <a:gd name="connsiteY352" fmla="*/ 408641 h 546866"/>
                <a:gd name="connsiteX353" fmla="*/ 1290174 w 3078018"/>
                <a:gd name="connsiteY353" fmla="*/ 381965 h 546866"/>
                <a:gd name="connsiteX354" fmla="*/ 1113925 w 3078018"/>
                <a:gd name="connsiteY354" fmla="*/ 381965 h 546866"/>
                <a:gd name="connsiteX355" fmla="*/ 1146843 w 3078018"/>
                <a:gd name="connsiteY355" fmla="*/ 388265 h 546866"/>
                <a:gd name="connsiteX356" fmla="*/ 1170884 w 3078018"/>
                <a:gd name="connsiteY356" fmla="*/ 405682 h 546866"/>
                <a:gd name="connsiteX357" fmla="*/ 1185679 w 3078018"/>
                <a:gd name="connsiteY357" fmla="*/ 431991 h 546866"/>
                <a:gd name="connsiteX358" fmla="*/ 1190487 w 3078018"/>
                <a:gd name="connsiteY358" fmla="*/ 464601 h 546866"/>
                <a:gd name="connsiteX359" fmla="*/ 1185679 w 3078018"/>
                <a:gd name="connsiteY359" fmla="*/ 497211 h 546866"/>
                <a:gd name="connsiteX360" fmla="*/ 1170884 w 3078018"/>
                <a:gd name="connsiteY360" fmla="*/ 523150 h 546866"/>
                <a:gd name="connsiteX361" fmla="*/ 1146843 w 3078018"/>
                <a:gd name="connsiteY361" fmla="*/ 540567 h 546866"/>
                <a:gd name="connsiteX362" fmla="*/ 1113925 w 3078018"/>
                <a:gd name="connsiteY362" fmla="*/ 546866 h 546866"/>
                <a:gd name="connsiteX363" fmla="*/ 1081008 w 3078018"/>
                <a:gd name="connsiteY363" fmla="*/ 540567 h 546866"/>
                <a:gd name="connsiteX364" fmla="*/ 1056967 w 3078018"/>
                <a:gd name="connsiteY364" fmla="*/ 523150 h 546866"/>
                <a:gd name="connsiteX365" fmla="*/ 1042172 w 3078018"/>
                <a:gd name="connsiteY365" fmla="*/ 497211 h 546866"/>
                <a:gd name="connsiteX366" fmla="*/ 1037364 w 3078018"/>
                <a:gd name="connsiteY366" fmla="*/ 464601 h 546866"/>
                <a:gd name="connsiteX367" fmla="*/ 1042172 w 3078018"/>
                <a:gd name="connsiteY367" fmla="*/ 431991 h 546866"/>
                <a:gd name="connsiteX368" fmla="*/ 1056967 w 3078018"/>
                <a:gd name="connsiteY368" fmla="*/ 405682 h 546866"/>
                <a:gd name="connsiteX369" fmla="*/ 1081008 w 3078018"/>
                <a:gd name="connsiteY369" fmla="*/ 388265 h 546866"/>
                <a:gd name="connsiteX370" fmla="*/ 1113925 w 3078018"/>
                <a:gd name="connsiteY370" fmla="*/ 381965 h 546866"/>
                <a:gd name="connsiteX371" fmla="*/ 959747 w 3078018"/>
                <a:gd name="connsiteY371" fmla="*/ 381965 h 546866"/>
                <a:gd name="connsiteX372" fmla="*/ 985690 w 3078018"/>
                <a:gd name="connsiteY372" fmla="*/ 386041 h 546866"/>
                <a:gd name="connsiteX373" fmla="*/ 1002738 w 3078018"/>
                <a:gd name="connsiteY373" fmla="*/ 397897 h 546866"/>
                <a:gd name="connsiteX374" fmla="*/ 1011633 w 3078018"/>
                <a:gd name="connsiteY374" fmla="*/ 416051 h 546866"/>
                <a:gd name="connsiteX375" fmla="*/ 1014227 w 3078018"/>
                <a:gd name="connsiteY375" fmla="*/ 439392 h 546866"/>
                <a:gd name="connsiteX376" fmla="*/ 1014227 w 3078018"/>
                <a:gd name="connsiteY376" fmla="*/ 543501 h 546866"/>
                <a:gd name="connsiteX377" fmla="*/ 988284 w 3078018"/>
                <a:gd name="connsiteY377" fmla="*/ 543501 h 546866"/>
                <a:gd name="connsiteX378" fmla="*/ 988284 w 3078018"/>
                <a:gd name="connsiteY378" fmla="*/ 436428 h 546866"/>
                <a:gd name="connsiteX379" fmla="*/ 979760 w 3078018"/>
                <a:gd name="connsiteY379" fmla="*/ 413457 h 546866"/>
                <a:gd name="connsiteX380" fmla="*/ 956040 w 3078018"/>
                <a:gd name="connsiteY380" fmla="*/ 404565 h 546866"/>
                <a:gd name="connsiteX381" fmla="*/ 935286 w 3078018"/>
                <a:gd name="connsiteY381" fmla="*/ 408270 h 546866"/>
                <a:gd name="connsiteX382" fmla="*/ 920832 w 3078018"/>
                <a:gd name="connsiteY382" fmla="*/ 418644 h 546866"/>
                <a:gd name="connsiteX383" fmla="*/ 912308 w 3078018"/>
                <a:gd name="connsiteY383" fmla="*/ 434576 h 546866"/>
                <a:gd name="connsiteX384" fmla="*/ 909343 w 3078018"/>
                <a:gd name="connsiteY384" fmla="*/ 454212 h 546866"/>
                <a:gd name="connsiteX385" fmla="*/ 909343 w 3078018"/>
                <a:gd name="connsiteY385" fmla="*/ 543501 h 546866"/>
                <a:gd name="connsiteX386" fmla="*/ 883400 w 3078018"/>
                <a:gd name="connsiteY386" fmla="*/ 543501 h 546866"/>
                <a:gd name="connsiteX387" fmla="*/ 883400 w 3078018"/>
                <a:gd name="connsiteY387" fmla="*/ 385300 h 546866"/>
                <a:gd name="connsiteX388" fmla="*/ 907861 w 3078018"/>
                <a:gd name="connsiteY388" fmla="*/ 385300 h 546866"/>
                <a:gd name="connsiteX389" fmla="*/ 907861 w 3078018"/>
                <a:gd name="connsiteY389" fmla="*/ 410493 h 546866"/>
                <a:gd name="connsiteX390" fmla="*/ 908231 w 3078018"/>
                <a:gd name="connsiteY390" fmla="*/ 410493 h 546866"/>
                <a:gd name="connsiteX391" fmla="*/ 959747 w 3078018"/>
                <a:gd name="connsiteY391" fmla="*/ 381965 h 546866"/>
                <a:gd name="connsiteX392" fmla="*/ 782861 w 3078018"/>
                <a:gd name="connsiteY392" fmla="*/ 381965 h 546866"/>
                <a:gd name="connsiteX393" fmla="*/ 815779 w 3078018"/>
                <a:gd name="connsiteY393" fmla="*/ 388265 h 546866"/>
                <a:gd name="connsiteX394" fmla="*/ 839820 w 3078018"/>
                <a:gd name="connsiteY394" fmla="*/ 405682 h 546866"/>
                <a:gd name="connsiteX395" fmla="*/ 854615 w 3078018"/>
                <a:gd name="connsiteY395" fmla="*/ 431991 h 546866"/>
                <a:gd name="connsiteX396" fmla="*/ 859423 w 3078018"/>
                <a:gd name="connsiteY396" fmla="*/ 464601 h 546866"/>
                <a:gd name="connsiteX397" fmla="*/ 854615 w 3078018"/>
                <a:gd name="connsiteY397" fmla="*/ 497211 h 546866"/>
                <a:gd name="connsiteX398" fmla="*/ 839820 w 3078018"/>
                <a:gd name="connsiteY398" fmla="*/ 523150 h 546866"/>
                <a:gd name="connsiteX399" fmla="*/ 815779 w 3078018"/>
                <a:gd name="connsiteY399" fmla="*/ 540567 h 546866"/>
                <a:gd name="connsiteX400" fmla="*/ 782861 w 3078018"/>
                <a:gd name="connsiteY400" fmla="*/ 546866 h 546866"/>
                <a:gd name="connsiteX401" fmla="*/ 749944 w 3078018"/>
                <a:gd name="connsiteY401" fmla="*/ 540567 h 546866"/>
                <a:gd name="connsiteX402" fmla="*/ 725903 w 3078018"/>
                <a:gd name="connsiteY402" fmla="*/ 523150 h 546866"/>
                <a:gd name="connsiteX403" fmla="*/ 711108 w 3078018"/>
                <a:gd name="connsiteY403" fmla="*/ 497211 h 546866"/>
                <a:gd name="connsiteX404" fmla="*/ 706300 w 3078018"/>
                <a:gd name="connsiteY404" fmla="*/ 464601 h 546866"/>
                <a:gd name="connsiteX405" fmla="*/ 711108 w 3078018"/>
                <a:gd name="connsiteY405" fmla="*/ 431991 h 546866"/>
                <a:gd name="connsiteX406" fmla="*/ 725903 w 3078018"/>
                <a:gd name="connsiteY406" fmla="*/ 405682 h 546866"/>
                <a:gd name="connsiteX407" fmla="*/ 749944 w 3078018"/>
                <a:gd name="connsiteY407" fmla="*/ 388265 h 546866"/>
                <a:gd name="connsiteX408" fmla="*/ 782861 w 3078018"/>
                <a:gd name="connsiteY408" fmla="*/ 381965 h 546866"/>
                <a:gd name="connsiteX409" fmla="*/ 359040 w 3078018"/>
                <a:gd name="connsiteY409" fmla="*/ 351676 h 546866"/>
                <a:gd name="connsiteX410" fmla="*/ 322231 w 3078018"/>
                <a:gd name="connsiteY410" fmla="*/ 453478 h 546866"/>
                <a:gd name="connsiteX411" fmla="*/ 395848 w 3078018"/>
                <a:gd name="connsiteY411" fmla="*/ 453478 h 546866"/>
                <a:gd name="connsiteX412" fmla="*/ 359776 w 3078018"/>
                <a:gd name="connsiteY412" fmla="*/ 351676 h 546866"/>
                <a:gd name="connsiteX413" fmla="*/ 78008 w 3078018"/>
                <a:gd name="connsiteY413" fmla="*/ 348311 h 546866"/>
                <a:gd name="connsiteX414" fmla="*/ 60726 w 3078018"/>
                <a:gd name="connsiteY414" fmla="*/ 353894 h 546866"/>
                <a:gd name="connsiteX415" fmla="*/ 53004 w 3078018"/>
                <a:gd name="connsiteY415" fmla="*/ 371761 h 546866"/>
                <a:gd name="connsiteX416" fmla="*/ 54843 w 3078018"/>
                <a:gd name="connsiteY416" fmla="*/ 381439 h 546866"/>
                <a:gd name="connsiteX417" fmla="*/ 59991 w 3078018"/>
                <a:gd name="connsiteY417" fmla="*/ 391117 h 546866"/>
                <a:gd name="connsiteX418" fmla="*/ 66609 w 3078018"/>
                <a:gd name="connsiteY418" fmla="*/ 400423 h 546866"/>
                <a:gd name="connsiteX419" fmla="*/ 73963 w 3078018"/>
                <a:gd name="connsiteY419" fmla="*/ 409729 h 546866"/>
                <a:gd name="connsiteX420" fmla="*/ 83523 w 3078018"/>
                <a:gd name="connsiteY420" fmla="*/ 403029 h 546866"/>
                <a:gd name="connsiteX421" fmla="*/ 93083 w 3078018"/>
                <a:gd name="connsiteY421" fmla="*/ 394468 h 546866"/>
                <a:gd name="connsiteX422" fmla="*/ 100069 w 3078018"/>
                <a:gd name="connsiteY422" fmla="*/ 384417 h 546866"/>
                <a:gd name="connsiteX423" fmla="*/ 102643 w 3078018"/>
                <a:gd name="connsiteY423" fmla="*/ 371761 h 546866"/>
                <a:gd name="connsiteX424" fmla="*/ 96024 w 3078018"/>
                <a:gd name="connsiteY424" fmla="*/ 355011 h 546866"/>
                <a:gd name="connsiteX425" fmla="*/ 78008 w 3078018"/>
                <a:gd name="connsiteY425" fmla="*/ 348311 h 546866"/>
                <a:gd name="connsiteX426" fmla="*/ 641666 w 3078018"/>
                <a:gd name="connsiteY426" fmla="*/ 338636 h 546866"/>
                <a:gd name="connsiteX427" fmla="*/ 667626 w 3078018"/>
                <a:gd name="connsiteY427" fmla="*/ 338636 h 546866"/>
                <a:gd name="connsiteX428" fmla="*/ 667626 w 3078018"/>
                <a:gd name="connsiteY428" fmla="*/ 385600 h 546866"/>
                <a:gd name="connsiteX429" fmla="*/ 699148 w 3078018"/>
                <a:gd name="connsiteY429" fmla="*/ 385600 h 546866"/>
                <a:gd name="connsiteX430" fmla="*/ 699148 w 3078018"/>
                <a:gd name="connsiteY430" fmla="*/ 408527 h 546866"/>
                <a:gd name="connsiteX431" fmla="*/ 667626 w 3078018"/>
                <a:gd name="connsiteY431" fmla="*/ 408527 h 546866"/>
                <a:gd name="connsiteX432" fmla="*/ 667626 w 3078018"/>
                <a:gd name="connsiteY432" fmla="*/ 506522 h 546866"/>
                <a:gd name="connsiteX433" fmla="*/ 668367 w 3078018"/>
                <a:gd name="connsiteY433" fmla="*/ 513918 h 546866"/>
                <a:gd name="connsiteX434" fmla="*/ 671334 w 3078018"/>
                <a:gd name="connsiteY434" fmla="*/ 518355 h 546866"/>
                <a:gd name="connsiteX435" fmla="*/ 677268 w 3078018"/>
                <a:gd name="connsiteY435" fmla="*/ 520204 h 546866"/>
                <a:gd name="connsiteX436" fmla="*/ 687281 w 3078018"/>
                <a:gd name="connsiteY436" fmla="*/ 520574 h 546866"/>
                <a:gd name="connsiteX437" fmla="*/ 699148 w 3078018"/>
                <a:gd name="connsiteY437" fmla="*/ 520574 h 546866"/>
                <a:gd name="connsiteX438" fmla="*/ 699148 w 3078018"/>
                <a:gd name="connsiteY438" fmla="*/ 543501 h 546866"/>
                <a:gd name="connsiteX439" fmla="*/ 679122 w 3078018"/>
                <a:gd name="connsiteY439" fmla="*/ 543501 h 546866"/>
                <a:gd name="connsiteX440" fmla="*/ 662063 w 3078018"/>
                <a:gd name="connsiteY440" fmla="*/ 542022 h 546866"/>
                <a:gd name="connsiteX441" fmla="*/ 650196 w 3078018"/>
                <a:gd name="connsiteY441" fmla="*/ 537215 h 546866"/>
                <a:gd name="connsiteX442" fmla="*/ 643891 w 3078018"/>
                <a:gd name="connsiteY442" fmla="*/ 526861 h 546866"/>
                <a:gd name="connsiteX443" fmla="*/ 641666 w 3078018"/>
                <a:gd name="connsiteY443" fmla="*/ 509111 h 546866"/>
                <a:gd name="connsiteX444" fmla="*/ 641666 w 3078018"/>
                <a:gd name="connsiteY444" fmla="*/ 408527 h 546866"/>
                <a:gd name="connsiteX445" fmla="*/ 614594 w 3078018"/>
                <a:gd name="connsiteY445" fmla="*/ 408527 h 546866"/>
                <a:gd name="connsiteX446" fmla="*/ 614594 w 3078018"/>
                <a:gd name="connsiteY446" fmla="*/ 385600 h 546866"/>
                <a:gd name="connsiteX447" fmla="*/ 641666 w 3078018"/>
                <a:gd name="connsiteY447" fmla="*/ 385600 h 546866"/>
                <a:gd name="connsiteX448" fmla="*/ 2735595 w 3078018"/>
                <a:gd name="connsiteY448" fmla="*/ 325595 h 546866"/>
                <a:gd name="connsiteX449" fmla="*/ 2761256 w 3078018"/>
                <a:gd name="connsiteY449" fmla="*/ 325595 h 546866"/>
                <a:gd name="connsiteX450" fmla="*/ 2761256 w 3078018"/>
                <a:gd name="connsiteY450" fmla="*/ 543500 h 546866"/>
                <a:gd name="connsiteX451" fmla="*/ 2735595 w 3078018"/>
                <a:gd name="connsiteY451" fmla="*/ 543500 h 546866"/>
                <a:gd name="connsiteX452" fmla="*/ 2517690 w 3078018"/>
                <a:gd name="connsiteY452" fmla="*/ 325595 h 546866"/>
                <a:gd name="connsiteX453" fmla="*/ 2543771 w 3078018"/>
                <a:gd name="connsiteY453" fmla="*/ 325595 h 546866"/>
                <a:gd name="connsiteX454" fmla="*/ 2543771 w 3078018"/>
                <a:gd name="connsiteY454" fmla="*/ 357565 h 546866"/>
                <a:gd name="connsiteX455" fmla="*/ 2517690 w 3078018"/>
                <a:gd name="connsiteY455" fmla="*/ 357565 h 546866"/>
                <a:gd name="connsiteX456" fmla="*/ 2354892 w 3078018"/>
                <a:gd name="connsiteY456" fmla="*/ 325595 h 546866"/>
                <a:gd name="connsiteX457" fmla="*/ 2380752 w 3078018"/>
                <a:gd name="connsiteY457" fmla="*/ 325595 h 546866"/>
                <a:gd name="connsiteX458" fmla="*/ 2380752 w 3078018"/>
                <a:gd name="connsiteY458" fmla="*/ 408836 h 546866"/>
                <a:gd name="connsiteX459" fmla="*/ 2381121 w 3078018"/>
                <a:gd name="connsiteY459" fmla="*/ 408836 h 546866"/>
                <a:gd name="connsiteX460" fmla="*/ 2389618 w 3078018"/>
                <a:gd name="connsiteY460" fmla="*/ 396627 h 546866"/>
                <a:gd name="connsiteX461" fmla="*/ 2402178 w 3078018"/>
                <a:gd name="connsiteY461" fmla="*/ 388118 h 546866"/>
                <a:gd name="connsiteX462" fmla="*/ 2416586 w 3078018"/>
                <a:gd name="connsiteY462" fmla="*/ 383679 h 546866"/>
                <a:gd name="connsiteX463" fmla="*/ 2430993 w 3078018"/>
                <a:gd name="connsiteY463" fmla="*/ 382199 h 546866"/>
                <a:gd name="connsiteX464" fmla="*/ 2456853 w 3078018"/>
                <a:gd name="connsiteY464" fmla="*/ 386268 h 546866"/>
                <a:gd name="connsiteX465" fmla="*/ 2473477 w 3078018"/>
                <a:gd name="connsiteY465" fmla="*/ 398107 h 546866"/>
                <a:gd name="connsiteX466" fmla="*/ 2482713 w 3078018"/>
                <a:gd name="connsiteY466" fmla="*/ 416235 h 546866"/>
                <a:gd name="connsiteX467" fmla="*/ 2485299 w 3078018"/>
                <a:gd name="connsiteY467" fmla="*/ 439542 h 546866"/>
                <a:gd name="connsiteX468" fmla="*/ 2485299 w 3078018"/>
                <a:gd name="connsiteY468" fmla="*/ 543500 h 546866"/>
                <a:gd name="connsiteX469" fmla="*/ 2459439 w 3078018"/>
                <a:gd name="connsiteY469" fmla="*/ 543500 h 546866"/>
                <a:gd name="connsiteX470" fmla="*/ 2459439 w 3078018"/>
                <a:gd name="connsiteY470" fmla="*/ 436583 h 546866"/>
                <a:gd name="connsiteX471" fmla="*/ 2450573 w 3078018"/>
                <a:gd name="connsiteY471" fmla="*/ 413645 h 546866"/>
                <a:gd name="connsiteX472" fmla="*/ 2427299 w 3078018"/>
                <a:gd name="connsiteY472" fmla="*/ 404766 h 546866"/>
                <a:gd name="connsiteX473" fmla="*/ 2406611 w 3078018"/>
                <a:gd name="connsiteY473" fmla="*/ 408466 h 546866"/>
                <a:gd name="connsiteX474" fmla="*/ 2392204 w 3078018"/>
                <a:gd name="connsiteY474" fmla="*/ 418825 h 546866"/>
                <a:gd name="connsiteX475" fmla="*/ 2383707 w 3078018"/>
                <a:gd name="connsiteY475" fmla="*/ 434733 h 546866"/>
                <a:gd name="connsiteX476" fmla="*/ 2380752 w 3078018"/>
                <a:gd name="connsiteY476" fmla="*/ 454340 h 546866"/>
                <a:gd name="connsiteX477" fmla="*/ 2380752 w 3078018"/>
                <a:gd name="connsiteY477" fmla="*/ 543500 h 546866"/>
                <a:gd name="connsiteX478" fmla="*/ 2354892 w 3078018"/>
                <a:gd name="connsiteY478" fmla="*/ 543500 h 546866"/>
                <a:gd name="connsiteX479" fmla="*/ 2010787 w 3078018"/>
                <a:gd name="connsiteY479" fmla="*/ 325595 h 546866"/>
                <a:gd name="connsiteX480" fmla="*/ 2042337 w 3078018"/>
                <a:gd name="connsiteY480" fmla="*/ 325595 h 546866"/>
                <a:gd name="connsiteX481" fmla="*/ 2104596 w 3078018"/>
                <a:gd name="connsiteY481" fmla="*/ 514474 h 546866"/>
                <a:gd name="connsiteX482" fmla="*/ 2105016 w 3078018"/>
                <a:gd name="connsiteY482" fmla="*/ 514474 h 546866"/>
                <a:gd name="connsiteX483" fmla="*/ 2167696 w 3078018"/>
                <a:gd name="connsiteY483" fmla="*/ 325595 h 546866"/>
                <a:gd name="connsiteX484" fmla="*/ 2197984 w 3078018"/>
                <a:gd name="connsiteY484" fmla="*/ 325595 h 546866"/>
                <a:gd name="connsiteX485" fmla="*/ 2120581 w 3078018"/>
                <a:gd name="connsiteY485" fmla="*/ 543500 h 546866"/>
                <a:gd name="connsiteX486" fmla="*/ 2087348 w 3078018"/>
                <a:gd name="connsiteY486" fmla="*/ 543500 h 546866"/>
                <a:gd name="connsiteX487" fmla="*/ 343686 w 3078018"/>
                <a:gd name="connsiteY487" fmla="*/ 325595 h 546866"/>
                <a:gd name="connsiteX488" fmla="*/ 376076 w 3078018"/>
                <a:gd name="connsiteY488" fmla="*/ 325595 h 546866"/>
                <a:gd name="connsiteX489" fmla="*/ 461051 w 3078018"/>
                <a:gd name="connsiteY489" fmla="*/ 543500 h 546866"/>
                <a:gd name="connsiteX490" fmla="*/ 428660 w 3078018"/>
                <a:gd name="connsiteY490" fmla="*/ 543500 h 546866"/>
                <a:gd name="connsiteX491" fmla="*/ 405103 w 3078018"/>
                <a:gd name="connsiteY491" fmla="*/ 477876 h 546866"/>
                <a:gd name="connsiteX492" fmla="*/ 312977 w 3078018"/>
                <a:gd name="connsiteY492" fmla="*/ 477876 h 546866"/>
                <a:gd name="connsiteX493" fmla="*/ 288578 w 3078018"/>
                <a:gd name="connsiteY493" fmla="*/ 543500 h 546866"/>
                <a:gd name="connsiteX494" fmla="*/ 259131 w 3078018"/>
                <a:gd name="connsiteY494" fmla="*/ 543500 h 546866"/>
                <a:gd name="connsiteX495" fmla="*/ 76190 w 3078018"/>
                <a:gd name="connsiteY495" fmla="*/ 325595 h 546866"/>
                <a:gd name="connsiteX496" fmla="*/ 95792 w 3078018"/>
                <a:gd name="connsiteY496" fmla="*/ 328185 h 546866"/>
                <a:gd name="connsiteX497" fmla="*/ 112806 w 3078018"/>
                <a:gd name="connsiteY497" fmla="*/ 336695 h 546866"/>
                <a:gd name="connsiteX498" fmla="*/ 124271 w 3078018"/>
                <a:gd name="connsiteY498" fmla="*/ 350756 h 546866"/>
                <a:gd name="connsiteX499" fmla="*/ 128709 w 3078018"/>
                <a:gd name="connsiteY499" fmla="*/ 369997 h 546866"/>
                <a:gd name="connsiteX500" fmla="*/ 125381 w 3078018"/>
                <a:gd name="connsiteY500" fmla="*/ 388129 h 546866"/>
                <a:gd name="connsiteX501" fmla="*/ 116134 w 3078018"/>
                <a:gd name="connsiteY501" fmla="*/ 403669 h 546866"/>
                <a:gd name="connsiteX502" fmla="*/ 103190 w 3078018"/>
                <a:gd name="connsiteY502" fmla="*/ 416250 h 546866"/>
                <a:gd name="connsiteX503" fmla="*/ 88026 w 3078018"/>
                <a:gd name="connsiteY503" fmla="*/ 426610 h 546866"/>
                <a:gd name="connsiteX504" fmla="*/ 127230 w 3078018"/>
                <a:gd name="connsiteY504" fmla="*/ 474713 h 546866"/>
                <a:gd name="connsiteX505" fmla="*/ 134257 w 3078018"/>
                <a:gd name="connsiteY505" fmla="*/ 440671 h 546866"/>
                <a:gd name="connsiteX506" fmla="*/ 159037 w 3078018"/>
                <a:gd name="connsiteY506" fmla="*/ 440671 h 546866"/>
                <a:gd name="connsiteX507" fmla="*/ 157188 w 3078018"/>
                <a:gd name="connsiteY507" fmla="*/ 457322 h 546866"/>
                <a:gd name="connsiteX508" fmla="*/ 154229 w 3078018"/>
                <a:gd name="connsiteY508" fmla="*/ 469903 h 546866"/>
                <a:gd name="connsiteX509" fmla="*/ 150161 w 3078018"/>
                <a:gd name="connsiteY509" fmla="*/ 481373 h 546866"/>
                <a:gd name="connsiteX510" fmla="*/ 144243 w 3078018"/>
                <a:gd name="connsiteY510" fmla="*/ 494324 h 546866"/>
                <a:gd name="connsiteX511" fmla="*/ 186777 w 3078018"/>
                <a:gd name="connsiteY511" fmla="*/ 543536 h 546866"/>
                <a:gd name="connsiteX512" fmla="*/ 152750 w 3078018"/>
                <a:gd name="connsiteY512" fmla="*/ 543536 h 546866"/>
                <a:gd name="connsiteX513" fmla="*/ 129819 w 3078018"/>
                <a:gd name="connsiteY513" fmla="*/ 516525 h 546866"/>
                <a:gd name="connsiteX514" fmla="*/ 103190 w 3078018"/>
                <a:gd name="connsiteY514" fmla="*/ 539096 h 546866"/>
                <a:gd name="connsiteX515" fmla="*/ 68054 w 3078018"/>
                <a:gd name="connsiteY515" fmla="*/ 546866 h 546866"/>
                <a:gd name="connsiteX516" fmla="*/ 32548 w 3078018"/>
                <a:gd name="connsiteY516" fmla="*/ 540206 h 546866"/>
                <a:gd name="connsiteX517" fmla="*/ 11836 w 3078018"/>
                <a:gd name="connsiteY517" fmla="*/ 523925 h 546866"/>
                <a:gd name="connsiteX518" fmla="*/ 2220 w 3078018"/>
                <a:gd name="connsiteY518" fmla="*/ 504314 h 546866"/>
                <a:gd name="connsiteX519" fmla="*/ 0 w 3078018"/>
                <a:gd name="connsiteY519" fmla="*/ 487663 h 546866"/>
                <a:gd name="connsiteX520" fmla="*/ 4069 w 3078018"/>
                <a:gd name="connsiteY520" fmla="*/ 465092 h 546866"/>
                <a:gd name="connsiteX521" fmla="*/ 15164 w 3078018"/>
                <a:gd name="connsiteY521" fmla="*/ 447701 h 546866"/>
                <a:gd name="connsiteX522" fmla="*/ 31438 w 3078018"/>
                <a:gd name="connsiteY522" fmla="*/ 433641 h 546866"/>
                <a:gd name="connsiteX523" fmla="*/ 51040 w 3078018"/>
                <a:gd name="connsiteY523" fmla="*/ 421800 h 546866"/>
                <a:gd name="connsiteX524" fmla="*/ 42164 w 3078018"/>
                <a:gd name="connsiteY524" fmla="*/ 409590 h 546866"/>
                <a:gd name="connsiteX525" fmla="*/ 34397 w 3078018"/>
                <a:gd name="connsiteY525" fmla="*/ 397749 h 546866"/>
                <a:gd name="connsiteX526" fmla="*/ 28849 w 3078018"/>
                <a:gd name="connsiteY526" fmla="*/ 385168 h 546866"/>
                <a:gd name="connsiteX527" fmla="*/ 27000 w 3078018"/>
                <a:gd name="connsiteY527" fmla="*/ 370367 h 546866"/>
                <a:gd name="connsiteX528" fmla="*/ 29959 w 3078018"/>
                <a:gd name="connsiteY528" fmla="*/ 353346 h 546866"/>
                <a:gd name="connsiteX529" fmla="*/ 39575 w 3078018"/>
                <a:gd name="connsiteY529" fmla="*/ 339286 h 546866"/>
                <a:gd name="connsiteX530" fmla="*/ 55109 w 3078018"/>
                <a:gd name="connsiteY530" fmla="*/ 329295 h 546866"/>
                <a:gd name="connsiteX531" fmla="*/ 76190 w 3078018"/>
                <a:gd name="connsiteY531" fmla="*/ 325595 h 546866"/>
                <a:gd name="connsiteX532" fmla="*/ 2728828 w 3078018"/>
                <a:gd name="connsiteY532" fmla="*/ 84554 h 546866"/>
                <a:gd name="connsiteX533" fmla="*/ 2706563 w 3078018"/>
                <a:gd name="connsiteY533" fmla="*/ 89730 h 546866"/>
                <a:gd name="connsiteX534" fmla="*/ 2691720 w 3078018"/>
                <a:gd name="connsiteY534" fmla="*/ 103410 h 546866"/>
                <a:gd name="connsiteX535" fmla="*/ 2683927 w 3078018"/>
                <a:gd name="connsiteY535" fmla="*/ 123005 h 546866"/>
                <a:gd name="connsiteX536" fmla="*/ 2681329 w 3078018"/>
                <a:gd name="connsiteY536" fmla="*/ 145558 h 546866"/>
                <a:gd name="connsiteX537" fmla="*/ 2684298 w 3078018"/>
                <a:gd name="connsiteY537" fmla="*/ 167001 h 546866"/>
                <a:gd name="connsiteX538" fmla="*/ 2693204 w 3078018"/>
                <a:gd name="connsiteY538" fmla="*/ 185857 h 546866"/>
                <a:gd name="connsiteX539" fmla="*/ 2708418 w 3078018"/>
                <a:gd name="connsiteY539" fmla="*/ 198797 h 546866"/>
                <a:gd name="connsiteX540" fmla="*/ 2730312 w 3078018"/>
                <a:gd name="connsiteY540" fmla="*/ 203603 h 546866"/>
                <a:gd name="connsiteX541" fmla="*/ 2752577 w 3078018"/>
                <a:gd name="connsiteY541" fmla="*/ 198427 h 546866"/>
                <a:gd name="connsiteX542" fmla="*/ 2767792 w 3078018"/>
                <a:gd name="connsiteY542" fmla="*/ 185117 h 546866"/>
                <a:gd name="connsiteX543" fmla="*/ 2776326 w 3078018"/>
                <a:gd name="connsiteY543" fmla="*/ 165892 h 546866"/>
                <a:gd name="connsiteX544" fmla="*/ 2778924 w 3078018"/>
                <a:gd name="connsiteY544" fmla="*/ 144079 h 546866"/>
                <a:gd name="connsiteX545" fmla="*/ 2775955 w 3078018"/>
                <a:gd name="connsiteY545" fmla="*/ 121895 h 546866"/>
                <a:gd name="connsiteX546" fmla="*/ 2767420 w 3078018"/>
                <a:gd name="connsiteY546" fmla="*/ 102670 h 546866"/>
                <a:gd name="connsiteX547" fmla="*/ 2751835 w 3078018"/>
                <a:gd name="connsiteY547" fmla="*/ 89360 h 546866"/>
                <a:gd name="connsiteX548" fmla="*/ 2728828 w 3078018"/>
                <a:gd name="connsiteY548" fmla="*/ 84554 h 546866"/>
                <a:gd name="connsiteX549" fmla="*/ 2567354 w 3078018"/>
                <a:gd name="connsiteY549" fmla="*/ 84554 h 546866"/>
                <a:gd name="connsiteX550" fmla="*/ 2549265 w 3078018"/>
                <a:gd name="connsiteY550" fmla="*/ 87866 h 546866"/>
                <a:gd name="connsiteX551" fmla="*/ 2535238 w 3078018"/>
                <a:gd name="connsiteY551" fmla="*/ 97436 h 546866"/>
                <a:gd name="connsiteX552" fmla="*/ 2526378 w 3078018"/>
                <a:gd name="connsiteY552" fmla="*/ 111792 h 546866"/>
                <a:gd name="connsiteX553" fmla="*/ 2522317 w 3078018"/>
                <a:gd name="connsiteY553" fmla="*/ 128724 h 546866"/>
                <a:gd name="connsiteX554" fmla="*/ 2612761 w 3078018"/>
                <a:gd name="connsiteY554" fmla="*/ 128724 h 546866"/>
                <a:gd name="connsiteX555" fmla="*/ 2608700 w 3078018"/>
                <a:gd name="connsiteY555" fmla="*/ 111424 h 546866"/>
                <a:gd name="connsiteX556" fmla="*/ 2599102 w 3078018"/>
                <a:gd name="connsiteY556" fmla="*/ 97436 h 546866"/>
                <a:gd name="connsiteX557" fmla="*/ 2585074 w 3078018"/>
                <a:gd name="connsiteY557" fmla="*/ 87866 h 546866"/>
                <a:gd name="connsiteX558" fmla="*/ 2567354 w 3078018"/>
                <a:gd name="connsiteY558" fmla="*/ 84554 h 546866"/>
                <a:gd name="connsiteX559" fmla="*/ 2166619 w 3078018"/>
                <a:gd name="connsiteY559" fmla="*/ 84554 h 546866"/>
                <a:gd name="connsiteX560" fmla="*/ 2148075 w 3078018"/>
                <a:gd name="connsiteY560" fmla="*/ 87866 h 546866"/>
                <a:gd name="connsiteX561" fmla="*/ 2134353 w 3078018"/>
                <a:gd name="connsiteY561" fmla="*/ 97436 h 546866"/>
                <a:gd name="connsiteX562" fmla="*/ 2125081 w 3078018"/>
                <a:gd name="connsiteY562" fmla="*/ 111792 h 546866"/>
                <a:gd name="connsiteX563" fmla="*/ 2121001 w 3078018"/>
                <a:gd name="connsiteY563" fmla="*/ 128724 h 546866"/>
                <a:gd name="connsiteX564" fmla="*/ 2211865 w 3078018"/>
                <a:gd name="connsiteY564" fmla="*/ 128724 h 546866"/>
                <a:gd name="connsiteX565" fmla="*/ 2207786 w 3078018"/>
                <a:gd name="connsiteY565" fmla="*/ 111424 h 546866"/>
                <a:gd name="connsiteX566" fmla="*/ 2198514 w 3078018"/>
                <a:gd name="connsiteY566" fmla="*/ 97436 h 546866"/>
                <a:gd name="connsiteX567" fmla="*/ 2184421 w 3078018"/>
                <a:gd name="connsiteY567" fmla="*/ 87866 h 546866"/>
                <a:gd name="connsiteX568" fmla="*/ 2166619 w 3078018"/>
                <a:gd name="connsiteY568" fmla="*/ 84554 h 546866"/>
                <a:gd name="connsiteX569" fmla="*/ 1677223 w 3078018"/>
                <a:gd name="connsiteY569" fmla="*/ 84554 h 546866"/>
                <a:gd name="connsiteX570" fmla="*/ 1658360 w 3078018"/>
                <a:gd name="connsiteY570" fmla="*/ 88621 h 546866"/>
                <a:gd name="connsiteX571" fmla="*/ 1642456 w 3078018"/>
                <a:gd name="connsiteY571" fmla="*/ 100082 h 546866"/>
                <a:gd name="connsiteX572" fmla="*/ 1632099 w 3078018"/>
                <a:gd name="connsiteY572" fmla="*/ 118937 h 546866"/>
                <a:gd name="connsiteX573" fmla="*/ 1628401 w 3078018"/>
                <a:gd name="connsiteY573" fmla="*/ 144078 h 546866"/>
                <a:gd name="connsiteX574" fmla="*/ 1632099 w 3078018"/>
                <a:gd name="connsiteY574" fmla="*/ 169588 h 546866"/>
                <a:gd name="connsiteX575" fmla="*/ 1642456 w 3078018"/>
                <a:gd name="connsiteY575" fmla="*/ 188444 h 546866"/>
                <a:gd name="connsiteX576" fmla="*/ 1658360 w 3078018"/>
                <a:gd name="connsiteY576" fmla="*/ 199905 h 546866"/>
                <a:gd name="connsiteX577" fmla="*/ 1677223 w 3078018"/>
                <a:gd name="connsiteY577" fmla="*/ 203602 h 546866"/>
                <a:gd name="connsiteX578" fmla="*/ 1696457 w 3078018"/>
                <a:gd name="connsiteY578" fmla="*/ 199905 h 546866"/>
                <a:gd name="connsiteX579" fmla="*/ 1712361 w 3078018"/>
                <a:gd name="connsiteY579" fmla="*/ 188444 h 546866"/>
                <a:gd name="connsiteX580" fmla="*/ 1722717 w 3078018"/>
                <a:gd name="connsiteY580" fmla="*/ 169588 h 546866"/>
                <a:gd name="connsiteX581" fmla="*/ 1726416 w 3078018"/>
                <a:gd name="connsiteY581" fmla="*/ 144078 h 546866"/>
                <a:gd name="connsiteX582" fmla="*/ 1722717 w 3078018"/>
                <a:gd name="connsiteY582" fmla="*/ 118937 h 546866"/>
                <a:gd name="connsiteX583" fmla="*/ 1712361 w 3078018"/>
                <a:gd name="connsiteY583" fmla="*/ 100082 h 546866"/>
                <a:gd name="connsiteX584" fmla="*/ 1696457 w 3078018"/>
                <a:gd name="connsiteY584" fmla="*/ 88621 h 546866"/>
                <a:gd name="connsiteX585" fmla="*/ 1677223 w 3078018"/>
                <a:gd name="connsiteY585" fmla="*/ 84554 h 546866"/>
                <a:gd name="connsiteX586" fmla="*/ 1114951 w 3078018"/>
                <a:gd name="connsiteY586" fmla="*/ 84554 h 546866"/>
                <a:gd name="connsiteX587" fmla="*/ 1095800 w 3078018"/>
                <a:gd name="connsiteY587" fmla="*/ 88621 h 546866"/>
                <a:gd name="connsiteX588" fmla="*/ 1079964 w 3078018"/>
                <a:gd name="connsiteY588" fmla="*/ 100082 h 546866"/>
                <a:gd name="connsiteX589" fmla="*/ 1069652 w 3078018"/>
                <a:gd name="connsiteY589" fmla="*/ 118937 h 546866"/>
                <a:gd name="connsiteX590" fmla="*/ 1065969 w 3078018"/>
                <a:gd name="connsiteY590" fmla="*/ 144078 h 546866"/>
                <a:gd name="connsiteX591" fmla="*/ 1069652 w 3078018"/>
                <a:gd name="connsiteY591" fmla="*/ 169588 h 546866"/>
                <a:gd name="connsiteX592" fmla="*/ 1079964 w 3078018"/>
                <a:gd name="connsiteY592" fmla="*/ 188444 h 546866"/>
                <a:gd name="connsiteX593" fmla="*/ 1095800 w 3078018"/>
                <a:gd name="connsiteY593" fmla="*/ 199905 h 546866"/>
                <a:gd name="connsiteX594" fmla="*/ 1114951 w 3078018"/>
                <a:gd name="connsiteY594" fmla="*/ 203602 h 546866"/>
                <a:gd name="connsiteX595" fmla="*/ 1133733 w 3078018"/>
                <a:gd name="connsiteY595" fmla="*/ 199905 h 546866"/>
                <a:gd name="connsiteX596" fmla="*/ 1149569 w 3078018"/>
                <a:gd name="connsiteY596" fmla="*/ 188444 h 546866"/>
                <a:gd name="connsiteX597" fmla="*/ 1159881 w 3078018"/>
                <a:gd name="connsiteY597" fmla="*/ 169588 h 546866"/>
                <a:gd name="connsiteX598" fmla="*/ 1163564 w 3078018"/>
                <a:gd name="connsiteY598" fmla="*/ 144078 h 546866"/>
                <a:gd name="connsiteX599" fmla="*/ 1159881 w 3078018"/>
                <a:gd name="connsiteY599" fmla="*/ 118937 h 546866"/>
                <a:gd name="connsiteX600" fmla="*/ 1149569 w 3078018"/>
                <a:gd name="connsiteY600" fmla="*/ 100082 h 546866"/>
                <a:gd name="connsiteX601" fmla="*/ 1133733 w 3078018"/>
                <a:gd name="connsiteY601" fmla="*/ 88621 h 546866"/>
                <a:gd name="connsiteX602" fmla="*/ 1114951 w 3078018"/>
                <a:gd name="connsiteY602" fmla="*/ 84554 h 546866"/>
                <a:gd name="connsiteX603" fmla="*/ 788565 w 3078018"/>
                <a:gd name="connsiteY603" fmla="*/ 84554 h 546866"/>
                <a:gd name="connsiteX604" fmla="*/ 770392 w 3078018"/>
                <a:gd name="connsiteY604" fmla="*/ 87866 h 546866"/>
                <a:gd name="connsiteX605" fmla="*/ 756299 w 3078018"/>
                <a:gd name="connsiteY605" fmla="*/ 97436 h 546866"/>
                <a:gd name="connsiteX606" fmla="*/ 747027 w 3078018"/>
                <a:gd name="connsiteY606" fmla="*/ 111792 h 546866"/>
                <a:gd name="connsiteX607" fmla="*/ 743318 w 3078018"/>
                <a:gd name="connsiteY607" fmla="*/ 128724 h 546866"/>
                <a:gd name="connsiteX608" fmla="*/ 834183 w 3078018"/>
                <a:gd name="connsiteY608" fmla="*/ 128724 h 546866"/>
                <a:gd name="connsiteX609" fmla="*/ 830103 w 3078018"/>
                <a:gd name="connsiteY609" fmla="*/ 111424 h 546866"/>
                <a:gd name="connsiteX610" fmla="*/ 820460 w 3078018"/>
                <a:gd name="connsiteY610" fmla="*/ 97436 h 546866"/>
                <a:gd name="connsiteX611" fmla="*/ 806367 w 3078018"/>
                <a:gd name="connsiteY611" fmla="*/ 87866 h 546866"/>
                <a:gd name="connsiteX612" fmla="*/ 788565 w 3078018"/>
                <a:gd name="connsiteY612" fmla="*/ 84554 h 546866"/>
                <a:gd name="connsiteX613" fmla="*/ 286921 w 3078018"/>
                <a:gd name="connsiteY613" fmla="*/ 84554 h 546866"/>
                <a:gd name="connsiteX614" fmla="*/ 268833 w 3078018"/>
                <a:gd name="connsiteY614" fmla="*/ 87866 h 546866"/>
                <a:gd name="connsiteX615" fmla="*/ 255174 w 3078018"/>
                <a:gd name="connsiteY615" fmla="*/ 97436 h 546866"/>
                <a:gd name="connsiteX616" fmla="*/ 245945 w 3078018"/>
                <a:gd name="connsiteY616" fmla="*/ 111792 h 546866"/>
                <a:gd name="connsiteX617" fmla="*/ 241885 w 3078018"/>
                <a:gd name="connsiteY617" fmla="*/ 128724 h 546866"/>
                <a:gd name="connsiteX618" fmla="*/ 332327 w 3078018"/>
                <a:gd name="connsiteY618" fmla="*/ 128724 h 546866"/>
                <a:gd name="connsiteX619" fmla="*/ 328267 w 3078018"/>
                <a:gd name="connsiteY619" fmla="*/ 111424 h 546866"/>
                <a:gd name="connsiteX620" fmla="*/ 318669 w 3078018"/>
                <a:gd name="connsiteY620" fmla="*/ 97436 h 546866"/>
                <a:gd name="connsiteX621" fmla="*/ 304641 w 3078018"/>
                <a:gd name="connsiteY621" fmla="*/ 87866 h 546866"/>
                <a:gd name="connsiteX622" fmla="*/ 286921 w 3078018"/>
                <a:gd name="connsiteY622" fmla="*/ 84554 h 546866"/>
                <a:gd name="connsiteX623" fmla="*/ 2568858 w 3078018"/>
                <a:gd name="connsiteY623" fmla="*/ 61417 h 546866"/>
                <a:gd name="connsiteX624" fmla="*/ 2603952 w 3078018"/>
                <a:gd name="connsiteY624" fmla="*/ 69940 h 546866"/>
                <a:gd name="connsiteX625" fmla="*/ 2626117 w 3078018"/>
                <a:gd name="connsiteY625" fmla="*/ 92174 h 546866"/>
                <a:gd name="connsiteX626" fmla="*/ 2637569 w 3078018"/>
                <a:gd name="connsiteY626" fmla="*/ 121448 h 546866"/>
                <a:gd name="connsiteX627" fmla="*/ 2640155 w 3078018"/>
                <a:gd name="connsiteY627" fmla="*/ 151834 h 546866"/>
                <a:gd name="connsiteX628" fmla="*/ 2522311 w 3078018"/>
                <a:gd name="connsiteY628" fmla="*/ 151834 h 546866"/>
                <a:gd name="connsiteX629" fmla="*/ 2524897 w 3078018"/>
                <a:gd name="connsiteY629" fmla="*/ 171474 h 546866"/>
                <a:gd name="connsiteX630" fmla="*/ 2533393 w 3078018"/>
                <a:gd name="connsiteY630" fmla="*/ 188150 h 546866"/>
                <a:gd name="connsiteX631" fmla="*/ 2549278 w 3078018"/>
                <a:gd name="connsiteY631" fmla="*/ 199637 h 546866"/>
                <a:gd name="connsiteX632" fmla="*/ 2571444 w 3078018"/>
                <a:gd name="connsiteY632" fmla="*/ 203713 h 546866"/>
                <a:gd name="connsiteX633" fmla="*/ 2598411 w 3078018"/>
                <a:gd name="connsiteY633" fmla="*/ 196302 h 546866"/>
                <a:gd name="connsiteX634" fmla="*/ 2612079 w 3078018"/>
                <a:gd name="connsiteY634" fmla="*/ 172957 h 546866"/>
                <a:gd name="connsiteX635" fmla="*/ 2637939 w 3078018"/>
                <a:gd name="connsiteY635" fmla="*/ 172957 h 546866"/>
                <a:gd name="connsiteX636" fmla="*/ 2615035 w 3078018"/>
                <a:gd name="connsiteY636" fmla="*/ 212978 h 546866"/>
                <a:gd name="connsiteX637" fmla="*/ 2570335 w 3078018"/>
                <a:gd name="connsiteY637" fmla="*/ 226318 h 546866"/>
                <a:gd name="connsiteX638" fmla="*/ 2537826 w 3078018"/>
                <a:gd name="connsiteY638" fmla="*/ 220389 h 546866"/>
                <a:gd name="connsiteX639" fmla="*/ 2514184 w 3078018"/>
                <a:gd name="connsiteY639" fmla="*/ 203343 h 546866"/>
                <a:gd name="connsiteX640" fmla="*/ 2500146 w 3078018"/>
                <a:gd name="connsiteY640" fmla="*/ 177033 h 546866"/>
                <a:gd name="connsiteX641" fmla="*/ 2494974 w 3078018"/>
                <a:gd name="connsiteY641" fmla="*/ 143682 h 546866"/>
                <a:gd name="connsiteX642" fmla="*/ 2500515 w 3078018"/>
                <a:gd name="connsiteY642" fmla="*/ 110702 h 546866"/>
                <a:gd name="connsiteX643" fmla="*/ 2515661 w 3078018"/>
                <a:gd name="connsiteY643" fmla="*/ 84762 h 546866"/>
                <a:gd name="connsiteX644" fmla="*/ 2539304 w 3078018"/>
                <a:gd name="connsiteY644" fmla="*/ 67346 h 546866"/>
                <a:gd name="connsiteX645" fmla="*/ 2568858 w 3078018"/>
                <a:gd name="connsiteY645" fmla="*/ 61417 h 546866"/>
                <a:gd name="connsiteX646" fmla="*/ 2327772 w 3078018"/>
                <a:gd name="connsiteY646" fmla="*/ 61417 h 546866"/>
                <a:gd name="connsiteX647" fmla="*/ 2352912 w 3078018"/>
                <a:gd name="connsiteY647" fmla="*/ 64752 h 546866"/>
                <a:gd name="connsiteX648" fmla="*/ 2373616 w 3078018"/>
                <a:gd name="connsiteY648" fmla="*/ 74386 h 546866"/>
                <a:gd name="connsiteX649" fmla="*/ 2388404 w 3078018"/>
                <a:gd name="connsiteY649" fmla="*/ 91432 h 546866"/>
                <a:gd name="connsiteX650" fmla="*/ 2395798 w 3078018"/>
                <a:gd name="connsiteY650" fmla="*/ 115890 h 546866"/>
                <a:gd name="connsiteX651" fmla="*/ 2368810 w 3078018"/>
                <a:gd name="connsiteY651" fmla="*/ 115890 h 546866"/>
                <a:gd name="connsiteX652" fmla="*/ 2355870 w 3078018"/>
                <a:gd name="connsiteY652" fmla="*/ 92544 h 546866"/>
                <a:gd name="connsiteX653" fmla="*/ 2329990 w 3078018"/>
                <a:gd name="connsiteY653" fmla="*/ 84392 h 546866"/>
                <a:gd name="connsiteX654" fmla="*/ 2306329 w 3078018"/>
                <a:gd name="connsiteY654" fmla="*/ 89580 h 546866"/>
                <a:gd name="connsiteX655" fmla="*/ 2291171 w 3078018"/>
                <a:gd name="connsiteY655" fmla="*/ 103290 h 546866"/>
                <a:gd name="connsiteX656" fmla="*/ 2283037 w 3078018"/>
                <a:gd name="connsiteY656" fmla="*/ 122930 h 546866"/>
                <a:gd name="connsiteX657" fmla="*/ 2280819 w 3078018"/>
                <a:gd name="connsiteY657" fmla="*/ 145905 h 546866"/>
                <a:gd name="connsiteX658" fmla="*/ 2283407 w 3078018"/>
                <a:gd name="connsiteY658" fmla="*/ 167398 h 546866"/>
                <a:gd name="connsiteX659" fmla="*/ 2291541 w 3078018"/>
                <a:gd name="connsiteY659" fmla="*/ 185926 h 546866"/>
                <a:gd name="connsiteX660" fmla="*/ 2305590 w 3078018"/>
                <a:gd name="connsiteY660" fmla="*/ 198896 h 546866"/>
                <a:gd name="connsiteX661" fmla="*/ 2326663 w 3078018"/>
                <a:gd name="connsiteY661" fmla="*/ 203713 h 546866"/>
                <a:gd name="connsiteX662" fmla="*/ 2356979 w 3078018"/>
                <a:gd name="connsiteY662" fmla="*/ 193708 h 546866"/>
                <a:gd name="connsiteX663" fmla="*/ 2369919 w 3078018"/>
                <a:gd name="connsiteY663" fmla="*/ 165175 h 546866"/>
                <a:gd name="connsiteX664" fmla="*/ 2396538 w 3078018"/>
                <a:gd name="connsiteY664" fmla="*/ 165175 h 546866"/>
                <a:gd name="connsiteX665" fmla="*/ 2374725 w 3078018"/>
                <a:gd name="connsiteY665" fmla="*/ 210384 h 546866"/>
                <a:gd name="connsiteX666" fmla="*/ 2327033 w 3078018"/>
                <a:gd name="connsiteY666" fmla="*/ 226318 h 546866"/>
                <a:gd name="connsiteX667" fmla="*/ 2295238 w 3078018"/>
                <a:gd name="connsiteY667" fmla="*/ 220759 h 546866"/>
                <a:gd name="connsiteX668" fmla="*/ 2271946 w 3078018"/>
                <a:gd name="connsiteY668" fmla="*/ 204084 h 546866"/>
                <a:gd name="connsiteX669" fmla="*/ 2257897 w 3078018"/>
                <a:gd name="connsiteY669" fmla="*/ 178515 h 546866"/>
                <a:gd name="connsiteX670" fmla="*/ 2253091 w 3078018"/>
                <a:gd name="connsiteY670" fmla="*/ 145905 h 546866"/>
                <a:gd name="connsiteX671" fmla="*/ 2257897 w 3078018"/>
                <a:gd name="connsiteY671" fmla="*/ 112925 h 546866"/>
                <a:gd name="connsiteX672" fmla="*/ 2271576 w 3078018"/>
                <a:gd name="connsiteY672" fmla="*/ 85874 h 546866"/>
                <a:gd name="connsiteX673" fmla="*/ 2294868 w 3078018"/>
                <a:gd name="connsiteY673" fmla="*/ 68087 h 546866"/>
                <a:gd name="connsiteX674" fmla="*/ 2327772 w 3078018"/>
                <a:gd name="connsiteY674" fmla="*/ 61417 h 546866"/>
                <a:gd name="connsiteX675" fmla="*/ 2167937 w 3078018"/>
                <a:gd name="connsiteY675" fmla="*/ 61417 h 546866"/>
                <a:gd name="connsiteX676" fmla="*/ 2202675 w 3078018"/>
                <a:gd name="connsiteY676" fmla="*/ 69940 h 546866"/>
                <a:gd name="connsiteX677" fmla="*/ 2224848 w 3078018"/>
                <a:gd name="connsiteY677" fmla="*/ 92174 h 546866"/>
                <a:gd name="connsiteX678" fmla="*/ 2236673 w 3078018"/>
                <a:gd name="connsiteY678" fmla="*/ 121448 h 546866"/>
                <a:gd name="connsiteX679" fmla="*/ 2239260 w 3078018"/>
                <a:gd name="connsiteY679" fmla="*/ 151834 h 546866"/>
                <a:gd name="connsiteX680" fmla="*/ 2121005 w 3078018"/>
                <a:gd name="connsiteY680" fmla="*/ 151834 h 546866"/>
                <a:gd name="connsiteX681" fmla="*/ 2123591 w 3078018"/>
                <a:gd name="connsiteY681" fmla="*/ 171474 h 546866"/>
                <a:gd name="connsiteX682" fmla="*/ 2132461 w 3078018"/>
                <a:gd name="connsiteY682" fmla="*/ 188150 h 546866"/>
                <a:gd name="connsiteX683" fmla="*/ 2147982 w 3078018"/>
                <a:gd name="connsiteY683" fmla="*/ 199637 h 546866"/>
                <a:gd name="connsiteX684" fmla="*/ 2170155 w 3078018"/>
                <a:gd name="connsiteY684" fmla="*/ 203713 h 546866"/>
                <a:gd name="connsiteX685" fmla="*/ 2197132 w 3078018"/>
                <a:gd name="connsiteY685" fmla="*/ 196302 h 546866"/>
                <a:gd name="connsiteX686" fmla="*/ 2211175 w 3078018"/>
                <a:gd name="connsiteY686" fmla="*/ 172957 h 546866"/>
                <a:gd name="connsiteX687" fmla="*/ 2236673 w 3078018"/>
                <a:gd name="connsiteY687" fmla="*/ 172957 h 546866"/>
                <a:gd name="connsiteX688" fmla="*/ 2213761 w 3078018"/>
                <a:gd name="connsiteY688" fmla="*/ 212978 h 546866"/>
                <a:gd name="connsiteX689" fmla="*/ 2169415 w 3078018"/>
                <a:gd name="connsiteY689" fmla="*/ 226318 h 546866"/>
                <a:gd name="connsiteX690" fmla="*/ 2136525 w 3078018"/>
                <a:gd name="connsiteY690" fmla="*/ 220389 h 546866"/>
                <a:gd name="connsiteX691" fmla="*/ 2113244 w 3078018"/>
                <a:gd name="connsiteY691" fmla="*/ 203343 h 546866"/>
                <a:gd name="connsiteX692" fmla="*/ 2099201 w 3078018"/>
                <a:gd name="connsiteY692" fmla="*/ 177033 h 546866"/>
                <a:gd name="connsiteX693" fmla="*/ 2093658 w 3078018"/>
                <a:gd name="connsiteY693" fmla="*/ 143682 h 546866"/>
                <a:gd name="connsiteX694" fmla="*/ 2099201 w 3078018"/>
                <a:gd name="connsiteY694" fmla="*/ 110702 h 546866"/>
                <a:gd name="connsiteX695" fmla="*/ 2114722 w 3078018"/>
                <a:gd name="connsiteY695" fmla="*/ 84762 h 546866"/>
                <a:gd name="connsiteX696" fmla="*/ 2138004 w 3078018"/>
                <a:gd name="connsiteY696" fmla="*/ 67346 h 546866"/>
                <a:gd name="connsiteX697" fmla="*/ 2167937 w 3078018"/>
                <a:gd name="connsiteY697" fmla="*/ 61417 h 546866"/>
                <a:gd name="connsiteX698" fmla="*/ 2016216 w 3078018"/>
                <a:gd name="connsiteY698" fmla="*/ 61417 h 546866"/>
                <a:gd name="connsiteX699" fmla="*/ 2042076 w 3078018"/>
                <a:gd name="connsiteY699" fmla="*/ 65492 h 546866"/>
                <a:gd name="connsiteX700" fmla="*/ 2059070 w 3078018"/>
                <a:gd name="connsiteY700" fmla="*/ 77719 h 546866"/>
                <a:gd name="connsiteX701" fmla="*/ 2067936 w 3078018"/>
                <a:gd name="connsiteY701" fmla="*/ 95873 h 546866"/>
                <a:gd name="connsiteX702" fmla="*/ 2070522 w 3078018"/>
                <a:gd name="connsiteY702" fmla="*/ 119214 h 546866"/>
                <a:gd name="connsiteX703" fmla="*/ 2070522 w 3078018"/>
                <a:gd name="connsiteY703" fmla="*/ 222953 h 546866"/>
                <a:gd name="connsiteX704" fmla="*/ 2044662 w 3078018"/>
                <a:gd name="connsiteY704" fmla="*/ 222953 h 546866"/>
                <a:gd name="connsiteX705" fmla="*/ 2044662 w 3078018"/>
                <a:gd name="connsiteY705" fmla="*/ 116250 h 546866"/>
                <a:gd name="connsiteX706" fmla="*/ 2036165 w 3078018"/>
                <a:gd name="connsiteY706" fmla="*/ 92909 h 546866"/>
                <a:gd name="connsiteX707" fmla="*/ 2012522 w 3078018"/>
                <a:gd name="connsiteY707" fmla="*/ 84387 h 546866"/>
                <a:gd name="connsiteX708" fmla="*/ 1992204 w 3078018"/>
                <a:gd name="connsiteY708" fmla="*/ 88092 h 546866"/>
                <a:gd name="connsiteX709" fmla="*/ 1977796 w 3078018"/>
                <a:gd name="connsiteY709" fmla="*/ 98466 h 546866"/>
                <a:gd name="connsiteX710" fmla="*/ 1968930 w 3078018"/>
                <a:gd name="connsiteY710" fmla="*/ 114027 h 546866"/>
                <a:gd name="connsiteX711" fmla="*/ 1965975 w 3078018"/>
                <a:gd name="connsiteY711" fmla="*/ 133663 h 546866"/>
                <a:gd name="connsiteX712" fmla="*/ 1965975 w 3078018"/>
                <a:gd name="connsiteY712" fmla="*/ 222953 h 546866"/>
                <a:gd name="connsiteX713" fmla="*/ 1940115 w 3078018"/>
                <a:gd name="connsiteY713" fmla="*/ 222953 h 546866"/>
                <a:gd name="connsiteX714" fmla="*/ 1940115 w 3078018"/>
                <a:gd name="connsiteY714" fmla="*/ 65122 h 546866"/>
                <a:gd name="connsiteX715" fmla="*/ 1964497 w 3078018"/>
                <a:gd name="connsiteY715" fmla="*/ 65122 h 546866"/>
                <a:gd name="connsiteX716" fmla="*/ 1964497 w 3078018"/>
                <a:gd name="connsiteY716" fmla="*/ 89945 h 546866"/>
                <a:gd name="connsiteX717" fmla="*/ 1965236 w 3078018"/>
                <a:gd name="connsiteY717" fmla="*/ 89945 h 546866"/>
                <a:gd name="connsiteX718" fmla="*/ 2016216 w 3078018"/>
                <a:gd name="connsiteY718" fmla="*/ 61417 h 546866"/>
                <a:gd name="connsiteX719" fmla="*/ 1854208 w 3078018"/>
                <a:gd name="connsiteY719" fmla="*/ 61417 h 546866"/>
                <a:gd name="connsiteX720" fmla="*/ 1880068 w 3078018"/>
                <a:gd name="connsiteY720" fmla="*/ 65492 h 546866"/>
                <a:gd name="connsiteX721" fmla="*/ 1896692 w 3078018"/>
                <a:gd name="connsiteY721" fmla="*/ 77719 h 546866"/>
                <a:gd name="connsiteX722" fmla="*/ 1905558 w 3078018"/>
                <a:gd name="connsiteY722" fmla="*/ 95873 h 546866"/>
                <a:gd name="connsiteX723" fmla="*/ 1908144 w 3078018"/>
                <a:gd name="connsiteY723" fmla="*/ 119214 h 546866"/>
                <a:gd name="connsiteX724" fmla="*/ 1908144 w 3078018"/>
                <a:gd name="connsiteY724" fmla="*/ 222953 h 546866"/>
                <a:gd name="connsiteX725" fmla="*/ 1882284 w 3078018"/>
                <a:gd name="connsiteY725" fmla="*/ 222953 h 546866"/>
                <a:gd name="connsiteX726" fmla="*/ 1882284 w 3078018"/>
                <a:gd name="connsiteY726" fmla="*/ 116250 h 546866"/>
                <a:gd name="connsiteX727" fmla="*/ 1873787 w 3078018"/>
                <a:gd name="connsiteY727" fmla="*/ 92909 h 546866"/>
                <a:gd name="connsiteX728" fmla="*/ 1850514 w 3078018"/>
                <a:gd name="connsiteY728" fmla="*/ 84387 h 546866"/>
                <a:gd name="connsiteX729" fmla="*/ 1829826 w 3078018"/>
                <a:gd name="connsiteY729" fmla="*/ 88092 h 546866"/>
                <a:gd name="connsiteX730" fmla="*/ 1815418 w 3078018"/>
                <a:gd name="connsiteY730" fmla="*/ 98466 h 546866"/>
                <a:gd name="connsiteX731" fmla="*/ 1806552 w 3078018"/>
                <a:gd name="connsiteY731" fmla="*/ 114027 h 546866"/>
                <a:gd name="connsiteX732" fmla="*/ 1803597 w 3078018"/>
                <a:gd name="connsiteY732" fmla="*/ 133663 h 546866"/>
                <a:gd name="connsiteX733" fmla="*/ 1803597 w 3078018"/>
                <a:gd name="connsiteY733" fmla="*/ 222953 h 546866"/>
                <a:gd name="connsiteX734" fmla="*/ 1777737 w 3078018"/>
                <a:gd name="connsiteY734" fmla="*/ 222953 h 546866"/>
                <a:gd name="connsiteX735" fmla="*/ 1777737 w 3078018"/>
                <a:gd name="connsiteY735" fmla="*/ 65122 h 546866"/>
                <a:gd name="connsiteX736" fmla="*/ 1802119 w 3078018"/>
                <a:gd name="connsiteY736" fmla="*/ 65122 h 546866"/>
                <a:gd name="connsiteX737" fmla="*/ 1802119 w 3078018"/>
                <a:gd name="connsiteY737" fmla="*/ 89945 h 546866"/>
                <a:gd name="connsiteX738" fmla="*/ 1802858 w 3078018"/>
                <a:gd name="connsiteY738" fmla="*/ 89945 h 546866"/>
                <a:gd name="connsiteX739" fmla="*/ 1854208 w 3078018"/>
                <a:gd name="connsiteY739" fmla="*/ 61417 h 546866"/>
                <a:gd name="connsiteX740" fmla="*/ 1677223 w 3078018"/>
                <a:gd name="connsiteY740" fmla="*/ 61417 h 546866"/>
                <a:gd name="connsiteX741" fmla="*/ 1710522 w 3078018"/>
                <a:gd name="connsiteY741" fmla="*/ 67716 h 546866"/>
                <a:gd name="connsiteX742" fmla="*/ 1734571 w 3078018"/>
                <a:gd name="connsiteY742" fmla="*/ 85503 h 546866"/>
                <a:gd name="connsiteX743" fmla="*/ 1749000 w 3078018"/>
                <a:gd name="connsiteY743" fmla="*/ 111813 h 546866"/>
                <a:gd name="connsiteX744" fmla="*/ 1754180 w 3078018"/>
                <a:gd name="connsiteY744" fmla="*/ 144052 h 546866"/>
                <a:gd name="connsiteX745" fmla="*/ 1749000 w 3078018"/>
                <a:gd name="connsiteY745" fmla="*/ 176662 h 546866"/>
                <a:gd name="connsiteX746" fmla="*/ 1734571 w 3078018"/>
                <a:gd name="connsiteY746" fmla="*/ 202602 h 546866"/>
                <a:gd name="connsiteX747" fmla="*/ 1710522 w 3078018"/>
                <a:gd name="connsiteY747" fmla="*/ 220018 h 546866"/>
                <a:gd name="connsiteX748" fmla="*/ 1677223 w 3078018"/>
                <a:gd name="connsiteY748" fmla="*/ 226318 h 546866"/>
                <a:gd name="connsiteX749" fmla="*/ 1644295 w 3078018"/>
                <a:gd name="connsiteY749" fmla="*/ 220018 h 546866"/>
                <a:gd name="connsiteX750" fmla="*/ 1620246 w 3078018"/>
                <a:gd name="connsiteY750" fmla="*/ 202602 h 546866"/>
                <a:gd name="connsiteX751" fmla="*/ 1605817 w 3078018"/>
                <a:gd name="connsiteY751" fmla="*/ 176662 h 546866"/>
                <a:gd name="connsiteX752" fmla="*/ 1600637 w 3078018"/>
                <a:gd name="connsiteY752" fmla="*/ 144052 h 546866"/>
                <a:gd name="connsiteX753" fmla="*/ 1605817 w 3078018"/>
                <a:gd name="connsiteY753" fmla="*/ 111813 h 546866"/>
                <a:gd name="connsiteX754" fmla="*/ 1620246 w 3078018"/>
                <a:gd name="connsiteY754" fmla="*/ 85503 h 546866"/>
                <a:gd name="connsiteX755" fmla="*/ 1644295 w 3078018"/>
                <a:gd name="connsiteY755" fmla="*/ 67716 h 546866"/>
                <a:gd name="connsiteX756" fmla="*/ 1677223 w 3078018"/>
                <a:gd name="connsiteY756" fmla="*/ 61417 h 546866"/>
                <a:gd name="connsiteX757" fmla="*/ 1114951 w 3078018"/>
                <a:gd name="connsiteY757" fmla="*/ 61417 h 546866"/>
                <a:gd name="connsiteX758" fmla="*/ 1147789 w 3078018"/>
                <a:gd name="connsiteY758" fmla="*/ 67716 h 546866"/>
                <a:gd name="connsiteX759" fmla="*/ 1171773 w 3078018"/>
                <a:gd name="connsiteY759" fmla="*/ 85503 h 546866"/>
                <a:gd name="connsiteX760" fmla="*/ 1186163 w 3078018"/>
                <a:gd name="connsiteY760" fmla="*/ 111813 h 546866"/>
                <a:gd name="connsiteX761" fmla="*/ 1191328 w 3078018"/>
                <a:gd name="connsiteY761" fmla="*/ 144052 h 546866"/>
                <a:gd name="connsiteX762" fmla="*/ 1186163 w 3078018"/>
                <a:gd name="connsiteY762" fmla="*/ 176662 h 546866"/>
                <a:gd name="connsiteX763" fmla="*/ 1171773 w 3078018"/>
                <a:gd name="connsiteY763" fmla="*/ 202602 h 546866"/>
                <a:gd name="connsiteX764" fmla="*/ 1147789 w 3078018"/>
                <a:gd name="connsiteY764" fmla="*/ 220018 h 546866"/>
                <a:gd name="connsiteX765" fmla="*/ 1114951 w 3078018"/>
                <a:gd name="connsiteY765" fmla="*/ 226318 h 546866"/>
                <a:gd name="connsiteX766" fmla="*/ 1081744 w 3078018"/>
                <a:gd name="connsiteY766" fmla="*/ 220018 h 546866"/>
                <a:gd name="connsiteX767" fmla="*/ 1057760 w 3078018"/>
                <a:gd name="connsiteY767" fmla="*/ 202602 h 546866"/>
                <a:gd name="connsiteX768" fmla="*/ 1043371 w 3078018"/>
                <a:gd name="connsiteY768" fmla="*/ 176662 h 546866"/>
                <a:gd name="connsiteX769" fmla="*/ 1038205 w 3078018"/>
                <a:gd name="connsiteY769" fmla="*/ 144052 h 546866"/>
                <a:gd name="connsiteX770" fmla="*/ 1043371 w 3078018"/>
                <a:gd name="connsiteY770" fmla="*/ 111813 h 546866"/>
                <a:gd name="connsiteX771" fmla="*/ 1057760 w 3078018"/>
                <a:gd name="connsiteY771" fmla="*/ 85503 h 546866"/>
                <a:gd name="connsiteX772" fmla="*/ 1081744 w 3078018"/>
                <a:gd name="connsiteY772" fmla="*/ 67716 h 546866"/>
                <a:gd name="connsiteX773" fmla="*/ 1114951 w 3078018"/>
                <a:gd name="connsiteY773" fmla="*/ 61417 h 546866"/>
                <a:gd name="connsiteX774" fmla="*/ 789833 w 3078018"/>
                <a:gd name="connsiteY774" fmla="*/ 61417 h 546866"/>
                <a:gd name="connsiteX775" fmla="*/ 824571 w 3078018"/>
                <a:gd name="connsiteY775" fmla="*/ 69940 h 546866"/>
                <a:gd name="connsiteX776" fmla="*/ 847114 w 3078018"/>
                <a:gd name="connsiteY776" fmla="*/ 92174 h 546866"/>
                <a:gd name="connsiteX777" fmla="*/ 858569 w 3078018"/>
                <a:gd name="connsiteY777" fmla="*/ 121448 h 546866"/>
                <a:gd name="connsiteX778" fmla="*/ 861157 w 3078018"/>
                <a:gd name="connsiteY778" fmla="*/ 151834 h 546866"/>
                <a:gd name="connsiteX779" fmla="*/ 743270 w 3078018"/>
                <a:gd name="connsiteY779" fmla="*/ 151834 h 546866"/>
                <a:gd name="connsiteX780" fmla="*/ 745488 w 3078018"/>
                <a:gd name="connsiteY780" fmla="*/ 171474 h 546866"/>
                <a:gd name="connsiteX781" fmla="*/ 754357 w 3078018"/>
                <a:gd name="connsiteY781" fmla="*/ 188150 h 546866"/>
                <a:gd name="connsiteX782" fmla="*/ 769878 w 3078018"/>
                <a:gd name="connsiteY782" fmla="*/ 199637 h 546866"/>
                <a:gd name="connsiteX783" fmla="*/ 792051 w 3078018"/>
                <a:gd name="connsiteY783" fmla="*/ 203713 h 546866"/>
                <a:gd name="connsiteX784" fmla="*/ 819028 w 3078018"/>
                <a:gd name="connsiteY784" fmla="*/ 196302 h 546866"/>
                <a:gd name="connsiteX785" fmla="*/ 833071 w 3078018"/>
                <a:gd name="connsiteY785" fmla="*/ 172957 h 546866"/>
                <a:gd name="connsiteX786" fmla="*/ 858569 w 3078018"/>
                <a:gd name="connsiteY786" fmla="*/ 172957 h 546866"/>
                <a:gd name="connsiteX787" fmla="*/ 835657 w 3078018"/>
                <a:gd name="connsiteY787" fmla="*/ 212978 h 546866"/>
                <a:gd name="connsiteX788" fmla="*/ 791312 w 3078018"/>
                <a:gd name="connsiteY788" fmla="*/ 226318 h 546866"/>
                <a:gd name="connsiteX789" fmla="*/ 758422 w 3078018"/>
                <a:gd name="connsiteY789" fmla="*/ 220389 h 546866"/>
                <a:gd name="connsiteX790" fmla="*/ 735140 w 3078018"/>
                <a:gd name="connsiteY790" fmla="*/ 203343 h 546866"/>
                <a:gd name="connsiteX791" fmla="*/ 721097 w 3078018"/>
                <a:gd name="connsiteY791" fmla="*/ 177033 h 546866"/>
                <a:gd name="connsiteX792" fmla="*/ 715554 w 3078018"/>
                <a:gd name="connsiteY792" fmla="*/ 143682 h 546866"/>
                <a:gd name="connsiteX793" fmla="*/ 721097 w 3078018"/>
                <a:gd name="connsiteY793" fmla="*/ 110702 h 546866"/>
                <a:gd name="connsiteX794" fmla="*/ 736618 w 3078018"/>
                <a:gd name="connsiteY794" fmla="*/ 84762 h 546866"/>
                <a:gd name="connsiteX795" fmla="*/ 759900 w 3078018"/>
                <a:gd name="connsiteY795" fmla="*/ 67346 h 546866"/>
                <a:gd name="connsiteX796" fmla="*/ 789833 w 3078018"/>
                <a:gd name="connsiteY796" fmla="*/ 61417 h 546866"/>
                <a:gd name="connsiteX797" fmla="*/ 458067 w 3078018"/>
                <a:gd name="connsiteY797" fmla="*/ 61417 h 546866"/>
                <a:gd name="connsiteX798" fmla="*/ 483927 w 3078018"/>
                <a:gd name="connsiteY798" fmla="*/ 65492 h 546866"/>
                <a:gd name="connsiteX799" fmla="*/ 500551 w 3078018"/>
                <a:gd name="connsiteY799" fmla="*/ 77719 h 546866"/>
                <a:gd name="connsiteX800" fmla="*/ 509787 w 3078018"/>
                <a:gd name="connsiteY800" fmla="*/ 95873 h 546866"/>
                <a:gd name="connsiteX801" fmla="*/ 512373 w 3078018"/>
                <a:gd name="connsiteY801" fmla="*/ 119214 h 546866"/>
                <a:gd name="connsiteX802" fmla="*/ 512373 w 3078018"/>
                <a:gd name="connsiteY802" fmla="*/ 222953 h 546866"/>
                <a:gd name="connsiteX803" fmla="*/ 486144 w 3078018"/>
                <a:gd name="connsiteY803" fmla="*/ 222953 h 546866"/>
                <a:gd name="connsiteX804" fmla="*/ 486144 w 3078018"/>
                <a:gd name="connsiteY804" fmla="*/ 116250 h 546866"/>
                <a:gd name="connsiteX805" fmla="*/ 477647 w 3078018"/>
                <a:gd name="connsiteY805" fmla="*/ 92909 h 546866"/>
                <a:gd name="connsiteX806" fmla="*/ 454373 w 3078018"/>
                <a:gd name="connsiteY806" fmla="*/ 84387 h 546866"/>
                <a:gd name="connsiteX807" fmla="*/ 433686 w 3078018"/>
                <a:gd name="connsiteY807" fmla="*/ 88092 h 546866"/>
                <a:gd name="connsiteX808" fmla="*/ 419278 w 3078018"/>
                <a:gd name="connsiteY808" fmla="*/ 98466 h 546866"/>
                <a:gd name="connsiteX809" fmla="*/ 410412 w 3078018"/>
                <a:gd name="connsiteY809" fmla="*/ 114027 h 546866"/>
                <a:gd name="connsiteX810" fmla="*/ 407827 w 3078018"/>
                <a:gd name="connsiteY810" fmla="*/ 133663 h 546866"/>
                <a:gd name="connsiteX811" fmla="*/ 407827 w 3078018"/>
                <a:gd name="connsiteY811" fmla="*/ 222953 h 546866"/>
                <a:gd name="connsiteX812" fmla="*/ 381967 w 3078018"/>
                <a:gd name="connsiteY812" fmla="*/ 222953 h 546866"/>
                <a:gd name="connsiteX813" fmla="*/ 381967 w 3078018"/>
                <a:gd name="connsiteY813" fmla="*/ 65122 h 546866"/>
                <a:gd name="connsiteX814" fmla="*/ 406348 w 3078018"/>
                <a:gd name="connsiteY814" fmla="*/ 65122 h 546866"/>
                <a:gd name="connsiteX815" fmla="*/ 406348 w 3078018"/>
                <a:gd name="connsiteY815" fmla="*/ 89945 h 546866"/>
                <a:gd name="connsiteX816" fmla="*/ 406718 w 3078018"/>
                <a:gd name="connsiteY816" fmla="*/ 89945 h 546866"/>
                <a:gd name="connsiteX817" fmla="*/ 458067 w 3078018"/>
                <a:gd name="connsiteY817" fmla="*/ 61417 h 546866"/>
                <a:gd name="connsiteX818" fmla="*/ 288424 w 3078018"/>
                <a:gd name="connsiteY818" fmla="*/ 61417 h 546866"/>
                <a:gd name="connsiteX819" fmla="*/ 323519 w 3078018"/>
                <a:gd name="connsiteY819" fmla="*/ 69940 h 546866"/>
                <a:gd name="connsiteX820" fmla="*/ 345684 w 3078018"/>
                <a:gd name="connsiteY820" fmla="*/ 92174 h 546866"/>
                <a:gd name="connsiteX821" fmla="*/ 357136 w 3078018"/>
                <a:gd name="connsiteY821" fmla="*/ 121448 h 546866"/>
                <a:gd name="connsiteX822" fmla="*/ 359722 w 3078018"/>
                <a:gd name="connsiteY822" fmla="*/ 151834 h 546866"/>
                <a:gd name="connsiteX823" fmla="*/ 241878 w 3078018"/>
                <a:gd name="connsiteY823" fmla="*/ 151834 h 546866"/>
                <a:gd name="connsiteX824" fmla="*/ 244464 w 3078018"/>
                <a:gd name="connsiteY824" fmla="*/ 171474 h 546866"/>
                <a:gd name="connsiteX825" fmla="*/ 253330 w 3078018"/>
                <a:gd name="connsiteY825" fmla="*/ 188150 h 546866"/>
                <a:gd name="connsiteX826" fmla="*/ 268846 w 3078018"/>
                <a:gd name="connsiteY826" fmla="*/ 199637 h 546866"/>
                <a:gd name="connsiteX827" fmla="*/ 291010 w 3078018"/>
                <a:gd name="connsiteY827" fmla="*/ 203713 h 546866"/>
                <a:gd name="connsiteX828" fmla="*/ 317978 w 3078018"/>
                <a:gd name="connsiteY828" fmla="*/ 196302 h 546866"/>
                <a:gd name="connsiteX829" fmla="*/ 331646 w 3078018"/>
                <a:gd name="connsiteY829" fmla="*/ 172957 h 546866"/>
                <a:gd name="connsiteX830" fmla="*/ 357506 w 3078018"/>
                <a:gd name="connsiteY830" fmla="*/ 172957 h 546866"/>
                <a:gd name="connsiteX831" fmla="*/ 334601 w 3078018"/>
                <a:gd name="connsiteY831" fmla="*/ 212978 h 546866"/>
                <a:gd name="connsiteX832" fmla="*/ 289902 w 3078018"/>
                <a:gd name="connsiteY832" fmla="*/ 226318 h 546866"/>
                <a:gd name="connsiteX833" fmla="*/ 257393 w 3078018"/>
                <a:gd name="connsiteY833" fmla="*/ 220389 h 546866"/>
                <a:gd name="connsiteX834" fmla="*/ 234120 w 3078018"/>
                <a:gd name="connsiteY834" fmla="*/ 203343 h 546866"/>
                <a:gd name="connsiteX835" fmla="*/ 219712 w 3078018"/>
                <a:gd name="connsiteY835" fmla="*/ 177033 h 546866"/>
                <a:gd name="connsiteX836" fmla="*/ 214541 w 3078018"/>
                <a:gd name="connsiteY836" fmla="*/ 143682 h 546866"/>
                <a:gd name="connsiteX837" fmla="*/ 220082 w 3078018"/>
                <a:gd name="connsiteY837" fmla="*/ 110702 h 546866"/>
                <a:gd name="connsiteX838" fmla="*/ 235228 w 3078018"/>
                <a:gd name="connsiteY838" fmla="*/ 84762 h 546866"/>
                <a:gd name="connsiteX839" fmla="*/ 258871 w 3078018"/>
                <a:gd name="connsiteY839" fmla="*/ 67346 h 546866"/>
                <a:gd name="connsiteX840" fmla="*/ 288424 w 3078018"/>
                <a:gd name="connsiteY840" fmla="*/ 61417 h 546866"/>
                <a:gd name="connsiteX841" fmla="*/ 1297756 w 3078018"/>
                <a:gd name="connsiteY841" fmla="*/ 61366 h 546866"/>
                <a:gd name="connsiteX842" fmla="*/ 1297756 w 3078018"/>
                <a:gd name="connsiteY842" fmla="*/ 88792 h 546866"/>
                <a:gd name="connsiteX843" fmla="*/ 1271237 w 3078018"/>
                <a:gd name="connsiteY843" fmla="*/ 93239 h 546866"/>
                <a:gd name="connsiteX844" fmla="*/ 1253558 w 3078018"/>
                <a:gd name="connsiteY844" fmla="*/ 105840 h 546866"/>
                <a:gd name="connsiteX845" fmla="*/ 1243982 w 3078018"/>
                <a:gd name="connsiteY845" fmla="*/ 125853 h 546866"/>
                <a:gd name="connsiteX846" fmla="*/ 1240667 w 3078018"/>
                <a:gd name="connsiteY846" fmla="*/ 152907 h 546866"/>
                <a:gd name="connsiteX847" fmla="*/ 1240667 w 3078018"/>
                <a:gd name="connsiteY847" fmla="*/ 222953 h 546866"/>
                <a:gd name="connsiteX848" fmla="*/ 1214885 w 3078018"/>
                <a:gd name="connsiteY848" fmla="*/ 222953 h 546866"/>
                <a:gd name="connsiteX849" fmla="*/ 1214885 w 3078018"/>
                <a:gd name="connsiteY849" fmla="*/ 65072 h 546866"/>
                <a:gd name="connsiteX850" fmla="*/ 1239194 w 3078018"/>
                <a:gd name="connsiteY850" fmla="*/ 65072 h 546866"/>
                <a:gd name="connsiteX851" fmla="*/ 1239194 w 3078018"/>
                <a:gd name="connsiteY851" fmla="*/ 98427 h 546866"/>
                <a:gd name="connsiteX852" fmla="*/ 1239931 w 3078018"/>
                <a:gd name="connsiteY852" fmla="*/ 98427 h 546866"/>
                <a:gd name="connsiteX853" fmla="*/ 1263134 w 3078018"/>
                <a:gd name="connsiteY853" fmla="*/ 69890 h 546866"/>
                <a:gd name="connsiteX854" fmla="*/ 1297756 w 3078018"/>
                <a:gd name="connsiteY854" fmla="*/ 61366 h 546866"/>
                <a:gd name="connsiteX855" fmla="*/ 712609 w 3078018"/>
                <a:gd name="connsiteY855" fmla="*/ 61366 h 546866"/>
                <a:gd name="connsiteX856" fmla="*/ 712609 w 3078018"/>
                <a:gd name="connsiteY856" fmla="*/ 88792 h 546866"/>
                <a:gd name="connsiteX857" fmla="*/ 686090 w 3078018"/>
                <a:gd name="connsiteY857" fmla="*/ 93239 h 546866"/>
                <a:gd name="connsiteX858" fmla="*/ 668411 w 3078018"/>
                <a:gd name="connsiteY858" fmla="*/ 105840 h 546866"/>
                <a:gd name="connsiteX859" fmla="*/ 658835 w 3078018"/>
                <a:gd name="connsiteY859" fmla="*/ 125853 h 546866"/>
                <a:gd name="connsiteX860" fmla="*/ 655520 w 3078018"/>
                <a:gd name="connsiteY860" fmla="*/ 152907 h 546866"/>
                <a:gd name="connsiteX861" fmla="*/ 655520 w 3078018"/>
                <a:gd name="connsiteY861" fmla="*/ 222953 h 546866"/>
                <a:gd name="connsiteX862" fmla="*/ 629738 w 3078018"/>
                <a:gd name="connsiteY862" fmla="*/ 222953 h 546866"/>
                <a:gd name="connsiteX863" fmla="*/ 629738 w 3078018"/>
                <a:gd name="connsiteY863" fmla="*/ 65072 h 546866"/>
                <a:gd name="connsiteX864" fmla="*/ 654047 w 3078018"/>
                <a:gd name="connsiteY864" fmla="*/ 65072 h 546866"/>
                <a:gd name="connsiteX865" fmla="*/ 654047 w 3078018"/>
                <a:gd name="connsiteY865" fmla="*/ 98427 h 546866"/>
                <a:gd name="connsiteX866" fmla="*/ 654783 w 3078018"/>
                <a:gd name="connsiteY866" fmla="*/ 98427 h 546866"/>
                <a:gd name="connsiteX867" fmla="*/ 677988 w 3078018"/>
                <a:gd name="connsiteY867" fmla="*/ 69890 h 546866"/>
                <a:gd name="connsiteX868" fmla="*/ 712609 w 3078018"/>
                <a:gd name="connsiteY868" fmla="*/ 61366 h 546866"/>
                <a:gd name="connsiteX869" fmla="*/ 2430206 w 3078018"/>
                <a:gd name="connsiteY869" fmla="*/ 18088 h 546866"/>
                <a:gd name="connsiteX870" fmla="*/ 2456037 w 3078018"/>
                <a:gd name="connsiteY870" fmla="*/ 18088 h 546866"/>
                <a:gd name="connsiteX871" fmla="*/ 2456037 w 3078018"/>
                <a:gd name="connsiteY871" fmla="*/ 65421 h 546866"/>
                <a:gd name="connsiteX872" fmla="*/ 2487402 w 3078018"/>
                <a:gd name="connsiteY872" fmla="*/ 65421 h 546866"/>
                <a:gd name="connsiteX873" fmla="*/ 2487402 w 3078018"/>
                <a:gd name="connsiteY873" fmla="*/ 88348 h 546866"/>
                <a:gd name="connsiteX874" fmla="*/ 2456037 w 3078018"/>
                <a:gd name="connsiteY874" fmla="*/ 88348 h 546866"/>
                <a:gd name="connsiteX875" fmla="*/ 2456037 w 3078018"/>
                <a:gd name="connsiteY875" fmla="*/ 186343 h 546866"/>
                <a:gd name="connsiteX876" fmla="*/ 2456775 w 3078018"/>
                <a:gd name="connsiteY876" fmla="*/ 193369 h 546866"/>
                <a:gd name="connsiteX877" fmla="*/ 2459727 w 3078018"/>
                <a:gd name="connsiteY877" fmla="*/ 197807 h 546866"/>
                <a:gd name="connsiteX878" fmla="*/ 2465631 w 3078018"/>
                <a:gd name="connsiteY878" fmla="*/ 199656 h 546866"/>
                <a:gd name="connsiteX879" fmla="*/ 2475594 w 3078018"/>
                <a:gd name="connsiteY879" fmla="*/ 200026 h 546866"/>
                <a:gd name="connsiteX880" fmla="*/ 2487402 w 3078018"/>
                <a:gd name="connsiteY880" fmla="*/ 200026 h 546866"/>
                <a:gd name="connsiteX881" fmla="*/ 2487402 w 3078018"/>
                <a:gd name="connsiteY881" fmla="*/ 222953 h 546866"/>
                <a:gd name="connsiteX882" fmla="*/ 2467476 w 3078018"/>
                <a:gd name="connsiteY882" fmla="*/ 222953 h 546866"/>
                <a:gd name="connsiteX883" fmla="*/ 2450132 w 3078018"/>
                <a:gd name="connsiteY883" fmla="*/ 221843 h 546866"/>
                <a:gd name="connsiteX884" fmla="*/ 2438693 w 3078018"/>
                <a:gd name="connsiteY884" fmla="*/ 216666 h 546866"/>
                <a:gd name="connsiteX885" fmla="*/ 2432051 w 3078018"/>
                <a:gd name="connsiteY885" fmla="*/ 206312 h 546866"/>
                <a:gd name="connsiteX886" fmla="*/ 2430206 w 3078018"/>
                <a:gd name="connsiteY886" fmla="*/ 188562 h 546866"/>
                <a:gd name="connsiteX887" fmla="*/ 2430206 w 3078018"/>
                <a:gd name="connsiteY887" fmla="*/ 88348 h 546866"/>
                <a:gd name="connsiteX888" fmla="*/ 2403269 w 3078018"/>
                <a:gd name="connsiteY888" fmla="*/ 88348 h 546866"/>
                <a:gd name="connsiteX889" fmla="*/ 2403269 w 3078018"/>
                <a:gd name="connsiteY889" fmla="*/ 65421 h 546866"/>
                <a:gd name="connsiteX890" fmla="*/ 2430206 w 3078018"/>
                <a:gd name="connsiteY890" fmla="*/ 65421 h 546866"/>
                <a:gd name="connsiteX891" fmla="*/ 552771 w 3078018"/>
                <a:gd name="connsiteY891" fmla="*/ 18088 h 546866"/>
                <a:gd name="connsiteX892" fmla="*/ 578602 w 3078018"/>
                <a:gd name="connsiteY892" fmla="*/ 18088 h 546866"/>
                <a:gd name="connsiteX893" fmla="*/ 578602 w 3078018"/>
                <a:gd name="connsiteY893" fmla="*/ 65421 h 546866"/>
                <a:gd name="connsiteX894" fmla="*/ 609967 w 3078018"/>
                <a:gd name="connsiteY894" fmla="*/ 65421 h 546866"/>
                <a:gd name="connsiteX895" fmla="*/ 609967 w 3078018"/>
                <a:gd name="connsiteY895" fmla="*/ 88348 h 546866"/>
                <a:gd name="connsiteX896" fmla="*/ 578602 w 3078018"/>
                <a:gd name="connsiteY896" fmla="*/ 88348 h 546866"/>
                <a:gd name="connsiteX897" fmla="*/ 578602 w 3078018"/>
                <a:gd name="connsiteY897" fmla="*/ 186343 h 546866"/>
                <a:gd name="connsiteX898" fmla="*/ 579340 w 3078018"/>
                <a:gd name="connsiteY898" fmla="*/ 193369 h 546866"/>
                <a:gd name="connsiteX899" fmla="*/ 582292 w 3078018"/>
                <a:gd name="connsiteY899" fmla="*/ 197807 h 546866"/>
                <a:gd name="connsiteX900" fmla="*/ 588196 w 3078018"/>
                <a:gd name="connsiteY900" fmla="*/ 199656 h 546866"/>
                <a:gd name="connsiteX901" fmla="*/ 598159 w 3078018"/>
                <a:gd name="connsiteY901" fmla="*/ 200026 h 546866"/>
                <a:gd name="connsiteX902" fmla="*/ 609967 w 3078018"/>
                <a:gd name="connsiteY902" fmla="*/ 200026 h 546866"/>
                <a:gd name="connsiteX903" fmla="*/ 609967 w 3078018"/>
                <a:gd name="connsiteY903" fmla="*/ 222953 h 546866"/>
                <a:gd name="connsiteX904" fmla="*/ 590041 w 3078018"/>
                <a:gd name="connsiteY904" fmla="*/ 222953 h 546866"/>
                <a:gd name="connsiteX905" fmla="*/ 573066 w 3078018"/>
                <a:gd name="connsiteY905" fmla="*/ 221843 h 546866"/>
                <a:gd name="connsiteX906" fmla="*/ 561258 w 3078018"/>
                <a:gd name="connsiteY906" fmla="*/ 216666 h 546866"/>
                <a:gd name="connsiteX907" fmla="*/ 554985 w 3078018"/>
                <a:gd name="connsiteY907" fmla="*/ 206312 h 546866"/>
                <a:gd name="connsiteX908" fmla="*/ 552771 w 3078018"/>
                <a:gd name="connsiteY908" fmla="*/ 188562 h 546866"/>
                <a:gd name="connsiteX909" fmla="*/ 552771 w 3078018"/>
                <a:gd name="connsiteY909" fmla="*/ 88348 h 546866"/>
                <a:gd name="connsiteX910" fmla="*/ 525834 w 3078018"/>
                <a:gd name="connsiteY910" fmla="*/ 88348 h 546866"/>
                <a:gd name="connsiteX911" fmla="*/ 525834 w 3078018"/>
                <a:gd name="connsiteY911" fmla="*/ 65421 h 546866"/>
                <a:gd name="connsiteX912" fmla="*/ 552771 w 3078018"/>
                <a:gd name="connsiteY912" fmla="*/ 65421 h 546866"/>
                <a:gd name="connsiteX913" fmla="*/ 2777448 w 3078018"/>
                <a:gd name="connsiteY913" fmla="*/ 5048 h 546866"/>
                <a:gd name="connsiteX914" fmla="*/ 2803323 w 3078018"/>
                <a:gd name="connsiteY914" fmla="*/ 5048 h 546866"/>
                <a:gd name="connsiteX915" fmla="*/ 2803323 w 3078018"/>
                <a:gd name="connsiteY915" fmla="*/ 222989 h 546866"/>
                <a:gd name="connsiteX916" fmla="*/ 2777448 w 3078018"/>
                <a:gd name="connsiteY916" fmla="*/ 222989 h 546866"/>
                <a:gd name="connsiteX917" fmla="*/ 2777448 w 3078018"/>
                <a:gd name="connsiteY917" fmla="*/ 201898 h 546866"/>
                <a:gd name="connsiteX918" fmla="*/ 2776708 w 3078018"/>
                <a:gd name="connsiteY918" fmla="*/ 201898 h 546866"/>
                <a:gd name="connsiteX919" fmla="*/ 2756747 w 3078018"/>
                <a:gd name="connsiteY919" fmla="*/ 220769 h 546866"/>
                <a:gd name="connsiteX920" fmla="*/ 2726437 w 3078018"/>
                <a:gd name="connsiteY920" fmla="*/ 226319 h 546866"/>
                <a:gd name="connsiteX921" fmla="*/ 2694647 w 3078018"/>
                <a:gd name="connsiteY921" fmla="*/ 219659 h 546866"/>
                <a:gd name="connsiteX922" fmla="*/ 2672099 w 3078018"/>
                <a:gd name="connsiteY922" fmla="*/ 201898 h 546866"/>
                <a:gd name="connsiteX923" fmla="*/ 2658421 w 3078018"/>
                <a:gd name="connsiteY923" fmla="*/ 175626 h 546866"/>
                <a:gd name="connsiteX924" fmla="*/ 2653986 w 3078018"/>
                <a:gd name="connsiteY924" fmla="*/ 143805 h 546866"/>
                <a:gd name="connsiteX925" fmla="*/ 2658421 w 3078018"/>
                <a:gd name="connsiteY925" fmla="*/ 111983 h 546866"/>
                <a:gd name="connsiteX926" fmla="*/ 2671729 w 3078018"/>
                <a:gd name="connsiteY926" fmla="*/ 85712 h 546866"/>
                <a:gd name="connsiteX927" fmla="*/ 2694277 w 3078018"/>
                <a:gd name="connsiteY927" fmla="*/ 68321 h 546866"/>
                <a:gd name="connsiteX928" fmla="*/ 2726067 w 3078018"/>
                <a:gd name="connsiteY928" fmla="*/ 61661 h 546866"/>
                <a:gd name="connsiteX929" fmla="*/ 2739004 w 3078018"/>
                <a:gd name="connsiteY929" fmla="*/ 62771 h 546866"/>
                <a:gd name="connsiteX930" fmla="*/ 2753051 w 3078018"/>
                <a:gd name="connsiteY930" fmla="*/ 66841 h 546866"/>
                <a:gd name="connsiteX931" fmla="*/ 2766358 w 3078018"/>
                <a:gd name="connsiteY931" fmla="*/ 74611 h 546866"/>
                <a:gd name="connsiteX932" fmla="*/ 2776708 w 3078018"/>
                <a:gd name="connsiteY932" fmla="*/ 86452 h 546866"/>
                <a:gd name="connsiteX933" fmla="*/ 2777448 w 3078018"/>
                <a:gd name="connsiteY933" fmla="*/ 86452 h 546866"/>
                <a:gd name="connsiteX934" fmla="*/ 1021151 w 3078018"/>
                <a:gd name="connsiteY934" fmla="*/ 2944 h 546866"/>
                <a:gd name="connsiteX935" fmla="*/ 1029678 w 3078018"/>
                <a:gd name="connsiteY935" fmla="*/ 3314 h 546866"/>
                <a:gd name="connsiteX936" fmla="*/ 1038206 w 3078018"/>
                <a:gd name="connsiteY936" fmla="*/ 5162 h 546866"/>
                <a:gd name="connsiteX937" fmla="*/ 1038206 w 3078018"/>
                <a:gd name="connsiteY937" fmla="*/ 27718 h 546866"/>
                <a:gd name="connsiteX938" fmla="*/ 1030791 w 3078018"/>
                <a:gd name="connsiteY938" fmla="*/ 26239 h 546866"/>
                <a:gd name="connsiteX939" fmla="*/ 1023376 w 3078018"/>
                <a:gd name="connsiteY939" fmla="*/ 25869 h 546866"/>
                <a:gd name="connsiteX940" fmla="*/ 1008545 w 3078018"/>
                <a:gd name="connsiteY940" fmla="*/ 29197 h 546866"/>
                <a:gd name="connsiteX941" fmla="*/ 1003355 w 3078018"/>
                <a:gd name="connsiteY941" fmla="*/ 43248 h 546866"/>
                <a:gd name="connsiteX942" fmla="*/ 1003355 w 3078018"/>
                <a:gd name="connsiteY942" fmla="*/ 65434 h 546866"/>
                <a:gd name="connsiteX943" fmla="*/ 1034128 w 3078018"/>
                <a:gd name="connsiteY943" fmla="*/ 65434 h 546866"/>
                <a:gd name="connsiteX944" fmla="*/ 1034128 w 3078018"/>
                <a:gd name="connsiteY944" fmla="*/ 88359 h 546866"/>
                <a:gd name="connsiteX945" fmla="*/ 1003355 w 3078018"/>
                <a:gd name="connsiteY945" fmla="*/ 88359 h 546866"/>
                <a:gd name="connsiteX946" fmla="*/ 1003355 w 3078018"/>
                <a:gd name="connsiteY946" fmla="*/ 222953 h 546866"/>
                <a:gd name="connsiteX947" fmla="*/ 977402 w 3078018"/>
                <a:gd name="connsiteY947" fmla="*/ 222953 h 546866"/>
                <a:gd name="connsiteX948" fmla="*/ 977402 w 3078018"/>
                <a:gd name="connsiteY948" fmla="*/ 88359 h 546866"/>
                <a:gd name="connsiteX949" fmla="*/ 950707 w 3078018"/>
                <a:gd name="connsiteY949" fmla="*/ 88359 h 546866"/>
                <a:gd name="connsiteX950" fmla="*/ 950707 w 3078018"/>
                <a:gd name="connsiteY950" fmla="*/ 65434 h 546866"/>
                <a:gd name="connsiteX951" fmla="*/ 977402 w 3078018"/>
                <a:gd name="connsiteY951" fmla="*/ 65434 h 546866"/>
                <a:gd name="connsiteX952" fmla="*/ 977402 w 3078018"/>
                <a:gd name="connsiteY952" fmla="*/ 41769 h 546866"/>
                <a:gd name="connsiteX953" fmla="*/ 988525 w 3078018"/>
                <a:gd name="connsiteY953" fmla="*/ 12558 h 546866"/>
                <a:gd name="connsiteX954" fmla="*/ 1021151 w 3078018"/>
                <a:gd name="connsiteY954" fmla="*/ 2944 h 546866"/>
                <a:gd name="connsiteX955" fmla="*/ 1492575 w 3078018"/>
                <a:gd name="connsiteY955" fmla="*/ 0 h 546866"/>
                <a:gd name="connsiteX956" fmla="*/ 1524728 w 3078018"/>
                <a:gd name="connsiteY956" fmla="*/ 4804 h 546866"/>
                <a:gd name="connsiteX957" fmla="*/ 1552077 w 3078018"/>
                <a:gd name="connsiteY957" fmla="*/ 18107 h 546866"/>
                <a:gd name="connsiteX958" fmla="*/ 1571665 w 3078018"/>
                <a:gd name="connsiteY958" fmla="*/ 40279 h 546866"/>
                <a:gd name="connsiteX959" fmla="*/ 1582013 w 3078018"/>
                <a:gd name="connsiteY959" fmla="*/ 70950 h 546866"/>
                <a:gd name="connsiteX960" fmla="*/ 1553186 w 3078018"/>
                <a:gd name="connsiteY960" fmla="*/ 70950 h 546866"/>
                <a:gd name="connsiteX961" fmla="*/ 1531750 w 3078018"/>
                <a:gd name="connsiteY961" fmla="*/ 36214 h 546866"/>
                <a:gd name="connsiteX962" fmla="*/ 1492205 w 3078018"/>
                <a:gd name="connsiteY962" fmla="*/ 24389 h 546866"/>
                <a:gd name="connsiteX963" fmla="*/ 1458943 w 3078018"/>
                <a:gd name="connsiteY963" fmla="*/ 31779 h 546866"/>
                <a:gd name="connsiteX964" fmla="*/ 1436029 w 3078018"/>
                <a:gd name="connsiteY964" fmla="*/ 51365 h 546866"/>
                <a:gd name="connsiteX965" fmla="*/ 1422724 w 3078018"/>
                <a:gd name="connsiteY965" fmla="*/ 79819 h 546866"/>
                <a:gd name="connsiteX966" fmla="*/ 1418289 w 3078018"/>
                <a:gd name="connsiteY966" fmla="*/ 112707 h 546866"/>
                <a:gd name="connsiteX967" fmla="*/ 1422724 w 3078018"/>
                <a:gd name="connsiteY967" fmla="*/ 147812 h 546866"/>
                <a:gd name="connsiteX968" fmla="*/ 1436029 w 3078018"/>
                <a:gd name="connsiteY968" fmla="*/ 176636 h 546866"/>
                <a:gd name="connsiteX969" fmla="*/ 1458943 w 3078018"/>
                <a:gd name="connsiteY969" fmla="*/ 196591 h 546866"/>
                <a:gd name="connsiteX970" fmla="*/ 1492575 w 3078018"/>
                <a:gd name="connsiteY970" fmla="*/ 203612 h 546866"/>
                <a:gd name="connsiteX971" fmla="*/ 1518076 w 3078018"/>
                <a:gd name="connsiteY971" fmla="*/ 199177 h 546866"/>
                <a:gd name="connsiteX972" fmla="*/ 1537294 w 3078018"/>
                <a:gd name="connsiteY972" fmla="*/ 185874 h 546866"/>
                <a:gd name="connsiteX973" fmla="*/ 1549860 w 3078018"/>
                <a:gd name="connsiteY973" fmla="*/ 165919 h 546866"/>
                <a:gd name="connsiteX974" fmla="*/ 1555404 w 3078018"/>
                <a:gd name="connsiteY974" fmla="*/ 140791 h 546866"/>
                <a:gd name="connsiteX975" fmla="*/ 1584231 w 3078018"/>
                <a:gd name="connsiteY975" fmla="*/ 140791 h 546866"/>
                <a:gd name="connsiteX976" fmla="*/ 1555773 w 3078018"/>
                <a:gd name="connsiteY976" fmla="*/ 205090 h 546866"/>
                <a:gd name="connsiteX977" fmla="*/ 1489988 w 3078018"/>
                <a:gd name="connsiteY977" fmla="*/ 228001 h 546866"/>
                <a:gd name="connsiteX978" fmla="*/ 1446008 w 3078018"/>
                <a:gd name="connsiteY978" fmla="*/ 219132 h 546866"/>
                <a:gd name="connsiteX979" fmla="*/ 1414593 w 3078018"/>
                <a:gd name="connsiteY979" fmla="*/ 195112 h 546866"/>
                <a:gd name="connsiteX980" fmla="*/ 1395745 w 3078018"/>
                <a:gd name="connsiteY980" fmla="*/ 159268 h 546866"/>
                <a:gd name="connsiteX981" fmla="*/ 1389462 w 3078018"/>
                <a:gd name="connsiteY981" fmla="*/ 114555 h 546866"/>
                <a:gd name="connsiteX982" fmla="*/ 1396114 w 3078018"/>
                <a:gd name="connsiteY982" fmla="*/ 70211 h 546866"/>
                <a:gd name="connsiteX983" fmla="*/ 1415702 w 3078018"/>
                <a:gd name="connsiteY983" fmla="*/ 33627 h 546866"/>
                <a:gd name="connsiteX984" fmla="*/ 1448225 w 3078018"/>
                <a:gd name="connsiteY984" fmla="*/ 9238 h 546866"/>
                <a:gd name="connsiteX985" fmla="*/ 1492575 w 3078018"/>
                <a:gd name="connsiteY985" fmla="*/ 0 h 546866"/>
                <a:gd name="connsiteX986" fmla="*/ 106086 w 3078018"/>
                <a:gd name="connsiteY986" fmla="*/ 0 h 546866"/>
                <a:gd name="connsiteX987" fmla="*/ 138617 w 3078018"/>
                <a:gd name="connsiteY987" fmla="*/ 4804 h 546866"/>
                <a:gd name="connsiteX988" fmla="*/ 165603 w 3078018"/>
                <a:gd name="connsiteY988" fmla="*/ 18107 h 546866"/>
                <a:gd name="connsiteX989" fmla="*/ 185566 w 3078018"/>
                <a:gd name="connsiteY989" fmla="*/ 40279 h 546866"/>
                <a:gd name="connsiteX990" fmla="*/ 195917 w 3078018"/>
                <a:gd name="connsiteY990" fmla="*/ 70950 h 546866"/>
                <a:gd name="connsiteX991" fmla="*/ 166712 w 3078018"/>
                <a:gd name="connsiteY991" fmla="*/ 70950 h 546866"/>
                <a:gd name="connsiteX992" fmla="*/ 145271 w 3078018"/>
                <a:gd name="connsiteY992" fmla="*/ 36214 h 546866"/>
                <a:gd name="connsiteX993" fmla="*/ 105716 w 3078018"/>
                <a:gd name="connsiteY993" fmla="*/ 24389 h 546866"/>
                <a:gd name="connsiteX994" fmla="*/ 72445 w 3078018"/>
                <a:gd name="connsiteY994" fmla="*/ 31779 h 546866"/>
                <a:gd name="connsiteX995" fmla="*/ 49525 w 3078018"/>
                <a:gd name="connsiteY995" fmla="*/ 51365 h 546866"/>
                <a:gd name="connsiteX996" fmla="*/ 36217 w 3078018"/>
                <a:gd name="connsiteY996" fmla="*/ 79819 h 546866"/>
                <a:gd name="connsiteX997" fmla="*/ 32151 w 3078018"/>
                <a:gd name="connsiteY997" fmla="*/ 112707 h 546866"/>
                <a:gd name="connsiteX998" fmla="*/ 36217 w 3078018"/>
                <a:gd name="connsiteY998" fmla="*/ 147812 h 546866"/>
                <a:gd name="connsiteX999" fmla="*/ 49525 w 3078018"/>
                <a:gd name="connsiteY999" fmla="*/ 176636 h 546866"/>
                <a:gd name="connsiteX1000" fmla="*/ 72445 w 3078018"/>
                <a:gd name="connsiteY1000" fmla="*/ 196591 h 546866"/>
                <a:gd name="connsiteX1001" fmla="*/ 106086 w 3078018"/>
                <a:gd name="connsiteY1001" fmla="*/ 203612 h 546866"/>
                <a:gd name="connsiteX1002" fmla="*/ 131593 w 3078018"/>
                <a:gd name="connsiteY1002" fmla="*/ 199177 h 546866"/>
                <a:gd name="connsiteX1003" fmla="*/ 150816 w 3078018"/>
                <a:gd name="connsiteY1003" fmla="*/ 185874 h 546866"/>
                <a:gd name="connsiteX1004" fmla="*/ 163385 w 3078018"/>
                <a:gd name="connsiteY1004" fmla="*/ 165919 h 546866"/>
                <a:gd name="connsiteX1005" fmla="*/ 168931 w 3078018"/>
                <a:gd name="connsiteY1005" fmla="*/ 140791 h 546866"/>
                <a:gd name="connsiteX1006" fmla="*/ 198135 w 3078018"/>
                <a:gd name="connsiteY1006" fmla="*/ 140791 h 546866"/>
                <a:gd name="connsiteX1007" fmla="*/ 169670 w 3078018"/>
                <a:gd name="connsiteY1007" fmla="*/ 205090 h 546866"/>
                <a:gd name="connsiteX1008" fmla="*/ 103867 w 3078018"/>
                <a:gd name="connsiteY1008" fmla="*/ 228001 h 546866"/>
                <a:gd name="connsiteX1009" fmla="*/ 59506 w 3078018"/>
                <a:gd name="connsiteY1009" fmla="*/ 219132 h 546866"/>
                <a:gd name="connsiteX1010" fmla="*/ 28083 w 3078018"/>
                <a:gd name="connsiteY1010" fmla="*/ 195112 h 546866"/>
                <a:gd name="connsiteX1011" fmla="*/ 9230 w 3078018"/>
                <a:gd name="connsiteY1011" fmla="*/ 159268 h 546866"/>
                <a:gd name="connsiteX1012" fmla="*/ 2946 w 3078018"/>
                <a:gd name="connsiteY1012" fmla="*/ 114555 h 546866"/>
                <a:gd name="connsiteX1013" fmla="*/ 9970 w 3078018"/>
                <a:gd name="connsiteY1013" fmla="*/ 70211 h 546866"/>
                <a:gd name="connsiteX1014" fmla="*/ 29563 w 3078018"/>
                <a:gd name="connsiteY1014" fmla="*/ 33627 h 546866"/>
                <a:gd name="connsiteX1015" fmla="*/ 61724 w 3078018"/>
                <a:gd name="connsiteY1015" fmla="*/ 9238 h 546866"/>
                <a:gd name="connsiteX1016" fmla="*/ 106086 w 3078018"/>
                <a:gd name="connsiteY1016" fmla="*/ 0 h 54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</a:cxnLst>
              <a:rect l="l" t="t" r="r" b="b"/>
              <a:pathLst>
                <a:path w="3078018" h="546866">
                  <a:moveTo>
                    <a:pt x="65393" y="437914"/>
                  </a:moveTo>
                  <a:cubicBezTo>
                    <a:pt x="60221" y="440875"/>
                    <a:pt x="55419" y="443835"/>
                    <a:pt x="50986" y="446796"/>
                  </a:cubicBezTo>
                  <a:cubicBezTo>
                    <a:pt x="46184" y="450127"/>
                    <a:pt x="42120" y="453458"/>
                    <a:pt x="38795" y="457160"/>
                  </a:cubicBezTo>
                  <a:cubicBezTo>
                    <a:pt x="35471" y="461231"/>
                    <a:pt x="32516" y="465302"/>
                    <a:pt x="30669" y="470114"/>
                  </a:cubicBezTo>
                  <a:cubicBezTo>
                    <a:pt x="28452" y="474925"/>
                    <a:pt x="27344" y="480847"/>
                    <a:pt x="27344" y="487139"/>
                  </a:cubicBezTo>
                  <a:cubicBezTo>
                    <a:pt x="27344" y="492691"/>
                    <a:pt x="28822" y="497872"/>
                    <a:pt x="31038" y="502314"/>
                  </a:cubicBezTo>
                  <a:cubicBezTo>
                    <a:pt x="33254" y="506755"/>
                    <a:pt x="36579" y="510826"/>
                    <a:pt x="40273" y="513787"/>
                  </a:cubicBezTo>
                  <a:cubicBezTo>
                    <a:pt x="43967" y="517118"/>
                    <a:pt x="48400" y="519709"/>
                    <a:pt x="53572" y="521560"/>
                  </a:cubicBezTo>
                  <a:cubicBezTo>
                    <a:pt x="58375" y="523410"/>
                    <a:pt x="63546" y="524150"/>
                    <a:pt x="69087" y="524150"/>
                  </a:cubicBezTo>
                  <a:cubicBezTo>
                    <a:pt x="79061" y="524150"/>
                    <a:pt x="87927" y="521930"/>
                    <a:pt x="95685" y="517118"/>
                  </a:cubicBezTo>
                  <a:cubicBezTo>
                    <a:pt x="103442" y="512307"/>
                    <a:pt x="110091" y="506015"/>
                    <a:pt x="115263" y="498242"/>
                  </a:cubicBezTo>
                  <a:close/>
                  <a:moveTo>
                    <a:pt x="2858825" y="404681"/>
                  </a:moveTo>
                  <a:cubicBezTo>
                    <a:pt x="2851811" y="404681"/>
                    <a:pt x="2845904" y="406155"/>
                    <a:pt x="2840367" y="408366"/>
                  </a:cubicBezTo>
                  <a:cubicBezTo>
                    <a:pt x="2835199" y="410577"/>
                    <a:pt x="2830399" y="413894"/>
                    <a:pt x="2826708" y="417948"/>
                  </a:cubicBezTo>
                  <a:cubicBezTo>
                    <a:pt x="2822647" y="422002"/>
                    <a:pt x="2819694" y="426792"/>
                    <a:pt x="2817479" y="431951"/>
                  </a:cubicBezTo>
                  <a:cubicBezTo>
                    <a:pt x="2815264" y="437479"/>
                    <a:pt x="2814156" y="443007"/>
                    <a:pt x="2813418" y="449272"/>
                  </a:cubicBezTo>
                  <a:lnTo>
                    <a:pt x="2903862" y="449272"/>
                  </a:lnTo>
                  <a:cubicBezTo>
                    <a:pt x="2903493" y="443007"/>
                    <a:pt x="2902385" y="437479"/>
                    <a:pt x="2899801" y="431951"/>
                  </a:cubicBezTo>
                  <a:cubicBezTo>
                    <a:pt x="2897586" y="426424"/>
                    <a:pt x="2894264" y="421633"/>
                    <a:pt x="2890572" y="417579"/>
                  </a:cubicBezTo>
                  <a:cubicBezTo>
                    <a:pt x="2886512" y="413894"/>
                    <a:pt x="2881712" y="410577"/>
                    <a:pt x="2876544" y="408366"/>
                  </a:cubicBezTo>
                  <a:cubicBezTo>
                    <a:pt x="2871007" y="406155"/>
                    <a:pt x="2865100" y="404681"/>
                    <a:pt x="2858825" y="404681"/>
                  </a:cubicBezTo>
                  <a:close/>
                  <a:moveTo>
                    <a:pt x="2259847" y="404681"/>
                  </a:moveTo>
                  <a:cubicBezTo>
                    <a:pt x="2253203" y="404681"/>
                    <a:pt x="2247296" y="406155"/>
                    <a:pt x="2241759" y="408366"/>
                  </a:cubicBezTo>
                  <a:cubicBezTo>
                    <a:pt x="2236591" y="410577"/>
                    <a:pt x="2231791" y="413894"/>
                    <a:pt x="2228100" y="417948"/>
                  </a:cubicBezTo>
                  <a:cubicBezTo>
                    <a:pt x="2224039" y="422002"/>
                    <a:pt x="2221086" y="426792"/>
                    <a:pt x="2218871" y="431951"/>
                  </a:cubicBezTo>
                  <a:cubicBezTo>
                    <a:pt x="2216656" y="437479"/>
                    <a:pt x="2215179" y="443007"/>
                    <a:pt x="2214810" y="449272"/>
                  </a:cubicBezTo>
                  <a:lnTo>
                    <a:pt x="2305254" y="449272"/>
                  </a:lnTo>
                  <a:cubicBezTo>
                    <a:pt x="2304884" y="443007"/>
                    <a:pt x="2303408" y="437479"/>
                    <a:pt x="2301193" y="431951"/>
                  </a:cubicBezTo>
                  <a:cubicBezTo>
                    <a:pt x="2298978" y="426424"/>
                    <a:pt x="2295655" y="421633"/>
                    <a:pt x="2291595" y="417579"/>
                  </a:cubicBezTo>
                  <a:cubicBezTo>
                    <a:pt x="2287903" y="413894"/>
                    <a:pt x="2283104" y="410577"/>
                    <a:pt x="2277936" y="408366"/>
                  </a:cubicBezTo>
                  <a:cubicBezTo>
                    <a:pt x="2272399" y="406155"/>
                    <a:pt x="2266492" y="404681"/>
                    <a:pt x="2259847" y="404681"/>
                  </a:cubicBezTo>
                  <a:close/>
                  <a:moveTo>
                    <a:pt x="1535854" y="404681"/>
                  </a:moveTo>
                  <a:cubicBezTo>
                    <a:pt x="1529193" y="404681"/>
                    <a:pt x="1522532" y="406161"/>
                    <a:pt x="1516611" y="408750"/>
                  </a:cubicBezTo>
                  <a:cubicBezTo>
                    <a:pt x="1510690" y="411339"/>
                    <a:pt x="1505509" y="415408"/>
                    <a:pt x="1501069" y="420586"/>
                  </a:cubicBezTo>
                  <a:cubicBezTo>
                    <a:pt x="1496628" y="425394"/>
                    <a:pt x="1492927" y="431682"/>
                    <a:pt x="1490337" y="439080"/>
                  </a:cubicBezTo>
                  <a:cubicBezTo>
                    <a:pt x="1487746" y="446477"/>
                    <a:pt x="1486636" y="454984"/>
                    <a:pt x="1486636" y="464601"/>
                  </a:cubicBezTo>
                  <a:cubicBezTo>
                    <a:pt x="1486636" y="474217"/>
                    <a:pt x="1487746" y="482724"/>
                    <a:pt x="1490337" y="490122"/>
                  </a:cubicBezTo>
                  <a:cubicBezTo>
                    <a:pt x="1492927" y="497519"/>
                    <a:pt x="1496628" y="503807"/>
                    <a:pt x="1501069" y="508616"/>
                  </a:cubicBezTo>
                  <a:cubicBezTo>
                    <a:pt x="1505509" y="513794"/>
                    <a:pt x="1510690" y="517493"/>
                    <a:pt x="1516611" y="520082"/>
                  </a:cubicBezTo>
                  <a:cubicBezTo>
                    <a:pt x="1522532" y="522671"/>
                    <a:pt x="1529193" y="524150"/>
                    <a:pt x="1535854" y="524150"/>
                  </a:cubicBezTo>
                  <a:cubicBezTo>
                    <a:pt x="1542515" y="524150"/>
                    <a:pt x="1548806" y="522671"/>
                    <a:pt x="1554727" y="520082"/>
                  </a:cubicBezTo>
                  <a:cubicBezTo>
                    <a:pt x="1560648" y="517493"/>
                    <a:pt x="1566199" y="513794"/>
                    <a:pt x="1570640" y="508616"/>
                  </a:cubicBezTo>
                  <a:cubicBezTo>
                    <a:pt x="1575081" y="503807"/>
                    <a:pt x="1578411" y="497519"/>
                    <a:pt x="1581002" y="490122"/>
                  </a:cubicBezTo>
                  <a:cubicBezTo>
                    <a:pt x="1583592" y="482724"/>
                    <a:pt x="1585072" y="474217"/>
                    <a:pt x="1585072" y="464601"/>
                  </a:cubicBezTo>
                  <a:cubicBezTo>
                    <a:pt x="1585072" y="454984"/>
                    <a:pt x="1583592" y="446477"/>
                    <a:pt x="1581002" y="439080"/>
                  </a:cubicBezTo>
                  <a:cubicBezTo>
                    <a:pt x="1578411" y="431682"/>
                    <a:pt x="1575081" y="425394"/>
                    <a:pt x="1570640" y="420586"/>
                  </a:cubicBezTo>
                  <a:cubicBezTo>
                    <a:pt x="1566199" y="415408"/>
                    <a:pt x="1560648" y="411339"/>
                    <a:pt x="1554727" y="408750"/>
                  </a:cubicBezTo>
                  <a:cubicBezTo>
                    <a:pt x="1548806" y="406161"/>
                    <a:pt x="1542515" y="404681"/>
                    <a:pt x="1535854" y="404681"/>
                  </a:cubicBezTo>
                  <a:close/>
                  <a:moveTo>
                    <a:pt x="1113926" y="404681"/>
                  </a:moveTo>
                  <a:cubicBezTo>
                    <a:pt x="1107264" y="404681"/>
                    <a:pt x="1100974" y="406161"/>
                    <a:pt x="1094683" y="408750"/>
                  </a:cubicBezTo>
                  <a:cubicBezTo>
                    <a:pt x="1088761" y="411339"/>
                    <a:pt x="1083581" y="415408"/>
                    <a:pt x="1079140" y="420586"/>
                  </a:cubicBezTo>
                  <a:cubicBezTo>
                    <a:pt x="1074699" y="425394"/>
                    <a:pt x="1070999" y="431682"/>
                    <a:pt x="1068408" y="439080"/>
                  </a:cubicBezTo>
                  <a:cubicBezTo>
                    <a:pt x="1066188" y="446477"/>
                    <a:pt x="1064708" y="454984"/>
                    <a:pt x="1064708" y="464601"/>
                  </a:cubicBezTo>
                  <a:cubicBezTo>
                    <a:pt x="1064708" y="474217"/>
                    <a:pt x="1066188" y="482724"/>
                    <a:pt x="1068408" y="490122"/>
                  </a:cubicBezTo>
                  <a:cubicBezTo>
                    <a:pt x="1070999" y="497519"/>
                    <a:pt x="1074699" y="503807"/>
                    <a:pt x="1079140" y="508616"/>
                  </a:cubicBezTo>
                  <a:cubicBezTo>
                    <a:pt x="1083581" y="513794"/>
                    <a:pt x="1088761" y="517493"/>
                    <a:pt x="1094683" y="520082"/>
                  </a:cubicBezTo>
                  <a:cubicBezTo>
                    <a:pt x="1100974" y="522671"/>
                    <a:pt x="1107264" y="524150"/>
                    <a:pt x="1113926" y="524150"/>
                  </a:cubicBezTo>
                  <a:cubicBezTo>
                    <a:pt x="1120587" y="524150"/>
                    <a:pt x="1126878" y="522671"/>
                    <a:pt x="1132799" y="520082"/>
                  </a:cubicBezTo>
                  <a:cubicBezTo>
                    <a:pt x="1139090" y="517493"/>
                    <a:pt x="1144271" y="513794"/>
                    <a:pt x="1148711" y="508616"/>
                  </a:cubicBezTo>
                  <a:cubicBezTo>
                    <a:pt x="1153152" y="503807"/>
                    <a:pt x="1156853" y="497519"/>
                    <a:pt x="1159073" y="490122"/>
                  </a:cubicBezTo>
                  <a:cubicBezTo>
                    <a:pt x="1161663" y="482724"/>
                    <a:pt x="1163144" y="474217"/>
                    <a:pt x="1163144" y="464601"/>
                  </a:cubicBezTo>
                  <a:cubicBezTo>
                    <a:pt x="1163144" y="454984"/>
                    <a:pt x="1161663" y="446477"/>
                    <a:pt x="1159073" y="439080"/>
                  </a:cubicBezTo>
                  <a:cubicBezTo>
                    <a:pt x="1156853" y="431682"/>
                    <a:pt x="1153152" y="425394"/>
                    <a:pt x="1148711" y="420586"/>
                  </a:cubicBezTo>
                  <a:cubicBezTo>
                    <a:pt x="1144271" y="415408"/>
                    <a:pt x="1139090" y="411339"/>
                    <a:pt x="1132799" y="408750"/>
                  </a:cubicBezTo>
                  <a:cubicBezTo>
                    <a:pt x="1126878" y="406161"/>
                    <a:pt x="1120587" y="404681"/>
                    <a:pt x="1113926" y="404681"/>
                  </a:cubicBezTo>
                  <a:close/>
                  <a:moveTo>
                    <a:pt x="782861" y="404681"/>
                  </a:moveTo>
                  <a:cubicBezTo>
                    <a:pt x="776200" y="404681"/>
                    <a:pt x="769909" y="406161"/>
                    <a:pt x="763618" y="408750"/>
                  </a:cubicBezTo>
                  <a:cubicBezTo>
                    <a:pt x="757697" y="411339"/>
                    <a:pt x="752516" y="415408"/>
                    <a:pt x="748076" y="420586"/>
                  </a:cubicBezTo>
                  <a:cubicBezTo>
                    <a:pt x="743635" y="425394"/>
                    <a:pt x="739934" y="431682"/>
                    <a:pt x="737344" y="439080"/>
                  </a:cubicBezTo>
                  <a:cubicBezTo>
                    <a:pt x="735123" y="446477"/>
                    <a:pt x="733643" y="454984"/>
                    <a:pt x="733643" y="464601"/>
                  </a:cubicBezTo>
                  <a:cubicBezTo>
                    <a:pt x="733643" y="474217"/>
                    <a:pt x="735123" y="482724"/>
                    <a:pt x="737344" y="490122"/>
                  </a:cubicBezTo>
                  <a:cubicBezTo>
                    <a:pt x="739934" y="497519"/>
                    <a:pt x="743635" y="503807"/>
                    <a:pt x="748076" y="508616"/>
                  </a:cubicBezTo>
                  <a:cubicBezTo>
                    <a:pt x="752516" y="513794"/>
                    <a:pt x="757697" y="517493"/>
                    <a:pt x="763618" y="520082"/>
                  </a:cubicBezTo>
                  <a:cubicBezTo>
                    <a:pt x="769909" y="522671"/>
                    <a:pt x="776200" y="524150"/>
                    <a:pt x="782861" y="524150"/>
                  </a:cubicBezTo>
                  <a:cubicBezTo>
                    <a:pt x="789522" y="524150"/>
                    <a:pt x="795813" y="522671"/>
                    <a:pt x="802105" y="520082"/>
                  </a:cubicBezTo>
                  <a:cubicBezTo>
                    <a:pt x="808025" y="517493"/>
                    <a:pt x="813206" y="513794"/>
                    <a:pt x="817647" y="508616"/>
                  </a:cubicBezTo>
                  <a:cubicBezTo>
                    <a:pt x="822088" y="503807"/>
                    <a:pt x="825788" y="497519"/>
                    <a:pt x="828009" y="490122"/>
                  </a:cubicBezTo>
                  <a:cubicBezTo>
                    <a:pt x="830599" y="482724"/>
                    <a:pt x="832080" y="474217"/>
                    <a:pt x="832080" y="464601"/>
                  </a:cubicBezTo>
                  <a:cubicBezTo>
                    <a:pt x="832080" y="454984"/>
                    <a:pt x="830599" y="446477"/>
                    <a:pt x="828009" y="439080"/>
                  </a:cubicBezTo>
                  <a:cubicBezTo>
                    <a:pt x="825788" y="431682"/>
                    <a:pt x="822088" y="425394"/>
                    <a:pt x="817647" y="420586"/>
                  </a:cubicBezTo>
                  <a:cubicBezTo>
                    <a:pt x="813206" y="415408"/>
                    <a:pt x="808025" y="411339"/>
                    <a:pt x="802105" y="408750"/>
                  </a:cubicBezTo>
                  <a:cubicBezTo>
                    <a:pt x="795813" y="406161"/>
                    <a:pt x="789522" y="404681"/>
                    <a:pt x="782861" y="404681"/>
                  </a:cubicBezTo>
                  <a:close/>
                  <a:moveTo>
                    <a:pt x="1635973" y="385330"/>
                  </a:moveTo>
                  <a:lnTo>
                    <a:pt x="1661833" y="385330"/>
                  </a:lnTo>
                  <a:lnTo>
                    <a:pt x="1661833" y="492403"/>
                  </a:lnTo>
                  <a:cubicBezTo>
                    <a:pt x="1661833" y="502407"/>
                    <a:pt x="1664788" y="510187"/>
                    <a:pt x="1670329" y="515745"/>
                  </a:cubicBezTo>
                  <a:cubicBezTo>
                    <a:pt x="1676240" y="521302"/>
                    <a:pt x="1683998" y="524266"/>
                    <a:pt x="1693973" y="524266"/>
                  </a:cubicBezTo>
                  <a:cubicBezTo>
                    <a:pt x="1701731" y="524266"/>
                    <a:pt x="1708750" y="523155"/>
                    <a:pt x="1714660" y="520561"/>
                  </a:cubicBezTo>
                  <a:cubicBezTo>
                    <a:pt x="1720202" y="518338"/>
                    <a:pt x="1725004" y="514633"/>
                    <a:pt x="1729068" y="510187"/>
                  </a:cubicBezTo>
                  <a:cubicBezTo>
                    <a:pt x="1732762" y="505741"/>
                    <a:pt x="1735718" y="500554"/>
                    <a:pt x="1737565" y="494626"/>
                  </a:cubicBezTo>
                  <a:cubicBezTo>
                    <a:pt x="1739412" y="488328"/>
                    <a:pt x="1740520" y="482030"/>
                    <a:pt x="1740520" y="474620"/>
                  </a:cubicBezTo>
                  <a:lnTo>
                    <a:pt x="1740520" y="385330"/>
                  </a:lnTo>
                  <a:lnTo>
                    <a:pt x="1766380" y="385330"/>
                  </a:lnTo>
                  <a:lnTo>
                    <a:pt x="1766380" y="543532"/>
                  </a:lnTo>
                  <a:lnTo>
                    <a:pt x="1741998" y="543532"/>
                  </a:lnTo>
                  <a:lnTo>
                    <a:pt x="1741998" y="518338"/>
                  </a:lnTo>
                  <a:lnTo>
                    <a:pt x="1741628" y="518338"/>
                  </a:lnTo>
                  <a:cubicBezTo>
                    <a:pt x="1736087" y="528341"/>
                    <a:pt x="1729068" y="535381"/>
                    <a:pt x="1720571" y="539827"/>
                  </a:cubicBezTo>
                  <a:cubicBezTo>
                    <a:pt x="1712074" y="544643"/>
                    <a:pt x="1701731" y="546866"/>
                    <a:pt x="1690278" y="546866"/>
                  </a:cubicBezTo>
                  <a:cubicBezTo>
                    <a:pt x="1679934" y="546866"/>
                    <a:pt x="1671438" y="545384"/>
                    <a:pt x="1664419" y="542791"/>
                  </a:cubicBezTo>
                  <a:cubicBezTo>
                    <a:pt x="1657400" y="539827"/>
                    <a:pt x="1651858" y="536122"/>
                    <a:pt x="1647425" y="530935"/>
                  </a:cubicBezTo>
                  <a:cubicBezTo>
                    <a:pt x="1643361" y="525748"/>
                    <a:pt x="1640406" y="519820"/>
                    <a:pt x="1638559" y="512781"/>
                  </a:cubicBezTo>
                  <a:cubicBezTo>
                    <a:pt x="1636712" y="505741"/>
                    <a:pt x="1635973" y="497961"/>
                    <a:pt x="1635973" y="489439"/>
                  </a:cubicBezTo>
                  <a:close/>
                  <a:moveTo>
                    <a:pt x="468623" y="385330"/>
                  </a:moveTo>
                  <a:lnTo>
                    <a:pt x="494566" y="385330"/>
                  </a:lnTo>
                  <a:lnTo>
                    <a:pt x="494566" y="492403"/>
                  </a:lnTo>
                  <a:cubicBezTo>
                    <a:pt x="494566" y="502407"/>
                    <a:pt x="497531" y="510187"/>
                    <a:pt x="503090" y="515745"/>
                  </a:cubicBezTo>
                  <a:cubicBezTo>
                    <a:pt x="509020" y="521302"/>
                    <a:pt x="516803" y="524266"/>
                    <a:pt x="526809" y="524266"/>
                  </a:cubicBezTo>
                  <a:cubicBezTo>
                    <a:pt x="534592" y="524266"/>
                    <a:pt x="541634" y="523155"/>
                    <a:pt x="547564" y="520561"/>
                  </a:cubicBezTo>
                  <a:cubicBezTo>
                    <a:pt x="553123" y="518338"/>
                    <a:pt x="557941" y="514633"/>
                    <a:pt x="562018" y="510187"/>
                  </a:cubicBezTo>
                  <a:cubicBezTo>
                    <a:pt x="565724" y="505741"/>
                    <a:pt x="568689" y="500554"/>
                    <a:pt x="570542" y="494626"/>
                  </a:cubicBezTo>
                  <a:cubicBezTo>
                    <a:pt x="572766" y="488328"/>
                    <a:pt x="573507" y="482030"/>
                    <a:pt x="573507" y="474620"/>
                  </a:cubicBezTo>
                  <a:lnTo>
                    <a:pt x="573507" y="385330"/>
                  </a:lnTo>
                  <a:lnTo>
                    <a:pt x="599450" y="385330"/>
                  </a:lnTo>
                  <a:lnTo>
                    <a:pt x="599450" y="543532"/>
                  </a:lnTo>
                  <a:lnTo>
                    <a:pt x="574989" y="543532"/>
                  </a:lnTo>
                  <a:lnTo>
                    <a:pt x="574989" y="518338"/>
                  </a:lnTo>
                  <a:lnTo>
                    <a:pt x="574619" y="518338"/>
                  </a:lnTo>
                  <a:cubicBezTo>
                    <a:pt x="569060" y="528341"/>
                    <a:pt x="562018" y="535381"/>
                    <a:pt x="553494" y="539827"/>
                  </a:cubicBezTo>
                  <a:cubicBezTo>
                    <a:pt x="544970" y="544643"/>
                    <a:pt x="534592" y="546866"/>
                    <a:pt x="523103" y="546866"/>
                  </a:cubicBezTo>
                  <a:cubicBezTo>
                    <a:pt x="512726" y="546866"/>
                    <a:pt x="504202" y="545384"/>
                    <a:pt x="497160" y="542791"/>
                  </a:cubicBezTo>
                  <a:cubicBezTo>
                    <a:pt x="490119" y="539827"/>
                    <a:pt x="484559" y="536122"/>
                    <a:pt x="480483" y="530935"/>
                  </a:cubicBezTo>
                  <a:cubicBezTo>
                    <a:pt x="476035" y="525748"/>
                    <a:pt x="473070" y="519820"/>
                    <a:pt x="471217" y="512781"/>
                  </a:cubicBezTo>
                  <a:cubicBezTo>
                    <a:pt x="469735" y="505741"/>
                    <a:pt x="468623" y="497961"/>
                    <a:pt x="468623" y="489439"/>
                  </a:cubicBezTo>
                  <a:close/>
                  <a:moveTo>
                    <a:pt x="2517690" y="385330"/>
                  </a:moveTo>
                  <a:lnTo>
                    <a:pt x="2543771" y="385330"/>
                  </a:lnTo>
                  <a:lnTo>
                    <a:pt x="2543771" y="543500"/>
                  </a:lnTo>
                  <a:lnTo>
                    <a:pt x="2517690" y="543500"/>
                  </a:lnTo>
                  <a:close/>
                  <a:moveTo>
                    <a:pt x="3006301" y="381965"/>
                  </a:moveTo>
                  <a:cubicBezTo>
                    <a:pt x="3015173" y="381965"/>
                    <a:pt x="3023306" y="382706"/>
                    <a:pt x="3030699" y="384189"/>
                  </a:cubicBezTo>
                  <a:cubicBezTo>
                    <a:pt x="3038463" y="385671"/>
                    <a:pt x="3045117" y="388265"/>
                    <a:pt x="3050662" y="391970"/>
                  </a:cubicBezTo>
                  <a:cubicBezTo>
                    <a:pt x="3056577" y="395676"/>
                    <a:pt x="3061383" y="400864"/>
                    <a:pt x="3064710" y="407164"/>
                  </a:cubicBezTo>
                  <a:cubicBezTo>
                    <a:pt x="3068037" y="413834"/>
                    <a:pt x="3070255" y="421616"/>
                    <a:pt x="3070994" y="431250"/>
                  </a:cubicBezTo>
                  <a:lnTo>
                    <a:pt x="3044747" y="431250"/>
                  </a:lnTo>
                  <a:cubicBezTo>
                    <a:pt x="3044377" y="426062"/>
                    <a:pt x="3043268" y="421986"/>
                    <a:pt x="3041050" y="418651"/>
                  </a:cubicBezTo>
                  <a:cubicBezTo>
                    <a:pt x="3038832" y="415316"/>
                    <a:pt x="3035875" y="412722"/>
                    <a:pt x="3032548" y="410499"/>
                  </a:cubicBezTo>
                  <a:cubicBezTo>
                    <a:pt x="3028851" y="408646"/>
                    <a:pt x="3025154" y="407164"/>
                    <a:pt x="3021088" y="406052"/>
                  </a:cubicBezTo>
                  <a:cubicBezTo>
                    <a:pt x="3016652" y="405311"/>
                    <a:pt x="3012585" y="404570"/>
                    <a:pt x="3008149" y="404570"/>
                  </a:cubicBezTo>
                  <a:cubicBezTo>
                    <a:pt x="3004452" y="404570"/>
                    <a:pt x="3000386" y="404940"/>
                    <a:pt x="2996689" y="405681"/>
                  </a:cubicBezTo>
                  <a:cubicBezTo>
                    <a:pt x="2992623" y="406422"/>
                    <a:pt x="2988926" y="407164"/>
                    <a:pt x="2985599" y="409016"/>
                  </a:cubicBezTo>
                  <a:cubicBezTo>
                    <a:pt x="2982641" y="410499"/>
                    <a:pt x="2979684" y="412352"/>
                    <a:pt x="2977835" y="414945"/>
                  </a:cubicBezTo>
                  <a:cubicBezTo>
                    <a:pt x="2975617" y="417539"/>
                    <a:pt x="2974878" y="420874"/>
                    <a:pt x="2974878" y="424951"/>
                  </a:cubicBezTo>
                  <a:cubicBezTo>
                    <a:pt x="2974878" y="429397"/>
                    <a:pt x="2976357" y="433103"/>
                    <a:pt x="2979314" y="436068"/>
                  </a:cubicBezTo>
                  <a:cubicBezTo>
                    <a:pt x="2982641" y="439032"/>
                    <a:pt x="2986708" y="441626"/>
                    <a:pt x="2991514" y="443479"/>
                  </a:cubicBezTo>
                  <a:cubicBezTo>
                    <a:pt x="2996319" y="445332"/>
                    <a:pt x="3001865" y="446814"/>
                    <a:pt x="3008149" y="448296"/>
                  </a:cubicBezTo>
                  <a:cubicBezTo>
                    <a:pt x="3014064" y="449778"/>
                    <a:pt x="3020348" y="450890"/>
                    <a:pt x="3026263" y="452372"/>
                  </a:cubicBezTo>
                  <a:cubicBezTo>
                    <a:pt x="3032917" y="453855"/>
                    <a:pt x="3039202" y="455707"/>
                    <a:pt x="3045486" y="457560"/>
                  </a:cubicBezTo>
                  <a:cubicBezTo>
                    <a:pt x="3051401" y="459784"/>
                    <a:pt x="3056947" y="462378"/>
                    <a:pt x="3061752" y="465713"/>
                  </a:cubicBezTo>
                  <a:cubicBezTo>
                    <a:pt x="3066558" y="469048"/>
                    <a:pt x="3070625" y="473495"/>
                    <a:pt x="3073582" y="478312"/>
                  </a:cubicBezTo>
                  <a:cubicBezTo>
                    <a:pt x="3076539" y="483500"/>
                    <a:pt x="3078018" y="489799"/>
                    <a:pt x="3078018" y="497211"/>
                  </a:cubicBezTo>
                  <a:cubicBezTo>
                    <a:pt x="3078018" y="506845"/>
                    <a:pt x="3075800" y="514998"/>
                    <a:pt x="3071734" y="521297"/>
                  </a:cubicBezTo>
                  <a:cubicBezTo>
                    <a:pt x="3068037" y="527597"/>
                    <a:pt x="3062861" y="532785"/>
                    <a:pt x="3056207" y="536490"/>
                  </a:cubicBezTo>
                  <a:cubicBezTo>
                    <a:pt x="3049923" y="540196"/>
                    <a:pt x="3042529" y="543161"/>
                    <a:pt x="3034766" y="544643"/>
                  </a:cubicBezTo>
                  <a:cubicBezTo>
                    <a:pt x="3026633" y="546125"/>
                    <a:pt x="3018500" y="546866"/>
                    <a:pt x="3010737" y="546866"/>
                  </a:cubicBezTo>
                  <a:cubicBezTo>
                    <a:pt x="3001865" y="546866"/>
                    <a:pt x="2993732" y="546125"/>
                    <a:pt x="2985599" y="544272"/>
                  </a:cubicBezTo>
                  <a:cubicBezTo>
                    <a:pt x="2977835" y="542419"/>
                    <a:pt x="2970812" y="539455"/>
                    <a:pt x="2964527" y="535008"/>
                  </a:cubicBezTo>
                  <a:cubicBezTo>
                    <a:pt x="2958612" y="530932"/>
                    <a:pt x="2953806" y="525374"/>
                    <a:pt x="2950110" y="518703"/>
                  </a:cubicBezTo>
                  <a:cubicBezTo>
                    <a:pt x="2946413" y="511663"/>
                    <a:pt x="2944195" y="503510"/>
                    <a:pt x="2943825" y="493505"/>
                  </a:cubicBezTo>
                  <a:lnTo>
                    <a:pt x="2969703" y="493505"/>
                  </a:lnTo>
                  <a:cubicBezTo>
                    <a:pt x="2970072" y="499434"/>
                    <a:pt x="2971551" y="504251"/>
                    <a:pt x="2973769" y="508328"/>
                  </a:cubicBezTo>
                  <a:cubicBezTo>
                    <a:pt x="2976357" y="512033"/>
                    <a:pt x="2979314" y="515368"/>
                    <a:pt x="2983381" y="517592"/>
                  </a:cubicBezTo>
                  <a:cubicBezTo>
                    <a:pt x="2987447" y="520186"/>
                    <a:pt x="2991883" y="521668"/>
                    <a:pt x="2996689" y="522780"/>
                  </a:cubicBezTo>
                  <a:cubicBezTo>
                    <a:pt x="3001865" y="523891"/>
                    <a:pt x="3007040" y="524262"/>
                    <a:pt x="3012216" y="524262"/>
                  </a:cubicBezTo>
                  <a:cubicBezTo>
                    <a:pt x="3016282" y="524262"/>
                    <a:pt x="3020718" y="523891"/>
                    <a:pt x="3025154" y="523521"/>
                  </a:cubicBezTo>
                  <a:cubicBezTo>
                    <a:pt x="3029590" y="522780"/>
                    <a:pt x="3033657" y="521668"/>
                    <a:pt x="3037354" y="519815"/>
                  </a:cubicBezTo>
                  <a:cubicBezTo>
                    <a:pt x="3041050" y="518333"/>
                    <a:pt x="3044377" y="516109"/>
                    <a:pt x="3046596" y="512774"/>
                  </a:cubicBezTo>
                  <a:cubicBezTo>
                    <a:pt x="3049183" y="509810"/>
                    <a:pt x="3050292" y="505734"/>
                    <a:pt x="3050292" y="500546"/>
                  </a:cubicBezTo>
                  <a:cubicBezTo>
                    <a:pt x="3050292" y="493876"/>
                    <a:pt x="3047705" y="489058"/>
                    <a:pt x="3042899" y="485353"/>
                  </a:cubicBezTo>
                  <a:cubicBezTo>
                    <a:pt x="3037723" y="482018"/>
                    <a:pt x="3031439" y="479053"/>
                    <a:pt x="3023676" y="477200"/>
                  </a:cubicBezTo>
                  <a:cubicBezTo>
                    <a:pt x="3015912" y="474977"/>
                    <a:pt x="3007779" y="473124"/>
                    <a:pt x="2998907" y="471271"/>
                  </a:cubicBezTo>
                  <a:cubicBezTo>
                    <a:pt x="2990035" y="469418"/>
                    <a:pt x="2981532" y="467195"/>
                    <a:pt x="2974139" y="463860"/>
                  </a:cubicBezTo>
                  <a:cubicBezTo>
                    <a:pt x="2966375" y="460895"/>
                    <a:pt x="2960091" y="456449"/>
                    <a:pt x="2954915" y="450520"/>
                  </a:cubicBezTo>
                  <a:cubicBezTo>
                    <a:pt x="2949740" y="444961"/>
                    <a:pt x="2947152" y="436809"/>
                    <a:pt x="2947152" y="426803"/>
                  </a:cubicBezTo>
                  <a:cubicBezTo>
                    <a:pt x="2947152" y="418651"/>
                    <a:pt x="2949001" y="411981"/>
                    <a:pt x="2952697" y="406422"/>
                  </a:cubicBezTo>
                  <a:cubicBezTo>
                    <a:pt x="2956024" y="400493"/>
                    <a:pt x="2960830" y="396047"/>
                    <a:pt x="2966375" y="392341"/>
                  </a:cubicBezTo>
                  <a:cubicBezTo>
                    <a:pt x="2971921" y="388635"/>
                    <a:pt x="2978205" y="386041"/>
                    <a:pt x="2985229" y="384559"/>
                  </a:cubicBezTo>
                  <a:cubicBezTo>
                    <a:pt x="2992253" y="382706"/>
                    <a:pt x="2999277" y="381965"/>
                    <a:pt x="3006301" y="381965"/>
                  </a:cubicBezTo>
                  <a:close/>
                  <a:moveTo>
                    <a:pt x="2860354" y="381965"/>
                  </a:moveTo>
                  <a:cubicBezTo>
                    <a:pt x="2874397" y="381965"/>
                    <a:pt x="2885853" y="384559"/>
                    <a:pt x="2895092" y="390488"/>
                  </a:cubicBezTo>
                  <a:cubicBezTo>
                    <a:pt x="2904331" y="396417"/>
                    <a:pt x="2911722" y="403828"/>
                    <a:pt x="2917265" y="412722"/>
                  </a:cubicBezTo>
                  <a:cubicBezTo>
                    <a:pt x="2922808" y="421616"/>
                    <a:pt x="2926873" y="431250"/>
                    <a:pt x="2929090" y="441997"/>
                  </a:cubicBezTo>
                  <a:cubicBezTo>
                    <a:pt x="2930938" y="452743"/>
                    <a:pt x="2932047" y="462748"/>
                    <a:pt x="2931677" y="472383"/>
                  </a:cubicBezTo>
                  <a:lnTo>
                    <a:pt x="2813422" y="472383"/>
                  </a:lnTo>
                  <a:cubicBezTo>
                    <a:pt x="2813422" y="479053"/>
                    <a:pt x="2814161" y="485723"/>
                    <a:pt x="2816008" y="492023"/>
                  </a:cubicBezTo>
                  <a:cubicBezTo>
                    <a:pt x="2817856" y="498322"/>
                    <a:pt x="2820812" y="503881"/>
                    <a:pt x="2824878" y="508698"/>
                  </a:cubicBezTo>
                  <a:cubicBezTo>
                    <a:pt x="2828942" y="513145"/>
                    <a:pt x="2834116" y="517221"/>
                    <a:pt x="2840399" y="519815"/>
                  </a:cubicBezTo>
                  <a:cubicBezTo>
                    <a:pt x="2846681" y="522780"/>
                    <a:pt x="2854072" y="524262"/>
                    <a:pt x="2862572" y="524262"/>
                  </a:cubicBezTo>
                  <a:cubicBezTo>
                    <a:pt x="2873658" y="524262"/>
                    <a:pt x="2882527" y="521668"/>
                    <a:pt x="2889549" y="516480"/>
                  </a:cubicBezTo>
                  <a:cubicBezTo>
                    <a:pt x="2896570" y="511663"/>
                    <a:pt x="2901374" y="503881"/>
                    <a:pt x="2903592" y="493505"/>
                  </a:cubicBezTo>
                  <a:lnTo>
                    <a:pt x="2929090" y="493505"/>
                  </a:lnTo>
                  <a:cubicBezTo>
                    <a:pt x="2925764" y="511292"/>
                    <a:pt x="2918004" y="524633"/>
                    <a:pt x="2906178" y="533526"/>
                  </a:cubicBezTo>
                  <a:cubicBezTo>
                    <a:pt x="2894353" y="542420"/>
                    <a:pt x="2879571" y="546866"/>
                    <a:pt x="2861832" y="546866"/>
                  </a:cubicBezTo>
                  <a:cubicBezTo>
                    <a:pt x="2849268" y="546866"/>
                    <a:pt x="2838181" y="545013"/>
                    <a:pt x="2828942" y="540937"/>
                  </a:cubicBezTo>
                  <a:cubicBezTo>
                    <a:pt x="2819704" y="536861"/>
                    <a:pt x="2811943" y="530932"/>
                    <a:pt x="2805661" y="523521"/>
                  </a:cubicBezTo>
                  <a:cubicBezTo>
                    <a:pt x="2799379" y="516480"/>
                    <a:pt x="2794575" y="507587"/>
                    <a:pt x="2791618" y="497211"/>
                  </a:cubicBezTo>
                  <a:cubicBezTo>
                    <a:pt x="2788292" y="487205"/>
                    <a:pt x="2786445" y="476089"/>
                    <a:pt x="2786075" y="463860"/>
                  </a:cubicBezTo>
                  <a:cubicBezTo>
                    <a:pt x="2786075" y="452002"/>
                    <a:pt x="2787923" y="440885"/>
                    <a:pt x="2791618" y="430880"/>
                  </a:cubicBezTo>
                  <a:cubicBezTo>
                    <a:pt x="2795314" y="420875"/>
                    <a:pt x="2800487" y="412351"/>
                    <a:pt x="2807139" y="404940"/>
                  </a:cubicBezTo>
                  <a:cubicBezTo>
                    <a:pt x="2813791" y="397529"/>
                    <a:pt x="2821552" y="391971"/>
                    <a:pt x="2830421" y="387894"/>
                  </a:cubicBezTo>
                  <a:cubicBezTo>
                    <a:pt x="2839660" y="383818"/>
                    <a:pt x="2849268" y="381965"/>
                    <a:pt x="2860354" y="381965"/>
                  </a:cubicBezTo>
                  <a:close/>
                  <a:moveTo>
                    <a:pt x="2642902" y="381965"/>
                  </a:moveTo>
                  <a:cubicBezTo>
                    <a:pt x="2652145" y="381965"/>
                    <a:pt x="2660279" y="382706"/>
                    <a:pt x="2668043" y="384930"/>
                  </a:cubicBezTo>
                  <a:cubicBezTo>
                    <a:pt x="2676176" y="387153"/>
                    <a:pt x="2682831" y="390488"/>
                    <a:pt x="2689116" y="394935"/>
                  </a:cubicBezTo>
                  <a:cubicBezTo>
                    <a:pt x="2695031" y="399382"/>
                    <a:pt x="2699837" y="404940"/>
                    <a:pt x="2703904" y="411981"/>
                  </a:cubicBezTo>
                  <a:cubicBezTo>
                    <a:pt x="2707601" y="418651"/>
                    <a:pt x="2710189" y="426803"/>
                    <a:pt x="2710929" y="436068"/>
                  </a:cubicBezTo>
                  <a:lnTo>
                    <a:pt x="2684310" y="436068"/>
                  </a:lnTo>
                  <a:cubicBezTo>
                    <a:pt x="2682091" y="426062"/>
                    <a:pt x="2678025" y="418651"/>
                    <a:pt x="2671370" y="413093"/>
                  </a:cubicBezTo>
                  <a:cubicBezTo>
                    <a:pt x="2665085" y="407534"/>
                    <a:pt x="2656212" y="404570"/>
                    <a:pt x="2645121" y="404570"/>
                  </a:cubicBezTo>
                  <a:cubicBezTo>
                    <a:pt x="2635878" y="404570"/>
                    <a:pt x="2628114" y="406422"/>
                    <a:pt x="2621829" y="409758"/>
                  </a:cubicBezTo>
                  <a:cubicBezTo>
                    <a:pt x="2615544" y="413463"/>
                    <a:pt x="2610368" y="417910"/>
                    <a:pt x="2606671" y="423839"/>
                  </a:cubicBezTo>
                  <a:cubicBezTo>
                    <a:pt x="2602974" y="429397"/>
                    <a:pt x="2600016" y="436068"/>
                    <a:pt x="2598537" y="443479"/>
                  </a:cubicBezTo>
                  <a:cubicBezTo>
                    <a:pt x="2597058" y="450890"/>
                    <a:pt x="2595949" y="458672"/>
                    <a:pt x="2595949" y="466454"/>
                  </a:cubicBezTo>
                  <a:cubicBezTo>
                    <a:pt x="2595949" y="473865"/>
                    <a:pt x="2597058" y="480906"/>
                    <a:pt x="2598537" y="487947"/>
                  </a:cubicBezTo>
                  <a:cubicBezTo>
                    <a:pt x="2600386" y="494987"/>
                    <a:pt x="2602974" y="500916"/>
                    <a:pt x="2606671" y="506475"/>
                  </a:cubicBezTo>
                  <a:cubicBezTo>
                    <a:pt x="2610368" y="511663"/>
                    <a:pt x="2615174" y="516109"/>
                    <a:pt x="2621090" y="519445"/>
                  </a:cubicBezTo>
                  <a:cubicBezTo>
                    <a:pt x="2627005" y="522780"/>
                    <a:pt x="2634029" y="524262"/>
                    <a:pt x="2642163" y="524262"/>
                  </a:cubicBezTo>
                  <a:cubicBezTo>
                    <a:pt x="2655103" y="524262"/>
                    <a:pt x="2665085" y="520927"/>
                    <a:pt x="2672109" y="514257"/>
                  </a:cubicBezTo>
                  <a:cubicBezTo>
                    <a:pt x="2679503" y="507586"/>
                    <a:pt x="2683940" y="497952"/>
                    <a:pt x="2685419" y="485723"/>
                  </a:cubicBezTo>
                  <a:lnTo>
                    <a:pt x="2712038" y="485723"/>
                  </a:lnTo>
                  <a:cubicBezTo>
                    <a:pt x="2709080" y="505363"/>
                    <a:pt x="2701686" y="520556"/>
                    <a:pt x="2690225" y="530932"/>
                  </a:cubicBezTo>
                  <a:cubicBezTo>
                    <a:pt x="2678394" y="541678"/>
                    <a:pt x="2662497" y="546866"/>
                    <a:pt x="2642533" y="546866"/>
                  </a:cubicBezTo>
                  <a:cubicBezTo>
                    <a:pt x="2630332" y="546866"/>
                    <a:pt x="2619980" y="545013"/>
                    <a:pt x="2610738" y="540937"/>
                  </a:cubicBezTo>
                  <a:cubicBezTo>
                    <a:pt x="2601495" y="537232"/>
                    <a:pt x="2593731" y="531673"/>
                    <a:pt x="2587446" y="524632"/>
                  </a:cubicBezTo>
                  <a:cubicBezTo>
                    <a:pt x="2581161" y="517592"/>
                    <a:pt x="2576355" y="509069"/>
                    <a:pt x="2573397" y="499063"/>
                  </a:cubicBezTo>
                  <a:cubicBezTo>
                    <a:pt x="2570070" y="489058"/>
                    <a:pt x="2568591" y="478312"/>
                    <a:pt x="2568591" y="466454"/>
                  </a:cubicBezTo>
                  <a:cubicBezTo>
                    <a:pt x="2568591" y="454596"/>
                    <a:pt x="2570070" y="443479"/>
                    <a:pt x="2573027" y="433474"/>
                  </a:cubicBezTo>
                  <a:cubicBezTo>
                    <a:pt x="2576355" y="423098"/>
                    <a:pt x="2580791" y="414204"/>
                    <a:pt x="2587076" y="406422"/>
                  </a:cubicBezTo>
                  <a:cubicBezTo>
                    <a:pt x="2593361" y="398641"/>
                    <a:pt x="2601125" y="392712"/>
                    <a:pt x="2610368" y="388265"/>
                  </a:cubicBezTo>
                  <a:cubicBezTo>
                    <a:pt x="2619611" y="383818"/>
                    <a:pt x="2630702" y="381965"/>
                    <a:pt x="2642902" y="381965"/>
                  </a:cubicBezTo>
                  <a:close/>
                  <a:moveTo>
                    <a:pt x="2261376" y="381965"/>
                  </a:moveTo>
                  <a:cubicBezTo>
                    <a:pt x="2275419" y="381965"/>
                    <a:pt x="2287245" y="384559"/>
                    <a:pt x="2296483" y="390488"/>
                  </a:cubicBezTo>
                  <a:cubicBezTo>
                    <a:pt x="2305722" y="396417"/>
                    <a:pt x="2313113" y="403828"/>
                    <a:pt x="2318656" y="412722"/>
                  </a:cubicBezTo>
                  <a:cubicBezTo>
                    <a:pt x="2324199" y="421616"/>
                    <a:pt x="2328264" y="431250"/>
                    <a:pt x="2330112" y="441997"/>
                  </a:cubicBezTo>
                  <a:cubicBezTo>
                    <a:pt x="2332329" y="452743"/>
                    <a:pt x="2333438" y="462748"/>
                    <a:pt x="2332699" y="472383"/>
                  </a:cubicBezTo>
                  <a:lnTo>
                    <a:pt x="2214813" y="472383"/>
                  </a:lnTo>
                  <a:cubicBezTo>
                    <a:pt x="2214813" y="479053"/>
                    <a:pt x="2215553" y="485723"/>
                    <a:pt x="2217400" y="492023"/>
                  </a:cubicBezTo>
                  <a:cubicBezTo>
                    <a:pt x="2219248" y="498322"/>
                    <a:pt x="2222204" y="503881"/>
                    <a:pt x="2226269" y="508698"/>
                  </a:cubicBezTo>
                  <a:cubicBezTo>
                    <a:pt x="2230334" y="513145"/>
                    <a:pt x="2235508" y="517221"/>
                    <a:pt x="2241790" y="519815"/>
                  </a:cubicBezTo>
                  <a:cubicBezTo>
                    <a:pt x="2248073" y="522780"/>
                    <a:pt x="2255464" y="524262"/>
                    <a:pt x="2263963" y="524262"/>
                  </a:cubicBezTo>
                  <a:cubicBezTo>
                    <a:pt x="2275050" y="524262"/>
                    <a:pt x="2283919" y="521668"/>
                    <a:pt x="2290940" y="516480"/>
                  </a:cubicBezTo>
                  <a:cubicBezTo>
                    <a:pt x="2297961" y="511663"/>
                    <a:pt x="2302396" y="503881"/>
                    <a:pt x="2304983" y="493505"/>
                  </a:cubicBezTo>
                  <a:lnTo>
                    <a:pt x="2330482" y="493505"/>
                  </a:lnTo>
                  <a:cubicBezTo>
                    <a:pt x="2326786" y="511292"/>
                    <a:pt x="2319395" y="524633"/>
                    <a:pt x="2307570" y="533526"/>
                  </a:cubicBezTo>
                  <a:cubicBezTo>
                    <a:pt x="2295744" y="542420"/>
                    <a:pt x="2280962" y="546866"/>
                    <a:pt x="2262854" y="546866"/>
                  </a:cubicBezTo>
                  <a:cubicBezTo>
                    <a:pt x="2250290" y="546866"/>
                    <a:pt x="2239573" y="545013"/>
                    <a:pt x="2230334" y="540937"/>
                  </a:cubicBezTo>
                  <a:cubicBezTo>
                    <a:pt x="2221096" y="536861"/>
                    <a:pt x="2213335" y="530932"/>
                    <a:pt x="2207053" y="523521"/>
                  </a:cubicBezTo>
                  <a:cubicBezTo>
                    <a:pt x="2200771" y="516480"/>
                    <a:pt x="2195967" y="507587"/>
                    <a:pt x="2192640" y="497211"/>
                  </a:cubicBezTo>
                  <a:cubicBezTo>
                    <a:pt x="2189684" y="487205"/>
                    <a:pt x="2187837" y="476089"/>
                    <a:pt x="2187467" y="463860"/>
                  </a:cubicBezTo>
                  <a:cubicBezTo>
                    <a:pt x="2187467" y="452002"/>
                    <a:pt x="2189315" y="440885"/>
                    <a:pt x="2193010" y="430880"/>
                  </a:cubicBezTo>
                  <a:cubicBezTo>
                    <a:pt x="2196706" y="420875"/>
                    <a:pt x="2201879" y="412351"/>
                    <a:pt x="2208162" y="404940"/>
                  </a:cubicBezTo>
                  <a:cubicBezTo>
                    <a:pt x="2214813" y="397529"/>
                    <a:pt x="2222574" y="391971"/>
                    <a:pt x="2231813" y="387894"/>
                  </a:cubicBezTo>
                  <a:cubicBezTo>
                    <a:pt x="2240682" y="383818"/>
                    <a:pt x="2250659" y="381965"/>
                    <a:pt x="2261376" y="381965"/>
                  </a:cubicBezTo>
                  <a:close/>
                  <a:moveTo>
                    <a:pt x="1851598" y="381965"/>
                  </a:moveTo>
                  <a:cubicBezTo>
                    <a:pt x="1860467" y="381965"/>
                    <a:pt x="1868597" y="382706"/>
                    <a:pt x="1876357" y="384189"/>
                  </a:cubicBezTo>
                  <a:cubicBezTo>
                    <a:pt x="1883748" y="385671"/>
                    <a:pt x="1890399" y="388265"/>
                    <a:pt x="1896312" y="391970"/>
                  </a:cubicBezTo>
                  <a:cubicBezTo>
                    <a:pt x="1901855" y="395676"/>
                    <a:pt x="1906659" y="400864"/>
                    <a:pt x="1909985" y="407164"/>
                  </a:cubicBezTo>
                  <a:cubicBezTo>
                    <a:pt x="1913680" y="413834"/>
                    <a:pt x="1915528" y="421616"/>
                    <a:pt x="1916267" y="431250"/>
                  </a:cubicBezTo>
                  <a:lnTo>
                    <a:pt x="1890399" y="431250"/>
                  </a:lnTo>
                  <a:cubicBezTo>
                    <a:pt x="1890030" y="426062"/>
                    <a:pt x="1888551" y="421986"/>
                    <a:pt x="1886334" y="418651"/>
                  </a:cubicBezTo>
                  <a:cubicBezTo>
                    <a:pt x="1884117" y="415316"/>
                    <a:pt x="1881161" y="412722"/>
                    <a:pt x="1877835" y="410499"/>
                  </a:cubicBezTo>
                  <a:cubicBezTo>
                    <a:pt x="1874509" y="408646"/>
                    <a:pt x="1870444" y="407164"/>
                    <a:pt x="1866379" y="406052"/>
                  </a:cubicBezTo>
                  <a:cubicBezTo>
                    <a:pt x="1862314" y="405311"/>
                    <a:pt x="1857880" y="404570"/>
                    <a:pt x="1853815" y="404570"/>
                  </a:cubicBezTo>
                  <a:cubicBezTo>
                    <a:pt x="1849750" y="404570"/>
                    <a:pt x="1846055" y="404940"/>
                    <a:pt x="1841990" y="405681"/>
                  </a:cubicBezTo>
                  <a:cubicBezTo>
                    <a:pt x="1837925" y="406422"/>
                    <a:pt x="1834230" y="407164"/>
                    <a:pt x="1831273" y="409016"/>
                  </a:cubicBezTo>
                  <a:cubicBezTo>
                    <a:pt x="1827948" y="410499"/>
                    <a:pt x="1825361" y="412352"/>
                    <a:pt x="1823144" y="414945"/>
                  </a:cubicBezTo>
                  <a:cubicBezTo>
                    <a:pt x="1821296" y="417539"/>
                    <a:pt x="1820187" y="420874"/>
                    <a:pt x="1820187" y="424951"/>
                  </a:cubicBezTo>
                  <a:cubicBezTo>
                    <a:pt x="1820187" y="429397"/>
                    <a:pt x="1821665" y="433103"/>
                    <a:pt x="1824991" y="436068"/>
                  </a:cubicBezTo>
                  <a:cubicBezTo>
                    <a:pt x="1827948" y="439032"/>
                    <a:pt x="1832013" y="441626"/>
                    <a:pt x="1836816" y="443479"/>
                  </a:cubicBezTo>
                  <a:cubicBezTo>
                    <a:pt x="1841990" y="445332"/>
                    <a:pt x="1847163" y="446814"/>
                    <a:pt x="1853446" y="448296"/>
                  </a:cubicBezTo>
                  <a:cubicBezTo>
                    <a:pt x="1859358" y="449778"/>
                    <a:pt x="1865640" y="450890"/>
                    <a:pt x="1871553" y="452372"/>
                  </a:cubicBezTo>
                  <a:cubicBezTo>
                    <a:pt x="1878204" y="453855"/>
                    <a:pt x="1884487" y="455707"/>
                    <a:pt x="1890769" y="457560"/>
                  </a:cubicBezTo>
                  <a:cubicBezTo>
                    <a:pt x="1897051" y="459784"/>
                    <a:pt x="1902594" y="462378"/>
                    <a:pt x="1907028" y="465713"/>
                  </a:cubicBezTo>
                  <a:cubicBezTo>
                    <a:pt x="1911832" y="469048"/>
                    <a:pt x="1915897" y="473495"/>
                    <a:pt x="1918853" y="478312"/>
                  </a:cubicBezTo>
                  <a:cubicBezTo>
                    <a:pt x="1921810" y="483500"/>
                    <a:pt x="1923288" y="489799"/>
                    <a:pt x="1923288" y="497211"/>
                  </a:cubicBezTo>
                  <a:cubicBezTo>
                    <a:pt x="1923288" y="506845"/>
                    <a:pt x="1921071" y="514998"/>
                    <a:pt x="1917375" y="521297"/>
                  </a:cubicBezTo>
                  <a:cubicBezTo>
                    <a:pt x="1913310" y="527597"/>
                    <a:pt x="1908137" y="532785"/>
                    <a:pt x="1901855" y="536490"/>
                  </a:cubicBezTo>
                  <a:cubicBezTo>
                    <a:pt x="1895203" y="540196"/>
                    <a:pt x="1888182" y="543161"/>
                    <a:pt x="1880052" y="544643"/>
                  </a:cubicBezTo>
                  <a:cubicBezTo>
                    <a:pt x="1871922" y="546125"/>
                    <a:pt x="1864162" y="546866"/>
                    <a:pt x="1856032" y="546866"/>
                  </a:cubicBezTo>
                  <a:cubicBezTo>
                    <a:pt x="1847533" y="546866"/>
                    <a:pt x="1839034" y="546125"/>
                    <a:pt x="1831273" y="544272"/>
                  </a:cubicBezTo>
                  <a:cubicBezTo>
                    <a:pt x="1823144" y="542419"/>
                    <a:pt x="1816122" y="539455"/>
                    <a:pt x="1810210" y="535008"/>
                  </a:cubicBezTo>
                  <a:cubicBezTo>
                    <a:pt x="1803928" y="530932"/>
                    <a:pt x="1799124" y="525374"/>
                    <a:pt x="1795428" y="518703"/>
                  </a:cubicBezTo>
                  <a:cubicBezTo>
                    <a:pt x="1791733" y="511663"/>
                    <a:pt x="1789885" y="503510"/>
                    <a:pt x="1789516" y="493505"/>
                  </a:cubicBezTo>
                  <a:lnTo>
                    <a:pt x="1815383" y="493505"/>
                  </a:lnTo>
                  <a:cubicBezTo>
                    <a:pt x="1815383" y="499434"/>
                    <a:pt x="1816862" y="504251"/>
                    <a:pt x="1819079" y="508328"/>
                  </a:cubicBezTo>
                  <a:cubicBezTo>
                    <a:pt x="1821665" y="512033"/>
                    <a:pt x="1824991" y="515368"/>
                    <a:pt x="1828687" y="517592"/>
                  </a:cubicBezTo>
                  <a:cubicBezTo>
                    <a:pt x="1832752" y="520186"/>
                    <a:pt x="1837186" y="521668"/>
                    <a:pt x="1842360" y="522780"/>
                  </a:cubicBezTo>
                  <a:cubicBezTo>
                    <a:pt x="1847163" y="523891"/>
                    <a:pt x="1852337" y="524262"/>
                    <a:pt x="1857510" y="524262"/>
                  </a:cubicBezTo>
                  <a:cubicBezTo>
                    <a:pt x="1861575" y="524262"/>
                    <a:pt x="1866010" y="523891"/>
                    <a:pt x="1870444" y="523521"/>
                  </a:cubicBezTo>
                  <a:cubicBezTo>
                    <a:pt x="1874879" y="522780"/>
                    <a:pt x="1878944" y="521668"/>
                    <a:pt x="1882639" y="519815"/>
                  </a:cubicBezTo>
                  <a:cubicBezTo>
                    <a:pt x="1886704" y="518333"/>
                    <a:pt x="1889660" y="516109"/>
                    <a:pt x="1892247" y="512774"/>
                  </a:cubicBezTo>
                  <a:cubicBezTo>
                    <a:pt x="1894464" y="509810"/>
                    <a:pt x="1895942" y="505734"/>
                    <a:pt x="1895942" y="500546"/>
                  </a:cubicBezTo>
                  <a:cubicBezTo>
                    <a:pt x="1895942" y="493876"/>
                    <a:pt x="1893355" y="489058"/>
                    <a:pt x="1888182" y="485353"/>
                  </a:cubicBezTo>
                  <a:cubicBezTo>
                    <a:pt x="1883008" y="482018"/>
                    <a:pt x="1876726" y="479053"/>
                    <a:pt x="1868966" y="477200"/>
                  </a:cubicBezTo>
                  <a:cubicBezTo>
                    <a:pt x="1861575" y="474977"/>
                    <a:pt x="1853076" y="473124"/>
                    <a:pt x="1844207" y="471271"/>
                  </a:cubicBezTo>
                  <a:cubicBezTo>
                    <a:pt x="1835338" y="469418"/>
                    <a:pt x="1826839" y="467195"/>
                    <a:pt x="1819448" y="463860"/>
                  </a:cubicBezTo>
                  <a:cubicBezTo>
                    <a:pt x="1811688" y="460895"/>
                    <a:pt x="1805406" y="456449"/>
                    <a:pt x="1800232" y="450520"/>
                  </a:cubicBezTo>
                  <a:cubicBezTo>
                    <a:pt x="1795428" y="444961"/>
                    <a:pt x="1792842" y="436809"/>
                    <a:pt x="1792842" y="426803"/>
                  </a:cubicBezTo>
                  <a:cubicBezTo>
                    <a:pt x="1792842" y="418651"/>
                    <a:pt x="1794320" y="411981"/>
                    <a:pt x="1798015" y="406422"/>
                  </a:cubicBezTo>
                  <a:cubicBezTo>
                    <a:pt x="1801711" y="400493"/>
                    <a:pt x="1806145" y="396047"/>
                    <a:pt x="1811688" y="392341"/>
                  </a:cubicBezTo>
                  <a:cubicBezTo>
                    <a:pt x="1817231" y="388635"/>
                    <a:pt x="1823513" y="386041"/>
                    <a:pt x="1830534" y="384559"/>
                  </a:cubicBezTo>
                  <a:cubicBezTo>
                    <a:pt x="1837556" y="382706"/>
                    <a:pt x="1844577" y="381965"/>
                    <a:pt x="1851598" y="381965"/>
                  </a:cubicBezTo>
                  <a:close/>
                  <a:moveTo>
                    <a:pt x="1535854" y="381965"/>
                  </a:moveTo>
                  <a:cubicBezTo>
                    <a:pt x="1548430" y="381965"/>
                    <a:pt x="1559526" y="383818"/>
                    <a:pt x="1568772" y="388265"/>
                  </a:cubicBezTo>
                  <a:cubicBezTo>
                    <a:pt x="1578389" y="392341"/>
                    <a:pt x="1586156" y="398270"/>
                    <a:pt x="1592813" y="405682"/>
                  </a:cubicBezTo>
                  <a:cubicBezTo>
                    <a:pt x="1599471" y="413093"/>
                    <a:pt x="1604279" y="421986"/>
                    <a:pt x="1607608" y="431991"/>
                  </a:cubicBezTo>
                  <a:cubicBezTo>
                    <a:pt x="1610567" y="442367"/>
                    <a:pt x="1612416" y="453114"/>
                    <a:pt x="1612416" y="464601"/>
                  </a:cubicBezTo>
                  <a:cubicBezTo>
                    <a:pt x="1612416" y="476089"/>
                    <a:pt x="1610567" y="487205"/>
                    <a:pt x="1607608" y="497211"/>
                  </a:cubicBezTo>
                  <a:cubicBezTo>
                    <a:pt x="1604279" y="507216"/>
                    <a:pt x="1599471" y="515739"/>
                    <a:pt x="1592813" y="523150"/>
                  </a:cubicBezTo>
                  <a:cubicBezTo>
                    <a:pt x="1586156" y="530561"/>
                    <a:pt x="1578389" y="536490"/>
                    <a:pt x="1568772" y="540567"/>
                  </a:cubicBezTo>
                  <a:cubicBezTo>
                    <a:pt x="1559526" y="544643"/>
                    <a:pt x="1548430" y="546866"/>
                    <a:pt x="1535854" y="546866"/>
                  </a:cubicBezTo>
                  <a:cubicBezTo>
                    <a:pt x="1523279" y="546866"/>
                    <a:pt x="1512183" y="544643"/>
                    <a:pt x="1502937" y="540567"/>
                  </a:cubicBezTo>
                  <a:cubicBezTo>
                    <a:pt x="1493320" y="536490"/>
                    <a:pt x="1485183" y="530561"/>
                    <a:pt x="1478526" y="523150"/>
                  </a:cubicBezTo>
                  <a:cubicBezTo>
                    <a:pt x="1472238" y="515739"/>
                    <a:pt x="1467430" y="507216"/>
                    <a:pt x="1464101" y="497211"/>
                  </a:cubicBezTo>
                  <a:cubicBezTo>
                    <a:pt x="1460772" y="487205"/>
                    <a:pt x="1459293" y="476089"/>
                    <a:pt x="1459293" y="464601"/>
                  </a:cubicBezTo>
                  <a:cubicBezTo>
                    <a:pt x="1459293" y="453114"/>
                    <a:pt x="1460772" y="442367"/>
                    <a:pt x="1464101" y="431991"/>
                  </a:cubicBezTo>
                  <a:cubicBezTo>
                    <a:pt x="1467430" y="421986"/>
                    <a:pt x="1472238" y="413093"/>
                    <a:pt x="1478526" y="405682"/>
                  </a:cubicBezTo>
                  <a:cubicBezTo>
                    <a:pt x="1485183" y="398270"/>
                    <a:pt x="1493320" y="392341"/>
                    <a:pt x="1502937" y="388265"/>
                  </a:cubicBezTo>
                  <a:cubicBezTo>
                    <a:pt x="1512183" y="383818"/>
                    <a:pt x="1523279" y="381965"/>
                    <a:pt x="1535854" y="381965"/>
                  </a:cubicBezTo>
                  <a:close/>
                  <a:moveTo>
                    <a:pt x="1290174" y="381965"/>
                  </a:moveTo>
                  <a:cubicBezTo>
                    <a:pt x="1300146" y="381965"/>
                    <a:pt x="1309009" y="383818"/>
                    <a:pt x="1316765" y="387893"/>
                  </a:cubicBezTo>
                  <a:cubicBezTo>
                    <a:pt x="1324521" y="391969"/>
                    <a:pt x="1330430" y="399008"/>
                    <a:pt x="1333384" y="408641"/>
                  </a:cubicBezTo>
                  <a:cubicBezTo>
                    <a:pt x="1338924" y="400120"/>
                    <a:pt x="1345572" y="393451"/>
                    <a:pt x="1354435" y="389005"/>
                  </a:cubicBezTo>
                  <a:cubicBezTo>
                    <a:pt x="1362929" y="384188"/>
                    <a:pt x="1372531" y="381965"/>
                    <a:pt x="1382872" y="381965"/>
                  </a:cubicBezTo>
                  <a:cubicBezTo>
                    <a:pt x="1390628" y="381965"/>
                    <a:pt x="1398014" y="382706"/>
                    <a:pt x="1404293" y="384559"/>
                  </a:cubicBezTo>
                  <a:cubicBezTo>
                    <a:pt x="1410571" y="386041"/>
                    <a:pt x="1416111" y="389005"/>
                    <a:pt x="1420912" y="392339"/>
                  </a:cubicBezTo>
                  <a:cubicBezTo>
                    <a:pt x="1425343" y="396044"/>
                    <a:pt x="1429037" y="400861"/>
                    <a:pt x="1431622" y="406788"/>
                  </a:cubicBezTo>
                  <a:cubicBezTo>
                    <a:pt x="1433838" y="412346"/>
                    <a:pt x="1435315" y="419385"/>
                    <a:pt x="1435315" y="427536"/>
                  </a:cubicBezTo>
                  <a:lnTo>
                    <a:pt x="1435315" y="543501"/>
                  </a:lnTo>
                  <a:lnTo>
                    <a:pt x="1409463" y="543501"/>
                  </a:lnTo>
                  <a:lnTo>
                    <a:pt x="1409463" y="439763"/>
                  </a:lnTo>
                  <a:cubicBezTo>
                    <a:pt x="1409463" y="434946"/>
                    <a:pt x="1409094" y="430500"/>
                    <a:pt x="1407986" y="426054"/>
                  </a:cubicBezTo>
                  <a:cubicBezTo>
                    <a:pt x="1407247" y="421979"/>
                    <a:pt x="1405770" y="418274"/>
                    <a:pt x="1403554" y="414939"/>
                  </a:cubicBezTo>
                  <a:cubicBezTo>
                    <a:pt x="1401338" y="411975"/>
                    <a:pt x="1398383" y="409382"/>
                    <a:pt x="1394321" y="407529"/>
                  </a:cubicBezTo>
                  <a:cubicBezTo>
                    <a:pt x="1390259" y="405677"/>
                    <a:pt x="1385088" y="404565"/>
                    <a:pt x="1378810" y="404565"/>
                  </a:cubicBezTo>
                  <a:cubicBezTo>
                    <a:pt x="1366253" y="404565"/>
                    <a:pt x="1355912" y="408270"/>
                    <a:pt x="1348895" y="415680"/>
                  </a:cubicBezTo>
                  <a:cubicBezTo>
                    <a:pt x="1341509" y="423090"/>
                    <a:pt x="1337816" y="432723"/>
                    <a:pt x="1337816" y="444949"/>
                  </a:cubicBezTo>
                  <a:lnTo>
                    <a:pt x="1337816" y="543501"/>
                  </a:lnTo>
                  <a:lnTo>
                    <a:pt x="1311964" y="543501"/>
                  </a:lnTo>
                  <a:lnTo>
                    <a:pt x="1311964" y="439763"/>
                  </a:lnTo>
                  <a:cubicBezTo>
                    <a:pt x="1311964" y="434946"/>
                    <a:pt x="1311595" y="430130"/>
                    <a:pt x="1310487" y="425684"/>
                  </a:cubicBezTo>
                  <a:cubicBezTo>
                    <a:pt x="1309748" y="421608"/>
                    <a:pt x="1307901" y="417903"/>
                    <a:pt x="1305686" y="414569"/>
                  </a:cubicBezTo>
                  <a:cubicBezTo>
                    <a:pt x="1303470" y="411605"/>
                    <a:pt x="1300515" y="409011"/>
                    <a:pt x="1296822" y="407159"/>
                  </a:cubicBezTo>
                  <a:cubicBezTo>
                    <a:pt x="1293129" y="405677"/>
                    <a:pt x="1288328" y="404565"/>
                    <a:pt x="1282419" y="404565"/>
                  </a:cubicBezTo>
                  <a:cubicBezTo>
                    <a:pt x="1274663" y="404565"/>
                    <a:pt x="1268385" y="406418"/>
                    <a:pt x="1262845" y="409382"/>
                  </a:cubicBezTo>
                  <a:cubicBezTo>
                    <a:pt x="1257675" y="412346"/>
                    <a:pt x="1253243" y="416051"/>
                    <a:pt x="1249919" y="420497"/>
                  </a:cubicBezTo>
                  <a:cubicBezTo>
                    <a:pt x="1246595" y="424572"/>
                    <a:pt x="1244010" y="429018"/>
                    <a:pt x="1242533" y="433464"/>
                  </a:cubicBezTo>
                  <a:cubicBezTo>
                    <a:pt x="1241056" y="438281"/>
                    <a:pt x="1240317" y="441986"/>
                    <a:pt x="1240317" y="444949"/>
                  </a:cubicBezTo>
                  <a:lnTo>
                    <a:pt x="1240317" y="543501"/>
                  </a:lnTo>
                  <a:lnTo>
                    <a:pt x="1214465" y="543501"/>
                  </a:lnTo>
                  <a:lnTo>
                    <a:pt x="1214465" y="385300"/>
                  </a:lnTo>
                  <a:lnTo>
                    <a:pt x="1238840" y="385300"/>
                  </a:lnTo>
                  <a:lnTo>
                    <a:pt x="1238840" y="408641"/>
                  </a:lnTo>
                  <a:lnTo>
                    <a:pt x="1239209" y="408641"/>
                  </a:lnTo>
                  <a:cubicBezTo>
                    <a:pt x="1251027" y="390857"/>
                    <a:pt x="1268016" y="381965"/>
                    <a:pt x="1290174" y="381965"/>
                  </a:cubicBezTo>
                  <a:close/>
                  <a:moveTo>
                    <a:pt x="1113925" y="381965"/>
                  </a:moveTo>
                  <a:cubicBezTo>
                    <a:pt x="1126501" y="381965"/>
                    <a:pt x="1137597" y="383818"/>
                    <a:pt x="1146843" y="388265"/>
                  </a:cubicBezTo>
                  <a:cubicBezTo>
                    <a:pt x="1156460" y="392341"/>
                    <a:pt x="1164597" y="398270"/>
                    <a:pt x="1170884" y="405682"/>
                  </a:cubicBezTo>
                  <a:cubicBezTo>
                    <a:pt x="1177542" y="413093"/>
                    <a:pt x="1182350" y="421986"/>
                    <a:pt x="1185679" y="431991"/>
                  </a:cubicBezTo>
                  <a:cubicBezTo>
                    <a:pt x="1189008" y="442367"/>
                    <a:pt x="1190487" y="453114"/>
                    <a:pt x="1190487" y="464601"/>
                  </a:cubicBezTo>
                  <a:cubicBezTo>
                    <a:pt x="1190487" y="476089"/>
                    <a:pt x="1189008" y="487205"/>
                    <a:pt x="1185679" y="497211"/>
                  </a:cubicBezTo>
                  <a:cubicBezTo>
                    <a:pt x="1182350" y="507216"/>
                    <a:pt x="1177542" y="515739"/>
                    <a:pt x="1170884" y="523150"/>
                  </a:cubicBezTo>
                  <a:cubicBezTo>
                    <a:pt x="1164597" y="530561"/>
                    <a:pt x="1156460" y="536490"/>
                    <a:pt x="1146843" y="540567"/>
                  </a:cubicBezTo>
                  <a:cubicBezTo>
                    <a:pt x="1137597" y="544643"/>
                    <a:pt x="1126501" y="546866"/>
                    <a:pt x="1113925" y="546866"/>
                  </a:cubicBezTo>
                  <a:cubicBezTo>
                    <a:pt x="1101350" y="546866"/>
                    <a:pt x="1090624" y="544643"/>
                    <a:pt x="1081008" y="540567"/>
                  </a:cubicBezTo>
                  <a:cubicBezTo>
                    <a:pt x="1071391" y="536490"/>
                    <a:pt x="1063254" y="530561"/>
                    <a:pt x="1056967" y="523150"/>
                  </a:cubicBezTo>
                  <a:cubicBezTo>
                    <a:pt x="1050309" y="515739"/>
                    <a:pt x="1045501" y="507216"/>
                    <a:pt x="1042172" y="497211"/>
                  </a:cubicBezTo>
                  <a:cubicBezTo>
                    <a:pt x="1038843" y="487205"/>
                    <a:pt x="1037364" y="476089"/>
                    <a:pt x="1037364" y="464601"/>
                  </a:cubicBezTo>
                  <a:cubicBezTo>
                    <a:pt x="1037364" y="453114"/>
                    <a:pt x="1038843" y="442367"/>
                    <a:pt x="1042172" y="431991"/>
                  </a:cubicBezTo>
                  <a:cubicBezTo>
                    <a:pt x="1045501" y="421986"/>
                    <a:pt x="1050309" y="413093"/>
                    <a:pt x="1056967" y="405682"/>
                  </a:cubicBezTo>
                  <a:cubicBezTo>
                    <a:pt x="1063254" y="398270"/>
                    <a:pt x="1071391" y="392341"/>
                    <a:pt x="1081008" y="388265"/>
                  </a:cubicBezTo>
                  <a:cubicBezTo>
                    <a:pt x="1090624" y="383818"/>
                    <a:pt x="1101350" y="381965"/>
                    <a:pt x="1113925" y="381965"/>
                  </a:cubicBezTo>
                  <a:close/>
                  <a:moveTo>
                    <a:pt x="959747" y="381965"/>
                  </a:moveTo>
                  <a:cubicBezTo>
                    <a:pt x="970124" y="381965"/>
                    <a:pt x="978648" y="383077"/>
                    <a:pt x="985690" y="386041"/>
                  </a:cubicBezTo>
                  <a:cubicBezTo>
                    <a:pt x="992731" y="389005"/>
                    <a:pt x="998291" y="393080"/>
                    <a:pt x="1002738" y="397897"/>
                  </a:cubicBezTo>
                  <a:cubicBezTo>
                    <a:pt x="1006815" y="403083"/>
                    <a:pt x="1009780" y="409011"/>
                    <a:pt x="1011633" y="416051"/>
                  </a:cubicBezTo>
                  <a:cubicBezTo>
                    <a:pt x="1013486" y="423090"/>
                    <a:pt x="1014227" y="430871"/>
                    <a:pt x="1014227" y="439392"/>
                  </a:cubicBezTo>
                  <a:lnTo>
                    <a:pt x="1014227" y="543501"/>
                  </a:lnTo>
                  <a:lnTo>
                    <a:pt x="988284" y="543501"/>
                  </a:lnTo>
                  <a:lnTo>
                    <a:pt x="988284" y="436428"/>
                  </a:lnTo>
                  <a:cubicBezTo>
                    <a:pt x="988284" y="426795"/>
                    <a:pt x="985319" y="419015"/>
                    <a:pt x="979760" y="413457"/>
                  </a:cubicBezTo>
                  <a:cubicBezTo>
                    <a:pt x="973830" y="407529"/>
                    <a:pt x="966047" y="404565"/>
                    <a:pt x="956040" y="404565"/>
                  </a:cubicBezTo>
                  <a:cubicBezTo>
                    <a:pt x="948258" y="404565"/>
                    <a:pt x="941216" y="406047"/>
                    <a:pt x="935286" y="408270"/>
                  </a:cubicBezTo>
                  <a:cubicBezTo>
                    <a:pt x="929727" y="410864"/>
                    <a:pt x="924909" y="414198"/>
                    <a:pt x="920832" y="418644"/>
                  </a:cubicBezTo>
                  <a:cubicBezTo>
                    <a:pt x="917126" y="423090"/>
                    <a:pt x="914161" y="428648"/>
                    <a:pt x="912308" y="434576"/>
                  </a:cubicBezTo>
                  <a:cubicBezTo>
                    <a:pt x="910455" y="440504"/>
                    <a:pt x="909343" y="447172"/>
                    <a:pt x="909343" y="454212"/>
                  </a:cubicBezTo>
                  <a:lnTo>
                    <a:pt x="909343" y="543501"/>
                  </a:lnTo>
                  <a:lnTo>
                    <a:pt x="883400" y="543501"/>
                  </a:lnTo>
                  <a:lnTo>
                    <a:pt x="883400" y="385300"/>
                  </a:lnTo>
                  <a:lnTo>
                    <a:pt x="907861" y="385300"/>
                  </a:lnTo>
                  <a:lnTo>
                    <a:pt x="907861" y="410493"/>
                  </a:lnTo>
                  <a:lnTo>
                    <a:pt x="908231" y="410493"/>
                  </a:lnTo>
                  <a:cubicBezTo>
                    <a:pt x="919350" y="391228"/>
                    <a:pt x="936398" y="381965"/>
                    <a:pt x="959747" y="381965"/>
                  </a:cubicBezTo>
                  <a:close/>
                  <a:moveTo>
                    <a:pt x="782861" y="381965"/>
                  </a:moveTo>
                  <a:cubicBezTo>
                    <a:pt x="795437" y="381965"/>
                    <a:pt x="806533" y="383818"/>
                    <a:pt x="815779" y="388265"/>
                  </a:cubicBezTo>
                  <a:cubicBezTo>
                    <a:pt x="825396" y="392341"/>
                    <a:pt x="833533" y="398270"/>
                    <a:pt x="839820" y="405682"/>
                  </a:cubicBezTo>
                  <a:cubicBezTo>
                    <a:pt x="846478" y="413093"/>
                    <a:pt x="851286" y="421986"/>
                    <a:pt x="854615" y="431991"/>
                  </a:cubicBezTo>
                  <a:cubicBezTo>
                    <a:pt x="857944" y="442367"/>
                    <a:pt x="859423" y="453114"/>
                    <a:pt x="859423" y="464601"/>
                  </a:cubicBezTo>
                  <a:cubicBezTo>
                    <a:pt x="859423" y="476089"/>
                    <a:pt x="857944" y="487205"/>
                    <a:pt x="854615" y="497211"/>
                  </a:cubicBezTo>
                  <a:cubicBezTo>
                    <a:pt x="851286" y="507216"/>
                    <a:pt x="846478" y="515739"/>
                    <a:pt x="839820" y="523150"/>
                  </a:cubicBezTo>
                  <a:cubicBezTo>
                    <a:pt x="833533" y="530561"/>
                    <a:pt x="825396" y="536490"/>
                    <a:pt x="815779" y="540567"/>
                  </a:cubicBezTo>
                  <a:cubicBezTo>
                    <a:pt x="806533" y="544643"/>
                    <a:pt x="795437" y="546866"/>
                    <a:pt x="782861" y="546866"/>
                  </a:cubicBezTo>
                  <a:cubicBezTo>
                    <a:pt x="770286" y="546866"/>
                    <a:pt x="759560" y="544643"/>
                    <a:pt x="749944" y="540567"/>
                  </a:cubicBezTo>
                  <a:cubicBezTo>
                    <a:pt x="740327" y="536490"/>
                    <a:pt x="732190" y="530561"/>
                    <a:pt x="725903" y="523150"/>
                  </a:cubicBezTo>
                  <a:cubicBezTo>
                    <a:pt x="719245" y="515739"/>
                    <a:pt x="714437" y="507216"/>
                    <a:pt x="711108" y="497211"/>
                  </a:cubicBezTo>
                  <a:cubicBezTo>
                    <a:pt x="707779" y="487205"/>
                    <a:pt x="706300" y="476089"/>
                    <a:pt x="706300" y="464601"/>
                  </a:cubicBezTo>
                  <a:cubicBezTo>
                    <a:pt x="706300" y="453114"/>
                    <a:pt x="707779" y="442367"/>
                    <a:pt x="711108" y="431991"/>
                  </a:cubicBezTo>
                  <a:cubicBezTo>
                    <a:pt x="714437" y="421986"/>
                    <a:pt x="719245" y="413093"/>
                    <a:pt x="725903" y="405682"/>
                  </a:cubicBezTo>
                  <a:cubicBezTo>
                    <a:pt x="732190" y="398270"/>
                    <a:pt x="740327" y="392341"/>
                    <a:pt x="749944" y="388265"/>
                  </a:cubicBezTo>
                  <a:cubicBezTo>
                    <a:pt x="759560" y="383818"/>
                    <a:pt x="770286" y="381965"/>
                    <a:pt x="782861" y="381965"/>
                  </a:cubicBezTo>
                  <a:close/>
                  <a:moveTo>
                    <a:pt x="359040" y="351676"/>
                  </a:moveTo>
                  <a:lnTo>
                    <a:pt x="322231" y="453478"/>
                  </a:lnTo>
                  <a:lnTo>
                    <a:pt x="395848" y="453478"/>
                  </a:lnTo>
                  <a:lnTo>
                    <a:pt x="359776" y="351676"/>
                  </a:lnTo>
                  <a:close/>
                  <a:moveTo>
                    <a:pt x="78008" y="348311"/>
                  </a:moveTo>
                  <a:cubicBezTo>
                    <a:pt x="71757" y="348311"/>
                    <a:pt x="66241" y="350172"/>
                    <a:pt x="60726" y="353894"/>
                  </a:cubicBezTo>
                  <a:cubicBezTo>
                    <a:pt x="55578" y="357617"/>
                    <a:pt x="53004" y="363572"/>
                    <a:pt x="53004" y="371761"/>
                  </a:cubicBezTo>
                  <a:cubicBezTo>
                    <a:pt x="53004" y="374739"/>
                    <a:pt x="53740" y="378089"/>
                    <a:pt x="54843" y="381439"/>
                  </a:cubicBezTo>
                  <a:cubicBezTo>
                    <a:pt x="56313" y="384790"/>
                    <a:pt x="57784" y="387767"/>
                    <a:pt x="59991" y="391117"/>
                  </a:cubicBezTo>
                  <a:cubicBezTo>
                    <a:pt x="61829" y="394095"/>
                    <a:pt x="64035" y="397445"/>
                    <a:pt x="66609" y="400423"/>
                  </a:cubicBezTo>
                  <a:cubicBezTo>
                    <a:pt x="69183" y="403401"/>
                    <a:pt x="71389" y="406751"/>
                    <a:pt x="73963" y="409729"/>
                  </a:cubicBezTo>
                  <a:cubicBezTo>
                    <a:pt x="76905" y="407495"/>
                    <a:pt x="80214" y="405262"/>
                    <a:pt x="83523" y="403029"/>
                  </a:cubicBezTo>
                  <a:cubicBezTo>
                    <a:pt x="87200" y="400423"/>
                    <a:pt x="90142" y="397818"/>
                    <a:pt x="93083" y="394468"/>
                  </a:cubicBezTo>
                  <a:cubicBezTo>
                    <a:pt x="95657" y="391490"/>
                    <a:pt x="98231" y="388140"/>
                    <a:pt x="100069" y="384417"/>
                  </a:cubicBezTo>
                  <a:cubicBezTo>
                    <a:pt x="101908" y="380695"/>
                    <a:pt x="102643" y="376228"/>
                    <a:pt x="102643" y="371761"/>
                  </a:cubicBezTo>
                  <a:cubicBezTo>
                    <a:pt x="102643" y="365061"/>
                    <a:pt x="100437" y="359850"/>
                    <a:pt x="96024" y="355011"/>
                  </a:cubicBezTo>
                  <a:cubicBezTo>
                    <a:pt x="91612" y="350544"/>
                    <a:pt x="85361" y="348311"/>
                    <a:pt x="78008" y="348311"/>
                  </a:cubicBezTo>
                  <a:close/>
                  <a:moveTo>
                    <a:pt x="641666" y="338636"/>
                  </a:moveTo>
                  <a:lnTo>
                    <a:pt x="667626" y="338636"/>
                  </a:lnTo>
                  <a:lnTo>
                    <a:pt x="667626" y="385600"/>
                  </a:lnTo>
                  <a:lnTo>
                    <a:pt x="699148" y="385600"/>
                  </a:lnTo>
                  <a:lnTo>
                    <a:pt x="699148" y="408527"/>
                  </a:lnTo>
                  <a:lnTo>
                    <a:pt x="667626" y="408527"/>
                  </a:lnTo>
                  <a:lnTo>
                    <a:pt x="667626" y="506522"/>
                  </a:lnTo>
                  <a:cubicBezTo>
                    <a:pt x="667626" y="509480"/>
                    <a:pt x="667997" y="512069"/>
                    <a:pt x="668367" y="513918"/>
                  </a:cubicBezTo>
                  <a:cubicBezTo>
                    <a:pt x="668738" y="515767"/>
                    <a:pt x="669851" y="517246"/>
                    <a:pt x="671334" y="518355"/>
                  </a:cubicBezTo>
                  <a:cubicBezTo>
                    <a:pt x="672818" y="519095"/>
                    <a:pt x="674672" y="519835"/>
                    <a:pt x="677268" y="520204"/>
                  </a:cubicBezTo>
                  <a:cubicBezTo>
                    <a:pt x="679864" y="520574"/>
                    <a:pt x="683201" y="520574"/>
                    <a:pt x="687281" y="520574"/>
                  </a:cubicBezTo>
                  <a:lnTo>
                    <a:pt x="699148" y="520574"/>
                  </a:lnTo>
                  <a:lnTo>
                    <a:pt x="699148" y="543501"/>
                  </a:lnTo>
                  <a:lnTo>
                    <a:pt x="679122" y="543501"/>
                  </a:lnTo>
                  <a:cubicBezTo>
                    <a:pt x="672447" y="543501"/>
                    <a:pt x="666884" y="543131"/>
                    <a:pt x="662063" y="542022"/>
                  </a:cubicBezTo>
                  <a:cubicBezTo>
                    <a:pt x="657242" y="541282"/>
                    <a:pt x="653162" y="539434"/>
                    <a:pt x="650196" y="537215"/>
                  </a:cubicBezTo>
                  <a:cubicBezTo>
                    <a:pt x="647229" y="534626"/>
                    <a:pt x="645004" y="531298"/>
                    <a:pt x="643891" y="526861"/>
                  </a:cubicBezTo>
                  <a:cubicBezTo>
                    <a:pt x="642408" y="522423"/>
                    <a:pt x="641666" y="516506"/>
                    <a:pt x="641666" y="509111"/>
                  </a:cubicBezTo>
                  <a:lnTo>
                    <a:pt x="641666" y="408527"/>
                  </a:lnTo>
                  <a:lnTo>
                    <a:pt x="614594" y="408527"/>
                  </a:lnTo>
                  <a:lnTo>
                    <a:pt x="614594" y="385600"/>
                  </a:lnTo>
                  <a:lnTo>
                    <a:pt x="641666" y="385600"/>
                  </a:lnTo>
                  <a:close/>
                  <a:moveTo>
                    <a:pt x="2735595" y="325595"/>
                  </a:moveTo>
                  <a:lnTo>
                    <a:pt x="2761256" y="325595"/>
                  </a:lnTo>
                  <a:lnTo>
                    <a:pt x="2761256" y="543500"/>
                  </a:lnTo>
                  <a:lnTo>
                    <a:pt x="2735595" y="543500"/>
                  </a:lnTo>
                  <a:close/>
                  <a:moveTo>
                    <a:pt x="2517690" y="325595"/>
                  </a:moveTo>
                  <a:lnTo>
                    <a:pt x="2543771" y="325595"/>
                  </a:lnTo>
                  <a:lnTo>
                    <a:pt x="2543771" y="357565"/>
                  </a:lnTo>
                  <a:lnTo>
                    <a:pt x="2517690" y="357565"/>
                  </a:lnTo>
                  <a:close/>
                  <a:moveTo>
                    <a:pt x="2354892" y="325595"/>
                  </a:moveTo>
                  <a:lnTo>
                    <a:pt x="2380752" y="325595"/>
                  </a:lnTo>
                  <a:lnTo>
                    <a:pt x="2380752" y="408836"/>
                  </a:lnTo>
                  <a:lnTo>
                    <a:pt x="2381121" y="408836"/>
                  </a:lnTo>
                  <a:cubicBezTo>
                    <a:pt x="2383338" y="404026"/>
                    <a:pt x="2386293" y="399957"/>
                    <a:pt x="2389618" y="396627"/>
                  </a:cubicBezTo>
                  <a:cubicBezTo>
                    <a:pt x="2393312" y="393297"/>
                    <a:pt x="2397376" y="390338"/>
                    <a:pt x="2402178" y="388118"/>
                  </a:cubicBezTo>
                  <a:cubicBezTo>
                    <a:pt x="2406611" y="386268"/>
                    <a:pt x="2411414" y="384418"/>
                    <a:pt x="2416586" y="383679"/>
                  </a:cubicBezTo>
                  <a:cubicBezTo>
                    <a:pt x="2421388" y="382569"/>
                    <a:pt x="2426191" y="382199"/>
                    <a:pt x="2430993" y="382199"/>
                  </a:cubicBezTo>
                  <a:cubicBezTo>
                    <a:pt x="2441337" y="382199"/>
                    <a:pt x="2449834" y="383309"/>
                    <a:pt x="2456853" y="386268"/>
                  </a:cubicBezTo>
                  <a:cubicBezTo>
                    <a:pt x="2463872" y="389228"/>
                    <a:pt x="2469414" y="393297"/>
                    <a:pt x="2473477" y="398107"/>
                  </a:cubicBezTo>
                  <a:cubicBezTo>
                    <a:pt x="2477910" y="403286"/>
                    <a:pt x="2480866" y="409206"/>
                    <a:pt x="2482713" y="416235"/>
                  </a:cubicBezTo>
                  <a:cubicBezTo>
                    <a:pt x="2484191" y="423264"/>
                    <a:pt x="2485299" y="431033"/>
                    <a:pt x="2485299" y="439542"/>
                  </a:cubicBezTo>
                  <a:lnTo>
                    <a:pt x="2485299" y="543500"/>
                  </a:lnTo>
                  <a:lnTo>
                    <a:pt x="2459439" y="543500"/>
                  </a:lnTo>
                  <a:lnTo>
                    <a:pt x="2459439" y="436583"/>
                  </a:lnTo>
                  <a:cubicBezTo>
                    <a:pt x="2459439" y="426964"/>
                    <a:pt x="2456484" y="419195"/>
                    <a:pt x="2450573" y="413645"/>
                  </a:cubicBezTo>
                  <a:cubicBezTo>
                    <a:pt x="2445032" y="407726"/>
                    <a:pt x="2437274" y="404766"/>
                    <a:pt x="2427299" y="404766"/>
                  </a:cubicBezTo>
                  <a:cubicBezTo>
                    <a:pt x="2419172" y="404766"/>
                    <a:pt x="2412522" y="406246"/>
                    <a:pt x="2406611" y="408466"/>
                  </a:cubicBezTo>
                  <a:cubicBezTo>
                    <a:pt x="2401070" y="411055"/>
                    <a:pt x="2395898" y="414385"/>
                    <a:pt x="2392204" y="418825"/>
                  </a:cubicBezTo>
                  <a:cubicBezTo>
                    <a:pt x="2388510" y="423264"/>
                    <a:pt x="2385554" y="428813"/>
                    <a:pt x="2383707" y="434733"/>
                  </a:cubicBezTo>
                  <a:cubicBezTo>
                    <a:pt x="2381490" y="440652"/>
                    <a:pt x="2380752" y="447311"/>
                    <a:pt x="2380752" y="454340"/>
                  </a:cubicBezTo>
                  <a:lnTo>
                    <a:pt x="2380752" y="543500"/>
                  </a:lnTo>
                  <a:lnTo>
                    <a:pt x="2354892" y="543500"/>
                  </a:lnTo>
                  <a:close/>
                  <a:moveTo>
                    <a:pt x="2010787" y="325595"/>
                  </a:moveTo>
                  <a:lnTo>
                    <a:pt x="2042337" y="325595"/>
                  </a:lnTo>
                  <a:lnTo>
                    <a:pt x="2104596" y="514474"/>
                  </a:lnTo>
                  <a:lnTo>
                    <a:pt x="2105016" y="514474"/>
                  </a:lnTo>
                  <a:lnTo>
                    <a:pt x="2167696" y="325595"/>
                  </a:lnTo>
                  <a:lnTo>
                    <a:pt x="2197984" y="325595"/>
                  </a:lnTo>
                  <a:lnTo>
                    <a:pt x="2120581" y="543500"/>
                  </a:lnTo>
                  <a:lnTo>
                    <a:pt x="2087348" y="543500"/>
                  </a:lnTo>
                  <a:close/>
                  <a:moveTo>
                    <a:pt x="343686" y="325595"/>
                  </a:moveTo>
                  <a:lnTo>
                    <a:pt x="376076" y="325595"/>
                  </a:lnTo>
                  <a:lnTo>
                    <a:pt x="461051" y="543500"/>
                  </a:lnTo>
                  <a:lnTo>
                    <a:pt x="428660" y="543500"/>
                  </a:lnTo>
                  <a:lnTo>
                    <a:pt x="405103" y="477876"/>
                  </a:lnTo>
                  <a:lnTo>
                    <a:pt x="312977" y="477876"/>
                  </a:lnTo>
                  <a:lnTo>
                    <a:pt x="288578" y="543500"/>
                  </a:lnTo>
                  <a:lnTo>
                    <a:pt x="259131" y="543500"/>
                  </a:lnTo>
                  <a:close/>
                  <a:moveTo>
                    <a:pt x="76190" y="325595"/>
                  </a:moveTo>
                  <a:cubicBezTo>
                    <a:pt x="82848" y="325595"/>
                    <a:pt x="89135" y="326335"/>
                    <a:pt x="95792" y="328185"/>
                  </a:cubicBezTo>
                  <a:cubicBezTo>
                    <a:pt x="102080" y="330035"/>
                    <a:pt x="107628" y="332995"/>
                    <a:pt x="112806" y="336695"/>
                  </a:cubicBezTo>
                  <a:cubicBezTo>
                    <a:pt x="117614" y="340396"/>
                    <a:pt x="121312" y="345206"/>
                    <a:pt x="124271" y="350756"/>
                  </a:cubicBezTo>
                  <a:cubicBezTo>
                    <a:pt x="127230" y="356306"/>
                    <a:pt x="128709" y="362967"/>
                    <a:pt x="128709" y="369997"/>
                  </a:cubicBezTo>
                  <a:cubicBezTo>
                    <a:pt x="128709" y="376657"/>
                    <a:pt x="127600" y="382578"/>
                    <a:pt x="125381" y="388129"/>
                  </a:cubicBezTo>
                  <a:cubicBezTo>
                    <a:pt x="123162" y="394049"/>
                    <a:pt x="120203" y="398859"/>
                    <a:pt x="116134" y="403669"/>
                  </a:cubicBezTo>
                  <a:cubicBezTo>
                    <a:pt x="112436" y="408480"/>
                    <a:pt x="107998" y="412550"/>
                    <a:pt x="103190" y="416250"/>
                  </a:cubicBezTo>
                  <a:cubicBezTo>
                    <a:pt x="98382" y="420320"/>
                    <a:pt x="93204" y="423650"/>
                    <a:pt x="88026" y="426610"/>
                  </a:cubicBezTo>
                  <a:lnTo>
                    <a:pt x="127230" y="474713"/>
                  </a:lnTo>
                  <a:cubicBezTo>
                    <a:pt x="131298" y="463242"/>
                    <a:pt x="133518" y="451772"/>
                    <a:pt x="134257" y="440671"/>
                  </a:cubicBezTo>
                  <a:lnTo>
                    <a:pt x="159037" y="440671"/>
                  </a:lnTo>
                  <a:cubicBezTo>
                    <a:pt x="158298" y="447331"/>
                    <a:pt x="157928" y="452882"/>
                    <a:pt x="157188" y="457322"/>
                  </a:cubicBezTo>
                  <a:cubicBezTo>
                    <a:pt x="156449" y="461762"/>
                    <a:pt x="155339" y="466202"/>
                    <a:pt x="154229" y="469903"/>
                  </a:cubicBezTo>
                  <a:cubicBezTo>
                    <a:pt x="153120" y="473973"/>
                    <a:pt x="151640" y="477673"/>
                    <a:pt x="150161" y="481373"/>
                  </a:cubicBezTo>
                  <a:cubicBezTo>
                    <a:pt x="148682" y="485073"/>
                    <a:pt x="146462" y="489513"/>
                    <a:pt x="144243" y="494324"/>
                  </a:cubicBezTo>
                  <a:lnTo>
                    <a:pt x="186777" y="543536"/>
                  </a:lnTo>
                  <a:lnTo>
                    <a:pt x="152750" y="543536"/>
                  </a:lnTo>
                  <a:lnTo>
                    <a:pt x="129819" y="516525"/>
                  </a:lnTo>
                  <a:cubicBezTo>
                    <a:pt x="123162" y="526515"/>
                    <a:pt x="114285" y="534286"/>
                    <a:pt x="103190" y="539096"/>
                  </a:cubicBezTo>
                  <a:cubicBezTo>
                    <a:pt x="91724" y="544276"/>
                    <a:pt x="80259" y="546866"/>
                    <a:pt x="68054" y="546866"/>
                  </a:cubicBezTo>
                  <a:cubicBezTo>
                    <a:pt x="53629" y="546866"/>
                    <a:pt x="41794" y="544646"/>
                    <a:pt x="32548" y="540206"/>
                  </a:cubicBezTo>
                  <a:cubicBezTo>
                    <a:pt x="23671" y="535766"/>
                    <a:pt x="17014" y="530216"/>
                    <a:pt x="11836" y="523925"/>
                  </a:cubicBezTo>
                  <a:cubicBezTo>
                    <a:pt x="7028" y="517635"/>
                    <a:pt x="3699" y="511344"/>
                    <a:pt x="2220" y="504314"/>
                  </a:cubicBezTo>
                  <a:cubicBezTo>
                    <a:pt x="740" y="497654"/>
                    <a:pt x="0" y="492104"/>
                    <a:pt x="0" y="487663"/>
                  </a:cubicBezTo>
                  <a:cubicBezTo>
                    <a:pt x="0" y="479153"/>
                    <a:pt x="1480" y="471753"/>
                    <a:pt x="4069" y="465092"/>
                  </a:cubicBezTo>
                  <a:cubicBezTo>
                    <a:pt x="7028" y="458432"/>
                    <a:pt x="10726" y="452882"/>
                    <a:pt x="15164" y="447701"/>
                  </a:cubicBezTo>
                  <a:cubicBezTo>
                    <a:pt x="19603" y="442521"/>
                    <a:pt x="25151" y="437711"/>
                    <a:pt x="31438" y="433641"/>
                  </a:cubicBezTo>
                  <a:cubicBezTo>
                    <a:pt x="37356" y="429201"/>
                    <a:pt x="44013" y="425500"/>
                    <a:pt x="51040" y="421800"/>
                  </a:cubicBezTo>
                  <a:cubicBezTo>
                    <a:pt x="48082" y="417360"/>
                    <a:pt x="45123" y="413290"/>
                    <a:pt x="42164" y="409590"/>
                  </a:cubicBezTo>
                  <a:cubicBezTo>
                    <a:pt x="39205" y="405519"/>
                    <a:pt x="36616" y="401819"/>
                    <a:pt x="34397" y="397749"/>
                  </a:cubicBezTo>
                  <a:cubicBezTo>
                    <a:pt x="32178" y="393679"/>
                    <a:pt x="30328" y="389608"/>
                    <a:pt x="28849" y="385168"/>
                  </a:cubicBezTo>
                  <a:cubicBezTo>
                    <a:pt x="27740" y="380727"/>
                    <a:pt x="27000" y="375917"/>
                    <a:pt x="27000" y="370367"/>
                  </a:cubicBezTo>
                  <a:cubicBezTo>
                    <a:pt x="27000" y="364447"/>
                    <a:pt x="28109" y="358896"/>
                    <a:pt x="29959" y="353346"/>
                  </a:cubicBezTo>
                  <a:cubicBezTo>
                    <a:pt x="32178" y="348166"/>
                    <a:pt x="35506" y="343356"/>
                    <a:pt x="39575" y="339286"/>
                  </a:cubicBezTo>
                  <a:cubicBezTo>
                    <a:pt x="43643" y="334845"/>
                    <a:pt x="48821" y="331515"/>
                    <a:pt x="55109" y="329295"/>
                  </a:cubicBezTo>
                  <a:cubicBezTo>
                    <a:pt x="61026" y="326705"/>
                    <a:pt x="68054" y="325595"/>
                    <a:pt x="76190" y="325595"/>
                  </a:cubicBezTo>
                  <a:close/>
                  <a:moveTo>
                    <a:pt x="2728828" y="84554"/>
                  </a:moveTo>
                  <a:cubicBezTo>
                    <a:pt x="2719922" y="84554"/>
                    <a:pt x="2712500" y="86033"/>
                    <a:pt x="2706563" y="89730"/>
                  </a:cubicBezTo>
                  <a:cubicBezTo>
                    <a:pt x="2700254" y="93057"/>
                    <a:pt x="2695430" y="97864"/>
                    <a:pt x="2691720" y="103410"/>
                  </a:cubicBezTo>
                  <a:cubicBezTo>
                    <a:pt x="2688009" y="108955"/>
                    <a:pt x="2685411" y="115610"/>
                    <a:pt x="2683927" y="123005"/>
                  </a:cubicBezTo>
                  <a:cubicBezTo>
                    <a:pt x="2682071" y="130399"/>
                    <a:pt x="2681329" y="137793"/>
                    <a:pt x="2681329" y="145558"/>
                  </a:cubicBezTo>
                  <a:cubicBezTo>
                    <a:pt x="2681329" y="152952"/>
                    <a:pt x="2682442" y="159976"/>
                    <a:pt x="2684298" y="167001"/>
                  </a:cubicBezTo>
                  <a:cubicBezTo>
                    <a:pt x="2686153" y="174026"/>
                    <a:pt x="2689122" y="180311"/>
                    <a:pt x="2693204" y="185857"/>
                  </a:cubicBezTo>
                  <a:cubicBezTo>
                    <a:pt x="2697286" y="191033"/>
                    <a:pt x="2702110" y="195469"/>
                    <a:pt x="2708418" y="198797"/>
                  </a:cubicBezTo>
                  <a:cubicBezTo>
                    <a:pt x="2714727" y="202124"/>
                    <a:pt x="2722148" y="203603"/>
                    <a:pt x="2730312" y="203603"/>
                  </a:cubicBezTo>
                  <a:cubicBezTo>
                    <a:pt x="2739218" y="203603"/>
                    <a:pt x="2746640" y="202124"/>
                    <a:pt x="2752577" y="198427"/>
                  </a:cubicBezTo>
                  <a:cubicBezTo>
                    <a:pt x="2758885" y="195100"/>
                    <a:pt x="2763709" y="190663"/>
                    <a:pt x="2767792" y="185117"/>
                  </a:cubicBezTo>
                  <a:cubicBezTo>
                    <a:pt x="2771502" y="179202"/>
                    <a:pt x="2774471" y="172916"/>
                    <a:pt x="2776326" y="165892"/>
                  </a:cubicBezTo>
                  <a:cubicBezTo>
                    <a:pt x="2777811" y="158867"/>
                    <a:pt x="2778924" y="151473"/>
                    <a:pt x="2778924" y="144079"/>
                  </a:cubicBezTo>
                  <a:cubicBezTo>
                    <a:pt x="2778924" y="136684"/>
                    <a:pt x="2777811" y="128920"/>
                    <a:pt x="2775955" y="121895"/>
                  </a:cubicBezTo>
                  <a:cubicBezTo>
                    <a:pt x="2774100" y="114501"/>
                    <a:pt x="2771131" y="108216"/>
                    <a:pt x="2767420" y="102670"/>
                  </a:cubicBezTo>
                  <a:cubicBezTo>
                    <a:pt x="2763338" y="97124"/>
                    <a:pt x="2758143" y="92688"/>
                    <a:pt x="2751835" y="89360"/>
                  </a:cubicBezTo>
                  <a:cubicBezTo>
                    <a:pt x="2745527" y="86033"/>
                    <a:pt x="2737734" y="84554"/>
                    <a:pt x="2728828" y="84554"/>
                  </a:cubicBezTo>
                  <a:close/>
                  <a:moveTo>
                    <a:pt x="2567354" y="84554"/>
                  </a:moveTo>
                  <a:cubicBezTo>
                    <a:pt x="2560709" y="84554"/>
                    <a:pt x="2554803" y="85658"/>
                    <a:pt x="2549265" y="87866"/>
                  </a:cubicBezTo>
                  <a:cubicBezTo>
                    <a:pt x="2543728" y="90443"/>
                    <a:pt x="2539298" y="93388"/>
                    <a:pt x="2535238" y="97436"/>
                  </a:cubicBezTo>
                  <a:cubicBezTo>
                    <a:pt x="2531546" y="101485"/>
                    <a:pt x="2528593" y="106270"/>
                    <a:pt x="2526378" y="111792"/>
                  </a:cubicBezTo>
                  <a:cubicBezTo>
                    <a:pt x="2524163" y="116945"/>
                    <a:pt x="2522686" y="122834"/>
                    <a:pt x="2522317" y="128724"/>
                  </a:cubicBezTo>
                  <a:lnTo>
                    <a:pt x="2612761" y="128724"/>
                  </a:lnTo>
                  <a:cubicBezTo>
                    <a:pt x="2612391" y="122834"/>
                    <a:pt x="2610915" y="116945"/>
                    <a:pt x="2608700" y="111424"/>
                  </a:cubicBezTo>
                  <a:cubicBezTo>
                    <a:pt x="2606116" y="105902"/>
                    <a:pt x="2603163" y="101485"/>
                    <a:pt x="2599102" y="97436"/>
                  </a:cubicBezTo>
                  <a:cubicBezTo>
                    <a:pt x="2595410" y="93388"/>
                    <a:pt x="2590611" y="90443"/>
                    <a:pt x="2585074" y="87866"/>
                  </a:cubicBezTo>
                  <a:cubicBezTo>
                    <a:pt x="2579906" y="85658"/>
                    <a:pt x="2573999" y="84554"/>
                    <a:pt x="2567354" y="84554"/>
                  </a:cubicBezTo>
                  <a:close/>
                  <a:moveTo>
                    <a:pt x="2166619" y="84554"/>
                  </a:moveTo>
                  <a:cubicBezTo>
                    <a:pt x="2159572" y="84554"/>
                    <a:pt x="2153638" y="85658"/>
                    <a:pt x="2148075" y="87866"/>
                  </a:cubicBezTo>
                  <a:cubicBezTo>
                    <a:pt x="2142883" y="90443"/>
                    <a:pt x="2138061" y="93388"/>
                    <a:pt x="2134353" y="97436"/>
                  </a:cubicBezTo>
                  <a:cubicBezTo>
                    <a:pt x="2130273" y="101485"/>
                    <a:pt x="2127306" y="106270"/>
                    <a:pt x="2125081" y="111792"/>
                  </a:cubicBezTo>
                  <a:cubicBezTo>
                    <a:pt x="2122856" y="116945"/>
                    <a:pt x="2121743" y="122834"/>
                    <a:pt x="2121001" y="128724"/>
                  </a:cubicBezTo>
                  <a:lnTo>
                    <a:pt x="2211865" y="128724"/>
                  </a:lnTo>
                  <a:cubicBezTo>
                    <a:pt x="2211494" y="122834"/>
                    <a:pt x="2210382" y="116945"/>
                    <a:pt x="2207786" y="111424"/>
                  </a:cubicBezTo>
                  <a:cubicBezTo>
                    <a:pt x="2205561" y="105902"/>
                    <a:pt x="2202223" y="101485"/>
                    <a:pt x="2198514" y="97436"/>
                  </a:cubicBezTo>
                  <a:cubicBezTo>
                    <a:pt x="2194434" y="93388"/>
                    <a:pt x="2189613" y="90443"/>
                    <a:pt x="2184421" y="87866"/>
                  </a:cubicBezTo>
                  <a:cubicBezTo>
                    <a:pt x="2178858" y="85658"/>
                    <a:pt x="2172924" y="84554"/>
                    <a:pt x="2166619" y="84554"/>
                  </a:cubicBezTo>
                  <a:close/>
                  <a:moveTo>
                    <a:pt x="1677223" y="84554"/>
                  </a:moveTo>
                  <a:cubicBezTo>
                    <a:pt x="1670566" y="84554"/>
                    <a:pt x="1664278" y="85663"/>
                    <a:pt x="1658360" y="88621"/>
                  </a:cubicBezTo>
                  <a:cubicBezTo>
                    <a:pt x="1652442" y="91208"/>
                    <a:pt x="1647264" y="94905"/>
                    <a:pt x="1642456" y="100082"/>
                  </a:cubicBezTo>
                  <a:cubicBezTo>
                    <a:pt x="1638017" y="105258"/>
                    <a:pt x="1634689" y="111543"/>
                    <a:pt x="1632099" y="118937"/>
                  </a:cubicBezTo>
                  <a:cubicBezTo>
                    <a:pt x="1629511" y="126332"/>
                    <a:pt x="1628401" y="134835"/>
                    <a:pt x="1628401" y="144078"/>
                  </a:cubicBezTo>
                  <a:cubicBezTo>
                    <a:pt x="1628401" y="153691"/>
                    <a:pt x="1629511" y="162194"/>
                    <a:pt x="1632099" y="169588"/>
                  </a:cubicBezTo>
                  <a:cubicBezTo>
                    <a:pt x="1634689" y="176983"/>
                    <a:pt x="1638017" y="183268"/>
                    <a:pt x="1642456" y="188444"/>
                  </a:cubicBezTo>
                  <a:cubicBezTo>
                    <a:pt x="1647264" y="193250"/>
                    <a:pt x="1652442" y="196947"/>
                    <a:pt x="1658360" y="199905"/>
                  </a:cubicBezTo>
                  <a:cubicBezTo>
                    <a:pt x="1664278" y="202493"/>
                    <a:pt x="1670566" y="203602"/>
                    <a:pt x="1677223" y="203602"/>
                  </a:cubicBezTo>
                  <a:cubicBezTo>
                    <a:pt x="1684251" y="203602"/>
                    <a:pt x="1690539" y="202493"/>
                    <a:pt x="1696457" y="199905"/>
                  </a:cubicBezTo>
                  <a:cubicBezTo>
                    <a:pt x="1702375" y="196947"/>
                    <a:pt x="1707553" y="193250"/>
                    <a:pt x="1712361" y="188444"/>
                  </a:cubicBezTo>
                  <a:cubicBezTo>
                    <a:pt x="1716799" y="183268"/>
                    <a:pt x="1720128" y="176983"/>
                    <a:pt x="1722717" y="169588"/>
                  </a:cubicBezTo>
                  <a:cubicBezTo>
                    <a:pt x="1725306" y="162194"/>
                    <a:pt x="1726416" y="153691"/>
                    <a:pt x="1726416" y="144078"/>
                  </a:cubicBezTo>
                  <a:cubicBezTo>
                    <a:pt x="1726416" y="134835"/>
                    <a:pt x="1725306" y="126332"/>
                    <a:pt x="1722717" y="118937"/>
                  </a:cubicBezTo>
                  <a:cubicBezTo>
                    <a:pt x="1720128" y="111543"/>
                    <a:pt x="1716799" y="105258"/>
                    <a:pt x="1712361" y="100082"/>
                  </a:cubicBezTo>
                  <a:cubicBezTo>
                    <a:pt x="1707553" y="94905"/>
                    <a:pt x="1702375" y="91208"/>
                    <a:pt x="1696457" y="88621"/>
                  </a:cubicBezTo>
                  <a:cubicBezTo>
                    <a:pt x="1690539" y="85663"/>
                    <a:pt x="1684251" y="84554"/>
                    <a:pt x="1677223" y="84554"/>
                  </a:cubicBezTo>
                  <a:close/>
                  <a:moveTo>
                    <a:pt x="1114951" y="84554"/>
                  </a:moveTo>
                  <a:cubicBezTo>
                    <a:pt x="1107953" y="84554"/>
                    <a:pt x="1101693" y="85663"/>
                    <a:pt x="1095800" y="88621"/>
                  </a:cubicBezTo>
                  <a:cubicBezTo>
                    <a:pt x="1089907" y="91208"/>
                    <a:pt x="1084752" y="94905"/>
                    <a:pt x="1079964" y="100082"/>
                  </a:cubicBezTo>
                  <a:cubicBezTo>
                    <a:pt x="1075545" y="105258"/>
                    <a:pt x="1072230" y="111543"/>
                    <a:pt x="1069652" y="118937"/>
                  </a:cubicBezTo>
                  <a:cubicBezTo>
                    <a:pt x="1067074" y="126332"/>
                    <a:pt x="1065969" y="134835"/>
                    <a:pt x="1065969" y="144078"/>
                  </a:cubicBezTo>
                  <a:cubicBezTo>
                    <a:pt x="1065969" y="153691"/>
                    <a:pt x="1067074" y="162194"/>
                    <a:pt x="1069652" y="169588"/>
                  </a:cubicBezTo>
                  <a:cubicBezTo>
                    <a:pt x="1072230" y="176983"/>
                    <a:pt x="1075545" y="183268"/>
                    <a:pt x="1079964" y="188444"/>
                  </a:cubicBezTo>
                  <a:cubicBezTo>
                    <a:pt x="1084752" y="193250"/>
                    <a:pt x="1089907" y="196947"/>
                    <a:pt x="1095800" y="199905"/>
                  </a:cubicBezTo>
                  <a:cubicBezTo>
                    <a:pt x="1101693" y="202493"/>
                    <a:pt x="1107953" y="203602"/>
                    <a:pt x="1114951" y="203602"/>
                  </a:cubicBezTo>
                  <a:cubicBezTo>
                    <a:pt x="1121580" y="203602"/>
                    <a:pt x="1127841" y="202493"/>
                    <a:pt x="1133733" y="199905"/>
                  </a:cubicBezTo>
                  <a:cubicBezTo>
                    <a:pt x="1139626" y="196947"/>
                    <a:pt x="1144782" y="193250"/>
                    <a:pt x="1149569" y="188444"/>
                  </a:cubicBezTo>
                  <a:cubicBezTo>
                    <a:pt x="1153989" y="183268"/>
                    <a:pt x="1157303" y="176983"/>
                    <a:pt x="1159881" y="169588"/>
                  </a:cubicBezTo>
                  <a:cubicBezTo>
                    <a:pt x="1162459" y="162194"/>
                    <a:pt x="1163564" y="153691"/>
                    <a:pt x="1163564" y="144078"/>
                  </a:cubicBezTo>
                  <a:cubicBezTo>
                    <a:pt x="1163564" y="134835"/>
                    <a:pt x="1162459" y="126332"/>
                    <a:pt x="1159881" y="118937"/>
                  </a:cubicBezTo>
                  <a:cubicBezTo>
                    <a:pt x="1157303" y="111543"/>
                    <a:pt x="1153989" y="105258"/>
                    <a:pt x="1149569" y="100082"/>
                  </a:cubicBezTo>
                  <a:cubicBezTo>
                    <a:pt x="1144782" y="94905"/>
                    <a:pt x="1139626" y="91208"/>
                    <a:pt x="1133733" y="88621"/>
                  </a:cubicBezTo>
                  <a:cubicBezTo>
                    <a:pt x="1127841" y="85663"/>
                    <a:pt x="1121580" y="84554"/>
                    <a:pt x="1114951" y="84554"/>
                  </a:cubicBezTo>
                  <a:close/>
                  <a:moveTo>
                    <a:pt x="788565" y="84554"/>
                  </a:moveTo>
                  <a:cubicBezTo>
                    <a:pt x="781889" y="84554"/>
                    <a:pt x="775584" y="85658"/>
                    <a:pt x="770392" y="87866"/>
                  </a:cubicBezTo>
                  <a:cubicBezTo>
                    <a:pt x="764829" y="90443"/>
                    <a:pt x="760378" y="93388"/>
                    <a:pt x="756299" y="97436"/>
                  </a:cubicBezTo>
                  <a:cubicBezTo>
                    <a:pt x="752590" y="101485"/>
                    <a:pt x="749252" y="106270"/>
                    <a:pt x="747027" y="111792"/>
                  </a:cubicBezTo>
                  <a:cubicBezTo>
                    <a:pt x="744802" y="116945"/>
                    <a:pt x="743689" y="122834"/>
                    <a:pt x="743318" y="128724"/>
                  </a:cubicBezTo>
                  <a:lnTo>
                    <a:pt x="834183" y="128724"/>
                  </a:lnTo>
                  <a:cubicBezTo>
                    <a:pt x="833812" y="122834"/>
                    <a:pt x="832328" y="116945"/>
                    <a:pt x="830103" y="111424"/>
                  </a:cubicBezTo>
                  <a:cubicBezTo>
                    <a:pt x="827507" y="105902"/>
                    <a:pt x="824540" y="101485"/>
                    <a:pt x="820460" y="97436"/>
                  </a:cubicBezTo>
                  <a:cubicBezTo>
                    <a:pt x="816381" y="93388"/>
                    <a:pt x="811930" y="90443"/>
                    <a:pt x="806367" y="87866"/>
                  </a:cubicBezTo>
                  <a:cubicBezTo>
                    <a:pt x="800804" y="85658"/>
                    <a:pt x="794869" y="84554"/>
                    <a:pt x="788565" y="84554"/>
                  </a:cubicBezTo>
                  <a:close/>
                  <a:moveTo>
                    <a:pt x="286921" y="84554"/>
                  </a:moveTo>
                  <a:cubicBezTo>
                    <a:pt x="280277" y="84554"/>
                    <a:pt x="274370" y="85658"/>
                    <a:pt x="268833" y="87866"/>
                  </a:cubicBezTo>
                  <a:cubicBezTo>
                    <a:pt x="263664" y="90443"/>
                    <a:pt x="258866" y="93388"/>
                    <a:pt x="255174" y="97436"/>
                  </a:cubicBezTo>
                  <a:cubicBezTo>
                    <a:pt x="251113" y="101485"/>
                    <a:pt x="248160" y="106270"/>
                    <a:pt x="245945" y="111792"/>
                  </a:cubicBezTo>
                  <a:cubicBezTo>
                    <a:pt x="243730" y="116945"/>
                    <a:pt x="242253" y="122834"/>
                    <a:pt x="241885" y="128724"/>
                  </a:cubicBezTo>
                  <a:lnTo>
                    <a:pt x="332327" y="128724"/>
                  </a:lnTo>
                  <a:cubicBezTo>
                    <a:pt x="331959" y="122834"/>
                    <a:pt x="330482" y="116945"/>
                    <a:pt x="328267" y="111424"/>
                  </a:cubicBezTo>
                  <a:cubicBezTo>
                    <a:pt x="326052" y="105902"/>
                    <a:pt x="322729" y="101485"/>
                    <a:pt x="318669" y="97436"/>
                  </a:cubicBezTo>
                  <a:cubicBezTo>
                    <a:pt x="314978" y="93388"/>
                    <a:pt x="310178" y="90443"/>
                    <a:pt x="304641" y="87866"/>
                  </a:cubicBezTo>
                  <a:cubicBezTo>
                    <a:pt x="299473" y="85658"/>
                    <a:pt x="293566" y="84554"/>
                    <a:pt x="286921" y="84554"/>
                  </a:cubicBezTo>
                  <a:close/>
                  <a:moveTo>
                    <a:pt x="2568858" y="61417"/>
                  </a:moveTo>
                  <a:cubicBezTo>
                    <a:pt x="2582896" y="61417"/>
                    <a:pt x="2594717" y="64381"/>
                    <a:pt x="2603952" y="69940"/>
                  </a:cubicBezTo>
                  <a:cubicBezTo>
                    <a:pt x="2613188" y="75869"/>
                    <a:pt x="2620576" y="83280"/>
                    <a:pt x="2626117" y="92174"/>
                  </a:cubicBezTo>
                  <a:cubicBezTo>
                    <a:pt x="2631659" y="101067"/>
                    <a:pt x="2635353" y="111072"/>
                    <a:pt x="2637569" y="121448"/>
                  </a:cubicBezTo>
                  <a:cubicBezTo>
                    <a:pt x="2639786" y="132195"/>
                    <a:pt x="2640525" y="142200"/>
                    <a:pt x="2640155" y="151834"/>
                  </a:cubicBezTo>
                  <a:lnTo>
                    <a:pt x="2522311" y="151834"/>
                  </a:lnTo>
                  <a:cubicBezTo>
                    <a:pt x="2521941" y="158875"/>
                    <a:pt x="2523050" y="165545"/>
                    <a:pt x="2524897" y="171474"/>
                  </a:cubicBezTo>
                  <a:cubicBezTo>
                    <a:pt x="2526374" y="177774"/>
                    <a:pt x="2529330" y="183332"/>
                    <a:pt x="2533393" y="188150"/>
                  </a:cubicBezTo>
                  <a:cubicBezTo>
                    <a:pt x="2537457" y="192967"/>
                    <a:pt x="2542629" y="196673"/>
                    <a:pt x="2549278" y="199637"/>
                  </a:cubicBezTo>
                  <a:cubicBezTo>
                    <a:pt x="2555558" y="202231"/>
                    <a:pt x="2562947" y="203713"/>
                    <a:pt x="2571444" y="203713"/>
                  </a:cubicBezTo>
                  <a:cubicBezTo>
                    <a:pt x="2582156" y="203713"/>
                    <a:pt x="2591392" y="201119"/>
                    <a:pt x="2598411" y="196302"/>
                  </a:cubicBezTo>
                  <a:cubicBezTo>
                    <a:pt x="2605430" y="191114"/>
                    <a:pt x="2609863" y="183332"/>
                    <a:pt x="2612079" y="172957"/>
                  </a:cubicBezTo>
                  <a:lnTo>
                    <a:pt x="2637939" y="172957"/>
                  </a:lnTo>
                  <a:cubicBezTo>
                    <a:pt x="2634244" y="190744"/>
                    <a:pt x="2626856" y="204084"/>
                    <a:pt x="2615035" y="212978"/>
                  </a:cubicBezTo>
                  <a:cubicBezTo>
                    <a:pt x="2603213" y="221871"/>
                    <a:pt x="2588437" y="226318"/>
                    <a:pt x="2570335" y="226318"/>
                  </a:cubicBezTo>
                  <a:cubicBezTo>
                    <a:pt x="2557775" y="226318"/>
                    <a:pt x="2547062" y="224465"/>
                    <a:pt x="2537826" y="220389"/>
                  </a:cubicBezTo>
                  <a:cubicBezTo>
                    <a:pt x="2528591" y="216313"/>
                    <a:pt x="2520833" y="210384"/>
                    <a:pt x="2514184" y="203343"/>
                  </a:cubicBezTo>
                  <a:cubicBezTo>
                    <a:pt x="2507903" y="195932"/>
                    <a:pt x="2503470" y="187038"/>
                    <a:pt x="2500146" y="177033"/>
                  </a:cubicBezTo>
                  <a:cubicBezTo>
                    <a:pt x="2497190" y="166657"/>
                    <a:pt x="2495343" y="155540"/>
                    <a:pt x="2494974" y="143682"/>
                  </a:cubicBezTo>
                  <a:cubicBezTo>
                    <a:pt x="2494974" y="131453"/>
                    <a:pt x="2496821" y="120707"/>
                    <a:pt x="2500515" y="110702"/>
                  </a:cubicBezTo>
                  <a:cubicBezTo>
                    <a:pt x="2503840" y="100696"/>
                    <a:pt x="2509012" y="91803"/>
                    <a:pt x="2515661" y="84762"/>
                  </a:cubicBezTo>
                  <a:cubicBezTo>
                    <a:pt x="2522311" y="77351"/>
                    <a:pt x="2530068" y="71422"/>
                    <a:pt x="2539304" y="67346"/>
                  </a:cubicBezTo>
                  <a:cubicBezTo>
                    <a:pt x="2548170" y="63270"/>
                    <a:pt x="2558144" y="61417"/>
                    <a:pt x="2568858" y="61417"/>
                  </a:cubicBezTo>
                  <a:close/>
                  <a:moveTo>
                    <a:pt x="2327772" y="61417"/>
                  </a:moveTo>
                  <a:cubicBezTo>
                    <a:pt x="2336645" y="61417"/>
                    <a:pt x="2345148" y="62528"/>
                    <a:pt x="2352912" y="64752"/>
                  </a:cubicBezTo>
                  <a:cubicBezTo>
                    <a:pt x="2360676" y="66605"/>
                    <a:pt x="2367701" y="69940"/>
                    <a:pt x="2373616" y="74386"/>
                  </a:cubicBezTo>
                  <a:cubicBezTo>
                    <a:pt x="2379531" y="78833"/>
                    <a:pt x="2384337" y="84762"/>
                    <a:pt x="2388404" y="91432"/>
                  </a:cubicBezTo>
                  <a:cubicBezTo>
                    <a:pt x="2392101" y="98473"/>
                    <a:pt x="2394689" y="106255"/>
                    <a:pt x="2395798" y="115890"/>
                  </a:cubicBezTo>
                  <a:lnTo>
                    <a:pt x="2368810" y="115890"/>
                  </a:lnTo>
                  <a:cubicBezTo>
                    <a:pt x="2366961" y="105884"/>
                    <a:pt x="2362525" y="98103"/>
                    <a:pt x="2355870" y="92544"/>
                  </a:cubicBezTo>
                  <a:cubicBezTo>
                    <a:pt x="2349585" y="86986"/>
                    <a:pt x="2340712" y="84392"/>
                    <a:pt x="2329990" y="84392"/>
                  </a:cubicBezTo>
                  <a:cubicBezTo>
                    <a:pt x="2320378" y="84392"/>
                    <a:pt x="2312614" y="85874"/>
                    <a:pt x="2306329" y="89580"/>
                  </a:cubicBezTo>
                  <a:cubicBezTo>
                    <a:pt x="2300044" y="92915"/>
                    <a:pt x="2294868" y="97732"/>
                    <a:pt x="2291171" y="103290"/>
                  </a:cubicBezTo>
                  <a:cubicBezTo>
                    <a:pt x="2287474" y="108849"/>
                    <a:pt x="2284886" y="115519"/>
                    <a:pt x="2283037" y="122930"/>
                  </a:cubicBezTo>
                  <a:cubicBezTo>
                    <a:pt x="2281558" y="130342"/>
                    <a:pt x="2280819" y="138124"/>
                    <a:pt x="2280819" y="145905"/>
                  </a:cubicBezTo>
                  <a:cubicBezTo>
                    <a:pt x="2280819" y="153317"/>
                    <a:pt x="2281558" y="160357"/>
                    <a:pt x="2283407" y="167398"/>
                  </a:cubicBezTo>
                  <a:cubicBezTo>
                    <a:pt x="2284886" y="174439"/>
                    <a:pt x="2287843" y="180738"/>
                    <a:pt x="2291541" y="185926"/>
                  </a:cubicBezTo>
                  <a:cubicBezTo>
                    <a:pt x="2294868" y="191485"/>
                    <a:pt x="2299674" y="195561"/>
                    <a:pt x="2305590" y="198896"/>
                  </a:cubicBezTo>
                  <a:cubicBezTo>
                    <a:pt x="2311505" y="202231"/>
                    <a:pt x="2318529" y="203713"/>
                    <a:pt x="2326663" y="203713"/>
                  </a:cubicBezTo>
                  <a:cubicBezTo>
                    <a:pt x="2339603" y="203713"/>
                    <a:pt x="2349585" y="200378"/>
                    <a:pt x="2356979" y="193708"/>
                  </a:cubicBezTo>
                  <a:cubicBezTo>
                    <a:pt x="2364003" y="187038"/>
                    <a:pt x="2368440" y="177403"/>
                    <a:pt x="2369919" y="165175"/>
                  </a:cubicBezTo>
                  <a:lnTo>
                    <a:pt x="2396538" y="165175"/>
                  </a:lnTo>
                  <a:cubicBezTo>
                    <a:pt x="2393950" y="184815"/>
                    <a:pt x="2386556" y="200008"/>
                    <a:pt x="2374725" y="210384"/>
                  </a:cubicBezTo>
                  <a:cubicBezTo>
                    <a:pt x="2363264" y="221130"/>
                    <a:pt x="2347367" y="226318"/>
                    <a:pt x="2327033" y="226318"/>
                  </a:cubicBezTo>
                  <a:cubicBezTo>
                    <a:pt x="2315202" y="226318"/>
                    <a:pt x="2304480" y="224465"/>
                    <a:pt x="2295238" y="220759"/>
                  </a:cubicBezTo>
                  <a:cubicBezTo>
                    <a:pt x="2285995" y="216683"/>
                    <a:pt x="2278231" y="211125"/>
                    <a:pt x="2271946" y="204084"/>
                  </a:cubicBezTo>
                  <a:cubicBezTo>
                    <a:pt x="2265661" y="197043"/>
                    <a:pt x="2261224" y="188520"/>
                    <a:pt x="2257897" y="178515"/>
                  </a:cubicBezTo>
                  <a:cubicBezTo>
                    <a:pt x="2254939" y="168880"/>
                    <a:pt x="2253091" y="157763"/>
                    <a:pt x="2253091" y="145905"/>
                  </a:cubicBezTo>
                  <a:cubicBezTo>
                    <a:pt x="2253091" y="134418"/>
                    <a:pt x="2254939" y="123301"/>
                    <a:pt x="2257897" y="112925"/>
                  </a:cubicBezTo>
                  <a:cubicBezTo>
                    <a:pt x="2260855" y="102549"/>
                    <a:pt x="2265661" y="93656"/>
                    <a:pt x="2271576" y="85874"/>
                  </a:cubicBezTo>
                  <a:cubicBezTo>
                    <a:pt x="2277861" y="78463"/>
                    <a:pt x="2285625" y="72163"/>
                    <a:pt x="2294868" y="68087"/>
                  </a:cubicBezTo>
                  <a:cubicBezTo>
                    <a:pt x="2304480" y="63640"/>
                    <a:pt x="2315202" y="61417"/>
                    <a:pt x="2327772" y="61417"/>
                  </a:cubicBezTo>
                  <a:close/>
                  <a:moveTo>
                    <a:pt x="2167937" y="61417"/>
                  </a:moveTo>
                  <a:cubicBezTo>
                    <a:pt x="2181980" y="61417"/>
                    <a:pt x="2193436" y="64381"/>
                    <a:pt x="2202675" y="69940"/>
                  </a:cubicBezTo>
                  <a:cubicBezTo>
                    <a:pt x="2211914" y="75869"/>
                    <a:pt x="2219305" y="83280"/>
                    <a:pt x="2224848" y="92174"/>
                  </a:cubicBezTo>
                  <a:cubicBezTo>
                    <a:pt x="2230391" y="101067"/>
                    <a:pt x="2234456" y="111072"/>
                    <a:pt x="2236673" y="121448"/>
                  </a:cubicBezTo>
                  <a:cubicBezTo>
                    <a:pt x="2238521" y="132195"/>
                    <a:pt x="2239630" y="142200"/>
                    <a:pt x="2239260" y="151834"/>
                  </a:cubicBezTo>
                  <a:lnTo>
                    <a:pt x="2121005" y="151834"/>
                  </a:lnTo>
                  <a:cubicBezTo>
                    <a:pt x="2121005" y="158875"/>
                    <a:pt x="2121744" y="165545"/>
                    <a:pt x="2123591" y="171474"/>
                  </a:cubicBezTo>
                  <a:cubicBezTo>
                    <a:pt x="2125439" y="177774"/>
                    <a:pt x="2128395" y="183332"/>
                    <a:pt x="2132461" y="188150"/>
                  </a:cubicBezTo>
                  <a:cubicBezTo>
                    <a:pt x="2136525" y="192967"/>
                    <a:pt x="2141699" y="196673"/>
                    <a:pt x="2147982" y="199637"/>
                  </a:cubicBezTo>
                  <a:cubicBezTo>
                    <a:pt x="2154264" y="202231"/>
                    <a:pt x="2161655" y="203713"/>
                    <a:pt x="2170155" y="203713"/>
                  </a:cubicBezTo>
                  <a:cubicBezTo>
                    <a:pt x="2181241" y="203713"/>
                    <a:pt x="2190110" y="201119"/>
                    <a:pt x="2197132" y="196302"/>
                  </a:cubicBezTo>
                  <a:cubicBezTo>
                    <a:pt x="2204153" y="191114"/>
                    <a:pt x="2208957" y="183332"/>
                    <a:pt x="2211175" y="172957"/>
                  </a:cubicBezTo>
                  <a:lnTo>
                    <a:pt x="2236673" y="172957"/>
                  </a:lnTo>
                  <a:cubicBezTo>
                    <a:pt x="2233347" y="190744"/>
                    <a:pt x="2225587" y="204084"/>
                    <a:pt x="2213761" y="212978"/>
                  </a:cubicBezTo>
                  <a:cubicBezTo>
                    <a:pt x="2201936" y="221871"/>
                    <a:pt x="2187154" y="226318"/>
                    <a:pt x="2169415" y="226318"/>
                  </a:cubicBezTo>
                  <a:cubicBezTo>
                    <a:pt x="2156851" y="226318"/>
                    <a:pt x="2145764" y="224465"/>
                    <a:pt x="2136525" y="220389"/>
                  </a:cubicBezTo>
                  <a:cubicBezTo>
                    <a:pt x="2127287" y="216313"/>
                    <a:pt x="2119526" y="210384"/>
                    <a:pt x="2113244" y="203343"/>
                  </a:cubicBezTo>
                  <a:cubicBezTo>
                    <a:pt x="2106962" y="195932"/>
                    <a:pt x="2102158" y="187038"/>
                    <a:pt x="2099201" y="177033"/>
                  </a:cubicBezTo>
                  <a:cubicBezTo>
                    <a:pt x="2095875" y="166657"/>
                    <a:pt x="2094028" y="155540"/>
                    <a:pt x="2093658" y="143682"/>
                  </a:cubicBezTo>
                  <a:cubicBezTo>
                    <a:pt x="2093658" y="131453"/>
                    <a:pt x="2095506" y="120707"/>
                    <a:pt x="2099201" y="110702"/>
                  </a:cubicBezTo>
                  <a:cubicBezTo>
                    <a:pt x="2102897" y="100696"/>
                    <a:pt x="2108070" y="91803"/>
                    <a:pt x="2114722" y="84762"/>
                  </a:cubicBezTo>
                  <a:cubicBezTo>
                    <a:pt x="2121374" y="77351"/>
                    <a:pt x="2129135" y="71422"/>
                    <a:pt x="2138004" y="67346"/>
                  </a:cubicBezTo>
                  <a:cubicBezTo>
                    <a:pt x="2147243" y="63270"/>
                    <a:pt x="2156851" y="61417"/>
                    <a:pt x="2167937" y="61417"/>
                  </a:cubicBezTo>
                  <a:close/>
                  <a:moveTo>
                    <a:pt x="2016216" y="61417"/>
                  </a:moveTo>
                  <a:cubicBezTo>
                    <a:pt x="2026560" y="61417"/>
                    <a:pt x="2035427" y="62899"/>
                    <a:pt x="2042076" y="65492"/>
                  </a:cubicBezTo>
                  <a:cubicBezTo>
                    <a:pt x="2049095" y="68456"/>
                    <a:pt x="2054637" y="72532"/>
                    <a:pt x="2059070" y="77719"/>
                  </a:cubicBezTo>
                  <a:cubicBezTo>
                    <a:pt x="2063133" y="82535"/>
                    <a:pt x="2066458" y="88833"/>
                    <a:pt x="2067936" y="95873"/>
                  </a:cubicBezTo>
                  <a:cubicBezTo>
                    <a:pt x="2069783" y="102912"/>
                    <a:pt x="2070522" y="110693"/>
                    <a:pt x="2070522" y="119214"/>
                  </a:cubicBezTo>
                  <a:lnTo>
                    <a:pt x="2070522" y="222953"/>
                  </a:lnTo>
                  <a:lnTo>
                    <a:pt x="2044662" y="222953"/>
                  </a:lnTo>
                  <a:lnTo>
                    <a:pt x="2044662" y="116250"/>
                  </a:lnTo>
                  <a:cubicBezTo>
                    <a:pt x="2044662" y="106247"/>
                    <a:pt x="2041707" y="98466"/>
                    <a:pt x="2036165" y="92909"/>
                  </a:cubicBezTo>
                  <a:cubicBezTo>
                    <a:pt x="2030624" y="86981"/>
                    <a:pt x="2022497" y="84387"/>
                    <a:pt x="2012522" y="84387"/>
                  </a:cubicBezTo>
                  <a:cubicBezTo>
                    <a:pt x="2004764" y="84387"/>
                    <a:pt x="1997745" y="85499"/>
                    <a:pt x="1992204" y="88092"/>
                  </a:cubicBezTo>
                  <a:cubicBezTo>
                    <a:pt x="1986293" y="90315"/>
                    <a:pt x="1981490" y="94020"/>
                    <a:pt x="1977796" y="98466"/>
                  </a:cubicBezTo>
                  <a:cubicBezTo>
                    <a:pt x="1973733" y="102912"/>
                    <a:pt x="1970777" y="108099"/>
                    <a:pt x="1968930" y="114027"/>
                  </a:cubicBezTo>
                  <a:cubicBezTo>
                    <a:pt x="1967083" y="119955"/>
                    <a:pt x="1965975" y="126624"/>
                    <a:pt x="1965975" y="133663"/>
                  </a:cubicBezTo>
                  <a:lnTo>
                    <a:pt x="1965975" y="222953"/>
                  </a:lnTo>
                  <a:lnTo>
                    <a:pt x="1940115" y="222953"/>
                  </a:lnTo>
                  <a:lnTo>
                    <a:pt x="1940115" y="65122"/>
                  </a:lnTo>
                  <a:lnTo>
                    <a:pt x="1964497" y="65122"/>
                  </a:lnTo>
                  <a:lnTo>
                    <a:pt x="1964497" y="89945"/>
                  </a:lnTo>
                  <a:lnTo>
                    <a:pt x="1965236" y="89945"/>
                  </a:lnTo>
                  <a:cubicBezTo>
                    <a:pt x="1975949" y="71050"/>
                    <a:pt x="1992943" y="61417"/>
                    <a:pt x="2016216" y="61417"/>
                  </a:cubicBezTo>
                  <a:close/>
                  <a:moveTo>
                    <a:pt x="1854208" y="61417"/>
                  </a:moveTo>
                  <a:cubicBezTo>
                    <a:pt x="1864552" y="61417"/>
                    <a:pt x="1873049" y="62899"/>
                    <a:pt x="1880068" y="65492"/>
                  </a:cubicBezTo>
                  <a:cubicBezTo>
                    <a:pt x="1886717" y="68456"/>
                    <a:pt x="1892259" y="72532"/>
                    <a:pt x="1896692" y="77719"/>
                  </a:cubicBezTo>
                  <a:cubicBezTo>
                    <a:pt x="1901125" y="82535"/>
                    <a:pt x="1904080" y="88833"/>
                    <a:pt x="1905558" y="95873"/>
                  </a:cubicBezTo>
                  <a:cubicBezTo>
                    <a:pt x="1907405" y="102912"/>
                    <a:pt x="1908144" y="110693"/>
                    <a:pt x="1908144" y="119214"/>
                  </a:cubicBezTo>
                  <a:lnTo>
                    <a:pt x="1908144" y="222953"/>
                  </a:lnTo>
                  <a:lnTo>
                    <a:pt x="1882284" y="222953"/>
                  </a:lnTo>
                  <a:lnTo>
                    <a:pt x="1882284" y="116250"/>
                  </a:lnTo>
                  <a:cubicBezTo>
                    <a:pt x="1882284" y="106247"/>
                    <a:pt x="1879698" y="98466"/>
                    <a:pt x="1873787" y="92909"/>
                  </a:cubicBezTo>
                  <a:cubicBezTo>
                    <a:pt x="1868246" y="86981"/>
                    <a:pt x="1860488" y="84387"/>
                    <a:pt x="1850514" y="84387"/>
                  </a:cubicBezTo>
                  <a:cubicBezTo>
                    <a:pt x="1842386" y="84387"/>
                    <a:pt x="1835737" y="85499"/>
                    <a:pt x="1829826" y="88092"/>
                  </a:cubicBezTo>
                  <a:cubicBezTo>
                    <a:pt x="1823915" y="90315"/>
                    <a:pt x="1819112" y="94020"/>
                    <a:pt x="1815418" y="98466"/>
                  </a:cubicBezTo>
                  <a:cubicBezTo>
                    <a:pt x="1811355" y="102912"/>
                    <a:pt x="1808399" y="108099"/>
                    <a:pt x="1806552" y="114027"/>
                  </a:cubicBezTo>
                  <a:cubicBezTo>
                    <a:pt x="1804705" y="119955"/>
                    <a:pt x="1803597" y="126624"/>
                    <a:pt x="1803597" y="133663"/>
                  </a:cubicBezTo>
                  <a:lnTo>
                    <a:pt x="1803597" y="222953"/>
                  </a:lnTo>
                  <a:lnTo>
                    <a:pt x="1777737" y="222953"/>
                  </a:lnTo>
                  <a:lnTo>
                    <a:pt x="1777737" y="65122"/>
                  </a:lnTo>
                  <a:lnTo>
                    <a:pt x="1802119" y="65122"/>
                  </a:lnTo>
                  <a:lnTo>
                    <a:pt x="1802119" y="89945"/>
                  </a:lnTo>
                  <a:lnTo>
                    <a:pt x="1802858" y="89945"/>
                  </a:lnTo>
                  <a:cubicBezTo>
                    <a:pt x="1813571" y="71050"/>
                    <a:pt x="1830565" y="61417"/>
                    <a:pt x="1854208" y="61417"/>
                  </a:cubicBezTo>
                  <a:close/>
                  <a:moveTo>
                    <a:pt x="1677223" y="61417"/>
                  </a:moveTo>
                  <a:cubicBezTo>
                    <a:pt x="1690173" y="61417"/>
                    <a:pt x="1700902" y="63640"/>
                    <a:pt x="1710522" y="67716"/>
                  </a:cubicBezTo>
                  <a:cubicBezTo>
                    <a:pt x="1720142" y="72163"/>
                    <a:pt x="1727911" y="78092"/>
                    <a:pt x="1734571" y="85503"/>
                  </a:cubicBezTo>
                  <a:cubicBezTo>
                    <a:pt x="1740861" y="92915"/>
                    <a:pt x="1746040" y="101438"/>
                    <a:pt x="1749000" y="111813"/>
                  </a:cubicBezTo>
                  <a:cubicBezTo>
                    <a:pt x="1752330" y="121819"/>
                    <a:pt x="1754180" y="132565"/>
                    <a:pt x="1754180" y="144052"/>
                  </a:cubicBezTo>
                  <a:cubicBezTo>
                    <a:pt x="1754180" y="155911"/>
                    <a:pt x="1752330" y="166657"/>
                    <a:pt x="1749000" y="176662"/>
                  </a:cubicBezTo>
                  <a:cubicBezTo>
                    <a:pt x="1746040" y="186667"/>
                    <a:pt x="1740861" y="195190"/>
                    <a:pt x="1734571" y="202602"/>
                  </a:cubicBezTo>
                  <a:cubicBezTo>
                    <a:pt x="1727911" y="210384"/>
                    <a:pt x="1720142" y="215942"/>
                    <a:pt x="1710522" y="220018"/>
                  </a:cubicBezTo>
                  <a:cubicBezTo>
                    <a:pt x="1700902" y="224465"/>
                    <a:pt x="1690173" y="226318"/>
                    <a:pt x="1677223" y="226318"/>
                  </a:cubicBezTo>
                  <a:cubicBezTo>
                    <a:pt x="1665014" y="226318"/>
                    <a:pt x="1653914" y="224465"/>
                    <a:pt x="1644295" y="220018"/>
                  </a:cubicBezTo>
                  <a:cubicBezTo>
                    <a:pt x="1635045" y="215942"/>
                    <a:pt x="1626906" y="210384"/>
                    <a:pt x="1620246" y="202602"/>
                  </a:cubicBezTo>
                  <a:cubicBezTo>
                    <a:pt x="1613956" y="195190"/>
                    <a:pt x="1608776" y="186667"/>
                    <a:pt x="1605817" y="176662"/>
                  </a:cubicBezTo>
                  <a:cubicBezTo>
                    <a:pt x="1602487" y="166657"/>
                    <a:pt x="1600637" y="155911"/>
                    <a:pt x="1600637" y="144052"/>
                  </a:cubicBezTo>
                  <a:cubicBezTo>
                    <a:pt x="1600637" y="132565"/>
                    <a:pt x="1602487" y="121819"/>
                    <a:pt x="1605817" y="111813"/>
                  </a:cubicBezTo>
                  <a:cubicBezTo>
                    <a:pt x="1608776" y="101438"/>
                    <a:pt x="1613956" y="92915"/>
                    <a:pt x="1620246" y="85503"/>
                  </a:cubicBezTo>
                  <a:cubicBezTo>
                    <a:pt x="1626906" y="78092"/>
                    <a:pt x="1635045" y="72163"/>
                    <a:pt x="1644295" y="67716"/>
                  </a:cubicBezTo>
                  <a:cubicBezTo>
                    <a:pt x="1653914" y="63640"/>
                    <a:pt x="1665014" y="61417"/>
                    <a:pt x="1677223" y="61417"/>
                  </a:cubicBezTo>
                  <a:close/>
                  <a:moveTo>
                    <a:pt x="1114951" y="61417"/>
                  </a:moveTo>
                  <a:cubicBezTo>
                    <a:pt x="1127496" y="61417"/>
                    <a:pt x="1138196" y="63640"/>
                    <a:pt x="1147789" y="67716"/>
                  </a:cubicBezTo>
                  <a:cubicBezTo>
                    <a:pt x="1157383" y="72163"/>
                    <a:pt x="1165131" y="78092"/>
                    <a:pt x="1171773" y="85503"/>
                  </a:cubicBezTo>
                  <a:cubicBezTo>
                    <a:pt x="1178045" y="92915"/>
                    <a:pt x="1183211" y="101438"/>
                    <a:pt x="1186163" y="111813"/>
                  </a:cubicBezTo>
                  <a:cubicBezTo>
                    <a:pt x="1189483" y="121819"/>
                    <a:pt x="1191328" y="132565"/>
                    <a:pt x="1191328" y="144052"/>
                  </a:cubicBezTo>
                  <a:cubicBezTo>
                    <a:pt x="1191328" y="155911"/>
                    <a:pt x="1189483" y="166657"/>
                    <a:pt x="1186163" y="176662"/>
                  </a:cubicBezTo>
                  <a:cubicBezTo>
                    <a:pt x="1183211" y="186667"/>
                    <a:pt x="1178045" y="195190"/>
                    <a:pt x="1171773" y="202602"/>
                  </a:cubicBezTo>
                  <a:cubicBezTo>
                    <a:pt x="1165131" y="210384"/>
                    <a:pt x="1157383" y="215942"/>
                    <a:pt x="1147789" y="220018"/>
                  </a:cubicBezTo>
                  <a:cubicBezTo>
                    <a:pt x="1138196" y="224465"/>
                    <a:pt x="1127496" y="226318"/>
                    <a:pt x="1114951" y="226318"/>
                  </a:cubicBezTo>
                  <a:cubicBezTo>
                    <a:pt x="1102406" y="226318"/>
                    <a:pt x="1091337" y="224465"/>
                    <a:pt x="1081744" y="220018"/>
                  </a:cubicBezTo>
                  <a:cubicBezTo>
                    <a:pt x="1072519" y="215942"/>
                    <a:pt x="1064402" y="210384"/>
                    <a:pt x="1057760" y="202602"/>
                  </a:cubicBezTo>
                  <a:cubicBezTo>
                    <a:pt x="1051488" y="195190"/>
                    <a:pt x="1046323" y="186667"/>
                    <a:pt x="1043371" y="176662"/>
                  </a:cubicBezTo>
                  <a:cubicBezTo>
                    <a:pt x="1040050" y="166657"/>
                    <a:pt x="1038205" y="155911"/>
                    <a:pt x="1038205" y="144052"/>
                  </a:cubicBezTo>
                  <a:cubicBezTo>
                    <a:pt x="1038205" y="132565"/>
                    <a:pt x="1040050" y="121819"/>
                    <a:pt x="1043371" y="111813"/>
                  </a:cubicBezTo>
                  <a:cubicBezTo>
                    <a:pt x="1046323" y="101438"/>
                    <a:pt x="1051488" y="92915"/>
                    <a:pt x="1057760" y="85503"/>
                  </a:cubicBezTo>
                  <a:cubicBezTo>
                    <a:pt x="1064402" y="78092"/>
                    <a:pt x="1072519" y="72163"/>
                    <a:pt x="1081744" y="67716"/>
                  </a:cubicBezTo>
                  <a:cubicBezTo>
                    <a:pt x="1091337" y="63640"/>
                    <a:pt x="1102406" y="61417"/>
                    <a:pt x="1114951" y="61417"/>
                  </a:cubicBezTo>
                  <a:close/>
                  <a:moveTo>
                    <a:pt x="789833" y="61417"/>
                  </a:moveTo>
                  <a:cubicBezTo>
                    <a:pt x="803876" y="61417"/>
                    <a:pt x="815332" y="64381"/>
                    <a:pt x="824571" y="69940"/>
                  </a:cubicBezTo>
                  <a:cubicBezTo>
                    <a:pt x="833810" y="75869"/>
                    <a:pt x="841201" y="83280"/>
                    <a:pt x="847114" y="92174"/>
                  </a:cubicBezTo>
                  <a:cubicBezTo>
                    <a:pt x="852657" y="101067"/>
                    <a:pt x="856352" y="111072"/>
                    <a:pt x="858569" y="121448"/>
                  </a:cubicBezTo>
                  <a:cubicBezTo>
                    <a:pt x="860787" y="132195"/>
                    <a:pt x="861526" y="142200"/>
                    <a:pt x="861157" y="151834"/>
                  </a:cubicBezTo>
                  <a:lnTo>
                    <a:pt x="743270" y="151834"/>
                  </a:lnTo>
                  <a:cubicBezTo>
                    <a:pt x="742901" y="158875"/>
                    <a:pt x="743640" y="165545"/>
                    <a:pt x="745488" y="171474"/>
                  </a:cubicBezTo>
                  <a:cubicBezTo>
                    <a:pt x="747335" y="177774"/>
                    <a:pt x="750292" y="183332"/>
                    <a:pt x="754357" y="188150"/>
                  </a:cubicBezTo>
                  <a:cubicBezTo>
                    <a:pt x="758422" y="192967"/>
                    <a:pt x="763595" y="196673"/>
                    <a:pt x="769878" y="199637"/>
                  </a:cubicBezTo>
                  <a:cubicBezTo>
                    <a:pt x="776160" y="202231"/>
                    <a:pt x="783551" y="203713"/>
                    <a:pt x="792051" y="203713"/>
                  </a:cubicBezTo>
                  <a:cubicBezTo>
                    <a:pt x="803137" y="203713"/>
                    <a:pt x="812007" y="201119"/>
                    <a:pt x="819028" y="196302"/>
                  </a:cubicBezTo>
                  <a:cubicBezTo>
                    <a:pt x="826049" y="191114"/>
                    <a:pt x="830854" y="183332"/>
                    <a:pt x="833071" y="172957"/>
                  </a:cubicBezTo>
                  <a:lnTo>
                    <a:pt x="858569" y="172957"/>
                  </a:lnTo>
                  <a:cubicBezTo>
                    <a:pt x="855244" y="190744"/>
                    <a:pt x="847483" y="204084"/>
                    <a:pt x="835657" y="212978"/>
                  </a:cubicBezTo>
                  <a:cubicBezTo>
                    <a:pt x="824202" y="221871"/>
                    <a:pt x="809050" y="226318"/>
                    <a:pt x="791312" y="226318"/>
                  </a:cubicBezTo>
                  <a:cubicBezTo>
                    <a:pt x="778747" y="226318"/>
                    <a:pt x="767660" y="224465"/>
                    <a:pt x="758422" y="220389"/>
                  </a:cubicBezTo>
                  <a:cubicBezTo>
                    <a:pt x="749183" y="216313"/>
                    <a:pt x="741422" y="210384"/>
                    <a:pt x="735140" y="203343"/>
                  </a:cubicBezTo>
                  <a:cubicBezTo>
                    <a:pt x="728858" y="195932"/>
                    <a:pt x="724054" y="187038"/>
                    <a:pt x="721097" y="177033"/>
                  </a:cubicBezTo>
                  <a:cubicBezTo>
                    <a:pt x="717772" y="166657"/>
                    <a:pt x="715924" y="155540"/>
                    <a:pt x="715554" y="143682"/>
                  </a:cubicBezTo>
                  <a:cubicBezTo>
                    <a:pt x="715554" y="131453"/>
                    <a:pt x="717402" y="120707"/>
                    <a:pt x="721097" y="110702"/>
                  </a:cubicBezTo>
                  <a:cubicBezTo>
                    <a:pt x="724793" y="100696"/>
                    <a:pt x="729966" y="91803"/>
                    <a:pt x="736618" y="84762"/>
                  </a:cubicBezTo>
                  <a:cubicBezTo>
                    <a:pt x="743270" y="77351"/>
                    <a:pt x="751031" y="71422"/>
                    <a:pt x="759900" y="67346"/>
                  </a:cubicBezTo>
                  <a:cubicBezTo>
                    <a:pt x="769139" y="63270"/>
                    <a:pt x="779117" y="61417"/>
                    <a:pt x="789833" y="61417"/>
                  </a:cubicBezTo>
                  <a:close/>
                  <a:moveTo>
                    <a:pt x="458067" y="61417"/>
                  </a:moveTo>
                  <a:cubicBezTo>
                    <a:pt x="468411" y="61417"/>
                    <a:pt x="476908" y="62899"/>
                    <a:pt x="483927" y="65492"/>
                  </a:cubicBezTo>
                  <a:cubicBezTo>
                    <a:pt x="490946" y="68456"/>
                    <a:pt x="496488" y="72532"/>
                    <a:pt x="500551" y="77719"/>
                  </a:cubicBezTo>
                  <a:cubicBezTo>
                    <a:pt x="504985" y="82535"/>
                    <a:pt x="507940" y="88833"/>
                    <a:pt x="509787" y="95873"/>
                  </a:cubicBezTo>
                  <a:cubicBezTo>
                    <a:pt x="511265" y="102912"/>
                    <a:pt x="512373" y="110693"/>
                    <a:pt x="512373" y="119214"/>
                  </a:cubicBezTo>
                  <a:lnTo>
                    <a:pt x="512373" y="222953"/>
                  </a:lnTo>
                  <a:lnTo>
                    <a:pt x="486144" y="222953"/>
                  </a:lnTo>
                  <a:lnTo>
                    <a:pt x="486144" y="116250"/>
                  </a:lnTo>
                  <a:cubicBezTo>
                    <a:pt x="486144" y="106247"/>
                    <a:pt x="483558" y="98466"/>
                    <a:pt x="477647" y="92909"/>
                  </a:cubicBezTo>
                  <a:cubicBezTo>
                    <a:pt x="472106" y="86981"/>
                    <a:pt x="464348" y="84387"/>
                    <a:pt x="454373" y="84387"/>
                  </a:cubicBezTo>
                  <a:cubicBezTo>
                    <a:pt x="446246" y="84387"/>
                    <a:pt x="439596" y="85499"/>
                    <a:pt x="433686" y="88092"/>
                  </a:cubicBezTo>
                  <a:cubicBezTo>
                    <a:pt x="428144" y="90315"/>
                    <a:pt x="422972" y="94020"/>
                    <a:pt x="419278" y="98466"/>
                  </a:cubicBezTo>
                  <a:cubicBezTo>
                    <a:pt x="415585" y="102912"/>
                    <a:pt x="412629" y="108099"/>
                    <a:pt x="410412" y="114027"/>
                  </a:cubicBezTo>
                  <a:cubicBezTo>
                    <a:pt x="408565" y="119955"/>
                    <a:pt x="407827" y="126624"/>
                    <a:pt x="407827" y="133663"/>
                  </a:cubicBezTo>
                  <a:lnTo>
                    <a:pt x="407827" y="222953"/>
                  </a:lnTo>
                  <a:lnTo>
                    <a:pt x="381967" y="222953"/>
                  </a:lnTo>
                  <a:lnTo>
                    <a:pt x="381967" y="65122"/>
                  </a:lnTo>
                  <a:lnTo>
                    <a:pt x="406348" y="65122"/>
                  </a:lnTo>
                  <a:lnTo>
                    <a:pt x="406348" y="89945"/>
                  </a:lnTo>
                  <a:lnTo>
                    <a:pt x="406718" y="89945"/>
                  </a:lnTo>
                  <a:cubicBezTo>
                    <a:pt x="417432" y="71050"/>
                    <a:pt x="434794" y="61417"/>
                    <a:pt x="458067" y="61417"/>
                  </a:cubicBezTo>
                  <a:close/>
                  <a:moveTo>
                    <a:pt x="288424" y="61417"/>
                  </a:moveTo>
                  <a:cubicBezTo>
                    <a:pt x="302463" y="61417"/>
                    <a:pt x="314284" y="64381"/>
                    <a:pt x="323519" y="69940"/>
                  </a:cubicBezTo>
                  <a:cubicBezTo>
                    <a:pt x="332754" y="75869"/>
                    <a:pt x="340143" y="83280"/>
                    <a:pt x="345684" y="92174"/>
                  </a:cubicBezTo>
                  <a:cubicBezTo>
                    <a:pt x="351225" y="101067"/>
                    <a:pt x="355289" y="111072"/>
                    <a:pt x="357136" y="121448"/>
                  </a:cubicBezTo>
                  <a:cubicBezTo>
                    <a:pt x="359353" y="132195"/>
                    <a:pt x="360092" y="142200"/>
                    <a:pt x="359722" y="151834"/>
                  </a:cubicBezTo>
                  <a:lnTo>
                    <a:pt x="241878" y="151834"/>
                  </a:lnTo>
                  <a:cubicBezTo>
                    <a:pt x="241878" y="158875"/>
                    <a:pt x="242617" y="165545"/>
                    <a:pt x="244464" y="171474"/>
                  </a:cubicBezTo>
                  <a:cubicBezTo>
                    <a:pt x="246311" y="177774"/>
                    <a:pt x="249266" y="183332"/>
                    <a:pt x="253330" y="188150"/>
                  </a:cubicBezTo>
                  <a:cubicBezTo>
                    <a:pt x="257393" y="192967"/>
                    <a:pt x="262565" y="196673"/>
                    <a:pt x="268846" y="199637"/>
                  </a:cubicBezTo>
                  <a:cubicBezTo>
                    <a:pt x="275125" y="202231"/>
                    <a:pt x="282513" y="203713"/>
                    <a:pt x="291010" y="203713"/>
                  </a:cubicBezTo>
                  <a:cubicBezTo>
                    <a:pt x="302093" y="203713"/>
                    <a:pt x="310959" y="201119"/>
                    <a:pt x="317978" y="196302"/>
                  </a:cubicBezTo>
                  <a:cubicBezTo>
                    <a:pt x="324997" y="191114"/>
                    <a:pt x="329430" y="183332"/>
                    <a:pt x="331646" y="172957"/>
                  </a:cubicBezTo>
                  <a:lnTo>
                    <a:pt x="357506" y="172957"/>
                  </a:lnTo>
                  <a:cubicBezTo>
                    <a:pt x="353811" y="190744"/>
                    <a:pt x="346423" y="204084"/>
                    <a:pt x="334601" y="212978"/>
                  </a:cubicBezTo>
                  <a:cubicBezTo>
                    <a:pt x="322780" y="221871"/>
                    <a:pt x="308003" y="226318"/>
                    <a:pt x="289902" y="226318"/>
                  </a:cubicBezTo>
                  <a:cubicBezTo>
                    <a:pt x="277342" y="226318"/>
                    <a:pt x="266628" y="224465"/>
                    <a:pt x="257393" y="220389"/>
                  </a:cubicBezTo>
                  <a:cubicBezTo>
                    <a:pt x="248158" y="216313"/>
                    <a:pt x="240400" y="210384"/>
                    <a:pt x="234120" y="203343"/>
                  </a:cubicBezTo>
                  <a:cubicBezTo>
                    <a:pt x="227839" y="195932"/>
                    <a:pt x="223037" y="187038"/>
                    <a:pt x="219712" y="177033"/>
                  </a:cubicBezTo>
                  <a:cubicBezTo>
                    <a:pt x="216758" y="166657"/>
                    <a:pt x="214910" y="155540"/>
                    <a:pt x="214541" y="143682"/>
                  </a:cubicBezTo>
                  <a:cubicBezTo>
                    <a:pt x="214541" y="131453"/>
                    <a:pt x="216388" y="120707"/>
                    <a:pt x="220082" y="110702"/>
                  </a:cubicBezTo>
                  <a:cubicBezTo>
                    <a:pt x="223776" y="100696"/>
                    <a:pt x="228579" y="91803"/>
                    <a:pt x="235228" y="84762"/>
                  </a:cubicBezTo>
                  <a:cubicBezTo>
                    <a:pt x="241878" y="77351"/>
                    <a:pt x="249635" y="71422"/>
                    <a:pt x="258871" y="67346"/>
                  </a:cubicBezTo>
                  <a:cubicBezTo>
                    <a:pt x="267737" y="63270"/>
                    <a:pt x="277711" y="61417"/>
                    <a:pt x="288424" y="61417"/>
                  </a:cubicBezTo>
                  <a:close/>
                  <a:moveTo>
                    <a:pt x="1297756" y="61366"/>
                  </a:moveTo>
                  <a:lnTo>
                    <a:pt x="1297756" y="88792"/>
                  </a:lnTo>
                  <a:cubicBezTo>
                    <a:pt x="1287443" y="88792"/>
                    <a:pt x="1278604" y="90274"/>
                    <a:pt x="1271237" y="93239"/>
                  </a:cubicBezTo>
                  <a:cubicBezTo>
                    <a:pt x="1263871" y="95833"/>
                    <a:pt x="1257978" y="100281"/>
                    <a:pt x="1253558" y="105840"/>
                  </a:cubicBezTo>
                  <a:cubicBezTo>
                    <a:pt x="1249139" y="111028"/>
                    <a:pt x="1245824" y="117699"/>
                    <a:pt x="1243982" y="125853"/>
                  </a:cubicBezTo>
                  <a:cubicBezTo>
                    <a:pt x="1241772" y="133636"/>
                    <a:pt x="1240667" y="142530"/>
                    <a:pt x="1240667" y="152907"/>
                  </a:cubicBezTo>
                  <a:lnTo>
                    <a:pt x="1240667" y="222953"/>
                  </a:lnTo>
                  <a:lnTo>
                    <a:pt x="1214885" y="222953"/>
                  </a:lnTo>
                  <a:lnTo>
                    <a:pt x="1214885" y="65072"/>
                  </a:lnTo>
                  <a:lnTo>
                    <a:pt x="1239194" y="65072"/>
                  </a:lnTo>
                  <a:lnTo>
                    <a:pt x="1239194" y="98427"/>
                  </a:lnTo>
                  <a:lnTo>
                    <a:pt x="1239931" y="98427"/>
                  </a:lnTo>
                  <a:cubicBezTo>
                    <a:pt x="1246192" y="85456"/>
                    <a:pt x="1253927" y="75820"/>
                    <a:pt x="1263134" y="69890"/>
                  </a:cubicBezTo>
                  <a:cubicBezTo>
                    <a:pt x="1271974" y="63590"/>
                    <a:pt x="1283760" y="60996"/>
                    <a:pt x="1297756" y="61366"/>
                  </a:cubicBezTo>
                  <a:close/>
                  <a:moveTo>
                    <a:pt x="712609" y="61366"/>
                  </a:moveTo>
                  <a:lnTo>
                    <a:pt x="712609" y="88792"/>
                  </a:lnTo>
                  <a:cubicBezTo>
                    <a:pt x="702296" y="88792"/>
                    <a:pt x="693457" y="90274"/>
                    <a:pt x="686090" y="93239"/>
                  </a:cubicBezTo>
                  <a:cubicBezTo>
                    <a:pt x="678724" y="95833"/>
                    <a:pt x="672831" y="100281"/>
                    <a:pt x="668411" y="105840"/>
                  </a:cubicBezTo>
                  <a:cubicBezTo>
                    <a:pt x="663991" y="111028"/>
                    <a:pt x="660677" y="117699"/>
                    <a:pt x="658835" y="125853"/>
                  </a:cubicBezTo>
                  <a:cubicBezTo>
                    <a:pt x="656625" y="133636"/>
                    <a:pt x="655520" y="142530"/>
                    <a:pt x="655520" y="152907"/>
                  </a:cubicBezTo>
                  <a:lnTo>
                    <a:pt x="655520" y="222953"/>
                  </a:lnTo>
                  <a:lnTo>
                    <a:pt x="629738" y="222953"/>
                  </a:lnTo>
                  <a:lnTo>
                    <a:pt x="629738" y="65072"/>
                  </a:lnTo>
                  <a:lnTo>
                    <a:pt x="654047" y="65072"/>
                  </a:lnTo>
                  <a:lnTo>
                    <a:pt x="654047" y="98427"/>
                  </a:lnTo>
                  <a:lnTo>
                    <a:pt x="654783" y="98427"/>
                  </a:lnTo>
                  <a:cubicBezTo>
                    <a:pt x="661045" y="85456"/>
                    <a:pt x="668780" y="75820"/>
                    <a:pt x="677988" y="69890"/>
                  </a:cubicBezTo>
                  <a:cubicBezTo>
                    <a:pt x="686827" y="63590"/>
                    <a:pt x="698613" y="60996"/>
                    <a:pt x="712609" y="61366"/>
                  </a:cubicBezTo>
                  <a:close/>
                  <a:moveTo>
                    <a:pt x="2430206" y="18088"/>
                  </a:moveTo>
                  <a:lnTo>
                    <a:pt x="2456037" y="18088"/>
                  </a:lnTo>
                  <a:lnTo>
                    <a:pt x="2456037" y="65421"/>
                  </a:lnTo>
                  <a:lnTo>
                    <a:pt x="2487402" y="65421"/>
                  </a:lnTo>
                  <a:lnTo>
                    <a:pt x="2487402" y="88348"/>
                  </a:lnTo>
                  <a:lnTo>
                    <a:pt x="2456037" y="88348"/>
                  </a:lnTo>
                  <a:lnTo>
                    <a:pt x="2456037" y="186343"/>
                  </a:lnTo>
                  <a:cubicBezTo>
                    <a:pt x="2456037" y="189302"/>
                    <a:pt x="2456037" y="191520"/>
                    <a:pt x="2456775" y="193369"/>
                  </a:cubicBezTo>
                  <a:cubicBezTo>
                    <a:pt x="2457144" y="195218"/>
                    <a:pt x="2458251" y="196697"/>
                    <a:pt x="2459727" y="197807"/>
                  </a:cubicBezTo>
                  <a:cubicBezTo>
                    <a:pt x="2460834" y="198916"/>
                    <a:pt x="2463048" y="199286"/>
                    <a:pt x="2465631" y="199656"/>
                  </a:cubicBezTo>
                  <a:cubicBezTo>
                    <a:pt x="2468214" y="200026"/>
                    <a:pt x="2471535" y="200026"/>
                    <a:pt x="2475594" y="200026"/>
                  </a:cubicBezTo>
                  <a:lnTo>
                    <a:pt x="2487402" y="200026"/>
                  </a:lnTo>
                  <a:lnTo>
                    <a:pt x="2487402" y="222953"/>
                  </a:lnTo>
                  <a:lnTo>
                    <a:pt x="2467476" y="222953"/>
                  </a:lnTo>
                  <a:cubicBezTo>
                    <a:pt x="2460834" y="222953"/>
                    <a:pt x="2454929" y="222583"/>
                    <a:pt x="2450132" y="221843"/>
                  </a:cubicBezTo>
                  <a:cubicBezTo>
                    <a:pt x="2445704" y="220734"/>
                    <a:pt x="2441645" y="219255"/>
                    <a:pt x="2438693" y="216666"/>
                  </a:cubicBezTo>
                  <a:cubicBezTo>
                    <a:pt x="2435741" y="214078"/>
                    <a:pt x="2433527" y="210750"/>
                    <a:pt x="2432051" y="206312"/>
                  </a:cubicBezTo>
                  <a:cubicBezTo>
                    <a:pt x="2430944" y="201875"/>
                    <a:pt x="2430206" y="195958"/>
                    <a:pt x="2430206" y="188562"/>
                  </a:cubicBezTo>
                  <a:lnTo>
                    <a:pt x="2430206" y="88348"/>
                  </a:lnTo>
                  <a:lnTo>
                    <a:pt x="2403269" y="88348"/>
                  </a:lnTo>
                  <a:lnTo>
                    <a:pt x="2403269" y="65421"/>
                  </a:lnTo>
                  <a:lnTo>
                    <a:pt x="2430206" y="65421"/>
                  </a:lnTo>
                  <a:close/>
                  <a:moveTo>
                    <a:pt x="552771" y="18088"/>
                  </a:moveTo>
                  <a:lnTo>
                    <a:pt x="578602" y="18088"/>
                  </a:lnTo>
                  <a:lnTo>
                    <a:pt x="578602" y="65421"/>
                  </a:lnTo>
                  <a:lnTo>
                    <a:pt x="609967" y="65421"/>
                  </a:lnTo>
                  <a:lnTo>
                    <a:pt x="609967" y="88348"/>
                  </a:lnTo>
                  <a:lnTo>
                    <a:pt x="578602" y="88348"/>
                  </a:lnTo>
                  <a:lnTo>
                    <a:pt x="578602" y="186343"/>
                  </a:lnTo>
                  <a:cubicBezTo>
                    <a:pt x="578602" y="189302"/>
                    <a:pt x="578971" y="191520"/>
                    <a:pt x="579340" y="193369"/>
                  </a:cubicBezTo>
                  <a:cubicBezTo>
                    <a:pt x="579709" y="195218"/>
                    <a:pt x="580816" y="196697"/>
                    <a:pt x="582292" y="197807"/>
                  </a:cubicBezTo>
                  <a:cubicBezTo>
                    <a:pt x="583768" y="198916"/>
                    <a:pt x="585613" y="199286"/>
                    <a:pt x="588196" y="199656"/>
                  </a:cubicBezTo>
                  <a:cubicBezTo>
                    <a:pt x="590779" y="200026"/>
                    <a:pt x="594100" y="200026"/>
                    <a:pt x="598159" y="200026"/>
                  </a:cubicBezTo>
                  <a:lnTo>
                    <a:pt x="609967" y="200026"/>
                  </a:lnTo>
                  <a:lnTo>
                    <a:pt x="609967" y="222953"/>
                  </a:lnTo>
                  <a:lnTo>
                    <a:pt x="590041" y="222953"/>
                  </a:lnTo>
                  <a:cubicBezTo>
                    <a:pt x="583399" y="222953"/>
                    <a:pt x="577864" y="222583"/>
                    <a:pt x="573066" y="221843"/>
                  </a:cubicBezTo>
                  <a:cubicBezTo>
                    <a:pt x="568270" y="220734"/>
                    <a:pt x="564211" y="219255"/>
                    <a:pt x="561258" y="216666"/>
                  </a:cubicBezTo>
                  <a:cubicBezTo>
                    <a:pt x="558306" y="214078"/>
                    <a:pt x="556093" y="210750"/>
                    <a:pt x="554985" y="206312"/>
                  </a:cubicBezTo>
                  <a:cubicBezTo>
                    <a:pt x="553509" y="201875"/>
                    <a:pt x="552771" y="195958"/>
                    <a:pt x="552771" y="188562"/>
                  </a:cubicBezTo>
                  <a:lnTo>
                    <a:pt x="552771" y="88348"/>
                  </a:lnTo>
                  <a:lnTo>
                    <a:pt x="525834" y="88348"/>
                  </a:lnTo>
                  <a:lnTo>
                    <a:pt x="525834" y="65421"/>
                  </a:lnTo>
                  <a:lnTo>
                    <a:pt x="552771" y="65421"/>
                  </a:lnTo>
                  <a:close/>
                  <a:moveTo>
                    <a:pt x="2777448" y="5048"/>
                  </a:moveTo>
                  <a:lnTo>
                    <a:pt x="2803323" y="5048"/>
                  </a:lnTo>
                  <a:lnTo>
                    <a:pt x="2803323" y="222989"/>
                  </a:lnTo>
                  <a:lnTo>
                    <a:pt x="2777448" y="222989"/>
                  </a:lnTo>
                  <a:lnTo>
                    <a:pt x="2777448" y="201898"/>
                  </a:lnTo>
                  <a:lnTo>
                    <a:pt x="2776708" y="201898"/>
                  </a:lnTo>
                  <a:cubicBezTo>
                    <a:pt x="2772642" y="210408"/>
                    <a:pt x="2765989" y="216698"/>
                    <a:pt x="2756747" y="220769"/>
                  </a:cubicBezTo>
                  <a:cubicBezTo>
                    <a:pt x="2747506" y="224469"/>
                    <a:pt x="2737526" y="226319"/>
                    <a:pt x="2726437" y="226319"/>
                  </a:cubicBezTo>
                  <a:cubicBezTo>
                    <a:pt x="2714238" y="226319"/>
                    <a:pt x="2703888" y="224099"/>
                    <a:pt x="2694647" y="219659"/>
                  </a:cubicBezTo>
                  <a:cubicBezTo>
                    <a:pt x="2685775" y="215218"/>
                    <a:pt x="2678013" y="209298"/>
                    <a:pt x="2672099" y="201898"/>
                  </a:cubicBezTo>
                  <a:cubicBezTo>
                    <a:pt x="2666184" y="194127"/>
                    <a:pt x="2661748" y="185617"/>
                    <a:pt x="2658421" y="175626"/>
                  </a:cubicBezTo>
                  <a:cubicBezTo>
                    <a:pt x="2655465" y="165636"/>
                    <a:pt x="2653986" y="154905"/>
                    <a:pt x="2653986" y="143805"/>
                  </a:cubicBezTo>
                  <a:cubicBezTo>
                    <a:pt x="2653986" y="132704"/>
                    <a:pt x="2655465" y="121974"/>
                    <a:pt x="2658421" y="111983"/>
                  </a:cubicBezTo>
                  <a:cubicBezTo>
                    <a:pt x="2661379" y="101993"/>
                    <a:pt x="2665815" y="93482"/>
                    <a:pt x="2671729" y="85712"/>
                  </a:cubicBezTo>
                  <a:cubicBezTo>
                    <a:pt x="2677643" y="78311"/>
                    <a:pt x="2685406" y="72391"/>
                    <a:pt x="2694277" y="68321"/>
                  </a:cubicBezTo>
                  <a:cubicBezTo>
                    <a:pt x="2703518" y="63881"/>
                    <a:pt x="2713868" y="61661"/>
                    <a:pt x="2726067" y="61661"/>
                  </a:cubicBezTo>
                  <a:cubicBezTo>
                    <a:pt x="2730133" y="61661"/>
                    <a:pt x="2734199" y="62031"/>
                    <a:pt x="2739004" y="62771"/>
                  </a:cubicBezTo>
                  <a:cubicBezTo>
                    <a:pt x="2743810" y="63511"/>
                    <a:pt x="2748246" y="64991"/>
                    <a:pt x="2753051" y="66841"/>
                  </a:cubicBezTo>
                  <a:cubicBezTo>
                    <a:pt x="2757856" y="69061"/>
                    <a:pt x="2762292" y="71281"/>
                    <a:pt x="2766358" y="74611"/>
                  </a:cubicBezTo>
                  <a:cubicBezTo>
                    <a:pt x="2770424" y="77571"/>
                    <a:pt x="2774121" y="81642"/>
                    <a:pt x="2776708" y="86452"/>
                  </a:cubicBezTo>
                  <a:lnTo>
                    <a:pt x="2777448" y="86452"/>
                  </a:lnTo>
                  <a:close/>
                  <a:moveTo>
                    <a:pt x="1021151" y="2944"/>
                  </a:moveTo>
                  <a:cubicBezTo>
                    <a:pt x="1023747" y="2944"/>
                    <a:pt x="1026342" y="2944"/>
                    <a:pt x="1029678" y="3314"/>
                  </a:cubicBezTo>
                  <a:cubicBezTo>
                    <a:pt x="1032645" y="3683"/>
                    <a:pt x="1035611" y="4423"/>
                    <a:pt x="1038206" y="5162"/>
                  </a:cubicBezTo>
                  <a:lnTo>
                    <a:pt x="1038206" y="27718"/>
                  </a:lnTo>
                  <a:cubicBezTo>
                    <a:pt x="1035982" y="26978"/>
                    <a:pt x="1033386" y="26609"/>
                    <a:pt x="1030791" y="26239"/>
                  </a:cubicBezTo>
                  <a:cubicBezTo>
                    <a:pt x="1028195" y="25869"/>
                    <a:pt x="1025600" y="25869"/>
                    <a:pt x="1023376" y="25869"/>
                  </a:cubicBezTo>
                  <a:cubicBezTo>
                    <a:pt x="1017073" y="25869"/>
                    <a:pt x="1012253" y="26978"/>
                    <a:pt x="1008545" y="29197"/>
                  </a:cubicBezTo>
                  <a:cubicBezTo>
                    <a:pt x="1005209" y="31785"/>
                    <a:pt x="1003355" y="36592"/>
                    <a:pt x="1003355" y="43248"/>
                  </a:cubicBezTo>
                  <a:lnTo>
                    <a:pt x="1003355" y="65434"/>
                  </a:lnTo>
                  <a:lnTo>
                    <a:pt x="1034128" y="65434"/>
                  </a:lnTo>
                  <a:lnTo>
                    <a:pt x="1034128" y="88359"/>
                  </a:lnTo>
                  <a:lnTo>
                    <a:pt x="1003355" y="88359"/>
                  </a:lnTo>
                  <a:lnTo>
                    <a:pt x="1003355" y="222953"/>
                  </a:lnTo>
                  <a:lnTo>
                    <a:pt x="977402" y="222953"/>
                  </a:lnTo>
                  <a:lnTo>
                    <a:pt x="977402" y="88359"/>
                  </a:lnTo>
                  <a:lnTo>
                    <a:pt x="950707" y="88359"/>
                  </a:lnTo>
                  <a:lnTo>
                    <a:pt x="950707" y="65434"/>
                  </a:lnTo>
                  <a:lnTo>
                    <a:pt x="977402" y="65434"/>
                  </a:lnTo>
                  <a:lnTo>
                    <a:pt x="977402" y="41769"/>
                  </a:lnTo>
                  <a:cubicBezTo>
                    <a:pt x="977402" y="29197"/>
                    <a:pt x="981109" y="19213"/>
                    <a:pt x="988525" y="12558"/>
                  </a:cubicBezTo>
                  <a:cubicBezTo>
                    <a:pt x="995940" y="6272"/>
                    <a:pt x="1007062" y="2944"/>
                    <a:pt x="1021151" y="2944"/>
                  </a:cubicBezTo>
                  <a:close/>
                  <a:moveTo>
                    <a:pt x="1492575" y="0"/>
                  </a:moveTo>
                  <a:cubicBezTo>
                    <a:pt x="1504032" y="0"/>
                    <a:pt x="1514750" y="1478"/>
                    <a:pt x="1524728" y="4804"/>
                  </a:cubicBezTo>
                  <a:cubicBezTo>
                    <a:pt x="1535077" y="7760"/>
                    <a:pt x="1543947" y="12194"/>
                    <a:pt x="1552077" y="18107"/>
                  </a:cubicBezTo>
                  <a:cubicBezTo>
                    <a:pt x="1559839" y="24019"/>
                    <a:pt x="1566491" y="31410"/>
                    <a:pt x="1571665" y="40279"/>
                  </a:cubicBezTo>
                  <a:cubicBezTo>
                    <a:pt x="1577209" y="49147"/>
                    <a:pt x="1580535" y="59125"/>
                    <a:pt x="1582013" y="70950"/>
                  </a:cubicBezTo>
                  <a:lnTo>
                    <a:pt x="1553186" y="70950"/>
                  </a:lnTo>
                  <a:cubicBezTo>
                    <a:pt x="1549860" y="55429"/>
                    <a:pt x="1542838" y="43604"/>
                    <a:pt x="1531750" y="36214"/>
                  </a:cubicBezTo>
                  <a:cubicBezTo>
                    <a:pt x="1520663" y="28454"/>
                    <a:pt x="1507358" y="24389"/>
                    <a:pt x="1492205" y="24389"/>
                  </a:cubicBezTo>
                  <a:cubicBezTo>
                    <a:pt x="1479270" y="24389"/>
                    <a:pt x="1468183" y="26976"/>
                    <a:pt x="1458943" y="31779"/>
                  </a:cubicBezTo>
                  <a:cubicBezTo>
                    <a:pt x="1449704" y="36583"/>
                    <a:pt x="1441943" y="43235"/>
                    <a:pt x="1436029" y="51365"/>
                  </a:cubicBezTo>
                  <a:cubicBezTo>
                    <a:pt x="1430116" y="59864"/>
                    <a:pt x="1425681" y="69102"/>
                    <a:pt x="1422724" y="79819"/>
                  </a:cubicBezTo>
                  <a:cubicBezTo>
                    <a:pt x="1419768" y="90165"/>
                    <a:pt x="1418289" y="101251"/>
                    <a:pt x="1418289" y="112707"/>
                  </a:cubicBezTo>
                  <a:cubicBezTo>
                    <a:pt x="1418289" y="124901"/>
                    <a:pt x="1419768" y="136726"/>
                    <a:pt x="1422724" y="147812"/>
                  </a:cubicBezTo>
                  <a:cubicBezTo>
                    <a:pt x="1425681" y="158898"/>
                    <a:pt x="1430116" y="168506"/>
                    <a:pt x="1436029" y="176636"/>
                  </a:cubicBezTo>
                  <a:cubicBezTo>
                    <a:pt x="1441943" y="185135"/>
                    <a:pt x="1449704" y="191417"/>
                    <a:pt x="1458943" y="196591"/>
                  </a:cubicBezTo>
                  <a:cubicBezTo>
                    <a:pt x="1468183" y="201394"/>
                    <a:pt x="1479640" y="203612"/>
                    <a:pt x="1492575" y="203612"/>
                  </a:cubicBezTo>
                  <a:cubicBezTo>
                    <a:pt x="1502184" y="203612"/>
                    <a:pt x="1510684" y="202134"/>
                    <a:pt x="1518076" y="199177"/>
                  </a:cubicBezTo>
                  <a:cubicBezTo>
                    <a:pt x="1525468" y="195852"/>
                    <a:pt x="1531750" y="191417"/>
                    <a:pt x="1537294" y="185874"/>
                  </a:cubicBezTo>
                  <a:cubicBezTo>
                    <a:pt x="1542468" y="180331"/>
                    <a:pt x="1546903" y="173680"/>
                    <a:pt x="1549860" y="165919"/>
                  </a:cubicBezTo>
                  <a:cubicBezTo>
                    <a:pt x="1552817" y="158159"/>
                    <a:pt x="1554664" y="150030"/>
                    <a:pt x="1555404" y="140791"/>
                  </a:cubicBezTo>
                  <a:lnTo>
                    <a:pt x="1584231" y="140791"/>
                  </a:lnTo>
                  <a:cubicBezTo>
                    <a:pt x="1581274" y="168506"/>
                    <a:pt x="1572035" y="189569"/>
                    <a:pt x="1555773" y="205090"/>
                  </a:cubicBezTo>
                  <a:cubicBezTo>
                    <a:pt x="1539881" y="220241"/>
                    <a:pt x="1518076" y="228001"/>
                    <a:pt x="1489988" y="228001"/>
                  </a:cubicBezTo>
                  <a:cubicBezTo>
                    <a:pt x="1473357" y="228001"/>
                    <a:pt x="1458574" y="225045"/>
                    <a:pt x="1446008" y="219132"/>
                  </a:cubicBezTo>
                  <a:cubicBezTo>
                    <a:pt x="1433073" y="213219"/>
                    <a:pt x="1422724" y="205459"/>
                    <a:pt x="1414593" y="195112"/>
                  </a:cubicBezTo>
                  <a:cubicBezTo>
                    <a:pt x="1406093" y="185135"/>
                    <a:pt x="1399810" y="172941"/>
                    <a:pt x="1395745" y="159268"/>
                  </a:cubicBezTo>
                  <a:cubicBezTo>
                    <a:pt x="1391680" y="145595"/>
                    <a:pt x="1389462" y="130444"/>
                    <a:pt x="1389462" y="114555"/>
                  </a:cubicBezTo>
                  <a:cubicBezTo>
                    <a:pt x="1389462" y="99034"/>
                    <a:pt x="1391680" y="83883"/>
                    <a:pt x="1396114" y="70211"/>
                  </a:cubicBezTo>
                  <a:cubicBezTo>
                    <a:pt x="1400550" y="56169"/>
                    <a:pt x="1407202" y="43974"/>
                    <a:pt x="1415702" y="33627"/>
                  </a:cubicBezTo>
                  <a:cubicBezTo>
                    <a:pt x="1424572" y="23280"/>
                    <a:pt x="1435290" y="15151"/>
                    <a:pt x="1448225" y="9238"/>
                  </a:cubicBezTo>
                  <a:cubicBezTo>
                    <a:pt x="1461161" y="2956"/>
                    <a:pt x="1475944" y="0"/>
                    <a:pt x="1492575" y="0"/>
                  </a:cubicBezTo>
                  <a:close/>
                  <a:moveTo>
                    <a:pt x="106086" y="0"/>
                  </a:moveTo>
                  <a:cubicBezTo>
                    <a:pt x="117545" y="0"/>
                    <a:pt x="128266" y="1478"/>
                    <a:pt x="138617" y="4804"/>
                  </a:cubicBezTo>
                  <a:cubicBezTo>
                    <a:pt x="148598" y="7760"/>
                    <a:pt x="157840" y="12194"/>
                    <a:pt x="165603" y="18107"/>
                  </a:cubicBezTo>
                  <a:cubicBezTo>
                    <a:pt x="173736" y="24019"/>
                    <a:pt x="180021" y="31410"/>
                    <a:pt x="185566" y="40279"/>
                  </a:cubicBezTo>
                  <a:cubicBezTo>
                    <a:pt x="190741" y="49147"/>
                    <a:pt x="194068" y="59125"/>
                    <a:pt x="195917" y="70950"/>
                  </a:cubicBezTo>
                  <a:lnTo>
                    <a:pt x="166712" y="70950"/>
                  </a:lnTo>
                  <a:cubicBezTo>
                    <a:pt x="163755" y="55429"/>
                    <a:pt x="156361" y="43604"/>
                    <a:pt x="145271" y="36214"/>
                  </a:cubicBezTo>
                  <a:cubicBezTo>
                    <a:pt x="134180" y="28454"/>
                    <a:pt x="121242" y="24389"/>
                    <a:pt x="105716" y="24389"/>
                  </a:cubicBezTo>
                  <a:cubicBezTo>
                    <a:pt x="92777" y="24389"/>
                    <a:pt x="81686" y="26976"/>
                    <a:pt x="72445" y="31779"/>
                  </a:cubicBezTo>
                  <a:cubicBezTo>
                    <a:pt x="63203" y="36583"/>
                    <a:pt x="55440" y="43235"/>
                    <a:pt x="49525" y="51365"/>
                  </a:cubicBezTo>
                  <a:cubicBezTo>
                    <a:pt x="43611" y="59864"/>
                    <a:pt x="39175" y="69102"/>
                    <a:pt x="36217" y="79819"/>
                  </a:cubicBezTo>
                  <a:cubicBezTo>
                    <a:pt x="33629" y="90165"/>
                    <a:pt x="32151" y="101251"/>
                    <a:pt x="32151" y="112707"/>
                  </a:cubicBezTo>
                  <a:cubicBezTo>
                    <a:pt x="32151" y="124901"/>
                    <a:pt x="33629" y="136726"/>
                    <a:pt x="36217" y="147812"/>
                  </a:cubicBezTo>
                  <a:cubicBezTo>
                    <a:pt x="39175" y="158898"/>
                    <a:pt x="43611" y="168506"/>
                    <a:pt x="49525" y="176636"/>
                  </a:cubicBezTo>
                  <a:cubicBezTo>
                    <a:pt x="55440" y="185135"/>
                    <a:pt x="63203" y="191417"/>
                    <a:pt x="72445" y="196591"/>
                  </a:cubicBezTo>
                  <a:cubicBezTo>
                    <a:pt x="82056" y="201394"/>
                    <a:pt x="93147" y="203612"/>
                    <a:pt x="106086" y="203612"/>
                  </a:cubicBezTo>
                  <a:cubicBezTo>
                    <a:pt x="115697" y="203612"/>
                    <a:pt x="124199" y="202134"/>
                    <a:pt x="131593" y="199177"/>
                  </a:cubicBezTo>
                  <a:cubicBezTo>
                    <a:pt x="138986" y="195852"/>
                    <a:pt x="145641" y="191417"/>
                    <a:pt x="150816" y="185874"/>
                  </a:cubicBezTo>
                  <a:cubicBezTo>
                    <a:pt x="156361" y="180331"/>
                    <a:pt x="160428" y="173680"/>
                    <a:pt x="163385" y="165919"/>
                  </a:cubicBezTo>
                  <a:cubicBezTo>
                    <a:pt x="166712" y="158159"/>
                    <a:pt x="168561" y="150030"/>
                    <a:pt x="168931" y="140791"/>
                  </a:cubicBezTo>
                  <a:lnTo>
                    <a:pt x="198135" y="140791"/>
                  </a:lnTo>
                  <a:cubicBezTo>
                    <a:pt x="195177" y="168506"/>
                    <a:pt x="185566" y="189569"/>
                    <a:pt x="169670" y="205090"/>
                  </a:cubicBezTo>
                  <a:cubicBezTo>
                    <a:pt x="153404" y="220241"/>
                    <a:pt x="131593" y="228001"/>
                    <a:pt x="103867" y="228001"/>
                  </a:cubicBezTo>
                  <a:cubicBezTo>
                    <a:pt x="86862" y="228001"/>
                    <a:pt x="72075" y="225045"/>
                    <a:pt x="59506" y="219132"/>
                  </a:cubicBezTo>
                  <a:cubicBezTo>
                    <a:pt x="46937" y="213219"/>
                    <a:pt x="36586" y="205459"/>
                    <a:pt x="28083" y="195112"/>
                  </a:cubicBezTo>
                  <a:cubicBezTo>
                    <a:pt x="19581" y="185135"/>
                    <a:pt x="13666" y="172941"/>
                    <a:pt x="9230" y="159268"/>
                  </a:cubicBezTo>
                  <a:cubicBezTo>
                    <a:pt x="5164" y="145595"/>
                    <a:pt x="2946" y="130444"/>
                    <a:pt x="2946" y="114555"/>
                  </a:cubicBezTo>
                  <a:cubicBezTo>
                    <a:pt x="2946" y="99034"/>
                    <a:pt x="5164" y="83883"/>
                    <a:pt x="9970" y="70211"/>
                  </a:cubicBezTo>
                  <a:cubicBezTo>
                    <a:pt x="14405" y="56169"/>
                    <a:pt x="20690" y="43974"/>
                    <a:pt x="29563" y="33627"/>
                  </a:cubicBezTo>
                  <a:cubicBezTo>
                    <a:pt x="38065" y="23280"/>
                    <a:pt x="48786" y="15151"/>
                    <a:pt x="61724" y="9238"/>
                  </a:cubicBezTo>
                  <a:cubicBezTo>
                    <a:pt x="74663" y="2956"/>
                    <a:pt x="89450" y="0"/>
                    <a:pt x="106086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7B55F43-2FE4-49A1-BEE8-64D3DFA59599}"/>
              </a:ext>
            </a:extLst>
          </p:cNvPr>
          <p:cNvSpPr txBox="1"/>
          <p:nvPr userDrawn="1"/>
        </p:nvSpPr>
        <p:spPr>
          <a:xfrm>
            <a:off x="6865144" y="6430095"/>
            <a:ext cx="16228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6D81F8E-DE6F-45BF-9EF6-807A7A9D32CD}" type="datetime6">
              <a:rPr lang="en-GB" sz="1350" smtClean="0">
                <a:solidFill>
                  <a:schemeClr val="bg1"/>
                </a:solidFill>
              </a:rPr>
              <a:t>May 24</a:t>
            </a:fld>
            <a:endParaRPr lang="en-GB" sz="135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0E1668-AD0D-429F-BF09-D32F6922E760}"/>
              </a:ext>
            </a:extLst>
          </p:cNvPr>
          <p:cNvSpPr/>
          <p:nvPr userDrawn="1"/>
        </p:nvSpPr>
        <p:spPr>
          <a:xfrm>
            <a:off x="334901" y="245249"/>
            <a:ext cx="277749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FBFBAF-4F97-4FB4-AA6B-8BE12FB77E80}"/>
              </a:ext>
            </a:extLst>
          </p:cNvPr>
          <p:cNvSpPr/>
          <p:nvPr userDrawn="1"/>
        </p:nvSpPr>
        <p:spPr>
          <a:xfrm>
            <a:off x="6031610" y="241691"/>
            <a:ext cx="277749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B64A0C-45CD-4FB4-8F15-71785EF880DF}"/>
              </a:ext>
            </a:extLst>
          </p:cNvPr>
          <p:cNvSpPr/>
          <p:nvPr userDrawn="1"/>
        </p:nvSpPr>
        <p:spPr>
          <a:xfrm>
            <a:off x="3181373" y="245248"/>
            <a:ext cx="277749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958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BACC04-2774-5966-3B33-516C245E62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33" t="176" r="8" b="825"/>
          <a:stretch/>
        </p:blipFill>
        <p:spPr>
          <a:xfrm>
            <a:off x="684" y="1"/>
            <a:ext cx="9142634" cy="6858000"/>
          </a:xfrm>
          <a:prstGeom prst="rect">
            <a:avLst/>
          </a:prstGeom>
        </p:spPr>
      </p:pic>
      <p:pic>
        <p:nvPicPr>
          <p:cNvPr id="15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DFEA1014-394B-4BAA-802A-43E973B895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6"/>
          <a:stretch/>
        </p:blipFill>
        <p:spPr>
          <a:xfrm>
            <a:off x="0" y="0"/>
            <a:ext cx="916284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3CDAFA-EC4B-40E4-AADA-09BA174EE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4784" y="3718800"/>
            <a:ext cx="7851600" cy="6552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70FA5-49A7-404D-97CB-01135F8F22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4783" y="4392000"/>
            <a:ext cx="7862400" cy="69840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4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4BCD7-3107-480B-99BB-C1FE11F66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5EF5-8C02-4D8F-9A38-44AD39475EF4}" type="datetime1">
              <a:rPr lang="en-GB" smtClean="0"/>
              <a:t>24/05/2024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824DC-FA49-4850-AA45-25103D73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D209D4-B103-4993-ADF3-9AD1A6673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4641" y="5155200"/>
            <a:ext cx="3637359" cy="698347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BDB854A-7269-4DC0-9140-879E83DC7C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4640" y="6302066"/>
            <a:ext cx="4039200" cy="298760"/>
          </a:xfrm>
        </p:spPr>
        <p:txBody>
          <a:bodyPr anchor="ctr" anchorCtr="0"/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SECURITY CLASSIFICATION / DRAFT STATUS</a:t>
            </a:r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512BF5D-C3CD-4102-B925-6EFC54F3E8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27" y="351799"/>
            <a:ext cx="1039871" cy="66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50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0DC5A5-59C6-4210-AF7F-DDE314553019}"/>
              </a:ext>
            </a:extLst>
          </p:cNvPr>
          <p:cNvSpPr/>
          <p:nvPr userDrawn="1"/>
        </p:nvSpPr>
        <p:spPr>
          <a:xfrm>
            <a:off x="334901" y="245249"/>
            <a:ext cx="277749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29DDD2-2591-4DBF-833B-A86C8791B181}"/>
              </a:ext>
            </a:extLst>
          </p:cNvPr>
          <p:cNvSpPr/>
          <p:nvPr userDrawn="1"/>
        </p:nvSpPr>
        <p:spPr>
          <a:xfrm>
            <a:off x="6031610" y="241691"/>
            <a:ext cx="277749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286537-3F69-45E8-82F6-0C4BF34D840E}"/>
              </a:ext>
            </a:extLst>
          </p:cNvPr>
          <p:cNvSpPr/>
          <p:nvPr userDrawn="1"/>
        </p:nvSpPr>
        <p:spPr>
          <a:xfrm>
            <a:off x="3181373" y="245248"/>
            <a:ext cx="277749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53057F-758F-4663-8B44-C2F2F950F151}"/>
              </a:ext>
            </a:extLst>
          </p:cNvPr>
          <p:cNvSpPr/>
          <p:nvPr userDrawn="1"/>
        </p:nvSpPr>
        <p:spPr>
          <a:xfrm>
            <a:off x="1" y="6378312"/>
            <a:ext cx="9144000" cy="479688"/>
          </a:xfrm>
          <a:prstGeom prst="rect">
            <a:avLst/>
          </a:prstGeom>
          <a:solidFill>
            <a:srgbClr val="004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/>
          </a:p>
        </p:txBody>
      </p:sp>
      <p:sp>
        <p:nvSpPr>
          <p:cNvPr id="7" name="Slide Number Placeholder 23">
            <a:extLst>
              <a:ext uri="{FF2B5EF4-FFF2-40B4-BE49-F238E27FC236}">
                <a16:creationId xmlns:a16="http://schemas.microsoft.com/office/drawing/2014/main" id="{FDC778A7-7CB3-4540-B393-E4B806E2E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7942" y="6431674"/>
            <a:ext cx="385256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20DF40-A606-4A48-BE44-6773B1D50FE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79109" y="6432461"/>
            <a:ext cx="4747419" cy="363548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Introduction to The Automated Vehicles Bill</a:t>
            </a:r>
            <a:endParaRPr lang="en-GB" sz="9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69A940-F93D-469E-BBEB-C1ECB7571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109" y="975946"/>
            <a:ext cx="4148988" cy="72597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rgbClr val="004E6C"/>
                </a:solidFill>
              </a:defRPr>
            </a:lvl1pPr>
          </a:lstStyle>
          <a:p>
            <a:r>
              <a:rPr lang="en-US"/>
              <a:t>Contents</a:t>
            </a:r>
            <a:endParaRPr lang="en-GB"/>
          </a:p>
        </p:txBody>
      </p:sp>
      <p:sp>
        <p:nvSpPr>
          <p:cNvPr id="10" name="Picture Placeholder 19">
            <a:extLst>
              <a:ext uri="{FF2B5EF4-FFF2-40B4-BE49-F238E27FC236}">
                <a16:creationId xmlns:a16="http://schemas.microsoft.com/office/drawing/2014/main" id="{BD5CAA38-7726-437D-A6B3-4F3955AD33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6141" y="758802"/>
            <a:ext cx="4112960" cy="520837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2520000" rIns="2520000" anchor="ctr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212A3C-A5CC-4A76-889D-3166D92B7310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79125" y="1894127"/>
            <a:ext cx="4148972" cy="4073049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ct val="100000"/>
              </a:lnSpc>
              <a:buClr>
                <a:srgbClr val="004E6C"/>
              </a:buClr>
              <a:buSzPct val="100000"/>
              <a:buFont typeface="Webdings" panose="05030102010509060703" pitchFamily="18" charset="2"/>
              <a:buChar char="4"/>
              <a:defRPr sz="1350" baseline="0">
                <a:solidFill>
                  <a:schemeClr val="tx1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450"/>
              </a:spcBef>
              <a:buClr>
                <a:srgbClr val="004E6C"/>
              </a:buClr>
              <a:buFont typeface="Webdings" panose="05030102010509060703" pitchFamily="18" charset="2"/>
              <a:buChar char="4"/>
              <a:defRPr sz="135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450"/>
              </a:spcBef>
              <a:buClr>
                <a:srgbClr val="004E6C"/>
              </a:buClr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</a:defRPr>
            </a:lvl3pPr>
            <a:lvl4pPr marL="1200150" indent="-17145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</a:defRPr>
            </a:lvl4pPr>
            <a:lvl5pPr marL="1543050" indent="-17145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5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9125" y="1441939"/>
            <a:ext cx="8384073" cy="4831529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ct val="100000"/>
              </a:lnSpc>
              <a:buClr>
                <a:srgbClr val="004E6C"/>
              </a:buClr>
              <a:buSzPct val="100000"/>
              <a:buFont typeface="Webdings" panose="05030102010509060703" pitchFamily="18" charset="2"/>
              <a:buChar char="4"/>
              <a:defRPr sz="1350" baseline="0">
                <a:solidFill>
                  <a:schemeClr val="tx1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450"/>
              </a:spcBef>
              <a:buClr>
                <a:srgbClr val="004E6C"/>
              </a:buClr>
              <a:buFont typeface="Webdings" panose="05030102010509060703" pitchFamily="18" charset="2"/>
              <a:buChar char="4"/>
              <a:defRPr sz="135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450"/>
              </a:spcBef>
              <a:buClr>
                <a:srgbClr val="004E6C"/>
              </a:buClr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</a:defRPr>
            </a:lvl3pPr>
            <a:lvl4pPr marL="1200150" indent="-17145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</a:defRPr>
            </a:lvl4pPr>
            <a:lvl5pPr marL="1543050" indent="-17145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235" y="455955"/>
            <a:ext cx="8385766" cy="704348"/>
          </a:xfrm>
          <a:prstGeom prst="rect">
            <a:avLst/>
          </a:prstGeom>
        </p:spPr>
        <p:txBody>
          <a:bodyPr lIns="90000" rIns="90000" anchor="b">
            <a:normAutofit/>
          </a:bodyPr>
          <a:lstStyle>
            <a:lvl1pPr>
              <a:defRPr sz="2700">
                <a:solidFill>
                  <a:srgbClr val="004E6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23">
            <a:extLst>
              <a:ext uri="{FF2B5EF4-FFF2-40B4-BE49-F238E27FC236}">
                <a16:creationId xmlns:a16="http://schemas.microsoft.com/office/drawing/2014/main" id="{105AE720-3EA1-4378-83EF-7706BE74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7942" y="6434246"/>
            <a:ext cx="385256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rgbClr val="004E6C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ECB6F97-B59B-4517-A758-E9A84833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109" y="6435033"/>
            <a:ext cx="4747419" cy="363548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4E6C"/>
                </a:solidFill>
              </a:defRPr>
            </a:lvl1pPr>
          </a:lstStyle>
          <a:p>
            <a:r>
              <a:rPr lang="en-GB"/>
              <a:t>Introduction to The Automated Vehicles Bill</a:t>
            </a:r>
            <a:endParaRPr lang="en-GB" sz="9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929FAD-3E10-41A6-B79D-DFDF8D2A3065}"/>
              </a:ext>
            </a:extLst>
          </p:cNvPr>
          <p:cNvCxnSpPr>
            <a:cxnSpLocks/>
          </p:cNvCxnSpPr>
          <p:nvPr userDrawn="1"/>
        </p:nvCxnSpPr>
        <p:spPr>
          <a:xfrm>
            <a:off x="0" y="6389964"/>
            <a:ext cx="9144000" cy="0"/>
          </a:xfrm>
          <a:prstGeom prst="line">
            <a:avLst/>
          </a:prstGeom>
          <a:ln w="19050">
            <a:solidFill>
              <a:srgbClr val="004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617C8AA-670E-42C2-B85B-2B254A8D05BA}"/>
              </a:ext>
            </a:extLst>
          </p:cNvPr>
          <p:cNvSpPr/>
          <p:nvPr userDrawn="1"/>
        </p:nvSpPr>
        <p:spPr>
          <a:xfrm>
            <a:off x="334901" y="245249"/>
            <a:ext cx="277749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E7AC98-5B2E-40D9-80F3-37AD2C8812D9}"/>
              </a:ext>
            </a:extLst>
          </p:cNvPr>
          <p:cNvSpPr/>
          <p:nvPr userDrawn="1"/>
        </p:nvSpPr>
        <p:spPr>
          <a:xfrm>
            <a:off x="6031610" y="241691"/>
            <a:ext cx="277749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25BF6C-DC47-4B90-928A-2F1E4371B1AF}"/>
              </a:ext>
            </a:extLst>
          </p:cNvPr>
          <p:cNvSpPr/>
          <p:nvPr userDrawn="1"/>
        </p:nvSpPr>
        <p:spPr>
          <a:xfrm>
            <a:off x="3181373" y="245248"/>
            <a:ext cx="277749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68444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79125" y="1441938"/>
            <a:ext cx="4050000" cy="483152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ct val="100000"/>
              </a:lnSpc>
              <a:buClr>
                <a:srgbClr val="004E6C"/>
              </a:buClr>
              <a:buSzPct val="100000"/>
              <a:buFont typeface="Webdings" panose="05030102010509060703" pitchFamily="18" charset="2"/>
              <a:buChar char="4"/>
              <a:defRPr sz="1350" baseline="0">
                <a:solidFill>
                  <a:schemeClr val="tx1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450"/>
              </a:spcBef>
              <a:buClr>
                <a:srgbClr val="004E6C"/>
              </a:buClr>
              <a:buFont typeface="Webdings" panose="05030102010509060703" pitchFamily="18" charset="2"/>
              <a:buChar char="4"/>
              <a:defRPr sz="135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450"/>
              </a:spcBef>
              <a:buClr>
                <a:srgbClr val="004E6C"/>
              </a:buClr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</a:defRPr>
            </a:lvl3pPr>
            <a:lvl4pPr marL="1200150" indent="-17145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</a:defRPr>
            </a:lvl4pPr>
            <a:lvl5pPr marL="1543050" indent="-17145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157204D-A7E2-4481-B522-8C8641E7CAE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13003" y="1441938"/>
            <a:ext cx="4049998" cy="483152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ct val="100000"/>
              </a:lnSpc>
              <a:buClr>
                <a:srgbClr val="004E6C"/>
              </a:buClr>
              <a:buSzPct val="100000"/>
              <a:buFont typeface="Webdings" panose="05030102010509060703" pitchFamily="18" charset="2"/>
              <a:buChar char="4"/>
              <a:defRPr sz="1350" baseline="0">
                <a:solidFill>
                  <a:schemeClr val="tx1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450"/>
              </a:spcBef>
              <a:buClr>
                <a:srgbClr val="004E6C"/>
              </a:buClr>
              <a:buFont typeface="Webdings" panose="05030102010509060703" pitchFamily="18" charset="2"/>
              <a:buChar char="4"/>
              <a:defRPr sz="135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450"/>
              </a:spcBef>
              <a:buClr>
                <a:srgbClr val="004E6C"/>
              </a:buClr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</a:defRPr>
            </a:lvl3pPr>
            <a:lvl4pPr marL="1200150" indent="-17145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</a:defRPr>
            </a:lvl4pPr>
            <a:lvl5pPr marL="1543050" indent="-17145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5" name="Slide Number Placeholder 23">
            <a:extLst>
              <a:ext uri="{FF2B5EF4-FFF2-40B4-BE49-F238E27FC236}">
                <a16:creationId xmlns:a16="http://schemas.microsoft.com/office/drawing/2014/main" id="{841511C1-17D8-FC41-9C5C-FD76AD2C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7942" y="6434246"/>
            <a:ext cx="385256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rgbClr val="004E6C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828B993D-B062-5C42-8E2E-F9A2DD363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109" y="6435033"/>
            <a:ext cx="4747419" cy="363548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4E6C"/>
                </a:solidFill>
              </a:defRPr>
            </a:lvl1pPr>
          </a:lstStyle>
          <a:p>
            <a:r>
              <a:rPr lang="en-GB"/>
              <a:t>Introduction to The Automated Vehicles Bill</a:t>
            </a:r>
            <a:endParaRPr lang="en-GB" sz="90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2B0E114-53FF-424C-AE37-A775029860BB}"/>
              </a:ext>
            </a:extLst>
          </p:cNvPr>
          <p:cNvCxnSpPr>
            <a:cxnSpLocks/>
          </p:cNvCxnSpPr>
          <p:nvPr userDrawn="1"/>
        </p:nvCxnSpPr>
        <p:spPr>
          <a:xfrm>
            <a:off x="0" y="6389964"/>
            <a:ext cx="9144000" cy="0"/>
          </a:xfrm>
          <a:prstGeom prst="line">
            <a:avLst/>
          </a:prstGeom>
          <a:ln w="19050">
            <a:solidFill>
              <a:srgbClr val="004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7A7D60F1-F84C-43B2-8B59-DA98AC163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235" y="455955"/>
            <a:ext cx="8385766" cy="704348"/>
          </a:xfrm>
          <a:prstGeom prst="rect">
            <a:avLst/>
          </a:prstGeom>
        </p:spPr>
        <p:txBody>
          <a:bodyPr lIns="90000" rIns="90000" anchor="b">
            <a:normAutofit/>
          </a:bodyPr>
          <a:lstStyle>
            <a:lvl1pPr>
              <a:defRPr sz="2700">
                <a:solidFill>
                  <a:srgbClr val="004E6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50A61F-BBBD-452A-954E-ECF6E67FB242}"/>
              </a:ext>
            </a:extLst>
          </p:cNvPr>
          <p:cNvSpPr/>
          <p:nvPr userDrawn="1"/>
        </p:nvSpPr>
        <p:spPr>
          <a:xfrm>
            <a:off x="334901" y="245249"/>
            <a:ext cx="277749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AB8A2F-8099-4923-9981-08576CA8F45D}"/>
              </a:ext>
            </a:extLst>
          </p:cNvPr>
          <p:cNvSpPr/>
          <p:nvPr userDrawn="1"/>
        </p:nvSpPr>
        <p:spPr>
          <a:xfrm>
            <a:off x="6031610" y="241691"/>
            <a:ext cx="277749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88C875-61E0-4F05-9E77-6D2D14FDDFDC}"/>
              </a:ext>
            </a:extLst>
          </p:cNvPr>
          <p:cNvSpPr/>
          <p:nvPr userDrawn="1"/>
        </p:nvSpPr>
        <p:spPr>
          <a:xfrm>
            <a:off x="3181373" y="245248"/>
            <a:ext cx="277749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470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79125" y="1441939"/>
            <a:ext cx="2673000" cy="4831527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ct val="100000"/>
              </a:lnSpc>
              <a:buClr>
                <a:srgbClr val="004E6C"/>
              </a:buClr>
              <a:buSzPct val="100000"/>
              <a:buFont typeface="Webdings" panose="05030102010509060703" pitchFamily="18" charset="2"/>
              <a:buChar char="4"/>
              <a:defRPr sz="1350" baseline="0">
                <a:solidFill>
                  <a:schemeClr val="tx1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450"/>
              </a:spcBef>
              <a:buClr>
                <a:srgbClr val="004E6C"/>
              </a:buClr>
              <a:buFont typeface="Webdings" panose="05030102010509060703" pitchFamily="18" charset="2"/>
              <a:buChar char="4"/>
              <a:defRPr sz="135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450"/>
              </a:spcBef>
              <a:buClr>
                <a:srgbClr val="004E6C"/>
              </a:buClr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</a:defRPr>
            </a:lvl3pPr>
            <a:lvl4pPr marL="1200150" indent="-17145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</a:defRPr>
            </a:lvl4pPr>
            <a:lvl5pPr marL="1543050" indent="-17145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8D2BB34-6A56-4BD0-93D7-F90659D3282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235491" y="1441938"/>
            <a:ext cx="2673000" cy="483152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ct val="100000"/>
              </a:lnSpc>
              <a:buClr>
                <a:srgbClr val="004E6C"/>
              </a:buClr>
              <a:buSzPct val="100000"/>
              <a:buFont typeface="Webdings" panose="05030102010509060703" pitchFamily="18" charset="2"/>
              <a:buChar char="4"/>
              <a:defRPr sz="1350" baseline="0">
                <a:solidFill>
                  <a:schemeClr val="tx1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450"/>
              </a:spcBef>
              <a:buClr>
                <a:srgbClr val="004E6C"/>
              </a:buClr>
              <a:buFont typeface="Webdings" panose="05030102010509060703" pitchFamily="18" charset="2"/>
              <a:buChar char="4"/>
              <a:defRPr sz="135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450"/>
              </a:spcBef>
              <a:buClr>
                <a:srgbClr val="004E6C"/>
              </a:buClr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</a:defRPr>
            </a:lvl3pPr>
            <a:lvl4pPr marL="1200150" indent="-17145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</a:defRPr>
            </a:lvl4pPr>
            <a:lvl5pPr marL="1543050" indent="-17145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4C8F13F-EA4E-4B3F-B95D-FF8EC567B29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1857" y="1441938"/>
            <a:ext cx="2673000" cy="483152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ct val="100000"/>
              </a:lnSpc>
              <a:buClr>
                <a:srgbClr val="004E6C"/>
              </a:buClr>
              <a:buSzPct val="100000"/>
              <a:buFont typeface="Webdings" panose="05030102010509060703" pitchFamily="18" charset="2"/>
              <a:buChar char="4"/>
              <a:defRPr sz="1350" baseline="0">
                <a:solidFill>
                  <a:schemeClr val="tx1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450"/>
              </a:spcBef>
              <a:buClr>
                <a:srgbClr val="004E6C"/>
              </a:buClr>
              <a:buFont typeface="Webdings" panose="05030102010509060703" pitchFamily="18" charset="2"/>
              <a:buChar char="4"/>
              <a:defRPr sz="135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450"/>
              </a:spcBef>
              <a:buClr>
                <a:srgbClr val="004E6C"/>
              </a:buClr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</a:defRPr>
            </a:lvl3pPr>
            <a:lvl4pPr marL="1200150" indent="-17145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</a:defRPr>
            </a:lvl4pPr>
            <a:lvl5pPr marL="1543050" indent="-17145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Slide Number Placeholder 23">
            <a:extLst>
              <a:ext uri="{FF2B5EF4-FFF2-40B4-BE49-F238E27FC236}">
                <a16:creationId xmlns:a16="http://schemas.microsoft.com/office/drawing/2014/main" id="{B6815A7D-C1BC-46E0-8130-E6E5D564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7942" y="6434246"/>
            <a:ext cx="385256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rgbClr val="004E6C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B68A0E60-8903-4255-B4D8-F6E99A08F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109" y="6435033"/>
            <a:ext cx="4747419" cy="363548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4E6C"/>
                </a:solidFill>
              </a:defRPr>
            </a:lvl1pPr>
          </a:lstStyle>
          <a:p>
            <a:r>
              <a:rPr lang="en-GB"/>
              <a:t>Introduction to The Automated Vehicles Bill</a:t>
            </a:r>
            <a:endParaRPr lang="en-GB" sz="9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DE6E83-6569-4A36-BC21-ACF084C51C6B}"/>
              </a:ext>
            </a:extLst>
          </p:cNvPr>
          <p:cNvCxnSpPr>
            <a:cxnSpLocks/>
          </p:cNvCxnSpPr>
          <p:nvPr userDrawn="1"/>
        </p:nvCxnSpPr>
        <p:spPr>
          <a:xfrm>
            <a:off x="0" y="6389964"/>
            <a:ext cx="9144000" cy="0"/>
          </a:xfrm>
          <a:prstGeom prst="line">
            <a:avLst/>
          </a:prstGeom>
          <a:ln w="19050">
            <a:solidFill>
              <a:srgbClr val="004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449DAFBA-0F6D-47F5-8419-D8B083287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235" y="455955"/>
            <a:ext cx="8385766" cy="704348"/>
          </a:xfrm>
          <a:prstGeom prst="rect">
            <a:avLst/>
          </a:prstGeom>
        </p:spPr>
        <p:txBody>
          <a:bodyPr lIns="90000" rIns="90000" anchor="b">
            <a:normAutofit/>
          </a:bodyPr>
          <a:lstStyle>
            <a:lvl1pPr>
              <a:defRPr sz="2700">
                <a:solidFill>
                  <a:srgbClr val="004E6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6937C29-1E9F-4E39-A8AA-4769C27AFD8D}"/>
              </a:ext>
            </a:extLst>
          </p:cNvPr>
          <p:cNvSpPr/>
          <p:nvPr userDrawn="1"/>
        </p:nvSpPr>
        <p:spPr>
          <a:xfrm>
            <a:off x="334901" y="245249"/>
            <a:ext cx="277749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C5E8A3-74FE-4422-98AE-D3ED70FE711A}"/>
              </a:ext>
            </a:extLst>
          </p:cNvPr>
          <p:cNvSpPr/>
          <p:nvPr userDrawn="1"/>
        </p:nvSpPr>
        <p:spPr>
          <a:xfrm>
            <a:off x="6031610" y="241691"/>
            <a:ext cx="277749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2DE295-0C8B-4327-B492-49562A567722}"/>
              </a:ext>
            </a:extLst>
          </p:cNvPr>
          <p:cNvSpPr/>
          <p:nvPr userDrawn="1"/>
        </p:nvSpPr>
        <p:spPr>
          <a:xfrm>
            <a:off x="3181373" y="245248"/>
            <a:ext cx="277749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385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4714874" y="1441938"/>
            <a:ext cx="4050507" cy="48315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4E6C"/>
              </a:buClr>
              <a:defRPr lang="en-GB" sz="1350" baseline="0"/>
            </a:lvl1pPr>
          </a:lstStyle>
          <a:p>
            <a:pPr marL="214313" lvl="0" indent="-214313">
              <a:buClr>
                <a:schemeClr val="accent1"/>
              </a:buClr>
              <a:buSzPct val="100000"/>
              <a:buFont typeface="Webdings" panose="05030102010509060703" pitchFamily="18" charset="2"/>
              <a:buChar char="4"/>
            </a:pPr>
            <a:r>
              <a:rPr lang="en-GB"/>
              <a:t>Click to insert a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79125" y="1441939"/>
            <a:ext cx="4050000" cy="4831528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ct val="100000"/>
              </a:lnSpc>
              <a:buClr>
                <a:srgbClr val="004E6C"/>
              </a:buClr>
              <a:buSzPct val="100000"/>
              <a:buFont typeface="Webdings" panose="05030102010509060703" pitchFamily="18" charset="2"/>
              <a:buChar char="4"/>
              <a:defRPr sz="1350" baseline="0">
                <a:solidFill>
                  <a:schemeClr val="tx1"/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450"/>
              </a:spcBef>
              <a:buClr>
                <a:srgbClr val="004E6C"/>
              </a:buClr>
              <a:buFont typeface="Webdings" panose="05030102010509060703" pitchFamily="18" charset="2"/>
              <a:buChar char="4"/>
              <a:defRPr sz="135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450"/>
              </a:spcBef>
              <a:buClr>
                <a:srgbClr val="004E6C"/>
              </a:buClr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</a:defRPr>
            </a:lvl3pPr>
            <a:lvl4pPr marL="1200150" indent="-17145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</a:defRPr>
            </a:lvl4pPr>
            <a:lvl5pPr marL="1543050" indent="-171450">
              <a:lnSpc>
                <a:spcPct val="100000"/>
              </a:lnSpc>
              <a:buClr>
                <a:srgbClr val="004E6C"/>
              </a:buClr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Slide Number Placeholder 23">
            <a:extLst>
              <a:ext uri="{FF2B5EF4-FFF2-40B4-BE49-F238E27FC236}">
                <a16:creationId xmlns:a16="http://schemas.microsoft.com/office/drawing/2014/main" id="{B403574D-3510-4889-A081-E20D7FBC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7942" y="6434246"/>
            <a:ext cx="385256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rgbClr val="004E6C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0E572455-B750-4471-9DA1-B8506C0BC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109" y="6435033"/>
            <a:ext cx="4747419" cy="363548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4E6C"/>
                </a:solidFill>
              </a:defRPr>
            </a:lvl1pPr>
          </a:lstStyle>
          <a:p>
            <a:r>
              <a:rPr lang="en-GB"/>
              <a:t>Introduction to The Automated Vehicles Bill</a:t>
            </a:r>
            <a:endParaRPr lang="en-GB" sz="9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1164606-6969-4624-97C1-E52F63FC2289}"/>
              </a:ext>
            </a:extLst>
          </p:cNvPr>
          <p:cNvCxnSpPr>
            <a:cxnSpLocks/>
          </p:cNvCxnSpPr>
          <p:nvPr userDrawn="1"/>
        </p:nvCxnSpPr>
        <p:spPr>
          <a:xfrm>
            <a:off x="0" y="6389964"/>
            <a:ext cx="9144000" cy="0"/>
          </a:xfrm>
          <a:prstGeom prst="line">
            <a:avLst/>
          </a:prstGeom>
          <a:ln w="19050">
            <a:solidFill>
              <a:srgbClr val="004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629D491A-62D9-49AD-94BF-69B7625BE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235" y="455955"/>
            <a:ext cx="8385766" cy="704348"/>
          </a:xfrm>
          <a:prstGeom prst="rect">
            <a:avLst/>
          </a:prstGeom>
        </p:spPr>
        <p:txBody>
          <a:bodyPr lIns="90000" rIns="90000" anchor="b">
            <a:normAutofit/>
          </a:bodyPr>
          <a:lstStyle>
            <a:lvl1pPr>
              <a:defRPr sz="2700">
                <a:solidFill>
                  <a:srgbClr val="004E6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84C477-E10A-4886-9C44-540FE3C33CF1}"/>
              </a:ext>
            </a:extLst>
          </p:cNvPr>
          <p:cNvSpPr/>
          <p:nvPr userDrawn="1"/>
        </p:nvSpPr>
        <p:spPr>
          <a:xfrm>
            <a:off x="334901" y="245249"/>
            <a:ext cx="277749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1DC107-2A6C-4C0A-B387-451ADFCFD5B5}"/>
              </a:ext>
            </a:extLst>
          </p:cNvPr>
          <p:cNvSpPr/>
          <p:nvPr userDrawn="1"/>
        </p:nvSpPr>
        <p:spPr>
          <a:xfrm>
            <a:off x="6031610" y="241691"/>
            <a:ext cx="277749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990405-6496-4A6D-9061-B118E8124F1A}"/>
              </a:ext>
            </a:extLst>
          </p:cNvPr>
          <p:cNvSpPr/>
          <p:nvPr userDrawn="1"/>
        </p:nvSpPr>
        <p:spPr>
          <a:xfrm>
            <a:off x="3181373" y="245248"/>
            <a:ext cx="277749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028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23">
            <a:extLst>
              <a:ext uri="{FF2B5EF4-FFF2-40B4-BE49-F238E27FC236}">
                <a16:creationId xmlns:a16="http://schemas.microsoft.com/office/drawing/2014/main" id="{B403574D-3510-4889-A081-E20D7FBC0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7942" y="6434246"/>
            <a:ext cx="385256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rgbClr val="004E6C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0E572455-B750-4471-9DA1-B8506C0BC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109" y="6435033"/>
            <a:ext cx="4747419" cy="363548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4E6C"/>
                </a:solidFill>
              </a:defRPr>
            </a:lvl1pPr>
          </a:lstStyle>
          <a:p>
            <a:r>
              <a:rPr lang="en-GB"/>
              <a:t>Introduction to The Automated Vehicles Bill</a:t>
            </a:r>
            <a:endParaRPr lang="en-GB" sz="9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1164606-6969-4624-97C1-E52F63FC2289}"/>
              </a:ext>
            </a:extLst>
          </p:cNvPr>
          <p:cNvCxnSpPr>
            <a:cxnSpLocks/>
          </p:cNvCxnSpPr>
          <p:nvPr userDrawn="1"/>
        </p:nvCxnSpPr>
        <p:spPr>
          <a:xfrm>
            <a:off x="0" y="6389964"/>
            <a:ext cx="9144000" cy="0"/>
          </a:xfrm>
          <a:prstGeom prst="line">
            <a:avLst/>
          </a:prstGeom>
          <a:ln w="19050">
            <a:solidFill>
              <a:srgbClr val="004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284C477-E10A-4886-9C44-540FE3C33CF1}"/>
              </a:ext>
            </a:extLst>
          </p:cNvPr>
          <p:cNvSpPr/>
          <p:nvPr userDrawn="1"/>
        </p:nvSpPr>
        <p:spPr>
          <a:xfrm>
            <a:off x="334901" y="245249"/>
            <a:ext cx="277749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1DC107-2A6C-4C0A-B387-451ADFCFD5B5}"/>
              </a:ext>
            </a:extLst>
          </p:cNvPr>
          <p:cNvSpPr/>
          <p:nvPr userDrawn="1"/>
        </p:nvSpPr>
        <p:spPr>
          <a:xfrm>
            <a:off x="6031610" y="241691"/>
            <a:ext cx="277749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990405-6496-4A6D-9061-B118E8124F1A}"/>
              </a:ext>
            </a:extLst>
          </p:cNvPr>
          <p:cNvSpPr/>
          <p:nvPr userDrawn="1"/>
        </p:nvSpPr>
        <p:spPr>
          <a:xfrm>
            <a:off x="3181373" y="245248"/>
            <a:ext cx="277749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730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B396575-FA36-4434-B1B8-50222F466414}"/>
              </a:ext>
            </a:extLst>
          </p:cNvPr>
          <p:cNvSpPr/>
          <p:nvPr userDrawn="1"/>
        </p:nvSpPr>
        <p:spPr>
          <a:xfrm>
            <a:off x="1" y="6378312"/>
            <a:ext cx="9144000" cy="479688"/>
          </a:xfrm>
          <a:prstGeom prst="rect">
            <a:avLst/>
          </a:prstGeom>
          <a:solidFill>
            <a:srgbClr val="004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/>
          </a:p>
        </p:txBody>
      </p:sp>
      <p:sp>
        <p:nvSpPr>
          <p:cNvPr id="15" name="Slide Number Placeholder 23">
            <a:extLst>
              <a:ext uri="{FF2B5EF4-FFF2-40B4-BE49-F238E27FC236}">
                <a16:creationId xmlns:a16="http://schemas.microsoft.com/office/drawing/2014/main" id="{BB66B3CB-01B4-B94C-B8D9-E984CA25A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7942" y="6431674"/>
            <a:ext cx="385256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7BA0D78-4BD6-E745-ADF9-CC5C8B3DD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109" y="6432461"/>
            <a:ext cx="4747419" cy="363548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Introduction to The Automated Vehicles Bill</a:t>
            </a:r>
            <a:endParaRPr lang="en-GB" sz="90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F6D3DC4-DA98-4A90-B06C-257478868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902" y="4026552"/>
            <a:ext cx="4772978" cy="116946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004E6C"/>
                </a:solidFill>
              </a:defRPr>
            </a:lvl1pPr>
          </a:lstStyle>
          <a:p>
            <a:r>
              <a:rPr lang="en-US"/>
              <a:t>Section header</a:t>
            </a:r>
            <a:endParaRPr lang="en-GB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A6F066F-F052-4EAB-A1F0-8EF26506E0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2902" y="5300578"/>
            <a:ext cx="4772978" cy="7228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2700" kern="1200" dirty="0">
                <a:solidFill>
                  <a:srgbClr val="54565B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subheading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7C8439F-8968-4786-8E88-1F7A9F52FE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240" y="619186"/>
            <a:ext cx="8121755" cy="3169508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AD4BDE-8DC7-42E2-8BF8-BC5F3599235D}"/>
              </a:ext>
            </a:extLst>
          </p:cNvPr>
          <p:cNvSpPr/>
          <p:nvPr userDrawn="1"/>
        </p:nvSpPr>
        <p:spPr>
          <a:xfrm>
            <a:off x="334901" y="245249"/>
            <a:ext cx="277749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66AAA9-A51F-442F-9B0A-DDCD79BDCD53}"/>
              </a:ext>
            </a:extLst>
          </p:cNvPr>
          <p:cNvSpPr/>
          <p:nvPr userDrawn="1"/>
        </p:nvSpPr>
        <p:spPr>
          <a:xfrm>
            <a:off x="6031610" y="241691"/>
            <a:ext cx="277749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96A2D7-1B25-4905-BF6A-ACA104D824AA}"/>
              </a:ext>
            </a:extLst>
          </p:cNvPr>
          <p:cNvSpPr/>
          <p:nvPr userDrawn="1"/>
        </p:nvSpPr>
        <p:spPr>
          <a:xfrm>
            <a:off x="3181373" y="245248"/>
            <a:ext cx="277749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956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4696141" y="758802"/>
            <a:ext cx="4112960" cy="520837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2520000" rIns="2520000" anchor="ctr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FE100DE-06B9-406E-8199-1ADC7EAB2B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76" y="3320192"/>
            <a:ext cx="4043448" cy="116946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004E6C"/>
                </a:solidFill>
              </a:defRPr>
            </a:lvl1pPr>
          </a:lstStyle>
          <a:p>
            <a:r>
              <a:rPr lang="en-US"/>
              <a:t>Close</a:t>
            </a:r>
            <a:endParaRPr lang="en-GB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9F7F722-6881-4157-833C-AC399CEC1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576" y="4609111"/>
            <a:ext cx="4043448" cy="10650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2700" kern="1200" dirty="0">
                <a:solidFill>
                  <a:srgbClr val="54565B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FAD265-0F17-45D4-AE6D-726A5D95179A}"/>
              </a:ext>
            </a:extLst>
          </p:cNvPr>
          <p:cNvSpPr/>
          <p:nvPr userDrawn="1"/>
        </p:nvSpPr>
        <p:spPr>
          <a:xfrm>
            <a:off x="1" y="6378312"/>
            <a:ext cx="9144000" cy="479688"/>
          </a:xfrm>
          <a:prstGeom prst="rect">
            <a:avLst/>
          </a:prstGeom>
          <a:solidFill>
            <a:srgbClr val="004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/>
          </a:p>
        </p:txBody>
      </p:sp>
      <p:sp>
        <p:nvSpPr>
          <p:cNvPr id="29" name="Slide Number Placeholder 23">
            <a:extLst>
              <a:ext uri="{FF2B5EF4-FFF2-40B4-BE49-F238E27FC236}">
                <a16:creationId xmlns:a16="http://schemas.microsoft.com/office/drawing/2014/main" id="{1F76A082-ED8B-4265-8F37-BE4AA409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7942" y="6431674"/>
            <a:ext cx="385256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F137AEDA-C104-4317-9352-0219505DD6D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79109" y="6432461"/>
            <a:ext cx="4747419" cy="363548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Introduction to The Automated Vehicles Bill</a:t>
            </a:r>
            <a:endParaRPr lang="en-GB" sz="9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786AF4-56D8-4507-9784-9616ED59B4F1}"/>
              </a:ext>
            </a:extLst>
          </p:cNvPr>
          <p:cNvSpPr/>
          <p:nvPr userDrawn="1"/>
        </p:nvSpPr>
        <p:spPr>
          <a:xfrm>
            <a:off x="334901" y="245249"/>
            <a:ext cx="277749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DC25EA8-5D74-43CE-A5A3-CBA6981D0C3B}"/>
              </a:ext>
            </a:extLst>
          </p:cNvPr>
          <p:cNvSpPr/>
          <p:nvPr userDrawn="1"/>
        </p:nvSpPr>
        <p:spPr>
          <a:xfrm>
            <a:off x="6031610" y="241691"/>
            <a:ext cx="277749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1313CB9-27A6-4BEE-8A4D-185FCE9142FE}"/>
              </a:ext>
            </a:extLst>
          </p:cNvPr>
          <p:cNvSpPr/>
          <p:nvPr userDrawn="1"/>
        </p:nvSpPr>
        <p:spPr>
          <a:xfrm>
            <a:off x="3181373" y="245248"/>
            <a:ext cx="277749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ADE986C3-5A45-4D0C-A737-EAC28B89012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601324" y="539101"/>
            <a:ext cx="1127528" cy="557312"/>
          </a:xfrm>
          <a:prstGeom prst="rect">
            <a:avLst/>
          </a:prstGeom>
        </p:spPr>
        <p:txBody>
          <a:bodyPr/>
          <a:lstStyle>
            <a:lvl1pPr>
              <a:defRPr sz="788"/>
            </a:lvl1pPr>
          </a:lstStyle>
          <a:p>
            <a:endParaRPr lang="en-GB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FF3B25-37E1-477D-8BD9-9BA7CE0409D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34900" y="540129"/>
            <a:ext cx="1202585" cy="540000"/>
            <a:chOff x="487374" y="5145293"/>
            <a:chExt cx="3217678" cy="1083636"/>
          </a:xfrm>
        </p:grpSpPr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2595CBB7-1B70-49FD-8810-B77E3200FF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098" y="5145293"/>
              <a:ext cx="531047" cy="438818"/>
            </a:xfrm>
            <a:custGeom>
              <a:avLst/>
              <a:gdLst/>
              <a:ahLst/>
              <a:cxnLst/>
              <a:rect l="l" t="t" r="r" b="b"/>
              <a:pathLst>
                <a:path w="7560629" h="6247543">
                  <a:moveTo>
                    <a:pt x="3676346" y="5539216"/>
                  </a:moveTo>
                  <a:cubicBezTo>
                    <a:pt x="3648640" y="5539216"/>
                    <a:pt x="3626181" y="5561675"/>
                    <a:pt x="3626181" y="5589381"/>
                  </a:cubicBezTo>
                  <a:cubicBezTo>
                    <a:pt x="3626181" y="5617087"/>
                    <a:pt x="3648640" y="5639546"/>
                    <a:pt x="3676346" y="5639546"/>
                  </a:cubicBezTo>
                  <a:cubicBezTo>
                    <a:pt x="3704052" y="5639546"/>
                    <a:pt x="3726511" y="5617087"/>
                    <a:pt x="3726511" y="5589381"/>
                  </a:cubicBezTo>
                  <a:cubicBezTo>
                    <a:pt x="3726511" y="5561675"/>
                    <a:pt x="3704052" y="5539216"/>
                    <a:pt x="3676346" y="5539216"/>
                  </a:cubicBezTo>
                  <a:close/>
                  <a:moveTo>
                    <a:pt x="3680751" y="4980460"/>
                  </a:moveTo>
                  <a:cubicBezTo>
                    <a:pt x="3634632" y="5016242"/>
                    <a:pt x="3565432" y="5080649"/>
                    <a:pt x="3557481" y="5130744"/>
                  </a:cubicBezTo>
                  <a:cubicBezTo>
                    <a:pt x="3549530" y="5180838"/>
                    <a:pt x="3633042" y="5226162"/>
                    <a:pt x="3633042" y="5281028"/>
                  </a:cubicBezTo>
                  <a:cubicBezTo>
                    <a:pt x="3638949" y="5303000"/>
                    <a:pt x="3605973" y="5318924"/>
                    <a:pt x="3578613" y="5300740"/>
                  </a:cubicBezTo>
                  <a:cubicBezTo>
                    <a:pt x="3551253" y="5282556"/>
                    <a:pt x="3575400" y="5169167"/>
                    <a:pt x="3468883" y="5171926"/>
                  </a:cubicBezTo>
                  <a:cubicBezTo>
                    <a:pt x="3340863" y="5183455"/>
                    <a:pt x="3378974" y="5298857"/>
                    <a:pt x="3397319" y="5331751"/>
                  </a:cubicBezTo>
                  <a:cubicBezTo>
                    <a:pt x="3520623" y="5190508"/>
                    <a:pt x="3508975" y="5540246"/>
                    <a:pt x="3605189" y="5514801"/>
                  </a:cubicBezTo>
                  <a:cubicBezTo>
                    <a:pt x="3636994" y="5501282"/>
                    <a:pt x="3655799" y="5483918"/>
                    <a:pt x="3662104" y="5465337"/>
                  </a:cubicBezTo>
                  <a:cubicBezTo>
                    <a:pt x="3668409" y="5446755"/>
                    <a:pt x="3631166" y="5407395"/>
                    <a:pt x="3640635" y="5393772"/>
                  </a:cubicBezTo>
                  <a:cubicBezTo>
                    <a:pt x="3650104" y="5380150"/>
                    <a:pt x="3670811" y="5366108"/>
                    <a:pt x="3678365" y="5366903"/>
                  </a:cubicBezTo>
                  <a:cubicBezTo>
                    <a:pt x="3685920" y="5367699"/>
                    <a:pt x="3699006" y="5374980"/>
                    <a:pt x="3707428" y="5391386"/>
                  </a:cubicBezTo>
                  <a:cubicBezTo>
                    <a:pt x="3715849" y="5407792"/>
                    <a:pt x="3687890" y="5453116"/>
                    <a:pt x="3693114" y="5472492"/>
                  </a:cubicBezTo>
                  <a:cubicBezTo>
                    <a:pt x="3698339" y="5491868"/>
                    <a:pt x="3699884" y="5502979"/>
                    <a:pt x="3738775" y="5507645"/>
                  </a:cubicBezTo>
                  <a:cubicBezTo>
                    <a:pt x="3892636" y="5533885"/>
                    <a:pt x="3795348" y="5226686"/>
                    <a:pt x="3955514" y="5334137"/>
                  </a:cubicBezTo>
                  <a:cubicBezTo>
                    <a:pt x="3977325" y="5300845"/>
                    <a:pt x="4005983" y="5174334"/>
                    <a:pt x="3922891" y="5166383"/>
                  </a:cubicBezTo>
                  <a:cubicBezTo>
                    <a:pt x="3796860" y="5129806"/>
                    <a:pt x="3803444" y="5289186"/>
                    <a:pt x="3769449" y="5307896"/>
                  </a:cubicBezTo>
                  <a:cubicBezTo>
                    <a:pt x="3735454" y="5326606"/>
                    <a:pt x="3715682" y="5299024"/>
                    <a:pt x="3718919" y="5278643"/>
                  </a:cubicBezTo>
                  <a:cubicBezTo>
                    <a:pt x="3733231" y="5226162"/>
                    <a:pt x="3790785" y="5177552"/>
                    <a:pt x="3791255" y="5135514"/>
                  </a:cubicBezTo>
                  <a:cubicBezTo>
                    <a:pt x="3794419" y="5057241"/>
                    <a:pt x="3719713" y="5017037"/>
                    <a:pt x="3680751" y="4980460"/>
                  </a:cubicBezTo>
                  <a:close/>
                  <a:moveTo>
                    <a:pt x="3512183" y="4851554"/>
                  </a:moveTo>
                  <a:cubicBezTo>
                    <a:pt x="3615138" y="4880328"/>
                    <a:pt x="3684030" y="4871007"/>
                    <a:pt x="3853183" y="4899447"/>
                  </a:cubicBezTo>
                  <a:cubicBezTo>
                    <a:pt x="3857741" y="4982752"/>
                    <a:pt x="3833615" y="5053520"/>
                    <a:pt x="3854406" y="5134310"/>
                  </a:cubicBezTo>
                  <a:cubicBezTo>
                    <a:pt x="4120110" y="5086337"/>
                    <a:pt x="4000049" y="5375168"/>
                    <a:pt x="3958865" y="5404042"/>
                  </a:cubicBezTo>
                  <a:cubicBezTo>
                    <a:pt x="3924838" y="5347039"/>
                    <a:pt x="3922895" y="5332678"/>
                    <a:pt x="3903100" y="5350494"/>
                  </a:cubicBezTo>
                  <a:cubicBezTo>
                    <a:pt x="3883305" y="5368311"/>
                    <a:pt x="3863664" y="5478259"/>
                    <a:pt x="3840094" y="5510941"/>
                  </a:cubicBezTo>
                  <a:cubicBezTo>
                    <a:pt x="3816525" y="5543622"/>
                    <a:pt x="3788797" y="5544899"/>
                    <a:pt x="3761681" y="5546584"/>
                  </a:cubicBezTo>
                  <a:lnTo>
                    <a:pt x="3768822" y="5589381"/>
                  </a:lnTo>
                  <a:cubicBezTo>
                    <a:pt x="3768822" y="5640454"/>
                    <a:pt x="3727419" y="5681857"/>
                    <a:pt x="3676346" y="5681857"/>
                  </a:cubicBezTo>
                  <a:cubicBezTo>
                    <a:pt x="3625273" y="5681857"/>
                    <a:pt x="3583870" y="5640454"/>
                    <a:pt x="3583870" y="5589381"/>
                  </a:cubicBezTo>
                  <a:cubicBezTo>
                    <a:pt x="3583870" y="5576612"/>
                    <a:pt x="3586458" y="5564449"/>
                    <a:pt x="3591138" y="5553386"/>
                  </a:cubicBezTo>
                  <a:lnTo>
                    <a:pt x="3591594" y="5552708"/>
                  </a:lnTo>
                  <a:lnTo>
                    <a:pt x="3551689" y="5538127"/>
                  </a:lnTo>
                  <a:cubicBezTo>
                    <a:pt x="3537672" y="5529466"/>
                    <a:pt x="3524546" y="5517477"/>
                    <a:pt x="3514541" y="5502633"/>
                  </a:cubicBezTo>
                  <a:cubicBezTo>
                    <a:pt x="3494531" y="5472945"/>
                    <a:pt x="3486004" y="5403255"/>
                    <a:pt x="3474128" y="5375527"/>
                  </a:cubicBezTo>
                  <a:cubicBezTo>
                    <a:pt x="3462252" y="5347800"/>
                    <a:pt x="3455950" y="5330924"/>
                    <a:pt x="3443284" y="5336265"/>
                  </a:cubicBezTo>
                  <a:cubicBezTo>
                    <a:pt x="3430617" y="5341607"/>
                    <a:pt x="3419642" y="5355562"/>
                    <a:pt x="3398127" y="5407578"/>
                  </a:cubicBezTo>
                  <a:cubicBezTo>
                    <a:pt x="3343215" y="5378488"/>
                    <a:pt x="3290360" y="5065211"/>
                    <a:pt x="3512183" y="5140259"/>
                  </a:cubicBezTo>
                  <a:cubicBezTo>
                    <a:pt x="3518076" y="5053984"/>
                    <a:pt x="3504646" y="5047013"/>
                    <a:pt x="3512183" y="4851554"/>
                  </a:cubicBezTo>
                  <a:close/>
                  <a:moveTo>
                    <a:pt x="2541018" y="4673591"/>
                  </a:moveTo>
                  <a:cubicBezTo>
                    <a:pt x="2766647" y="4695601"/>
                    <a:pt x="2829606" y="4876266"/>
                    <a:pt x="2905444" y="5011328"/>
                  </a:cubicBezTo>
                  <a:cubicBezTo>
                    <a:pt x="3000591" y="5177239"/>
                    <a:pt x="3029643" y="5210437"/>
                    <a:pt x="3035768" y="5293245"/>
                  </a:cubicBezTo>
                  <a:cubicBezTo>
                    <a:pt x="3047458" y="5464504"/>
                    <a:pt x="2667292" y="5473532"/>
                    <a:pt x="2704839" y="5599176"/>
                  </a:cubicBezTo>
                  <a:cubicBezTo>
                    <a:pt x="2795432" y="5653105"/>
                    <a:pt x="3082887" y="5704757"/>
                    <a:pt x="3245953" y="5731118"/>
                  </a:cubicBezTo>
                  <a:lnTo>
                    <a:pt x="3683233" y="5757344"/>
                  </a:lnTo>
                  <a:lnTo>
                    <a:pt x="4162306" y="5720239"/>
                  </a:lnTo>
                  <a:cubicBezTo>
                    <a:pt x="4318660" y="5694981"/>
                    <a:pt x="4485121" y="5655952"/>
                    <a:pt x="4661628" y="5599176"/>
                  </a:cubicBezTo>
                  <a:cubicBezTo>
                    <a:pt x="4696000" y="5489407"/>
                    <a:pt x="4395209" y="5540704"/>
                    <a:pt x="4330699" y="5293245"/>
                  </a:cubicBezTo>
                  <a:cubicBezTo>
                    <a:pt x="4336824" y="5210437"/>
                    <a:pt x="4365876" y="5177239"/>
                    <a:pt x="4461023" y="5011328"/>
                  </a:cubicBezTo>
                  <a:cubicBezTo>
                    <a:pt x="4536861" y="4876266"/>
                    <a:pt x="4599820" y="4695601"/>
                    <a:pt x="4825449" y="4673591"/>
                  </a:cubicBezTo>
                  <a:cubicBezTo>
                    <a:pt x="4857682" y="4670446"/>
                    <a:pt x="4893234" y="4670539"/>
                    <a:pt x="4932618" y="4674467"/>
                  </a:cubicBezTo>
                  <a:cubicBezTo>
                    <a:pt x="5276097" y="4687613"/>
                    <a:pt x="5802126" y="5176090"/>
                    <a:pt x="6185347" y="5331505"/>
                  </a:cubicBezTo>
                  <a:cubicBezTo>
                    <a:pt x="6452872" y="5451594"/>
                    <a:pt x="6472426" y="5402447"/>
                    <a:pt x="6537772" y="5395005"/>
                  </a:cubicBezTo>
                  <a:cubicBezTo>
                    <a:pt x="6613251" y="5386410"/>
                    <a:pt x="6658065" y="5402835"/>
                    <a:pt x="6562021" y="5451382"/>
                  </a:cubicBezTo>
                  <a:cubicBezTo>
                    <a:pt x="6261597" y="5633532"/>
                    <a:pt x="6221797" y="5790468"/>
                    <a:pt x="5920232" y="5698984"/>
                  </a:cubicBezTo>
                  <a:cubicBezTo>
                    <a:pt x="5483040" y="5566357"/>
                    <a:pt x="5245469" y="5173537"/>
                    <a:pt x="4786906" y="5115990"/>
                  </a:cubicBezTo>
                  <a:cubicBezTo>
                    <a:pt x="4884520" y="5225647"/>
                    <a:pt x="4948469" y="5225108"/>
                    <a:pt x="4961833" y="5337743"/>
                  </a:cubicBezTo>
                  <a:cubicBezTo>
                    <a:pt x="4973423" y="5511014"/>
                    <a:pt x="4871254" y="5585778"/>
                    <a:pt x="4827221" y="5759767"/>
                  </a:cubicBezTo>
                  <a:cubicBezTo>
                    <a:pt x="4783188" y="5933755"/>
                    <a:pt x="4747229" y="6092912"/>
                    <a:pt x="4430938" y="6172123"/>
                  </a:cubicBezTo>
                  <a:cubicBezTo>
                    <a:pt x="4286391" y="6208323"/>
                    <a:pt x="4109004" y="6232996"/>
                    <a:pt x="3916736" y="6243596"/>
                  </a:cubicBezTo>
                  <a:lnTo>
                    <a:pt x="3683233" y="6247543"/>
                  </a:lnTo>
                  <a:lnTo>
                    <a:pt x="3449730" y="6243596"/>
                  </a:lnTo>
                  <a:cubicBezTo>
                    <a:pt x="3257462" y="6232996"/>
                    <a:pt x="3080076" y="6208323"/>
                    <a:pt x="2935529" y="6172123"/>
                  </a:cubicBezTo>
                  <a:cubicBezTo>
                    <a:pt x="2619238" y="6092912"/>
                    <a:pt x="2583279" y="5933755"/>
                    <a:pt x="2539246" y="5759767"/>
                  </a:cubicBezTo>
                  <a:cubicBezTo>
                    <a:pt x="2495213" y="5585778"/>
                    <a:pt x="2393044" y="5511014"/>
                    <a:pt x="2404634" y="5337743"/>
                  </a:cubicBezTo>
                  <a:cubicBezTo>
                    <a:pt x="2417998" y="5225108"/>
                    <a:pt x="2481947" y="5225647"/>
                    <a:pt x="2579561" y="5115990"/>
                  </a:cubicBezTo>
                  <a:cubicBezTo>
                    <a:pt x="2120998" y="5173537"/>
                    <a:pt x="1883427" y="5566357"/>
                    <a:pt x="1446235" y="5698984"/>
                  </a:cubicBezTo>
                  <a:cubicBezTo>
                    <a:pt x="1144670" y="5790468"/>
                    <a:pt x="1104870" y="5633532"/>
                    <a:pt x="804446" y="5451382"/>
                  </a:cubicBezTo>
                  <a:cubicBezTo>
                    <a:pt x="708402" y="5402835"/>
                    <a:pt x="753216" y="5386410"/>
                    <a:pt x="828695" y="5395005"/>
                  </a:cubicBezTo>
                  <a:cubicBezTo>
                    <a:pt x="894041" y="5402447"/>
                    <a:pt x="913595" y="5451594"/>
                    <a:pt x="1181120" y="5331505"/>
                  </a:cubicBezTo>
                  <a:cubicBezTo>
                    <a:pt x="1564341" y="5176090"/>
                    <a:pt x="2090370" y="4687613"/>
                    <a:pt x="2433849" y="4674467"/>
                  </a:cubicBezTo>
                  <a:cubicBezTo>
                    <a:pt x="2473233" y="4670539"/>
                    <a:pt x="2508785" y="4670446"/>
                    <a:pt x="2541018" y="4673591"/>
                  </a:cubicBezTo>
                  <a:close/>
                  <a:moveTo>
                    <a:pt x="6406038" y="4646023"/>
                  </a:moveTo>
                  <a:cubicBezTo>
                    <a:pt x="6365987" y="4647480"/>
                    <a:pt x="6333562" y="4666024"/>
                    <a:pt x="6326367" y="4695185"/>
                  </a:cubicBezTo>
                  <a:cubicBezTo>
                    <a:pt x="6316775" y="4734068"/>
                    <a:pt x="6355670" y="4777102"/>
                    <a:pt x="6413241" y="4791305"/>
                  </a:cubicBezTo>
                  <a:cubicBezTo>
                    <a:pt x="6470811" y="4805507"/>
                    <a:pt x="6525258" y="4785501"/>
                    <a:pt x="6534851" y="4746619"/>
                  </a:cubicBezTo>
                  <a:cubicBezTo>
                    <a:pt x="6544443" y="4707737"/>
                    <a:pt x="6505549" y="4664703"/>
                    <a:pt x="6447978" y="4650500"/>
                  </a:cubicBezTo>
                  <a:cubicBezTo>
                    <a:pt x="6433585" y="4646949"/>
                    <a:pt x="6419388" y="4645537"/>
                    <a:pt x="6406038" y="4646023"/>
                  </a:cubicBezTo>
                  <a:close/>
                  <a:moveTo>
                    <a:pt x="6398232" y="4597791"/>
                  </a:moveTo>
                  <a:cubicBezTo>
                    <a:pt x="6417258" y="4596380"/>
                    <a:pt x="6437401" y="4597974"/>
                    <a:pt x="6457720" y="4602987"/>
                  </a:cubicBezTo>
                  <a:cubicBezTo>
                    <a:pt x="6538997" y="4623038"/>
                    <a:pt x="6592325" y="4690204"/>
                    <a:pt x="6576832" y="4753005"/>
                  </a:cubicBezTo>
                  <a:cubicBezTo>
                    <a:pt x="6561339" y="4815806"/>
                    <a:pt x="6482890" y="4850461"/>
                    <a:pt x="6401613" y="4830410"/>
                  </a:cubicBezTo>
                  <a:cubicBezTo>
                    <a:pt x="6320336" y="4810359"/>
                    <a:pt x="6267008" y="4743193"/>
                    <a:pt x="6282501" y="4680392"/>
                  </a:cubicBezTo>
                  <a:cubicBezTo>
                    <a:pt x="6294121" y="4633291"/>
                    <a:pt x="6341153" y="4602022"/>
                    <a:pt x="6398232" y="4597791"/>
                  </a:cubicBezTo>
                  <a:close/>
                  <a:moveTo>
                    <a:pt x="3792941" y="4588436"/>
                  </a:moveTo>
                  <a:cubicBezTo>
                    <a:pt x="3767547" y="4589494"/>
                    <a:pt x="3713584" y="4623966"/>
                    <a:pt x="3713585" y="4667794"/>
                  </a:cubicBezTo>
                  <a:cubicBezTo>
                    <a:pt x="3713584" y="4711620"/>
                    <a:pt x="3745939" y="4740801"/>
                    <a:pt x="3789766" y="4740801"/>
                  </a:cubicBezTo>
                  <a:cubicBezTo>
                    <a:pt x="3833592" y="4740801"/>
                    <a:pt x="3862244" y="4709062"/>
                    <a:pt x="3865948" y="4661443"/>
                  </a:cubicBezTo>
                  <a:cubicBezTo>
                    <a:pt x="3869652" y="4613824"/>
                    <a:pt x="3818335" y="4587378"/>
                    <a:pt x="3792941" y="4588436"/>
                  </a:cubicBezTo>
                  <a:close/>
                  <a:moveTo>
                    <a:pt x="6959906" y="4575656"/>
                  </a:moveTo>
                  <a:cubicBezTo>
                    <a:pt x="6936706" y="4578827"/>
                    <a:pt x="6911592" y="4590724"/>
                    <a:pt x="6890063" y="4610594"/>
                  </a:cubicBezTo>
                  <a:cubicBezTo>
                    <a:pt x="6847005" y="4650335"/>
                    <a:pt x="6834590" y="4706920"/>
                    <a:pt x="6862334" y="4736981"/>
                  </a:cubicBezTo>
                  <a:cubicBezTo>
                    <a:pt x="6890079" y="4767041"/>
                    <a:pt x="6947475" y="4759195"/>
                    <a:pt x="6990534" y="4719454"/>
                  </a:cubicBezTo>
                  <a:cubicBezTo>
                    <a:pt x="7033593" y="4679714"/>
                    <a:pt x="7046007" y="4623129"/>
                    <a:pt x="7018263" y="4593068"/>
                  </a:cubicBezTo>
                  <a:cubicBezTo>
                    <a:pt x="7004391" y="4578038"/>
                    <a:pt x="6983106" y="4572484"/>
                    <a:pt x="6959906" y="4575656"/>
                  </a:cubicBezTo>
                  <a:close/>
                  <a:moveTo>
                    <a:pt x="3427448" y="4460720"/>
                  </a:moveTo>
                  <a:cubicBezTo>
                    <a:pt x="3360779" y="4458074"/>
                    <a:pt x="3340153" y="4526854"/>
                    <a:pt x="3338566" y="4555952"/>
                  </a:cubicBezTo>
                  <a:cubicBezTo>
                    <a:pt x="3336979" y="4585050"/>
                    <a:pt x="3389354" y="4635838"/>
                    <a:pt x="3417923" y="4635309"/>
                  </a:cubicBezTo>
                  <a:cubicBezTo>
                    <a:pt x="3446492" y="4634780"/>
                    <a:pt x="3511567" y="4594575"/>
                    <a:pt x="3509979" y="4552777"/>
                  </a:cubicBezTo>
                  <a:cubicBezTo>
                    <a:pt x="3508391" y="4510979"/>
                    <a:pt x="3494117" y="4463366"/>
                    <a:pt x="3427448" y="4460720"/>
                  </a:cubicBezTo>
                  <a:close/>
                  <a:moveTo>
                    <a:pt x="6174040" y="4311726"/>
                  </a:moveTo>
                  <a:cubicBezTo>
                    <a:pt x="6132193" y="4318363"/>
                    <a:pt x="6105726" y="4370760"/>
                    <a:pt x="6114924" y="4428757"/>
                  </a:cubicBezTo>
                  <a:cubicBezTo>
                    <a:pt x="6124122" y="4486754"/>
                    <a:pt x="6165502" y="4528390"/>
                    <a:pt x="6207349" y="4521753"/>
                  </a:cubicBezTo>
                  <a:cubicBezTo>
                    <a:pt x="6249196" y="4515117"/>
                    <a:pt x="6275664" y="4462720"/>
                    <a:pt x="6266466" y="4404723"/>
                  </a:cubicBezTo>
                  <a:cubicBezTo>
                    <a:pt x="6257268" y="4346726"/>
                    <a:pt x="6215887" y="4305090"/>
                    <a:pt x="6174040" y="4311726"/>
                  </a:cubicBezTo>
                  <a:close/>
                  <a:moveTo>
                    <a:pt x="7246443" y="4306008"/>
                  </a:moveTo>
                  <a:cubicBezTo>
                    <a:pt x="7169551" y="4306008"/>
                    <a:pt x="7107218" y="4368341"/>
                    <a:pt x="7107218" y="4445233"/>
                  </a:cubicBezTo>
                  <a:cubicBezTo>
                    <a:pt x="7107218" y="4522125"/>
                    <a:pt x="7169551" y="4584458"/>
                    <a:pt x="7246443" y="4584458"/>
                  </a:cubicBezTo>
                  <a:cubicBezTo>
                    <a:pt x="7323335" y="4584458"/>
                    <a:pt x="7385668" y="4522125"/>
                    <a:pt x="7385668" y="4445233"/>
                  </a:cubicBezTo>
                  <a:cubicBezTo>
                    <a:pt x="7385668" y="4368341"/>
                    <a:pt x="7323335" y="4306008"/>
                    <a:pt x="7246443" y="4306008"/>
                  </a:cubicBezTo>
                  <a:close/>
                  <a:moveTo>
                    <a:pt x="6163452" y="4271005"/>
                  </a:moveTo>
                  <a:cubicBezTo>
                    <a:pt x="6231043" y="4260286"/>
                    <a:pt x="6296363" y="4317971"/>
                    <a:pt x="6309349" y="4399850"/>
                  </a:cubicBezTo>
                  <a:cubicBezTo>
                    <a:pt x="6322334" y="4481729"/>
                    <a:pt x="6278068" y="4556794"/>
                    <a:pt x="6210476" y="4567513"/>
                  </a:cubicBezTo>
                  <a:cubicBezTo>
                    <a:pt x="6142885" y="4578233"/>
                    <a:pt x="6077565" y="4520547"/>
                    <a:pt x="6064580" y="4438669"/>
                  </a:cubicBezTo>
                  <a:cubicBezTo>
                    <a:pt x="6051594" y="4356790"/>
                    <a:pt x="6095861" y="4281725"/>
                    <a:pt x="6163452" y="4271005"/>
                  </a:cubicBezTo>
                  <a:close/>
                  <a:moveTo>
                    <a:pt x="7243950" y="4246187"/>
                  </a:moveTo>
                  <a:cubicBezTo>
                    <a:pt x="7352503" y="4246187"/>
                    <a:pt x="7440503" y="4334187"/>
                    <a:pt x="7440503" y="4442740"/>
                  </a:cubicBezTo>
                  <a:cubicBezTo>
                    <a:pt x="7440503" y="4551293"/>
                    <a:pt x="7352503" y="4639293"/>
                    <a:pt x="7243950" y="4639293"/>
                  </a:cubicBezTo>
                  <a:cubicBezTo>
                    <a:pt x="7135397" y="4639293"/>
                    <a:pt x="7047397" y="4551293"/>
                    <a:pt x="7047397" y="4442740"/>
                  </a:cubicBezTo>
                  <a:cubicBezTo>
                    <a:pt x="7047397" y="4334187"/>
                    <a:pt x="7135397" y="4246187"/>
                    <a:pt x="7243950" y="4246187"/>
                  </a:cubicBezTo>
                  <a:close/>
                  <a:moveTo>
                    <a:pt x="3214306" y="4166715"/>
                  </a:moveTo>
                  <a:cubicBezTo>
                    <a:pt x="3159210" y="4160837"/>
                    <a:pt x="3098233" y="4197050"/>
                    <a:pt x="3042906" y="4244223"/>
                  </a:cubicBezTo>
                  <a:lnTo>
                    <a:pt x="3000700" y="4288980"/>
                  </a:lnTo>
                  <a:lnTo>
                    <a:pt x="2975637" y="4281429"/>
                  </a:lnTo>
                  <a:cubicBezTo>
                    <a:pt x="2962303" y="4278491"/>
                    <a:pt x="2952785" y="4277862"/>
                    <a:pt x="2950191" y="4280723"/>
                  </a:cubicBezTo>
                  <a:cubicBezTo>
                    <a:pt x="2947598" y="4283583"/>
                    <a:pt x="2950631" y="4291362"/>
                    <a:pt x="2957152" y="4301809"/>
                  </a:cubicBezTo>
                  <a:lnTo>
                    <a:pt x="2975776" y="4326564"/>
                  </a:lnTo>
                  <a:lnTo>
                    <a:pt x="2942733" y="4385523"/>
                  </a:lnTo>
                  <a:cubicBezTo>
                    <a:pt x="2909170" y="4473704"/>
                    <a:pt x="2920479" y="4562127"/>
                    <a:pt x="2978497" y="4606315"/>
                  </a:cubicBezTo>
                  <a:cubicBezTo>
                    <a:pt x="3007505" y="4628408"/>
                    <a:pt x="3044071" y="4636304"/>
                    <a:pt x="3082896" y="4631704"/>
                  </a:cubicBezTo>
                  <a:lnTo>
                    <a:pt x="3111323" y="4625420"/>
                  </a:lnTo>
                  <a:lnTo>
                    <a:pt x="3028467" y="4568247"/>
                  </a:lnTo>
                  <a:cubicBezTo>
                    <a:pt x="2996715" y="4546335"/>
                    <a:pt x="2988738" y="4502835"/>
                    <a:pt x="3010649" y="4471084"/>
                  </a:cubicBezTo>
                  <a:lnTo>
                    <a:pt x="3054184" y="4407992"/>
                  </a:lnTo>
                  <a:lnTo>
                    <a:pt x="3100883" y="4433535"/>
                  </a:lnTo>
                  <a:cubicBezTo>
                    <a:pt x="3116760" y="4438025"/>
                    <a:pt x="3148226" y="4421440"/>
                    <a:pt x="3163534" y="4412983"/>
                  </a:cubicBezTo>
                  <a:cubicBezTo>
                    <a:pt x="3182224" y="4372218"/>
                    <a:pt x="3147559" y="4350347"/>
                    <a:pt x="3114647" y="4325658"/>
                  </a:cubicBezTo>
                  <a:lnTo>
                    <a:pt x="3152999" y="4264792"/>
                  </a:lnTo>
                  <a:cubicBezTo>
                    <a:pt x="3174910" y="4233039"/>
                    <a:pt x="3224761" y="4212361"/>
                    <a:pt x="3256514" y="4234271"/>
                  </a:cubicBezTo>
                  <a:lnTo>
                    <a:pt x="3336618" y="4287579"/>
                  </a:lnTo>
                  <a:cubicBezTo>
                    <a:pt x="3342258" y="4280614"/>
                    <a:pt x="3313915" y="4215797"/>
                    <a:pt x="3293530" y="4195653"/>
                  </a:cubicBezTo>
                  <a:cubicBezTo>
                    <a:pt x="3273145" y="4175509"/>
                    <a:pt x="3238792" y="4169330"/>
                    <a:pt x="3214306" y="4166715"/>
                  </a:cubicBezTo>
                  <a:close/>
                  <a:moveTo>
                    <a:pt x="3915256" y="3946036"/>
                  </a:moveTo>
                  <a:lnTo>
                    <a:pt x="3913054" y="3946117"/>
                  </a:lnTo>
                  <a:cubicBezTo>
                    <a:pt x="3911162" y="3946540"/>
                    <a:pt x="3907956" y="3948818"/>
                    <a:pt x="3907129" y="3949792"/>
                  </a:cubicBezTo>
                  <a:cubicBezTo>
                    <a:pt x="3906303" y="3950767"/>
                    <a:pt x="3907260" y="3951796"/>
                    <a:pt x="3908095" y="3951965"/>
                  </a:cubicBezTo>
                  <a:cubicBezTo>
                    <a:pt x="3908929" y="3952133"/>
                    <a:pt x="3910894" y="3950647"/>
                    <a:pt x="3912136" y="3950803"/>
                  </a:cubicBezTo>
                  <a:cubicBezTo>
                    <a:pt x="3913378" y="3950959"/>
                    <a:pt x="3914799" y="3951716"/>
                    <a:pt x="3915172" y="3952338"/>
                  </a:cubicBezTo>
                  <a:cubicBezTo>
                    <a:pt x="3915545" y="3952960"/>
                    <a:pt x="3915153" y="3953950"/>
                    <a:pt x="3914376" y="3954537"/>
                  </a:cubicBezTo>
                  <a:cubicBezTo>
                    <a:pt x="3913599" y="3955123"/>
                    <a:pt x="3910382" y="3955451"/>
                    <a:pt x="3910882" y="3956419"/>
                  </a:cubicBezTo>
                  <a:cubicBezTo>
                    <a:pt x="3911382" y="3957386"/>
                    <a:pt x="3916491" y="3958619"/>
                    <a:pt x="3917376" y="3960345"/>
                  </a:cubicBezTo>
                  <a:cubicBezTo>
                    <a:pt x="3918261" y="3962071"/>
                    <a:pt x="3917538" y="3965312"/>
                    <a:pt x="3916192" y="3966775"/>
                  </a:cubicBezTo>
                  <a:cubicBezTo>
                    <a:pt x="3914846" y="3968238"/>
                    <a:pt x="3911313" y="3967127"/>
                    <a:pt x="3909302" y="3969124"/>
                  </a:cubicBezTo>
                  <a:cubicBezTo>
                    <a:pt x="3907290" y="3971121"/>
                    <a:pt x="3904133" y="3975595"/>
                    <a:pt x="3904124" y="3978756"/>
                  </a:cubicBezTo>
                  <a:cubicBezTo>
                    <a:pt x="3904115" y="3981918"/>
                    <a:pt x="3906689" y="3986975"/>
                    <a:pt x="3909247" y="3988092"/>
                  </a:cubicBezTo>
                  <a:cubicBezTo>
                    <a:pt x="3911805" y="3989210"/>
                    <a:pt x="3917067" y="3987718"/>
                    <a:pt x="3919471" y="3985460"/>
                  </a:cubicBezTo>
                  <a:cubicBezTo>
                    <a:pt x="3921876" y="3983202"/>
                    <a:pt x="3923581" y="3977389"/>
                    <a:pt x="3923675" y="3974544"/>
                  </a:cubicBezTo>
                  <a:cubicBezTo>
                    <a:pt x="3923768" y="3971699"/>
                    <a:pt x="3919933" y="3970424"/>
                    <a:pt x="3920031" y="3968391"/>
                  </a:cubicBezTo>
                  <a:cubicBezTo>
                    <a:pt x="3920130" y="3966357"/>
                    <a:pt x="3922416" y="3962705"/>
                    <a:pt x="3924267" y="3962344"/>
                  </a:cubicBezTo>
                  <a:cubicBezTo>
                    <a:pt x="3926117" y="3961981"/>
                    <a:pt x="3930418" y="3964502"/>
                    <a:pt x="3931321" y="3964352"/>
                  </a:cubicBezTo>
                  <a:cubicBezTo>
                    <a:pt x="3932224" y="3964202"/>
                    <a:pt x="3930010" y="3962324"/>
                    <a:pt x="3929684" y="3961444"/>
                  </a:cubicBezTo>
                  <a:cubicBezTo>
                    <a:pt x="3929359" y="3960564"/>
                    <a:pt x="3929670" y="3959145"/>
                    <a:pt x="3930301" y="3958700"/>
                  </a:cubicBezTo>
                  <a:cubicBezTo>
                    <a:pt x="3930932" y="3958256"/>
                    <a:pt x="3932640" y="3958196"/>
                    <a:pt x="3933471" y="3958778"/>
                  </a:cubicBezTo>
                  <a:cubicBezTo>
                    <a:pt x="3934301" y="3959359"/>
                    <a:pt x="3934650" y="3961404"/>
                    <a:pt x="3935285" y="3962191"/>
                  </a:cubicBezTo>
                  <a:cubicBezTo>
                    <a:pt x="3935919" y="3962977"/>
                    <a:pt x="3937247" y="3964056"/>
                    <a:pt x="3937651" y="3963122"/>
                  </a:cubicBezTo>
                  <a:cubicBezTo>
                    <a:pt x="3938056" y="3962189"/>
                    <a:pt x="3938085" y="3958051"/>
                    <a:pt x="3937712" y="3956590"/>
                  </a:cubicBezTo>
                  <a:cubicBezTo>
                    <a:pt x="3937338" y="3955129"/>
                    <a:pt x="3936749" y="3955165"/>
                    <a:pt x="3933544" y="3953609"/>
                  </a:cubicBezTo>
                  <a:cubicBezTo>
                    <a:pt x="3930339" y="3952053"/>
                    <a:pt x="3921743" y="3948567"/>
                    <a:pt x="3918483" y="3947256"/>
                  </a:cubicBezTo>
                  <a:cubicBezTo>
                    <a:pt x="3916854" y="3946601"/>
                    <a:pt x="3915969" y="3946210"/>
                    <a:pt x="3915256" y="3946036"/>
                  </a:cubicBezTo>
                  <a:close/>
                  <a:moveTo>
                    <a:pt x="3937775" y="3939938"/>
                  </a:moveTo>
                  <a:cubicBezTo>
                    <a:pt x="3935869" y="3943678"/>
                    <a:pt x="3938299" y="3947383"/>
                    <a:pt x="3939682" y="3949534"/>
                  </a:cubicBezTo>
                  <a:cubicBezTo>
                    <a:pt x="3941066" y="3951685"/>
                    <a:pt x="3943255" y="3953264"/>
                    <a:pt x="3946076" y="3952843"/>
                  </a:cubicBezTo>
                  <a:cubicBezTo>
                    <a:pt x="3948897" y="3952422"/>
                    <a:pt x="3948030" y="3950624"/>
                    <a:pt x="3956607" y="3947007"/>
                  </a:cubicBezTo>
                  <a:cubicBezTo>
                    <a:pt x="3947449" y="3945943"/>
                    <a:pt x="3940306" y="3938821"/>
                    <a:pt x="3937775" y="3939938"/>
                  </a:cubicBezTo>
                  <a:close/>
                  <a:moveTo>
                    <a:pt x="3907792" y="3922932"/>
                  </a:moveTo>
                  <a:cubicBezTo>
                    <a:pt x="3911195" y="3931595"/>
                    <a:pt x="3908678" y="3931339"/>
                    <a:pt x="3909970" y="3934012"/>
                  </a:cubicBezTo>
                  <a:cubicBezTo>
                    <a:pt x="3911262" y="3936684"/>
                    <a:pt x="3913207" y="3939164"/>
                    <a:pt x="3915546" y="3938969"/>
                  </a:cubicBezTo>
                  <a:cubicBezTo>
                    <a:pt x="3917886" y="3938775"/>
                    <a:pt x="3922662" y="3936822"/>
                    <a:pt x="3924007" y="3932845"/>
                  </a:cubicBezTo>
                  <a:cubicBezTo>
                    <a:pt x="3923038" y="3930254"/>
                    <a:pt x="3914951" y="3928741"/>
                    <a:pt x="3907792" y="3922932"/>
                  </a:cubicBezTo>
                  <a:close/>
                  <a:moveTo>
                    <a:pt x="3901595" y="3905361"/>
                  </a:moveTo>
                  <a:cubicBezTo>
                    <a:pt x="3904355" y="3906081"/>
                    <a:pt x="3908308" y="3909386"/>
                    <a:pt x="3910677" y="3910587"/>
                  </a:cubicBezTo>
                  <a:cubicBezTo>
                    <a:pt x="3913575" y="3903392"/>
                    <a:pt x="3916533" y="3907036"/>
                    <a:pt x="3921256" y="3906413"/>
                  </a:cubicBezTo>
                  <a:cubicBezTo>
                    <a:pt x="3925542" y="3905426"/>
                    <a:pt x="3930216" y="3905215"/>
                    <a:pt x="3935961" y="3906849"/>
                  </a:cubicBezTo>
                  <a:cubicBezTo>
                    <a:pt x="3941706" y="3908484"/>
                    <a:pt x="3951380" y="3912719"/>
                    <a:pt x="3955727" y="3916219"/>
                  </a:cubicBezTo>
                  <a:cubicBezTo>
                    <a:pt x="3960074" y="3919718"/>
                    <a:pt x="3961829" y="3921057"/>
                    <a:pt x="3962043" y="3927845"/>
                  </a:cubicBezTo>
                  <a:cubicBezTo>
                    <a:pt x="3965377" y="3930898"/>
                    <a:pt x="3969623" y="3933428"/>
                    <a:pt x="3967441" y="3937154"/>
                  </a:cubicBezTo>
                  <a:cubicBezTo>
                    <a:pt x="3977038" y="3937739"/>
                    <a:pt x="3978838" y="3942244"/>
                    <a:pt x="3978867" y="3945372"/>
                  </a:cubicBezTo>
                  <a:cubicBezTo>
                    <a:pt x="3978896" y="3948499"/>
                    <a:pt x="3969564" y="3954588"/>
                    <a:pt x="3967614" y="3955921"/>
                  </a:cubicBezTo>
                  <a:cubicBezTo>
                    <a:pt x="3969590" y="3960657"/>
                    <a:pt x="3969882" y="3961661"/>
                    <a:pt x="3969184" y="3965790"/>
                  </a:cubicBezTo>
                  <a:cubicBezTo>
                    <a:pt x="3968487" y="3969920"/>
                    <a:pt x="3965789" y="3976211"/>
                    <a:pt x="3963427" y="3980697"/>
                  </a:cubicBezTo>
                  <a:cubicBezTo>
                    <a:pt x="3961066" y="3985183"/>
                    <a:pt x="3956411" y="3989658"/>
                    <a:pt x="3955015" y="3992706"/>
                  </a:cubicBezTo>
                  <a:cubicBezTo>
                    <a:pt x="3953619" y="3995754"/>
                    <a:pt x="3952012" y="3998550"/>
                    <a:pt x="3955053" y="3998986"/>
                  </a:cubicBezTo>
                  <a:cubicBezTo>
                    <a:pt x="3958093" y="3999422"/>
                    <a:pt x="3966443" y="3996239"/>
                    <a:pt x="3973260" y="3995323"/>
                  </a:cubicBezTo>
                  <a:lnTo>
                    <a:pt x="3992933" y="3992695"/>
                  </a:lnTo>
                  <a:cubicBezTo>
                    <a:pt x="4025759" y="3989217"/>
                    <a:pt x="4057797" y="3994168"/>
                    <a:pt x="4076342" y="3996741"/>
                  </a:cubicBezTo>
                  <a:lnTo>
                    <a:pt x="4105763" y="4001104"/>
                  </a:lnTo>
                  <a:lnTo>
                    <a:pt x="4138746" y="4003718"/>
                  </a:lnTo>
                  <a:cubicBezTo>
                    <a:pt x="4179554" y="4002435"/>
                    <a:pt x="4213249" y="3989450"/>
                    <a:pt x="4212160" y="3979664"/>
                  </a:cubicBezTo>
                  <a:cubicBezTo>
                    <a:pt x="4211120" y="3970325"/>
                    <a:pt x="4151856" y="3978135"/>
                    <a:pt x="4128240" y="3977681"/>
                  </a:cubicBezTo>
                  <a:cubicBezTo>
                    <a:pt x="4104624" y="3977227"/>
                    <a:pt x="4086181" y="3979141"/>
                    <a:pt x="4070464" y="3976941"/>
                  </a:cubicBezTo>
                  <a:cubicBezTo>
                    <a:pt x="4054748" y="3974740"/>
                    <a:pt x="4039609" y="3970493"/>
                    <a:pt x="4033940" y="3964478"/>
                  </a:cubicBezTo>
                  <a:cubicBezTo>
                    <a:pt x="4028271" y="3958463"/>
                    <a:pt x="4032126" y="3946320"/>
                    <a:pt x="4036449" y="3940851"/>
                  </a:cubicBezTo>
                  <a:cubicBezTo>
                    <a:pt x="4039979" y="3936386"/>
                    <a:pt x="4046284" y="3929703"/>
                    <a:pt x="4072514" y="3920791"/>
                  </a:cubicBezTo>
                  <a:cubicBezTo>
                    <a:pt x="4074939" y="3914569"/>
                    <a:pt x="4090850" y="3912224"/>
                    <a:pt x="4099195" y="3910768"/>
                  </a:cubicBezTo>
                  <a:cubicBezTo>
                    <a:pt x="4105446" y="3909313"/>
                    <a:pt x="4123154" y="3910774"/>
                    <a:pt x="4139646" y="3912256"/>
                  </a:cubicBezTo>
                  <a:cubicBezTo>
                    <a:pt x="4156781" y="3913796"/>
                    <a:pt x="4177833" y="3920560"/>
                    <a:pt x="4200212" y="3909237"/>
                  </a:cubicBezTo>
                  <a:cubicBezTo>
                    <a:pt x="4198609" y="3920115"/>
                    <a:pt x="4155915" y="3923998"/>
                    <a:pt x="4137390" y="3924034"/>
                  </a:cubicBezTo>
                  <a:cubicBezTo>
                    <a:pt x="4148612" y="3928360"/>
                    <a:pt x="4164181" y="3925853"/>
                    <a:pt x="4175942" y="3924909"/>
                  </a:cubicBezTo>
                  <a:cubicBezTo>
                    <a:pt x="4187704" y="3923965"/>
                    <a:pt x="4196763" y="3920025"/>
                    <a:pt x="4207960" y="3918369"/>
                  </a:cubicBezTo>
                  <a:cubicBezTo>
                    <a:pt x="4219156" y="3916713"/>
                    <a:pt x="4231710" y="3914513"/>
                    <a:pt x="4243123" y="3914975"/>
                  </a:cubicBezTo>
                  <a:cubicBezTo>
                    <a:pt x="4254536" y="3915437"/>
                    <a:pt x="4274188" y="3919081"/>
                    <a:pt x="4276437" y="3921142"/>
                  </a:cubicBezTo>
                  <a:cubicBezTo>
                    <a:pt x="4265194" y="3919535"/>
                    <a:pt x="4236844" y="3924092"/>
                    <a:pt x="4222577" y="3926378"/>
                  </a:cubicBezTo>
                  <a:cubicBezTo>
                    <a:pt x="4208311" y="3928663"/>
                    <a:pt x="4200513" y="3932424"/>
                    <a:pt x="4190838" y="3934857"/>
                  </a:cubicBezTo>
                  <a:cubicBezTo>
                    <a:pt x="4181163" y="3937289"/>
                    <a:pt x="4172929" y="3939296"/>
                    <a:pt x="4164529" y="3940973"/>
                  </a:cubicBezTo>
                  <a:cubicBezTo>
                    <a:pt x="4156129" y="3942651"/>
                    <a:pt x="4150765" y="3944056"/>
                    <a:pt x="4140438" y="3944923"/>
                  </a:cubicBezTo>
                  <a:cubicBezTo>
                    <a:pt x="4130111" y="3945790"/>
                    <a:pt x="4114125" y="3948337"/>
                    <a:pt x="4102567" y="3946176"/>
                  </a:cubicBezTo>
                  <a:cubicBezTo>
                    <a:pt x="4091009" y="3944015"/>
                    <a:pt x="4073920" y="3940844"/>
                    <a:pt x="4071087" y="3931958"/>
                  </a:cubicBezTo>
                  <a:cubicBezTo>
                    <a:pt x="4060057" y="3934797"/>
                    <a:pt x="4029677" y="3955708"/>
                    <a:pt x="4051679" y="3961435"/>
                  </a:cubicBezTo>
                  <a:cubicBezTo>
                    <a:pt x="4087808" y="3970839"/>
                    <a:pt x="4175431" y="3956939"/>
                    <a:pt x="4204101" y="3962205"/>
                  </a:cubicBezTo>
                  <a:cubicBezTo>
                    <a:pt x="4232771" y="3967471"/>
                    <a:pt x="4229796" y="3984353"/>
                    <a:pt x="4223700" y="3993032"/>
                  </a:cubicBezTo>
                  <a:cubicBezTo>
                    <a:pt x="4217605" y="4001711"/>
                    <a:pt x="4173775" y="4013879"/>
                    <a:pt x="4167527" y="4014277"/>
                  </a:cubicBezTo>
                  <a:lnTo>
                    <a:pt x="4112456" y="4017781"/>
                  </a:lnTo>
                  <a:lnTo>
                    <a:pt x="4113400" y="4021542"/>
                  </a:lnTo>
                  <a:cubicBezTo>
                    <a:pt x="4114518" y="4025185"/>
                    <a:pt x="4116197" y="4028095"/>
                    <a:pt x="4120365" y="4029884"/>
                  </a:cubicBezTo>
                  <a:cubicBezTo>
                    <a:pt x="4128700" y="4033462"/>
                    <a:pt x="4132218" y="4035233"/>
                    <a:pt x="4136251" y="4038117"/>
                  </a:cubicBezTo>
                  <a:cubicBezTo>
                    <a:pt x="4140285" y="4041000"/>
                    <a:pt x="4146248" y="4048609"/>
                    <a:pt x="4145003" y="4052853"/>
                  </a:cubicBezTo>
                  <a:cubicBezTo>
                    <a:pt x="4143758" y="4057097"/>
                    <a:pt x="4127781" y="4062429"/>
                    <a:pt x="4128779" y="4063581"/>
                  </a:cubicBezTo>
                  <a:cubicBezTo>
                    <a:pt x="4129778" y="4069095"/>
                    <a:pt x="4135991" y="4067083"/>
                    <a:pt x="4142706" y="4072850"/>
                  </a:cubicBezTo>
                  <a:cubicBezTo>
                    <a:pt x="4135567" y="4080503"/>
                    <a:pt x="4131476" y="4075563"/>
                    <a:pt x="4128718" y="4079056"/>
                  </a:cubicBezTo>
                  <a:cubicBezTo>
                    <a:pt x="4125960" y="4082548"/>
                    <a:pt x="4118942" y="4082648"/>
                    <a:pt x="4126159" y="4093805"/>
                  </a:cubicBezTo>
                  <a:cubicBezTo>
                    <a:pt x="4120288" y="4095801"/>
                    <a:pt x="4119871" y="4093333"/>
                    <a:pt x="4116180" y="4091029"/>
                  </a:cubicBezTo>
                  <a:cubicBezTo>
                    <a:pt x="4115980" y="4097450"/>
                    <a:pt x="4112653" y="4101535"/>
                    <a:pt x="4109252" y="4103101"/>
                  </a:cubicBezTo>
                  <a:cubicBezTo>
                    <a:pt x="4105850" y="4104668"/>
                    <a:pt x="4098945" y="4098412"/>
                    <a:pt x="4095769" y="4100430"/>
                  </a:cubicBezTo>
                  <a:cubicBezTo>
                    <a:pt x="4092592" y="4102447"/>
                    <a:pt x="4092717" y="4112124"/>
                    <a:pt x="4090194" y="4115206"/>
                  </a:cubicBezTo>
                  <a:cubicBezTo>
                    <a:pt x="4087671" y="4118288"/>
                    <a:pt x="4086347" y="4117033"/>
                    <a:pt x="4080629" y="4118923"/>
                  </a:cubicBezTo>
                  <a:cubicBezTo>
                    <a:pt x="4078277" y="4120678"/>
                    <a:pt x="4076756" y="4118590"/>
                    <a:pt x="4080010" y="4126612"/>
                  </a:cubicBezTo>
                  <a:cubicBezTo>
                    <a:pt x="4072797" y="4122331"/>
                    <a:pt x="4071745" y="4118038"/>
                    <a:pt x="4073978" y="4112083"/>
                  </a:cubicBezTo>
                  <a:cubicBezTo>
                    <a:pt x="4068241" y="4107895"/>
                    <a:pt x="4069686" y="4107753"/>
                    <a:pt x="4070706" y="4105125"/>
                  </a:cubicBezTo>
                  <a:cubicBezTo>
                    <a:pt x="4071726" y="4102498"/>
                    <a:pt x="4076343" y="4100459"/>
                    <a:pt x="4080098" y="4096316"/>
                  </a:cubicBezTo>
                  <a:cubicBezTo>
                    <a:pt x="4075127" y="4093919"/>
                    <a:pt x="4068423" y="4101121"/>
                    <a:pt x="4065315" y="4101212"/>
                  </a:cubicBezTo>
                  <a:cubicBezTo>
                    <a:pt x="4062207" y="4101303"/>
                    <a:pt x="4063154" y="4096049"/>
                    <a:pt x="4061450" y="4096861"/>
                  </a:cubicBezTo>
                  <a:cubicBezTo>
                    <a:pt x="4059745" y="4097674"/>
                    <a:pt x="4055304" y="4099802"/>
                    <a:pt x="4055088" y="4106090"/>
                  </a:cubicBezTo>
                  <a:cubicBezTo>
                    <a:pt x="4051980" y="4100670"/>
                    <a:pt x="4049671" y="4094427"/>
                    <a:pt x="4057930" y="4090461"/>
                  </a:cubicBezTo>
                  <a:cubicBezTo>
                    <a:pt x="4054589" y="4087280"/>
                    <a:pt x="4052384" y="4081087"/>
                    <a:pt x="4058181" y="4079522"/>
                  </a:cubicBezTo>
                  <a:cubicBezTo>
                    <a:pt x="4062879" y="4078254"/>
                    <a:pt x="4064264" y="4081954"/>
                    <a:pt x="4071987" y="4079214"/>
                  </a:cubicBezTo>
                  <a:cubicBezTo>
                    <a:pt x="4063274" y="4074112"/>
                    <a:pt x="4067656" y="4070807"/>
                    <a:pt x="4070354" y="4069200"/>
                  </a:cubicBezTo>
                  <a:cubicBezTo>
                    <a:pt x="4063674" y="4070113"/>
                    <a:pt x="4064323" y="4068436"/>
                    <a:pt x="4055605" y="4070824"/>
                  </a:cubicBezTo>
                  <a:cubicBezTo>
                    <a:pt x="4058946" y="4066425"/>
                    <a:pt x="4068528" y="4060390"/>
                    <a:pt x="4073179" y="4063413"/>
                  </a:cubicBezTo>
                  <a:cubicBezTo>
                    <a:pt x="4077629" y="4062858"/>
                    <a:pt x="4078815" y="4062605"/>
                    <a:pt x="4082053" y="4064291"/>
                  </a:cubicBezTo>
                  <a:cubicBezTo>
                    <a:pt x="4085290" y="4065976"/>
                    <a:pt x="4088795" y="4073603"/>
                    <a:pt x="4092605" y="4073528"/>
                  </a:cubicBezTo>
                  <a:cubicBezTo>
                    <a:pt x="4096415" y="4073454"/>
                    <a:pt x="4102070" y="4066596"/>
                    <a:pt x="4104914" y="4063846"/>
                  </a:cubicBezTo>
                  <a:cubicBezTo>
                    <a:pt x="4107759" y="4061097"/>
                    <a:pt x="4110634" y="4059692"/>
                    <a:pt x="4109672" y="4057030"/>
                  </a:cubicBezTo>
                  <a:cubicBezTo>
                    <a:pt x="4108710" y="4054368"/>
                    <a:pt x="4103565" y="4050414"/>
                    <a:pt x="4099141" y="4047872"/>
                  </a:cubicBezTo>
                  <a:cubicBezTo>
                    <a:pt x="4094718" y="4045330"/>
                    <a:pt x="4095561" y="4046442"/>
                    <a:pt x="4083131" y="4041777"/>
                  </a:cubicBezTo>
                  <a:cubicBezTo>
                    <a:pt x="4072827" y="4046131"/>
                    <a:pt x="4063861" y="4047566"/>
                    <a:pt x="4038172" y="4044899"/>
                  </a:cubicBezTo>
                  <a:lnTo>
                    <a:pt x="4024782" y="4043329"/>
                  </a:lnTo>
                  <a:lnTo>
                    <a:pt x="4027515" y="4045784"/>
                  </a:lnTo>
                  <a:cubicBezTo>
                    <a:pt x="4041846" y="4060489"/>
                    <a:pt x="4040221" y="4073383"/>
                    <a:pt x="4039391" y="4094429"/>
                  </a:cubicBezTo>
                  <a:cubicBezTo>
                    <a:pt x="4048164" y="4099190"/>
                    <a:pt x="4050674" y="4108129"/>
                    <a:pt x="4050733" y="4116772"/>
                  </a:cubicBezTo>
                  <a:cubicBezTo>
                    <a:pt x="4050791" y="4125415"/>
                    <a:pt x="4043836" y="4121973"/>
                    <a:pt x="4039742" y="4122729"/>
                  </a:cubicBezTo>
                  <a:cubicBezTo>
                    <a:pt x="4035648" y="4123485"/>
                    <a:pt x="4029324" y="4121187"/>
                    <a:pt x="4026172" y="4121309"/>
                  </a:cubicBezTo>
                  <a:cubicBezTo>
                    <a:pt x="4023019" y="4121431"/>
                    <a:pt x="4021934" y="4121344"/>
                    <a:pt x="4020825" y="4123462"/>
                  </a:cubicBezTo>
                  <a:cubicBezTo>
                    <a:pt x="4019716" y="4125581"/>
                    <a:pt x="4021978" y="4131580"/>
                    <a:pt x="4019516" y="4134018"/>
                  </a:cubicBezTo>
                  <a:cubicBezTo>
                    <a:pt x="4017055" y="4136457"/>
                    <a:pt x="4009098" y="4138610"/>
                    <a:pt x="4006057" y="4138093"/>
                  </a:cubicBezTo>
                  <a:cubicBezTo>
                    <a:pt x="4003521" y="4137239"/>
                    <a:pt x="4002243" y="4130958"/>
                    <a:pt x="3999526" y="4130042"/>
                  </a:cubicBezTo>
                  <a:cubicBezTo>
                    <a:pt x="3997071" y="4131220"/>
                    <a:pt x="3996118" y="4129508"/>
                    <a:pt x="3990802" y="4129370"/>
                  </a:cubicBezTo>
                  <a:cubicBezTo>
                    <a:pt x="3993863" y="4134206"/>
                    <a:pt x="3988822" y="4138218"/>
                    <a:pt x="3986043" y="4139339"/>
                  </a:cubicBezTo>
                  <a:cubicBezTo>
                    <a:pt x="3986404" y="4141768"/>
                    <a:pt x="3989737" y="4143849"/>
                    <a:pt x="3995590" y="4146130"/>
                  </a:cubicBezTo>
                  <a:cubicBezTo>
                    <a:pt x="3984951" y="4150506"/>
                    <a:pt x="3976820" y="4143739"/>
                    <a:pt x="3977793" y="4139065"/>
                  </a:cubicBezTo>
                  <a:cubicBezTo>
                    <a:pt x="3977457" y="4136485"/>
                    <a:pt x="3978558" y="4136301"/>
                    <a:pt x="3976298" y="4134056"/>
                  </a:cubicBezTo>
                  <a:cubicBezTo>
                    <a:pt x="3977964" y="4131811"/>
                    <a:pt x="3974625" y="4120402"/>
                    <a:pt x="3973653" y="4131876"/>
                  </a:cubicBezTo>
                  <a:cubicBezTo>
                    <a:pt x="3967882" y="4128430"/>
                    <a:pt x="3967377" y="4132658"/>
                    <a:pt x="3967326" y="4133532"/>
                  </a:cubicBezTo>
                  <a:cubicBezTo>
                    <a:pt x="3967275" y="4134406"/>
                    <a:pt x="3968603" y="4135505"/>
                    <a:pt x="3973346" y="4137120"/>
                  </a:cubicBezTo>
                  <a:cubicBezTo>
                    <a:pt x="3968143" y="4138210"/>
                    <a:pt x="3959897" y="4137838"/>
                    <a:pt x="3960970" y="4133009"/>
                  </a:cubicBezTo>
                  <a:cubicBezTo>
                    <a:pt x="3957069" y="4126871"/>
                    <a:pt x="3956129" y="4124087"/>
                    <a:pt x="3955961" y="4120972"/>
                  </a:cubicBezTo>
                  <a:cubicBezTo>
                    <a:pt x="3955792" y="4117856"/>
                    <a:pt x="3957524" y="4115644"/>
                    <a:pt x="3959961" y="4114317"/>
                  </a:cubicBezTo>
                  <a:cubicBezTo>
                    <a:pt x="3962397" y="4112990"/>
                    <a:pt x="3968260" y="4113818"/>
                    <a:pt x="3970578" y="4113008"/>
                  </a:cubicBezTo>
                  <a:cubicBezTo>
                    <a:pt x="3972896" y="4112198"/>
                    <a:pt x="3974797" y="4109824"/>
                    <a:pt x="3973868" y="4109456"/>
                  </a:cubicBezTo>
                  <a:cubicBezTo>
                    <a:pt x="3972940" y="4109089"/>
                    <a:pt x="3967463" y="4111158"/>
                    <a:pt x="3965008" y="4110803"/>
                  </a:cubicBezTo>
                  <a:cubicBezTo>
                    <a:pt x="3962552" y="4110448"/>
                    <a:pt x="3960041" y="4108903"/>
                    <a:pt x="3959138" y="4107327"/>
                  </a:cubicBezTo>
                  <a:cubicBezTo>
                    <a:pt x="3958234" y="4105750"/>
                    <a:pt x="3961775" y="4101512"/>
                    <a:pt x="3959588" y="4101344"/>
                  </a:cubicBezTo>
                  <a:cubicBezTo>
                    <a:pt x="3957400" y="4101176"/>
                    <a:pt x="3956093" y="4101998"/>
                    <a:pt x="3947848" y="4107103"/>
                  </a:cubicBezTo>
                  <a:cubicBezTo>
                    <a:pt x="3949580" y="4102710"/>
                    <a:pt x="3950780" y="4093439"/>
                    <a:pt x="3963175" y="4092524"/>
                  </a:cubicBezTo>
                  <a:cubicBezTo>
                    <a:pt x="3966670" y="4087420"/>
                    <a:pt x="3972292" y="4088186"/>
                    <a:pt x="3975625" y="4089045"/>
                  </a:cubicBezTo>
                  <a:cubicBezTo>
                    <a:pt x="3978959" y="4089905"/>
                    <a:pt x="3980479" y="4094535"/>
                    <a:pt x="3983177" y="4097681"/>
                  </a:cubicBezTo>
                  <a:cubicBezTo>
                    <a:pt x="3985875" y="4100828"/>
                    <a:pt x="3988237" y="4106827"/>
                    <a:pt x="3991814" y="4107924"/>
                  </a:cubicBezTo>
                  <a:cubicBezTo>
                    <a:pt x="3995390" y="4109020"/>
                    <a:pt x="4000848" y="4105195"/>
                    <a:pt x="4004637" y="4104261"/>
                  </a:cubicBezTo>
                  <a:cubicBezTo>
                    <a:pt x="4008425" y="4103327"/>
                    <a:pt x="4009521" y="4103676"/>
                    <a:pt x="4014544" y="4102318"/>
                  </a:cubicBezTo>
                  <a:cubicBezTo>
                    <a:pt x="4010144" y="4097033"/>
                    <a:pt x="4006015" y="4094833"/>
                    <a:pt x="4002057" y="4089479"/>
                  </a:cubicBezTo>
                  <a:cubicBezTo>
                    <a:pt x="3995153" y="4080143"/>
                    <a:pt x="3992709" y="4069006"/>
                    <a:pt x="3999478" y="4052675"/>
                  </a:cubicBezTo>
                  <a:lnTo>
                    <a:pt x="4001590" y="4047177"/>
                  </a:lnTo>
                  <a:cubicBezTo>
                    <a:pt x="3981105" y="4051570"/>
                    <a:pt x="3964378" y="4065816"/>
                    <a:pt x="3949654" y="4065366"/>
                  </a:cubicBezTo>
                  <a:cubicBezTo>
                    <a:pt x="3948894" y="4070619"/>
                    <a:pt x="3945747" y="4087894"/>
                    <a:pt x="3937476" y="4103442"/>
                  </a:cubicBezTo>
                  <a:cubicBezTo>
                    <a:pt x="3938430" y="4110723"/>
                    <a:pt x="3926865" y="4116703"/>
                    <a:pt x="3916114" y="4119521"/>
                  </a:cubicBezTo>
                  <a:cubicBezTo>
                    <a:pt x="3916620" y="4115270"/>
                    <a:pt x="3921493" y="4116631"/>
                    <a:pt x="3920965" y="4111184"/>
                  </a:cubicBezTo>
                  <a:cubicBezTo>
                    <a:pt x="3910489" y="4117516"/>
                    <a:pt x="3904943" y="4114058"/>
                    <a:pt x="3899680" y="4118073"/>
                  </a:cubicBezTo>
                  <a:cubicBezTo>
                    <a:pt x="3894416" y="4122088"/>
                    <a:pt x="3892224" y="4124653"/>
                    <a:pt x="3889384" y="4135272"/>
                  </a:cubicBezTo>
                  <a:cubicBezTo>
                    <a:pt x="3886892" y="4127829"/>
                    <a:pt x="3888621" y="4126789"/>
                    <a:pt x="3888659" y="4121841"/>
                  </a:cubicBezTo>
                  <a:cubicBezTo>
                    <a:pt x="3886341" y="4123175"/>
                    <a:pt x="3885553" y="4120671"/>
                    <a:pt x="3880971" y="4125216"/>
                  </a:cubicBezTo>
                  <a:cubicBezTo>
                    <a:pt x="3879792" y="4119029"/>
                    <a:pt x="3879371" y="4123970"/>
                    <a:pt x="3880973" y="4114821"/>
                  </a:cubicBezTo>
                  <a:cubicBezTo>
                    <a:pt x="3877863" y="4114572"/>
                    <a:pt x="3867272" y="4117955"/>
                    <a:pt x="3863187" y="4117441"/>
                  </a:cubicBezTo>
                  <a:cubicBezTo>
                    <a:pt x="3859101" y="4116926"/>
                    <a:pt x="3858907" y="4113009"/>
                    <a:pt x="3856459" y="4111731"/>
                  </a:cubicBezTo>
                  <a:cubicBezTo>
                    <a:pt x="3854273" y="4119091"/>
                    <a:pt x="3845542" y="4126024"/>
                    <a:pt x="3843874" y="4126001"/>
                  </a:cubicBezTo>
                  <a:cubicBezTo>
                    <a:pt x="3842206" y="4125978"/>
                    <a:pt x="3849855" y="4119428"/>
                    <a:pt x="3846453" y="4111595"/>
                  </a:cubicBezTo>
                  <a:cubicBezTo>
                    <a:pt x="3845144" y="4111090"/>
                    <a:pt x="3841736" y="4119473"/>
                    <a:pt x="3839162" y="4118002"/>
                  </a:cubicBezTo>
                  <a:cubicBezTo>
                    <a:pt x="3839992" y="4111557"/>
                    <a:pt x="3837206" y="4108785"/>
                    <a:pt x="3834153" y="4106871"/>
                  </a:cubicBezTo>
                  <a:cubicBezTo>
                    <a:pt x="3835811" y="4115951"/>
                    <a:pt x="3825904" y="4122114"/>
                    <a:pt x="3821802" y="4122487"/>
                  </a:cubicBezTo>
                  <a:cubicBezTo>
                    <a:pt x="3817700" y="4122861"/>
                    <a:pt x="3813142" y="4114798"/>
                    <a:pt x="3809540" y="4109114"/>
                  </a:cubicBezTo>
                  <a:cubicBezTo>
                    <a:pt x="3804892" y="4110497"/>
                    <a:pt x="3807037" y="4120470"/>
                    <a:pt x="3804906" y="4122935"/>
                  </a:cubicBezTo>
                  <a:cubicBezTo>
                    <a:pt x="3802775" y="4125401"/>
                    <a:pt x="3797459" y="4121502"/>
                    <a:pt x="3796755" y="4123907"/>
                  </a:cubicBezTo>
                  <a:cubicBezTo>
                    <a:pt x="3796051" y="4126312"/>
                    <a:pt x="3796591" y="4131750"/>
                    <a:pt x="3800680" y="4137366"/>
                  </a:cubicBezTo>
                  <a:cubicBezTo>
                    <a:pt x="3782257" y="4130941"/>
                    <a:pt x="3791447" y="4124119"/>
                    <a:pt x="3788307" y="4119907"/>
                  </a:cubicBezTo>
                  <a:cubicBezTo>
                    <a:pt x="3785166" y="4115696"/>
                    <a:pt x="3781369" y="4115910"/>
                    <a:pt x="3781836" y="4112096"/>
                  </a:cubicBezTo>
                  <a:cubicBezTo>
                    <a:pt x="3782303" y="4108283"/>
                    <a:pt x="3793354" y="4101334"/>
                    <a:pt x="3791111" y="4097027"/>
                  </a:cubicBezTo>
                  <a:cubicBezTo>
                    <a:pt x="3788082" y="4097956"/>
                    <a:pt x="3783982" y="4102449"/>
                    <a:pt x="3780680" y="4103010"/>
                  </a:cubicBezTo>
                  <a:cubicBezTo>
                    <a:pt x="3777377" y="4103571"/>
                    <a:pt x="3773352" y="4102766"/>
                    <a:pt x="3771295" y="4100392"/>
                  </a:cubicBezTo>
                  <a:cubicBezTo>
                    <a:pt x="3769239" y="4098018"/>
                    <a:pt x="3770635" y="4089800"/>
                    <a:pt x="3768342" y="4088766"/>
                  </a:cubicBezTo>
                  <a:cubicBezTo>
                    <a:pt x="3766050" y="4087732"/>
                    <a:pt x="3765678" y="4087435"/>
                    <a:pt x="3758847" y="4096803"/>
                  </a:cubicBezTo>
                  <a:cubicBezTo>
                    <a:pt x="3753325" y="4084445"/>
                    <a:pt x="3770331" y="4078622"/>
                    <a:pt x="3775783" y="4081627"/>
                  </a:cubicBezTo>
                  <a:cubicBezTo>
                    <a:pt x="3780712" y="4077826"/>
                    <a:pt x="3780717" y="4077296"/>
                    <a:pt x="3785017" y="4078187"/>
                  </a:cubicBezTo>
                  <a:cubicBezTo>
                    <a:pt x="3789316" y="4079077"/>
                    <a:pt x="3792955" y="4094668"/>
                    <a:pt x="3801580" y="4086971"/>
                  </a:cubicBezTo>
                  <a:cubicBezTo>
                    <a:pt x="3799210" y="4082154"/>
                    <a:pt x="3788919" y="4080901"/>
                    <a:pt x="3786769" y="4077555"/>
                  </a:cubicBezTo>
                  <a:cubicBezTo>
                    <a:pt x="3784619" y="4074209"/>
                    <a:pt x="3784472" y="4070356"/>
                    <a:pt x="3788680" y="4066897"/>
                  </a:cubicBezTo>
                  <a:cubicBezTo>
                    <a:pt x="3787390" y="4063962"/>
                    <a:pt x="3786849" y="4062363"/>
                    <a:pt x="3779034" y="4059945"/>
                  </a:cubicBezTo>
                  <a:cubicBezTo>
                    <a:pt x="3781791" y="4058882"/>
                    <a:pt x="3784027" y="4058471"/>
                    <a:pt x="3785899" y="4058464"/>
                  </a:cubicBezTo>
                  <a:cubicBezTo>
                    <a:pt x="3791518" y="4058442"/>
                    <a:pt x="3793872" y="4062052"/>
                    <a:pt x="3797279" y="4062598"/>
                  </a:cubicBezTo>
                  <a:cubicBezTo>
                    <a:pt x="3801821" y="4063327"/>
                    <a:pt x="3802961" y="4060791"/>
                    <a:pt x="3806288" y="4064317"/>
                  </a:cubicBezTo>
                  <a:cubicBezTo>
                    <a:pt x="3809615" y="4067844"/>
                    <a:pt x="3812145" y="4080536"/>
                    <a:pt x="3817243" y="4083757"/>
                  </a:cubicBezTo>
                  <a:cubicBezTo>
                    <a:pt x="3822340" y="4086978"/>
                    <a:pt x="3830179" y="4084977"/>
                    <a:pt x="3836872" y="4083644"/>
                  </a:cubicBezTo>
                  <a:cubicBezTo>
                    <a:pt x="3843564" y="4082311"/>
                    <a:pt x="3848728" y="4077232"/>
                    <a:pt x="3857395" y="4075757"/>
                  </a:cubicBezTo>
                  <a:cubicBezTo>
                    <a:pt x="3866062" y="4074283"/>
                    <a:pt x="3885514" y="4076999"/>
                    <a:pt x="3888872" y="4074797"/>
                  </a:cubicBezTo>
                  <a:cubicBezTo>
                    <a:pt x="3885531" y="4070568"/>
                    <a:pt x="3885245" y="4062850"/>
                    <a:pt x="3881904" y="4058621"/>
                  </a:cubicBezTo>
                  <a:cubicBezTo>
                    <a:pt x="3872615" y="4059130"/>
                    <a:pt x="3864328" y="4059305"/>
                    <a:pt x="3857335" y="4044533"/>
                  </a:cubicBezTo>
                  <a:lnTo>
                    <a:pt x="3855387" y="4039664"/>
                  </a:lnTo>
                  <a:lnTo>
                    <a:pt x="3855351" y="4039698"/>
                  </a:lnTo>
                  <a:cubicBezTo>
                    <a:pt x="3846751" y="4038724"/>
                    <a:pt x="3841427" y="4028585"/>
                    <a:pt x="3835305" y="4006315"/>
                  </a:cubicBezTo>
                  <a:cubicBezTo>
                    <a:pt x="3834132" y="4010051"/>
                    <a:pt x="3834173" y="4006690"/>
                    <a:pt x="3832605" y="4012376"/>
                  </a:cubicBezTo>
                  <a:cubicBezTo>
                    <a:pt x="3823620" y="4009337"/>
                    <a:pt x="3827529" y="4002426"/>
                    <a:pt x="3825895" y="4001169"/>
                  </a:cubicBezTo>
                  <a:cubicBezTo>
                    <a:pt x="3824262" y="3999912"/>
                    <a:pt x="3825194" y="4005716"/>
                    <a:pt x="3822805" y="4004834"/>
                  </a:cubicBezTo>
                  <a:cubicBezTo>
                    <a:pt x="3815181" y="4003951"/>
                    <a:pt x="3820467" y="3998577"/>
                    <a:pt x="3816362" y="3997620"/>
                  </a:cubicBezTo>
                  <a:cubicBezTo>
                    <a:pt x="3811821" y="4002334"/>
                    <a:pt x="3802346" y="4000584"/>
                    <a:pt x="3798177" y="3999089"/>
                  </a:cubicBezTo>
                  <a:cubicBezTo>
                    <a:pt x="3794009" y="3997593"/>
                    <a:pt x="3792055" y="3992260"/>
                    <a:pt x="3791351" y="3988646"/>
                  </a:cubicBezTo>
                  <a:cubicBezTo>
                    <a:pt x="3790647" y="3985033"/>
                    <a:pt x="3786609" y="3984549"/>
                    <a:pt x="3793957" y="3977407"/>
                  </a:cubicBezTo>
                  <a:cubicBezTo>
                    <a:pt x="3793062" y="3988417"/>
                    <a:pt x="3803086" y="3988384"/>
                    <a:pt x="3806054" y="3988835"/>
                  </a:cubicBezTo>
                  <a:cubicBezTo>
                    <a:pt x="3809022" y="3989286"/>
                    <a:pt x="3812563" y="3983148"/>
                    <a:pt x="3811764" y="3980111"/>
                  </a:cubicBezTo>
                  <a:cubicBezTo>
                    <a:pt x="3810964" y="3977075"/>
                    <a:pt x="3801808" y="3976495"/>
                    <a:pt x="3801257" y="3970617"/>
                  </a:cubicBezTo>
                  <a:cubicBezTo>
                    <a:pt x="3800706" y="3964739"/>
                    <a:pt x="3805082" y="3963276"/>
                    <a:pt x="3808460" y="3960547"/>
                  </a:cubicBezTo>
                  <a:cubicBezTo>
                    <a:pt x="3807835" y="3957750"/>
                    <a:pt x="3805737" y="3955568"/>
                    <a:pt x="3803375" y="3955201"/>
                  </a:cubicBezTo>
                  <a:cubicBezTo>
                    <a:pt x="3801013" y="3954833"/>
                    <a:pt x="3796689" y="3958267"/>
                    <a:pt x="3794290" y="3958342"/>
                  </a:cubicBezTo>
                  <a:cubicBezTo>
                    <a:pt x="3791891" y="3958417"/>
                    <a:pt x="3790462" y="3954822"/>
                    <a:pt x="3788981" y="3955649"/>
                  </a:cubicBezTo>
                  <a:cubicBezTo>
                    <a:pt x="3787501" y="3956475"/>
                    <a:pt x="3787799" y="3959137"/>
                    <a:pt x="3785406" y="3963301"/>
                  </a:cubicBezTo>
                  <a:cubicBezTo>
                    <a:pt x="3782751" y="3959351"/>
                    <a:pt x="3776762" y="3954350"/>
                    <a:pt x="3785094" y="3947913"/>
                  </a:cubicBezTo>
                  <a:cubicBezTo>
                    <a:pt x="3784527" y="3942785"/>
                    <a:pt x="3786282" y="3940051"/>
                    <a:pt x="3789243" y="3938641"/>
                  </a:cubicBezTo>
                  <a:cubicBezTo>
                    <a:pt x="3792205" y="3937230"/>
                    <a:pt x="3797198" y="3938367"/>
                    <a:pt x="3802864" y="3939452"/>
                  </a:cubicBezTo>
                  <a:cubicBezTo>
                    <a:pt x="3802770" y="3932684"/>
                    <a:pt x="3789886" y="3933874"/>
                    <a:pt x="3787810" y="3930403"/>
                  </a:cubicBezTo>
                  <a:cubicBezTo>
                    <a:pt x="3785733" y="3926932"/>
                    <a:pt x="3786577" y="3922108"/>
                    <a:pt x="3790403" y="3918626"/>
                  </a:cubicBezTo>
                  <a:cubicBezTo>
                    <a:pt x="3789866" y="3916017"/>
                    <a:pt x="3789213" y="3916760"/>
                    <a:pt x="3784589" y="3914748"/>
                  </a:cubicBezTo>
                  <a:cubicBezTo>
                    <a:pt x="3789998" y="3907064"/>
                    <a:pt x="3799093" y="3912958"/>
                    <a:pt x="3798865" y="3920512"/>
                  </a:cubicBezTo>
                  <a:cubicBezTo>
                    <a:pt x="3803255" y="3921965"/>
                    <a:pt x="3806158" y="3921256"/>
                    <a:pt x="3808745" y="3924335"/>
                  </a:cubicBezTo>
                  <a:cubicBezTo>
                    <a:pt x="3811333" y="3927415"/>
                    <a:pt x="3813288" y="3938529"/>
                    <a:pt x="3814391" y="3938990"/>
                  </a:cubicBezTo>
                  <a:cubicBezTo>
                    <a:pt x="3819683" y="3932121"/>
                    <a:pt x="3812359" y="3928721"/>
                    <a:pt x="3813443" y="3925182"/>
                  </a:cubicBezTo>
                  <a:cubicBezTo>
                    <a:pt x="3814528" y="3921643"/>
                    <a:pt x="3817427" y="3919419"/>
                    <a:pt x="3818715" y="3916883"/>
                  </a:cubicBezTo>
                  <a:cubicBezTo>
                    <a:pt x="3820003" y="3914347"/>
                    <a:pt x="3813730" y="3910097"/>
                    <a:pt x="3812010" y="3906912"/>
                  </a:cubicBezTo>
                  <a:cubicBezTo>
                    <a:pt x="3818485" y="3906738"/>
                    <a:pt x="3825633" y="3913047"/>
                    <a:pt x="3828161" y="3918454"/>
                  </a:cubicBezTo>
                  <a:cubicBezTo>
                    <a:pt x="3830688" y="3923860"/>
                    <a:pt x="3827600" y="3933288"/>
                    <a:pt x="3827177" y="3939351"/>
                  </a:cubicBezTo>
                  <a:cubicBezTo>
                    <a:pt x="3826753" y="3945413"/>
                    <a:pt x="3825586" y="3950523"/>
                    <a:pt x="3825620" y="3954828"/>
                  </a:cubicBezTo>
                  <a:cubicBezTo>
                    <a:pt x="3825653" y="3959134"/>
                    <a:pt x="3824490" y="3961592"/>
                    <a:pt x="3827377" y="3965183"/>
                  </a:cubicBezTo>
                  <a:cubicBezTo>
                    <a:pt x="3830264" y="3968774"/>
                    <a:pt x="3840100" y="3972726"/>
                    <a:pt x="3842942" y="3976373"/>
                  </a:cubicBezTo>
                  <a:cubicBezTo>
                    <a:pt x="3853105" y="3989416"/>
                    <a:pt x="3864576" y="4000278"/>
                    <a:pt x="3873430" y="4015502"/>
                  </a:cubicBezTo>
                  <a:cubicBezTo>
                    <a:pt x="3872812" y="4003987"/>
                    <a:pt x="3874080" y="3988734"/>
                    <a:pt x="3877926" y="3972844"/>
                  </a:cubicBezTo>
                  <a:cubicBezTo>
                    <a:pt x="3872097" y="3967147"/>
                    <a:pt x="3870582" y="3967521"/>
                    <a:pt x="3871087" y="3965334"/>
                  </a:cubicBezTo>
                  <a:cubicBezTo>
                    <a:pt x="3875929" y="3963421"/>
                    <a:pt x="3880937" y="3950069"/>
                    <a:pt x="3884469" y="3946275"/>
                  </a:cubicBezTo>
                  <a:cubicBezTo>
                    <a:pt x="3880147" y="3943530"/>
                    <a:pt x="3878974" y="3941284"/>
                    <a:pt x="3877615" y="3937427"/>
                  </a:cubicBezTo>
                  <a:cubicBezTo>
                    <a:pt x="3885243" y="3938370"/>
                    <a:pt x="3892763" y="3925515"/>
                    <a:pt x="3897430" y="3922787"/>
                  </a:cubicBezTo>
                  <a:cubicBezTo>
                    <a:pt x="3895291" y="3916918"/>
                    <a:pt x="3897128" y="3907710"/>
                    <a:pt x="3899336" y="3905677"/>
                  </a:cubicBezTo>
                  <a:cubicBezTo>
                    <a:pt x="3899888" y="3905168"/>
                    <a:pt x="3900675" y="3905121"/>
                    <a:pt x="3901595" y="3905361"/>
                  </a:cubicBezTo>
                  <a:close/>
                  <a:moveTo>
                    <a:pt x="6305021" y="3837902"/>
                  </a:moveTo>
                  <a:cubicBezTo>
                    <a:pt x="6273587" y="3835349"/>
                    <a:pt x="6237500" y="3854498"/>
                    <a:pt x="6214146" y="3889352"/>
                  </a:cubicBezTo>
                  <a:cubicBezTo>
                    <a:pt x="6183008" y="3935823"/>
                    <a:pt x="6186301" y="3992615"/>
                    <a:pt x="6221500" y="4016200"/>
                  </a:cubicBezTo>
                  <a:cubicBezTo>
                    <a:pt x="6256699" y="4039785"/>
                    <a:pt x="6310475" y="4021232"/>
                    <a:pt x="6341613" y="3974761"/>
                  </a:cubicBezTo>
                  <a:cubicBezTo>
                    <a:pt x="6372751" y="3928289"/>
                    <a:pt x="6369459" y="3871497"/>
                    <a:pt x="6334260" y="3847912"/>
                  </a:cubicBezTo>
                  <a:cubicBezTo>
                    <a:pt x="6325460" y="3842016"/>
                    <a:pt x="6315499" y="3838753"/>
                    <a:pt x="6305021" y="3837902"/>
                  </a:cubicBezTo>
                  <a:close/>
                  <a:moveTo>
                    <a:pt x="3938445" y="3688918"/>
                  </a:moveTo>
                  <a:lnTo>
                    <a:pt x="3936121" y="3689006"/>
                  </a:lnTo>
                  <a:cubicBezTo>
                    <a:pt x="3934123" y="3689462"/>
                    <a:pt x="3930738" y="3691923"/>
                    <a:pt x="3929865" y="3692976"/>
                  </a:cubicBezTo>
                  <a:cubicBezTo>
                    <a:pt x="3928993" y="3694029"/>
                    <a:pt x="3930004" y="3695141"/>
                    <a:pt x="3930885" y="3695323"/>
                  </a:cubicBezTo>
                  <a:cubicBezTo>
                    <a:pt x="3931766" y="3695505"/>
                    <a:pt x="3933840" y="3693900"/>
                    <a:pt x="3935151" y="3694068"/>
                  </a:cubicBezTo>
                  <a:cubicBezTo>
                    <a:pt x="3936462" y="3694236"/>
                    <a:pt x="3937962" y="3695054"/>
                    <a:pt x="3938356" y="3695727"/>
                  </a:cubicBezTo>
                  <a:cubicBezTo>
                    <a:pt x="3938751" y="3696399"/>
                    <a:pt x="3938337" y="3697468"/>
                    <a:pt x="3937516" y="3698102"/>
                  </a:cubicBezTo>
                  <a:cubicBezTo>
                    <a:pt x="3936696" y="3698736"/>
                    <a:pt x="3933299" y="3699089"/>
                    <a:pt x="3933827" y="3700135"/>
                  </a:cubicBezTo>
                  <a:cubicBezTo>
                    <a:pt x="3934355" y="3701181"/>
                    <a:pt x="3939749" y="3702512"/>
                    <a:pt x="3940684" y="3704377"/>
                  </a:cubicBezTo>
                  <a:cubicBezTo>
                    <a:pt x="3941618" y="3706241"/>
                    <a:pt x="3940854" y="3709743"/>
                    <a:pt x="3939434" y="3711324"/>
                  </a:cubicBezTo>
                  <a:cubicBezTo>
                    <a:pt x="3938013" y="3712904"/>
                    <a:pt x="3934283" y="3711705"/>
                    <a:pt x="3932159" y="3713862"/>
                  </a:cubicBezTo>
                  <a:cubicBezTo>
                    <a:pt x="3930035" y="3716019"/>
                    <a:pt x="3926702" y="3720853"/>
                    <a:pt x="3926692" y="3724268"/>
                  </a:cubicBezTo>
                  <a:cubicBezTo>
                    <a:pt x="3926682" y="3727684"/>
                    <a:pt x="3929401" y="3733148"/>
                    <a:pt x="3932101" y="3734355"/>
                  </a:cubicBezTo>
                  <a:cubicBezTo>
                    <a:pt x="3934802" y="3735562"/>
                    <a:pt x="3940357" y="3733950"/>
                    <a:pt x="3942895" y="3731511"/>
                  </a:cubicBezTo>
                  <a:cubicBezTo>
                    <a:pt x="3945434" y="3729071"/>
                    <a:pt x="3947234" y="3722791"/>
                    <a:pt x="3947333" y="3719717"/>
                  </a:cubicBezTo>
                  <a:cubicBezTo>
                    <a:pt x="3947432" y="3716644"/>
                    <a:pt x="3943383" y="3715266"/>
                    <a:pt x="3943487" y="3713069"/>
                  </a:cubicBezTo>
                  <a:cubicBezTo>
                    <a:pt x="3943591" y="3710873"/>
                    <a:pt x="3946004" y="3706927"/>
                    <a:pt x="3947958" y="3706536"/>
                  </a:cubicBezTo>
                  <a:cubicBezTo>
                    <a:pt x="3949912" y="3706145"/>
                    <a:pt x="3954452" y="3708868"/>
                    <a:pt x="3955406" y="3708706"/>
                  </a:cubicBezTo>
                  <a:cubicBezTo>
                    <a:pt x="3956359" y="3708544"/>
                    <a:pt x="3954022" y="3706515"/>
                    <a:pt x="3953678" y="3705564"/>
                  </a:cubicBezTo>
                  <a:cubicBezTo>
                    <a:pt x="3953334" y="3704614"/>
                    <a:pt x="3953662" y="3703080"/>
                    <a:pt x="3954329" y="3702600"/>
                  </a:cubicBezTo>
                  <a:cubicBezTo>
                    <a:pt x="3954995" y="3702120"/>
                    <a:pt x="3956798" y="3702055"/>
                    <a:pt x="3957675" y="3702684"/>
                  </a:cubicBezTo>
                  <a:cubicBezTo>
                    <a:pt x="3958552" y="3703312"/>
                    <a:pt x="3958921" y="3705521"/>
                    <a:pt x="3959591" y="3706371"/>
                  </a:cubicBezTo>
                  <a:cubicBezTo>
                    <a:pt x="3960261" y="3707221"/>
                    <a:pt x="3961662" y="3708386"/>
                    <a:pt x="3962089" y="3707378"/>
                  </a:cubicBezTo>
                  <a:cubicBezTo>
                    <a:pt x="3962516" y="3706369"/>
                    <a:pt x="3962547" y="3701899"/>
                    <a:pt x="3962153" y="3700320"/>
                  </a:cubicBezTo>
                  <a:cubicBezTo>
                    <a:pt x="3961759" y="3698742"/>
                    <a:pt x="3961136" y="3698780"/>
                    <a:pt x="3957753" y="3697100"/>
                  </a:cubicBezTo>
                  <a:cubicBezTo>
                    <a:pt x="3954370" y="3695419"/>
                    <a:pt x="3945294" y="3691652"/>
                    <a:pt x="3941852" y="3690236"/>
                  </a:cubicBezTo>
                  <a:cubicBezTo>
                    <a:pt x="3940132" y="3689528"/>
                    <a:pt x="3939198" y="3689106"/>
                    <a:pt x="3938445" y="3688918"/>
                  </a:cubicBezTo>
                  <a:close/>
                  <a:moveTo>
                    <a:pt x="3962220" y="3682330"/>
                  </a:moveTo>
                  <a:cubicBezTo>
                    <a:pt x="3960207" y="3686370"/>
                    <a:pt x="3962772" y="3690373"/>
                    <a:pt x="3964233" y="3692697"/>
                  </a:cubicBezTo>
                  <a:cubicBezTo>
                    <a:pt x="3965694" y="3695021"/>
                    <a:pt x="3968006" y="3696727"/>
                    <a:pt x="3970984" y="3696272"/>
                  </a:cubicBezTo>
                  <a:cubicBezTo>
                    <a:pt x="3973962" y="3695817"/>
                    <a:pt x="3973047" y="3693874"/>
                    <a:pt x="3982102" y="3689967"/>
                  </a:cubicBezTo>
                  <a:cubicBezTo>
                    <a:pt x="3972433" y="3688817"/>
                    <a:pt x="3964892" y="3681123"/>
                    <a:pt x="3962220" y="3682330"/>
                  </a:cubicBezTo>
                  <a:close/>
                  <a:moveTo>
                    <a:pt x="3930565" y="3663957"/>
                  </a:moveTo>
                  <a:cubicBezTo>
                    <a:pt x="3934158" y="3673317"/>
                    <a:pt x="3931500" y="3673039"/>
                    <a:pt x="3932864" y="3675927"/>
                  </a:cubicBezTo>
                  <a:cubicBezTo>
                    <a:pt x="3934229" y="3678814"/>
                    <a:pt x="3936282" y="3681493"/>
                    <a:pt x="3938751" y="3681283"/>
                  </a:cubicBezTo>
                  <a:cubicBezTo>
                    <a:pt x="3941221" y="3681073"/>
                    <a:pt x="3946264" y="3678963"/>
                    <a:pt x="3947683" y="3674667"/>
                  </a:cubicBezTo>
                  <a:cubicBezTo>
                    <a:pt x="3946661" y="3671867"/>
                    <a:pt x="3938123" y="3670233"/>
                    <a:pt x="3930565" y="3663957"/>
                  </a:cubicBezTo>
                  <a:close/>
                  <a:moveTo>
                    <a:pt x="3950187" y="3646638"/>
                  </a:moveTo>
                  <a:cubicBezTo>
                    <a:pt x="3951614" y="3646585"/>
                    <a:pt x="3953273" y="3646729"/>
                    <a:pt x="3955080" y="3646978"/>
                  </a:cubicBezTo>
                  <a:cubicBezTo>
                    <a:pt x="3958694" y="3647475"/>
                    <a:pt x="3964015" y="3648845"/>
                    <a:pt x="3968364" y="3650467"/>
                  </a:cubicBezTo>
                  <a:cubicBezTo>
                    <a:pt x="3972712" y="3652088"/>
                    <a:pt x="3977926" y="3653571"/>
                    <a:pt x="3981172" y="3656704"/>
                  </a:cubicBezTo>
                  <a:cubicBezTo>
                    <a:pt x="3984419" y="3659837"/>
                    <a:pt x="3987615" y="3661931"/>
                    <a:pt x="3987841" y="3669265"/>
                  </a:cubicBezTo>
                  <a:cubicBezTo>
                    <a:pt x="3989518" y="3673035"/>
                    <a:pt x="3994897" y="3676382"/>
                    <a:pt x="3992594" y="3680407"/>
                  </a:cubicBezTo>
                  <a:cubicBezTo>
                    <a:pt x="4002726" y="3681039"/>
                    <a:pt x="4005217" y="3684300"/>
                    <a:pt x="4005496" y="3687543"/>
                  </a:cubicBezTo>
                  <a:cubicBezTo>
                    <a:pt x="4005774" y="3690787"/>
                    <a:pt x="4001209" y="3699514"/>
                    <a:pt x="3994265" y="3699869"/>
                  </a:cubicBezTo>
                  <a:cubicBezTo>
                    <a:pt x="3996351" y="3704985"/>
                    <a:pt x="3997297" y="3706113"/>
                    <a:pt x="3996466" y="3710260"/>
                  </a:cubicBezTo>
                  <a:cubicBezTo>
                    <a:pt x="3995635" y="3714407"/>
                    <a:pt x="3991273" y="3720447"/>
                    <a:pt x="3989277" y="3724751"/>
                  </a:cubicBezTo>
                  <a:cubicBezTo>
                    <a:pt x="3987780" y="3727978"/>
                    <a:pt x="3984145" y="3731880"/>
                    <a:pt x="3983689" y="3734273"/>
                  </a:cubicBezTo>
                  <a:lnTo>
                    <a:pt x="3984307" y="3735666"/>
                  </a:lnTo>
                  <a:lnTo>
                    <a:pt x="4014434" y="3732434"/>
                  </a:lnTo>
                  <a:cubicBezTo>
                    <a:pt x="4025189" y="3731674"/>
                    <a:pt x="4035980" y="3731271"/>
                    <a:pt x="4046631" y="3731146"/>
                  </a:cubicBezTo>
                  <a:cubicBezTo>
                    <a:pt x="4110533" y="3730392"/>
                    <a:pt x="4169351" y="3739604"/>
                    <a:pt x="4184586" y="3741435"/>
                  </a:cubicBezTo>
                  <a:lnTo>
                    <a:pt x="4185260" y="3741944"/>
                  </a:lnTo>
                  <a:lnTo>
                    <a:pt x="4227054" y="3741907"/>
                  </a:lnTo>
                  <a:cubicBezTo>
                    <a:pt x="4267863" y="3740624"/>
                    <a:pt x="4295348" y="3735296"/>
                    <a:pt x="4294796" y="3723089"/>
                  </a:cubicBezTo>
                  <a:cubicBezTo>
                    <a:pt x="4293798" y="3700980"/>
                    <a:pt x="4212170" y="3720542"/>
                    <a:pt x="4180774" y="3720233"/>
                  </a:cubicBezTo>
                  <a:cubicBezTo>
                    <a:pt x="4149378" y="3719925"/>
                    <a:pt x="4125918" y="3723947"/>
                    <a:pt x="4106420" y="3721238"/>
                  </a:cubicBezTo>
                  <a:cubicBezTo>
                    <a:pt x="4086922" y="3718528"/>
                    <a:pt x="4070039" y="3711809"/>
                    <a:pt x="4063788" y="3703976"/>
                  </a:cubicBezTo>
                  <a:cubicBezTo>
                    <a:pt x="4057537" y="3696143"/>
                    <a:pt x="4057905" y="3680432"/>
                    <a:pt x="4068915" y="3674241"/>
                  </a:cubicBezTo>
                  <a:cubicBezTo>
                    <a:pt x="4079924" y="3668051"/>
                    <a:pt x="4087475" y="3662657"/>
                    <a:pt x="4129847" y="3666833"/>
                  </a:cubicBezTo>
                  <a:cubicBezTo>
                    <a:pt x="4132272" y="3660611"/>
                    <a:pt x="4148183" y="3658266"/>
                    <a:pt x="4156528" y="3656811"/>
                  </a:cubicBezTo>
                  <a:cubicBezTo>
                    <a:pt x="4162779" y="3655355"/>
                    <a:pt x="4180487" y="3656816"/>
                    <a:pt x="4196979" y="3658298"/>
                  </a:cubicBezTo>
                  <a:cubicBezTo>
                    <a:pt x="4214114" y="3659838"/>
                    <a:pt x="4235166" y="3666602"/>
                    <a:pt x="4257545" y="3655279"/>
                  </a:cubicBezTo>
                  <a:cubicBezTo>
                    <a:pt x="4255942" y="3666157"/>
                    <a:pt x="4213248" y="3670040"/>
                    <a:pt x="4194723" y="3670076"/>
                  </a:cubicBezTo>
                  <a:cubicBezTo>
                    <a:pt x="4205945" y="3674402"/>
                    <a:pt x="4221514" y="3671895"/>
                    <a:pt x="4233275" y="3670951"/>
                  </a:cubicBezTo>
                  <a:cubicBezTo>
                    <a:pt x="4245037" y="3670007"/>
                    <a:pt x="4254096" y="3666067"/>
                    <a:pt x="4265293" y="3664411"/>
                  </a:cubicBezTo>
                  <a:cubicBezTo>
                    <a:pt x="4276489" y="3662755"/>
                    <a:pt x="4289043" y="3660555"/>
                    <a:pt x="4300456" y="3661017"/>
                  </a:cubicBezTo>
                  <a:cubicBezTo>
                    <a:pt x="4311869" y="3661479"/>
                    <a:pt x="4331521" y="3665123"/>
                    <a:pt x="4333770" y="3667184"/>
                  </a:cubicBezTo>
                  <a:cubicBezTo>
                    <a:pt x="4322527" y="3665577"/>
                    <a:pt x="4294177" y="3670134"/>
                    <a:pt x="4279910" y="3672420"/>
                  </a:cubicBezTo>
                  <a:cubicBezTo>
                    <a:pt x="4265644" y="3674706"/>
                    <a:pt x="4257846" y="3678466"/>
                    <a:pt x="4248171" y="3680899"/>
                  </a:cubicBezTo>
                  <a:cubicBezTo>
                    <a:pt x="4238496" y="3683331"/>
                    <a:pt x="4230262" y="3685338"/>
                    <a:pt x="4221862" y="3687015"/>
                  </a:cubicBezTo>
                  <a:cubicBezTo>
                    <a:pt x="4213462" y="3688693"/>
                    <a:pt x="4208098" y="3690098"/>
                    <a:pt x="4197771" y="3690965"/>
                  </a:cubicBezTo>
                  <a:cubicBezTo>
                    <a:pt x="4187444" y="3691832"/>
                    <a:pt x="4171458" y="3694379"/>
                    <a:pt x="4159900" y="3692218"/>
                  </a:cubicBezTo>
                  <a:cubicBezTo>
                    <a:pt x="4148342" y="3690057"/>
                    <a:pt x="4131253" y="3686886"/>
                    <a:pt x="4128420" y="3678000"/>
                  </a:cubicBezTo>
                  <a:cubicBezTo>
                    <a:pt x="4118699" y="3677349"/>
                    <a:pt x="4073969" y="3673430"/>
                    <a:pt x="4074546" y="3690462"/>
                  </a:cubicBezTo>
                  <a:cubicBezTo>
                    <a:pt x="4075652" y="3723073"/>
                    <a:pt x="4250683" y="3694447"/>
                    <a:pt x="4288047" y="3703012"/>
                  </a:cubicBezTo>
                  <a:cubicBezTo>
                    <a:pt x="4319758" y="3710281"/>
                    <a:pt x="4315616" y="3733049"/>
                    <a:pt x="4298920" y="3741256"/>
                  </a:cubicBezTo>
                  <a:cubicBezTo>
                    <a:pt x="4287407" y="3746915"/>
                    <a:pt x="4243979" y="3752672"/>
                    <a:pt x="4217569" y="3756425"/>
                  </a:cubicBezTo>
                  <a:lnTo>
                    <a:pt x="4213256" y="3757059"/>
                  </a:lnTo>
                  <a:lnTo>
                    <a:pt x="4215974" y="3757628"/>
                  </a:lnTo>
                  <a:cubicBezTo>
                    <a:pt x="4228273" y="3759507"/>
                    <a:pt x="4256652" y="3762030"/>
                    <a:pt x="4269676" y="3763027"/>
                  </a:cubicBezTo>
                  <a:cubicBezTo>
                    <a:pt x="4282700" y="3764024"/>
                    <a:pt x="4289421" y="3761848"/>
                    <a:pt x="4294119" y="3763611"/>
                  </a:cubicBezTo>
                  <a:cubicBezTo>
                    <a:pt x="4298816" y="3765374"/>
                    <a:pt x="4294898" y="3773129"/>
                    <a:pt x="4297861" y="3773606"/>
                  </a:cubicBezTo>
                  <a:cubicBezTo>
                    <a:pt x="4300824" y="3774083"/>
                    <a:pt x="4306672" y="3769772"/>
                    <a:pt x="4311895" y="3766474"/>
                  </a:cubicBezTo>
                  <a:cubicBezTo>
                    <a:pt x="4312334" y="3778062"/>
                    <a:pt x="4307464" y="3778240"/>
                    <a:pt x="4303407" y="3781734"/>
                  </a:cubicBezTo>
                  <a:cubicBezTo>
                    <a:pt x="4294899" y="3803289"/>
                    <a:pt x="4308892" y="3793598"/>
                    <a:pt x="4307968" y="3796860"/>
                  </a:cubicBezTo>
                  <a:cubicBezTo>
                    <a:pt x="4303178" y="3803570"/>
                    <a:pt x="4300479" y="3800611"/>
                    <a:pt x="4297865" y="3801307"/>
                  </a:cubicBezTo>
                  <a:cubicBezTo>
                    <a:pt x="4300486" y="3804098"/>
                    <a:pt x="4302660" y="3808838"/>
                    <a:pt x="4301706" y="3812032"/>
                  </a:cubicBezTo>
                  <a:cubicBezTo>
                    <a:pt x="4300752" y="3815226"/>
                    <a:pt x="4295262" y="3818286"/>
                    <a:pt x="4292141" y="3820470"/>
                  </a:cubicBezTo>
                  <a:cubicBezTo>
                    <a:pt x="4289020" y="3822654"/>
                    <a:pt x="4283454" y="3822096"/>
                    <a:pt x="4282980" y="3825134"/>
                  </a:cubicBezTo>
                  <a:cubicBezTo>
                    <a:pt x="4282507" y="3828173"/>
                    <a:pt x="4289618" y="3834347"/>
                    <a:pt x="4289300" y="3838700"/>
                  </a:cubicBezTo>
                  <a:cubicBezTo>
                    <a:pt x="4288982" y="3843054"/>
                    <a:pt x="4284055" y="3848261"/>
                    <a:pt x="4281074" y="3851254"/>
                  </a:cubicBezTo>
                  <a:cubicBezTo>
                    <a:pt x="4283590" y="3854058"/>
                    <a:pt x="4281343" y="3854069"/>
                    <a:pt x="4287186" y="3857244"/>
                  </a:cubicBezTo>
                  <a:cubicBezTo>
                    <a:pt x="4281543" y="3859135"/>
                    <a:pt x="4272976" y="3861052"/>
                    <a:pt x="4272316" y="3851425"/>
                  </a:cubicBezTo>
                  <a:cubicBezTo>
                    <a:pt x="4265712" y="3850782"/>
                    <a:pt x="4266028" y="3852389"/>
                    <a:pt x="4265301" y="3849504"/>
                  </a:cubicBezTo>
                  <a:cubicBezTo>
                    <a:pt x="4264575" y="3846620"/>
                    <a:pt x="4269298" y="3834229"/>
                    <a:pt x="4267957" y="3834120"/>
                  </a:cubicBezTo>
                  <a:cubicBezTo>
                    <a:pt x="4266617" y="3834010"/>
                    <a:pt x="4260034" y="3846270"/>
                    <a:pt x="4257258" y="3848846"/>
                  </a:cubicBezTo>
                  <a:cubicBezTo>
                    <a:pt x="4254482" y="3851421"/>
                    <a:pt x="4252952" y="3847609"/>
                    <a:pt x="4251301" y="3849574"/>
                  </a:cubicBezTo>
                  <a:cubicBezTo>
                    <a:pt x="4249650" y="3851539"/>
                    <a:pt x="4244358" y="3854739"/>
                    <a:pt x="4247351" y="3860636"/>
                  </a:cubicBezTo>
                  <a:cubicBezTo>
                    <a:pt x="4241791" y="3857252"/>
                    <a:pt x="4241513" y="3855624"/>
                    <a:pt x="4243720" y="3847459"/>
                  </a:cubicBezTo>
                  <a:cubicBezTo>
                    <a:pt x="4239085" y="3846255"/>
                    <a:pt x="4237650" y="3845816"/>
                    <a:pt x="4235965" y="3842014"/>
                  </a:cubicBezTo>
                  <a:cubicBezTo>
                    <a:pt x="4236020" y="3840449"/>
                    <a:pt x="4245061" y="3834063"/>
                    <a:pt x="4250658" y="3827558"/>
                  </a:cubicBezTo>
                  <a:cubicBezTo>
                    <a:pt x="4233688" y="3835788"/>
                    <a:pt x="4232928" y="3829185"/>
                    <a:pt x="4232987" y="3820532"/>
                  </a:cubicBezTo>
                  <a:cubicBezTo>
                    <a:pt x="4226883" y="3822165"/>
                    <a:pt x="4229725" y="3820323"/>
                    <a:pt x="4221586" y="3826609"/>
                  </a:cubicBezTo>
                  <a:cubicBezTo>
                    <a:pt x="4222379" y="3820839"/>
                    <a:pt x="4232888" y="3811011"/>
                    <a:pt x="4238628" y="3811394"/>
                  </a:cubicBezTo>
                  <a:cubicBezTo>
                    <a:pt x="4240274" y="3806731"/>
                    <a:pt x="4243894" y="3808190"/>
                    <a:pt x="4248410" y="3807886"/>
                  </a:cubicBezTo>
                  <a:cubicBezTo>
                    <a:pt x="4252926" y="3807582"/>
                    <a:pt x="4262184" y="3811603"/>
                    <a:pt x="4265725" y="3809569"/>
                  </a:cubicBezTo>
                  <a:cubicBezTo>
                    <a:pt x="4269265" y="3807536"/>
                    <a:pt x="4268342" y="3799958"/>
                    <a:pt x="4269651" y="3795685"/>
                  </a:cubicBezTo>
                  <a:cubicBezTo>
                    <a:pt x="4270960" y="3791412"/>
                    <a:pt x="4276385" y="3786615"/>
                    <a:pt x="4273581" y="3783930"/>
                  </a:cubicBezTo>
                  <a:cubicBezTo>
                    <a:pt x="4270778" y="3781246"/>
                    <a:pt x="4264493" y="3779113"/>
                    <a:pt x="4252831" y="3779578"/>
                  </a:cubicBezTo>
                  <a:cubicBezTo>
                    <a:pt x="4241168" y="3780043"/>
                    <a:pt x="4240081" y="3787332"/>
                    <a:pt x="4228733" y="3789862"/>
                  </a:cubicBezTo>
                  <a:cubicBezTo>
                    <a:pt x="4217385" y="3792393"/>
                    <a:pt x="4196791" y="3795356"/>
                    <a:pt x="4184741" y="3794761"/>
                  </a:cubicBezTo>
                  <a:cubicBezTo>
                    <a:pt x="4172691" y="3794166"/>
                    <a:pt x="4176191" y="3792439"/>
                    <a:pt x="4156431" y="3786291"/>
                  </a:cubicBezTo>
                  <a:cubicBezTo>
                    <a:pt x="4158686" y="3791388"/>
                    <a:pt x="4158964" y="3797845"/>
                    <a:pt x="4158181" y="3802901"/>
                  </a:cubicBezTo>
                  <a:lnTo>
                    <a:pt x="4158094" y="3803292"/>
                  </a:lnTo>
                  <a:lnTo>
                    <a:pt x="4164443" y="3808086"/>
                  </a:lnTo>
                  <a:cubicBezTo>
                    <a:pt x="4166091" y="3810165"/>
                    <a:pt x="4167277" y="3812591"/>
                    <a:pt x="4168178" y="3815073"/>
                  </a:cubicBezTo>
                  <a:cubicBezTo>
                    <a:pt x="4169981" y="3820036"/>
                    <a:pt x="4171680" y="3829545"/>
                    <a:pt x="4168758" y="3832956"/>
                  </a:cubicBezTo>
                  <a:cubicBezTo>
                    <a:pt x="4165835" y="3836367"/>
                    <a:pt x="4155998" y="3835356"/>
                    <a:pt x="4150642" y="3835538"/>
                  </a:cubicBezTo>
                  <a:cubicBezTo>
                    <a:pt x="4145287" y="3835721"/>
                    <a:pt x="4139575" y="3833305"/>
                    <a:pt x="4136623" y="3834052"/>
                  </a:cubicBezTo>
                  <a:cubicBezTo>
                    <a:pt x="4133671" y="3834799"/>
                    <a:pt x="4133990" y="3837629"/>
                    <a:pt x="4132932" y="3840020"/>
                  </a:cubicBezTo>
                  <a:cubicBezTo>
                    <a:pt x="4131873" y="3842412"/>
                    <a:pt x="4132537" y="3846599"/>
                    <a:pt x="4130270" y="3848402"/>
                  </a:cubicBezTo>
                  <a:cubicBezTo>
                    <a:pt x="4128004" y="3850204"/>
                    <a:pt x="4122473" y="3851376"/>
                    <a:pt x="4119331" y="3850835"/>
                  </a:cubicBezTo>
                  <a:cubicBezTo>
                    <a:pt x="4116711" y="3849941"/>
                    <a:pt x="4112155" y="3846321"/>
                    <a:pt x="4111160" y="3843321"/>
                  </a:cubicBezTo>
                  <a:cubicBezTo>
                    <a:pt x="4108882" y="3843023"/>
                    <a:pt x="4107197" y="3841620"/>
                    <a:pt x="4102482" y="3845558"/>
                  </a:cubicBezTo>
                  <a:cubicBezTo>
                    <a:pt x="4105644" y="3850620"/>
                    <a:pt x="4098479" y="3851791"/>
                    <a:pt x="4095607" y="3852964"/>
                  </a:cubicBezTo>
                  <a:cubicBezTo>
                    <a:pt x="4095980" y="3855507"/>
                    <a:pt x="4098723" y="3856624"/>
                    <a:pt x="4104769" y="3859012"/>
                  </a:cubicBezTo>
                  <a:cubicBezTo>
                    <a:pt x="4092470" y="3865162"/>
                    <a:pt x="4086423" y="3857267"/>
                    <a:pt x="4087428" y="3852375"/>
                  </a:cubicBezTo>
                  <a:cubicBezTo>
                    <a:pt x="4087081" y="3849675"/>
                    <a:pt x="4087433" y="3849744"/>
                    <a:pt x="4085098" y="3847394"/>
                  </a:cubicBezTo>
                  <a:cubicBezTo>
                    <a:pt x="4088913" y="3843212"/>
                    <a:pt x="4084646" y="3833896"/>
                    <a:pt x="4082366" y="3845113"/>
                  </a:cubicBezTo>
                  <a:cubicBezTo>
                    <a:pt x="4076404" y="3841505"/>
                    <a:pt x="4077714" y="3843052"/>
                    <a:pt x="4077661" y="3843967"/>
                  </a:cubicBezTo>
                  <a:cubicBezTo>
                    <a:pt x="4077609" y="3844881"/>
                    <a:pt x="4077149" y="3848911"/>
                    <a:pt x="4082049" y="3850601"/>
                  </a:cubicBezTo>
                  <a:cubicBezTo>
                    <a:pt x="4076673" y="3851742"/>
                    <a:pt x="4067108" y="3848997"/>
                    <a:pt x="4069263" y="3841586"/>
                  </a:cubicBezTo>
                  <a:cubicBezTo>
                    <a:pt x="4065233" y="3835162"/>
                    <a:pt x="4065570" y="3836175"/>
                    <a:pt x="4065396" y="3833699"/>
                  </a:cubicBezTo>
                  <a:cubicBezTo>
                    <a:pt x="4065222" y="3831224"/>
                    <a:pt x="4065921" y="3828123"/>
                    <a:pt x="4068220" y="3826734"/>
                  </a:cubicBezTo>
                  <a:cubicBezTo>
                    <a:pt x="4070519" y="3825344"/>
                    <a:pt x="4076794" y="3826211"/>
                    <a:pt x="4079189" y="3825364"/>
                  </a:cubicBezTo>
                  <a:cubicBezTo>
                    <a:pt x="4081584" y="3824516"/>
                    <a:pt x="4083547" y="3824923"/>
                    <a:pt x="4082588" y="3821646"/>
                  </a:cubicBezTo>
                  <a:cubicBezTo>
                    <a:pt x="4078781" y="3819646"/>
                    <a:pt x="4074417" y="3822917"/>
                    <a:pt x="4071881" y="3822545"/>
                  </a:cubicBezTo>
                  <a:cubicBezTo>
                    <a:pt x="4069344" y="3822174"/>
                    <a:pt x="4068044" y="3820982"/>
                    <a:pt x="4067370" y="3819417"/>
                  </a:cubicBezTo>
                  <a:cubicBezTo>
                    <a:pt x="4066695" y="3817852"/>
                    <a:pt x="4070094" y="3813331"/>
                    <a:pt x="4067834" y="3813155"/>
                  </a:cubicBezTo>
                  <a:cubicBezTo>
                    <a:pt x="4065575" y="3812979"/>
                    <a:pt x="4064224" y="3813839"/>
                    <a:pt x="4055706" y="3819183"/>
                  </a:cubicBezTo>
                  <a:cubicBezTo>
                    <a:pt x="4057495" y="3814584"/>
                    <a:pt x="4058997" y="3805143"/>
                    <a:pt x="4071803" y="3804185"/>
                  </a:cubicBezTo>
                  <a:cubicBezTo>
                    <a:pt x="4075414" y="3798843"/>
                    <a:pt x="4081616" y="3799443"/>
                    <a:pt x="4085191" y="3800256"/>
                  </a:cubicBezTo>
                  <a:cubicBezTo>
                    <a:pt x="4088766" y="3801068"/>
                    <a:pt x="4090116" y="3805587"/>
                    <a:pt x="4093252" y="3809060"/>
                  </a:cubicBezTo>
                  <a:cubicBezTo>
                    <a:pt x="4096388" y="3812532"/>
                    <a:pt x="4100486" y="3819897"/>
                    <a:pt x="4104007" y="3821089"/>
                  </a:cubicBezTo>
                  <a:cubicBezTo>
                    <a:pt x="4107527" y="3822280"/>
                    <a:pt x="4110505" y="3817535"/>
                    <a:pt x="4114375" y="3816208"/>
                  </a:cubicBezTo>
                  <a:cubicBezTo>
                    <a:pt x="4118245" y="3814881"/>
                    <a:pt x="4122038" y="3814549"/>
                    <a:pt x="4127228" y="3813127"/>
                  </a:cubicBezTo>
                  <a:cubicBezTo>
                    <a:pt x="4122682" y="3807596"/>
                    <a:pt x="4118207" y="3808700"/>
                    <a:pt x="4114414" y="3807130"/>
                  </a:cubicBezTo>
                  <a:cubicBezTo>
                    <a:pt x="4110621" y="3805560"/>
                    <a:pt x="4106948" y="3805986"/>
                    <a:pt x="4104470" y="3803708"/>
                  </a:cubicBezTo>
                  <a:cubicBezTo>
                    <a:pt x="4101993" y="3801429"/>
                    <a:pt x="4100602" y="3796979"/>
                    <a:pt x="4099548" y="3793458"/>
                  </a:cubicBezTo>
                  <a:cubicBezTo>
                    <a:pt x="4099524" y="3792302"/>
                    <a:pt x="4099849" y="3785409"/>
                    <a:pt x="4099977" y="3783892"/>
                  </a:cubicBezTo>
                  <a:cubicBezTo>
                    <a:pt x="4099994" y="3783744"/>
                    <a:pt x="4100861" y="3780389"/>
                    <a:pt x="4101729" y="3777034"/>
                  </a:cubicBezTo>
                  <a:lnTo>
                    <a:pt x="4102773" y="3772988"/>
                  </a:lnTo>
                  <a:lnTo>
                    <a:pt x="4094612" y="3777727"/>
                  </a:lnTo>
                  <a:cubicBezTo>
                    <a:pt x="4076410" y="3786278"/>
                    <a:pt x="4075419" y="3771592"/>
                    <a:pt x="4042412" y="3781057"/>
                  </a:cubicBezTo>
                  <a:cubicBezTo>
                    <a:pt x="4026459" y="3785279"/>
                    <a:pt x="4028446" y="3799629"/>
                    <a:pt x="4017746" y="3804533"/>
                  </a:cubicBezTo>
                  <a:cubicBezTo>
                    <a:pt x="4009988" y="3810057"/>
                    <a:pt x="4001592" y="3805248"/>
                    <a:pt x="3995562" y="3807058"/>
                  </a:cubicBezTo>
                  <a:cubicBezTo>
                    <a:pt x="3987151" y="3817205"/>
                    <a:pt x="3980936" y="3818397"/>
                    <a:pt x="3977995" y="3817777"/>
                  </a:cubicBezTo>
                  <a:cubicBezTo>
                    <a:pt x="3980637" y="3815393"/>
                    <a:pt x="3982431" y="3812096"/>
                    <a:pt x="3978215" y="3810481"/>
                  </a:cubicBezTo>
                  <a:cubicBezTo>
                    <a:pt x="3970477" y="3821120"/>
                    <a:pt x="3963174" y="3847863"/>
                    <a:pt x="3937513" y="3841731"/>
                  </a:cubicBezTo>
                  <a:cubicBezTo>
                    <a:pt x="3938034" y="3837328"/>
                    <a:pt x="3943363" y="3837680"/>
                    <a:pt x="3942818" y="3832038"/>
                  </a:cubicBezTo>
                  <a:cubicBezTo>
                    <a:pt x="3932017" y="3838597"/>
                    <a:pt x="3919463" y="3837377"/>
                    <a:pt x="3913118" y="3842007"/>
                  </a:cubicBezTo>
                  <a:cubicBezTo>
                    <a:pt x="3906774" y="3846638"/>
                    <a:pt x="3905431" y="3848823"/>
                    <a:pt x="3904752" y="3859822"/>
                  </a:cubicBezTo>
                  <a:cubicBezTo>
                    <a:pt x="3902183" y="3852113"/>
                    <a:pt x="3900367" y="3849680"/>
                    <a:pt x="3900406" y="3844554"/>
                  </a:cubicBezTo>
                  <a:cubicBezTo>
                    <a:pt x="3898016" y="3845937"/>
                    <a:pt x="3899453" y="3843342"/>
                    <a:pt x="3894729" y="3848050"/>
                  </a:cubicBezTo>
                  <a:cubicBezTo>
                    <a:pt x="3893513" y="3841642"/>
                    <a:pt x="3893079" y="3848115"/>
                    <a:pt x="3894731" y="3838639"/>
                  </a:cubicBezTo>
                  <a:cubicBezTo>
                    <a:pt x="3891524" y="3838381"/>
                    <a:pt x="3878281" y="3840455"/>
                    <a:pt x="3874143" y="3839996"/>
                  </a:cubicBezTo>
                  <a:cubicBezTo>
                    <a:pt x="3870006" y="3839539"/>
                    <a:pt x="3872430" y="3837214"/>
                    <a:pt x="3869906" y="3835890"/>
                  </a:cubicBezTo>
                  <a:cubicBezTo>
                    <a:pt x="3867652" y="3843514"/>
                    <a:pt x="3857900" y="3850394"/>
                    <a:pt x="3856031" y="3850219"/>
                  </a:cubicBezTo>
                  <a:cubicBezTo>
                    <a:pt x="3854161" y="3850045"/>
                    <a:pt x="3862198" y="3842959"/>
                    <a:pt x="3858689" y="3834845"/>
                  </a:cubicBezTo>
                  <a:cubicBezTo>
                    <a:pt x="3857340" y="3834323"/>
                    <a:pt x="3853826" y="3842101"/>
                    <a:pt x="3851173" y="3840578"/>
                  </a:cubicBezTo>
                  <a:cubicBezTo>
                    <a:pt x="3852028" y="3833903"/>
                    <a:pt x="3849156" y="3831482"/>
                    <a:pt x="3846008" y="3829500"/>
                  </a:cubicBezTo>
                  <a:cubicBezTo>
                    <a:pt x="3847718" y="3838906"/>
                    <a:pt x="3842131" y="3845528"/>
                    <a:pt x="3833219" y="3845224"/>
                  </a:cubicBezTo>
                  <a:cubicBezTo>
                    <a:pt x="3824406" y="3844923"/>
                    <a:pt x="3823379" y="3837711"/>
                    <a:pt x="3819666" y="3831823"/>
                  </a:cubicBezTo>
                  <a:cubicBezTo>
                    <a:pt x="3814873" y="3833256"/>
                    <a:pt x="3816310" y="3845318"/>
                    <a:pt x="3813974" y="3847796"/>
                  </a:cubicBezTo>
                  <a:cubicBezTo>
                    <a:pt x="3811638" y="3850275"/>
                    <a:pt x="3806363" y="3844555"/>
                    <a:pt x="3805650" y="3846695"/>
                  </a:cubicBezTo>
                  <a:cubicBezTo>
                    <a:pt x="3804937" y="3848835"/>
                    <a:pt x="3805480" y="3854819"/>
                    <a:pt x="3809696" y="3860636"/>
                  </a:cubicBezTo>
                  <a:cubicBezTo>
                    <a:pt x="3790702" y="3853980"/>
                    <a:pt x="3796567" y="3848954"/>
                    <a:pt x="3796939" y="3842552"/>
                  </a:cubicBezTo>
                  <a:cubicBezTo>
                    <a:pt x="3791122" y="3838954"/>
                    <a:pt x="3789786" y="3838411"/>
                    <a:pt x="3790268" y="3834461"/>
                  </a:cubicBezTo>
                  <a:cubicBezTo>
                    <a:pt x="3790750" y="3830511"/>
                    <a:pt x="3802143" y="3823313"/>
                    <a:pt x="3799830" y="3818852"/>
                  </a:cubicBezTo>
                  <a:cubicBezTo>
                    <a:pt x="3796708" y="3819814"/>
                    <a:pt x="3792480" y="3824468"/>
                    <a:pt x="3789075" y="3825049"/>
                  </a:cubicBezTo>
                  <a:cubicBezTo>
                    <a:pt x="3785670" y="3825630"/>
                    <a:pt x="3781520" y="3824797"/>
                    <a:pt x="3779400" y="3822338"/>
                  </a:cubicBezTo>
                  <a:cubicBezTo>
                    <a:pt x="3777280" y="3819879"/>
                    <a:pt x="3778422" y="3810478"/>
                    <a:pt x="3776355" y="3810295"/>
                  </a:cubicBezTo>
                  <a:cubicBezTo>
                    <a:pt x="3774289" y="3810112"/>
                    <a:pt x="3774045" y="3811534"/>
                    <a:pt x="3767002" y="3821238"/>
                  </a:cubicBezTo>
                  <a:cubicBezTo>
                    <a:pt x="3761308" y="3808437"/>
                    <a:pt x="3778406" y="3799788"/>
                    <a:pt x="3784027" y="3802901"/>
                  </a:cubicBezTo>
                  <a:cubicBezTo>
                    <a:pt x="3789109" y="3798964"/>
                    <a:pt x="3788083" y="3798414"/>
                    <a:pt x="3792516" y="3799337"/>
                  </a:cubicBezTo>
                  <a:cubicBezTo>
                    <a:pt x="3796948" y="3800259"/>
                    <a:pt x="3801732" y="3816408"/>
                    <a:pt x="3810624" y="3808436"/>
                  </a:cubicBezTo>
                  <a:cubicBezTo>
                    <a:pt x="3808181" y="3803447"/>
                    <a:pt x="3797570" y="3802148"/>
                    <a:pt x="3795354" y="3798683"/>
                  </a:cubicBezTo>
                  <a:cubicBezTo>
                    <a:pt x="3793137" y="3795217"/>
                    <a:pt x="3792985" y="3791226"/>
                    <a:pt x="3797324" y="3787643"/>
                  </a:cubicBezTo>
                  <a:cubicBezTo>
                    <a:pt x="3795995" y="3784603"/>
                    <a:pt x="3795437" y="3782946"/>
                    <a:pt x="3787378" y="3780442"/>
                  </a:cubicBezTo>
                  <a:cubicBezTo>
                    <a:pt x="3790222" y="3779341"/>
                    <a:pt x="3792527" y="3778915"/>
                    <a:pt x="3794457" y="3778908"/>
                  </a:cubicBezTo>
                  <a:cubicBezTo>
                    <a:pt x="3800250" y="3778885"/>
                    <a:pt x="3802677" y="3782624"/>
                    <a:pt x="3806190" y="3783190"/>
                  </a:cubicBezTo>
                  <a:cubicBezTo>
                    <a:pt x="3810873" y="3783945"/>
                    <a:pt x="3812048" y="3781318"/>
                    <a:pt x="3815479" y="3784971"/>
                  </a:cubicBezTo>
                  <a:cubicBezTo>
                    <a:pt x="3818909" y="3788624"/>
                    <a:pt x="3821082" y="3801552"/>
                    <a:pt x="3826773" y="3805107"/>
                  </a:cubicBezTo>
                  <a:cubicBezTo>
                    <a:pt x="3832465" y="3808661"/>
                    <a:pt x="3842729" y="3807679"/>
                    <a:pt x="3849629" y="3806298"/>
                  </a:cubicBezTo>
                  <a:cubicBezTo>
                    <a:pt x="3856529" y="3804917"/>
                    <a:pt x="3861247" y="3798491"/>
                    <a:pt x="3868172" y="3796821"/>
                  </a:cubicBezTo>
                  <a:cubicBezTo>
                    <a:pt x="3875097" y="3795150"/>
                    <a:pt x="3883701" y="3796274"/>
                    <a:pt x="3891180" y="3796278"/>
                  </a:cubicBezTo>
                  <a:lnTo>
                    <a:pt x="3898588" y="3797149"/>
                  </a:lnTo>
                  <a:cubicBezTo>
                    <a:pt x="3899891" y="3792969"/>
                    <a:pt x="3898956" y="3775515"/>
                    <a:pt x="3898995" y="3771198"/>
                  </a:cubicBezTo>
                  <a:lnTo>
                    <a:pt x="3898824" y="3771245"/>
                  </a:lnTo>
                  <a:cubicBezTo>
                    <a:pt x="3891679" y="3766365"/>
                    <a:pt x="3884435" y="3782022"/>
                    <a:pt x="3878398" y="3766171"/>
                  </a:cubicBezTo>
                  <a:cubicBezTo>
                    <a:pt x="3869723" y="3759563"/>
                    <a:pt x="3867459" y="3759747"/>
                    <a:pt x="3860904" y="3760741"/>
                  </a:cubicBezTo>
                  <a:lnTo>
                    <a:pt x="3861054" y="3760662"/>
                  </a:lnTo>
                  <a:lnTo>
                    <a:pt x="3855847" y="3762142"/>
                  </a:lnTo>
                  <a:cubicBezTo>
                    <a:pt x="3853535" y="3765694"/>
                    <a:pt x="3853624" y="3761047"/>
                    <a:pt x="3854968" y="3768700"/>
                  </a:cubicBezTo>
                  <a:cubicBezTo>
                    <a:pt x="3847176" y="3767308"/>
                    <a:pt x="3848809" y="3757659"/>
                    <a:pt x="3846756" y="3756358"/>
                  </a:cubicBezTo>
                  <a:cubicBezTo>
                    <a:pt x="3844703" y="3755056"/>
                    <a:pt x="3843755" y="3754693"/>
                    <a:pt x="3842651" y="3760894"/>
                  </a:cubicBezTo>
                  <a:cubicBezTo>
                    <a:pt x="3837753" y="3757181"/>
                    <a:pt x="3840199" y="3754483"/>
                    <a:pt x="3837152" y="3753847"/>
                  </a:cubicBezTo>
                  <a:cubicBezTo>
                    <a:pt x="3834106" y="3753211"/>
                    <a:pt x="3828735" y="3757768"/>
                    <a:pt x="3824372" y="3757078"/>
                  </a:cubicBezTo>
                  <a:cubicBezTo>
                    <a:pt x="3820009" y="3756388"/>
                    <a:pt x="3813092" y="3753664"/>
                    <a:pt x="3810974" y="3749704"/>
                  </a:cubicBezTo>
                  <a:cubicBezTo>
                    <a:pt x="3808856" y="3745745"/>
                    <a:pt x="3807851" y="3744358"/>
                    <a:pt x="3811663" y="3733319"/>
                  </a:cubicBezTo>
                  <a:cubicBezTo>
                    <a:pt x="3811682" y="3740653"/>
                    <a:pt x="3816495" y="3743133"/>
                    <a:pt x="3819491" y="3744722"/>
                  </a:cubicBezTo>
                  <a:cubicBezTo>
                    <a:pt x="3822487" y="3746310"/>
                    <a:pt x="3827566" y="3744671"/>
                    <a:pt x="3829637" y="3742848"/>
                  </a:cubicBezTo>
                  <a:cubicBezTo>
                    <a:pt x="3831708" y="3741025"/>
                    <a:pt x="3833292" y="3736986"/>
                    <a:pt x="3831917" y="3733783"/>
                  </a:cubicBezTo>
                  <a:cubicBezTo>
                    <a:pt x="3830542" y="3730580"/>
                    <a:pt x="3820800" y="3733379"/>
                    <a:pt x="3821387" y="3723629"/>
                  </a:cubicBezTo>
                  <a:cubicBezTo>
                    <a:pt x="3821671" y="3718897"/>
                    <a:pt x="3823862" y="3717560"/>
                    <a:pt x="3827361" y="3714586"/>
                  </a:cubicBezTo>
                  <a:cubicBezTo>
                    <a:pt x="3826714" y="3711538"/>
                    <a:pt x="3823670" y="3709970"/>
                    <a:pt x="3821311" y="3709782"/>
                  </a:cubicBezTo>
                  <a:cubicBezTo>
                    <a:pt x="3818952" y="3709595"/>
                    <a:pt x="3815130" y="3713557"/>
                    <a:pt x="3813205" y="3713460"/>
                  </a:cubicBezTo>
                  <a:cubicBezTo>
                    <a:pt x="3811281" y="3713364"/>
                    <a:pt x="3811099" y="3708405"/>
                    <a:pt x="3809763" y="3709201"/>
                  </a:cubicBezTo>
                  <a:cubicBezTo>
                    <a:pt x="3808426" y="3709998"/>
                    <a:pt x="3806100" y="3711404"/>
                    <a:pt x="3805187" y="3718240"/>
                  </a:cubicBezTo>
                  <a:cubicBezTo>
                    <a:pt x="3802437" y="3713935"/>
                    <a:pt x="3794787" y="3710133"/>
                    <a:pt x="3803419" y="3703119"/>
                  </a:cubicBezTo>
                  <a:cubicBezTo>
                    <a:pt x="3802831" y="3697531"/>
                    <a:pt x="3802808" y="3693056"/>
                    <a:pt x="3806098" y="3691483"/>
                  </a:cubicBezTo>
                  <a:cubicBezTo>
                    <a:pt x="3809389" y="3689909"/>
                    <a:pt x="3817032" y="3690454"/>
                    <a:pt x="3823162" y="3693678"/>
                  </a:cubicBezTo>
                  <a:cubicBezTo>
                    <a:pt x="3823065" y="3684516"/>
                    <a:pt x="3809683" y="3688709"/>
                    <a:pt x="3805828" y="3680440"/>
                  </a:cubicBezTo>
                  <a:cubicBezTo>
                    <a:pt x="3803850" y="3676197"/>
                    <a:pt x="3808914" y="3672457"/>
                    <a:pt x="3808174" y="3670114"/>
                  </a:cubicBezTo>
                  <a:cubicBezTo>
                    <a:pt x="3807435" y="3667771"/>
                    <a:pt x="3800872" y="3667768"/>
                    <a:pt x="3801391" y="3666382"/>
                  </a:cubicBezTo>
                  <a:cubicBezTo>
                    <a:pt x="3801910" y="3664997"/>
                    <a:pt x="3808441" y="3660939"/>
                    <a:pt x="3811287" y="3661799"/>
                  </a:cubicBezTo>
                  <a:cubicBezTo>
                    <a:pt x="3814134" y="3662659"/>
                    <a:pt x="3818633" y="3667346"/>
                    <a:pt x="3818471" y="3671542"/>
                  </a:cubicBezTo>
                  <a:cubicBezTo>
                    <a:pt x="3820749" y="3673742"/>
                    <a:pt x="3825764" y="3672457"/>
                    <a:pt x="3828351" y="3675455"/>
                  </a:cubicBezTo>
                  <a:cubicBezTo>
                    <a:pt x="3830937" y="3678452"/>
                    <a:pt x="3832847" y="3689027"/>
                    <a:pt x="3833989" y="3689529"/>
                  </a:cubicBezTo>
                  <a:cubicBezTo>
                    <a:pt x="3839470" y="3682045"/>
                    <a:pt x="3831693" y="3682249"/>
                    <a:pt x="3832816" y="3678393"/>
                  </a:cubicBezTo>
                  <a:cubicBezTo>
                    <a:pt x="3833939" y="3674536"/>
                    <a:pt x="3834099" y="3670497"/>
                    <a:pt x="3837773" y="3667844"/>
                  </a:cubicBezTo>
                  <a:cubicBezTo>
                    <a:pt x="3837919" y="3663291"/>
                    <a:pt x="3833845" y="3662686"/>
                    <a:pt x="3832063" y="3659216"/>
                  </a:cubicBezTo>
                  <a:cubicBezTo>
                    <a:pt x="3838770" y="3659026"/>
                    <a:pt x="3842556" y="3661170"/>
                    <a:pt x="3845362" y="3663463"/>
                  </a:cubicBezTo>
                  <a:cubicBezTo>
                    <a:pt x="3848168" y="3665755"/>
                    <a:pt x="3849763" y="3668592"/>
                    <a:pt x="3848897" y="3672971"/>
                  </a:cubicBezTo>
                  <a:cubicBezTo>
                    <a:pt x="3851287" y="3676264"/>
                    <a:pt x="3850390" y="3680760"/>
                    <a:pt x="3849932" y="3684852"/>
                  </a:cubicBezTo>
                  <a:cubicBezTo>
                    <a:pt x="3849474" y="3688943"/>
                    <a:pt x="3846808" y="3692651"/>
                    <a:pt x="3846147" y="3697523"/>
                  </a:cubicBezTo>
                  <a:cubicBezTo>
                    <a:pt x="3845487" y="3702394"/>
                    <a:pt x="3844922" y="3709755"/>
                    <a:pt x="3845971" y="3714079"/>
                  </a:cubicBezTo>
                  <a:cubicBezTo>
                    <a:pt x="3847019" y="3718403"/>
                    <a:pt x="3848049" y="3720267"/>
                    <a:pt x="3852437" y="3723469"/>
                  </a:cubicBezTo>
                  <a:cubicBezTo>
                    <a:pt x="3856826" y="3726671"/>
                    <a:pt x="3865098" y="3730674"/>
                    <a:pt x="3872302" y="3733289"/>
                  </a:cubicBezTo>
                  <a:cubicBezTo>
                    <a:pt x="3878830" y="3735354"/>
                    <a:pt x="3889746" y="3732597"/>
                    <a:pt x="3895659" y="3739161"/>
                  </a:cubicBezTo>
                  <a:cubicBezTo>
                    <a:pt x="3895843" y="3731869"/>
                    <a:pt x="3898405" y="3721583"/>
                    <a:pt x="3898009" y="3716775"/>
                  </a:cubicBezTo>
                  <a:cubicBezTo>
                    <a:pt x="3897613" y="3711966"/>
                    <a:pt x="3892751" y="3712672"/>
                    <a:pt x="3893284" y="3710309"/>
                  </a:cubicBezTo>
                  <a:cubicBezTo>
                    <a:pt x="3898396" y="3708243"/>
                    <a:pt x="3902978" y="3694032"/>
                    <a:pt x="3906706" y="3689934"/>
                  </a:cubicBezTo>
                  <a:cubicBezTo>
                    <a:pt x="3902957" y="3685610"/>
                    <a:pt x="3902639" y="3686155"/>
                    <a:pt x="3899305" y="3681717"/>
                  </a:cubicBezTo>
                  <a:cubicBezTo>
                    <a:pt x="3908830" y="3682549"/>
                    <a:pt x="3911474" y="3668118"/>
                    <a:pt x="3919386" y="3665714"/>
                  </a:cubicBezTo>
                  <a:cubicBezTo>
                    <a:pt x="3917128" y="3659373"/>
                    <a:pt x="3919016" y="3649866"/>
                    <a:pt x="3921423" y="3647500"/>
                  </a:cubicBezTo>
                  <a:cubicBezTo>
                    <a:pt x="3923831" y="3645134"/>
                    <a:pt x="3930498" y="3649789"/>
                    <a:pt x="3933833" y="3651520"/>
                  </a:cubicBezTo>
                  <a:cubicBezTo>
                    <a:pt x="3936892" y="3643747"/>
                    <a:pt x="3941693" y="3648154"/>
                    <a:pt x="3946679" y="3647481"/>
                  </a:cubicBezTo>
                  <a:cubicBezTo>
                    <a:pt x="3947563" y="3646942"/>
                    <a:pt x="3948760" y="3646691"/>
                    <a:pt x="3950187" y="3646638"/>
                  </a:cubicBezTo>
                  <a:close/>
                  <a:moveTo>
                    <a:pt x="3094532" y="3550110"/>
                  </a:moveTo>
                  <a:cubicBezTo>
                    <a:pt x="3073290" y="3714251"/>
                    <a:pt x="3168983" y="3908345"/>
                    <a:pt x="3409188" y="4003855"/>
                  </a:cubicBezTo>
                  <a:close/>
                  <a:moveTo>
                    <a:pt x="3203903" y="3545160"/>
                  </a:moveTo>
                  <a:cubicBezTo>
                    <a:pt x="3179894" y="3545535"/>
                    <a:pt x="3158502" y="3548962"/>
                    <a:pt x="3131875" y="3546283"/>
                  </a:cubicBezTo>
                  <a:lnTo>
                    <a:pt x="3419599" y="3959068"/>
                  </a:lnTo>
                  <a:lnTo>
                    <a:pt x="3433586" y="3875971"/>
                  </a:lnTo>
                  <a:close/>
                  <a:moveTo>
                    <a:pt x="3303348" y="3518632"/>
                  </a:moveTo>
                  <a:cubicBezTo>
                    <a:pt x="3281533" y="3524498"/>
                    <a:pt x="3263644" y="3534291"/>
                    <a:pt x="3237903" y="3536231"/>
                  </a:cubicBezTo>
                  <a:lnTo>
                    <a:pt x="3440332" y="3829128"/>
                  </a:lnTo>
                  <a:lnTo>
                    <a:pt x="3455303" y="3736922"/>
                  </a:lnTo>
                  <a:close/>
                  <a:moveTo>
                    <a:pt x="2818528" y="3497781"/>
                  </a:moveTo>
                  <a:cubicBezTo>
                    <a:pt x="2858291" y="3741069"/>
                    <a:pt x="2907580" y="3876408"/>
                    <a:pt x="3137843" y="4141921"/>
                  </a:cubicBezTo>
                  <a:cubicBezTo>
                    <a:pt x="3192139" y="4148064"/>
                    <a:pt x="3221520" y="4103700"/>
                    <a:pt x="3300732" y="4160349"/>
                  </a:cubicBezTo>
                  <a:cubicBezTo>
                    <a:pt x="3336291" y="4185779"/>
                    <a:pt x="3357397" y="4226721"/>
                    <a:pt x="3365465" y="4272266"/>
                  </a:cubicBezTo>
                  <a:lnTo>
                    <a:pt x="3368151" y="4307745"/>
                  </a:lnTo>
                  <a:cubicBezTo>
                    <a:pt x="3653179" y="4444139"/>
                    <a:pt x="3846131" y="4551958"/>
                    <a:pt x="4261334" y="4593102"/>
                  </a:cubicBezTo>
                  <a:lnTo>
                    <a:pt x="4370850" y="4596119"/>
                  </a:lnTo>
                  <a:cubicBezTo>
                    <a:pt x="4344288" y="4610220"/>
                    <a:pt x="4255704" y="4691114"/>
                    <a:pt x="4229141" y="4705215"/>
                  </a:cubicBezTo>
                  <a:cubicBezTo>
                    <a:pt x="4071389" y="4778746"/>
                    <a:pt x="4076859" y="4817021"/>
                    <a:pt x="3894802" y="4817021"/>
                  </a:cubicBezTo>
                  <a:cubicBezTo>
                    <a:pt x="3667232" y="4817020"/>
                    <a:pt x="3434101" y="4766136"/>
                    <a:pt x="3220358" y="4665689"/>
                  </a:cubicBezTo>
                  <a:lnTo>
                    <a:pt x="3155166" y="4631359"/>
                  </a:lnTo>
                  <a:lnTo>
                    <a:pt x="3119817" y="4645114"/>
                  </a:lnTo>
                  <a:cubicBezTo>
                    <a:pt x="3057231" y="4663268"/>
                    <a:pt x="2995102" y="4656565"/>
                    <a:pt x="2948265" y="4620706"/>
                  </a:cubicBezTo>
                  <a:cubicBezTo>
                    <a:pt x="2901429" y="4584846"/>
                    <a:pt x="2878750" y="4526616"/>
                    <a:pt x="2879949" y="4461463"/>
                  </a:cubicBezTo>
                  <a:cubicBezTo>
                    <a:pt x="2704053" y="4327484"/>
                    <a:pt x="2459755" y="3985615"/>
                    <a:pt x="2407241" y="3626329"/>
                  </a:cubicBezTo>
                  <a:cubicBezTo>
                    <a:pt x="2459502" y="3660743"/>
                    <a:pt x="2494260" y="3643057"/>
                    <a:pt x="2526763" y="3639246"/>
                  </a:cubicBezTo>
                  <a:cubicBezTo>
                    <a:pt x="2559266" y="3635435"/>
                    <a:pt x="2589673" y="3601475"/>
                    <a:pt x="2602258" y="3603463"/>
                  </a:cubicBezTo>
                  <a:cubicBezTo>
                    <a:pt x="2614843" y="3605451"/>
                    <a:pt x="2581461" y="3650377"/>
                    <a:pt x="2602275" y="3651172"/>
                  </a:cubicBezTo>
                  <a:cubicBezTo>
                    <a:pt x="2623089" y="3651967"/>
                    <a:pt x="2691100" y="3633799"/>
                    <a:pt x="2727142" y="3608234"/>
                  </a:cubicBezTo>
                  <a:cubicBezTo>
                    <a:pt x="2763184" y="3582669"/>
                    <a:pt x="2785115" y="3581518"/>
                    <a:pt x="2818528" y="3497781"/>
                  </a:cubicBezTo>
                  <a:close/>
                  <a:moveTo>
                    <a:pt x="6532549" y="3485014"/>
                  </a:moveTo>
                  <a:cubicBezTo>
                    <a:pt x="6501115" y="3482460"/>
                    <a:pt x="6465028" y="3501610"/>
                    <a:pt x="6441674" y="3536463"/>
                  </a:cubicBezTo>
                  <a:cubicBezTo>
                    <a:pt x="6410536" y="3582935"/>
                    <a:pt x="6413829" y="3639726"/>
                    <a:pt x="6449028" y="3663311"/>
                  </a:cubicBezTo>
                  <a:cubicBezTo>
                    <a:pt x="6484227" y="3686896"/>
                    <a:pt x="6538003" y="3668344"/>
                    <a:pt x="6569141" y="3621872"/>
                  </a:cubicBezTo>
                  <a:cubicBezTo>
                    <a:pt x="6600279" y="3575401"/>
                    <a:pt x="6596987" y="3518609"/>
                    <a:pt x="6561788" y="3495024"/>
                  </a:cubicBezTo>
                  <a:cubicBezTo>
                    <a:pt x="6552988" y="3489128"/>
                    <a:pt x="6543027" y="3485865"/>
                    <a:pt x="6532549" y="3485014"/>
                  </a:cubicBezTo>
                  <a:close/>
                  <a:moveTo>
                    <a:pt x="3476036" y="3457029"/>
                  </a:moveTo>
                  <a:cubicBezTo>
                    <a:pt x="3467307" y="3457006"/>
                    <a:pt x="3460759" y="3455990"/>
                    <a:pt x="3437229" y="3464384"/>
                  </a:cubicBezTo>
                  <a:cubicBezTo>
                    <a:pt x="3413698" y="3472778"/>
                    <a:pt x="3383045" y="3488149"/>
                    <a:pt x="3334850" y="3507391"/>
                  </a:cubicBezTo>
                  <a:lnTo>
                    <a:pt x="3463482" y="3690656"/>
                  </a:lnTo>
                  <a:lnTo>
                    <a:pt x="3483150" y="3562890"/>
                  </a:lnTo>
                  <a:cubicBezTo>
                    <a:pt x="3474750" y="3560755"/>
                    <a:pt x="3464729" y="3562126"/>
                    <a:pt x="3458456" y="3557001"/>
                  </a:cubicBezTo>
                  <a:cubicBezTo>
                    <a:pt x="3452183" y="3551877"/>
                    <a:pt x="3445512" y="3547559"/>
                    <a:pt x="3445511" y="3532144"/>
                  </a:cubicBezTo>
                  <a:cubicBezTo>
                    <a:pt x="3446383" y="3521092"/>
                    <a:pt x="3452484" y="3514780"/>
                    <a:pt x="3459764" y="3510777"/>
                  </a:cubicBezTo>
                  <a:cubicBezTo>
                    <a:pt x="3467043" y="3506775"/>
                    <a:pt x="3475570" y="3507925"/>
                    <a:pt x="3489189" y="3508129"/>
                  </a:cubicBezTo>
                  <a:cubicBezTo>
                    <a:pt x="3488717" y="3499896"/>
                    <a:pt x="3498230" y="3457088"/>
                    <a:pt x="3476036" y="3457029"/>
                  </a:cubicBezTo>
                  <a:close/>
                  <a:moveTo>
                    <a:pt x="3946218" y="3435814"/>
                  </a:moveTo>
                  <a:lnTo>
                    <a:pt x="3943778" y="3435907"/>
                  </a:lnTo>
                  <a:cubicBezTo>
                    <a:pt x="3941682" y="3436395"/>
                    <a:pt x="3938129" y="3439026"/>
                    <a:pt x="3937213" y="3440150"/>
                  </a:cubicBezTo>
                  <a:cubicBezTo>
                    <a:pt x="3936298" y="3441276"/>
                    <a:pt x="3937359" y="3442464"/>
                    <a:pt x="3938283" y="3442658"/>
                  </a:cubicBezTo>
                  <a:cubicBezTo>
                    <a:pt x="3939208" y="3442853"/>
                    <a:pt x="3941385" y="3441138"/>
                    <a:pt x="3942761" y="3441317"/>
                  </a:cubicBezTo>
                  <a:cubicBezTo>
                    <a:pt x="3944136" y="3441497"/>
                    <a:pt x="3945711" y="3442371"/>
                    <a:pt x="3946124" y="3443090"/>
                  </a:cubicBezTo>
                  <a:cubicBezTo>
                    <a:pt x="3946538" y="3443808"/>
                    <a:pt x="3946104" y="3444951"/>
                    <a:pt x="3945243" y="3445628"/>
                  </a:cubicBezTo>
                  <a:cubicBezTo>
                    <a:pt x="3944382" y="3446305"/>
                    <a:pt x="3940817" y="3446683"/>
                    <a:pt x="3941371" y="3447801"/>
                  </a:cubicBezTo>
                  <a:cubicBezTo>
                    <a:pt x="3941925" y="3448918"/>
                    <a:pt x="3947586" y="3450341"/>
                    <a:pt x="3948567" y="3452333"/>
                  </a:cubicBezTo>
                  <a:cubicBezTo>
                    <a:pt x="3949547" y="3454326"/>
                    <a:pt x="3948746" y="3458068"/>
                    <a:pt x="3947255" y="3459757"/>
                  </a:cubicBezTo>
                  <a:cubicBezTo>
                    <a:pt x="3945764" y="3461447"/>
                    <a:pt x="3941849" y="3460164"/>
                    <a:pt x="3939620" y="3462470"/>
                  </a:cubicBezTo>
                  <a:cubicBezTo>
                    <a:pt x="3937392" y="3464775"/>
                    <a:pt x="3933893" y="3469941"/>
                    <a:pt x="3933883" y="3473590"/>
                  </a:cubicBezTo>
                  <a:cubicBezTo>
                    <a:pt x="3933873" y="3477240"/>
                    <a:pt x="3936726" y="3483079"/>
                    <a:pt x="3939560" y="3484369"/>
                  </a:cubicBezTo>
                  <a:cubicBezTo>
                    <a:pt x="3942394" y="3485659"/>
                    <a:pt x="3948224" y="3483937"/>
                    <a:pt x="3950888" y="3481330"/>
                  </a:cubicBezTo>
                  <a:cubicBezTo>
                    <a:pt x="3953552" y="3478723"/>
                    <a:pt x="3955441" y="3472011"/>
                    <a:pt x="3955545" y="3468727"/>
                  </a:cubicBezTo>
                  <a:cubicBezTo>
                    <a:pt x="3955648" y="3465442"/>
                    <a:pt x="3951399" y="3463970"/>
                    <a:pt x="3951508" y="3461623"/>
                  </a:cubicBezTo>
                  <a:cubicBezTo>
                    <a:pt x="3951618" y="3459275"/>
                    <a:pt x="3954151" y="3455059"/>
                    <a:pt x="3956201" y="3454641"/>
                  </a:cubicBezTo>
                  <a:cubicBezTo>
                    <a:pt x="3958251" y="3454223"/>
                    <a:pt x="3963016" y="3457133"/>
                    <a:pt x="3964017" y="3456960"/>
                  </a:cubicBezTo>
                  <a:cubicBezTo>
                    <a:pt x="3965017" y="3456787"/>
                    <a:pt x="3962564" y="3454618"/>
                    <a:pt x="3962203" y="3453603"/>
                  </a:cubicBezTo>
                  <a:cubicBezTo>
                    <a:pt x="3961843" y="3452587"/>
                    <a:pt x="3962187" y="3450948"/>
                    <a:pt x="3962886" y="3450435"/>
                  </a:cubicBezTo>
                  <a:cubicBezTo>
                    <a:pt x="3963586" y="3449922"/>
                    <a:pt x="3965478" y="3449853"/>
                    <a:pt x="3966399" y="3450524"/>
                  </a:cubicBezTo>
                  <a:cubicBezTo>
                    <a:pt x="3967319" y="3451196"/>
                    <a:pt x="3967705" y="3453557"/>
                    <a:pt x="3968409" y="3454465"/>
                  </a:cubicBezTo>
                  <a:cubicBezTo>
                    <a:pt x="3969112" y="3455372"/>
                    <a:pt x="3970582" y="3456618"/>
                    <a:pt x="3971030" y="3455540"/>
                  </a:cubicBezTo>
                  <a:cubicBezTo>
                    <a:pt x="3971479" y="3454463"/>
                    <a:pt x="3971511" y="3449686"/>
                    <a:pt x="3971098" y="3447999"/>
                  </a:cubicBezTo>
                  <a:cubicBezTo>
                    <a:pt x="3970684" y="3446312"/>
                    <a:pt x="3970031" y="3446353"/>
                    <a:pt x="3966480" y="3444557"/>
                  </a:cubicBezTo>
                  <a:cubicBezTo>
                    <a:pt x="3962929" y="3442761"/>
                    <a:pt x="3953404" y="3438736"/>
                    <a:pt x="3949793" y="3437222"/>
                  </a:cubicBezTo>
                  <a:cubicBezTo>
                    <a:pt x="3947987" y="3436466"/>
                    <a:pt x="3947008" y="3436015"/>
                    <a:pt x="3946218" y="3435814"/>
                  </a:cubicBezTo>
                  <a:close/>
                  <a:moveTo>
                    <a:pt x="3971168" y="3428774"/>
                  </a:moveTo>
                  <a:cubicBezTo>
                    <a:pt x="3969056" y="3433091"/>
                    <a:pt x="3971748" y="3437369"/>
                    <a:pt x="3973281" y="3439852"/>
                  </a:cubicBezTo>
                  <a:cubicBezTo>
                    <a:pt x="3974814" y="3442335"/>
                    <a:pt x="3977240" y="3444159"/>
                    <a:pt x="3980365" y="3443673"/>
                  </a:cubicBezTo>
                  <a:cubicBezTo>
                    <a:pt x="3983490" y="3443187"/>
                    <a:pt x="3982530" y="3441110"/>
                    <a:pt x="3992032" y="3436935"/>
                  </a:cubicBezTo>
                  <a:cubicBezTo>
                    <a:pt x="3981886" y="3435706"/>
                    <a:pt x="3973972" y="3427484"/>
                    <a:pt x="3971168" y="3428774"/>
                  </a:cubicBezTo>
                  <a:close/>
                  <a:moveTo>
                    <a:pt x="3471161" y="3410353"/>
                  </a:moveTo>
                  <a:cubicBezTo>
                    <a:pt x="3493508" y="3409732"/>
                    <a:pt x="3520249" y="3417713"/>
                    <a:pt x="3545256" y="3458047"/>
                  </a:cubicBezTo>
                  <a:cubicBezTo>
                    <a:pt x="3551716" y="3471819"/>
                    <a:pt x="3550277" y="3503742"/>
                    <a:pt x="3550496" y="3513054"/>
                  </a:cubicBezTo>
                  <a:cubicBezTo>
                    <a:pt x="3560066" y="3513938"/>
                    <a:pt x="3565898" y="3512952"/>
                    <a:pt x="3573444" y="3515703"/>
                  </a:cubicBezTo>
                  <a:cubicBezTo>
                    <a:pt x="3583426" y="3519343"/>
                    <a:pt x="3590823" y="3529656"/>
                    <a:pt x="3592058" y="3537506"/>
                  </a:cubicBezTo>
                  <a:cubicBezTo>
                    <a:pt x="3593294" y="3545356"/>
                    <a:pt x="3588059" y="3558004"/>
                    <a:pt x="3580860" y="3562800"/>
                  </a:cubicBezTo>
                  <a:cubicBezTo>
                    <a:pt x="3573660" y="3567596"/>
                    <a:pt x="3554355" y="3565993"/>
                    <a:pt x="3548860" y="3566279"/>
                  </a:cubicBezTo>
                  <a:cubicBezTo>
                    <a:pt x="3546829" y="3692375"/>
                    <a:pt x="3541162" y="3862006"/>
                    <a:pt x="3539160" y="4022171"/>
                  </a:cubicBezTo>
                  <a:lnTo>
                    <a:pt x="3551391" y="4022616"/>
                  </a:lnTo>
                  <a:cubicBezTo>
                    <a:pt x="3551281" y="4035153"/>
                    <a:pt x="3551782" y="4061402"/>
                    <a:pt x="3545936" y="4070997"/>
                  </a:cubicBezTo>
                  <a:cubicBezTo>
                    <a:pt x="3540090" y="4080592"/>
                    <a:pt x="3526670" y="4076416"/>
                    <a:pt x="3516311" y="4080190"/>
                  </a:cubicBezTo>
                  <a:cubicBezTo>
                    <a:pt x="3515994" y="4096606"/>
                    <a:pt x="3517832" y="4104550"/>
                    <a:pt x="3513257" y="4116089"/>
                  </a:cubicBezTo>
                  <a:cubicBezTo>
                    <a:pt x="3508682" y="4127627"/>
                    <a:pt x="3499424" y="4141102"/>
                    <a:pt x="3488860" y="4149420"/>
                  </a:cubicBezTo>
                  <a:cubicBezTo>
                    <a:pt x="3478296" y="4157739"/>
                    <a:pt x="3464725" y="4164806"/>
                    <a:pt x="3449875" y="4166003"/>
                  </a:cubicBezTo>
                  <a:cubicBezTo>
                    <a:pt x="3435024" y="4167200"/>
                    <a:pt x="3412067" y="4164630"/>
                    <a:pt x="3399757" y="4156603"/>
                  </a:cubicBezTo>
                  <a:cubicBezTo>
                    <a:pt x="3387446" y="4148577"/>
                    <a:pt x="3378700" y="4130067"/>
                    <a:pt x="3376013" y="4117842"/>
                  </a:cubicBezTo>
                  <a:cubicBezTo>
                    <a:pt x="3373326" y="4105617"/>
                    <a:pt x="3378007" y="4091389"/>
                    <a:pt x="3383634" y="4083253"/>
                  </a:cubicBezTo>
                  <a:cubicBezTo>
                    <a:pt x="3389262" y="4075117"/>
                    <a:pt x="3400191" y="4070958"/>
                    <a:pt x="3409777" y="4069022"/>
                  </a:cubicBezTo>
                  <a:cubicBezTo>
                    <a:pt x="3419364" y="4067086"/>
                    <a:pt x="3435705" y="4067481"/>
                    <a:pt x="3441151" y="4071640"/>
                  </a:cubicBezTo>
                  <a:cubicBezTo>
                    <a:pt x="3446598" y="4075800"/>
                    <a:pt x="3447031" y="4089820"/>
                    <a:pt x="3442455" y="4093983"/>
                  </a:cubicBezTo>
                  <a:cubicBezTo>
                    <a:pt x="3437879" y="4098147"/>
                    <a:pt x="3421214" y="4098102"/>
                    <a:pt x="3416313" y="4101860"/>
                  </a:cubicBezTo>
                  <a:cubicBezTo>
                    <a:pt x="3411413" y="4105619"/>
                    <a:pt x="3411602" y="4112702"/>
                    <a:pt x="3413053" y="4116533"/>
                  </a:cubicBezTo>
                  <a:cubicBezTo>
                    <a:pt x="3414506" y="4120364"/>
                    <a:pt x="3416421" y="4124545"/>
                    <a:pt x="3423937" y="4125940"/>
                  </a:cubicBezTo>
                  <a:cubicBezTo>
                    <a:pt x="3431452" y="4127334"/>
                    <a:pt x="3449977" y="4129828"/>
                    <a:pt x="3458147" y="4124903"/>
                  </a:cubicBezTo>
                  <a:cubicBezTo>
                    <a:pt x="3466316" y="4119978"/>
                    <a:pt x="3471360" y="4105736"/>
                    <a:pt x="3472958" y="4096387"/>
                  </a:cubicBezTo>
                  <a:cubicBezTo>
                    <a:pt x="3474555" y="4087037"/>
                    <a:pt x="3471907" y="4076107"/>
                    <a:pt x="3467731" y="4068809"/>
                  </a:cubicBezTo>
                  <a:cubicBezTo>
                    <a:pt x="3463555" y="4061512"/>
                    <a:pt x="3457197" y="4055708"/>
                    <a:pt x="3447902" y="4052604"/>
                  </a:cubicBezTo>
                  <a:cubicBezTo>
                    <a:pt x="3438606" y="4049501"/>
                    <a:pt x="3416957" y="4049175"/>
                    <a:pt x="3411959" y="4050185"/>
                  </a:cubicBezTo>
                  <a:cubicBezTo>
                    <a:pt x="3406961" y="4051196"/>
                    <a:pt x="3401304" y="4053676"/>
                    <a:pt x="3394351" y="4053432"/>
                  </a:cubicBezTo>
                  <a:cubicBezTo>
                    <a:pt x="3077161" y="3955877"/>
                    <a:pt x="2988599" y="3656371"/>
                    <a:pt x="3008277" y="3525525"/>
                  </a:cubicBezTo>
                  <a:lnTo>
                    <a:pt x="2990385" y="3516495"/>
                  </a:lnTo>
                  <a:cubicBezTo>
                    <a:pt x="2995560" y="3505366"/>
                    <a:pt x="2999068" y="3494408"/>
                    <a:pt x="3005196" y="3480817"/>
                  </a:cubicBezTo>
                  <a:cubicBezTo>
                    <a:pt x="2992565" y="3488969"/>
                    <a:pt x="2980516" y="3491835"/>
                    <a:pt x="2971229" y="3488258"/>
                  </a:cubicBezTo>
                  <a:cubicBezTo>
                    <a:pt x="2961942" y="3484682"/>
                    <a:pt x="2949475" y="3478701"/>
                    <a:pt x="2949474" y="3459356"/>
                  </a:cubicBezTo>
                  <a:cubicBezTo>
                    <a:pt x="2949474" y="3440013"/>
                    <a:pt x="2960381" y="3426075"/>
                    <a:pt x="2980826" y="3426075"/>
                  </a:cubicBezTo>
                  <a:cubicBezTo>
                    <a:pt x="3001271" y="3426075"/>
                    <a:pt x="3014373" y="3443502"/>
                    <a:pt x="3014373" y="3459356"/>
                  </a:cubicBezTo>
                  <a:cubicBezTo>
                    <a:pt x="3018998" y="3447723"/>
                    <a:pt x="3023643" y="3438602"/>
                    <a:pt x="3029514" y="3424334"/>
                  </a:cubicBezTo>
                  <a:cubicBezTo>
                    <a:pt x="3093787" y="3442257"/>
                    <a:pt x="3140910" y="3530013"/>
                    <a:pt x="3437009" y="3415632"/>
                  </a:cubicBezTo>
                  <a:cubicBezTo>
                    <a:pt x="3445928" y="3414195"/>
                    <a:pt x="3457753" y="3410726"/>
                    <a:pt x="3471161" y="3410353"/>
                  </a:cubicBezTo>
                  <a:close/>
                  <a:moveTo>
                    <a:pt x="3937948" y="3409140"/>
                  </a:moveTo>
                  <a:cubicBezTo>
                    <a:pt x="3941718" y="3419142"/>
                    <a:pt x="3938929" y="3418845"/>
                    <a:pt x="3940361" y="3421931"/>
                  </a:cubicBezTo>
                  <a:cubicBezTo>
                    <a:pt x="3941793" y="3425017"/>
                    <a:pt x="3943947" y="3427879"/>
                    <a:pt x="3946539" y="3427655"/>
                  </a:cubicBezTo>
                  <a:cubicBezTo>
                    <a:pt x="3949131" y="3427430"/>
                    <a:pt x="3954423" y="3425175"/>
                    <a:pt x="3955913" y="3420585"/>
                  </a:cubicBezTo>
                  <a:cubicBezTo>
                    <a:pt x="3954839" y="3417593"/>
                    <a:pt x="3945880" y="3415846"/>
                    <a:pt x="3937948" y="3409140"/>
                  </a:cubicBezTo>
                  <a:close/>
                  <a:moveTo>
                    <a:pt x="3821218" y="3379877"/>
                  </a:moveTo>
                  <a:cubicBezTo>
                    <a:pt x="3828591" y="3379673"/>
                    <a:pt x="3829174" y="3382511"/>
                    <a:pt x="3831750" y="3384978"/>
                  </a:cubicBezTo>
                  <a:cubicBezTo>
                    <a:pt x="3834328" y="3387445"/>
                    <a:pt x="3836738" y="3390358"/>
                    <a:pt x="3836681" y="3394681"/>
                  </a:cubicBezTo>
                  <a:cubicBezTo>
                    <a:pt x="3841187" y="3397394"/>
                    <a:pt x="3838372" y="3403814"/>
                    <a:pt x="3838117" y="3408768"/>
                  </a:cubicBezTo>
                  <a:cubicBezTo>
                    <a:pt x="3837861" y="3413722"/>
                    <a:pt x="3835562" y="3419437"/>
                    <a:pt x="3835149" y="3424403"/>
                  </a:cubicBezTo>
                  <a:cubicBezTo>
                    <a:pt x="3834737" y="3429369"/>
                    <a:pt x="3834509" y="3434434"/>
                    <a:pt x="3835641" y="3438565"/>
                  </a:cubicBezTo>
                  <a:cubicBezTo>
                    <a:pt x="3836774" y="3442697"/>
                    <a:pt x="3834247" y="3446051"/>
                    <a:pt x="3841945" y="3449193"/>
                  </a:cubicBezTo>
                  <a:cubicBezTo>
                    <a:pt x="3851244" y="3452988"/>
                    <a:pt x="3863505" y="3468515"/>
                    <a:pt x="3871386" y="3473366"/>
                  </a:cubicBezTo>
                  <a:cubicBezTo>
                    <a:pt x="3879217" y="3478953"/>
                    <a:pt x="3883764" y="3476615"/>
                    <a:pt x="3889229" y="3478304"/>
                  </a:cubicBezTo>
                  <a:cubicBezTo>
                    <a:pt x="3895475" y="3480234"/>
                    <a:pt x="3896121" y="3477635"/>
                    <a:pt x="3905290" y="3482031"/>
                  </a:cubicBezTo>
                  <a:cubicBezTo>
                    <a:pt x="3905598" y="3475152"/>
                    <a:pt x="3908539" y="3470192"/>
                    <a:pt x="3907189" y="3465755"/>
                  </a:cubicBezTo>
                  <a:cubicBezTo>
                    <a:pt x="3903691" y="3463734"/>
                    <a:pt x="3896630" y="3457934"/>
                    <a:pt x="3897190" y="3455409"/>
                  </a:cubicBezTo>
                  <a:cubicBezTo>
                    <a:pt x="3906323" y="3454812"/>
                    <a:pt x="3907980" y="3438690"/>
                    <a:pt x="3911893" y="3434311"/>
                  </a:cubicBezTo>
                  <a:cubicBezTo>
                    <a:pt x="3907104" y="3431141"/>
                    <a:pt x="3906232" y="3430294"/>
                    <a:pt x="3904727" y="3425842"/>
                  </a:cubicBezTo>
                  <a:cubicBezTo>
                    <a:pt x="3914688" y="3425485"/>
                    <a:pt x="3916025" y="3413597"/>
                    <a:pt x="3925503" y="3410447"/>
                  </a:cubicBezTo>
                  <a:cubicBezTo>
                    <a:pt x="3923134" y="3403671"/>
                    <a:pt x="3925012" y="3393527"/>
                    <a:pt x="3927449" y="3390962"/>
                  </a:cubicBezTo>
                  <a:cubicBezTo>
                    <a:pt x="3929886" y="3388396"/>
                    <a:pt x="3936627" y="3393204"/>
                    <a:pt x="3940127" y="3395054"/>
                  </a:cubicBezTo>
                  <a:cubicBezTo>
                    <a:pt x="3944142" y="3389432"/>
                    <a:pt x="3947363" y="3391457"/>
                    <a:pt x="3952596" y="3390738"/>
                  </a:cubicBezTo>
                  <a:cubicBezTo>
                    <a:pt x="3954451" y="3389585"/>
                    <a:pt x="3958043" y="3389576"/>
                    <a:pt x="3961602" y="3389845"/>
                  </a:cubicBezTo>
                  <a:cubicBezTo>
                    <a:pt x="3965161" y="3390113"/>
                    <a:pt x="3969042" y="3390425"/>
                    <a:pt x="3973951" y="3392349"/>
                  </a:cubicBezTo>
                  <a:cubicBezTo>
                    <a:pt x="3978860" y="3394273"/>
                    <a:pt x="3987040" y="3397645"/>
                    <a:pt x="3991057" y="3401389"/>
                  </a:cubicBezTo>
                  <a:cubicBezTo>
                    <a:pt x="3995075" y="3405133"/>
                    <a:pt x="3997818" y="3406975"/>
                    <a:pt x="3998056" y="3414812"/>
                  </a:cubicBezTo>
                  <a:cubicBezTo>
                    <a:pt x="3999816" y="3418840"/>
                    <a:pt x="4006998" y="3419109"/>
                    <a:pt x="4001619" y="3425559"/>
                  </a:cubicBezTo>
                  <a:cubicBezTo>
                    <a:pt x="4012253" y="3426234"/>
                    <a:pt x="4017163" y="3430245"/>
                    <a:pt x="4017344" y="3432293"/>
                  </a:cubicBezTo>
                  <a:cubicBezTo>
                    <a:pt x="4018113" y="3441017"/>
                    <a:pt x="4006389" y="3445687"/>
                    <a:pt x="4004228" y="3447226"/>
                  </a:cubicBezTo>
                  <a:cubicBezTo>
                    <a:pt x="4006417" y="3452694"/>
                    <a:pt x="4006983" y="3454189"/>
                    <a:pt x="4005968" y="3458621"/>
                  </a:cubicBezTo>
                  <a:cubicBezTo>
                    <a:pt x="4004953" y="3463052"/>
                    <a:pt x="4000756" y="3468637"/>
                    <a:pt x="3998139" y="3473816"/>
                  </a:cubicBezTo>
                  <a:cubicBezTo>
                    <a:pt x="3995523" y="3478995"/>
                    <a:pt x="3989151" y="3488167"/>
                    <a:pt x="3990269" y="3489695"/>
                  </a:cubicBezTo>
                  <a:cubicBezTo>
                    <a:pt x="3991387" y="3491224"/>
                    <a:pt x="4015385" y="3482929"/>
                    <a:pt x="4035533" y="3481374"/>
                  </a:cubicBezTo>
                  <a:cubicBezTo>
                    <a:pt x="4055681" y="3479820"/>
                    <a:pt x="4103538" y="3480274"/>
                    <a:pt x="4111158" y="3480368"/>
                  </a:cubicBezTo>
                  <a:cubicBezTo>
                    <a:pt x="4171807" y="3481112"/>
                    <a:pt x="4217919" y="3486689"/>
                    <a:pt x="4271300" y="3489850"/>
                  </a:cubicBezTo>
                  <a:cubicBezTo>
                    <a:pt x="4291935" y="3492403"/>
                    <a:pt x="4309407" y="3492272"/>
                    <a:pt x="4324087" y="3491235"/>
                  </a:cubicBezTo>
                  <a:lnTo>
                    <a:pt x="4343271" y="3489301"/>
                  </a:lnTo>
                  <a:lnTo>
                    <a:pt x="4351838" y="3487243"/>
                  </a:lnTo>
                  <a:cubicBezTo>
                    <a:pt x="4365467" y="3483451"/>
                    <a:pt x="4375002" y="3478841"/>
                    <a:pt x="4374077" y="3472686"/>
                  </a:cubicBezTo>
                  <a:cubicBezTo>
                    <a:pt x="4370689" y="3450129"/>
                    <a:pt x="4267791" y="3462101"/>
                    <a:pt x="4219287" y="3467299"/>
                  </a:cubicBezTo>
                  <a:cubicBezTo>
                    <a:pt x="4177192" y="3471810"/>
                    <a:pt x="4144678" y="3471154"/>
                    <a:pt x="4120101" y="3468433"/>
                  </a:cubicBezTo>
                  <a:cubicBezTo>
                    <a:pt x="4095524" y="3465713"/>
                    <a:pt x="4085873" y="3461607"/>
                    <a:pt x="4071824" y="3450977"/>
                  </a:cubicBezTo>
                  <a:cubicBezTo>
                    <a:pt x="4057809" y="3440373"/>
                    <a:pt x="4063134" y="3420311"/>
                    <a:pt x="4093398" y="3411935"/>
                  </a:cubicBezTo>
                  <a:cubicBezTo>
                    <a:pt x="4113069" y="3406490"/>
                    <a:pt x="4174331" y="3410882"/>
                    <a:pt x="4187364" y="3410382"/>
                  </a:cubicBezTo>
                  <a:cubicBezTo>
                    <a:pt x="4189926" y="3403439"/>
                    <a:pt x="4213278" y="3399860"/>
                    <a:pt x="4224753" y="3399272"/>
                  </a:cubicBezTo>
                  <a:cubicBezTo>
                    <a:pt x="4236228" y="3398684"/>
                    <a:pt x="4242731" y="3402354"/>
                    <a:pt x="4258629" y="3402290"/>
                  </a:cubicBezTo>
                  <a:cubicBezTo>
                    <a:pt x="4274526" y="3402226"/>
                    <a:pt x="4290354" y="3409126"/>
                    <a:pt x="4320138" y="3398886"/>
                  </a:cubicBezTo>
                  <a:cubicBezTo>
                    <a:pt x="4319347" y="3411376"/>
                    <a:pt x="4278974" y="3413881"/>
                    <a:pt x="4255485" y="3414448"/>
                  </a:cubicBezTo>
                  <a:cubicBezTo>
                    <a:pt x="4271754" y="3420997"/>
                    <a:pt x="4293351" y="3414254"/>
                    <a:pt x="4308952" y="3412700"/>
                  </a:cubicBezTo>
                  <a:cubicBezTo>
                    <a:pt x="4324554" y="3411146"/>
                    <a:pt x="4337860" y="3406303"/>
                    <a:pt x="4349093" y="3405123"/>
                  </a:cubicBezTo>
                  <a:cubicBezTo>
                    <a:pt x="4360326" y="3403942"/>
                    <a:pt x="4367526" y="3404573"/>
                    <a:pt x="4376352" y="3405618"/>
                  </a:cubicBezTo>
                  <a:cubicBezTo>
                    <a:pt x="4385177" y="3406663"/>
                    <a:pt x="4398627" y="3408685"/>
                    <a:pt x="4402046" y="3411391"/>
                  </a:cubicBezTo>
                  <a:cubicBezTo>
                    <a:pt x="4386111" y="3408016"/>
                    <a:pt x="4363870" y="3413413"/>
                    <a:pt x="4348224" y="3415903"/>
                  </a:cubicBezTo>
                  <a:cubicBezTo>
                    <a:pt x="4332578" y="3418393"/>
                    <a:pt x="4324267" y="3422738"/>
                    <a:pt x="4308169" y="3426331"/>
                  </a:cubicBezTo>
                  <a:cubicBezTo>
                    <a:pt x="4292072" y="3429924"/>
                    <a:pt x="4267778" y="3435947"/>
                    <a:pt x="4251641" y="3437463"/>
                  </a:cubicBezTo>
                  <a:cubicBezTo>
                    <a:pt x="4235503" y="3438979"/>
                    <a:pt x="4222247" y="3437381"/>
                    <a:pt x="4211343" y="3435426"/>
                  </a:cubicBezTo>
                  <a:cubicBezTo>
                    <a:pt x="4200439" y="3433471"/>
                    <a:pt x="4194148" y="3431917"/>
                    <a:pt x="4186214" y="3425735"/>
                  </a:cubicBezTo>
                  <a:cubicBezTo>
                    <a:pt x="4179208" y="3427770"/>
                    <a:pt x="4082686" y="3412355"/>
                    <a:pt x="4081584" y="3436156"/>
                  </a:cubicBezTo>
                  <a:cubicBezTo>
                    <a:pt x="4081841" y="3476870"/>
                    <a:pt x="4328140" y="3432149"/>
                    <a:pt x="4373540" y="3453892"/>
                  </a:cubicBezTo>
                  <a:cubicBezTo>
                    <a:pt x="4425779" y="3478911"/>
                    <a:pt x="4371853" y="3502904"/>
                    <a:pt x="4307149" y="3503833"/>
                  </a:cubicBezTo>
                  <a:lnTo>
                    <a:pt x="4300240" y="3504634"/>
                  </a:lnTo>
                  <a:cubicBezTo>
                    <a:pt x="4296151" y="3506383"/>
                    <a:pt x="4295828" y="3507752"/>
                    <a:pt x="4306652" y="3507913"/>
                  </a:cubicBezTo>
                  <a:cubicBezTo>
                    <a:pt x="4312467" y="3508000"/>
                    <a:pt x="4338363" y="3511375"/>
                    <a:pt x="4349316" y="3512027"/>
                  </a:cubicBezTo>
                  <a:cubicBezTo>
                    <a:pt x="4360270" y="3512678"/>
                    <a:pt x="4367400" y="3510077"/>
                    <a:pt x="4372373" y="3511823"/>
                  </a:cubicBezTo>
                  <a:cubicBezTo>
                    <a:pt x="4377346" y="3513568"/>
                    <a:pt x="4375542" y="3521753"/>
                    <a:pt x="4379153" y="3522502"/>
                  </a:cubicBezTo>
                  <a:cubicBezTo>
                    <a:pt x="4382764" y="3523250"/>
                    <a:pt x="4388473" y="3519837"/>
                    <a:pt x="4394041" y="3516314"/>
                  </a:cubicBezTo>
                  <a:cubicBezTo>
                    <a:pt x="4394509" y="3528695"/>
                    <a:pt x="4391022" y="3529839"/>
                    <a:pt x="4386461" y="3532864"/>
                  </a:cubicBezTo>
                  <a:cubicBezTo>
                    <a:pt x="4385659" y="3536961"/>
                    <a:pt x="4384862" y="3536623"/>
                    <a:pt x="4387350" y="3541707"/>
                  </a:cubicBezTo>
                  <a:cubicBezTo>
                    <a:pt x="4385810" y="3549476"/>
                    <a:pt x="4385915" y="3547615"/>
                    <a:pt x="4395510" y="3549585"/>
                  </a:cubicBezTo>
                  <a:cubicBezTo>
                    <a:pt x="4390403" y="3556754"/>
                    <a:pt x="4386570" y="3555033"/>
                    <a:pt x="4383729" y="3554829"/>
                  </a:cubicBezTo>
                  <a:cubicBezTo>
                    <a:pt x="4388673" y="3559725"/>
                    <a:pt x="4389034" y="3562698"/>
                    <a:pt x="4388929" y="3566075"/>
                  </a:cubicBezTo>
                  <a:cubicBezTo>
                    <a:pt x="4388825" y="3569452"/>
                    <a:pt x="4385763" y="3572617"/>
                    <a:pt x="4383101" y="3575090"/>
                  </a:cubicBezTo>
                  <a:cubicBezTo>
                    <a:pt x="4380439" y="3577563"/>
                    <a:pt x="4373104" y="3577708"/>
                    <a:pt x="4372957" y="3580913"/>
                  </a:cubicBezTo>
                  <a:cubicBezTo>
                    <a:pt x="4372810" y="3584118"/>
                    <a:pt x="4381899" y="3589979"/>
                    <a:pt x="4382217" y="3594322"/>
                  </a:cubicBezTo>
                  <a:cubicBezTo>
                    <a:pt x="4382535" y="3598666"/>
                    <a:pt x="4378041" y="3603776"/>
                    <a:pt x="4374863" y="3606975"/>
                  </a:cubicBezTo>
                  <a:cubicBezTo>
                    <a:pt x="4377546" y="3609970"/>
                    <a:pt x="4376051" y="3609132"/>
                    <a:pt x="4382281" y="3612524"/>
                  </a:cubicBezTo>
                  <a:cubicBezTo>
                    <a:pt x="4377607" y="3613202"/>
                    <a:pt x="4371564" y="3618527"/>
                    <a:pt x="4365837" y="3607683"/>
                  </a:cubicBezTo>
                  <a:cubicBezTo>
                    <a:pt x="4358797" y="3606996"/>
                    <a:pt x="4358944" y="3606922"/>
                    <a:pt x="4358016" y="3603874"/>
                  </a:cubicBezTo>
                  <a:cubicBezTo>
                    <a:pt x="4357088" y="3600826"/>
                    <a:pt x="4361007" y="3590684"/>
                    <a:pt x="4360268" y="3589394"/>
                  </a:cubicBezTo>
                  <a:cubicBezTo>
                    <a:pt x="4359529" y="3588105"/>
                    <a:pt x="4355160" y="3593774"/>
                    <a:pt x="4353583" y="3596136"/>
                  </a:cubicBezTo>
                  <a:cubicBezTo>
                    <a:pt x="4352005" y="3598497"/>
                    <a:pt x="4352323" y="3602204"/>
                    <a:pt x="4350805" y="3603562"/>
                  </a:cubicBezTo>
                  <a:cubicBezTo>
                    <a:pt x="4349286" y="3604920"/>
                    <a:pt x="4345848" y="3602103"/>
                    <a:pt x="4344474" y="3604284"/>
                  </a:cubicBezTo>
                  <a:cubicBezTo>
                    <a:pt x="4343100" y="3606466"/>
                    <a:pt x="4339369" y="3610350"/>
                    <a:pt x="4342560" y="3616651"/>
                  </a:cubicBezTo>
                  <a:cubicBezTo>
                    <a:pt x="4336631" y="3613036"/>
                    <a:pt x="4333159" y="3612057"/>
                    <a:pt x="4335513" y="3603334"/>
                  </a:cubicBezTo>
                  <a:cubicBezTo>
                    <a:pt x="4330571" y="3602047"/>
                    <a:pt x="4325734" y="3601422"/>
                    <a:pt x="4327287" y="3594842"/>
                  </a:cubicBezTo>
                  <a:cubicBezTo>
                    <a:pt x="4327345" y="3593170"/>
                    <a:pt x="4339188" y="3584815"/>
                    <a:pt x="4338712" y="3581892"/>
                  </a:cubicBezTo>
                  <a:cubicBezTo>
                    <a:pt x="4321277" y="3593078"/>
                    <a:pt x="4320530" y="3580106"/>
                    <a:pt x="4320731" y="3573714"/>
                  </a:cubicBezTo>
                  <a:cubicBezTo>
                    <a:pt x="4314224" y="3575458"/>
                    <a:pt x="4316321" y="3572964"/>
                    <a:pt x="4307644" y="3579681"/>
                  </a:cubicBezTo>
                  <a:cubicBezTo>
                    <a:pt x="4308489" y="3573515"/>
                    <a:pt x="4317697" y="3564984"/>
                    <a:pt x="4323817" y="3565394"/>
                  </a:cubicBezTo>
                  <a:cubicBezTo>
                    <a:pt x="4325571" y="3560411"/>
                    <a:pt x="4328119" y="3561830"/>
                    <a:pt x="4332850" y="3561365"/>
                  </a:cubicBezTo>
                  <a:cubicBezTo>
                    <a:pt x="4337580" y="3560901"/>
                    <a:pt x="4346481" y="3567113"/>
                    <a:pt x="4352200" y="3562605"/>
                  </a:cubicBezTo>
                  <a:cubicBezTo>
                    <a:pt x="4356394" y="3559298"/>
                    <a:pt x="4354420" y="3552990"/>
                    <a:pt x="4354659" y="3548329"/>
                  </a:cubicBezTo>
                  <a:cubicBezTo>
                    <a:pt x="4354897" y="3543668"/>
                    <a:pt x="4360571" y="3538940"/>
                    <a:pt x="4353631" y="3534640"/>
                  </a:cubicBezTo>
                  <a:cubicBezTo>
                    <a:pt x="4346692" y="3530340"/>
                    <a:pt x="4339082" y="3530604"/>
                    <a:pt x="4330742" y="3532194"/>
                  </a:cubicBezTo>
                  <a:cubicBezTo>
                    <a:pt x="4322401" y="3533783"/>
                    <a:pt x="4313573" y="3541699"/>
                    <a:pt x="4303588" y="3544177"/>
                  </a:cubicBezTo>
                  <a:cubicBezTo>
                    <a:pt x="4293603" y="3546655"/>
                    <a:pt x="4282079" y="3548132"/>
                    <a:pt x="4270831" y="3547062"/>
                  </a:cubicBezTo>
                  <a:cubicBezTo>
                    <a:pt x="4259582" y="3545992"/>
                    <a:pt x="4256629" y="3546740"/>
                    <a:pt x="4236099" y="3537755"/>
                  </a:cubicBezTo>
                  <a:cubicBezTo>
                    <a:pt x="4237502" y="3540680"/>
                    <a:pt x="4238311" y="3543934"/>
                    <a:pt x="4238648" y="3547157"/>
                  </a:cubicBezTo>
                  <a:cubicBezTo>
                    <a:pt x="4238627" y="3547867"/>
                    <a:pt x="4238605" y="3548576"/>
                    <a:pt x="4238583" y="3549286"/>
                  </a:cubicBezTo>
                  <a:lnTo>
                    <a:pt x="4238755" y="3549336"/>
                  </a:lnTo>
                  <a:cubicBezTo>
                    <a:pt x="4238825" y="3550736"/>
                    <a:pt x="4238511" y="3554507"/>
                    <a:pt x="4239030" y="3555828"/>
                  </a:cubicBezTo>
                  <a:cubicBezTo>
                    <a:pt x="4244261" y="3559925"/>
                    <a:pt x="4248328" y="3561680"/>
                    <a:pt x="4250310" y="3566909"/>
                  </a:cubicBezTo>
                  <a:cubicBezTo>
                    <a:pt x="4252291" y="3572138"/>
                    <a:pt x="4253988" y="3583331"/>
                    <a:pt x="4250919" y="3587201"/>
                  </a:cubicBezTo>
                  <a:cubicBezTo>
                    <a:pt x="4247849" y="3591072"/>
                    <a:pt x="4237297" y="3590013"/>
                    <a:pt x="4231892" y="3590131"/>
                  </a:cubicBezTo>
                  <a:cubicBezTo>
                    <a:pt x="4226487" y="3590249"/>
                    <a:pt x="4221602" y="3587036"/>
                    <a:pt x="4218490" y="3587908"/>
                  </a:cubicBezTo>
                  <a:cubicBezTo>
                    <a:pt x="4215378" y="3588779"/>
                    <a:pt x="4213716" y="3591322"/>
                    <a:pt x="4213218" y="3595359"/>
                  </a:cubicBezTo>
                  <a:cubicBezTo>
                    <a:pt x="4212719" y="3599397"/>
                    <a:pt x="4213113" y="3600653"/>
                    <a:pt x="4210739" y="3602465"/>
                  </a:cubicBezTo>
                  <a:cubicBezTo>
                    <a:pt x="4208365" y="3604277"/>
                    <a:pt x="4202275" y="3606845"/>
                    <a:pt x="4198975" y="3606231"/>
                  </a:cubicBezTo>
                  <a:cubicBezTo>
                    <a:pt x="4196223" y="3605217"/>
                    <a:pt x="4191462" y="3601377"/>
                    <a:pt x="4190417" y="3597974"/>
                  </a:cubicBezTo>
                  <a:cubicBezTo>
                    <a:pt x="4188025" y="3597636"/>
                    <a:pt x="4185162" y="3596140"/>
                    <a:pt x="4180210" y="3600609"/>
                  </a:cubicBezTo>
                  <a:cubicBezTo>
                    <a:pt x="4183531" y="3606353"/>
                    <a:pt x="4177105" y="3608573"/>
                    <a:pt x="4174089" y="3609904"/>
                  </a:cubicBezTo>
                  <a:cubicBezTo>
                    <a:pt x="4174481" y="3612790"/>
                    <a:pt x="4178949" y="3612446"/>
                    <a:pt x="4185299" y="3615155"/>
                  </a:cubicBezTo>
                  <a:cubicBezTo>
                    <a:pt x="4173756" y="3620351"/>
                    <a:pt x="4164940" y="3615084"/>
                    <a:pt x="4165996" y="3609533"/>
                  </a:cubicBezTo>
                  <a:cubicBezTo>
                    <a:pt x="4165632" y="3606469"/>
                    <a:pt x="4165504" y="3606250"/>
                    <a:pt x="4163051" y="3603584"/>
                  </a:cubicBezTo>
                  <a:cubicBezTo>
                    <a:pt x="4166446" y="3598769"/>
                    <a:pt x="4162576" y="3586925"/>
                    <a:pt x="4160181" y="3599653"/>
                  </a:cubicBezTo>
                  <a:cubicBezTo>
                    <a:pt x="4153920" y="3595559"/>
                    <a:pt x="4155576" y="3600313"/>
                    <a:pt x="4155697" y="3601351"/>
                  </a:cubicBezTo>
                  <a:cubicBezTo>
                    <a:pt x="4155818" y="3602389"/>
                    <a:pt x="4155760" y="3603963"/>
                    <a:pt x="4160907" y="3605880"/>
                  </a:cubicBezTo>
                  <a:cubicBezTo>
                    <a:pt x="4155260" y="3607175"/>
                    <a:pt x="4145256" y="3604854"/>
                    <a:pt x="4146419" y="3599118"/>
                  </a:cubicBezTo>
                  <a:cubicBezTo>
                    <a:pt x="4142186" y="3591829"/>
                    <a:pt x="4141166" y="3591207"/>
                    <a:pt x="4140984" y="3588044"/>
                  </a:cubicBezTo>
                  <a:cubicBezTo>
                    <a:pt x="4140801" y="3584881"/>
                    <a:pt x="4142681" y="3581717"/>
                    <a:pt x="4145324" y="3580141"/>
                  </a:cubicBezTo>
                  <a:cubicBezTo>
                    <a:pt x="4147967" y="3578564"/>
                    <a:pt x="4154330" y="3579548"/>
                    <a:pt x="4156845" y="3578586"/>
                  </a:cubicBezTo>
                  <a:cubicBezTo>
                    <a:pt x="4159360" y="3577624"/>
                    <a:pt x="4161422" y="3578086"/>
                    <a:pt x="4160415" y="3574368"/>
                  </a:cubicBezTo>
                  <a:cubicBezTo>
                    <a:pt x="4156417" y="3572098"/>
                    <a:pt x="4151833" y="3575810"/>
                    <a:pt x="4149169" y="3575388"/>
                  </a:cubicBezTo>
                  <a:cubicBezTo>
                    <a:pt x="4146505" y="3574967"/>
                    <a:pt x="4145139" y="3573614"/>
                    <a:pt x="4144431" y="3571839"/>
                  </a:cubicBezTo>
                  <a:cubicBezTo>
                    <a:pt x="4143723" y="3570063"/>
                    <a:pt x="4146872" y="3564598"/>
                    <a:pt x="4144919" y="3564733"/>
                  </a:cubicBezTo>
                  <a:cubicBezTo>
                    <a:pt x="4142967" y="3564868"/>
                    <a:pt x="4141664" y="3566584"/>
                    <a:pt x="4132718" y="3572646"/>
                  </a:cubicBezTo>
                  <a:cubicBezTo>
                    <a:pt x="4134597" y="3567429"/>
                    <a:pt x="4136429" y="3558029"/>
                    <a:pt x="4149878" y="3556942"/>
                  </a:cubicBezTo>
                  <a:cubicBezTo>
                    <a:pt x="4153671" y="3550881"/>
                    <a:pt x="4157287" y="3551516"/>
                    <a:pt x="4160727" y="3552090"/>
                  </a:cubicBezTo>
                  <a:cubicBezTo>
                    <a:pt x="4164166" y="3552663"/>
                    <a:pt x="4167234" y="3556795"/>
                    <a:pt x="4170516" y="3560383"/>
                  </a:cubicBezTo>
                  <a:cubicBezTo>
                    <a:pt x="4173797" y="3563972"/>
                    <a:pt x="4176491" y="3572050"/>
                    <a:pt x="4180416" y="3573621"/>
                  </a:cubicBezTo>
                  <a:cubicBezTo>
                    <a:pt x="4184341" y="3575192"/>
                    <a:pt x="4189954" y="3570918"/>
                    <a:pt x="4194065" y="3569808"/>
                  </a:cubicBezTo>
                  <a:cubicBezTo>
                    <a:pt x="4198176" y="3568699"/>
                    <a:pt x="4199629" y="3568577"/>
                    <a:pt x="4205080" y="3566963"/>
                  </a:cubicBezTo>
                  <a:cubicBezTo>
                    <a:pt x="4200306" y="3560687"/>
                    <a:pt x="4197487" y="3560523"/>
                    <a:pt x="4194106" y="3558701"/>
                  </a:cubicBezTo>
                  <a:cubicBezTo>
                    <a:pt x="4190725" y="3556880"/>
                    <a:pt x="4187285" y="3557413"/>
                    <a:pt x="4184793" y="3556035"/>
                  </a:cubicBezTo>
                  <a:cubicBezTo>
                    <a:pt x="4182301" y="3554658"/>
                    <a:pt x="4180431" y="3553257"/>
                    <a:pt x="4179153" y="3550437"/>
                  </a:cubicBezTo>
                  <a:cubicBezTo>
                    <a:pt x="4177876" y="3547617"/>
                    <a:pt x="4177229" y="3544363"/>
                    <a:pt x="4177128" y="3539116"/>
                  </a:cubicBezTo>
                  <a:cubicBezTo>
                    <a:pt x="4176963" y="3536059"/>
                    <a:pt x="4177723" y="3534351"/>
                    <a:pt x="4178164" y="3532094"/>
                  </a:cubicBezTo>
                  <a:cubicBezTo>
                    <a:pt x="4178535" y="3529557"/>
                    <a:pt x="4179101" y="3527253"/>
                    <a:pt x="4179774" y="3525575"/>
                  </a:cubicBezTo>
                  <a:cubicBezTo>
                    <a:pt x="4172581" y="3540878"/>
                    <a:pt x="4142177" y="3527965"/>
                    <a:pt x="4114621" y="3535509"/>
                  </a:cubicBezTo>
                  <a:cubicBezTo>
                    <a:pt x="4081624" y="3544542"/>
                    <a:pt x="4089733" y="3567341"/>
                    <a:pt x="4039932" y="3565907"/>
                  </a:cubicBezTo>
                  <a:lnTo>
                    <a:pt x="4016113" y="3563818"/>
                  </a:lnTo>
                  <a:lnTo>
                    <a:pt x="4012460" y="3568962"/>
                  </a:lnTo>
                  <a:cubicBezTo>
                    <a:pt x="4002803" y="3579017"/>
                    <a:pt x="3988853" y="3572463"/>
                    <a:pt x="3981727" y="3578986"/>
                  </a:cubicBezTo>
                  <a:cubicBezTo>
                    <a:pt x="3979221" y="3589395"/>
                    <a:pt x="3966348" y="3598226"/>
                    <a:pt x="3953213" y="3599422"/>
                  </a:cubicBezTo>
                  <a:cubicBezTo>
                    <a:pt x="3957114" y="3595320"/>
                    <a:pt x="3959287" y="3595109"/>
                    <a:pt x="3958720" y="3589164"/>
                  </a:cubicBezTo>
                  <a:cubicBezTo>
                    <a:pt x="3947490" y="3596074"/>
                    <a:pt x="3941624" y="3592787"/>
                    <a:pt x="3936127" y="3597158"/>
                  </a:cubicBezTo>
                  <a:cubicBezTo>
                    <a:pt x="3930630" y="3601529"/>
                    <a:pt x="3926446" y="3603802"/>
                    <a:pt x="3925740" y="3615391"/>
                  </a:cubicBezTo>
                  <a:cubicBezTo>
                    <a:pt x="3923069" y="3607268"/>
                    <a:pt x="3920295" y="3604705"/>
                    <a:pt x="3920336" y="3599305"/>
                  </a:cubicBezTo>
                  <a:cubicBezTo>
                    <a:pt x="3917850" y="3600761"/>
                    <a:pt x="3920459" y="3599639"/>
                    <a:pt x="3915547" y="3604600"/>
                  </a:cubicBezTo>
                  <a:cubicBezTo>
                    <a:pt x="3914283" y="3597847"/>
                    <a:pt x="3911942" y="3595539"/>
                    <a:pt x="3914434" y="3593072"/>
                  </a:cubicBezTo>
                  <a:cubicBezTo>
                    <a:pt x="3911101" y="3592800"/>
                    <a:pt x="3901358" y="3595254"/>
                    <a:pt x="3897056" y="3594771"/>
                  </a:cubicBezTo>
                  <a:cubicBezTo>
                    <a:pt x="3892754" y="3594288"/>
                    <a:pt x="3891247" y="3591571"/>
                    <a:pt x="3888623" y="3590176"/>
                  </a:cubicBezTo>
                  <a:cubicBezTo>
                    <a:pt x="3886280" y="3598209"/>
                    <a:pt x="3876140" y="3605457"/>
                    <a:pt x="3874196" y="3605274"/>
                  </a:cubicBezTo>
                  <a:cubicBezTo>
                    <a:pt x="3872252" y="3605090"/>
                    <a:pt x="3880608" y="3597624"/>
                    <a:pt x="3876960" y="3589075"/>
                  </a:cubicBezTo>
                  <a:cubicBezTo>
                    <a:pt x="3875557" y="3588524"/>
                    <a:pt x="3871904" y="3596720"/>
                    <a:pt x="3869145" y="3595115"/>
                  </a:cubicBezTo>
                  <a:cubicBezTo>
                    <a:pt x="3870034" y="3588082"/>
                    <a:pt x="3867048" y="3585532"/>
                    <a:pt x="3863775" y="3583443"/>
                  </a:cubicBezTo>
                  <a:cubicBezTo>
                    <a:pt x="3865553" y="3593353"/>
                    <a:pt x="3854301" y="3599871"/>
                    <a:pt x="3848664" y="3600010"/>
                  </a:cubicBezTo>
                  <a:cubicBezTo>
                    <a:pt x="3839497" y="3600237"/>
                    <a:pt x="3840246" y="3592094"/>
                    <a:pt x="3836386" y="3585891"/>
                  </a:cubicBezTo>
                  <a:cubicBezTo>
                    <a:pt x="3831402" y="3587401"/>
                    <a:pt x="3832443" y="3597351"/>
                    <a:pt x="3830014" y="3599962"/>
                  </a:cubicBezTo>
                  <a:cubicBezTo>
                    <a:pt x="3827585" y="3602574"/>
                    <a:pt x="3822478" y="3598711"/>
                    <a:pt x="3821813" y="3601560"/>
                  </a:cubicBezTo>
                  <a:cubicBezTo>
                    <a:pt x="3821147" y="3604408"/>
                    <a:pt x="3821637" y="3610925"/>
                    <a:pt x="3826020" y="3617054"/>
                  </a:cubicBezTo>
                  <a:cubicBezTo>
                    <a:pt x="3810663" y="3609773"/>
                    <a:pt x="3812369" y="3603940"/>
                    <a:pt x="3812756" y="3597195"/>
                  </a:cubicBezTo>
                  <a:cubicBezTo>
                    <a:pt x="3806708" y="3593404"/>
                    <a:pt x="3805318" y="3592832"/>
                    <a:pt x="3805819" y="3588670"/>
                  </a:cubicBezTo>
                  <a:cubicBezTo>
                    <a:pt x="3806320" y="3584508"/>
                    <a:pt x="3818167" y="3576924"/>
                    <a:pt x="3815762" y="3572224"/>
                  </a:cubicBezTo>
                  <a:cubicBezTo>
                    <a:pt x="3812515" y="3573238"/>
                    <a:pt x="3808163" y="3578052"/>
                    <a:pt x="3804580" y="3578754"/>
                  </a:cubicBezTo>
                  <a:cubicBezTo>
                    <a:pt x="3800996" y="3579455"/>
                    <a:pt x="3796465" y="3579025"/>
                    <a:pt x="3794261" y="3576434"/>
                  </a:cubicBezTo>
                  <a:cubicBezTo>
                    <a:pt x="3792057" y="3573843"/>
                    <a:pt x="3793535" y="3563950"/>
                    <a:pt x="3791354" y="3563208"/>
                  </a:cubicBezTo>
                  <a:cubicBezTo>
                    <a:pt x="3789173" y="3562466"/>
                    <a:pt x="3788497" y="3561756"/>
                    <a:pt x="3781174" y="3571980"/>
                  </a:cubicBezTo>
                  <a:cubicBezTo>
                    <a:pt x="3775255" y="3558492"/>
                    <a:pt x="3793485" y="3552137"/>
                    <a:pt x="3799330" y="3555417"/>
                  </a:cubicBezTo>
                  <a:cubicBezTo>
                    <a:pt x="3802289" y="3551001"/>
                    <a:pt x="3803547" y="3550690"/>
                    <a:pt x="3808156" y="3551662"/>
                  </a:cubicBezTo>
                  <a:cubicBezTo>
                    <a:pt x="3812765" y="3552634"/>
                    <a:pt x="3817739" y="3569649"/>
                    <a:pt x="3826985" y="3561249"/>
                  </a:cubicBezTo>
                  <a:cubicBezTo>
                    <a:pt x="3824445" y="3555992"/>
                    <a:pt x="3813412" y="3554624"/>
                    <a:pt x="3811107" y="3550973"/>
                  </a:cubicBezTo>
                  <a:cubicBezTo>
                    <a:pt x="3808802" y="3547322"/>
                    <a:pt x="3808645" y="3543116"/>
                    <a:pt x="3813156" y="3539341"/>
                  </a:cubicBezTo>
                  <a:cubicBezTo>
                    <a:pt x="3811774" y="3536138"/>
                    <a:pt x="3811194" y="3534393"/>
                    <a:pt x="3802815" y="3531754"/>
                  </a:cubicBezTo>
                  <a:cubicBezTo>
                    <a:pt x="3805771" y="3530594"/>
                    <a:pt x="3808168" y="3530146"/>
                    <a:pt x="3810175" y="3530138"/>
                  </a:cubicBezTo>
                  <a:cubicBezTo>
                    <a:pt x="3816198" y="3530113"/>
                    <a:pt x="3818722" y="3534053"/>
                    <a:pt x="3822374" y="3534649"/>
                  </a:cubicBezTo>
                  <a:cubicBezTo>
                    <a:pt x="3827243" y="3535445"/>
                    <a:pt x="3828465" y="3532677"/>
                    <a:pt x="3832032" y="3536526"/>
                  </a:cubicBezTo>
                  <a:cubicBezTo>
                    <a:pt x="3835599" y="3540374"/>
                    <a:pt x="3838311" y="3554226"/>
                    <a:pt x="3843776" y="3557741"/>
                  </a:cubicBezTo>
                  <a:cubicBezTo>
                    <a:pt x="3849240" y="3561257"/>
                    <a:pt x="3857018" y="3559118"/>
                    <a:pt x="3864818" y="3557618"/>
                  </a:cubicBezTo>
                  <a:cubicBezTo>
                    <a:pt x="3872619" y="3556118"/>
                    <a:pt x="3881538" y="3550093"/>
                    <a:pt x="3890579" y="3548743"/>
                  </a:cubicBezTo>
                  <a:cubicBezTo>
                    <a:pt x="3899620" y="3547392"/>
                    <a:pt x="3911286" y="3549508"/>
                    <a:pt x="3919063" y="3549513"/>
                  </a:cubicBezTo>
                  <a:cubicBezTo>
                    <a:pt x="3916642" y="3543652"/>
                    <a:pt x="3911503" y="3540510"/>
                    <a:pt x="3909762" y="3533970"/>
                  </a:cubicBezTo>
                  <a:cubicBezTo>
                    <a:pt x="3909714" y="3532983"/>
                    <a:pt x="3909666" y="3531997"/>
                    <a:pt x="3909619" y="3531010"/>
                  </a:cubicBezTo>
                  <a:lnTo>
                    <a:pt x="3907208" y="3527134"/>
                  </a:lnTo>
                  <a:lnTo>
                    <a:pt x="3906045" y="3527703"/>
                  </a:lnTo>
                  <a:cubicBezTo>
                    <a:pt x="3899499" y="3529961"/>
                    <a:pt x="3900964" y="3522036"/>
                    <a:pt x="3897113" y="3517909"/>
                  </a:cubicBezTo>
                  <a:cubicBezTo>
                    <a:pt x="3890235" y="3521158"/>
                    <a:pt x="3883595" y="3525874"/>
                    <a:pt x="3882346" y="3527843"/>
                  </a:cubicBezTo>
                  <a:cubicBezTo>
                    <a:pt x="3874121" y="3522831"/>
                    <a:pt x="3850920" y="3496610"/>
                    <a:pt x="3847474" y="3490524"/>
                  </a:cubicBezTo>
                  <a:cubicBezTo>
                    <a:pt x="3843720" y="3490610"/>
                    <a:pt x="3844310" y="3493703"/>
                    <a:pt x="3845234" y="3497799"/>
                  </a:cubicBezTo>
                  <a:cubicBezTo>
                    <a:pt x="3836668" y="3496303"/>
                    <a:pt x="3837717" y="3486575"/>
                    <a:pt x="3835580" y="3485188"/>
                  </a:cubicBezTo>
                  <a:cubicBezTo>
                    <a:pt x="3833443" y="3483802"/>
                    <a:pt x="3833624" y="3482816"/>
                    <a:pt x="3832411" y="3489480"/>
                  </a:cubicBezTo>
                  <a:cubicBezTo>
                    <a:pt x="3825236" y="3486948"/>
                    <a:pt x="3828546" y="3481813"/>
                    <a:pt x="3824725" y="3481032"/>
                  </a:cubicBezTo>
                  <a:cubicBezTo>
                    <a:pt x="3821172" y="3482937"/>
                    <a:pt x="3813940" y="3485110"/>
                    <a:pt x="3809482" y="3483991"/>
                  </a:cubicBezTo>
                  <a:cubicBezTo>
                    <a:pt x="3805024" y="3482871"/>
                    <a:pt x="3799543" y="3478531"/>
                    <a:pt x="3797975" y="3474317"/>
                  </a:cubicBezTo>
                  <a:cubicBezTo>
                    <a:pt x="3796407" y="3470103"/>
                    <a:pt x="3793588" y="3467067"/>
                    <a:pt x="3800075" y="3458704"/>
                  </a:cubicBezTo>
                  <a:cubicBezTo>
                    <a:pt x="3800096" y="3466586"/>
                    <a:pt x="3803821" y="3469475"/>
                    <a:pt x="3806801" y="3471226"/>
                  </a:cubicBezTo>
                  <a:cubicBezTo>
                    <a:pt x="3809781" y="3472978"/>
                    <a:pt x="3815678" y="3471172"/>
                    <a:pt x="3817954" y="3469213"/>
                  </a:cubicBezTo>
                  <a:cubicBezTo>
                    <a:pt x="3820231" y="3467254"/>
                    <a:pt x="3821903" y="3462809"/>
                    <a:pt x="3820461" y="3459471"/>
                  </a:cubicBezTo>
                  <a:cubicBezTo>
                    <a:pt x="3819019" y="3456134"/>
                    <a:pt x="3808658" y="3459667"/>
                    <a:pt x="3809302" y="3449189"/>
                  </a:cubicBezTo>
                  <a:cubicBezTo>
                    <a:pt x="3809615" y="3444104"/>
                    <a:pt x="3811606" y="3442038"/>
                    <a:pt x="3815453" y="3438842"/>
                  </a:cubicBezTo>
                  <a:cubicBezTo>
                    <a:pt x="3814741" y="3435567"/>
                    <a:pt x="3811172" y="3433837"/>
                    <a:pt x="3808802" y="3433680"/>
                  </a:cubicBezTo>
                  <a:cubicBezTo>
                    <a:pt x="3806432" y="3433523"/>
                    <a:pt x="3804543" y="3438664"/>
                    <a:pt x="3801234" y="3437901"/>
                  </a:cubicBezTo>
                  <a:cubicBezTo>
                    <a:pt x="3797925" y="3437137"/>
                    <a:pt x="3798675" y="3433074"/>
                    <a:pt x="3797002" y="3433930"/>
                  </a:cubicBezTo>
                  <a:cubicBezTo>
                    <a:pt x="3795329" y="3434786"/>
                    <a:pt x="3792200" y="3435691"/>
                    <a:pt x="3791196" y="3443037"/>
                  </a:cubicBezTo>
                  <a:cubicBezTo>
                    <a:pt x="3788173" y="3438411"/>
                    <a:pt x="3782329" y="3433519"/>
                    <a:pt x="3789133" y="3426519"/>
                  </a:cubicBezTo>
                  <a:cubicBezTo>
                    <a:pt x="3788487" y="3420514"/>
                    <a:pt x="3789953" y="3415705"/>
                    <a:pt x="3793570" y="3414014"/>
                  </a:cubicBezTo>
                  <a:cubicBezTo>
                    <a:pt x="3797187" y="3412324"/>
                    <a:pt x="3804098" y="3412909"/>
                    <a:pt x="3810836" y="3416374"/>
                  </a:cubicBezTo>
                  <a:cubicBezTo>
                    <a:pt x="3809924" y="3403844"/>
                    <a:pt x="3798554" y="3413426"/>
                    <a:pt x="3793422" y="3403523"/>
                  </a:cubicBezTo>
                  <a:cubicBezTo>
                    <a:pt x="3791091" y="3399024"/>
                    <a:pt x="3795661" y="3393160"/>
                    <a:pt x="3794540" y="3390783"/>
                  </a:cubicBezTo>
                  <a:cubicBezTo>
                    <a:pt x="3793419" y="3388405"/>
                    <a:pt x="3786169" y="3390277"/>
                    <a:pt x="3786695" y="3389259"/>
                  </a:cubicBezTo>
                  <a:cubicBezTo>
                    <a:pt x="3787221" y="3388240"/>
                    <a:pt x="3794619" y="3383714"/>
                    <a:pt x="3797693" y="3384671"/>
                  </a:cubicBezTo>
                  <a:cubicBezTo>
                    <a:pt x="3800768" y="3385629"/>
                    <a:pt x="3805320" y="3390493"/>
                    <a:pt x="3805142" y="3395002"/>
                  </a:cubicBezTo>
                  <a:cubicBezTo>
                    <a:pt x="3807646" y="3397366"/>
                    <a:pt x="3809715" y="3392540"/>
                    <a:pt x="3812514" y="3395717"/>
                  </a:cubicBezTo>
                  <a:cubicBezTo>
                    <a:pt x="3815312" y="3398894"/>
                    <a:pt x="3820677" y="3413523"/>
                    <a:pt x="3821933" y="3414063"/>
                  </a:cubicBezTo>
                  <a:cubicBezTo>
                    <a:pt x="3827958" y="3406021"/>
                    <a:pt x="3819409" y="3404092"/>
                    <a:pt x="3820644" y="3399948"/>
                  </a:cubicBezTo>
                  <a:cubicBezTo>
                    <a:pt x="3821878" y="3395804"/>
                    <a:pt x="3826773" y="3393146"/>
                    <a:pt x="3826869" y="3389801"/>
                  </a:cubicBezTo>
                  <a:cubicBezTo>
                    <a:pt x="3826964" y="3386456"/>
                    <a:pt x="3823177" y="3383606"/>
                    <a:pt x="3821218" y="3379877"/>
                  </a:cubicBezTo>
                  <a:close/>
                  <a:moveTo>
                    <a:pt x="3126237" y="3046528"/>
                  </a:moveTo>
                  <a:lnTo>
                    <a:pt x="3123858" y="3046619"/>
                  </a:lnTo>
                  <a:cubicBezTo>
                    <a:pt x="3121814" y="3047096"/>
                    <a:pt x="3118350" y="3049667"/>
                    <a:pt x="3117457" y="3050767"/>
                  </a:cubicBezTo>
                  <a:cubicBezTo>
                    <a:pt x="3116565" y="3051867"/>
                    <a:pt x="3117599" y="3053029"/>
                    <a:pt x="3118501" y="3053219"/>
                  </a:cubicBezTo>
                  <a:cubicBezTo>
                    <a:pt x="3119402" y="3053409"/>
                    <a:pt x="3121525" y="3051732"/>
                    <a:pt x="3122866" y="3051908"/>
                  </a:cubicBezTo>
                  <a:cubicBezTo>
                    <a:pt x="3124208" y="3052084"/>
                    <a:pt x="3125743" y="3052938"/>
                    <a:pt x="3126146" y="3053640"/>
                  </a:cubicBezTo>
                  <a:cubicBezTo>
                    <a:pt x="3126550" y="3054343"/>
                    <a:pt x="3126126" y="3055460"/>
                    <a:pt x="3125287" y="3056122"/>
                  </a:cubicBezTo>
                  <a:cubicBezTo>
                    <a:pt x="3124447" y="3056784"/>
                    <a:pt x="3120971" y="3057154"/>
                    <a:pt x="3121512" y="3058246"/>
                  </a:cubicBezTo>
                  <a:cubicBezTo>
                    <a:pt x="3122052" y="3059339"/>
                    <a:pt x="3127572" y="3060730"/>
                    <a:pt x="3128528" y="3062678"/>
                  </a:cubicBezTo>
                  <a:cubicBezTo>
                    <a:pt x="3129484" y="3064626"/>
                    <a:pt x="3128702" y="3068284"/>
                    <a:pt x="3127248" y="3069936"/>
                  </a:cubicBezTo>
                  <a:cubicBezTo>
                    <a:pt x="3125794" y="3071587"/>
                    <a:pt x="3121977" y="3070334"/>
                    <a:pt x="3119804" y="3072588"/>
                  </a:cubicBezTo>
                  <a:cubicBezTo>
                    <a:pt x="3117631" y="3074842"/>
                    <a:pt x="3114220" y="3079891"/>
                    <a:pt x="3114210" y="3083460"/>
                  </a:cubicBezTo>
                  <a:cubicBezTo>
                    <a:pt x="3114200" y="3087028"/>
                    <a:pt x="3116982" y="3092736"/>
                    <a:pt x="3119745" y="3093997"/>
                  </a:cubicBezTo>
                  <a:cubicBezTo>
                    <a:pt x="3122509" y="3095259"/>
                    <a:pt x="3128193" y="3093575"/>
                    <a:pt x="3130791" y="3091026"/>
                  </a:cubicBezTo>
                  <a:cubicBezTo>
                    <a:pt x="3133389" y="3088477"/>
                    <a:pt x="3135231" y="3081916"/>
                    <a:pt x="3135332" y="3078705"/>
                  </a:cubicBezTo>
                  <a:cubicBezTo>
                    <a:pt x="3135433" y="3075494"/>
                    <a:pt x="3131290" y="3074055"/>
                    <a:pt x="3131396" y="3071760"/>
                  </a:cubicBezTo>
                  <a:cubicBezTo>
                    <a:pt x="3131503" y="3069464"/>
                    <a:pt x="3133972" y="3065342"/>
                    <a:pt x="3135972" y="3064934"/>
                  </a:cubicBezTo>
                  <a:cubicBezTo>
                    <a:pt x="3137971" y="3064525"/>
                    <a:pt x="3142617" y="3067370"/>
                    <a:pt x="3143593" y="3067201"/>
                  </a:cubicBezTo>
                  <a:cubicBezTo>
                    <a:pt x="3144568" y="3067031"/>
                    <a:pt x="3142177" y="3064911"/>
                    <a:pt x="3141825" y="3063918"/>
                  </a:cubicBezTo>
                  <a:cubicBezTo>
                    <a:pt x="3141473" y="3062926"/>
                    <a:pt x="3141809" y="3061323"/>
                    <a:pt x="3142491" y="3060822"/>
                  </a:cubicBezTo>
                  <a:cubicBezTo>
                    <a:pt x="3143172" y="3060320"/>
                    <a:pt x="3145018" y="3060252"/>
                    <a:pt x="3145915" y="3060909"/>
                  </a:cubicBezTo>
                  <a:cubicBezTo>
                    <a:pt x="3146813" y="3061566"/>
                    <a:pt x="3147190" y="3063874"/>
                    <a:pt x="3147875" y="3064761"/>
                  </a:cubicBezTo>
                  <a:cubicBezTo>
                    <a:pt x="3148561" y="3065649"/>
                    <a:pt x="3149995" y="3066867"/>
                    <a:pt x="3150432" y="3065813"/>
                  </a:cubicBezTo>
                  <a:cubicBezTo>
                    <a:pt x="3150869" y="3064759"/>
                    <a:pt x="3150900" y="3060089"/>
                    <a:pt x="3150497" y="3058440"/>
                  </a:cubicBezTo>
                  <a:cubicBezTo>
                    <a:pt x="3150094" y="3056791"/>
                    <a:pt x="3149457" y="3056831"/>
                    <a:pt x="3145995" y="3055075"/>
                  </a:cubicBezTo>
                  <a:cubicBezTo>
                    <a:pt x="3142533" y="3053319"/>
                    <a:pt x="3133245" y="3049384"/>
                    <a:pt x="3129724" y="3047904"/>
                  </a:cubicBezTo>
                  <a:cubicBezTo>
                    <a:pt x="3127963" y="3047164"/>
                    <a:pt x="3127008" y="3046724"/>
                    <a:pt x="3126237" y="3046528"/>
                  </a:cubicBezTo>
                  <a:close/>
                  <a:moveTo>
                    <a:pt x="3150566" y="3039645"/>
                  </a:moveTo>
                  <a:cubicBezTo>
                    <a:pt x="3148506" y="3043866"/>
                    <a:pt x="3151131" y="3048048"/>
                    <a:pt x="3152626" y="3050475"/>
                  </a:cubicBezTo>
                  <a:cubicBezTo>
                    <a:pt x="3154121" y="3052903"/>
                    <a:pt x="3156486" y="3054686"/>
                    <a:pt x="3159534" y="3054211"/>
                  </a:cubicBezTo>
                  <a:cubicBezTo>
                    <a:pt x="3162581" y="3053735"/>
                    <a:pt x="3161645" y="3051705"/>
                    <a:pt x="3170911" y="3047623"/>
                  </a:cubicBezTo>
                  <a:cubicBezTo>
                    <a:pt x="3161017" y="3046422"/>
                    <a:pt x="3153300" y="3038384"/>
                    <a:pt x="3150566" y="3039645"/>
                  </a:cubicBezTo>
                  <a:close/>
                  <a:moveTo>
                    <a:pt x="6571583" y="3027071"/>
                  </a:moveTo>
                  <a:cubicBezTo>
                    <a:pt x="6563000" y="3025972"/>
                    <a:pt x="6554645" y="3026165"/>
                    <a:pt x="6546809" y="3027713"/>
                  </a:cubicBezTo>
                  <a:cubicBezTo>
                    <a:pt x="6536361" y="3029778"/>
                    <a:pt x="6526836" y="3034253"/>
                    <a:pt x="6518922" y="3041293"/>
                  </a:cubicBezTo>
                  <a:cubicBezTo>
                    <a:pt x="6487265" y="3069454"/>
                    <a:pt x="6493365" y="3127990"/>
                    <a:pt x="6532546" y="3172036"/>
                  </a:cubicBezTo>
                  <a:cubicBezTo>
                    <a:pt x="6571727" y="3216082"/>
                    <a:pt x="6629154" y="3228960"/>
                    <a:pt x="6660811" y="3200799"/>
                  </a:cubicBezTo>
                  <a:cubicBezTo>
                    <a:pt x="6692468" y="3172638"/>
                    <a:pt x="6686369" y="3114102"/>
                    <a:pt x="6647187" y="3070056"/>
                  </a:cubicBezTo>
                  <a:cubicBezTo>
                    <a:pt x="6625148" y="3045281"/>
                    <a:pt x="6597335" y="3030366"/>
                    <a:pt x="6571583" y="3027071"/>
                  </a:cubicBezTo>
                  <a:close/>
                  <a:moveTo>
                    <a:pt x="3118173" y="3020449"/>
                  </a:moveTo>
                  <a:cubicBezTo>
                    <a:pt x="3121850" y="3030227"/>
                    <a:pt x="3119130" y="3029938"/>
                    <a:pt x="3120526" y="3032955"/>
                  </a:cubicBezTo>
                  <a:cubicBezTo>
                    <a:pt x="3121922" y="3035972"/>
                    <a:pt x="3124023" y="3038770"/>
                    <a:pt x="3126550" y="3038551"/>
                  </a:cubicBezTo>
                  <a:cubicBezTo>
                    <a:pt x="3129078" y="3038331"/>
                    <a:pt x="3134238" y="3036127"/>
                    <a:pt x="3135691" y="3031638"/>
                  </a:cubicBezTo>
                  <a:cubicBezTo>
                    <a:pt x="3134644" y="3028713"/>
                    <a:pt x="3125908" y="3027006"/>
                    <a:pt x="3118173" y="3020449"/>
                  </a:cubicBezTo>
                  <a:close/>
                  <a:moveTo>
                    <a:pt x="2999030" y="2991841"/>
                  </a:moveTo>
                  <a:cubicBezTo>
                    <a:pt x="3006239" y="2991641"/>
                    <a:pt x="3008864" y="2993365"/>
                    <a:pt x="3011689" y="2996040"/>
                  </a:cubicBezTo>
                  <a:cubicBezTo>
                    <a:pt x="3014515" y="2998714"/>
                    <a:pt x="3016041" y="3003662"/>
                    <a:pt x="3015985" y="3007889"/>
                  </a:cubicBezTo>
                  <a:cubicBezTo>
                    <a:pt x="3020390" y="3010540"/>
                    <a:pt x="3017244" y="3015680"/>
                    <a:pt x="3016864" y="3020086"/>
                  </a:cubicBezTo>
                  <a:cubicBezTo>
                    <a:pt x="3016483" y="3024491"/>
                    <a:pt x="3014147" y="3029510"/>
                    <a:pt x="3013700" y="3034321"/>
                  </a:cubicBezTo>
                  <a:cubicBezTo>
                    <a:pt x="3013253" y="3039133"/>
                    <a:pt x="3013074" y="3044872"/>
                    <a:pt x="3014181" y="3048955"/>
                  </a:cubicBezTo>
                  <a:cubicBezTo>
                    <a:pt x="3015288" y="3053038"/>
                    <a:pt x="3017048" y="3055573"/>
                    <a:pt x="3020344" y="3058820"/>
                  </a:cubicBezTo>
                  <a:cubicBezTo>
                    <a:pt x="3023640" y="3062067"/>
                    <a:pt x="3029990" y="3065066"/>
                    <a:pt x="3033958" y="3068440"/>
                  </a:cubicBezTo>
                  <a:cubicBezTo>
                    <a:pt x="3033962" y="3068512"/>
                    <a:pt x="3033967" y="3068583"/>
                    <a:pt x="3033971" y="3068655"/>
                  </a:cubicBezTo>
                  <a:lnTo>
                    <a:pt x="3050575" y="3086166"/>
                  </a:lnTo>
                  <a:cubicBezTo>
                    <a:pt x="3059657" y="3087073"/>
                    <a:pt x="3068898" y="3088762"/>
                    <a:pt x="3073810" y="3089380"/>
                  </a:cubicBezTo>
                  <a:cubicBezTo>
                    <a:pt x="3078722" y="3089999"/>
                    <a:pt x="3078567" y="3092138"/>
                    <a:pt x="3080046" y="3089875"/>
                  </a:cubicBezTo>
                  <a:cubicBezTo>
                    <a:pt x="3081525" y="3087611"/>
                    <a:pt x="3082295" y="3080312"/>
                    <a:pt x="3082683" y="3075799"/>
                  </a:cubicBezTo>
                  <a:cubicBezTo>
                    <a:pt x="3083071" y="3071286"/>
                    <a:pt x="3075529" y="3068415"/>
                    <a:pt x="3076074" y="3065947"/>
                  </a:cubicBezTo>
                  <a:cubicBezTo>
                    <a:pt x="3084981" y="3065363"/>
                    <a:pt x="3087120" y="3048814"/>
                    <a:pt x="3090935" y="3044533"/>
                  </a:cubicBezTo>
                  <a:cubicBezTo>
                    <a:pt x="3086266" y="3041433"/>
                    <a:pt x="3085154" y="3040606"/>
                    <a:pt x="3083686" y="3036253"/>
                  </a:cubicBezTo>
                  <a:cubicBezTo>
                    <a:pt x="3090519" y="3034854"/>
                    <a:pt x="3095750" y="3022444"/>
                    <a:pt x="3104992" y="3019365"/>
                  </a:cubicBezTo>
                  <a:cubicBezTo>
                    <a:pt x="3102681" y="3012740"/>
                    <a:pt x="3104163" y="3002823"/>
                    <a:pt x="3106627" y="3000577"/>
                  </a:cubicBezTo>
                  <a:cubicBezTo>
                    <a:pt x="3109091" y="2998332"/>
                    <a:pt x="3116362" y="3004082"/>
                    <a:pt x="3119775" y="3005890"/>
                  </a:cubicBezTo>
                  <a:cubicBezTo>
                    <a:pt x="3122905" y="2997769"/>
                    <a:pt x="3127354" y="3002112"/>
                    <a:pt x="3132456" y="3001409"/>
                  </a:cubicBezTo>
                  <a:cubicBezTo>
                    <a:pt x="3134265" y="3000281"/>
                    <a:pt x="3137332" y="3000273"/>
                    <a:pt x="3140977" y="3000535"/>
                  </a:cubicBezTo>
                  <a:cubicBezTo>
                    <a:pt x="3144622" y="3000798"/>
                    <a:pt x="3149496" y="3000927"/>
                    <a:pt x="3154327" y="3002983"/>
                  </a:cubicBezTo>
                  <a:cubicBezTo>
                    <a:pt x="3159157" y="3005039"/>
                    <a:pt x="3166217" y="3009036"/>
                    <a:pt x="3169960" y="3012872"/>
                  </a:cubicBezTo>
                  <a:cubicBezTo>
                    <a:pt x="3173703" y="3016707"/>
                    <a:pt x="3176552" y="3018332"/>
                    <a:pt x="3176784" y="3025995"/>
                  </a:cubicBezTo>
                  <a:cubicBezTo>
                    <a:pt x="3178500" y="3029933"/>
                    <a:pt x="3185503" y="3030196"/>
                    <a:pt x="3180259" y="3036501"/>
                  </a:cubicBezTo>
                  <a:cubicBezTo>
                    <a:pt x="3190627" y="3037162"/>
                    <a:pt x="3195415" y="3041083"/>
                    <a:pt x="3195591" y="3043085"/>
                  </a:cubicBezTo>
                  <a:cubicBezTo>
                    <a:pt x="3196342" y="3051614"/>
                    <a:pt x="3184909" y="3056180"/>
                    <a:pt x="3182802" y="3057684"/>
                  </a:cubicBezTo>
                  <a:cubicBezTo>
                    <a:pt x="3184937" y="3063030"/>
                    <a:pt x="3185488" y="3064492"/>
                    <a:pt x="3184499" y="3068824"/>
                  </a:cubicBezTo>
                  <a:cubicBezTo>
                    <a:pt x="3183509" y="3073157"/>
                    <a:pt x="3179416" y="3078617"/>
                    <a:pt x="3176865" y="3083680"/>
                  </a:cubicBezTo>
                  <a:cubicBezTo>
                    <a:pt x="3174314" y="3088744"/>
                    <a:pt x="3168101" y="3097711"/>
                    <a:pt x="3169191" y="3099205"/>
                  </a:cubicBezTo>
                  <a:cubicBezTo>
                    <a:pt x="3170281" y="3100699"/>
                    <a:pt x="3193681" y="3092589"/>
                    <a:pt x="3213327" y="3091070"/>
                  </a:cubicBezTo>
                  <a:cubicBezTo>
                    <a:pt x="3232974" y="3089550"/>
                    <a:pt x="3279638" y="3089994"/>
                    <a:pt x="3287068" y="3090086"/>
                  </a:cubicBezTo>
                  <a:cubicBezTo>
                    <a:pt x="3346205" y="3090813"/>
                    <a:pt x="3391169" y="3096266"/>
                    <a:pt x="3443220" y="3099356"/>
                  </a:cubicBezTo>
                  <a:cubicBezTo>
                    <a:pt x="3471657" y="3098667"/>
                    <a:pt x="3496567" y="3102829"/>
                    <a:pt x="3528530" y="3097291"/>
                  </a:cubicBezTo>
                  <a:cubicBezTo>
                    <a:pt x="3551431" y="3093427"/>
                    <a:pt x="3560385" y="3076893"/>
                    <a:pt x="3538485" y="3073650"/>
                  </a:cubicBezTo>
                  <a:cubicBezTo>
                    <a:pt x="3516584" y="3070408"/>
                    <a:pt x="3449491" y="3072577"/>
                    <a:pt x="3397128" y="3077834"/>
                  </a:cubicBezTo>
                  <a:cubicBezTo>
                    <a:pt x="3356770" y="3081885"/>
                    <a:pt x="3318674" y="3080642"/>
                    <a:pt x="3295171" y="3078417"/>
                  </a:cubicBezTo>
                  <a:cubicBezTo>
                    <a:pt x="3279151" y="3075767"/>
                    <a:pt x="3264493" y="3074039"/>
                    <a:pt x="3250336" y="3062401"/>
                  </a:cubicBezTo>
                  <a:cubicBezTo>
                    <a:pt x="3243010" y="3053108"/>
                    <a:pt x="3231166" y="3033996"/>
                    <a:pt x="3269065" y="3023181"/>
                  </a:cubicBezTo>
                  <a:cubicBezTo>
                    <a:pt x="3288497" y="3017636"/>
                    <a:pt x="3351601" y="3021627"/>
                    <a:pt x="3364343" y="3021139"/>
                  </a:cubicBezTo>
                  <a:cubicBezTo>
                    <a:pt x="3366848" y="3014351"/>
                    <a:pt x="3390203" y="3010589"/>
                    <a:pt x="3401422" y="3010014"/>
                  </a:cubicBezTo>
                  <a:cubicBezTo>
                    <a:pt x="3412640" y="3009439"/>
                    <a:pt x="3414405" y="3011671"/>
                    <a:pt x="3430079" y="3011652"/>
                  </a:cubicBezTo>
                  <a:cubicBezTo>
                    <a:pt x="3445752" y="3011633"/>
                    <a:pt x="3466344" y="3019910"/>
                    <a:pt x="3495462" y="3009899"/>
                  </a:cubicBezTo>
                  <a:cubicBezTo>
                    <a:pt x="3494689" y="3022110"/>
                    <a:pt x="3452856" y="3023771"/>
                    <a:pt x="3429892" y="3024326"/>
                  </a:cubicBezTo>
                  <a:cubicBezTo>
                    <a:pt x="3445798" y="3030728"/>
                    <a:pt x="3464943" y="3025230"/>
                    <a:pt x="3479802" y="3023930"/>
                  </a:cubicBezTo>
                  <a:cubicBezTo>
                    <a:pt x="3494661" y="3022629"/>
                    <a:pt x="3506051" y="3017369"/>
                    <a:pt x="3519046" y="3016521"/>
                  </a:cubicBezTo>
                  <a:cubicBezTo>
                    <a:pt x="3532041" y="3015674"/>
                    <a:pt x="3547566" y="3016159"/>
                    <a:pt x="3557770" y="3018843"/>
                  </a:cubicBezTo>
                  <a:cubicBezTo>
                    <a:pt x="3567973" y="3021527"/>
                    <a:pt x="3576922" y="3029978"/>
                    <a:pt x="3580265" y="3032624"/>
                  </a:cubicBezTo>
                  <a:cubicBezTo>
                    <a:pt x="3564686" y="3029324"/>
                    <a:pt x="3552960" y="3029001"/>
                    <a:pt x="3537882" y="3029948"/>
                  </a:cubicBezTo>
                  <a:cubicBezTo>
                    <a:pt x="3522804" y="3030895"/>
                    <a:pt x="3503508" y="3035750"/>
                    <a:pt x="3489798" y="3038306"/>
                  </a:cubicBezTo>
                  <a:cubicBezTo>
                    <a:pt x="3476088" y="3040862"/>
                    <a:pt x="3466190" y="3043514"/>
                    <a:pt x="3455623" y="3045284"/>
                  </a:cubicBezTo>
                  <a:cubicBezTo>
                    <a:pt x="3445056" y="3047054"/>
                    <a:pt x="3438271" y="3048782"/>
                    <a:pt x="3426396" y="3048926"/>
                  </a:cubicBezTo>
                  <a:cubicBezTo>
                    <a:pt x="3414521" y="3049070"/>
                    <a:pt x="3394947" y="3048277"/>
                    <a:pt x="3384374" y="3046147"/>
                  </a:cubicBezTo>
                  <a:cubicBezTo>
                    <a:pt x="3373801" y="3044018"/>
                    <a:pt x="3370714" y="3042192"/>
                    <a:pt x="3362957" y="3036148"/>
                  </a:cubicBezTo>
                  <a:cubicBezTo>
                    <a:pt x="3356107" y="3038138"/>
                    <a:pt x="3260955" y="3023067"/>
                    <a:pt x="3259877" y="3046336"/>
                  </a:cubicBezTo>
                  <a:cubicBezTo>
                    <a:pt x="3260129" y="3086140"/>
                    <a:pt x="3495443" y="3044253"/>
                    <a:pt x="3550034" y="3063676"/>
                  </a:cubicBezTo>
                  <a:cubicBezTo>
                    <a:pt x="3596339" y="3084465"/>
                    <a:pt x="3559420" y="3112183"/>
                    <a:pt x="3482687" y="3116815"/>
                  </a:cubicBezTo>
                  <a:cubicBezTo>
                    <a:pt x="3498565" y="3118604"/>
                    <a:pt x="3519412" y="3121582"/>
                    <a:pt x="3530321" y="3122181"/>
                  </a:cubicBezTo>
                  <a:cubicBezTo>
                    <a:pt x="3541229" y="3122779"/>
                    <a:pt x="3544063" y="3118962"/>
                    <a:pt x="3548137" y="3120406"/>
                  </a:cubicBezTo>
                  <a:cubicBezTo>
                    <a:pt x="3552212" y="3121851"/>
                    <a:pt x="3548022" y="3127891"/>
                    <a:pt x="3554766" y="3130847"/>
                  </a:cubicBezTo>
                  <a:cubicBezTo>
                    <a:pt x="3561511" y="3133803"/>
                    <a:pt x="3562040" y="3129030"/>
                    <a:pt x="3567484" y="3125585"/>
                  </a:cubicBezTo>
                  <a:cubicBezTo>
                    <a:pt x="3567942" y="3137689"/>
                    <a:pt x="3566370" y="3138021"/>
                    <a:pt x="3561911" y="3140977"/>
                  </a:cubicBezTo>
                  <a:cubicBezTo>
                    <a:pt x="3561127" y="3144984"/>
                    <a:pt x="3562185" y="3145703"/>
                    <a:pt x="3562780" y="3149623"/>
                  </a:cubicBezTo>
                  <a:cubicBezTo>
                    <a:pt x="3563374" y="3153544"/>
                    <a:pt x="3561377" y="3155399"/>
                    <a:pt x="3570758" y="3157325"/>
                  </a:cubicBezTo>
                  <a:cubicBezTo>
                    <a:pt x="3565765" y="3164334"/>
                    <a:pt x="3564380" y="3162652"/>
                    <a:pt x="3561602" y="3162452"/>
                  </a:cubicBezTo>
                  <a:cubicBezTo>
                    <a:pt x="3566435" y="3167238"/>
                    <a:pt x="3567182" y="3170145"/>
                    <a:pt x="3566686" y="3173447"/>
                  </a:cubicBezTo>
                  <a:cubicBezTo>
                    <a:pt x="3566190" y="3176748"/>
                    <a:pt x="3564816" y="3180368"/>
                    <a:pt x="3558626" y="3182261"/>
                  </a:cubicBezTo>
                  <a:cubicBezTo>
                    <a:pt x="3552436" y="3184153"/>
                    <a:pt x="3552527" y="3184688"/>
                    <a:pt x="3553171" y="3187953"/>
                  </a:cubicBezTo>
                  <a:cubicBezTo>
                    <a:pt x="3553814" y="3191218"/>
                    <a:pt x="3562001" y="3197297"/>
                    <a:pt x="3562486" y="3201850"/>
                  </a:cubicBezTo>
                  <a:cubicBezTo>
                    <a:pt x="3562972" y="3206403"/>
                    <a:pt x="3559191" y="3212143"/>
                    <a:pt x="3556084" y="3215270"/>
                  </a:cubicBezTo>
                  <a:cubicBezTo>
                    <a:pt x="3558707" y="3218198"/>
                    <a:pt x="3558558" y="3216066"/>
                    <a:pt x="3564649" y="3219383"/>
                  </a:cubicBezTo>
                  <a:cubicBezTo>
                    <a:pt x="3560079" y="3220046"/>
                    <a:pt x="3553383" y="3226039"/>
                    <a:pt x="3547785" y="3215437"/>
                  </a:cubicBezTo>
                  <a:cubicBezTo>
                    <a:pt x="3540902" y="3214766"/>
                    <a:pt x="3539821" y="3213599"/>
                    <a:pt x="3538563" y="3210401"/>
                  </a:cubicBezTo>
                  <a:cubicBezTo>
                    <a:pt x="3537306" y="3207202"/>
                    <a:pt x="3540919" y="3197156"/>
                    <a:pt x="3540240" y="3196245"/>
                  </a:cubicBezTo>
                  <a:cubicBezTo>
                    <a:pt x="3539562" y="3195334"/>
                    <a:pt x="3536077" y="3202189"/>
                    <a:pt x="3534492" y="3204935"/>
                  </a:cubicBezTo>
                  <a:cubicBezTo>
                    <a:pt x="3532906" y="3207681"/>
                    <a:pt x="3533090" y="3211423"/>
                    <a:pt x="3530726" y="3212721"/>
                  </a:cubicBezTo>
                  <a:cubicBezTo>
                    <a:pt x="3528362" y="3214018"/>
                    <a:pt x="3526056" y="3210244"/>
                    <a:pt x="3525062" y="3212115"/>
                  </a:cubicBezTo>
                  <a:cubicBezTo>
                    <a:pt x="3524069" y="3213985"/>
                    <a:pt x="3521645" y="3217783"/>
                    <a:pt x="3524765" y="3223943"/>
                  </a:cubicBezTo>
                  <a:cubicBezTo>
                    <a:pt x="3518969" y="3220408"/>
                    <a:pt x="3512950" y="3217614"/>
                    <a:pt x="3515251" y="3209085"/>
                  </a:cubicBezTo>
                  <a:cubicBezTo>
                    <a:pt x="3510419" y="3207827"/>
                    <a:pt x="3506741" y="3210103"/>
                    <a:pt x="3508259" y="3203671"/>
                  </a:cubicBezTo>
                  <a:cubicBezTo>
                    <a:pt x="3508316" y="3202036"/>
                    <a:pt x="3512282" y="3197280"/>
                    <a:pt x="3518116" y="3190485"/>
                  </a:cubicBezTo>
                  <a:cubicBezTo>
                    <a:pt x="3501071" y="3201421"/>
                    <a:pt x="3498766" y="3188214"/>
                    <a:pt x="3498962" y="3181964"/>
                  </a:cubicBezTo>
                  <a:cubicBezTo>
                    <a:pt x="3492600" y="3183670"/>
                    <a:pt x="3494125" y="3181757"/>
                    <a:pt x="3485643" y="3188323"/>
                  </a:cubicBezTo>
                  <a:cubicBezTo>
                    <a:pt x="3486468" y="3182295"/>
                    <a:pt x="3494684" y="3172380"/>
                    <a:pt x="3500667" y="3172780"/>
                  </a:cubicBezTo>
                  <a:cubicBezTo>
                    <a:pt x="3502382" y="3167909"/>
                    <a:pt x="3504654" y="3169296"/>
                    <a:pt x="3509498" y="3168842"/>
                  </a:cubicBezTo>
                  <a:cubicBezTo>
                    <a:pt x="3514341" y="3168388"/>
                    <a:pt x="3524137" y="3174462"/>
                    <a:pt x="3529728" y="3170054"/>
                  </a:cubicBezTo>
                  <a:cubicBezTo>
                    <a:pt x="3533828" y="3166821"/>
                    <a:pt x="3530805" y="3160654"/>
                    <a:pt x="3530819" y="3156097"/>
                  </a:cubicBezTo>
                  <a:cubicBezTo>
                    <a:pt x="3530834" y="3151541"/>
                    <a:pt x="3534105" y="3145431"/>
                    <a:pt x="3529815" y="3142714"/>
                  </a:cubicBezTo>
                  <a:cubicBezTo>
                    <a:pt x="3525524" y="3139998"/>
                    <a:pt x="3513229" y="3138244"/>
                    <a:pt x="3505074" y="3139798"/>
                  </a:cubicBezTo>
                  <a:cubicBezTo>
                    <a:pt x="3496920" y="3141351"/>
                    <a:pt x="3490258" y="3149528"/>
                    <a:pt x="3480890" y="3152038"/>
                  </a:cubicBezTo>
                  <a:cubicBezTo>
                    <a:pt x="3471521" y="3154548"/>
                    <a:pt x="3459861" y="3155905"/>
                    <a:pt x="3448864" y="3154859"/>
                  </a:cubicBezTo>
                  <a:cubicBezTo>
                    <a:pt x="3437868" y="3153812"/>
                    <a:pt x="3435505" y="3152182"/>
                    <a:pt x="3414909" y="3145760"/>
                  </a:cubicBezTo>
                  <a:cubicBezTo>
                    <a:pt x="3416083" y="3148422"/>
                    <a:pt x="3416694" y="3151456"/>
                    <a:pt x="3416864" y="3154496"/>
                  </a:cubicBezTo>
                  <a:lnTo>
                    <a:pt x="3416414" y="3163635"/>
                  </a:lnTo>
                  <a:cubicBezTo>
                    <a:pt x="3422138" y="3166065"/>
                    <a:pt x="3425641" y="3170450"/>
                    <a:pt x="3427607" y="3175780"/>
                  </a:cubicBezTo>
                  <a:cubicBezTo>
                    <a:pt x="3429573" y="3181111"/>
                    <a:pt x="3431257" y="3191835"/>
                    <a:pt x="3428211" y="3195619"/>
                  </a:cubicBezTo>
                  <a:cubicBezTo>
                    <a:pt x="3425165" y="3199403"/>
                    <a:pt x="3414695" y="3198368"/>
                    <a:pt x="3409332" y="3198483"/>
                  </a:cubicBezTo>
                  <a:cubicBezTo>
                    <a:pt x="3403969" y="3198599"/>
                    <a:pt x="3399122" y="3195458"/>
                    <a:pt x="3396033" y="3196310"/>
                  </a:cubicBezTo>
                  <a:cubicBezTo>
                    <a:pt x="3392945" y="3197162"/>
                    <a:pt x="3391296" y="3199648"/>
                    <a:pt x="3390802" y="3203595"/>
                  </a:cubicBezTo>
                  <a:cubicBezTo>
                    <a:pt x="3390308" y="3207542"/>
                    <a:pt x="3390698" y="3208770"/>
                    <a:pt x="3388343" y="3210542"/>
                  </a:cubicBezTo>
                  <a:cubicBezTo>
                    <a:pt x="3385988" y="3212313"/>
                    <a:pt x="3379944" y="3214824"/>
                    <a:pt x="3376670" y="3214223"/>
                  </a:cubicBezTo>
                  <a:cubicBezTo>
                    <a:pt x="3373939" y="3213232"/>
                    <a:pt x="3368949" y="3208954"/>
                    <a:pt x="3367912" y="3205626"/>
                  </a:cubicBezTo>
                  <a:cubicBezTo>
                    <a:pt x="3365539" y="3205296"/>
                    <a:pt x="3362964" y="3204358"/>
                    <a:pt x="3358050" y="3208727"/>
                  </a:cubicBezTo>
                  <a:cubicBezTo>
                    <a:pt x="3361345" y="3214343"/>
                    <a:pt x="3354969" y="3216513"/>
                    <a:pt x="3351976" y="3217814"/>
                  </a:cubicBezTo>
                  <a:cubicBezTo>
                    <a:pt x="3352366" y="3220636"/>
                    <a:pt x="3356799" y="3220300"/>
                    <a:pt x="3363100" y="3222948"/>
                  </a:cubicBezTo>
                  <a:cubicBezTo>
                    <a:pt x="3351646" y="3228029"/>
                    <a:pt x="3342899" y="3222878"/>
                    <a:pt x="3343946" y="3217452"/>
                  </a:cubicBezTo>
                  <a:cubicBezTo>
                    <a:pt x="3343585" y="3214456"/>
                    <a:pt x="3343458" y="3214242"/>
                    <a:pt x="3341024" y="3211635"/>
                  </a:cubicBezTo>
                  <a:cubicBezTo>
                    <a:pt x="3344393" y="3206929"/>
                    <a:pt x="3340553" y="3196662"/>
                    <a:pt x="3338177" y="3209105"/>
                  </a:cubicBezTo>
                  <a:cubicBezTo>
                    <a:pt x="3331964" y="3205103"/>
                    <a:pt x="3333607" y="3208657"/>
                    <a:pt x="3333727" y="3209453"/>
                  </a:cubicBezTo>
                  <a:cubicBezTo>
                    <a:pt x="3333847" y="3210249"/>
                    <a:pt x="3333790" y="3212006"/>
                    <a:pt x="3338897" y="3213881"/>
                  </a:cubicBezTo>
                  <a:cubicBezTo>
                    <a:pt x="3333294" y="3215147"/>
                    <a:pt x="3323367" y="3212877"/>
                    <a:pt x="3324521" y="3207270"/>
                  </a:cubicBezTo>
                  <a:cubicBezTo>
                    <a:pt x="3320321" y="3200143"/>
                    <a:pt x="3319309" y="3199536"/>
                    <a:pt x="3319128" y="3196443"/>
                  </a:cubicBezTo>
                  <a:cubicBezTo>
                    <a:pt x="3318947" y="3193351"/>
                    <a:pt x="3320812" y="3190257"/>
                    <a:pt x="3323435" y="3188716"/>
                  </a:cubicBezTo>
                  <a:cubicBezTo>
                    <a:pt x="3326058" y="3187175"/>
                    <a:pt x="3332371" y="3188137"/>
                    <a:pt x="3334866" y="3187196"/>
                  </a:cubicBezTo>
                  <a:cubicBezTo>
                    <a:pt x="3337362" y="3186256"/>
                    <a:pt x="3339408" y="3186707"/>
                    <a:pt x="3338409" y="3183073"/>
                  </a:cubicBezTo>
                  <a:cubicBezTo>
                    <a:pt x="3334442" y="3180853"/>
                    <a:pt x="3329893" y="3184482"/>
                    <a:pt x="3327250" y="3184070"/>
                  </a:cubicBezTo>
                  <a:cubicBezTo>
                    <a:pt x="3324607" y="3183658"/>
                    <a:pt x="3323251" y="3182336"/>
                    <a:pt x="3322549" y="3180600"/>
                  </a:cubicBezTo>
                  <a:cubicBezTo>
                    <a:pt x="3321846" y="3178864"/>
                    <a:pt x="3325388" y="3173848"/>
                    <a:pt x="3323033" y="3173653"/>
                  </a:cubicBezTo>
                  <a:cubicBezTo>
                    <a:pt x="3320678" y="3173458"/>
                    <a:pt x="3319270" y="3174412"/>
                    <a:pt x="3310393" y="3180339"/>
                  </a:cubicBezTo>
                  <a:cubicBezTo>
                    <a:pt x="3312258" y="3175239"/>
                    <a:pt x="3314075" y="3166049"/>
                    <a:pt x="3327421" y="3164986"/>
                  </a:cubicBezTo>
                  <a:cubicBezTo>
                    <a:pt x="3331184" y="3159060"/>
                    <a:pt x="3335216" y="3160557"/>
                    <a:pt x="3338718" y="3161292"/>
                  </a:cubicBezTo>
                  <a:cubicBezTo>
                    <a:pt x="3342220" y="3162028"/>
                    <a:pt x="3345175" y="3165892"/>
                    <a:pt x="3348431" y="3169400"/>
                  </a:cubicBezTo>
                  <a:cubicBezTo>
                    <a:pt x="3351687" y="3172909"/>
                    <a:pt x="3354360" y="3180807"/>
                    <a:pt x="3358254" y="3182342"/>
                  </a:cubicBezTo>
                  <a:cubicBezTo>
                    <a:pt x="3362149" y="3183878"/>
                    <a:pt x="3367719" y="3179700"/>
                    <a:pt x="3371798" y="3178615"/>
                  </a:cubicBezTo>
                  <a:cubicBezTo>
                    <a:pt x="3375877" y="3177530"/>
                    <a:pt x="3377319" y="3177411"/>
                    <a:pt x="3382728" y="3175833"/>
                  </a:cubicBezTo>
                  <a:cubicBezTo>
                    <a:pt x="3377990" y="3169697"/>
                    <a:pt x="3375193" y="3169537"/>
                    <a:pt x="3371838" y="3167756"/>
                  </a:cubicBezTo>
                  <a:cubicBezTo>
                    <a:pt x="3368483" y="3165976"/>
                    <a:pt x="3365071" y="3166496"/>
                    <a:pt x="3362598" y="3165150"/>
                  </a:cubicBezTo>
                  <a:cubicBezTo>
                    <a:pt x="3360125" y="3163803"/>
                    <a:pt x="3358269" y="3162434"/>
                    <a:pt x="3357002" y="3159677"/>
                  </a:cubicBezTo>
                  <a:cubicBezTo>
                    <a:pt x="3355734" y="3156920"/>
                    <a:pt x="3355093" y="3153738"/>
                    <a:pt x="3354992" y="3148609"/>
                  </a:cubicBezTo>
                  <a:cubicBezTo>
                    <a:pt x="3354967" y="3147326"/>
                    <a:pt x="3355034" y="3145778"/>
                    <a:pt x="3355166" y="3144095"/>
                  </a:cubicBezTo>
                  <a:lnTo>
                    <a:pt x="3357901" y="3137695"/>
                  </a:lnTo>
                  <a:cubicBezTo>
                    <a:pt x="3345127" y="3147931"/>
                    <a:pt x="3305438" y="3139735"/>
                    <a:pt x="3290445" y="3143994"/>
                  </a:cubicBezTo>
                  <a:cubicBezTo>
                    <a:pt x="3256269" y="3153702"/>
                    <a:pt x="3265677" y="3175335"/>
                    <a:pt x="3217523" y="3173755"/>
                  </a:cubicBezTo>
                  <a:lnTo>
                    <a:pt x="3193827" y="3171623"/>
                  </a:lnTo>
                  <a:lnTo>
                    <a:pt x="3191088" y="3176398"/>
                  </a:lnTo>
                  <a:cubicBezTo>
                    <a:pt x="3183529" y="3186658"/>
                    <a:pt x="3173686" y="3182083"/>
                    <a:pt x="3168131" y="3185203"/>
                  </a:cubicBezTo>
                  <a:cubicBezTo>
                    <a:pt x="3166244" y="3187981"/>
                    <a:pt x="3167658" y="3187625"/>
                    <a:pt x="3167098" y="3190845"/>
                  </a:cubicBezTo>
                  <a:cubicBezTo>
                    <a:pt x="3166539" y="3194066"/>
                    <a:pt x="3132384" y="3207818"/>
                    <a:pt x="3120677" y="3210824"/>
                  </a:cubicBezTo>
                  <a:cubicBezTo>
                    <a:pt x="3124640" y="3206814"/>
                    <a:pt x="3129847" y="3205558"/>
                    <a:pt x="3129272" y="3199746"/>
                  </a:cubicBezTo>
                  <a:cubicBezTo>
                    <a:pt x="3117863" y="3206502"/>
                    <a:pt x="3100176" y="3203988"/>
                    <a:pt x="3091593" y="3208086"/>
                  </a:cubicBezTo>
                  <a:cubicBezTo>
                    <a:pt x="3083009" y="3212185"/>
                    <a:pt x="3078486" y="3213007"/>
                    <a:pt x="3077768" y="3224337"/>
                  </a:cubicBezTo>
                  <a:cubicBezTo>
                    <a:pt x="3075055" y="3216396"/>
                    <a:pt x="3075237" y="3213627"/>
                    <a:pt x="3075278" y="3208348"/>
                  </a:cubicBezTo>
                  <a:cubicBezTo>
                    <a:pt x="3072753" y="3209772"/>
                    <a:pt x="3073221" y="3207887"/>
                    <a:pt x="3068231" y="3212737"/>
                  </a:cubicBezTo>
                  <a:cubicBezTo>
                    <a:pt x="3066947" y="3206135"/>
                    <a:pt x="3066751" y="3204666"/>
                    <a:pt x="3069283" y="3202254"/>
                  </a:cubicBezTo>
                  <a:cubicBezTo>
                    <a:pt x="3065897" y="3201988"/>
                    <a:pt x="3051908" y="3204125"/>
                    <a:pt x="3047538" y="3203653"/>
                  </a:cubicBezTo>
                  <a:cubicBezTo>
                    <a:pt x="3043168" y="3203181"/>
                    <a:pt x="3045728" y="3200787"/>
                    <a:pt x="3043063" y="3199423"/>
                  </a:cubicBezTo>
                  <a:cubicBezTo>
                    <a:pt x="3040682" y="3207276"/>
                    <a:pt x="3030381" y="3214363"/>
                    <a:pt x="3028407" y="3214183"/>
                  </a:cubicBezTo>
                  <a:cubicBezTo>
                    <a:pt x="3026432" y="3214004"/>
                    <a:pt x="3034921" y="3206705"/>
                    <a:pt x="3031215" y="3198346"/>
                  </a:cubicBezTo>
                  <a:cubicBezTo>
                    <a:pt x="3029789" y="3197808"/>
                    <a:pt x="3026078" y="3205821"/>
                    <a:pt x="3023276" y="3204252"/>
                  </a:cubicBezTo>
                  <a:cubicBezTo>
                    <a:pt x="3024179" y="3197376"/>
                    <a:pt x="3021145" y="3194883"/>
                    <a:pt x="3017820" y="3192841"/>
                  </a:cubicBezTo>
                  <a:cubicBezTo>
                    <a:pt x="3019626" y="3202529"/>
                    <a:pt x="3008196" y="3208902"/>
                    <a:pt x="3002470" y="3209038"/>
                  </a:cubicBezTo>
                  <a:cubicBezTo>
                    <a:pt x="2993158" y="3209259"/>
                    <a:pt x="2993919" y="3201299"/>
                    <a:pt x="2989997" y="3195234"/>
                  </a:cubicBezTo>
                  <a:cubicBezTo>
                    <a:pt x="2984934" y="3196710"/>
                    <a:pt x="2985991" y="3206438"/>
                    <a:pt x="2983524" y="3208991"/>
                  </a:cubicBezTo>
                  <a:cubicBezTo>
                    <a:pt x="2981057" y="3211544"/>
                    <a:pt x="2975869" y="3207768"/>
                    <a:pt x="2975193" y="3210553"/>
                  </a:cubicBezTo>
                  <a:cubicBezTo>
                    <a:pt x="2974516" y="3213337"/>
                    <a:pt x="2975014" y="3219708"/>
                    <a:pt x="2979467" y="3225700"/>
                  </a:cubicBezTo>
                  <a:cubicBezTo>
                    <a:pt x="2963866" y="3218582"/>
                    <a:pt x="2965599" y="3212879"/>
                    <a:pt x="2965992" y="3206285"/>
                  </a:cubicBezTo>
                  <a:cubicBezTo>
                    <a:pt x="2959848" y="3202579"/>
                    <a:pt x="2958437" y="3202020"/>
                    <a:pt x="2958946" y="3197951"/>
                  </a:cubicBezTo>
                  <a:cubicBezTo>
                    <a:pt x="2959455" y="3193882"/>
                    <a:pt x="2971489" y="3186467"/>
                    <a:pt x="2969046" y="3181872"/>
                  </a:cubicBezTo>
                  <a:cubicBezTo>
                    <a:pt x="2965748" y="3182863"/>
                    <a:pt x="2961326" y="3187570"/>
                    <a:pt x="2957686" y="3188256"/>
                  </a:cubicBezTo>
                  <a:cubicBezTo>
                    <a:pt x="2954046" y="3188942"/>
                    <a:pt x="2949443" y="3188521"/>
                    <a:pt x="2947204" y="3185988"/>
                  </a:cubicBezTo>
                  <a:cubicBezTo>
                    <a:pt x="2944965" y="3183455"/>
                    <a:pt x="2946466" y="3173784"/>
                    <a:pt x="2944251" y="3173058"/>
                  </a:cubicBezTo>
                  <a:cubicBezTo>
                    <a:pt x="2942035" y="3172332"/>
                    <a:pt x="2941349" y="3171638"/>
                    <a:pt x="2933910" y="3181633"/>
                  </a:cubicBezTo>
                  <a:cubicBezTo>
                    <a:pt x="2927896" y="3168447"/>
                    <a:pt x="2946416" y="3162234"/>
                    <a:pt x="2952354" y="3165441"/>
                  </a:cubicBezTo>
                  <a:cubicBezTo>
                    <a:pt x="2955359" y="3161123"/>
                    <a:pt x="2956638" y="3160819"/>
                    <a:pt x="2961320" y="3161770"/>
                  </a:cubicBezTo>
                  <a:cubicBezTo>
                    <a:pt x="2966002" y="3162720"/>
                    <a:pt x="2971054" y="3179355"/>
                    <a:pt x="2980447" y="3171143"/>
                  </a:cubicBezTo>
                  <a:cubicBezTo>
                    <a:pt x="2977867" y="3166003"/>
                    <a:pt x="2966659" y="3164666"/>
                    <a:pt x="2964317" y="3161096"/>
                  </a:cubicBezTo>
                  <a:cubicBezTo>
                    <a:pt x="2961976" y="3157526"/>
                    <a:pt x="2961816" y="3153415"/>
                    <a:pt x="2966398" y="3149724"/>
                  </a:cubicBezTo>
                  <a:cubicBezTo>
                    <a:pt x="2964994" y="3146593"/>
                    <a:pt x="2964405" y="3144886"/>
                    <a:pt x="2955894" y="3142306"/>
                  </a:cubicBezTo>
                  <a:cubicBezTo>
                    <a:pt x="2958897" y="3141173"/>
                    <a:pt x="2961331" y="3140734"/>
                    <a:pt x="2963371" y="3140726"/>
                  </a:cubicBezTo>
                  <a:cubicBezTo>
                    <a:pt x="2969489" y="3140702"/>
                    <a:pt x="2972053" y="3144554"/>
                    <a:pt x="2975763" y="3145137"/>
                  </a:cubicBezTo>
                  <a:cubicBezTo>
                    <a:pt x="2980709" y="3145915"/>
                    <a:pt x="2981950" y="3143209"/>
                    <a:pt x="2985574" y="3146972"/>
                  </a:cubicBezTo>
                  <a:cubicBezTo>
                    <a:pt x="2989198" y="3150734"/>
                    <a:pt x="2991953" y="3164276"/>
                    <a:pt x="2997504" y="3167713"/>
                  </a:cubicBezTo>
                  <a:cubicBezTo>
                    <a:pt x="3003055" y="3171150"/>
                    <a:pt x="3011592" y="3169015"/>
                    <a:pt x="3018880" y="3167593"/>
                  </a:cubicBezTo>
                  <a:cubicBezTo>
                    <a:pt x="3026168" y="3166170"/>
                    <a:pt x="3030347" y="3162489"/>
                    <a:pt x="3041231" y="3159178"/>
                  </a:cubicBezTo>
                  <a:cubicBezTo>
                    <a:pt x="3054343" y="3155189"/>
                    <a:pt x="3078631" y="3157827"/>
                    <a:pt x="3086531" y="3157831"/>
                  </a:cubicBezTo>
                  <a:lnTo>
                    <a:pt x="3080512" y="3134126"/>
                  </a:lnTo>
                  <a:cubicBezTo>
                    <a:pt x="3077576" y="3132869"/>
                    <a:pt x="3079684" y="3132857"/>
                    <a:pt x="3075214" y="3128246"/>
                  </a:cubicBezTo>
                  <a:cubicBezTo>
                    <a:pt x="3074244" y="3131159"/>
                    <a:pt x="3066772" y="3137083"/>
                    <a:pt x="3058416" y="3132183"/>
                  </a:cubicBezTo>
                  <a:cubicBezTo>
                    <a:pt x="3051105" y="3127896"/>
                    <a:pt x="3033746" y="3110144"/>
                    <a:pt x="3027176" y="3101788"/>
                  </a:cubicBezTo>
                  <a:lnTo>
                    <a:pt x="3024008" y="3099450"/>
                  </a:lnTo>
                  <a:cubicBezTo>
                    <a:pt x="3022690" y="3098335"/>
                    <a:pt x="3023981" y="3097662"/>
                    <a:pt x="3022509" y="3107128"/>
                  </a:cubicBezTo>
                  <a:cubicBezTo>
                    <a:pt x="3014135" y="3105665"/>
                    <a:pt x="3015161" y="3096154"/>
                    <a:pt x="3013071" y="3094799"/>
                  </a:cubicBezTo>
                  <a:cubicBezTo>
                    <a:pt x="3010982" y="3093443"/>
                    <a:pt x="3011158" y="3092479"/>
                    <a:pt x="3009972" y="3098994"/>
                  </a:cubicBezTo>
                  <a:cubicBezTo>
                    <a:pt x="3002958" y="3096519"/>
                    <a:pt x="3006194" y="3091498"/>
                    <a:pt x="3002458" y="3090735"/>
                  </a:cubicBezTo>
                  <a:cubicBezTo>
                    <a:pt x="2998985" y="3092597"/>
                    <a:pt x="2991915" y="3095509"/>
                    <a:pt x="2987556" y="3094415"/>
                  </a:cubicBezTo>
                  <a:cubicBezTo>
                    <a:pt x="2983197" y="3093321"/>
                    <a:pt x="2977708" y="3088509"/>
                    <a:pt x="2976306" y="3084170"/>
                  </a:cubicBezTo>
                  <a:cubicBezTo>
                    <a:pt x="2974905" y="3079831"/>
                    <a:pt x="2970967" y="3076557"/>
                    <a:pt x="2979147" y="3068381"/>
                  </a:cubicBezTo>
                  <a:cubicBezTo>
                    <a:pt x="2979168" y="3076087"/>
                    <a:pt x="2982153" y="3079349"/>
                    <a:pt x="2984935" y="3081148"/>
                  </a:cubicBezTo>
                  <a:cubicBezTo>
                    <a:pt x="2987717" y="3082948"/>
                    <a:pt x="2993614" y="3081095"/>
                    <a:pt x="2995839" y="3079180"/>
                  </a:cubicBezTo>
                  <a:cubicBezTo>
                    <a:pt x="2998065" y="3077265"/>
                    <a:pt x="2999699" y="3072919"/>
                    <a:pt x="2998290" y="3069656"/>
                  </a:cubicBezTo>
                  <a:cubicBezTo>
                    <a:pt x="2996880" y="3066393"/>
                    <a:pt x="2986750" y="3069847"/>
                    <a:pt x="2987381" y="3059603"/>
                  </a:cubicBezTo>
                  <a:cubicBezTo>
                    <a:pt x="2987686" y="3054632"/>
                    <a:pt x="2989633" y="3052613"/>
                    <a:pt x="2993393" y="3049488"/>
                  </a:cubicBezTo>
                  <a:cubicBezTo>
                    <a:pt x="2992698" y="3046286"/>
                    <a:pt x="2989427" y="3044638"/>
                    <a:pt x="2986891" y="3044441"/>
                  </a:cubicBezTo>
                  <a:cubicBezTo>
                    <a:pt x="2984356" y="3044244"/>
                    <a:pt x="2980103" y="3048264"/>
                    <a:pt x="2978180" y="3048305"/>
                  </a:cubicBezTo>
                  <a:cubicBezTo>
                    <a:pt x="2976257" y="3048346"/>
                    <a:pt x="2976597" y="3043980"/>
                    <a:pt x="2975355" y="3044685"/>
                  </a:cubicBezTo>
                  <a:cubicBezTo>
                    <a:pt x="2974113" y="3045391"/>
                    <a:pt x="2971710" y="3045357"/>
                    <a:pt x="2970729" y="3052539"/>
                  </a:cubicBezTo>
                  <a:cubicBezTo>
                    <a:pt x="2967773" y="3048016"/>
                    <a:pt x="2958385" y="3044809"/>
                    <a:pt x="2967662" y="3037440"/>
                  </a:cubicBezTo>
                  <a:cubicBezTo>
                    <a:pt x="2967030" y="3031570"/>
                    <a:pt x="2968464" y="3026868"/>
                    <a:pt x="2972000" y="3025215"/>
                  </a:cubicBezTo>
                  <a:cubicBezTo>
                    <a:pt x="2975536" y="3023562"/>
                    <a:pt x="2982292" y="3024134"/>
                    <a:pt x="2988880" y="3027522"/>
                  </a:cubicBezTo>
                  <a:cubicBezTo>
                    <a:pt x="2987988" y="3015271"/>
                    <a:pt x="2976873" y="3024640"/>
                    <a:pt x="2971855" y="3014958"/>
                  </a:cubicBezTo>
                  <a:cubicBezTo>
                    <a:pt x="2969576" y="3010559"/>
                    <a:pt x="2973913" y="3005045"/>
                    <a:pt x="2972948" y="3002502"/>
                  </a:cubicBezTo>
                  <a:cubicBezTo>
                    <a:pt x="2971983" y="2999959"/>
                    <a:pt x="2965683" y="3001002"/>
                    <a:pt x="2966066" y="2999700"/>
                  </a:cubicBezTo>
                  <a:cubicBezTo>
                    <a:pt x="2966449" y="2998398"/>
                    <a:pt x="2972215" y="2994291"/>
                    <a:pt x="2975244" y="2994690"/>
                  </a:cubicBezTo>
                  <a:cubicBezTo>
                    <a:pt x="2981011" y="2995451"/>
                    <a:pt x="2984013" y="2999857"/>
                    <a:pt x="2983838" y="3004266"/>
                  </a:cubicBezTo>
                  <a:cubicBezTo>
                    <a:pt x="2986287" y="3006576"/>
                    <a:pt x="2991677" y="3005226"/>
                    <a:pt x="2994457" y="3008376"/>
                  </a:cubicBezTo>
                  <a:cubicBezTo>
                    <a:pt x="2997237" y="3011525"/>
                    <a:pt x="2999289" y="3022635"/>
                    <a:pt x="3000517" y="3023163"/>
                  </a:cubicBezTo>
                  <a:cubicBezTo>
                    <a:pt x="3006407" y="3015300"/>
                    <a:pt x="2998049" y="3015514"/>
                    <a:pt x="2999256" y="3011463"/>
                  </a:cubicBezTo>
                  <a:cubicBezTo>
                    <a:pt x="3000463" y="3007411"/>
                    <a:pt x="3004592" y="3004813"/>
                    <a:pt x="3004554" y="3001543"/>
                  </a:cubicBezTo>
                  <a:cubicBezTo>
                    <a:pt x="3004517" y="2998272"/>
                    <a:pt x="3000945" y="2995486"/>
                    <a:pt x="2999030" y="2991841"/>
                  </a:cubicBezTo>
                  <a:close/>
                  <a:moveTo>
                    <a:pt x="5213721" y="2791156"/>
                  </a:moveTo>
                  <a:cubicBezTo>
                    <a:pt x="5190440" y="2793988"/>
                    <a:pt x="5170847" y="2804972"/>
                    <a:pt x="5160460" y="2823435"/>
                  </a:cubicBezTo>
                  <a:cubicBezTo>
                    <a:pt x="5139686" y="2860363"/>
                    <a:pt x="5163603" y="2913228"/>
                    <a:pt x="5213880" y="2941512"/>
                  </a:cubicBezTo>
                  <a:cubicBezTo>
                    <a:pt x="5264158" y="2969796"/>
                    <a:pt x="5321757" y="2962789"/>
                    <a:pt x="5342531" y="2925861"/>
                  </a:cubicBezTo>
                  <a:cubicBezTo>
                    <a:pt x="5363305" y="2888934"/>
                    <a:pt x="5339387" y="2836069"/>
                    <a:pt x="5289110" y="2807785"/>
                  </a:cubicBezTo>
                  <a:cubicBezTo>
                    <a:pt x="5263971" y="2793643"/>
                    <a:pt x="5237002" y="2788323"/>
                    <a:pt x="5213721" y="2791156"/>
                  </a:cubicBezTo>
                  <a:close/>
                  <a:moveTo>
                    <a:pt x="3196578" y="2779807"/>
                  </a:moveTo>
                  <a:lnTo>
                    <a:pt x="3194068" y="2779899"/>
                  </a:lnTo>
                  <a:cubicBezTo>
                    <a:pt x="3191911" y="2780381"/>
                    <a:pt x="3188256" y="2782978"/>
                    <a:pt x="3187313" y="2784089"/>
                  </a:cubicBezTo>
                  <a:cubicBezTo>
                    <a:pt x="3186371" y="2785200"/>
                    <a:pt x="3187463" y="2786373"/>
                    <a:pt x="3188414" y="2786565"/>
                  </a:cubicBezTo>
                  <a:cubicBezTo>
                    <a:pt x="3189366" y="2786758"/>
                    <a:pt x="3191606" y="2785064"/>
                    <a:pt x="3193021" y="2785241"/>
                  </a:cubicBezTo>
                  <a:cubicBezTo>
                    <a:pt x="3194437" y="2785419"/>
                    <a:pt x="3196057" y="2786282"/>
                    <a:pt x="3196482" y="2786991"/>
                  </a:cubicBezTo>
                  <a:cubicBezTo>
                    <a:pt x="3196908" y="2787701"/>
                    <a:pt x="3196461" y="2788829"/>
                    <a:pt x="3195575" y="2789498"/>
                  </a:cubicBezTo>
                  <a:cubicBezTo>
                    <a:pt x="3194689" y="2790167"/>
                    <a:pt x="3191021" y="2790540"/>
                    <a:pt x="3191591" y="2791643"/>
                  </a:cubicBezTo>
                  <a:cubicBezTo>
                    <a:pt x="3192162" y="2792747"/>
                    <a:pt x="3197987" y="2794151"/>
                    <a:pt x="3198996" y="2796119"/>
                  </a:cubicBezTo>
                  <a:cubicBezTo>
                    <a:pt x="3200004" y="2798087"/>
                    <a:pt x="3199180" y="2801782"/>
                    <a:pt x="3197646" y="2803450"/>
                  </a:cubicBezTo>
                  <a:cubicBezTo>
                    <a:pt x="3196111" y="2805118"/>
                    <a:pt x="3192083" y="2803852"/>
                    <a:pt x="3189790" y="2806128"/>
                  </a:cubicBezTo>
                  <a:cubicBezTo>
                    <a:pt x="3187497" y="2808405"/>
                    <a:pt x="3183897" y="2813505"/>
                    <a:pt x="3183887" y="2817109"/>
                  </a:cubicBezTo>
                  <a:cubicBezTo>
                    <a:pt x="3183876" y="2820714"/>
                    <a:pt x="3186812" y="2826479"/>
                    <a:pt x="3189728" y="2827753"/>
                  </a:cubicBezTo>
                  <a:cubicBezTo>
                    <a:pt x="3192644" y="2829027"/>
                    <a:pt x="3198643" y="2827326"/>
                    <a:pt x="3201384" y="2824752"/>
                  </a:cubicBezTo>
                  <a:cubicBezTo>
                    <a:pt x="3204125" y="2822178"/>
                    <a:pt x="3206069" y="2815550"/>
                    <a:pt x="3206176" y="2812307"/>
                  </a:cubicBezTo>
                  <a:cubicBezTo>
                    <a:pt x="3206282" y="2809064"/>
                    <a:pt x="3201910" y="2807610"/>
                    <a:pt x="3202022" y="2805292"/>
                  </a:cubicBezTo>
                  <a:cubicBezTo>
                    <a:pt x="3202135" y="2802974"/>
                    <a:pt x="3204741" y="2798810"/>
                    <a:pt x="3206851" y="2798398"/>
                  </a:cubicBezTo>
                  <a:cubicBezTo>
                    <a:pt x="3208960" y="2797985"/>
                    <a:pt x="3213864" y="2800858"/>
                    <a:pt x="3214893" y="2800687"/>
                  </a:cubicBezTo>
                  <a:cubicBezTo>
                    <a:pt x="3215922" y="2800516"/>
                    <a:pt x="3213398" y="2798375"/>
                    <a:pt x="3213027" y="2797372"/>
                  </a:cubicBezTo>
                  <a:cubicBezTo>
                    <a:pt x="3212656" y="2796369"/>
                    <a:pt x="3213011" y="2794751"/>
                    <a:pt x="3213730" y="2794244"/>
                  </a:cubicBezTo>
                  <a:cubicBezTo>
                    <a:pt x="3214449" y="2793738"/>
                    <a:pt x="3216397" y="2793669"/>
                    <a:pt x="3217344" y="2794333"/>
                  </a:cubicBezTo>
                  <a:cubicBezTo>
                    <a:pt x="3218291" y="2794996"/>
                    <a:pt x="3218689" y="2797327"/>
                    <a:pt x="3219412" y="2798224"/>
                  </a:cubicBezTo>
                  <a:cubicBezTo>
                    <a:pt x="3220135" y="2799120"/>
                    <a:pt x="3221649" y="2800350"/>
                    <a:pt x="3222110" y="2799286"/>
                  </a:cubicBezTo>
                  <a:cubicBezTo>
                    <a:pt x="3222571" y="2798222"/>
                    <a:pt x="3222604" y="2793505"/>
                    <a:pt x="3222179" y="2791839"/>
                  </a:cubicBezTo>
                  <a:cubicBezTo>
                    <a:pt x="3221753" y="2790173"/>
                    <a:pt x="3221081" y="2790213"/>
                    <a:pt x="3217428" y="2788440"/>
                  </a:cubicBezTo>
                  <a:cubicBezTo>
                    <a:pt x="3213774" y="2786666"/>
                    <a:pt x="3203973" y="2782692"/>
                    <a:pt x="3200258" y="2781197"/>
                  </a:cubicBezTo>
                  <a:cubicBezTo>
                    <a:pt x="3198399" y="2780450"/>
                    <a:pt x="3197392" y="2780005"/>
                    <a:pt x="3196578" y="2779807"/>
                  </a:cubicBezTo>
                  <a:close/>
                  <a:moveTo>
                    <a:pt x="3222251" y="2772855"/>
                  </a:moveTo>
                  <a:cubicBezTo>
                    <a:pt x="3220078" y="2777118"/>
                    <a:pt x="3222848" y="2781342"/>
                    <a:pt x="3224425" y="2783794"/>
                  </a:cubicBezTo>
                  <a:cubicBezTo>
                    <a:pt x="3226003" y="2786246"/>
                    <a:pt x="3228499" y="2788047"/>
                    <a:pt x="3231715" y="2787567"/>
                  </a:cubicBezTo>
                  <a:cubicBezTo>
                    <a:pt x="3234931" y="2787087"/>
                    <a:pt x="3233943" y="2785037"/>
                    <a:pt x="3243720" y="2780913"/>
                  </a:cubicBezTo>
                  <a:cubicBezTo>
                    <a:pt x="3233280" y="2779700"/>
                    <a:pt x="3225137" y="2771581"/>
                    <a:pt x="3222251" y="2772855"/>
                  </a:cubicBezTo>
                  <a:close/>
                  <a:moveTo>
                    <a:pt x="3188069" y="2753467"/>
                  </a:moveTo>
                  <a:cubicBezTo>
                    <a:pt x="3191949" y="2763343"/>
                    <a:pt x="3189079" y="2763051"/>
                    <a:pt x="3190552" y="2766098"/>
                  </a:cubicBezTo>
                  <a:cubicBezTo>
                    <a:pt x="3192025" y="2769145"/>
                    <a:pt x="3194242" y="2771971"/>
                    <a:pt x="3196909" y="2771750"/>
                  </a:cubicBezTo>
                  <a:cubicBezTo>
                    <a:pt x="3199576" y="2771528"/>
                    <a:pt x="3205022" y="2769301"/>
                    <a:pt x="3206554" y="2764768"/>
                  </a:cubicBezTo>
                  <a:cubicBezTo>
                    <a:pt x="3205450" y="2761814"/>
                    <a:pt x="3196231" y="2760089"/>
                    <a:pt x="3188069" y="2753467"/>
                  </a:cubicBezTo>
                  <a:close/>
                  <a:moveTo>
                    <a:pt x="5210646" y="2747200"/>
                  </a:moveTo>
                  <a:cubicBezTo>
                    <a:pt x="5223882" y="2745954"/>
                    <a:pt x="5237632" y="2746484"/>
                    <a:pt x="5251470" y="2748873"/>
                  </a:cubicBezTo>
                  <a:cubicBezTo>
                    <a:pt x="5269921" y="2752058"/>
                    <a:pt x="5288526" y="2758546"/>
                    <a:pt x="5306271" y="2768529"/>
                  </a:cubicBezTo>
                  <a:cubicBezTo>
                    <a:pt x="5377251" y="2808459"/>
                    <a:pt x="5407591" y="2889182"/>
                    <a:pt x="5374036" y="2948827"/>
                  </a:cubicBezTo>
                  <a:cubicBezTo>
                    <a:pt x="5340482" y="3008473"/>
                    <a:pt x="5255740" y="3024455"/>
                    <a:pt x="5184760" y="2984524"/>
                  </a:cubicBezTo>
                  <a:cubicBezTo>
                    <a:pt x="5113780" y="2944593"/>
                    <a:pt x="5083440" y="2863871"/>
                    <a:pt x="5116994" y="2804225"/>
                  </a:cubicBezTo>
                  <a:cubicBezTo>
                    <a:pt x="5135869" y="2770675"/>
                    <a:pt x="5170939" y="2750940"/>
                    <a:pt x="5210646" y="2747200"/>
                  </a:cubicBezTo>
                  <a:close/>
                  <a:moveTo>
                    <a:pt x="3077941" y="2727859"/>
                  </a:moveTo>
                  <a:cubicBezTo>
                    <a:pt x="3085216" y="2727649"/>
                    <a:pt x="3086231" y="2729975"/>
                    <a:pt x="3089127" y="2732566"/>
                  </a:cubicBezTo>
                  <a:cubicBezTo>
                    <a:pt x="3092022" y="2735157"/>
                    <a:pt x="3094489" y="2739454"/>
                    <a:pt x="3095315" y="2743405"/>
                  </a:cubicBezTo>
                  <a:cubicBezTo>
                    <a:pt x="3096141" y="2747356"/>
                    <a:pt x="3094776" y="2751487"/>
                    <a:pt x="3094083" y="2756273"/>
                  </a:cubicBezTo>
                  <a:cubicBezTo>
                    <a:pt x="3093390" y="2761059"/>
                    <a:pt x="3091872" y="2766723"/>
                    <a:pt x="3091156" y="2772122"/>
                  </a:cubicBezTo>
                  <a:cubicBezTo>
                    <a:pt x="3090440" y="2777521"/>
                    <a:pt x="3088846" y="2784175"/>
                    <a:pt x="3089787" y="2788667"/>
                  </a:cubicBezTo>
                  <a:cubicBezTo>
                    <a:pt x="3090727" y="2793159"/>
                    <a:pt x="3093341" y="2795649"/>
                    <a:pt x="3096800" y="2799075"/>
                  </a:cubicBezTo>
                  <a:cubicBezTo>
                    <a:pt x="3100259" y="2802501"/>
                    <a:pt x="3103514" y="2802462"/>
                    <a:pt x="3110538" y="2809223"/>
                  </a:cubicBezTo>
                  <a:cubicBezTo>
                    <a:pt x="3114050" y="2812604"/>
                    <a:pt x="3120598" y="2818270"/>
                    <a:pt x="3126544" y="2824060"/>
                  </a:cubicBezTo>
                  <a:lnTo>
                    <a:pt x="3135324" y="2828188"/>
                  </a:lnTo>
                  <a:cubicBezTo>
                    <a:pt x="3141283" y="2830328"/>
                    <a:pt x="3146968" y="2832264"/>
                    <a:pt x="3149497" y="2833398"/>
                  </a:cubicBezTo>
                  <a:cubicBezTo>
                    <a:pt x="3150575" y="2827708"/>
                    <a:pt x="3152609" y="2816758"/>
                    <a:pt x="3151448" y="2811493"/>
                  </a:cubicBezTo>
                  <a:cubicBezTo>
                    <a:pt x="3150288" y="2806228"/>
                    <a:pt x="3141961" y="2804300"/>
                    <a:pt x="3142536" y="2801807"/>
                  </a:cubicBezTo>
                  <a:cubicBezTo>
                    <a:pt x="3148056" y="2799627"/>
                    <a:pt x="3154469" y="2782912"/>
                    <a:pt x="3158495" y="2778587"/>
                  </a:cubicBezTo>
                  <a:cubicBezTo>
                    <a:pt x="3153568" y="2775457"/>
                    <a:pt x="3153225" y="2774886"/>
                    <a:pt x="3151676" y="2770489"/>
                  </a:cubicBezTo>
                  <a:cubicBezTo>
                    <a:pt x="3156393" y="2769077"/>
                    <a:pt x="3167453" y="2754421"/>
                    <a:pt x="3172774" y="2751312"/>
                  </a:cubicBezTo>
                  <a:cubicBezTo>
                    <a:pt x="3170336" y="2744620"/>
                    <a:pt x="3173541" y="2733907"/>
                    <a:pt x="3176439" y="2731805"/>
                  </a:cubicBezTo>
                  <a:cubicBezTo>
                    <a:pt x="3179337" y="2729703"/>
                    <a:pt x="3184773" y="2735080"/>
                    <a:pt x="3188374" y="2736906"/>
                  </a:cubicBezTo>
                  <a:cubicBezTo>
                    <a:pt x="3191677" y="2728704"/>
                    <a:pt x="3198034" y="2733355"/>
                    <a:pt x="3203418" y="2732645"/>
                  </a:cubicBezTo>
                  <a:cubicBezTo>
                    <a:pt x="3205327" y="2731506"/>
                    <a:pt x="3208005" y="2730957"/>
                    <a:pt x="3211024" y="2730967"/>
                  </a:cubicBezTo>
                  <a:cubicBezTo>
                    <a:pt x="3214044" y="2730978"/>
                    <a:pt x="3217406" y="2731547"/>
                    <a:pt x="3220680" y="2732645"/>
                  </a:cubicBezTo>
                  <a:cubicBezTo>
                    <a:pt x="3227230" y="2734839"/>
                    <a:pt x="3237844" y="2741409"/>
                    <a:pt x="3242717" y="2745813"/>
                  </a:cubicBezTo>
                  <a:cubicBezTo>
                    <a:pt x="3247590" y="2750217"/>
                    <a:pt x="3249674" y="2751329"/>
                    <a:pt x="3249918" y="2759068"/>
                  </a:cubicBezTo>
                  <a:cubicBezTo>
                    <a:pt x="3251729" y="2763046"/>
                    <a:pt x="3256072" y="2765432"/>
                    <a:pt x="3253585" y="2769680"/>
                  </a:cubicBezTo>
                  <a:cubicBezTo>
                    <a:pt x="3264526" y="2770347"/>
                    <a:pt x="3267917" y="2774043"/>
                    <a:pt x="3268103" y="2776065"/>
                  </a:cubicBezTo>
                  <a:cubicBezTo>
                    <a:pt x="3268895" y="2784679"/>
                    <a:pt x="3258492" y="2789556"/>
                    <a:pt x="3256269" y="2791076"/>
                  </a:cubicBezTo>
                  <a:cubicBezTo>
                    <a:pt x="3258522" y="2796475"/>
                    <a:pt x="3259103" y="2797952"/>
                    <a:pt x="3258059" y="2802328"/>
                  </a:cubicBezTo>
                  <a:cubicBezTo>
                    <a:pt x="3257015" y="2806704"/>
                    <a:pt x="3252696" y="2812218"/>
                    <a:pt x="3250004" y="2817332"/>
                  </a:cubicBezTo>
                  <a:cubicBezTo>
                    <a:pt x="3247985" y="2821168"/>
                    <a:pt x="3245194" y="2825929"/>
                    <a:pt x="3243359" y="2829676"/>
                  </a:cubicBezTo>
                  <a:lnTo>
                    <a:pt x="3243028" y="2830434"/>
                  </a:lnTo>
                  <a:lnTo>
                    <a:pt x="3277192" y="2826727"/>
                  </a:lnTo>
                  <a:cubicBezTo>
                    <a:pt x="3349493" y="2821562"/>
                    <a:pt x="3423318" y="2831271"/>
                    <a:pt x="3453714" y="2835368"/>
                  </a:cubicBezTo>
                  <a:lnTo>
                    <a:pt x="3461827" y="2835925"/>
                  </a:lnTo>
                  <a:cubicBezTo>
                    <a:pt x="3535817" y="2842925"/>
                    <a:pt x="3576286" y="2830825"/>
                    <a:pt x="3576125" y="2818818"/>
                  </a:cubicBezTo>
                  <a:cubicBezTo>
                    <a:pt x="3575890" y="2801311"/>
                    <a:pt x="3518446" y="2805294"/>
                    <a:pt x="3477788" y="2807416"/>
                  </a:cubicBezTo>
                  <a:cubicBezTo>
                    <a:pt x="3439958" y="2809391"/>
                    <a:pt x="3415276" y="2818594"/>
                    <a:pt x="3349683" y="2814040"/>
                  </a:cubicBezTo>
                  <a:cubicBezTo>
                    <a:pt x="3331632" y="2812787"/>
                    <a:pt x="3313971" y="2804949"/>
                    <a:pt x="3307877" y="2796086"/>
                  </a:cubicBezTo>
                  <a:cubicBezTo>
                    <a:pt x="3301783" y="2787223"/>
                    <a:pt x="3301138" y="2768200"/>
                    <a:pt x="3313118" y="2760864"/>
                  </a:cubicBezTo>
                  <a:cubicBezTo>
                    <a:pt x="3333125" y="2748614"/>
                    <a:pt x="3369380" y="2753525"/>
                    <a:pt x="3380159" y="2752829"/>
                  </a:cubicBezTo>
                  <a:cubicBezTo>
                    <a:pt x="3382418" y="2746794"/>
                    <a:pt x="3399583" y="2742461"/>
                    <a:pt x="3409077" y="2741720"/>
                  </a:cubicBezTo>
                  <a:cubicBezTo>
                    <a:pt x="3418571" y="2740979"/>
                    <a:pt x="3443452" y="2744589"/>
                    <a:pt x="3457672" y="2744156"/>
                  </a:cubicBezTo>
                  <a:cubicBezTo>
                    <a:pt x="3471893" y="2743723"/>
                    <a:pt x="3469579" y="2748554"/>
                    <a:pt x="3494400" y="2739123"/>
                  </a:cubicBezTo>
                  <a:cubicBezTo>
                    <a:pt x="3493491" y="2749901"/>
                    <a:pt x="3469507" y="2756749"/>
                    <a:pt x="3450087" y="2757718"/>
                  </a:cubicBezTo>
                  <a:cubicBezTo>
                    <a:pt x="3463396" y="2763028"/>
                    <a:pt x="3483761" y="2758623"/>
                    <a:pt x="3497320" y="2757652"/>
                  </a:cubicBezTo>
                  <a:cubicBezTo>
                    <a:pt x="3510878" y="2756682"/>
                    <a:pt x="3518935" y="2752959"/>
                    <a:pt x="3531439" y="2751896"/>
                  </a:cubicBezTo>
                  <a:cubicBezTo>
                    <a:pt x="3543944" y="2750833"/>
                    <a:pt x="3559488" y="2748460"/>
                    <a:pt x="3572344" y="2751276"/>
                  </a:cubicBezTo>
                  <a:cubicBezTo>
                    <a:pt x="3585201" y="2754091"/>
                    <a:pt x="3605810" y="2766526"/>
                    <a:pt x="3608580" y="2768788"/>
                  </a:cubicBezTo>
                  <a:cubicBezTo>
                    <a:pt x="3595481" y="2766205"/>
                    <a:pt x="3572931" y="2765413"/>
                    <a:pt x="3552385" y="2768906"/>
                  </a:cubicBezTo>
                  <a:cubicBezTo>
                    <a:pt x="3531839" y="2772399"/>
                    <a:pt x="3527810" y="2772350"/>
                    <a:pt x="3517142" y="2773828"/>
                  </a:cubicBezTo>
                  <a:lnTo>
                    <a:pt x="3488376" y="2777773"/>
                  </a:lnTo>
                  <a:cubicBezTo>
                    <a:pt x="3478966" y="2778890"/>
                    <a:pt x="3472532" y="2780158"/>
                    <a:pt x="3460679" y="2780533"/>
                  </a:cubicBezTo>
                  <a:cubicBezTo>
                    <a:pt x="3448827" y="2780907"/>
                    <a:pt x="3430973" y="2782209"/>
                    <a:pt x="3417261" y="2780023"/>
                  </a:cubicBezTo>
                  <a:cubicBezTo>
                    <a:pt x="3403549" y="2777836"/>
                    <a:pt x="3384838" y="2772577"/>
                    <a:pt x="3378409" y="2767412"/>
                  </a:cubicBezTo>
                  <a:cubicBezTo>
                    <a:pt x="3372578" y="2769309"/>
                    <a:pt x="3320327" y="2755627"/>
                    <a:pt x="3319992" y="2781728"/>
                  </a:cubicBezTo>
                  <a:cubicBezTo>
                    <a:pt x="3319373" y="2816803"/>
                    <a:pt x="3517919" y="2783031"/>
                    <a:pt x="3561155" y="2794398"/>
                  </a:cubicBezTo>
                  <a:cubicBezTo>
                    <a:pt x="3618047" y="2809356"/>
                    <a:pt x="3595139" y="2830896"/>
                    <a:pt x="3581748" y="2841231"/>
                  </a:cubicBezTo>
                  <a:cubicBezTo>
                    <a:pt x="3573379" y="2847690"/>
                    <a:pt x="3540896" y="2852229"/>
                    <a:pt x="3514159" y="2855167"/>
                  </a:cubicBezTo>
                  <a:lnTo>
                    <a:pt x="3506426" y="2855972"/>
                  </a:lnTo>
                  <a:lnTo>
                    <a:pt x="3555988" y="2860838"/>
                  </a:lnTo>
                  <a:cubicBezTo>
                    <a:pt x="3567031" y="2861623"/>
                    <a:pt x="3569765" y="2859114"/>
                    <a:pt x="3573893" y="2860902"/>
                  </a:cubicBezTo>
                  <a:cubicBezTo>
                    <a:pt x="3578021" y="2862690"/>
                    <a:pt x="3573773" y="2868547"/>
                    <a:pt x="3580756" y="2871567"/>
                  </a:cubicBezTo>
                  <a:cubicBezTo>
                    <a:pt x="3587740" y="2874587"/>
                    <a:pt x="3588288" y="2869711"/>
                    <a:pt x="3593925" y="2866192"/>
                  </a:cubicBezTo>
                  <a:cubicBezTo>
                    <a:pt x="3594398" y="2878557"/>
                    <a:pt x="3588966" y="2877823"/>
                    <a:pt x="3588154" y="2881916"/>
                  </a:cubicBezTo>
                  <a:cubicBezTo>
                    <a:pt x="3587342" y="2886009"/>
                    <a:pt x="3588438" y="2886743"/>
                    <a:pt x="3589054" y="2890748"/>
                  </a:cubicBezTo>
                  <a:cubicBezTo>
                    <a:pt x="3589669" y="2894753"/>
                    <a:pt x="3587601" y="2896649"/>
                    <a:pt x="3597314" y="2898616"/>
                  </a:cubicBezTo>
                  <a:cubicBezTo>
                    <a:pt x="3592144" y="2905776"/>
                    <a:pt x="3588808" y="2899499"/>
                    <a:pt x="3588106" y="2902244"/>
                  </a:cubicBezTo>
                  <a:cubicBezTo>
                    <a:pt x="3587403" y="2904989"/>
                    <a:pt x="3595176" y="2908084"/>
                    <a:pt x="3593099" y="2915085"/>
                  </a:cubicBezTo>
                  <a:cubicBezTo>
                    <a:pt x="3591021" y="2922085"/>
                    <a:pt x="3587086" y="2921619"/>
                    <a:pt x="3584753" y="2924088"/>
                  </a:cubicBezTo>
                  <a:cubicBezTo>
                    <a:pt x="3582421" y="2926558"/>
                    <a:pt x="3578438" y="2926568"/>
                    <a:pt x="3579105" y="2929903"/>
                  </a:cubicBezTo>
                  <a:cubicBezTo>
                    <a:pt x="3579771" y="2933239"/>
                    <a:pt x="3588293" y="2939315"/>
                    <a:pt x="3588750" y="2944100"/>
                  </a:cubicBezTo>
                  <a:cubicBezTo>
                    <a:pt x="3589208" y="2948885"/>
                    <a:pt x="3585066" y="2955419"/>
                    <a:pt x="3581849" y="2958613"/>
                  </a:cubicBezTo>
                  <a:cubicBezTo>
                    <a:pt x="3584565" y="2961604"/>
                    <a:pt x="3584682" y="2960500"/>
                    <a:pt x="3590989" y="2963887"/>
                  </a:cubicBezTo>
                  <a:cubicBezTo>
                    <a:pt x="3584899" y="2965905"/>
                    <a:pt x="3579325" y="2969347"/>
                    <a:pt x="3573528" y="2958516"/>
                  </a:cubicBezTo>
                  <a:cubicBezTo>
                    <a:pt x="3566401" y="2957830"/>
                    <a:pt x="3565282" y="2956192"/>
                    <a:pt x="3563980" y="2952835"/>
                  </a:cubicBezTo>
                  <a:cubicBezTo>
                    <a:pt x="3562678" y="2949478"/>
                    <a:pt x="3566419" y="2939305"/>
                    <a:pt x="3565716" y="2938374"/>
                  </a:cubicBezTo>
                  <a:cubicBezTo>
                    <a:pt x="3565013" y="2937444"/>
                    <a:pt x="3561406" y="2944446"/>
                    <a:pt x="3559764" y="2947252"/>
                  </a:cubicBezTo>
                  <a:cubicBezTo>
                    <a:pt x="3558122" y="2950057"/>
                    <a:pt x="3558312" y="2953879"/>
                    <a:pt x="3555864" y="2955205"/>
                  </a:cubicBezTo>
                  <a:cubicBezTo>
                    <a:pt x="3553417" y="2956530"/>
                    <a:pt x="3551029" y="2952675"/>
                    <a:pt x="3550000" y="2954586"/>
                  </a:cubicBezTo>
                  <a:cubicBezTo>
                    <a:pt x="3548971" y="2956497"/>
                    <a:pt x="3546462" y="2960376"/>
                    <a:pt x="3549692" y="2966668"/>
                  </a:cubicBezTo>
                  <a:cubicBezTo>
                    <a:pt x="3543691" y="2963058"/>
                    <a:pt x="3537459" y="2960204"/>
                    <a:pt x="3539841" y="2951491"/>
                  </a:cubicBezTo>
                  <a:cubicBezTo>
                    <a:pt x="3534838" y="2950206"/>
                    <a:pt x="3531030" y="2952531"/>
                    <a:pt x="3532601" y="2945960"/>
                  </a:cubicBezTo>
                  <a:cubicBezTo>
                    <a:pt x="3532661" y="2944290"/>
                    <a:pt x="3536767" y="2939431"/>
                    <a:pt x="3542808" y="2932490"/>
                  </a:cubicBezTo>
                  <a:cubicBezTo>
                    <a:pt x="3520538" y="2940713"/>
                    <a:pt x="3521413" y="2926685"/>
                    <a:pt x="3525149" y="2921641"/>
                  </a:cubicBezTo>
                  <a:cubicBezTo>
                    <a:pt x="3518562" y="2923384"/>
                    <a:pt x="3518239" y="2921697"/>
                    <a:pt x="3509456" y="2928405"/>
                  </a:cubicBezTo>
                  <a:cubicBezTo>
                    <a:pt x="3510311" y="2922247"/>
                    <a:pt x="3518546" y="2913995"/>
                    <a:pt x="3524740" y="2914404"/>
                  </a:cubicBezTo>
                  <a:cubicBezTo>
                    <a:pt x="3526517" y="2909428"/>
                    <a:pt x="3528869" y="2910845"/>
                    <a:pt x="3533884" y="2910381"/>
                  </a:cubicBezTo>
                  <a:cubicBezTo>
                    <a:pt x="3538900" y="2909917"/>
                    <a:pt x="3549042" y="2916122"/>
                    <a:pt x="3554831" y="2911619"/>
                  </a:cubicBezTo>
                  <a:cubicBezTo>
                    <a:pt x="3559077" y="2908316"/>
                    <a:pt x="3555584" y="2902061"/>
                    <a:pt x="3555961" y="2897361"/>
                  </a:cubicBezTo>
                  <a:cubicBezTo>
                    <a:pt x="3556339" y="2892662"/>
                    <a:pt x="3559273" y="2886286"/>
                    <a:pt x="3557095" y="2883422"/>
                  </a:cubicBezTo>
                  <a:cubicBezTo>
                    <a:pt x="3554917" y="2880557"/>
                    <a:pt x="3548935" y="2880330"/>
                    <a:pt x="3542893" y="2880174"/>
                  </a:cubicBezTo>
                  <a:cubicBezTo>
                    <a:pt x="3536851" y="2880019"/>
                    <a:pt x="3532806" y="2879836"/>
                    <a:pt x="3520841" y="2882489"/>
                  </a:cubicBezTo>
                  <a:cubicBezTo>
                    <a:pt x="3508876" y="2885143"/>
                    <a:pt x="3513854" y="2895770"/>
                    <a:pt x="3471103" y="2896096"/>
                  </a:cubicBezTo>
                  <a:cubicBezTo>
                    <a:pt x="3461467" y="2896170"/>
                    <a:pt x="3455096" y="2893898"/>
                    <a:pt x="3433770" y="2887338"/>
                  </a:cubicBezTo>
                  <a:cubicBezTo>
                    <a:pt x="3438856" y="2896137"/>
                    <a:pt x="3434448" y="2899313"/>
                    <a:pt x="3436822" y="2904347"/>
                  </a:cubicBezTo>
                  <a:cubicBezTo>
                    <a:pt x="3439196" y="2909381"/>
                    <a:pt x="3446043" y="2912037"/>
                    <a:pt x="3448014" y="2917543"/>
                  </a:cubicBezTo>
                  <a:cubicBezTo>
                    <a:pt x="3449985" y="2923048"/>
                    <a:pt x="3451844" y="2933597"/>
                    <a:pt x="3448648" y="2937381"/>
                  </a:cubicBezTo>
                  <a:cubicBezTo>
                    <a:pt x="3445452" y="2941165"/>
                    <a:pt x="3434696" y="2940043"/>
                    <a:pt x="3428840" y="2940246"/>
                  </a:cubicBezTo>
                  <a:cubicBezTo>
                    <a:pt x="3422984" y="2940448"/>
                    <a:pt x="3417072" y="2937526"/>
                    <a:pt x="3413510" y="2938597"/>
                  </a:cubicBezTo>
                  <a:cubicBezTo>
                    <a:pt x="3409948" y="2939668"/>
                    <a:pt x="3408723" y="2944210"/>
                    <a:pt x="3407470" y="2946670"/>
                  </a:cubicBezTo>
                  <a:cubicBezTo>
                    <a:pt x="3406217" y="2949129"/>
                    <a:pt x="3408279" y="2951451"/>
                    <a:pt x="3405992" y="2953354"/>
                  </a:cubicBezTo>
                  <a:cubicBezTo>
                    <a:pt x="3403704" y="2955256"/>
                    <a:pt x="3397179" y="2958686"/>
                    <a:pt x="3393744" y="2958086"/>
                  </a:cubicBezTo>
                  <a:cubicBezTo>
                    <a:pt x="3390879" y="2957094"/>
                    <a:pt x="3386469" y="2953078"/>
                    <a:pt x="3385381" y="2949750"/>
                  </a:cubicBezTo>
                  <a:cubicBezTo>
                    <a:pt x="3382891" y="2949420"/>
                    <a:pt x="3380190" y="2946121"/>
                    <a:pt x="3375034" y="2950490"/>
                  </a:cubicBezTo>
                  <a:cubicBezTo>
                    <a:pt x="3378491" y="2956105"/>
                    <a:pt x="3371801" y="2958275"/>
                    <a:pt x="3368661" y="2959577"/>
                  </a:cubicBezTo>
                  <a:cubicBezTo>
                    <a:pt x="3369070" y="2962398"/>
                    <a:pt x="3372069" y="2963637"/>
                    <a:pt x="3378680" y="2966286"/>
                  </a:cubicBezTo>
                  <a:cubicBezTo>
                    <a:pt x="3366662" y="2971366"/>
                    <a:pt x="3357760" y="2964641"/>
                    <a:pt x="3358859" y="2959214"/>
                  </a:cubicBezTo>
                  <a:cubicBezTo>
                    <a:pt x="3358480" y="2956219"/>
                    <a:pt x="3359724" y="2956005"/>
                    <a:pt x="3357170" y="2953398"/>
                  </a:cubicBezTo>
                  <a:cubicBezTo>
                    <a:pt x="3359052" y="2950791"/>
                    <a:pt x="3356676" y="2938424"/>
                    <a:pt x="3354183" y="2950867"/>
                  </a:cubicBezTo>
                  <a:cubicBezTo>
                    <a:pt x="3347664" y="2946865"/>
                    <a:pt x="3347093" y="2951775"/>
                    <a:pt x="3347035" y="2952790"/>
                  </a:cubicBezTo>
                  <a:cubicBezTo>
                    <a:pt x="3346977" y="2953805"/>
                    <a:pt x="3348478" y="2955081"/>
                    <a:pt x="3353836" y="2956955"/>
                  </a:cubicBezTo>
                  <a:cubicBezTo>
                    <a:pt x="3347957" y="2958221"/>
                    <a:pt x="3338643" y="2957789"/>
                    <a:pt x="3339855" y="2952182"/>
                  </a:cubicBezTo>
                  <a:cubicBezTo>
                    <a:pt x="3335448" y="2945055"/>
                    <a:pt x="3334386" y="2941823"/>
                    <a:pt x="3334196" y="2938206"/>
                  </a:cubicBezTo>
                  <a:cubicBezTo>
                    <a:pt x="3334006" y="2934588"/>
                    <a:pt x="3335962" y="2932019"/>
                    <a:pt x="3338715" y="2930478"/>
                  </a:cubicBezTo>
                  <a:cubicBezTo>
                    <a:pt x="3341467" y="2928937"/>
                    <a:pt x="3348090" y="2929899"/>
                    <a:pt x="3350709" y="2928959"/>
                  </a:cubicBezTo>
                  <a:cubicBezTo>
                    <a:pt x="3353327" y="2928018"/>
                    <a:pt x="3355474" y="2928469"/>
                    <a:pt x="3354426" y="2924835"/>
                  </a:cubicBezTo>
                  <a:cubicBezTo>
                    <a:pt x="3350263" y="2922616"/>
                    <a:pt x="3345491" y="2926244"/>
                    <a:pt x="3342718" y="2925832"/>
                  </a:cubicBezTo>
                  <a:cubicBezTo>
                    <a:pt x="3339944" y="2925420"/>
                    <a:pt x="3338522" y="2924098"/>
                    <a:pt x="3337785" y="2922362"/>
                  </a:cubicBezTo>
                  <a:cubicBezTo>
                    <a:pt x="3337048" y="2920626"/>
                    <a:pt x="3340764" y="2915610"/>
                    <a:pt x="3338293" y="2915415"/>
                  </a:cubicBezTo>
                  <a:cubicBezTo>
                    <a:pt x="3335823" y="2915220"/>
                    <a:pt x="3334345" y="2916175"/>
                    <a:pt x="3325031" y="2922102"/>
                  </a:cubicBezTo>
                  <a:cubicBezTo>
                    <a:pt x="3326988" y="2917001"/>
                    <a:pt x="3328344" y="2906237"/>
                    <a:pt x="3342346" y="2905174"/>
                  </a:cubicBezTo>
                  <a:cubicBezTo>
                    <a:pt x="3346294" y="2899248"/>
                    <a:pt x="3352361" y="2901269"/>
                    <a:pt x="3356127" y="2902267"/>
                  </a:cubicBezTo>
                  <a:cubicBezTo>
                    <a:pt x="3359893" y="2903265"/>
                    <a:pt x="3361846" y="2907698"/>
                    <a:pt x="3364941" y="2911163"/>
                  </a:cubicBezTo>
                  <a:cubicBezTo>
                    <a:pt x="3368036" y="2914627"/>
                    <a:pt x="3370657" y="2921782"/>
                    <a:pt x="3374698" y="2923055"/>
                  </a:cubicBezTo>
                  <a:cubicBezTo>
                    <a:pt x="3378738" y="2924328"/>
                    <a:pt x="3384904" y="2919887"/>
                    <a:pt x="3389183" y="2918802"/>
                  </a:cubicBezTo>
                  <a:cubicBezTo>
                    <a:pt x="3393463" y="2917718"/>
                    <a:pt x="3394701" y="2918123"/>
                    <a:pt x="3400375" y="2916546"/>
                  </a:cubicBezTo>
                  <a:cubicBezTo>
                    <a:pt x="3395405" y="2910409"/>
                    <a:pt x="3392562" y="2910424"/>
                    <a:pt x="3389225" y="2908731"/>
                  </a:cubicBezTo>
                  <a:cubicBezTo>
                    <a:pt x="3385889" y="2907038"/>
                    <a:pt x="3382721" y="2907602"/>
                    <a:pt x="3380356" y="2906387"/>
                  </a:cubicBezTo>
                  <a:cubicBezTo>
                    <a:pt x="3377991" y="2905172"/>
                    <a:pt x="3376458" y="2904108"/>
                    <a:pt x="3375036" y="2901439"/>
                  </a:cubicBezTo>
                  <a:cubicBezTo>
                    <a:pt x="3373614" y="2898769"/>
                    <a:pt x="3371931" y="2895500"/>
                    <a:pt x="3371825" y="2890371"/>
                  </a:cubicBezTo>
                  <a:cubicBezTo>
                    <a:pt x="3371568" y="2886532"/>
                    <a:pt x="3372948" y="2881596"/>
                    <a:pt x="3373489" y="2878403"/>
                  </a:cubicBezTo>
                  <a:cubicBezTo>
                    <a:pt x="3373764" y="2875885"/>
                    <a:pt x="3374288" y="2873402"/>
                    <a:pt x="3375071" y="2871211"/>
                  </a:cubicBezTo>
                  <a:cubicBezTo>
                    <a:pt x="3344811" y="2891711"/>
                    <a:pt x="3349305" y="2868699"/>
                    <a:pt x="3307900" y="2880709"/>
                  </a:cubicBezTo>
                  <a:cubicBezTo>
                    <a:pt x="3290390" y="2885396"/>
                    <a:pt x="3288650" y="2903972"/>
                    <a:pt x="3276906" y="2909416"/>
                  </a:cubicBezTo>
                  <a:cubicBezTo>
                    <a:pt x="3265162" y="2914860"/>
                    <a:pt x="3250449" y="2912186"/>
                    <a:pt x="3237437" y="2913375"/>
                  </a:cubicBezTo>
                  <a:cubicBezTo>
                    <a:pt x="3228945" y="2925186"/>
                    <a:pt x="3214719" y="2947274"/>
                    <a:pt x="3185574" y="2951044"/>
                  </a:cubicBezTo>
                  <a:cubicBezTo>
                    <a:pt x="3186146" y="2946156"/>
                    <a:pt x="3192648" y="2946217"/>
                    <a:pt x="3192050" y="2939952"/>
                  </a:cubicBezTo>
                  <a:cubicBezTo>
                    <a:pt x="3180195" y="2947234"/>
                    <a:pt x="3171862" y="2943676"/>
                    <a:pt x="3165988" y="2948376"/>
                  </a:cubicBezTo>
                  <a:cubicBezTo>
                    <a:pt x="3160113" y="2953076"/>
                    <a:pt x="3157550" y="2955943"/>
                    <a:pt x="3156805" y="2968154"/>
                  </a:cubicBezTo>
                  <a:cubicBezTo>
                    <a:pt x="3153985" y="2959595"/>
                    <a:pt x="3151992" y="2956894"/>
                    <a:pt x="3152035" y="2951204"/>
                  </a:cubicBezTo>
                  <a:cubicBezTo>
                    <a:pt x="3149411" y="2952738"/>
                    <a:pt x="3150989" y="2949858"/>
                    <a:pt x="3145803" y="2955085"/>
                  </a:cubicBezTo>
                  <a:cubicBezTo>
                    <a:pt x="3144469" y="2947970"/>
                    <a:pt x="3143992" y="2955157"/>
                    <a:pt x="3145805" y="2944636"/>
                  </a:cubicBezTo>
                  <a:cubicBezTo>
                    <a:pt x="3142286" y="2944350"/>
                    <a:pt x="3127750" y="2946652"/>
                    <a:pt x="3123209" y="2946144"/>
                  </a:cubicBezTo>
                  <a:cubicBezTo>
                    <a:pt x="3118667" y="2945635"/>
                    <a:pt x="3121328" y="2943055"/>
                    <a:pt x="3118558" y="2941585"/>
                  </a:cubicBezTo>
                  <a:cubicBezTo>
                    <a:pt x="3116084" y="2950049"/>
                    <a:pt x="3105380" y="2957687"/>
                    <a:pt x="3103328" y="2957493"/>
                  </a:cubicBezTo>
                  <a:cubicBezTo>
                    <a:pt x="3101276" y="2957300"/>
                    <a:pt x="3110097" y="2949433"/>
                    <a:pt x="3106246" y="2940424"/>
                  </a:cubicBezTo>
                  <a:cubicBezTo>
                    <a:pt x="3104765" y="2939844"/>
                    <a:pt x="3100908" y="2948480"/>
                    <a:pt x="3097996" y="2946789"/>
                  </a:cubicBezTo>
                  <a:cubicBezTo>
                    <a:pt x="3098935" y="2939378"/>
                    <a:pt x="3095783" y="2936691"/>
                    <a:pt x="3092327" y="2934491"/>
                  </a:cubicBezTo>
                  <a:cubicBezTo>
                    <a:pt x="3094204" y="2944933"/>
                    <a:pt x="3082326" y="2951801"/>
                    <a:pt x="3076375" y="2951947"/>
                  </a:cubicBezTo>
                  <a:cubicBezTo>
                    <a:pt x="3066699" y="2952186"/>
                    <a:pt x="3067490" y="2943606"/>
                    <a:pt x="3063414" y="2937070"/>
                  </a:cubicBezTo>
                  <a:cubicBezTo>
                    <a:pt x="3058154" y="2938661"/>
                    <a:pt x="3059252" y="2949145"/>
                    <a:pt x="3056688" y="2951897"/>
                  </a:cubicBezTo>
                  <a:cubicBezTo>
                    <a:pt x="3054124" y="2954648"/>
                    <a:pt x="3048733" y="2950720"/>
                    <a:pt x="3048030" y="2953580"/>
                  </a:cubicBezTo>
                  <a:cubicBezTo>
                    <a:pt x="3047328" y="2956440"/>
                    <a:pt x="3047845" y="2962599"/>
                    <a:pt x="3052472" y="2969057"/>
                  </a:cubicBezTo>
                  <a:cubicBezTo>
                    <a:pt x="3031624" y="2961668"/>
                    <a:pt x="3038061" y="2956088"/>
                    <a:pt x="3038470" y="2948980"/>
                  </a:cubicBezTo>
                  <a:cubicBezTo>
                    <a:pt x="3032085" y="2944986"/>
                    <a:pt x="3030618" y="2944383"/>
                    <a:pt x="3031147" y="2939998"/>
                  </a:cubicBezTo>
                  <a:cubicBezTo>
                    <a:pt x="3031676" y="2935613"/>
                    <a:pt x="3044182" y="2927622"/>
                    <a:pt x="3041643" y="2922669"/>
                  </a:cubicBezTo>
                  <a:cubicBezTo>
                    <a:pt x="3038216" y="2923737"/>
                    <a:pt x="3033576" y="2928904"/>
                    <a:pt x="3029838" y="2929549"/>
                  </a:cubicBezTo>
                  <a:cubicBezTo>
                    <a:pt x="3026101" y="2930194"/>
                    <a:pt x="3021546" y="2929269"/>
                    <a:pt x="3019219" y="2926539"/>
                  </a:cubicBezTo>
                  <a:cubicBezTo>
                    <a:pt x="3016892" y="2923809"/>
                    <a:pt x="3018472" y="2914358"/>
                    <a:pt x="3015877" y="2913169"/>
                  </a:cubicBezTo>
                  <a:cubicBezTo>
                    <a:pt x="3013282" y="2911979"/>
                    <a:pt x="3012862" y="2911639"/>
                    <a:pt x="3005131" y="2922411"/>
                  </a:cubicBezTo>
                  <a:cubicBezTo>
                    <a:pt x="2998882" y="2908200"/>
                    <a:pt x="3018127" y="2901504"/>
                    <a:pt x="3024297" y="2904960"/>
                  </a:cubicBezTo>
                  <a:cubicBezTo>
                    <a:pt x="3029875" y="2900589"/>
                    <a:pt x="3028749" y="2899979"/>
                    <a:pt x="3033614" y="2901003"/>
                  </a:cubicBezTo>
                  <a:cubicBezTo>
                    <a:pt x="3038480" y="2902027"/>
                    <a:pt x="3043730" y="2919956"/>
                    <a:pt x="3053490" y="2911105"/>
                  </a:cubicBezTo>
                  <a:cubicBezTo>
                    <a:pt x="3050809" y="2905566"/>
                    <a:pt x="3039162" y="2904124"/>
                    <a:pt x="3036729" y="2900277"/>
                  </a:cubicBezTo>
                  <a:cubicBezTo>
                    <a:pt x="3034296" y="2896429"/>
                    <a:pt x="3034130" y="2891998"/>
                    <a:pt x="3038892" y="2888021"/>
                  </a:cubicBezTo>
                  <a:cubicBezTo>
                    <a:pt x="3037433" y="2884646"/>
                    <a:pt x="3036821" y="2882806"/>
                    <a:pt x="3027976" y="2880026"/>
                  </a:cubicBezTo>
                  <a:cubicBezTo>
                    <a:pt x="3031097" y="2878804"/>
                    <a:pt x="3033626" y="2878331"/>
                    <a:pt x="3035746" y="2878323"/>
                  </a:cubicBezTo>
                  <a:cubicBezTo>
                    <a:pt x="3042103" y="2878297"/>
                    <a:pt x="3044768" y="2882448"/>
                    <a:pt x="3048623" y="2883077"/>
                  </a:cubicBezTo>
                  <a:cubicBezTo>
                    <a:pt x="3053763" y="2883915"/>
                    <a:pt x="3055053" y="2880999"/>
                    <a:pt x="3058818" y="2885054"/>
                  </a:cubicBezTo>
                  <a:cubicBezTo>
                    <a:pt x="3062584" y="2889109"/>
                    <a:pt x="3065447" y="2903705"/>
                    <a:pt x="3071216" y="2907409"/>
                  </a:cubicBezTo>
                  <a:cubicBezTo>
                    <a:pt x="3076984" y="2911113"/>
                    <a:pt x="3085856" y="2908812"/>
                    <a:pt x="3093429" y="2907279"/>
                  </a:cubicBezTo>
                  <a:cubicBezTo>
                    <a:pt x="3101002" y="2905746"/>
                    <a:pt x="3107340" y="2899872"/>
                    <a:pt x="3116655" y="2898210"/>
                  </a:cubicBezTo>
                  <a:cubicBezTo>
                    <a:pt x="3123641" y="2896963"/>
                    <a:pt x="3133699" y="2897602"/>
                    <a:pt x="3141908" y="2897607"/>
                  </a:cubicBezTo>
                  <a:lnTo>
                    <a:pt x="3157510" y="2897314"/>
                  </a:lnTo>
                  <a:lnTo>
                    <a:pt x="3157151" y="2896775"/>
                  </a:lnTo>
                  <a:cubicBezTo>
                    <a:pt x="3155023" y="2892938"/>
                    <a:pt x="3152414" y="2885698"/>
                    <a:pt x="3149026" y="2873068"/>
                  </a:cubicBezTo>
                  <a:cubicBezTo>
                    <a:pt x="3139583" y="2876859"/>
                    <a:pt x="3130737" y="2868412"/>
                    <a:pt x="3121816" y="2861494"/>
                  </a:cubicBezTo>
                  <a:lnTo>
                    <a:pt x="3112846" y="2855597"/>
                  </a:lnTo>
                  <a:lnTo>
                    <a:pt x="3113300" y="2855362"/>
                  </a:lnTo>
                  <a:lnTo>
                    <a:pt x="3113209" y="2855292"/>
                  </a:lnTo>
                  <a:lnTo>
                    <a:pt x="3100497" y="2841938"/>
                  </a:lnTo>
                  <a:cubicBezTo>
                    <a:pt x="3099167" y="2840762"/>
                    <a:pt x="3098087" y="2839221"/>
                    <a:pt x="3096601" y="2849207"/>
                  </a:cubicBezTo>
                  <a:cubicBezTo>
                    <a:pt x="3088151" y="2847664"/>
                    <a:pt x="3091393" y="2838323"/>
                    <a:pt x="3089461" y="2837031"/>
                  </a:cubicBezTo>
                  <a:cubicBezTo>
                    <a:pt x="3087530" y="2835739"/>
                    <a:pt x="3086207" y="2834584"/>
                    <a:pt x="3085010" y="2841457"/>
                  </a:cubicBezTo>
                  <a:cubicBezTo>
                    <a:pt x="3077932" y="2838846"/>
                    <a:pt x="3082301" y="2833550"/>
                    <a:pt x="3078752" y="2832744"/>
                  </a:cubicBezTo>
                  <a:cubicBezTo>
                    <a:pt x="3075203" y="2831940"/>
                    <a:pt x="3068642" y="2837643"/>
                    <a:pt x="3063715" y="2836627"/>
                  </a:cubicBezTo>
                  <a:cubicBezTo>
                    <a:pt x="3058787" y="2835611"/>
                    <a:pt x="3051040" y="2831088"/>
                    <a:pt x="3049184" y="2826649"/>
                  </a:cubicBezTo>
                  <a:cubicBezTo>
                    <a:pt x="3047329" y="2822210"/>
                    <a:pt x="3044326" y="2818618"/>
                    <a:pt x="3052581" y="2809992"/>
                  </a:cubicBezTo>
                  <a:cubicBezTo>
                    <a:pt x="3052601" y="2818121"/>
                    <a:pt x="3057821" y="2820870"/>
                    <a:pt x="3061070" y="2822631"/>
                  </a:cubicBezTo>
                  <a:cubicBezTo>
                    <a:pt x="3064319" y="2824391"/>
                    <a:pt x="3069827" y="2822575"/>
                    <a:pt x="3072073" y="2820554"/>
                  </a:cubicBezTo>
                  <a:cubicBezTo>
                    <a:pt x="3074319" y="2818534"/>
                    <a:pt x="3076233" y="2813856"/>
                    <a:pt x="3074545" y="2810507"/>
                  </a:cubicBezTo>
                  <a:cubicBezTo>
                    <a:pt x="3072858" y="2807157"/>
                    <a:pt x="3061312" y="2811262"/>
                    <a:pt x="3061948" y="2800455"/>
                  </a:cubicBezTo>
                  <a:cubicBezTo>
                    <a:pt x="3062257" y="2795211"/>
                    <a:pt x="3065810" y="2792526"/>
                    <a:pt x="3069605" y="2789230"/>
                  </a:cubicBezTo>
                  <a:cubicBezTo>
                    <a:pt x="3068903" y="2785851"/>
                    <a:pt x="3065602" y="2784113"/>
                    <a:pt x="3063044" y="2783905"/>
                  </a:cubicBezTo>
                  <a:cubicBezTo>
                    <a:pt x="3060485" y="2783697"/>
                    <a:pt x="3056193" y="2787939"/>
                    <a:pt x="3054253" y="2787982"/>
                  </a:cubicBezTo>
                  <a:cubicBezTo>
                    <a:pt x="3052313" y="2788025"/>
                    <a:pt x="3053097" y="2783280"/>
                    <a:pt x="3051403" y="2784163"/>
                  </a:cubicBezTo>
                  <a:cubicBezTo>
                    <a:pt x="3049708" y="2785046"/>
                    <a:pt x="3045076" y="2785703"/>
                    <a:pt x="3044086" y="2793279"/>
                  </a:cubicBezTo>
                  <a:cubicBezTo>
                    <a:pt x="3041104" y="2788508"/>
                    <a:pt x="3034279" y="2784293"/>
                    <a:pt x="3043639" y="2776519"/>
                  </a:cubicBezTo>
                  <a:cubicBezTo>
                    <a:pt x="3043002" y="2770326"/>
                    <a:pt x="3044449" y="2765366"/>
                    <a:pt x="3048017" y="2763622"/>
                  </a:cubicBezTo>
                  <a:cubicBezTo>
                    <a:pt x="3051586" y="2761878"/>
                    <a:pt x="3058403" y="2762482"/>
                    <a:pt x="3065050" y="2766056"/>
                  </a:cubicBezTo>
                  <a:cubicBezTo>
                    <a:pt x="3064945" y="2755901"/>
                    <a:pt x="3053874" y="2763609"/>
                    <a:pt x="3049195" y="2755294"/>
                  </a:cubicBezTo>
                  <a:cubicBezTo>
                    <a:pt x="3046755" y="2750957"/>
                    <a:pt x="3051757" y="2743036"/>
                    <a:pt x="3050563" y="2739938"/>
                  </a:cubicBezTo>
                  <a:cubicBezTo>
                    <a:pt x="3049368" y="2736840"/>
                    <a:pt x="3041466" y="2737940"/>
                    <a:pt x="3042029" y="2736705"/>
                  </a:cubicBezTo>
                  <a:cubicBezTo>
                    <a:pt x="3042592" y="2735469"/>
                    <a:pt x="3050883" y="2732105"/>
                    <a:pt x="3053939" y="2732527"/>
                  </a:cubicBezTo>
                  <a:cubicBezTo>
                    <a:pt x="3059758" y="2733330"/>
                    <a:pt x="3060139" y="2736870"/>
                    <a:pt x="3059963" y="2741521"/>
                  </a:cubicBezTo>
                  <a:cubicBezTo>
                    <a:pt x="3062434" y="2743959"/>
                    <a:pt x="3067873" y="2742535"/>
                    <a:pt x="3070678" y="2745858"/>
                  </a:cubicBezTo>
                  <a:cubicBezTo>
                    <a:pt x="3073483" y="2749180"/>
                    <a:pt x="3075554" y="2760900"/>
                    <a:pt x="3076793" y="2761457"/>
                  </a:cubicBezTo>
                  <a:cubicBezTo>
                    <a:pt x="3082737" y="2753162"/>
                    <a:pt x="3074303" y="2753388"/>
                    <a:pt x="3075521" y="2749114"/>
                  </a:cubicBezTo>
                  <a:cubicBezTo>
                    <a:pt x="3076739" y="2744840"/>
                    <a:pt x="3082848" y="2742468"/>
                    <a:pt x="3083251" y="2738926"/>
                  </a:cubicBezTo>
                  <a:cubicBezTo>
                    <a:pt x="3083655" y="2735383"/>
                    <a:pt x="3079874" y="2731705"/>
                    <a:pt x="3077941" y="2727859"/>
                  </a:cubicBezTo>
                  <a:close/>
                  <a:moveTo>
                    <a:pt x="4043210" y="2597235"/>
                  </a:moveTo>
                  <a:cubicBezTo>
                    <a:pt x="4046075" y="2602525"/>
                    <a:pt x="4042842" y="2603775"/>
                    <a:pt x="4050263" y="2608257"/>
                  </a:cubicBezTo>
                  <a:cubicBezTo>
                    <a:pt x="4053055" y="2611490"/>
                    <a:pt x="4060255" y="2610608"/>
                    <a:pt x="4063488" y="2613106"/>
                  </a:cubicBezTo>
                  <a:cubicBezTo>
                    <a:pt x="4066721" y="2615604"/>
                    <a:pt x="4067383" y="2622144"/>
                    <a:pt x="4071424" y="2623687"/>
                  </a:cubicBezTo>
                  <a:cubicBezTo>
                    <a:pt x="4075465" y="2625230"/>
                    <a:pt x="4078330" y="2625524"/>
                    <a:pt x="4087735" y="2622364"/>
                  </a:cubicBezTo>
                  <a:cubicBezTo>
                    <a:pt x="4088910" y="2632210"/>
                    <a:pt x="4093613" y="2647346"/>
                    <a:pt x="4087294" y="2651020"/>
                  </a:cubicBezTo>
                  <a:cubicBezTo>
                    <a:pt x="4106838" y="2663511"/>
                    <a:pt x="4133436" y="2708185"/>
                    <a:pt x="4120798" y="2744042"/>
                  </a:cubicBezTo>
                  <a:cubicBezTo>
                    <a:pt x="4110953" y="2771376"/>
                    <a:pt x="4111835" y="2821854"/>
                    <a:pt x="4117272" y="2821634"/>
                  </a:cubicBezTo>
                  <a:cubicBezTo>
                    <a:pt x="4129542" y="2848159"/>
                    <a:pt x="4161430" y="2891510"/>
                    <a:pt x="4183399" y="2911569"/>
                  </a:cubicBezTo>
                  <a:cubicBezTo>
                    <a:pt x="4196551" y="2924575"/>
                    <a:pt x="4236156" y="2961257"/>
                    <a:pt x="4250407" y="2940226"/>
                  </a:cubicBezTo>
                  <a:cubicBezTo>
                    <a:pt x="4271466" y="2909149"/>
                    <a:pt x="4173553" y="2874757"/>
                    <a:pt x="4149895" y="2815902"/>
                  </a:cubicBezTo>
                  <a:cubicBezTo>
                    <a:pt x="4136093" y="2781570"/>
                    <a:pt x="4145853" y="2754623"/>
                    <a:pt x="4153421" y="2740515"/>
                  </a:cubicBezTo>
                  <a:cubicBezTo>
                    <a:pt x="4159887" y="2753520"/>
                    <a:pt x="4156066" y="2753447"/>
                    <a:pt x="4161357" y="2770494"/>
                  </a:cubicBezTo>
                  <a:cubicBezTo>
                    <a:pt x="4167969" y="2780927"/>
                    <a:pt x="4175463" y="2795696"/>
                    <a:pt x="4179872" y="2807967"/>
                  </a:cubicBezTo>
                  <a:cubicBezTo>
                    <a:pt x="4184280" y="2820238"/>
                    <a:pt x="4184207" y="2834345"/>
                    <a:pt x="4189130" y="2844118"/>
                  </a:cubicBezTo>
                  <a:cubicBezTo>
                    <a:pt x="4196554" y="2858857"/>
                    <a:pt x="4223960" y="2872669"/>
                    <a:pt x="4238504" y="2887763"/>
                  </a:cubicBezTo>
                  <a:cubicBezTo>
                    <a:pt x="4246292" y="2895845"/>
                    <a:pt x="4270369" y="2908158"/>
                    <a:pt x="4270686" y="2928763"/>
                  </a:cubicBezTo>
                  <a:cubicBezTo>
                    <a:pt x="4270984" y="2948151"/>
                    <a:pt x="4255918" y="2955362"/>
                    <a:pt x="4251289" y="2958301"/>
                  </a:cubicBezTo>
                  <a:cubicBezTo>
                    <a:pt x="4246660" y="2961240"/>
                    <a:pt x="4243133" y="2961607"/>
                    <a:pt x="4241590" y="2963150"/>
                  </a:cubicBezTo>
                  <a:cubicBezTo>
                    <a:pt x="4229908" y="2963812"/>
                    <a:pt x="4197946" y="2960726"/>
                    <a:pt x="4182076" y="2936699"/>
                  </a:cubicBezTo>
                  <a:cubicBezTo>
                    <a:pt x="4180900" y="2984606"/>
                    <a:pt x="4226774" y="2990142"/>
                    <a:pt x="4241149" y="2992247"/>
                  </a:cubicBezTo>
                  <a:cubicBezTo>
                    <a:pt x="4258710" y="2994819"/>
                    <a:pt x="4266003" y="2973711"/>
                    <a:pt x="4274213" y="2981226"/>
                  </a:cubicBezTo>
                  <a:cubicBezTo>
                    <a:pt x="4278548" y="2985193"/>
                    <a:pt x="4287936" y="2997689"/>
                    <a:pt x="4288761" y="3001946"/>
                  </a:cubicBezTo>
                  <a:cubicBezTo>
                    <a:pt x="4290016" y="3008427"/>
                    <a:pt x="4274947" y="3007163"/>
                    <a:pt x="4276417" y="3009441"/>
                  </a:cubicBezTo>
                  <a:cubicBezTo>
                    <a:pt x="4277887" y="3011719"/>
                    <a:pt x="4294198" y="3013188"/>
                    <a:pt x="4298459" y="3012527"/>
                  </a:cubicBezTo>
                  <a:cubicBezTo>
                    <a:pt x="4297871" y="3024210"/>
                    <a:pt x="4277960" y="3029206"/>
                    <a:pt x="4277740" y="3033247"/>
                  </a:cubicBezTo>
                  <a:cubicBezTo>
                    <a:pt x="4277519" y="3037288"/>
                    <a:pt x="4294051" y="3035892"/>
                    <a:pt x="4297137" y="3036774"/>
                  </a:cubicBezTo>
                  <a:cubicBezTo>
                    <a:pt x="4292728" y="3049559"/>
                    <a:pt x="4282883" y="3048310"/>
                    <a:pt x="4281266" y="3053086"/>
                  </a:cubicBezTo>
                  <a:cubicBezTo>
                    <a:pt x="4277372" y="3056907"/>
                    <a:pt x="4280164" y="3060581"/>
                    <a:pt x="4277740" y="3063667"/>
                  </a:cubicBezTo>
                  <a:cubicBezTo>
                    <a:pt x="4275315" y="3066753"/>
                    <a:pt x="4265396" y="3067782"/>
                    <a:pt x="4265837" y="3072925"/>
                  </a:cubicBezTo>
                  <a:cubicBezTo>
                    <a:pt x="4266278" y="3078068"/>
                    <a:pt x="4277813" y="3082918"/>
                    <a:pt x="4276417" y="3090559"/>
                  </a:cubicBezTo>
                  <a:cubicBezTo>
                    <a:pt x="4275462" y="3095115"/>
                    <a:pt x="4269437" y="3098421"/>
                    <a:pt x="4270686" y="3101581"/>
                  </a:cubicBezTo>
                  <a:cubicBezTo>
                    <a:pt x="4271935" y="3104740"/>
                    <a:pt x="4268261" y="3100773"/>
                    <a:pt x="4278180" y="3110839"/>
                  </a:cubicBezTo>
                  <a:cubicBezTo>
                    <a:pt x="4261208" y="3111206"/>
                    <a:pt x="4264073" y="3105622"/>
                    <a:pt x="4260106" y="3102904"/>
                  </a:cubicBezTo>
                  <a:cubicBezTo>
                    <a:pt x="4256138" y="3100185"/>
                    <a:pt x="4251803" y="3101214"/>
                    <a:pt x="4249966" y="3098054"/>
                  </a:cubicBezTo>
                  <a:cubicBezTo>
                    <a:pt x="4248129" y="3094895"/>
                    <a:pt x="4250628" y="3085122"/>
                    <a:pt x="4249085" y="3083946"/>
                  </a:cubicBezTo>
                  <a:cubicBezTo>
                    <a:pt x="4247542" y="3082771"/>
                    <a:pt x="4244162" y="3095188"/>
                    <a:pt x="4241590" y="3097613"/>
                  </a:cubicBezTo>
                  <a:cubicBezTo>
                    <a:pt x="4239019" y="3100038"/>
                    <a:pt x="4235125" y="3094968"/>
                    <a:pt x="4233655" y="3098495"/>
                  </a:cubicBezTo>
                  <a:cubicBezTo>
                    <a:pt x="4232185" y="3102022"/>
                    <a:pt x="4230422" y="3105108"/>
                    <a:pt x="4231892" y="3112162"/>
                  </a:cubicBezTo>
                  <a:cubicBezTo>
                    <a:pt x="4228953" y="3112602"/>
                    <a:pt x="4223001" y="3107312"/>
                    <a:pt x="4222193" y="3098054"/>
                  </a:cubicBezTo>
                  <a:cubicBezTo>
                    <a:pt x="4220723" y="3094013"/>
                    <a:pt x="4213303" y="3092543"/>
                    <a:pt x="4213817" y="3088796"/>
                  </a:cubicBezTo>
                  <a:cubicBezTo>
                    <a:pt x="4214331" y="3085049"/>
                    <a:pt x="4224985" y="3078730"/>
                    <a:pt x="4225279" y="3075570"/>
                  </a:cubicBezTo>
                  <a:cubicBezTo>
                    <a:pt x="4225573" y="3072411"/>
                    <a:pt x="4217564" y="3081595"/>
                    <a:pt x="4209849" y="3078656"/>
                  </a:cubicBezTo>
                  <a:cubicBezTo>
                    <a:pt x="4203457" y="3075276"/>
                    <a:pt x="4207057" y="3065430"/>
                    <a:pt x="4202796" y="3065871"/>
                  </a:cubicBezTo>
                  <a:cubicBezTo>
                    <a:pt x="4198534" y="3066312"/>
                    <a:pt x="4189277" y="3073733"/>
                    <a:pt x="4190011" y="3072484"/>
                  </a:cubicBezTo>
                  <a:cubicBezTo>
                    <a:pt x="4197799" y="3054041"/>
                    <a:pt x="4200371" y="3059258"/>
                    <a:pt x="4207204" y="3057495"/>
                  </a:cubicBezTo>
                  <a:cubicBezTo>
                    <a:pt x="4213670" y="3046253"/>
                    <a:pt x="4231892" y="3060728"/>
                    <a:pt x="4237623" y="3053968"/>
                  </a:cubicBezTo>
                  <a:cubicBezTo>
                    <a:pt x="4243354" y="3047208"/>
                    <a:pt x="4245705" y="3026414"/>
                    <a:pt x="4241590" y="3016935"/>
                  </a:cubicBezTo>
                  <a:cubicBezTo>
                    <a:pt x="4237476" y="3007457"/>
                    <a:pt x="4216389" y="3043534"/>
                    <a:pt x="4193097" y="3030161"/>
                  </a:cubicBezTo>
                  <a:cubicBezTo>
                    <a:pt x="4167601" y="3016348"/>
                    <a:pt x="4133656" y="2984679"/>
                    <a:pt x="4130938" y="2955215"/>
                  </a:cubicBezTo>
                  <a:cubicBezTo>
                    <a:pt x="4025062" y="2968881"/>
                    <a:pt x="4114186" y="3017597"/>
                    <a:pt x="4088176" y="3039860"/>
                  </a:cubicBezTo>
                  <a:cubicBezTo>
                    <a:pt x="4078110" y="3048384"/>
                    <a:pt x="4071644" y="3040669"/>
                    <a:pt x="4066134" y="3042506"/>
                  </a:cubicBezTo>
                  <a:cubicBezTo>
                    <a:pt x="4060623" y="3044342"/>
                    <a:pt x="4057978" y="3045959"/>
                    <a:pt x="4055113" y="3050882"/>
                  </a:cubicBezTo>
                  <a:cubicBezTo>
                    <a:pt x="4048500" y="3046253"/>
                    <a:pt x="4043063" y="3044930"/>
                    <a:pt x="4039683" y="3045151"/>
                  </a:cubicBezTo>
                  <a:cubicBezTo>
                    <a:pt x="4036303" y="3045371"/>
                    <a:pt x="4035348" y="3042652"/>
                    <a:pt x="4033070" y="3053086"/>
                  </a:cubicBezTo>
                  <a:cubicBezTo>
                    <a:pt x="4028442" y="3053086"/>
                    <a:pt x="4031674" y="3049192"/>
                    <a:pt x="4026899" y="3048237"/>
                  </a:cubicBezTo>
                  <a:cubicBezTo>
                    <a:pt x="4023739" y="3047355"/>
                    <a:pt x="4023004" y="3055144"/>
                    <a:pt x="4014555" y="3053968"/>
                  </a:cubicBezTo>
                  <a:cubicBezTo>
                    <a:pt x="4003460" y="3053233"/>
                    <a:pt x="4008456" y="3046473"/>
                    <a:pt x="4005297" y="3046473"/>
                  </a:cubicBezTo>
                  <a:cubicBezTo>
                    <a:pt x="4002138" y="3046473"/>
                    <a:pt x="3998978" y="3045077"/>
                    <a:pt x="3996039" y="3046914"/>
                  </a:cubicBezTo>
                  <a:cubicBezTo>
                    <a:pt x="3992586" y="3055658"/>
                    <a:pt x="3993909" y="3055585"/>
                    <a:pt x="3987663" y="3057495"/>
                  </a:cubicBezTo>
                  <a:cubicBezTo>
                    <a:pt x="3987149" y="3058964"/>
                    <a:pt x="3985900" y="3059846"/>
                    <a:pt x="3996921" y="3062785"/>
                  </a:cubicBezTo>
                  <a:cubicBezTo>
                    <a:pt x="3976495" y="3069251"/>
                    <a:pt x="3975099" y="3059552"/>
                    <a:pt x="3978846" y="3053527"/>
                  </a:cubicBezTo>
                  <a:cubicBezTo>
                    <a:pt x="3975099" y="3050147"/>
                    <a:pt x="3976936" y="3044489"/>
                    <a:pt x="3975760" y="3043387"/>
                  </a:cubicBezTo>
                  <a:cubicBezTo>
                    <a:pt x="3971352" y="3040595"/>
                    <a:pt x="3974805" y="3039713"/>
                    <a:pt x="3971793" y="3046914"/>
                  </a:cubicBezTo>
                  <a:cubicBezTo>
                    <a:pt x="3970250" y="3050147"/>
                    <a:pt x="3968854" y="3042065"/>
                    <a:pt x="3966503" y="3048678"/>
                  </a:cubicBezTo>
                  <a:cubicBezTo>
                    <a:pt x="3964151" y="3055290"/>
                    <a:pt x="3962755" y="3048237"/>
                    <a:pt x="3970911" y="3053527"/>
                  </a:cubicBezTo>
                  <a:cubicBezTo>
                    <a:pt x="3953498" y="3057495"/>
                    <a:pt x="3958861" y="3046914"/>
                    <a:pt x="3957245" y="3044269"/>
                  </a:cubicBezTo>
                  <a:cubicBezTo>
                    <a:pt x="3949457" y="3039199"/>
                    <a:pt x="3950339" y="3033247"/>
                    <a:pt x="3953278" y="3029280"/>
                  </a:cubicBezTo>
                  <a:cubicBezTo>
                    <a:pt x="3956216" y="3025312"/>
                    <a:pt x="3976642" y="3027296"/>
                    <a:pt x="3974878" y="3020462"/>
                  </a:cubicBezTo>
                  <a:cubicBezTo>
                    <a:pt x="3973115" y="3013629"/>
                    <a:pt x="3964445" y="3027002"/>
                    <a:pt x="3958567" y="3022667"/>
                  </a:cubicBezTo>
                  <a:cubicBezTo>
                    <a:pt x="3951808" y="3019213"/>
                    <a:pt x="3959963" y="3011131"/>
                    <a:pt x="3955922" y="3011645"/>
                  </a:cubicBezTo>
                  <a:cubicBezTo>
                    <a:pt x="3951881" y="3012159"/>
                    <a:pt x="3940566" y="3019581"/>
                    <a:pt x="3941375" y="3017817"/>
                  </a:cubicBezTo>
                  <a:cubicBezTo>
                    <a:pt x="3944607" y="3012821"/>
                    <a:pt x="3951073" y="3001285"/>
                    <a:pt x="3960772" y="3001064"/>
                  </a:cubicBezTo>
                  <a:cubicBezTo>
                    <a:pt x="3982373" y="2988941"/>
                    <a:pt x="3984063" y="3013335"/>
                    <a:pt x="3996921" y="3016494"/>
                  </a:cubicBezTo>
                  <a:cubicBezTo>
                    <a:pt x="4004489" y="3017009"/>
                    <a:pt x="4029397" y="3018552"/>
                    <a:pt x="4050704" y="3016935"/>
                  </a:cubicBezTo>
                  <a:cubicBezTo>
                    <a:pt x="4037552" y="3003563"/>
                    <a:pt x="3987758" y="2965538"/>
                    <a:pt x="4048500" y="2929204"/>
                  </a:cubicBezTo>
                  <a:cubicBezTo>
                    <a:pt x="4084507" y="2907666"/>
                    <a:pt x="4121753" y="2931923"/>
                    <a:pt x="4130056" y="2932731"/>
                  </a:cubicBezTo>
                  <a:cubicBezTo>
                    <a:pt x="4107940" y="2898932"/>
                    <a:pt x="4045708" y="2898931"/>
                    <a:pt x="4041887" y="2850730"/>
                  </a:cubicBezTo>
                  <a:cubicBezTo>
                    <a:pt x="4032997" y="2858299"/>
                    <a:pt x="4035275" y="2859842"/>
                    <a:pt x="4030425" y="2871451"/>
                  </a:cubicBezTo>
                  <a:cubicBezTo>
                    <a:pt x="4003534" y="2857049"/>
                    <a:pt x="3990088" y="2876741"/>
                    <a:pt x="3986341" y="2886000"/>
                  </a:cubicBezTo>
                  <a:cubicBezTo>
                    <a:pt x="3976642" y="2885412"/>
                    <a:pt x="3961433" y="2888498"/>
                    <a:pt x="3956363" y="2893494"/>
                  </a:cubicBezTo>
                  <a:cubicBezTo>
                    <a:pt x="3951294" y="2898491"/>
                    <a:pt x="3954894" y="2903266"/>
                    <a:pt x="3947106" y="2904957"/>
                  </a:cubicBezTo>
                  <a:cubicBezTo>
                    <a:pt x="3931823" y="2909071"/>
                    <a:pt x="3930206" y="2895551"/>
                    <a:pt x="3926827" y="2897462"/>
                  </a:cubicBezTo>
                  <a:lnTo>
                    <a:pt x="3927708" y="2913774"/>
                  </a:lnTo>
                  <a:cubicBezTo>
                    <a:pt x="3927708" y="2917237"/>
                    <a:pt x="3920141" y="2914729"/>
                    <a:pt x="3920655" y="2917301"/>
                  </a:cubicBezTo>
                  <a:cubicBezTo>
                    <a:pt x="3921390" y="2928175"/>
                    <a:pt x="3935717" y="2933025"/>
                    <a:pt x="3929913" y="2931849"/>
                  </a:cubicBezTo>
                  <a:cubicBezTo>
                    <a:pt x="3906915" y="2929718"/>
                    <a:pt x="3914263" y="2924354"/>
                    <a:pt x="3909634" y="2918182"/>
                  </a:cubicBezTo>
                  <a:cubicBezTo>
                    <a:pt x="3904197" y="2917080"/>
                    <a:pt x="3900303" y="2918991"/>
                    <a:pt x="3899053" y="2915096"/>
                  </a:cubicBezTo>
                  <a:cubicBezTo>
                    <a:pt x="3897804" y="2911202"/>
                    <a:pt x="3905005" y="2894670"/>
                    <a:pt x="3902139" y="2894817"/>
                  </a:cubicBezTo>
                  <a:cubicBezTo>
                    <a:pt x="3895600" y="2899960"/>
                    <a:pt x="3894719" y="2906279"/>
                    <a:pt x="3888032" y="2907602"/>
                  </a:cubicBezTo>
                  <a:cubicBezTo>
                    <a:pt x="3878260" y="2908043"/>
                    <a:pt x="3878040" y="2895111"/>
                    <a:pt x="3875248" y="2897462"/>
                  </a:cubicBezTo>
                  <a:cubicBezTo>
                    <a:pt x="3872456" y="2899813"/>
                    <a:pt x="3868415" y="2899225"/>
                    <a:pt x="3871280" y="2908043"/>
                  </a:cubicBezTo>
                  <a:cubicBezTo>
                    <a:pt x="3854381" y="2897241"/>
                    <a:pt x="3871868" y="2886587"/>
                    <a:pt x="3875689" y="2885559"/>
                  </a:cubicBezTo>
                  <a:cubicBezTo>
                    <a:pt x="3879068" y="2880562"/>
                    <a:pt x="3880097" y="2879239"/>
                    <a:pt x="3885387" y="2878064"/>
                  </a:cubicBezTo>
                  <a:cubicBezTo>
                    <a:pt x="3890677" y="2876888"/>
                    <a:pt x="3898392" y="2886367"/>
                    <a:pt x="3907430" y="2878505"/>
                  </a:cubicBezTo>
                  <a:cubicBezTo>
                    <a:pt x="3900964" y="2876080"/>
                    <a:pt x="3894792" y="2877844"/>
                    <a:pt x="3888914" y="2874537"/>
                  </a:cubicBezTo>
                  <a:cubicBezTo>
                    <a:pt x="3883991" y="2872480"/>
                    <a:pt x="3885534" y="2865720"/>
                    <a:pt x="3882742" y="2863075"/>
                  </a:cubicBezTo>
                  <a:cubicBezTo>
                    <a:pt x="3879950" y="2860430"/>
                    <a:pt x="3869958" y="2860576"/>
                    <a:pt x="3872162" y="2858666"/>
                  </a:cubicBezTo>
                  <a:cubicBezTo>
                    <a:pt x="3880464" y="2854110"/>
                    <a:pt x="3883624" y="2853523"/>
                    <a:pt x="3891118" y="2854698"/>
                  </a:cubicBezTo>
                  <a:cubicBezTo>
                    <a:pt x="3909487" y="2843456"/>
                    <a:pt x="3912940" y="2871745"/>
                    <a:pt x="3929913" y="2865720"/>
                  </a:cubicBezTo>
                  <a:cubicBezTo>
                    <a:pt x="3952616" y="2857050"/>
                    <a:pt x="3968927" y="2825675"/>
                    <a:pt x="3992954" y="2812816"/>
                  </a:cubicBezTo>
                  <a:cubicBezTo>
                    <a:pt x="3942918" y="2780486"/>
                    <a:pt x="3938730" y="2744703"/>
                    <a:pt x="3927268" y="2732580"/>
                  </a:cubicBezTo>
                  <a:cubicBezTo>
                    <a:pt x="3922418" y="2727069"/>
                    <a:pt x="3925725" y="2740588"/>
                    <a:pt x="3924182" y="2740074"/>
                  </a:cubicBezTo>
                  <a:cubicBezTo>
                    <a:pt x="3911691" y="2726187"/>
                    <a:pt x="3920655" y="2730669"/>
                    <a:pt x="3918010" y="2729493"/>
                  </a:cubicBezTo>
                  <a:cubicBezTo>
                    <a:pt x="3915365" y="2721117"/>
                    <a:pt x="3911471" y="2732800"/>
                    <a:pt x="3910075" y="2729493"/>
                  </a:cubicBezTo>
                  <a:cubicBezTo>
                    <a:pt x="3908679" y="2726187"/>
                    <a:pt x="3908531" y="2721925"/>
                    <a:pt x="3909633" y="2709655"/>
                  </a:cubicBezTo>
                  <a:cubicBezTo>
                    <a:pt x="3896555" y="2713035"/>
                    <a:pt x="3876056" y="2710610"/>
                    <a:pt x="3884946" y="2686289"/>
                  </a:cubicBezTo>
                  <a:cubicBezTo>
                    <a:pt x="3890310" y="2703409"/>
                    <a:pt x="3906034" y="2697972"/>
                    <a:pt x="3904784" y="2693343"/>
                  </a:cubicBezTo>
                  <a:cubicBezTo>
                    <a:pt x="3908091" y="2692682"/>
                    <a:pt x="3896629" y="2691873"/>
                    <a:pt x="3896408" y="2684085"/>
                  </a:cubicBezTo>
                  <a:cubicBezTo>
                    <a:pt x="3896188" y="2678060"/>
                    <a:pt x="3904931" y="2675194"/>
                    <a:pt x="3903462" y="2673063"/>
                  </a:cubicBezTo>
                  <a:cubicBezTo>
                    <a:pt x="3901992" y="2670932"/>
                    <a:pt x="3898539" y="2670271"/>
                    <a:pt x="3895968" y="2669536"/>
                  </a:cubicBezTo>
                  <a:cubicBezTo>
                    <a:pt x="3893396" y="2668802"/>
                    <a:pt x="3892073" y="2670785"/>
                    <a:pt x="3889796" y="2670859"/>
                  </a:cubicBezTo>
                  <a:cubicBezTo>
                    <a:pt x="3887518" y="2670932"/>
                    <a:pt x="3883991" y="2668655"/>
                    <a:pt x="3882301" y="2669977"/>
                  </a:cubicBezTo>
                  <a:cubicBezTo>
                    <a:pt x="3880611" y="2671300"/>
                    <a:pt x="3879362" y="2679162"/>
                    <a:pt x="3877893" y="2676590"/>
                  </a:cubicBezTo>
                  <a:cubicBezTo>
                    <a:pt x="3867753" y="2670638"/>
                    <a:pt x="3872235" y="2665274"/>
                    <a:pt x="3875248" y="2660719"/>
                  </a:cubicBezTo>
                  <a:cubicBezTo>
                    <a:pt x="3876423" y="2656972"/>
                    <a:pt x="3873999" y="2651167"/>
                    <a:pt x="3880979" y="2647934"/>
                  </a:cubicBezTo>
                  <a:cubicBezTo>
                    <a:pt x="3887077" y="2644701"/>
                    <a:pt x="3894351" y="2650873"/>
                    <a:pt x="3895967" y="2649257"/>
                  </a:cubicBezTo>
                  <a:cubicBezTo>
                    <a:pt x="3897584" y="2647640"/>
                    <a:pt x="3897217" y="2646244"/>
                    <a:pt x="3894645" y="2644407"/>
                  </a:cubicBezTo>
                  <a:cubicBezTo>
                    <a:pt x="3892073" y="2642570"/>
                    <a:pt x="3884579" y="2646024"/>
                    <a:pt x="3880538" y="2638235"/>
                  </a:cubicBezTo>
                  <a:cubicBezTo>
                    <a:pt x="3876497" y="2630887"/>
                    <a:pt x="3883844" y="2625891"/>
                    <a:pt x="3880979" y="2624127"/>
                  </a:cubicBezTo>
                  <a:cubicBezTo>
                    <a:pt x="3878113" y="2622364"/>
                    <a:pt x="3870251" y="2622952"/>
                    <a:pt x="3872603" y="2622805"/>
                  </a:cubicBezTo>
                  <a:cubicBezTo>
                    <a:pt x="3878848" y="2613400"/>
                    <a:pt x="3893028" y="2616265"/>
                    <a:pt x="3892000" y="2626773"/>
                  </a:cubicBezTo>
                  <a:cubicBezTo>
                    <a:pt x="3904637" y="2624495"/>
                    <a:pt x="3907650" y="2647052"/>
                    <a:pt x="3911397" y="2648816"/>
                  </a:cubicBezTo>
                  <a:cubicBezTo>
                    <a:pt x="3912205" y="2647126"/>
                    <a:pt x="3911985" y="2642276"/>
                    <a:pt x="3911397" y="2639998"/>
                  </a:cubicBezTo>
                  <a:cubicBezTo>
                    <a:pt x="3910809" y="2637721"/>
                    <a:pt x="3907356" y="2637941"/>
                    <a:pt x="3907870" y="2635149"/>
                  </a:cubicBezTo>
                  <a:cubicBezTo>
                    <a:pt x="3908384" y="2632357"/>
                    <a:pt x="3914777" y="2626846"/>
                    <a:pt x="3914483" y="2623246"/>
                  </a:cubicBezTo>
                  <a:cubicBezTo>
                    <a:pt x="3914777" y="2617588"/>
                    <a:pt x="3914409" y="2620454"/>
                    <a:pt x="3910074" y="2612224"/>
                  </a:cubicBezTo>
                  <a:cubicBezTo>
                    <a:pt x="3941007" y="2618910"/>
                    <a:pt x="3916320" y="2661821"/>
                    <a:pt x="3924181" y="2677031"/>
                  </a:cubicBezTo>
                  <a:cubicBezTo>
                    <a:pt x="3932043" y="2692241"/>
                    <a:pt x="3943652" y="2690624"/>
                    <a:pt x="3957245" y="2703483"/>
                  </a:cubicBezTo>
                  <a:cubicBezTo>
                    <a:pt x="3970837" y="2716341"/>
                    <a:pt x="3990308" y="2750434"/>
                    <a:pt x="4006178" y="2756827"/>
                  </a:cubicBezTo>
                  <a:cubicBezTo>
                    <a:pt x="4009778" y="2733535"/>
                    <a:pt x="4058531" y="2710581"/>
                    <a:pt x="4046295" y="2692021"/>
                  </a:cubicBezTo>
                  <a:cubicBezTo>
                    <a:pt x="4036927" y="2677809"/>
                    <a:pt x="4002431" y="2696429"/>
                    <a:pt x="3997361" y="2690257"/>
                  </a:cubicBezTo>
                  <a:cubicBezTo>
                    <a:pt x="3990308" y="2687685"/>
                    <a:pt x="3987516" y="2674753"/>
                    <a:pt x="3992512" y="2669536"/>
                  </a:cubicBezTo>
                  <a:cubicBezTo>
                    <a:pt x="3997508" y="2664319"/>
                    <a:pt x="4029466" y="2674487"/>
                    <a:pt x="4027339" y="2658956"/>
                  </a:cubicBezTo>
                  <a:cubicBezTo>
                    <a:pt x="4025303" y="2644087"/>
                    <a:pt x="4007136" y="2650287"/>
                    <a:pt x="4006619" y="2651020"/>
                  </a:cubicBezTo>
                  <a:lnTo>
                    <a:pt x="3998243" y="2662923"/>
                  </a:lnTo>
                  <a:cubicBezTo>
                    <a:pt x="3995525" y="2659396"/>
                    <a:pt x="3991692" y="2657643"/>
                    <a:pt x="3990308" y="2653665"/>
                  </a:cubicBezTo>
                  <a:cubicBezTo>
                    <a:pt x="3989133" y="2650286"/>
                    <a:pt x="3979590" y="2649306"/>
                    <a:pt x="3979728" y="2645730"/>
                  </a:cubicBezTo>
                  <a:cubicBezTo>
                    <a:pt x="3980022" y="2638088"/>
                    <a:pt x="3974658" y="2628757"/>
                    <a:pt x="3980610" y="2622805"/>
                  </a:cubicBezTo>
                  <a:cubicBezTo>
                    <a:pt x="3984198" y="2619217"/>
                    <a:pt x="3991263" y="2622658"/>
                    <a:pt x="3996921" y="2620601"/>
                  </a:cubicBezTo>
                  <a:cubicBezTo>
                    <a:pt x="4002578" y="2618543"/>
                    <a:pt x="4009044" y="2611490"/>
                    <a:pt x="4014555" y="2610461"/>
                  </a:cubicBezTo>
                  <a:cubicBezTo>
                    <a:pt x="4020065" y="2609432"/>
                    <a:pt x="4023886" y="2611710"/>
                    <a:pt x="4028662" y="2609138"/>
                  </a:cubicBezTo>
                  <a:cubicBezTo>
                    <a:pt x="4033438" y="2606567"/>
                    <a:pt x="4038581" y="2602966"/>
                    <a:pt x="4043210" y="2597235"/>
                  </a:cubicBezTo>
                  <a:close/>
                  <a:moveTo>
                    <a:pt x="3347617" y="2519941"/>
                  </a:moveTo>
                  <a:lnTo>
                    <a:pt x="3345464" y="2520020"/>
                  </a:lnTo>
                  <a:cubicBezTo>
                    <a:pt x="3343614" y="2520433"/>
                    <a:pt x="3340479" y="2522660"/>
                    <a:pt x="3339671" y="2523613"/>
                  </a:cubicBezTo>
                  <a:cubicBezTo>
                    <a:pt x="3338863" y="2524566"/>
                    <a:pt x="3339800" y="2525572"/>
                    <a:pt x="3340615" y="2525737"/>
                  </a:cubicBezTo>
                  <a:cubicBezTo>
                    <a:pt x="3341431" y="2525901"/>
                    <a:pt x="3343352" y="2524449"/>
                    <a:pt x="3344566" y="2524601"/>
                  </a:cubicBezTo>
                  <a:cubicBezTo>
                    <a:pt x="3345780" y="2524753"/>
                    <a:pt x="3347169" y="2525493"/>
                    <a:pt x="3347534" y="2526102"/>
                  </a:cubicBezTo>
                  <a:cubicBezTo>
                    <a:pt x="3347899" y="2526710"/>
                    <a:pt x="3347516" y="2527678"/>
                    <a:pt x="3346756" y="2528251"/>
                  </a:cubicBezTo>
                  <a:cubicBezTo>
                    <a:pt x="3345996" y="2528825"/>
                    <a:pt x="3342851" y="2529145"/>
                    <a:pt x="3343340" y="2530091"/>
                  </a:cubicBezTo>
                  <a:cubicBezTo>
                    <a:pt x="3343829" y="2531037"/>
                    <a:pt x="3348824" y="2532242"/>
                    <a:pt x="3349689" y="2533929"/>
                  </a:cubicBezTo>
                  <a:cubicBezTo>
                    <a:pt x="3350554" y="2535617"/>
                    <a:pt x="3349847" y="2538785"/>
                    <a:pt x="3348532" y="2540216"/>
                  </a:cubicBezTo>
                  <a:cubicBezTo>
                    <a:pt x="3347216" y="2541646"/>
                    <a:pt x="3343762" y="2540561"/>
                    <a:pt x="3341795" y="2542513"/>
                  </a:cubicBezTo>
                  <a:cubicBezTo>
                    <a:pt x="3339829" y="2544465"/>
                    <a:pt x="3336742" y="2548839"/>
                    <a:pt x="3336733" y="2551930"/>
                  </a:cubicBezTo>
                  <a:cubicBezTo>
                    <a:pt x="3336724" y="2555021"/>
                    <a:pt x="3339241" y="2559965"/>
                    <a:pt x="3341742" y="2561057"/>
                  </a:cubicBezTo>
                  <a:cubicBezTo>
                    <a:pt x="3344242" y="2562150"/>
                    <a:pt x="3349387" y="2560691"/>
                    <a:pt x="3351737" y="2558484"/>
                  </a:cubicBezTo>
                  <a:cubicBezTo>
                    <a:pt x="3354088" y="2556276"/>
                    <a:pt x="3355755" y="2550593"/>
                    <a:pt x="3355847" y="2547811"/>
                  </a:cubicBezTo>
                  <a:cubicBezTo>
                    <a:pt x="3355938" y="2545030"/>
                    <a:pt x="3352189" y="2543784"/>
                    <a:pt x="3352285" y="2541796"/>
                  </a:cubicBezTo>
                  <a:cubicBezTo>
                    <a:pt x="3352381" y="2539808"/>
                    <a:pt x="3354616" y="2536237"/>
                    <a:pt x="3356426" y="2535884"/>
                  </a:cubicBezTo>
                  <a:cubicBezTo>
                    <a:pt x="3358235" y="2535530"/>
                    <a:pt x="3362439" y="2537993"/>
                    <a:pt x="3363322" y="2537847"/>
                  </a:cubicBezTo>
                  <a:cubicBezTo>
                    <a:pt x="3364205" y="2537700"/>
                    <a:pt x="3362041" y="2535864"/>
                    <a:pt x="3361722" y="2535004"/>
                  </a:cubicBezTo>
                  <a:cubicBezTo>
                    <a:pt x="3361404" y="2534144"/>
                    <a:pt x="3361708" y="2532756"/>
                    <a:pt x="3362325" y="2532322"/>
                  </a:cubicBezTo>
                  <a:cubicBezTo>
                    <a:pt x="3362942" y="2531887"/>
                    <a:pt x="3364612" y="2531829"/>
                    <a:pt x="3365424" y="2532397"/>
                  </a:cubicBezTo>
                  <a:cubicBezTo>
                    <a:pt x="3366236" y="2532966"/>
                    <a:pt x="3366577" y="2534965"/>
                    <a:pt x="3367198" y="2535734"/>
                  </a:cubicBezTo>
                  <a:cubicBezTo>
                    <a:pt x="3367818" y="2536503"/>
                    <a:pt x="3369116" y="2537558"/>
                    <a:pt x="3369511" y="2536645"/>
                  </a:cubicBezTo>
                  <a:cubicBezTo>
                    <a:pt x="3369906" y="2535733"/>
                    <a:pt x="3369935" y="2531687"/>
                    <a:pt x="3369570" y="2530259"/>
                  </a:cubicBezTo>
                  <a:cubicBezTo>
                    <a:pt x="3369205" y="2528830"/>
                    <a:pt x="3368629" y="2528865"/>
                    <a:pt x="3365496" y="2527344"/>
                  </a:cubicBezTo>
                  <a:cubicBezTo>
                    <a:pt x="3362363" y="2525823"/>
                    <a:pt x="3353958" y="2522415"/>
                    <a:pt x="3350772" y="2521133"/>
                  </a:cubicBezTo>
                  <a:cubicBezTo>
                    <a:pt x="3349178" y="2520493"/>
                    <a:pt x="3348314" y="2520111"/>
                    <a:pt x="3347617" y="2519941"/>
                  </a:cubicBezTo>
                  <a:close/>
                  <a:moveTo>
                    <a:pt x="3369632" y="2513979"/>
                  </a:moveTo>
                  <a:cubicBezTo>
                    <a:pt x="3367769" y="2517635"/>
                    <a:pt x="3370144" y="2521258"/>
                    <a:pt x="3371497" y="2523360"/>
                  </a:cubicBezTo>
                  <a:cubicBezTo>
                    <a:pt x="3372849" y="2525463"/>
                    <a:pt x="3374990" y="2527007"/>
                    <a:pt x="3377748" y="2526596"/>
                  </a:cubicBezTo>
                  <a:cubicBezTo>
                    <a:pt x="3380506" y="2526184"/>
                    <a:pt x="3379658" y="2524426"/>
                    <a:pt x="3388043" y="2520890"/>
                  </a:cubicBezTo>
                  <a:cubicBezTo>
                    <a:pt x="3379090" y="2519849"/>
                    <a:pt x="3372107" y="2512887"/>
                    <a:pt x="3369632" y="2513979"/>
                  </a:cubicBezTo>
                  <a:close/>
                  <a:moveTo>
                    <a:pt x="3340319" y="2497353"/>
                  </a:moveTo>
                  <a:cubicBezTo>
                    <a:pt x="3343646" y="2505823"/>
                    <a:pt x="3341185" y="2505572"/>
                    <a:pt x="3342449" y="2508185"/>
                  </a:cubicBezTo>
                  <a:cubicBezTo>
                    <a:pt x="3343712" y="2510798"/>
                    <a:pt x="3345613" y="2513222"/>
                    <a:pt x="3347900" y="2513031"/>
                  </a:cubicBezTo>
                  <a:cubicBezTo>
                    <a:pt x="3350187" y="2512842"/>
                    <a:pt x="3354857" y="2510932"/>
                    <a:pt x="3356171" y="2507044"/>
                  </a:cubicBezTo>
                  <a:cubicBezTo>
                    <a:pt x="3355224" y="2504511"/>
                    <a:pt x="3347318" y="2503032"/>
                    <a:pt x="3340319" y="2497353"/>
                  </a:cubicBezTo>
                  <a:close/>
                  <a:moveTo>
                    <a:pt x="3857086" y="2456129"/>
                  </a:moveTo>
                  <a:lnTo>
                    <a:pt x="3859792" y="2460755"/>
                  </a:lnTo>
                  <a:cubicBezTo>
                    <a:pt x="3864326" y="2469512"/>
                    <a:pt x="3867285" y="2479109"/>
                    <a:pt x="3866645" y="2490625"/>
                  </a:cubicBezTo>
                  <a:cubicBezTo>
                    <a:pt x="3855840" y="2490127"/>
                    <a:pt x="3847594" y="2486937"/>
                    <a:pt x="3841060" y="2482361"/>
                  </a:cubicBezTo>
                  <a:lnTo>
                    <a:pt x="3835750" y="2477593"/>
                  </a:lnTo>
                  <a:lnTo>
                    <a:pt x="3835750" y="2724382"/>
                  </a:lnTo>
                  <a:lnTo>
                    <a:pt x="3836083" y="2724284"/>
                  </a:lnTo>
                  <a:cubicBezTo>
                    <a:pt x="3854665" y="2721873"/>
                    <a:pt x="3879588" y="2735121"/>
                    <a:pt x="3855093" y="2766852"/>
                  </a:cubicBezTo>
                  <a:cubicBezTo>
                    <a:pt x="3866868" y="2768189"/>
                    <a:pt x="3876170" y="2769694"/>
                    <a:pt x="3891384" y="2782113"/>
                  </a:cubicBezTo>
                  <a:cubicBezTo>
                    <a:pt x="3872174" y="2799532"/>
                    <a:pt x="3867081" y="2797476"/>
                    <a:pt x="3855515" y="2800376"/>
                  </a:cubicBezTo>
                  <a:cubicBezTo>
                    <a:pt x="3875064" y="2824279"/>
                    <a:pt x="3860432" y="2843043"/>
                    <a:pt x="3841929" y="2842221"/>
                  </a:cubicBezTo>
                  <a:lnTo>
                    <a:pt x="3835750" y="2840839"/>
                  </a:lnTo>
                  <a:lnTo>
                    <a:pt x="3835750" y="3132248"/>
                  </a:lnTo>
                  <a:lnTo>
                    <a:pt x="3840754" y="3128117"/>
                  </a:lnTo>
                  <a:cubicBezTo>
                    <a:pt x="3847658" y="3123177"/>
                    <a:pt x="3856370" y="3119555"/>
                    <a:pt x="3870197" y="3119347"/>
                  </a:cubicBezTo>
                  <a:cubicBezTo>
                    <a:pt x="3870019" y="3135697"/>
                    <a:pt x="3865138" y="3145731"/>
                    <a:pt x="3858987" y="3152982"/>
                  </a:cubicBezTo>
                  <a:lnTo>
                    <a:pt x="3857070" y="3154901"/>
                  </a:lnTo>
                  <a:lnTo>
                    <a:pt x="4038150" y="3154901"/>
                  </a:lnTo>
                  <a:lnTo>
                    <a:pt x="4037972" y="3146484"/>
                  </a:lnTo>
                  <a:cubicBezTo>
                    <a:pt x="4039852" y="3130457"/>
                    <a:pt x="4052995" y="3116112"/>
                    <a:pt x="4080094" y="3135645"/>
                  </a:cubicBezTo>
                  <a:cubicBezTo>
                    <a:pt x="4081043" y="3123832"/>
                    <a:pt x="4083124" y="3115808"/>
                    <a:pt x="4095036" y="3100195"/>
                  </a:cubicBezTo>
                  <a:cubicBezTo>
                    <a:pt x="4113077" y="3118822"/>
                    <a:pt x="4110308" y="3124420"/>
                    <a:pt x="4113586" y="3135885"/>
                  </a:cubicBezTo>
                  <a:cubicBezTo>
                    <a:pt x="4136834" y="3115561"/>
                    <a:pt x="4155324" y="3132048"/>
                    <a:pt x="4156227" y="3152552"/>
                  </a:cubicBezTo>
                  <a:lnTo>
                    <a:pt x="4155985" y="3154901"/>
                  </a:lnTo>
                  <a:lnTo>
                    <a:pt x="4366354" y="3154901"/>
                  </a:lnTo>
                  <a:lnTo>
                    <a:pt x="4365331" y="3153795"/>
                  </a:lnTo>
                  <a:cubicBezTo>
                    <a:pt x="4357368" y="3144995"/>
                    <a:pt x="4350460" y="3134902"/>
                    <a:pt x="4349501" y="3116489"/>
                  </a:cubicBezTo>
                  <a:cubicBezTo>
                    <a:pt x="4360398" y="3116204"/>
                    <a:pt x="4368622" y="3118360"/>
                    <a:pt x="4375154" y="3121778"/>
                  </a:cubicBezTo>
                  <a:lnTo>
                    <a:pt x="4380534" y="3125462"/>
                  </a:lnTo>
                  <a:lnTo>
                    <a:pt x="4377566" y="3101643"/>
                  </a:lnTo>
                  <a:cubicBezTo>
                    <a:pt x="4361833" y="2997941"/>
                    <a:pt x="4313113" y="2881058"/>
                    <a:pt x="4259109" y="2791347"/>
                  </a:cubicBezTo>
                  <a:lnTo>
                    <a:pt x="4254512" y="2783943"/>
                  </a:lnTo>
                  <a:lnTo>
                    <a:pt x="4243747" y="2785882"/>
                  </a:lnTo>
                  <a:cubicBezTo>
                    <a:pt x="4229107" y="2786135"/>
                    <a:pt x="4216231" y="2776592"/>
                    <a:pt x="4224926" y="2754329"/>
                  </a:cubicBezTo>
                  <a:cubicBezTo>
                    <a:pt x="4215190" y="2761086"/>
                    <a:pt x="4202353" y="2763881"/>
                    <a:pt x="4182727" y="2764571"/>
                  </a:cubicBezTo>
                  <a:cubicBezTo>
                    <a:pt x="4185690" y="2738810"/>
                    <a:pt x="4195724" y="2739203"/>
                    <a:pt x="4202510" y="2729398"/>
                  </a:cubicBezTo>
                  <a:cubicBezTo>
                    <a:pt x="4172053" y="2724310"/>
                    <a:pt x="4170687" y="2700555"/>
                    <a:pt x="4185142" y="2688976"/>
                  </a:cubicBezTo>
                  <a:lnTo>
                    <a:pt x="4186133" y="2688435"/>
                  </a:lnTo>
                  <a:lnTo>
                    <a:pt x="4183215" y="2684824"/>
                  </a:lnTo>
                  <a:cubicBezTo>
                    <a:pt x="4118655" y="2606938"/>
                    <a:pt x="4012664" y="2505869"/>
                    <a:pt x="3871267" y="2460158"/>
                  </a:cubicBezTo>
                  <a:close/>
                  <a:moveTo>
                    <a:pt x="3572013" y="2388308"/>
                  </a:moveTo>
                  <a:cubicBezTo>
                    <a:pt x="3580445" y="2387210"/>
                    <a:pt x="3588940" y="2387112"/>
                    <a:pt x="3595528" y="2388980"/>
                  </a:cubicBezTo>
                  <a:cubicBezTo>
                    <a:pt x="3583167" y="2392177"/>
                    <a:pt x="3576063" y="2395693"/>
                    <a:pt x="3566644" y="2401539"/>
                  </a:cubicBezTo>
                  <a:cubicBezTo>
                    <a:pt x="3557224" y="2407386"/>
                    <a:pt x="3546907" y="2417480"/>
                    <a:pt x="3539012" y="2424059"/>
                  </a:cubicBezTo>
                  <a:cubicBezTo>
                    <a:pt x="3531117" y="2430638"/>
                    <a:pt x="3525898" y="2435943"/>
                    <a:pt x="3519275" y="2441011"/>
                  </a:cubicBezTo>
                  <a:cubicBezTo>
                    <a:pt x="3512651" y="2446080"/>
                    <a:pt x="3506177" y="2450806"/>
                    <a:pt x="3499269" y="2454469"/>
                  </a:cubicBezTo>
                  <a:cubicBezTo>
                    <a:pt x="3492361" y="2458133"/>
                    <a:pt x="3486499" y="2460960"/>
                    <a:pt x="3477827" y="2462993"/>
                  </a:cubicBezTo>
                  <a:cubicBezTo>
                    <a:pt x="3469154" y="2465027"/>
                    <a:pt x="3454844" y="2468755"/>
                    <a:pt x="3447234" y="2466668"/>
                  </a:cubicBezTo>
                  <a:cubicBezTo>
                    <a:pt x="3441505" y="2472377"/>
                    <a:pt x="3435915" y="2479900"/>
                    <a:pt x="3435391" y="2485417"/>
                  </a:cubicBezTo>
                  <a:cubicBezTo>
                    <a:pt x="3434868" y="2490935"/>
                    <a:pt x="3437678" y="2496485"/>
                    <a:pt x="3444093" y="2499774"/>
                  </a:cubicBezTo>
                  <a:cubicBezTo>
                    <a:pt x="3450507" y="2503063"/>
                    <a:pt x="3463322" y="2503599"/>
                    <a:pt x="3473879" y="2505154"/>
                  </a:cubicBezTo>
                  <a:cubicBezTo>
                    <a:pt x="3484436" y="2506708"/>
                    <a:pt x="3496248" y="2508114"/>
                    <a:pt x="3507432" y="2509101"/>
                  </a:cubicBezTo>
                  <a:cubicBezTo>
                    <a:pt x="3518617" y="2510088"/>
                    <a:pt x="3529637" y="2509414"/>
                    <a:pt x="3540985" y="2511074"/>
                  </a:cubicBezTo>
                  <a:cubicBezTo>
                    <a:pt x="3552334" y="2512734"/>
                    <a:pt x="3566476" y="2515443"/>
                    <a:pt x="3575522" y="2519061"/>
                  </a:cubicBezTo>
                  <a:cubicBezTo>
                    <a:pt x="3584568" y="2522679"/>
                    <a:pt x="3590657" y="2527208"/>
                    <a:pt x="3595263" y="2532784"/>
                  </a:cubicBezTo>
                  <a:cubicBezTo>
                    <a:pt x="3599869" y="2538361"/>
                    <a:pt x="3603322" y="2546106"/>
                    <a:pt x="3603158" y="2552520"/>
                  </a:cubicBezTo>
                  <a:cubicBezTo>
                    <a:pt x="3602993" y="2558934"/>
                    <a:pt x="3600398" y="2565550"/>
                    <a:pt x="3594276" y="2571269"/>
                  </a:cubicBezTo>
                  <a:cubicBezTo>
                    <a:pt x="3588154" y="2576989"/>
                    <a:pt x="3580083" y="2583119"/>
                    <a:pt x="3566424" y="2586838"/>
                  </a:cubicBezTo>
                  <a:cubicBezTo>
                    <a:pt x="3552766" y="2590557"/>
                    <a:pt x="3515041" y="2591925"/>
                    <a:pt x="3512324" y="2593584"/>
                  </a:cubicBezTo>
                  <a:cubicBezTo>
                    <a:pt x="3521469" y="2595285"/>
                    <a:pt x="3534498" y="2598537"/>
                    <a:pt x="3542089" y="2600236"/>
                  </a:cubicBezTo>
                  <a:cubicBezTo>
                    <a:pt x="3549680" y="2601935"/>
                    <a:pt x="3552634" y="2603178"/>
                    <a:pt x="3557870" y="2603778"/>
                  </a:cubicBezTo>
                  <a:cubicBezTo>
                    <a:pt x="3563107" y="2604378"/>
                    <a:pt x="3569904" y="2602281"/>
                    <a:pt x="3573510" y="2603834"/>
                  </a:cubicBezTo>
                  <a:cubicBezTo>
                    <a:pt x="3577116" y="2605387"/>
                    <a:pt x="3573405" y="2610474"/>
                    <a:pt x="3579505" y="2613097"/>
                  </a:cubicBezTo>
                  <a:cubicBezTo>
                    <a:pt x="3585605" y="2615720"/>
                    <a:pt x="3586084" y="2611485"/>
                    <a:pt x="3591008" y="2608428"/>
                  </a:cubicBezTo>
                  <a:cubicBezTo>
                    <a:pt x="3591422" y="2619168"/>
                    <a:pt x="3586676" y="2618530"/>
                    <a:pt x="3585967" y="2622085"/>
                  </a:cubicBezTo>
                  <a:cubicBezTo>
                    <a:pt x="3585258" y="2625640"/>
                    <a:pt x="3586215" y="2626277"/>
                    <a:pt x="3586753" y="2629756"/>
                  </a:cubicBezTo>
                  <a:cubicBezTo>
                    <a:pt x="3587291" y="2633234"/>
                    <a:pt x="3585484" y="2634881"/>
                    <a:pt x="3593968" y="2636589"/>
                  </a:cubicBezTo>
                  <a:cubicBezTo>
                    <a:pt x="3589453" y="2642808"/>
                    <a:pt x="3586538" y="2637356"/>
                    <a:pt x="3585925" y="2639740"/>
                  </a:cubicBezTo>
                  <a:cubicBezTo>
                    <a:pt x="3585311" y="2642124"/>
                    <a:pt x="3592101" y="2644813"/>
                    <a:pt x="3590286" y="2650893"/>
                  </a:cubicBezTo>
                  <a:cubicBezTo>
                    <a:pt x="3588472" y="2656973"/>
                    <a:pt x="3585034" y="2656568"/>
                    <a:pt x="3582996" y="2658713"/>
                  </a:cubicBezTo>
                  <a:cubicBezTo>
                    <a:pt x="3580959" y="2660858"/>
                    <a:pt x="3577480" y="2660867"/>
                    <a:pt x="3578062" y="2663763"/>
                  </a:cubicBezTo>
                  <a:cubicBezTo>
                    <a:pt x="3578644" y="2666660"/>
                    <a:pt x="3586088" y="2671938"/>
                    <a:pt x="3586488" y="2676094"/>
                  </a:cubicBezTo>
                  <a:cubicBezTo>
                    <a:pt x="3586887" y="2680250"/>
                    <a:pt x="3583270" y="2685924"/>
                    <a:pt x="3580460" y="2688699"/>
                  </a:cubicBezTo>
                  <a:cubicBezTo>
                    <a:pt x="3580607" y="2692280"/>
                    <a:pt x="3582935" y="2690337"/>
                    <a:pt x="3588443" y="2693279"/>
                  </a:cubicBezTo>
                  <a:cubicBezTo>
                    <a:pt x="3579168" y="2693803"/>
                    <a:pt x="3574793" y="2693350"/>
                    <a:pt x="3573191" y="2688614"/>
                  </a:cubicBezTo>
                  <a:cubicBezTo>
                    <a:pt x="3569438" y="2686298"/>
                    <a:pt x="3565988" y="2686596"/>
                    <a:pt x="3564851" y="2683680"/>
                  </a:cubicBezTo>
                  <a:cubicBezTo>
                    <a:pt x="3563714" y="2680765"/>
                    <a:pt x="3566981" y="2671929"/>
                    <a:pt x="3566367" y="2671121"/>
                  </a:cubicBezTo>
                  <a:cubicBezTo>
                    <a:pt x="3565754" y="2670312"/>
                    <a:pt x="3562602" y="2676395"/>
                    <a:pt x="3561168" y="2678831"/>
                  </a:cubicBezTo>
                  <a:cubicBezTo>
                    <a:pt x="3559734" y="2681267"/>
                    <a:pt x="3559900" y="2684587"/>
                    <a:pt x="3557762" y="2685738"/>
                  </a:cubicBezTo>
                  <a:cubicBezTo>
                    <a:pt x="3555624" y="2686890"/>
                    <a:pt x="3553538" y="2683541"/>
                    <a:pt x="3552640" y="2685201"/>
                  </a:cubicBezTo>
                  <a:cubicBezTo>
                    <a:pt x="3551741" y="2686860"/>
                    <a:pt x="3549549" y="2690229"/>
                    <a:pt x="3552371" y="2695695"/>
                  </a:cubicBezTo>
                  <a:cubicBezTo>
                    <a:pt x="3547129" y="2692559"/>
                    <a:pt x="3541685" y="2690080"/>
                    <a:pt x="3543766" y="2682513"/>
                  </a:cubicBezTo>
                  <a:cubicBezTo>
                    <a:pt x="3539396" y="2681397"/>
                    <a:pt x="3536069" y="2683416"/>
                    <a:pt x="3537442" y="2677709"/>
                  </a:cubicBezTo>
                  <a:cubicBezTo>
                    <a:pt x="3537494" y="2676259"/>
                    <a:pt x="3541081" y="2672039"/>
                    <a:pt x="3546358" y="2666010"/>
                  </a:cubicBezTo>
                  <a:cubicBezTo>
                    <a:pt x="3526905" y="2673152"/>
                    <a:pt x="3529400" y="2659247"/>
                    <a:pt x="3530933" y="2656587"/>
                  </a:cubicBezTo>
                  <a:cubicBezTo>
                    <a:pt x="3525673" y="2660559"/>
                    <a:pt x="3527121" y="2658357"/>
                    <a:pt x="3518460" y="2662954"/>
                  </a:cubicBezTo>
                  <a:cubicBezTo>
                    <a:pt x="3519207" y="2657605"/>
                    <a:pt x="3525164" y="2649946"/>
                    <a:pt x="3530575" y="2650302"/>
                  </a:cubicBezTo>
                  <a:cubicBezTo>
                    <a:pt x="3534105" y="2647701"/>
                    <a:pt x="3534182" y="2647211"/>
                    <a:pt x="3538563" y="2646808"/>
                  </a:cubicBezTo>
                  <a:cubicBezTo>
                    <a:pt x="3542943" y="2646405"/>
                    <a:pt x="3553646" y="2649767"/>
                    <a:pt x="3556860" y="2647883"/>
                  </a:cubicBezTo>
                  <a:cubicBezTo>
                    <a:pt x="3560074" y="2645998"/>
                    <a:pt x="3557517" y="2639582"/>
                    <a:pt x="3557847" y="2635500"/>
                  </a:cubicBezTo>
                  <a:cubicBezTo>
                    <a:pt x="3558176" y="2631418"/>
                    <a:pt x="3560740" y="2625881"/>
                    <a:pt x="3558837" y="2623393"/>
                  </a:cubicBezTo>
                  <a:cubicBezTo>
                    <a:pt x="3556935" y="2620905"/>
                    <a:pt x="3551710" y="2620708"/>
                    <a:pt x="3546432" y="2620573"/>
                  </a:cubicBezTo>
                  <a:cubicBezTo>
                    <a:pt x="3541154" y="2620438"/>
                    <a:pt x="3530575" y="2620524"/>
                    <a:pt x="3527169" y="2622583"/>
                  </a:cubicBezTo>
                  <a:cubicBezTo>
                    <a:pt x="3523764" y="2624642"/>
                    <a:pt x="3520589" y="2626133"/>
                    <a:pt x="3526000" y="2632926"/>
                  </a:cubicBezTo>
                  <a:cubicBezTo>
                    <a:pt x="3517592" y="2633321"/>
                    <a:pt x="3515186" y="2634741"/>
                    <a:pt x="3508966" y="2634169"/>
                  </a:cubicBezTo>
                  <a:cubicBezTo>
                    <a:pt x="3502746" y="2633596"/>
                    <a:pt x="3492970" y="2630764"/>
                    <a:pt x="3488682" y="2629491"/>
                  </a:cubicBezTo>
                  <a:cubicBezTo>
                    <a:pt x="3484394" y="2628217"/>
                    <a:pt x="3485681" y="2627083"/>
                    <a:pt x="3483237" y="2626528"/>
                  </a:cubicBezTo>
                  <a:cubicBezTo>
                    <a:pt x="3485401" y="2632371"/>
                    <a:pt x="3482901" y="2637165"/>
                    <a:pt x="3484771" y="2641515"/>
                  </a:cubicBezTo>
                  <a:cubicBezTo>
                    <a:pt x="3489968" y="2643561"/>
                    <a:pt x="3492752" y="2647989"/>
                    <a:pt x="3494458" y="2652625"/>
                  </a:cubicBezTo>
                  <a:cubicBezTo>
                    <a:pt x="3496163" y="2657261"/>
                    <a:pt x="3497772" y="2666143"/>
                    <a:pt x="3495006" y="2669329"/>
                  </a:cubicBezTo>
                  <a:cubicBezTo>
                    <a:pt x="3492240" y="2672515"/>
                    <a:pt x="3482931" y="2671570"/>
                    <a:pt x="3477863" y="2671741"/>
                  </a:cubicBezTo>
                  <a:cubicBezTo>
                    <a:pt x="3472795" y="2671912"/>
                    <a:pt x="3467678" y="2669451"/>
                    <a:pt x="3464596" y="2670353"/>
                  </a:cubicBezTo>
                  <a:cubicBezTo>
                    <a:pt x="3461514" y="2671254"/>
                    <a:pt x="3460453" y="2675079"/>
                    <a:pt x="3459369" y="2677150"/>
                  </a:cubicBezTo>
                  <a:cubicBezTo>
                    <a:pt x="3458284" y="2679221"/>
                    <a:pt x="3460069" y="2681176"/>
                    <a:pt x="3458089" y="2682778"/>
                  </a:cubicBezTo>
                  <a:cubicBezTo>
                    <a:pt x="3456109" y="2684380"/>
                    <a:pt x="3450463" y="2687268"/>
                    <a:pt x="3447490" y="2686762"/>
                  </a:cubicBezTo>
                  <a:cubicBezTo>
                    <a:pt x="3445010" y="2685927"/>
                    <a:pt x="3442908" y="2680639"/>
                    <a:pt x="3440252" y="2679744"/>
                  </a:cubicBezTo>
                  <a:cubicBezTo>
                    <a:pt x="3437852" y="2680896"/>
                    <a:pt x="3436494" y="2680501"/>
                    <a:pt x="3431297" y="2680366"/>
                  </a:cubicBezTo>
                  <a:cubicBezTo>
                    <a:pt x="3434289" y="2685094"/>
                    <a:pt x="3430214" y="2688590"/>
                    <a:pt x="3427497" y="2689686"/>
                  </a:cubicBezTo>
                  <a:cubicBezTo>
                    <a:pt x="3427850" y="2692061"/>
                    <a:pt x="3428975" y="2692389"/>
                    <a:pt x="3434697" y="2694620"/>
                  </a:cubicBezTo>
                  <a:cubicBezTo>
                    <a:pt x="3424297" y="2698897"/>
                    <a:pt x="3416347" y="2692281"/>
                    <a:pt x="3417299" y="2687712"/>
                  </a:cubicBezTo>
                  <a:cubicBezTo>
                    <a:pt x="3416970" y="2685190"/>
                    <a:pt x="3418047" y="2685010"/>
                    <a:pt x="3415837" y="2682815"/>
                  </a:cubicBezTo>
                  <a:cubicBezTo>
                    <a:pt x="3417465" y="2680620"/>
                    <a:pt x="3417613" y="2673305"/>
                    <a:pt x="3413251" y="2680684"/>
                  </a:cubicBezTo>
                  <a:cubicBezTo>
                    <a:pt x="3407609" y="2677315"/>
                    <a:pt x="3407115" y="2681449"/>
                    <a:pt x="3407065" y="2682303"/>
                  </a:cubicBezTo>
                  <a:cubicBezTo>
                    <a:pt x="3407015" y="2683158"/>
                    <a:pt x="3408314" y="2684232"/>
                    <a:pt x="3412951" y="2685810"/>
                  </a:cubicBezTo>
                  <a:cubicBezTo>
                    <a:pt x="3407864" y="2686876"/>
                    <a:pt x="3399803" y="2686512"/>
                    <a:pt x="3400851" y="2681791"/>
                  </a:cubicBezTo>
                  <a:cubicBezTo>
                    <a:pt x="3397038" y="2675791"/>
                    <a:pt x="3396118" y="2673069"/>
                    <a:pt x="3395954" y="2670023"/>
                  </a:cubicBezTo>
                  <a:cubicBezTo>
                    <a:pt x="3395790" y="2666978"/>
                    <a:pt x="3397483" y="2664815"/>
                    <a:pt x="3399865" y="2663517"/>
                  </a:cubicBezTo>
                  <a:cubicBezTo>
                    <a:pt x="3402246" y="2662219"/>
                    <a:pt x="3407979" y="2663029"/>
                    <a:pt x="3410245" y="2662237"/>
                  </a:cubicBezTo>
                  <a:cubicBezTo>
                    <a:pt x="3412511" y="2661445"/>
                    <a:pt x="3414369" y="2659125"/>
                    <a:pt x="3413462" y="2658765"/>
                  </a:cubicBezTo>
                  <a:cubicBezTo>
                    <a:pt x="3412554" y="2658406"/>
                    <a:pt x="3407199" y="2660429"/>
                    <a:pt x="3404799" y="2660082"/>
                  </a:cubicBezTo>
                  <a:cubicBezTo>
                    <a:pt x="3402399" y="2659735"/>
                    <a:pt x="3399943" y="2658224"/>
                    <a:pt x="3399060" y="2656683"/>
                  </a:cubicBezTo>
                  <a:cubicBezTo>
                    <a:pt x="3398177" y="2655142"/>
                    <a:pt x="3401638" y="2650998"/>
                    <a:pt x="3399500" y="2650834"/>
                  </a:cubicBezTo>
                  <a:cubicBezTo>
                    <a:pt x="3397362" y="2650669"/>
                    <a:pt x="3396083" y="2651473"/>
                    <a:pt x="3388022" y="2656464"/>
                  </a:cubicBezTo>
                  <a:cubicBezTo>
                    <a:pt x="3389716" y="2652169"/>
                    <a:pt x="3390889" y="2643106"/>
                    <a:pt x="3403007" y="2642211"/>
                  </a:cubicBezTo>
                  <a:cubicBezTo>
                    <a:pt x="3406425" y="2637221"/>
                    <a:pt x="3411920" y="2637970"/>
                    <a:pt x="3415179" y="2638810"/>
                  </a:cubicBezTo>
                  <a:cubicBezTo>
                    <a:pt x="3418438" y="2639650"/>
                    <a:pt x="3419925" y="2644177"/>
                    <a:pt x="3422562" y="2647253"/>
                  </a:cubicBezTo>
                  <a:cubicBezTo>
                    <a:pt x="3425200" y="2650329"/>
                    <a:pt x="3427509" y="2656194"/>
                    <a:pt x="3431006" y="2657266"/>
                  </a:cubicBezTo>
                  <a:cubicBezTo>
                    <a:pt x="3434503" y="2658339"/>
                    <a:pt x="3439839" y="2654599"/>
                    <a:pt x="3443542" y="2653686"/>
                  </a:cubicBezTo>
                  <a:cubicBezTo>
                    <a:pt x="3447246" y="2652772"/>
                    <a:pt x="3448317" y="2653114"/>
                    <a:pt x="3453229" y="2651786"/>
                  </a:cubicBezTo>
                  <a:cubicBezTo>
                    <a:pt x="3448927" y="2646619"/>
                    <a:pt x="3446466" y="2646631"/>
                    <a:pt x="3443579" y="2645206"/>
                  </a:cubicBezTo>
                  <a:cubicBezTo>
                    <a:pt x="3440692" y="2643780"/>
                    <a:pt x="3437950" y="2644255"/>
                    <a:pt x="3435903" y="2643232"/>
                  </a:cubicBezTo>
                  <a:cubicBezTo>
                    <a:pt x="3433857" y="2642209"/>
                    <a:pt x="3432529" y="2641314"/>
                    <a:pt x="3431298" y="2639066"/>
                  </a:cubicBezTo>
                  <a:cubicBezTo>
                    <a:pt x="3430068" y="2636818"/>
                    <a:pt x="3428612" y="2634065"/>
                    <a:pt x="3428520" y="2629747"/>
                  </a:cubicBezTo>
                  <a:cubicBezTo>
                    <a:pt x="3428429" y="2625428"/>
                    <a:pt x="3429671" y="2617521"/>
                    <a:pt x="3430750" y="2613153"/>
                  </a:cubicBezTo>
                  <a:cubicBezTo>
                    <a:pt x="3429014" y="2613903"/>
                    <a:pt x="3424377" y="2617734"/>
                    <a:pt x="3418615" y="2618636"/>
                  </a:cubicBezTo>
                  <a:cubicBezTo>
                    <a:pt x="3412852" y="2619537"/>
                    <a:pt x="3402833" y="2617856"/>
                    <a:pt x="3396175" y="2618562"/>
                  </a:cubicBezTo>
                  <a:cubicBezTo>
                    <a:pt x="3389516" y="2619268"/>
                    <a:pt x="3381937" y="2619084"/>
                    <a:pt x="3378665" y="2622874"/>
                  </a:cubicBezTo>
                  <a:cubicBezTo>
                    <a:pt x="3375394" y="2626663"/>
                    <a:pt x="3381053" y="2634821"/>
                    <a:pt x="3376545" y="2641298"/>
                  </a:cubicBezTo>
                  <a:cubicBezTo>
                    <a:pt x="3372036" y="2647774"/>
                    <a:pt x="3374668" y="2641150"/>
                    <a:pt x="3366969" y="2644841"/>
                  </a:cubicBezTo>
                  <a:cubicBezTo>
                    <a:pt x="3359269" y="2648532"/>
                    <a:pt x="3341647" y="2664455"/>
                    <a:pt x="3330346" y="2663443"/>
                  </a:cubicBezTo>
                  <a:cubicBezTo>
                    <a:pt x="3332097" y="2658848"/>
                    <a:pt x="3336616" y="2657067"/>
                    <a:pt x="3330639" y="2652588"/>
                  </a:cubicBezTo>
                  <a:cubicBezTo>
                    <a:pt x="3326965" y="2655788"/>
                    <a:pt x="3324676" y="2661624"/>
                    <a:pt x="3315981" y="2659095"/>
                  </a:cubicBezTo>
                  <a:cubicBezTo>
                    <a:pt x="3311894" y="2661172"/>
                    <a:pt x="3308903" y="2664267"/>
                    <a:pt x="3306113" y="2665052"/>
                  </a:cubicBezTo>
                  <a:cubicBezTo>
                    <a:pt x="3305370" y="2670188"/>
                    <a:pt x="3305217" y="2671843"/>
                    <a:pt x="3302311" y="2674554"/>
                  </a:cubicBezTo>
                  <a:cubicBezTo>
                    <a:pt x="3299405" y="2677265"/>
                    <a:pt x="3299187" y="2678562"/>
                    <a:pt x="3288677" y="2681316"/>
                  </a:cubicBezTo>
                  <a:cubicBezTo>
                    <a:pt x="3289171" y="2677161"/>
                    <a:pt x="3294789" y="2677212"/>
                    <a:pt x="3294272" y="2671886"/>
                  </a:cubicBezTo>
                  <a:cubicBezTo>
                    <a:pt x="3284031" y="2678077"/>
                    <a:pt x="3276832" y="2675052"/>
                    <a:pt x="3271757" y="2679048"/>
                  </a:cubicBezTo>
                  <a:cubicBezTo>
                    <a:pt x="3266682" y="2683044"/>
                    <a:pt x="3264468" y="2685481"/>
                    <a:pt x="3263823" y="2695862"/>
                  </a:cubicBezTo>
                  <a:cubicBezTo>
                    <a:pt x="3261388" y="2688586"/>
                    <a:pt x="3259666" y="2686289"/>
                    <a:pt x="3259703" y="2681452"/>
                  </a:cubicBezTo>
                  <a:cubicBezTo>
                    <a:pt x="3257436" y="2682757"/>
                    <a:pt x="3258799" y="2680308"/>
                    <a:pt x="3254319" y="2684752"/>
                  </a:cubicBezTo>
                  <a:cubicBezTo>
                    <a:pt x="3253167" y="2678703"/>
                    <a:pt x="3252755" y="2684813"/>
                    <a:pt x="3254321" y="2675868"/>
                  </a:cubicBezTo>
                  <a:cubicBezTo>
                    <a:pt x="3251281" y="2675625"/>
                    <a:pt x="3238723" y="2677582"/>
                    <a:pt x="3234800" y="2677150"/>
                  </a:cubicBezTo>
                  <a:cubicBezTo>
                    <a:pt x="3230876" y="2676718"/>
                    <a:pt x="3233175" y="2674524"/>
                    <a:pt x="3230782" y="2673274"/>
                  </a:cubicBezTo>
                  <a:cubicBezTo>
                    <a:pt x="3228645" y="2680470"/>
                    <a:pt x="3219398" y="2686963"/>
                    <a:pt x="3217625" y="2686799"/>
                  </a:cubicBezTo>
                  <a:cubicBezTo>
                    <a:pt x="3215852" y="2686635"/>
                    <a:pt x="3223473" y="2679946"/>
                    <a:pt x="3220146" y="2672288"/>
                  </a:cubicBezTo>
                  <a:cubicBezTo>
                    <a:pt x="3218866" y="2671795"/>
                    <a:pt x="3215534" y="2679137"/>
                    <a:pt x="3213019" y="2677699"/>
                  </a:cubicBezTo>
                  <a:cubicBezTo>
                    <a:pt x="3213830" y="2671398"/>
                    <a:pt x="3211106" y="2669114"/>
                    <a:pt x="3208121" y="2667243"/>
                  </a:cubicBezTo>
                  <a:cubicBezTo>
                    <a:pt x="3209742" y="2676120"/>
                    <a:pt x="3198422" y="2681719"/>
                    <a:pt x="3194340" y="2682084"/>
                  </a:cubicBezTo>
                  <a:cubicBezTo>
                    <a:pt x="3190259" y="2682449"/>
                    <a:pt x="3187153" y="2674993"/>
                    <a:pt x="3183632" y="2669436"/>
                  </a:cubicBezTo>
                  <a:cubicBezTo>
                    <a:pt x="3179087" y="2670788"/>
                    <a:pt x="3182677" y="2677879"/>
                    <a:pt x="3177821" y="2682522"/>
                  </a:cubicBezTo>
                  <a:cubicBezTo>
                    <a:pt x="3172965" y="2687165"/>
                    <a:pt x="3170541" y="2681121"/>
                    <a:pt x="3169853" y="2683472"/>
                  </a:cubicBezTo>
                  <a:cubicBezTo>
                    <a:pt x="3169164" y="2685823"/>
                    <a:pt x="3169692" y="2691140"/>
                    <a:pt x="3173690" y="2696630"/>
                  </a:cubicBezTo>
                  <a:cubicBezTo>
                    <a:pt x="3155679" y="2690348"/>
                    <a:pt x="3164664" y="2683679"/>
                    <a:pt x="3161593" y="2679562"/>
                  </a:cubicBezTo>
                  <a:cubicBezTo>
                    <a:pt x="3158523" y="2675444"/>
                    <a:pt x="3154810" y="2675653"/>
                    <a:pt x="3155267" y="2671925"/>
                  </a:cubicBezTo>
                  <a:cubicBezTo>
                    <a:pt x="3155724" y="2668197"/>
                    <a:pt x="3166528" y="2661403"/>
                    <a:pt x="3164334" y="2657193"/>
                  </a:cubicBezTo>
                  <a:cubicBezTo>
                    <a:pt x="3161374" y="2658101"/>
                    <a:pt x="3157365" y="2662494"/>
                    <a:pt x="3154136" y="2663042"/>
                  </a:cubicBezTo>
                  <a:cubicBezTo>
                    <a:pt x="3150908" y="2663590"/>
                    <a:pt x="3146972" y="2662804"/>
                    <a:pt x="3144962" y="2660483"/>
                  </a:cubicBezTo>
                  <a:cubicBezTo>
                    <a:pt x="3142952" y="2658162"/>
                    <a:pt x="3144317" y="2650127"/>
                    <a:pt x="3142075" y="2649116"/>
                  </a:cubicBezTo>
                  <a:cubicBezTo>
                    <a:pt x="3139833" y="2648105"/>
                    <a:pt x="3139470" y="2647815"/>
                    <a:pt x="3132792" y="2656974"/>
                  </a:cubicBezTo>
                  <a:cubicBezTo>
                    <a:pt x="3127393" y="2644892"/>
                    <a:pt x="3144019" y="2639199"/>
                    <a:pt x="3149349" y="2642137"/>
                  </a:cubicBezTo>
                  <a:cubicBezTo>
                    <a:pt x="3154168" y="2638421"/>
                    <a:pt x="3154173" y="2637902"/>
                    <a:pt x="3158377" y="2638773"/>
                  </a:cubicBezTo>
                  <a:cubicBezTo>
                    <a:pt x="3162580" y="2639644"/>
                    <a:pt x="3166137" y="2654886"/>
                    <a:pt x="3174569" y="2647362"/>
                  </a:cubicBezTo>
                  <a:cubicBezTo>
                    <a:pt x="3172253" y="2642652"/>
                    <a:pt x="3162192" y="2641427"/>
                    <a:pt x="3160090" y="2638156"/>
                  </a:cubicBezTo>
                  <a:cubicBezTo>
                    <a:pt x="3157988" y="2634885"/>
                    <a:pt x="3157844" y="2631117"/>
                    <a:pt x="3161958" y="2627736"/>
                  </a:cubicBezTo>
                  <a:cubicBezTo>
                    <a:pt x="3160697" y="2624867"/>
                    <a:pt x="3160169" y="2623303"/>
                    <a:pt x="3152527" y="2620939"/>
                  </a:cubicBezTo>
                  <a:cubicBezTo>
                    <a:pt x="3163312" y="2616784"/>
                    <a:pt x="3165924" y="2622821"/>
                    <a:pt x="3170365" y="2623533"/>
                  </a:cubicBezTo>
                  <a:cubicBezTo>
                    <a:pt x="3174805" y="2624245"/>
                    <a:pt x="3175920" y="2621766"/>
                    <a:pt x="3179173" y="2625214"/>
                  </a:cubicBezTo>
                  <a:cubicBezTo>
                    <a:pt x="3182426" y="2628661"/>
                    <a:pt x="3184899" y="2641070"/>
                    <a:pt x="3189883" y="2644219"/>
                  </a:cubicBezTo>
                  <a:cubicBezTo>
                    <a:pt x="3194866" y="2647368"/>
                    <a:pt x="3202530" y="2645412"/>
                    <a:pt x="3209073" y="2644108"/>
                  </a:cubicBezTo>
                  <a:cubicBezTo>
                    <a:pt x="3215615" y="2642805"/>
                    <a:pt x="3221090" y="2637811"/>
                    <a:pt x="3229138" y="2636398"/>
                  </a:cubicBezTo>
                  <a:cubicBezTo>
                    <a:pt x="3237185" y="2634985"/>
                    <a:pt x="3249949" y="2636422"/>
                    <a:pt x="3257357" y="2635630"/>
                  </a:cubicBezTo>
                  <a:cubicBezTo>
                    <a:pt x="3264765" y="2634839"/>
                    <a:pt x="3267413" y="2633602"/>
                    <a:pt x="3273583" y="2631646"/>
                  </a:cubicBezTo>
                  <a:cubicBezTo>
                    <a:pt x="3279754" y="2629691"/>
                    <a:pt x="3291930" y="2626963"/>
                    <a:pt x="3294379" y="2623899"/>
                  </a:cubicBezTo>
                  <a:cubicBezTo>
                    <a:pt x="3291710" y="2619300"/>
                    <a:pt x="3289489" y="2618479"/>
                    <a:pt x="3287254" y="2615055"/>
                  </a:cubicBezTo>
                  <a:cubicBezTo>
                    <a:pt x="3285018" y="2611632"/>
                    <a:pt x="3282788" y="2604297"/>
                    <a:pt x="3280966" y="2603359"/>
                  </a:cubicBezTo>
                  <a:cubicBezTo>
                    <a:pt x="3279145" y="2602420"/>
                    <a:pt x="3278049" y="2598646"/>
                    <a:pt x="3276325" y="2609425"/>
                  </a:cubicBezTo>
                  <a:cubicBezTo>
                    <a:pt x="3268971" y="2608176"/>
                    <a:pt x="3271792" y="2599659"/>
                    <a:pt x="3270111" y="2598423"/>
                  </a:cubicBezTo>
                  <a:cubicBezTo>
                    <a:pt x="3268430" y="2597186"/>
                    <a:pt x="3267279" y="2596442"/>
                    <a:pt x="3266237" y="2602005"/>
                  </a:cubicBezTo>
                  <a:cubicBezTo>
                    <a:pt x="3260077" y="2599892"/>
                    <a:pt x="3263880" y="2595604"/>
                    <a:pt x="3260791" y="2594953"/>
                  </a:cubicBezTo>
                  <a:cubicBezTo>
                    <a:pt x="3257702" y="2594301"/>
                    <a:pt x="3251993" y="2598918"/>
                    <a:pt x="3247704" y="2598095"/>
                  </a:cubicBezTo>
                  <a:cubicBezTo>
                    <a:pt x="3243416" y="2597273"/>
                    <a:pt x="3236387" y="2593765"/>
                    <a:pt x="3235059" y="2590018"/>
                  </a:cubicBezTo>
                  <a:cubicBezTo>
                    <a:pt x="3233731" y="2586272"/>
                    <a:pt x="3232555" y="2582600"/>
                    <a:pt x="3239739" y="2575618"/>
                  </a:cubicBezTo>
                  <a:cubicBezTo>
                    <a:pt x="3239757" y="2582199"/>
                    <a:pt x="3242863" y="2585188"/>
                    <a:pt x="3245403" y="2586765"/>
                  </a:cubicBezTo>
                  <a:cubicBezTo>
                    <a:pt x="3247943" y="2588343"/>
                    <a:pt x="3252736" y="2586644"/>
                    <a:pt x="3254978" y="2585085"/>
                  </a:cubicBezTo>
                  <a:cubicBezTo>
                    <a:pt x="3257220" y="2583525"/>
                    <a:pt x="3259707" y="2580235"/>
                    <a:pt x="3258854" y="2577409"/>
                  </a:cubicBezTo>
                  <a:cubicBezTo>
                    <a:pt x="3258001" y="2574583"/>
                    <a:pt x="3249789" y="2573262"/>
                    <a:pt x="3249862" y="2568127"/>
                  </a:cubicBezTo>
                  <a:cubicBezTo>
                    <a:pt x="3249935" y="2562991"/>
                    <a:pt x="3254454" y="2563083"/>
                    <a:pt x="3257757" y="2560414"/>
                  </a:cubicBezTo>
                  <a:cubicBezTo>
                    <a:pt x="3257146" y="2557680"/>
                    <a:pt x="3255094" y="2555547"/>
                    <a:pt x="3252786" y="2555188"/>
                  </a:cubicBezTo>
                  <a:cubicBezTo>
                    <a:pt x="3250477" y="2554828"/>
                    <a:pt x="3246249" y="2558186"/>
                    <a:pt x="3243904" y="2558259"/>
                  </a:cubicBezTo>
                  <a:cubicBezTo>
                    <a:pt x="3241559" y="2558332"/>
                    <a:pt x="3240517" y="2555102"/>
                    <a:pt x="3238714" y="2555626"/>
                  </a:cubicBezTo>
                  <a:cubicBezTo>
                    <a:pt x="3236911" y="2556150"/>
                    <a:pt x="3235425" y="2557330"/>
                    <a:pt x="3233085" y="2561401"/>
                  </a:cubicBezTo>
                  <a:cubicBezTo>
                    <a:pt x="3230490" y="2557539"/>
                    <a:pt x="3226767" y="2554356"/>
                    <a:pt x="3234913" y="2548063"/>
                  </a:cubicBezTo>
                  <a:cubicBezTo>
                    <a:pt x="3234359" y="2543050"/>
                    <a:pt x="3235577" y="2540448"/>
                    <a:pt x="3238970" y="2538998"/>
                  </a:cubicBezTo>
                  <a:cubicBezTo>
                    <a:pt x="3242363" y="2537548"/>
                    <a:pt x="3249732" y="2538304"/>
                    <a:pt x="3255271" y="2539364"/>
                  </a:cubicBezTo>
                  <a:cubicBezTo>
                    <a:pt x="3255180" y="2532747"/>
                    <a:pt x="3244617" y="2537281"/>
                    <a:pt x="3240980" y="2531797"/>
                  </a:cubicBezTo>
                  <a:cubicBezTo>
                    <a:pt x="3238873" y="2528621"/>
                    <a:pt x="3243168" y="2522829"/>
                    <a:pt x="3242663" y="2520283"/>
                  </a:cubicBezTo>
                  <a:cubicBezTo>
                    <a:pt x="3242157" y="2517737"/>
                    <a:pt x="3236923" y="2517635"/>
                    <a:pt x="3237946" y="2516520"/>
                  </a:cubicBezTo>
                  <a:cubicBezTo>
                    <a:pt x="3238969" y="2515406"/>
                    <a:pt x="3246202" y="2512756"/>
                    <a:pt x="3248803" y="2513597"/>
                  </a:cubicBezTo>
                  <a:cubicBezTo>
                    <a:pt x="3251404" y="2514437"/>
                    <a:pt x="3253706" y="2517800"/>
                    <a:pt x="3253553" y="2521565"/>
                  </a:cubicBezTo>
                  <a:cubicBezTo>
                    <a:pt x="3255703" y="2523538"/>
                    <a:pt x="3257513" y="2521485"/>
                    <a:pt x="3260169" y="2524159"/>
                  </a:cubicBezTo>
                  <a:cubicBezTo>
                    <a:pt x="3264452" y="2528472"/>
                    <a:pt x="3265890" y="2539315"/>
                    <a:pt x="3266968" y="2539765"/>
                  </a:cubicBezTo>
                  <a:cubicBezTo>
                    <a:pt x="3272141" y="2533050"/>
                    <a:pt x="3264555" y="2531859"/>
                    <a:pt x="3265615" y="2528399"/>
                  </a:cubicBezTo>
                  <a:cubicBezTo>
                    <a:pt x="3266675" y="2524939"/>
                    <a:pt x="3272566" y="2521911"/>
                    <a:pt x="3273327" y="2519006"/>
                  </a:cubicBezTo>
                  <a:cubicBezTo>
                    <a:pt x="3274089" y="2516100"/>
                    <a:pt x="3271866" y="2514077"/>
                    <a:pt x="3270185" y="2510964"/>
                  </a:cubicBezTo>
                  <a:cubicBezTo>
                    <a:pt x="3276515" y="2510793"/>
                    <a:pt x="3279821" y="2515503"/>
                    <a:pt x="3282136" y="2517982"/>
                  </a:cubicBezTo>
                  <a:cubicBezTo>
                    <a:pt x="3284450" y="2520461"/>
                    <a:pt x="3283887" y="2523290"/>
                    <a:pt x="3284072" y="2525840"/>
                  </a:cubicBezTo>
                  <a:cubicBezTo>
                    <a:pt x="3284258" y="2528389"/>
                    <a:pt x="3283886" y="2530926"/>
                    <a:pt x="3283247" y="2533277"/>
                  </a:cubicBezTo>
                  <a:cubicBezTo>
                    <a:pt x="3282607" y="2535629"/>
                    <a:pt x="3280707" y="2536314"/>
                    <a:pt x="3279468" y="2539692"/>
                  </a:cubicBezTo>
                  <a:cubicBezTo>
                    <a:pt x="3278229" y="2543069"/>
                    <a:pt x="3276349" y="2549335"/>
                    <a:pt x="3275813" y="2553544"/>
                  </a:cubicBezTo>
                  <a:cubicBezTo>
                    <a:pt x="3275277" y="2557753"/>
                    <a:pt x="3274637" y="2561792"/>
                    <a:pt x="3276251" y="2564947"/>
                  </a:cubicBezTo>
                  <a:cubicBezTo>
                    <a:pt x="3277865" y="2568102"/>
                    <a:pt x="3282013" y="2569594"/>
                    <a:pt x="3285497" y="2572475"/>
                  </a:cubicBezTo>
                  <a:cubicBezTo>
                    <a:pt x="3288982" y="2575356"/>
                    <a:pt x="3294544" y="2579490"/>
                    <a:pt x="3297158" y="2582233"/>
                  </a:cubicBezTo>
                  <a:cubicBezTo>
                    <a:pt x="3297724" y="2577298"/>
                    <a:pt x="3299418" y="2568972"/>
                    <a:pt x="3300411" y="2564106"/>
                  </a:cubicBezTo>
                  <a:cubicBezTo>
                    <a:pt x="3301404" y="2559239"/>
                    <a:pt x="3302184" y="2556311"/>
                    <a:pt x="3303116" y="2553034"/>
                  </a:cubicBezTo>
                  <a:cubicBezTo>
                    <a:pt x="3304047" y="2549757"/>
                    <a:pt x="3306067" y="2546815"/>
                    <a:pt x="3306002" y="2544443"/>
                  </a:cubicBezTo>
                  <a:cubicBezTo>
                    <a:pt x="3305938" y="2542072"/>
                    <a:pt x="3302235" y="2540945"/>
                    <a:pt x="3302728" y="2538807"/>
                  </a:cubicBezTo>
                  <a:cubicBezTo>
                    <a:pt x="3307463" y="2536937"/>
                    <a:pt x="3311506" y="2522603"/>
                    <a:pt x="3314958" y="2518895"/>
                  </a:cubicBezTo>
                  <a:cubicBezTo>
                    <a:pt x="3310733" y="2516210"/>
                    <a:pt x="3310439" y="2515721"/>
                    <a:pt x="3309110" y="2511951"/>
                  </a:cubicBezTo>
                  <a:cubicBezTo>
                    <a:pt x="3313156" y="2510739"/>
                    <a:pt x="3322640" y="2498172"/>
                    <a:pt x="3327203" y="2495505"/>
                  </a:cubicBezTo>
                  <a:cubicBezTo>
                    <a:pt x="3325112" y="2489767"/>
                    <a:pt x="3327860" y="2480580"/>
                    <a:pt x="3330346" y="2478777"/>
                  </a:cubicBezTo>
                  <a:cubicBezTo>
                    <a:pt x="3332832" y="2476974"/>
                    <a:pt x="3337493" y="2481585"/>
                    <a:pt x="3340581" y="2483151"/>
                  </a:cubicBezTo>
                  <a:cubicBezTo>
                    <a:pt x="3343413" y="2476117"/>
                    <a:pt x="3348865" y="2480106"/>
                    <a:pt x="3353482" y="2479497"/>
                  </a:cubicBezTo>
                  <a:cubicBezTo>
                    <a:pt x="3356755" y="2477544"/>
                    <a:pt x="3362668" y="2477615"/>
                    <a:pt x="3368285" y="2479497"/>
                  </a:cubicBezTo>
                  <a:cubicBezTo>
                    <a:pt x="3373902" y="2481379"/>
                    <a:pt x="3383004" y="2487013"/>
                    <a:pt x="3387183" y="2490790"/>
                  </a:cubicBezTo>
                  <a:cubicBezTo>
                    <a:pt x="3391361" y="2494566"/>
                    <a:pt x="3393149" y="2495520"/>
                    <a:pt x="3393358" y="2502156"/>
                  </a:cubicBezTo>
                  <a:cubicBezTo>
                    <a:pt x="3394911" y="2505567"/>
                    <a:pt x="3398636" y="2507614"/>
                    <a:pt x="3396502" y="2511257"/>
                  </a:cubicBezTo>
                  <a:cubicBezTo>
                    <a:pt x="3405885" y="2511828"/>
                    <a:pt x="3408793" y="2514998"/>
                    <a:pt x="3408953" y="2516732"/>
                  </a:cubicBezTo>
                  <a:cubicBezTo>
                    <a:pt x="3409631" y="2524119"/>
                    <a:pt x="3400711" y="2528301"/>
                    <a:pt x="3398804" y="2529605"/>
                  </a:cubicBezTo>
                  <a:cubicBezTo>
                    <a:pt x="3400736" y="2534235"/>
                    <a:pt x="3401235" y="2535501"/>
                    <a:pt x="3400340" y="2539254"/>
                  </a:cubicBezTo>
                  <a:cubicBezTo>
                    <a:pt x="3399444" y="2543006"/>
                    <a:pt x="3395740" y="2547735"/>
                    <a:pt x="3393431" y="2552121"/>
                  </a:cubicBezTo>
                  <a:cubicBezTo>
                    <a:pt x="3391123" y="2556507"/>
                    <a:pt x="3387638" y="2562303"/>
                    <a:pt x="3386487" y="2565568"/>
                  </a:cubicBezTo>
                  <a:cubicBezTo>
                    <a:pt x="3385335" y="2568832"/>
                    <a:pt x="3383551" y="2571281"/>
                    <a:pt x="3386524" y="2571707"/>
                  </a:cubicBezTo>
                  <a:cubicBezTo>
                    <a:pt x="3389496" y="2572134"/>
                    <a:pt x="3397660" y="2569022"/>
                    <a:pt x="3404324" y="2568127"/>
                  </a:cubicBezTo>
                  <a:cubicBezTo>
                    <a:pt x="3410988" y="2567231"/>
                    <a:pt x="3419553" y="2566476"/>
                    <a:pt x="3426510" y="2566335"/>
                  </a:cubicBezTo>
                  <a:cubicBezTo>
                    <a:pt x="3433467" y="2566195"/>
                    <a:pt x="3436659" y="2565860"/>
                    <a:pt x="3446065" y="2567285"/>
                  </a:cubicBezTo>
                  <a:cubicBezTo>
                    <a:pt x="3455470" y="2568711"/>
                    <a:pt x="3472361" y="2572749"/>
                    <a:pt x="3482943" y="2574887"/>
                  </a:cubicBezTo>
                  <a:cubicBezTo>
                    <a:pt x="3493525" y="2577025"/>
                    <a:pt x="3496819" y="2580156"/>
                    <a:pt x="3509557" y="2580114"/>
                  </a:cubicBezTo>
                  <a:cubicBezTo>
                    <a:pt x="3522294" y="2580071"/>
                    <a:pt x="3546431" y="2579125"/>
                    <a:pt x="3559370" y="2574631"/>
                  </a:cubicBezTo>
                  <a:cubicBezTo>
                    <a:pt x="3572309" y="2570137"/>
                    <a:pt x="3586667" y="2560303"/>
                    <a:pt x="3587191" y="2553150"/>
                  </a:cubicBezTo>
                  <a:cubicBezTo>
                    <a:pt x="3587716" y="2545996"/>
                    <a:pt x="3580310" y="2536568"/>
                    <a:pt x="3562516" y="2531709"/>
                  </a:cubicBezTo>
                  <a:cubicBezTo>
                    <a:pt x="3544722" y="2526850"/>
                    <a:pt x="3501942" y="2527270"/>
                    <a:pt x="3480426" y="2523995"/>
                  </a:cubicBezTo>
                  <a:cubicBezTo>
                    <a:pt x="3458910" y="2520720"/>
                    <a:pt x="3444093" y="2517832"/>
                    <a:pt x="3433418" y="2512061"/>
                  </a:cubicBezTo>
                  <a:cubicBezTo>
                    <a:pt x="3422742" y="2506290"/>
                    <a:pt x="3416283" y="2497816"/>
                    <a:pt x="3416372" y="2489368"/>
                  </a:cubicBezTo>
                  <a:cubicBezTo>
                    <a:pt x="3416462" y="2480921"/>
                    <a:pt x="3417511" y="2470644"/>
                    <a:pt x="3433955" y="2461377"/>
                  </a:cubicBezTo>
                  <a:cubicBezTo>
                    <a:pt x="3434722" y="2453647"/>
                    <a:pt x="3433809" y="2451175"/>
                    <a:pt x="3438176" y="2445942"/>
                  </a:cubicBezTo>
                  <a:cubicBezTo>
                    <a:pt x="3442542" y="2440709"/>
                    <a:pt x="3452231" y="2434749"/>
                    <a:pt x="3460155" y="2429980"/>
                  </a:cubicBezTo>
                  <a:cubicBezTo>
                    <a:pt x="3468079" y="2425211"/>
                    <a:pt x="3478471" y="2421754"/>
                    <a:pt x="3485721" y="2417328"/>
                  </a:cubicBezTo>
                  <a:cubicBezTo>
                    <a:pt x="3492972" y="2412902"/>
                    <a:pt x="3493458" y="2414158"/>
                    <a:pt x="3503658" y="2403424"/>
                  </a:cubicBezTo>
                  <a:cubicBezTo>
                    <a:pt x="3507138" y="2413926"/>
                    <a:pt x="3497550" y="2427038"/>
                    <a:pt x="3485637" y="2438404"/>
                  </a:cubicBezTo>
                  <a:cubicBezTo>
                    <a:pt x="3499260" y="2437675"/>
                    <a:pt x="3511015" y="2418692"/>
                    <a:pt x="3520884" y="2411949"/>
                  </a:cubicBezTo>
                  <a:cubicBezTo>
                    <a:pt x="3530752" y="2405206"/>
                    <a:pt x="3536216" y="2397921"/>
                    <a:pt x="3548880" y="2393645"/>
                  </a:cubicBezTo>
                  <a:cubicBezTo>
                    <a:pt x="3555213" y="2391507"/>
                    <a:pt x="3563581" y="2389407"/>
                    <a:pt x="3572013" y="2388308"/>
                  </a:cubicBezTo>
                  <a:close/>
                  <a:moveTo>
                    <a:pt x="3835993" y="2375596"/>
                  </a:moveTo>
                  <a:cubicBezTo>
                    <a:pt x="3850373" y="2375006"/>
                    <a:pt x="3866023" y="2390889"/>
                    <a:pt x="3864512" y="2410438"/>
                  </a:cubicBezTo>
                  <a:cubicBezTo>
                    <a:pt x="3848411" y="2397643"/>
                    <a:pt x="3838788" y="2404041"/>
                    <a:pt x="3835102" y="2411638"/>
                  </a:cubicBezTo>
                  <a:lnTo>
                    <a:pt x="3833644" y="2417832"/>
                  </a:lnTo>
                  <a:lnTo>
                    <a:pt x="3847315" y="2421208"/>
                  </a:lnTo>
                  <a:cubicBezTo>
                    <a:pt x="4039063" y="2475677"/>
                    <a:pt x="4166553" y="2611254"/>
                    <a:pt x="4233024" y="2698138"/>
                  </a:cubicBezTo>
                  <a:lnTo>
                    <a:pt x="4238219" y="2705085"/>
                  </a:lnTo>
                  <a:lnTo>
                    <a:pt x="4240714" y="2699908"/>
                  </a:lnTo>
                  <a:cubicBezTo>
                    <a:pt x="4249529" y="2686560"/>
                    <a:pt x="4268914" y="2680110"/>
                    <a:pt x="4291976" y="2679577"/>
                  </a:cubicBezTo>
                  <a:cubicBezTo>
                    <a:pt x="4287618" y="2709935"/>
                    <a:pt x="4269500" y="2719663"/>
                    <a:pt x="4254620" y="2725036"/>
                  </a:cubicBezTo>
                  <a:lnTo>
                    <a:pt x="4253169" y="2725527"/>
                  </a:lnTo>
                  <a:lnTo>
                    <a:pt x="4259662" y="2734594"/>
                  </a:lnTo>
                  <a:cubicBezTo>
                    <a:pt x="4330081" y="2837107"/>
                    <a:pt x="4394165" y="2993123"/>
                    <a:pt x="4413074" y="3125906"/>
                  </a:cubicBezTo>
                  <a:lnTo>
                    <a:pt x="4416423" y="3154381"/>
                  </a:lnTo>
                  <a:lnTo>
                    <a:pt x="4421150" y="3153288"/>
                  </a:lnTo>
                  <a:cubicBezTo>
                    <a:pt x="4434532" y="3149059"/>
                    <a:pt x="4436925" y="3139383"/>
                    <a:pt x="4425091" y="3124251"/>
                  </a:cubicBezTo>
                  <a:cubicBezTo>
                    <a:pt x="4450737" y="3115974"/>
                    <a:pt x="4484905" y="3172365"/>
                    <a:pt x="4431267" y="3172892"/>
                  </a:cubicBezTo>
                  <a:cubicBezTo>
                    <a:pt x="4438734" y="3182094"/>
                    <a:pt x="4444044" y="3190410"/>
                    <a:pt x="4446203" y="3209930"/>
                  </a:cubicBezTo>
                  <a:cubicBezTo>
                    <a:pt x="4420292" y="3208906"/>
                    <a:pt x="4418181" y="3205486"/>
                    <a:pt x="4408337" y="3196808"/>
                  </a:cubicBezTo>
                  <a:cubicBezTo>
                    <a:pt x="4409627" y="3240454"/>
                    <a:pt x="4356170" y="3231696"/>
                    <a:pt x="4357971" y="3194771"/>
                  </a:cubicBezTo>
                  <a:cubicBezTo>
                    <a:pt x="4381973" y="3211106"/>
                    <a:pt x="4386446" y="3196573"/>
                    <a:pt x="4387307" y="3187023"/>
                  </a:cubicBezTo>
                  <a:lnTo>
                    <a:pt x="4387428" y="3184716"/>
                  </a:lnTo>
                  <a:lnTo>
                    <a:pt x="4110229" y="3184716"/>
                  </a:lnTo>
                  <a:lnTo>
                    <a:pt x="4111496" y="3187233"/>
                  </a:lnTo>
                  <a:cubicBezTo>
                    <a:pt x="4116993" y="3202629"/>
                    <a:pt x="4111218" y="3221938"/>
                    <a:pt x="4097005" y="3240108"/>
                  </a:cubicBezTo>
                  <a:cubicBezTo>
                    <a:pt x="4079591" y="3223563"/>
                    <a:pt x="4078549" y="3203840"/>
                    <a:pt x="4082237" y="3187442"/>
                  </a:cubicBezTo>
                  <a:lnTo>
                    <a:pt x="4083017" y="3184716"/>
                  </a:lnTo>
                  <a:lnTo>
                    <a:pt x="3834100" y="3184716"/>
                  </a:lnTo>
                  <a:lnTo>
                    <a:pt x="3835103" y="3188777"/>
                  </a:lnTo>
                  <a:cubicBezTo>
                    <a:pt x="3840275" y="3201985"/>
                    <a:pt x="3855252" y="3203631"/>
                    <a:pt x="3864915" y="3195234"/>
                  </a:cubicBezTo>
                  <a:cubicBezTo>
                    <a:pt x="3868502" y="3214855"/>
                    <a:pt x="3820840" y="3252136"/>
                    <a:pt x="3814807" y="3198237"/>
                  </a:cubicBezTo>
                  <a:cubicBezTo>
                    <a:pt x="3805335" y="3205359"/>
                    <a:pt x="3796828" y="3210358"/>
                    <a:pt x="3777242" y="3211794"/>
                  </a:cubicBezTo>
                  <a:cubicBezTo>
                    <a:pt x="3779223" y="3185939"/>
                    <a:pt x="3785346" y="3184494"/>
                    <a:pt x="3791755" y="3174438"/>
                  </a:cubicBezTo>
                  <a:cubicBezTo>
                    <a:pt x="3746508" y="3169203"/>
                    <a:pt x="3758575" y="3127626"/>
                    <a:pt x="3795653" y="3124183"/>
                  </a:cubicBezTo>
                  <a:cubicBezTo>
                    <a:pt x="3783164" y="3145631"/>
                    <a:pt x="3790473" y="3151469"/>
                    <a:pt x="3798469" y="3153254"/>
                  </a:cubicBezTo>
                  <a:lnTo>
                    <a:pt x="3805433" y="3154051"/>
                  </a:lnTo>
                  <a:lnTo>
                    <a:pt x="3805433" y="2795475"/>
                  </a:lnTo>
                  <a:lnTo>
                    <a:pt x="3802487" y="2796956"/>
                  </a:lnTo>
                  <a:cubicBezTo>
                    <a:pt x="3786894" y="2802686"/>
                    <a:pt x="3767736" y="2797767"/>
                    <a:pt x="3750043" y="2782966"/>
                  </a:cubicBezTo>
                  <a:cubicBezTo>
                    <a:pt x="3767197" y="2764727"/>
                    <a:pt x="3787437" y="2765039"/>
                    <a:pt x="3803775" y="2769115"/>
                  </a:cubicBezTo>
                  <a:lnTo>
                    <a:pt x="3805433" y="2769612"/>
                  </a:lnTo>
                  <a:lnTo>
                    <a:pt x="3805433" y="2439044"/>
                  </a:lnTo>
                  <a:lnTo>
                    <a:pt x="3799368" y="2439844"/>
                  </a:lnTo>
                  <a:cubicBezTo>
                    <a:pt x="3786663" y="2443479"/>
                    <a:pt x="3787347" y="2458298"/>
                    <a:pt x="3794562" y="2468872"/>
                  </a:cubicBezTo>
                  <a:cubicBezTo>
                    <a:pt x="3774658" y="2470152"/>
                    <a:pt x="3741531" y="2424940"/>
                    <a:pt x="3788165" y="2418116"/>
                  </a:cubicBezTo>
                  <a:cubicBezTo>
                    <a:pt x="3782193" y="2407879"/>
                    <a:pt x="3775795" y="2396790"/>
                    <a:pt x="3776649" y="2377170"/>
                  </a:cubicBezTo>
                  <a:cubicBezTo>
                    <a:pt x="3802098" y="2382146"/>
                    <a:pt x="3806221" y="2389681"/>
                    <a:pt x="3815462" y="2397216"/>
                  </a:cubicBezTo>
                  <a:cubicBezTo>
                    <a:pt x="3819194" y="2382235"/>
                    <a:pt x="3827365" y="2375950"/>
                    <a:pt x="3835993" y="2375596"/>
                  </a:cubicBezTo>
                  <a:close/>
                  <a:moveTo>
                    <a:pt x="3712377" y="2271634"/>
                  </a:moveTo>
                  <a:lnTo>
                    <a:pt x="3712377" y="3290810"/>
                  </a:lnTo>
                  <a:lnTo>
                    <a:pt x="4563972" y="3290809"/>
                  </a:lnTo>
                  <a:cubicBezTo>
                    <a:pt x="4549982" y="2503409"/>
                    <a:pt x="3980367" y="2281159"/>
                    <a:pt x="3712377" y="2271634"/>
                  </a:cubicBezTo>
                  <a:close/>
                  <a:moveTo>
                    <a:pt x="3670932" y="2264789"/>
                  </a:moveTo>
                  <a:cubicBezTo>
                    <a:pt x="3031821" y="2309883"/>
                    <a:pt x="2834600" y="2873414"/>
                    <a:pt x="2797434" y="3287330"/>
                  </a:cubicBezTo>
                  <a:lnTo>
                    <a:pt x="3663973" y="3287330"/>
                  </a:lnTo>
                  <a:cubicBezTo>
                    <a:pt x="3666293" y="2946483"/>
                    <a:pt x="3668612" y="2605636"/>
                    <a:pt x="3670932" y="2264789"/>
                  </a:cubicBezTo>
                  <a:close/>
                  <a:moveTo>
                    <a:pt x="5153865" y="2199614"/>
                  </a:moveTo>
                  <a:cubicBezTo>
                    <a:pt x="5115520" y="2201307"/>
                    <a:pt x="5086573" y="2251076"/>
                    <a:pt x="5089210" y="2310776"/>
                  </a:cubicBezTo>
                  <a:cubicBezTo>
                    <a:pt x="5091846" y="2370476"/>
                    <a:pt x="5125068" y="2417499"/>
                    <a:pt x="5163413" y="2415805"/>
                  </a:cubicBezTo>
                  <a:cubicBezTo>
                    <a:pt x="5201758" y="2414112"/>
                    <a:pt x="5230705" y="2364343"/>
                    <a:pt x="5228068" y="2304643"/>
                  </a:cubicBezTo>
                  <a:cubicBezTo>
                    <a:pt x="5225432" y="2244943"/>
                    <a:pt x="5192209" y="2197920"/>
                    <a:pt x="5153865" y="2199614"/>
                  </a:cubicBezTo>
                  <a:close/>
                  <a:moveTo>
                    <a:pt x="5397715" y="1948523"/>
                  </a:moveTo>
                  <a:cubicBezTo>
                    <a:pt x="5375862" y="1946579"/>
                    <a:pt x="5350208" y="1952091"/>
                    <a:pt x="5325931" y="1965520"/>
                  </a:cubicBezTo>
                  <a:cubicBezTo>
                    <a:pt x="5277378" y="1992378"/>
                    <a:pt x="5252721" y="2040732"/>
                    <a:pt x="5270859" y="2073523"/>
                  </a:cubicBezTo>
                  <a:cubicBezTo>
                    <a:pt x="5288998" y="2106313"/>
                    <a:pt x="5343062" y="2111122"/>
                    <a:pt x="5391616" y="2084264"/>
                  </a:cubicBezTo>
                  <a:cubicBezTo>
                    <a:pt x="5440169" y="2057406"/>
                    <a:pt x="5464826" y="2009052"/>
                    <a:pt x="5446688" y="1976261"/>
                  </a:cubicBezTo>
                  <a:cubicBezTo>
                    <a:pt x="5437618" y="1959866"/>
                    <a:pt x="5419568" y="1950466"/>
                    <a:pt x="5397715" y="1948523"/>
                  </a:cubicBezTo>
                  <a:close/>
                  <a:moveTo>
                    <a:pt x="5405707" y="1906250"/>
                  </a:moveTo>
                  <a:cubicBezTo>
                    <a:pt x="5437766" y="1911180"/>
                    <a:pt x="5464920" y="1927469"/>
                    <a:pt x="5479568" y="1953950"/>
                  </a:cubicBezTo>
                  <a:cubicBezTo>
                    <a:pt x="5508865" y="2006912"/>
                    <a:pt x="5477046" y="2080585"/>
                    <a:pt x="5408500" y="2118502"/>
                  </a:cubicBezTo>
                  <a:cubicBezTo>
                    <a:pt x="5339953" y="2156419"/>
                    <a:pt x="5260635" y="2144223"/>
                    <a:pt x="5231339" y="2091261"/>
                  </a:cubicBezTo>
                  <a:cubicBezTo>
                    <a:pt x="5202042" y="2038299"/>
                    <a:pt x="5233861" y="1964627"/>
                    <a:pt x="5302407" y="1926709"/>
                  </a:cubicBezTo>
                  <a:cubicBezTo>
                    <a:pt x="5336681" y="1907751"/>
                    <a:pt x="5373647" y="1901320"/>
                    <a:pt x="5405707" y="1906250"/>
                  </a:cubicBezTo>
                  <a:close/>
                  <a:moveTo>
                    <a:pt x="5647301" y="1788468"/>
                  </a:moveTo>
                  <a:cubicBezTo>
                    <a:pt x="5626058" y="1873639"/>
                    <a:pt x="5591627" y="1946158"/>
                    <a:pt x="5570383" y="2031330"/>
                  </a:cubicBezTo>
                  <a:lnTo>
                    <a:pt x="6358692" y="2488869"/>
                  </a:lnTo>
                  <a:cubicBezTo>
                    <a:pt x="6421930" y="2427989"/>
                    <a:pt x="6467625" y="2361983"/>
                    <a:pt x="6530862" y="2301103"/>
                  </a:cubicBezTo>
                  <a:lnTo>
                    <a:pt x="6464692" y="2244784"/>
                  </a:lnTo>
                  <a:cubicBezTo>
                    <a:pt x="6463353" y="2264206"/>
                    <a:pt x="6468022" y="2306216"/>
                    <a:pt x="6441311" y="2342459"/>
                  </a:cubicBezTo>
                  <a:cubicBezTo>
                    <a:pt x="6419411" y="2302333"/>
                    <a:pt x="6417817" y="2300756"/>
                    <a:pt x="6416796" y="2275001"/>
                  </a:cubicBezTo>
                  <a:cubicBezTo>
                    <a:pt x="6396294" y="2299565"/>
                    <a:pt x="6380512" y="2332051"/>
                    <a:pt x="6358398" y="2358507"/>
                  </a:cubicBezTo>
                  <a:cubicBezTo>
                    <a:pt x="6383747" y="2353189"/>
                    <a:pt x="6378768" y="2346409"/>
                    <a:pt x="6418354" y="2371193"/>
                  </a:cubicBezTo>
                  <a:cubicBezTo>
                    <a:pt x="6386380" y="2407621"/>
                    <a:pt x="6342543" y="2396896"/>
                    <a:pt x="6314151" y="2384676"/>
                  </a:cubicBezTo>
                  <a:cubicBezTo>
                    <a:pt x="6285759" y="2372455"/>
                    <a:pt x="6244927" y="2326639"/>
                    <a:pt x="6247999" y="2297870"/>
                  </a:cubicBezTo>
                  <a:cubicBezTo>
                    <a:pt x="6244634" y="2276142"/>
                    <a:pt x="6305503" y="2256749"/>
                    <a:pt x="6330108" y="2334199"/>
                  </a:cubicBezTo>
                  <a:cubicBezTo>
                    <a:pt x="6344206" y="2319897"/>
                    <a:pt x="6417987" y="2258905"/>
                    <a:pt x="6314161" y="2211181"/>
                  </a:cubicBezTo>
                  <a:cubicBezTo>
                    <a:pt x="6370709" y="2168999"/>
                    <a:pt x="6391654" y="2113630"/>
                    <a:pt x="6373940" y="2054395"/>
                  </a:cubicBezTo>
                  <a:cubicBezTo>
                    <a:pt x="6341383" y="2057810"/>
                    <a:pt x="6284435" y="2082788"/>
                    <a:pt x="6258154" y="2178783"/>
                  </a:cubicBezTo>
                  <a:cubicBezTo>
                    <a:pt x="6191613" y="2066761"/>
                    <a:pt x="6151346" y="2176485"/>
                    <a:pt x="6142225" y="2192534"/>
                  </a:cubicBezTo>
                  <a:cubicBezTo>
                    <a:pt x="6246652" y="2200400"/>
                    <a:pt x="6207252" y="2265758"/>
                    <a:pt x="6184729" y="2265491"/>
                  </a:cubicBezTo>
                  <a:cubicBezTo>
                    <a:pt x="6073145" y="2264168"/>
                    <a:pt x="6047760" y="2188338"/>
                    <a:pt x="6070735" y="2125459"/>
                  </a:cubicBezTo>
                  <a:cubicBezTo>
                    <a:pt x="6094234" y="2135921"/>
                    <a:pt x="6102032" y="2152819"/>
                    <a:pt x="6106219" y="2186112"/>
                  </a:cubicBezTo>
                  <a:lnTo>
                    <a:pt x="6163791" y="2094523"/>
                  </a:lnTo>
                  <a:cubicBezTo>
                    <a:pt x="6148022" y="2100209"/>
                    <a:pt x="6132718" y="2101071"/>
                    <a:pt x="6092130" y="2095505"/>
                  </a:cubicBezTo>
                  <a:cubicBezTo>
                    <a:pt x="6128557" y="2029563"/>
                    <a:pt x="6158459" y="2041809"/>
                    <a:pt x="6196388" y="2040726"/>
                  </a:cubicBezTo>
                  <a:lnTo>
                    <a:pt x="6039773" y="1948578"/>
                  </a:lnTo>
                  <a:cubicBezTo>
                    <a:pt x="6057745" y="1981996"/>
                    <a:pt x="6083270" y="2001810"/>
                    <a:pt x="6044270" y="2066265"/>
                  </a:cubicBezTo>
                  <a:cubicBezTo>
                    <a:pt x="6019209" y="2033857"/>
                    <a:pt x="6012326" y="2020161"/>
                    <a:pt x="6009392" y="2003657"/>
                  </a:cubicBezTo>
                  <a:cubicBezTo>
                    <a:pt x="5992497" y="2035514"/>
                    <a:pt x="5975600" y="2067370"/>
                    <a:pt x="5958705" y="2099227"/>
                  </a:cubicBezTo>
                  <a:cubicBezTo>
                    <a:pt x="5989652" y="2086259"/>
                    <a:pt x="6008188" y="2084592"/>
                    <a:pt x="6028973" y="2099746"/>
                  </a:cubicBezTo>
                  <a:cubicBezTo>
                    <a:pt x="5985923" y="2151013"/>
                    <a:pt x="5907534" y="2166817"/>
                    <a:pt x="5850752" y="2070752"/>
                  </a:cubicBezTo>
                  <a:cubicBezTo>
                    <a:pt x="5839291" y="2051361"/>
                    <a:pt x="5876301" y="1984621"/>
                    <a:pt x="5935187" y="2071219"/>
                  </a:cubicBezTo>
                  <a:cubicBezTo>
                    <a:pt x="5944551" y="2055311"/>
                    <a:pt x="6019586" y="1965697"/>
                    <a:pt x="5889304" y="1963872"/>
                  </a:cubicBezTo>
                  <a:cubicBezTo>
                    <a:pt x="5959412" y="1893227"/>
                    <a:pt x="5952670" y="1831410"/>
                    <a:pt x="5939397" y="1801485"/>
                  </a:cubicBezTo>
                  <a:cubicBezTo>
                    <a:pt x="5879219" y="1815665"/>
                    <a:pt x="5841666" y="1861427"/>
                    <a:pt x="5833296" y="1931477"/>
                  </a:cubicBezTo>
                  <a:cubicBezTo>
                    <a:pt x="5740159" y="1865272"/>
                    <a:pt x="5724076" y="1959639"/>
                    <a:pt x="5718708" y="1978989"/>
                  </a:cubicBezTo>
                  <a:cubicBezTo>
                    <a:pt x="5798113" y="1961702"/>
                    <a:pt x="5811651" y="2024135"/>
                    <a:pt x="5791139" y="2032052"/>
                  </a:cubicBezTo>
                  <a:cubicBezTo>
                    <a:pt x="5767733" y="2049059"/>
                    <a:pt x="5707659" y="2036507"/>
                    <a:pt x="5682910" y="2017989"/>
                  </a:cubicBezTo>
                  <a:cubicBezTo>
                    <a:pt x="5658161" y="1999471"/>
                    <a:pt x="5627006" y="1966819"/>
                    <a:pt x="5642641" y="1920941"/>
                  </a:cubicBezTo>
                  <a:cubicBezTo>
                    <a:pt x="5683862" y="1942897"/>
                    <a:pt x="5675503" y="1941962"/>
                    <a:pt x="5683531" y="1966587"/>
                  </a:cubicBezTo>
                  <a:cubicBezTo>
                    <a:pt x="5695439" y="1934226"/>
                    <a:pt x="5715731" y="1904349"/>
                    <a:pt x="5726799" y="1874330"/>
                  </a:cubicBezTo>
                  <a:cubicBezTo>
                    <a:pt x="5703966" y="1886286"/>
                    <a:pt x="5701806" y="1885690"/>
                    <a:pt x="5656104" y="1886714"/>
                  </a:cubicBezTo>
                  <a:cubicBezTo>
                    <a:pt x="5674201" y="1845489"/>
                    <a:pt x="5712945" y="1828590"/>
                    <a:pt x="5729113" y="1817746"/>
                  </a:cubicBezTo>
                  <a:close/>
                  <a:moveTo>
                    <a:pt x="3669464" y="1704924"/>
                  </a:moveTo>
                  <a:cubicBezTo>
                    <a:pt x="3435862" y="1703764"/>
                    <a:pt x="2967177" y="1747770"/>
                    <a:pt x="2982774" y="1886525"/>
                  </a:cubicBezTo>
                  <a:cubicBezTo>
                    <a:pt x="3022227" y="2001424"/>
                    <a:pt x="3046341" y="1991157"/>
                    <a:pt x="3061727" y="2007874"/>
                  </a:cubicBezTo>
                  <a:lnTo>
                    <a:pt x="3111551" y="1982043"/>
                  </a:lnTo>
                  <a:cubicBezTo>
                    <a:pt x="3279323" y="1897042"/>
                    <a:pt x="3478109" y="1847036"/>
                    <a:pt x="3673578" y="1851486"/>
                  </a:cubicBezTo>
                  <a:cubicBezTo>
                    <a:pt x="3869047" y="1855936"/>
                    <a:pt x="4083350" y="1887443"/>
                    <a:pt x="4284368" y="2008743"/>
                  </a:cubicBezTo>
                  <a:cubicBezTo>
                    <a:pt x="4313294" y="1994626"/>
                    <a:pt x="4371333" y="1964152"/>
                    <a:pt x="4384384" y="1893484"/>
                  </a:cubicBezTo>
                  <a:cubicBezTo>
                    <a:pt x="4383596" y="1722465"/>
                    <a:pt x="3903066" y="1706084"/>
                    <a:pt x="3669464" y="1704924"/>
                  </a:cubicBezTo>
                  <a:close/>
                  <a:moveTo>
                    <a:pt x="1814826" y="1221152"/>
                  </a:moveTo>
                  <a:cubicBezTo>
                    <a:pt x="1801699" y="1220561"/>
                    <a:pt x="1791914" y="1225495"/>
                    <a:pt x="1760732" y="1238036"/>
                  </a:cubicBezTo>
                  <a:cubicBezTo>
                    <a:pt x="1719156" y="1254757"/>
                    <a:pt x="1609500" y="1299227"/>
                    <a:pt x="1568622" y="1319071"/>
                  </a:cubicBezTo>
                  <a:cubicBezTo>
                    <a:pt x="1527744" y="1338915"/>
                    <a:pt x="1520226" y="1338461"/>
                    <a:pt x="1515464" y="1357098"/>
                  </a:cubicBezTo>
                  <a:cubicBezTo>
                    <a:pt x="1510702" y="1375735"/>
                    <a:pt x="1511076" y="1428514"/>
                    <a:pt x="1516235" y="1440420"/>
                  </a:cubicBezTo>
                  <a:cubicBezTo>
                    <a:pt x="1521394" y="1452326"/>
                    <a:pt x="1538326" y="1438566"/>
                    <a:pt x="1546420" y="1428536"/>
                  </a:cubicBezTo>
                  <a:cubicBezTo>
                    <a:pt x="1554514" y="1418506"/>
                    <a:pt x="1558964" y="1392421"/>
                    <a:pt x="1569560" y="1385001"/>
                  </a:cubicBezTo>
                  <a:cubicBezTo>
                    <a:pt x="1580156" y="1377581"/>
                    <a:pt x="1601944" y="1378346"/>
                    <a:pt x="1609994" y="1384014"/>
                  </a:cubicBezTo>
                  <a:cubicBezTo>
                    <a:pt x="1618044" y="1389682"/>
                    <a:pt x="1622010" y="1407790"/>
                    <a:pt x="1617857" y="1419011"/>
                  </a:cubicBezTo>
                  <a:cubicBezTo>
                    <a:pt x="1613704" y="1430232"/>
                    <a:pt x="1585463" y="1454189"/>
                    <a:pt x="1596981" y="1456101"/>
                  </a:cubicBezTo>
                  <a:cubicBezTo>
                    <a:pt x="1608499" y="1458013"/>
                    <a:pt x="1663359" y="1425867"/>
                    <a:pt x="1686963" y="1430485"/>
                  </a:cubicBezTo>
                  <a:cubicBezTo>
                    <a:pt x="1710567" y="1435103"/>
                    <a:pt x="1739726" y="1481684"/>
                    <a:pt x="1740985" y="1507621"/>
                  </a:cubicBezTo>
                  <a:cubicBezTo>
                    <a:pt x="1742244" y="1533558"/>
                    <a:pt x="1693324" y="1549820"/>
                    <a:pt x="1694515" y="1586108"/>
                  </a:cubicBezTo>
                  <a:cubicBezTo>
                    <a:pt x="1695706" y="1622396"/>
                    <a:pt x="1717457" y="1696548"/>
                    <a:pt x="1748129" y="1725351"/>
                  </a:cubicBezTo>
                  <a:cubicBezTo>
                    <a:pt x="1778801" y="1754154"/>
                    <a:pt x="1845917" y="1773180"/>
                    <a:pt x="1878545" y="1758928"/>
                  </a:cubicBezTo>
                  <a:cubicBezTo>
                    <a:pt x="1911173" y="1744676"/>
                    <a:pt x="1944014" y="1680167"/>
                    <a:pt x="1943898" y="1639842"/>
                  </a:cubicBezTo>
                  <a:cubicBezTo>
                    <a:pt x="1943782" y="1599517"/>
                    <a:pt x="1903504" y="1542451"/>
                    <a:pt x="1877847" y="1516979"/>
                  </a:cubicBezTo>
                  <a:cubicBezTo>
                    <a:pt x="1852190" y="1491507"/>
                    <a:pt x="1807123" y="1505675"/>
                    <a:pt x="1789957" y="1487010"/>
                  </a:cubicBezTo>
                  <a:cubicBezTo>
                    <a:pt x="1772791" y="1468345"/>
                    <a:pt x="1763563" y="1427006"/>
                    <a:pt x="1774852" y="1404989"/>
                  </a:cubicBezTo>
                  <a:cubicBezTo>
                    <a:pt x="1786141" y="1382972"/>
                    <a:pt x="1851314" y="1367256"/>
                    <a:pt x="1857692" y="1354909"/>
                  </a:cubicBezTo>
                  <a:cubicBezTo>
                    <a:pt x="1864070" y="1342562"/>
                    <a:pt x="1823034" y="1338389"/>
                    <a:pt x="1813120" y="1330905"/>
                  </a:cubicBezTo>
                  <a:cubicBezTo>
                    <a:pt x="1803206" y="1323421"/>
                    <a:pt x="1798208" y="1310798"/>
                    <a:pt x="1802970" y="1302860"/>
                  </a:cubicBezTo>
                  <a:cubicBezTo>
                    <a:pt x="1807733" y="1294923"/>
                    <a:pt x="1825856" y="1285265"/>
                    <a:pt x="1841695" y="1283280"/>
                  </a:cubicBezTo>
                  <a:cubicBezTo>
                    <a:pt x="1857534" y="1281296"/>
                    <a:pt x="1882597" y="1300246"/>
                    <a:pt x="1893241" y="1298097"/>
                  </a:cubicBezTo>
                  <a:cubicBezTo>
                    <a:pt x="1903885" y="1295948"/>
                    <a:pt x="1916100" y="1282819"/>
                    <a:pt x="1905557" y="1270388"/>
                  </a:cubicBezTo>
                  <a:cubicBezTo>
                    <a:pt x="1895014" y="1257957"/>
                    <a:pt x="1854119" y="1228900"/>
                    <a:pt x="1829982" y="1223508"/>
                  </a:cubicBezTo>
                  <a:cubicBezTo>
                    <a:pt x="1823948" y="1222160"/>
                    <a:pt x="1819201" y="1221349"/>
                    <a:pt x="1814826" y="1221152"/>
                  </a:cubicBezTo>
                  <a:close/>
                  <a:moveTo>
                    <a:pt x="3858437" y="1211824"/>
                  </a:moveTo>
                  <a:lnTo>
                    <a:pt x="3855627" y="1222915"/>
                  </a:lnTo>
                  <a:lnTo>
                    <a:pt x="3855627" y="1222545"/>
                  </a:lnTo>
                  <a:cubicBezTo>
                    <a:pt x="3854904" y="1212777"/>
                    <a:pt x="3857286" y="1209902"/>
                    <a:pt x="3858437" y="1211824"/>
                  </a:cubicBezTo>
                  <a:close/>
                  <a:moveTo>
                    <a:pt x="2692630" y="1147476"/>
                  </a:moveTo>
                  <a:cubicBezTo>
                    <a:pt x="2729682" y="1147476"/>
                    <a:pt x="2759718" y="1177512"/>
                    <a:pt x="2759718" y="1214563"/>
                  </a:cubicBezTo>
                  <a:cubicBezTo>
                    <a:pt x="2759718" y="1251615"/>
                    <a:pt x="2729682" y="1281650"/>
                    <a:pt x="2692630" y="1281650"/>
                  </a:cubicBezTo>
                  <a:cubicBezTo>
                    <a:pt x="2655579" y="1281650"/>
                    <a:pt x="2625543" y="1251615"/>
                    <a:pt x="2625543" y="1214563"/>
                  </a:cubicBezTo>
                  <a:cubicBezTo>
                    <a:pt x="2625543" y="1177512"/>
                    <a:pt x="2655579" y="1147476"/>
                    <a:pt x="2692630" y="1147476"/>
                  </a:cubicBezTo>
                  <a:close/>
                  <a:moveTo>
                    <a:pt x="4659567" y="1147241"/>
                  </a:moveTo>
                  <a:cubicBezTo>
                    <a:pt x="4696619" y="1147241"/>
                    <a:pt x="4726655" y="1177277"/>
                    <a:pt x="4726655" y="1214328"/>
                  </a:cubicBezTo>
                  <a:cubicBezTo>
                    <a:pt x="4726655" y="1251379"/>
                    <a:pt x="4696619" y="1281415"/>
                    <a:pt x="4659567" y="1281415"/>
                  </a:cubicBezTo>
                  <a:cubicBezTo>
                    <a:pt x="4622516" y="1281415"/>
                    <a:pt x="4592480" y="1251379"/>
                    <a:pt x="4592480" y="1214328"/>
                  </a:cubicBezTo>
                  <a:cubicBezTo>
                    <a:pt x="4592480" y="1177277"/>
                    <a:pt x="4622516" y="1147241"/>
                    <a:pt x="4659567" y="1147241"/>
                  </a:cubicBezTo>
                  <a:close/>
                  <a:moveTo>
                    <a:pt x="5784522" y="1131955"/>
                  </a:moveTo>
                  <a:cubicBezTo>
                    <a:pt x="5768912" y="1134853"/>
                    <a:pt x="5755045" y="1142119"/>
                    <a:pt x="5745104" y="1156107"/>
                  </a:cubicBezTo>
                  <a:cubicBezTo>
                    <a:pt x="5725221" y="1184083"/>
                    <a:pt x="5727406" y="1183869"/>
                    <a:pt x="5722687" y="1245887"/>
                  </a:cubicBezTo>
                  <a:cubicBezTo>
                    <a:pt x="5803540" y="1211329"/>
                    <a:pt x="5833334" y="1205552"/>
                    <a:pt x="5948026" y="1197840"/>
                  </a:cubicBezTo>
                  <a:cubicBezTo>
                    <a:pt x="5843406" y="1147600"/>
                    <a:pt x="5868214" y="1140957"/>
                    <a:pt x="5834393" y="1134002"/>
                  </a:cubicBezTo>
                  <a:cubicBezTo>
                    <a:pt x="5817483" y="1130524"/>
                    <a:pt x="5800131" y="1129056"/>
                    <a:pt x="5784522" y="1131955"/>
                  </a:cubicBezTo>
                  <a:close/>
                  <a:moveTo>
                    <a:pt x="1511904" y="1123746"/>
                  </a:moveTo>
                  <a:cubicBezTo>
                    <a:pt x="1469784" y="1131126"/>
                    <a:pt x="1380324" y="1197241"/>
                    <a:pt x="1280647" y="1210711"/>
                  </a:cubicBezTo>
                  <a:cubicBezTo>
                    <a:pt x="1388404" y="1253815"/>
                    <a:pt x="1369416" y="1282036"/>
                    <a:pt x="1406875" y="1287680"/>
                  </a:cubicBezTo>
                  <a:cubicBezTo>
                    <a:pt x="1444334" y="1293324"/>
                    <a:pt x="1487439" y="1273824"/>
                    <a:pt x="1505399" y="1244576"/>
                  </a:cubicBezTo>
                  <a:cubicBezTo>
                    <a:pt x="1523359" y="1215328"/>
                    <a:pt x="1551580" y="1170685"/>
                    <a:pt x="1526949" y="1124504"/>
                  </a:cubicBezTo>
                  <a:cubicBezTo>
                    <a:pt x="1522972" y="1122836"/>
                    <a:pt x="1517921" y="1122692"/>
                    <a:pt x="1511904" y="1123746"/>
                  </a:cubicBezTo>
                  <a:close/>
                  <a:moveTo>
                    <a:pt x="3527170" y="1123076"/>
                  </a:moveTo>
                  <a:lnTo>
                    <a:pt x="3829949" y="1126522"/>
                  </a:lnTo>
                  <a:cubicBezTo>
                    <a:pt x="3828424" y="1135229"/>
                    <a:pt x="3735716" y="1179217"/>
                    <a:pt x="3717080" y="1292398"/>
                  </a:cubicBezTo>
                  <a:cubicBezTo>
                    <a:pt x="3721129" y="1306841"/>
                    <a:pt x="3786967" y="1259989"/>
                    <a:pt x="3854245" y="1213181"/>
                  </a:cubicBezTo>
                  <a:lnTo>
                    <a:pt x="3854047" y="1430653"/>
                  </a:lnTo>
                  <a:cubicBezTo>
                    <a:pt x="3838778" y="1371620"/>
                    <a:pt x="3747604" y="1354345"/>
                    <a:pt x="3702531" y="1341248"/>
                  </a:cubicBezTo>
                  <a:cubicBezTo>
                    <a:pt x="3711722" y="1392790"/>
                    <a:pt x="3731233" y="1467772"/>
                    <a:pt x="3848178" y="1507745"/>
                  </a:cubicBezTo>
                  <a:cubicBezTo>
                    <a:pt x="3885300" y="1528997"/>
                    <a:pt x="4060849" y="1493356"/>
                    <a:pt x="4075543" y="1447294"/>
                  </a:cubicBezTo>
                  <a:cubicBezTo>
                    <a:pt x="4095007" y="1437014"/>
                    <a:pt x="4040932" y="1279962"/>
                    <a:pt x="3955423" y="1443677"/>
                  </a:cubicBezTo>
                  <a:cubicBezTo>
                    <a:pt x="3953862" y="1385250"/>
                    <a:pt x="3893365" y="1275309"/>
                    <a:pt x="4003798" y="1255950"/>
                  </a:cubicBezTo>
                  <a:cubicBezTo>
                    <a:pt x="4064180" y="1249709"/>
                    <a:pt x="4089449" y="1324947"/>
                    <a:pt x="4101930" y="1384662"/>
                  </a:cubicBezTo>
                  <a:cubicBezTo>
                    <a:pt x="4138265" y="1296479"/>
                    <a:pt x="4213480" y="1237748"/>
                    <a:pt x="4255209" y="1282664"/>
                  </a:cubicBezTo>
                  <a:cubicBezTo>
                    <a:pt x="4331373" y="1336184"/>
                    <a:pt x="4234847" y="1411196"/>
                    <a:pt x="4234124" y="1453885"/>
                  </a:cubicBezTo>
                  <a:cubicBezTo>
                    <a:pt x="4197818" y="1300426"/>
                    <a:pt x="4114895" y="1436323"/>
                    <a:pt x="4123252" y="1454451"/>
                  </a:cubicBezTo>
                  <a:cubicBezTo>
                    <a:pt x="4131608" y="1472580"/>
                    <a:pt x="4160533" y="1529385"/>
                    <a:pt x="4274722" y="1541186"/>
                  </a:cubicBezTo>
                  <a:cubicBezTo>
                    <a:pt x="4356890" y="1561898"/>
                    <a:pt x="4460030" y="1485371"/>
                    <a:pt x="4467265" y="1468006"/>
                  </a:cubicBezTo>
                  <a:cubicBezTo>
                    <a:pt x="4474501" y="1450640"/>
                    <a:pt x="4426984" y="1428788"/>
                    <a:pt x="4330063" y="1468006"/>
                  </a:cubicBezTo>
                  <a:lnTo>
                    <a:pt x="4389982" y="1283953"/>
                  </a:lnTo>
                  <a:cubicBezTo>
                    <a:pt x="4414741" y="1341950"/>
                    <a:pt x="4477587" y="1440160"/>
                    <a:pt x="4493505" y="1412666"/>
                  </a:cubicBezTo>
                  <a:cubicBezTo>
                    <a:pt x="4509424" y="1385172"/>
                    <a:pt x="4498930" y="1319197"/>
                    <a:pt x="4461398" y="1225991"/>
                  </a:cubicBezTo>
                  <a:lnTo>
                    <a:pt x="4629951" y="1298898"/>
                  </a:lnTo>
                  <a:cubicBezTo>
                    <a:pt x="4556956" y="1389392"/>
                    <a:pt x="4487615" y="1505458"/>
                    <a:pt x="4417130" y="1690238"/>
                  </a:cubicBezTo>
                  <a:lnTo>
                    <a:pt x="4388595" y="1768919"/>
                  </a:lnTo>
                  <a:lnTo>
                    <a:pt x="4424801" y="1817842"/>
                  </a:lnTo>
                  <a:cubicBezTo>
                    <a:pt x="4435031" y="1838813"/>
                    <a:pt x="4447560" y="1862910"/>
                    <a:pt x="4447560" y="1885150"/>
                  </a:cubicBezTo>
                  <a:cubicBezTo>
                    <a:pt x="4433481" y="1922786"/>
                    <a:pt x="4456401" y="1992351"/>
                    <a:pt x="4340328" y="2043656"/>
                  </a:cubicBezTo>
                  <a:lnTo>
                    <a:pt x="4328191" y="2044818"/>
                  </a:lnTo>
                  <a:lnTo>
                    <a:pt x="4436882" y="2119572"/>
                  </a:lnTo>
                  <a:cubicBezTo>
                    <a:pt x="4566132" y="2220863"/>
                    <a:pt x="4678099" y="2347191"/>
                    <a:pt x="4766958" y="2492138"/>
                  </a:cubicBezTo>
                  <a:lnTo>
                    <a:pt x="4662825" y="2633227"/>
                  </a:lnTo>
                  <a:cubicBezTo>
                    <a:pt x="4650019" y="2680291"/>
                    <a:pt x="4691960" y="2717771"/>
                    <a:pt x="4723341" y="2781521"/>
                  </a:cubicBezTo>
                  <a:cubicBezTo>
                    <a:pt x="4754722" y="2845271"/>
                    <a:pt x="4802972" y="2962419"/>
                    <a:pt x="4835237" y="3022076"/>
                  </a:cubicBezTo>
                  <a:cubicBezTo>
                    <a:pt x="4853939" y="3058368"/>
                    <a:pt x="4887611" y="3112584"/>
                    <a:pt x="4910580" y="3148991"/>
                  </a:cubicBezTo>
                  <a:cubicBezTo>
                    <a:pt x="4920927" y="3170974"/>
                    <a:pt x="4976388" y="3206651"/>
                    <a:pt x="4988924" y="3234169"/>
                  </a:cubicBezTo>
                  <a:lnTo>
                    <a:pt x="4992149" y="3304573"/>
                  </a:lnTo>
                  <a:cubicBezTo>
                    <a:pt x="4992149" y="3806147"/>
                    <a:pt x="4780596" y="4248365"/>
                    <a:pt x="4429854" y="4509496"/>
                  </a:cubicBezTo>
                  <a:lnTo>
                    <a:pt x="4359717" y="4543698"/>
                  </a:lnTo>
                  <a:lnTo>
                    <a:pt x="4300110" y="4543026"/>
                  </a:lnTo>
                  <a:cubicBezTo>
                    <a:pt x="4205385" y="4534979"/>
                    <a:pt x="4095969" y="4510575"/>
                    <a:pt x="3987261" y="4479498"/>
                  </a:cubicBezTo>
                  <a:lnTo>
                    <a:pt x="3937542" y="4463892"/>
                  </a:lnTo>
                  <a:lnTo>
                    <a:pt x="3941290" y="4441147"/>
                  </a:lnTo>
                  <a:cubicBezTo>
                    <a:pt x="3942429" y="4415200"/>
                    <a:pt x="3950702" y="4387849"/>
                    <a:pt x="3962638" y="4360683"/>
                  </a:cubicBezTo>
                  <a:lnTo>
                    <a:pt x="3997379" y="4297058"/>
                  </a:lnTo>
                  <a:cubicBezTo>
                    <a:pt x="4024426" y="4284198"/>
                    <a:pt x="4067348" y="4242763"/>
                    <a:pt x="4094395" y="4229903"/>
                  </a:cubicBezTo>
                  <a:cubicBezTo>
                    <a:pt x="4347082" y="4076424"/>
                    <a:pt x="4514118" y="3812902"/>
                    <a:pt x="4555896" y="3466805"/>
                  </a:cubicBezTo>
                  <a:lnTo>
                    <a:pt x="4563687" y="3336609"/>
                  </a:lnTo>
                  <a:lnTo>
                    <a:pt x="3712377" y="3336608"/>
                  </a:lnTo>
                  <a:lnTo>
                    <a:pt x="3712377" y="4295335"/>
                  </a:lnTo>
                  <a:cubicBezTo>
                    <a:pt x="3793724" y="4284626"/>
                    <a:pt x="3843320" y="4299317"/>
                    <a:pt x="3908792" y="4301308"/>
                  </a:cubicBezTo>
                  <a:cubicBezTo>
                    <a:pt x="3904002" y="4318722"/>
                    <a:pt x="3868563" y="4358999"/>
                    <a:pt x="3865795" y="4375021"/>
                  </a:cubicBezTo>
                  <a:cubicBezTo>
                    <a:pt x="3863029" y="4391041"/>
                    <a:pt x="3862062" y="4426843"/>
                    <a:pt x="3862496" y="4439461"/>
                  </a:cubicBezTo>
                  <a:cubicBezTo>
                    <a:pt x="3862545" y="4439769"/>
                    <a:pt x="3862594" y="4440076"/>
                    <a:pt x="3862642" y="4440384"/>
                  </a:cubicBezTo>
                  <a:lnTo>
                    <a:pt x="3826651" y="4429089"/>
                  </a:lnTo>
                  <a:cubicBezTo>
                    <a:pt x="3777083" y="4410503"/>
                    <a:pt x="3590963" y="4353354"/>
                    <a:pt x="3565234" y="4328868"/>
                  </a:cubicBezTo>
                  <a:cubicBezTo>
                    <a:pt x="3614973" y="4297368"/>
                    <a:pt x="3634331" y="4294624"/>
                    <a:pt x="3672280" y="4282176"/>
                  </a:cubicBezTo>
                  <a:cubicBezTo>
                    <a:pt x="3670163" y="3968045"/>
                    <a:pt x="3668047" y="3653914"/>
                    <a:pt x="3665930" y="3339783"/>
                  </a:cubicBezTo>
                  <a:lnTo>
                    <a:pt x="2793174" y="3343544"/>
                  </a:lnTo>
                  <a:cubicBezTo>
                    <a:pt x="2776877" y="3214789"/>
                    <a:pt x="2731313" y="3211631"/>
                    <a:pt x="2714070" y="3154629"/>
                  </a:cubicBezTo>
                  <a:cubicBezTo>
                    <a:pt x="2696827" y="3097627"/>
                    <a:pt x="2726581" y="3069100"/>
                    <a:pt x="2689716" y="3001533"/>
                  </a:cubicBezTo>
                  <a:cubicBezTo>
                    <a:pt x="2652851" y="2933966"/>
                    <a:pt x="2579335" y="2851926"/>
                    <a:pt x="2482443" y="2728350"/>
                  </a:cubicBezTo>
                  <a:cubicBezTo>
                    <a:pt x="2551588" y="2505990"/>
                    <a:pt x="2804707" y="2182080"/>
                    <a:pt x="3009543" y="2044353"/>
                  </a:cubicBezTo>
                  <a:cubicBezTo>
                    <a:pt x="2945498" y="1996290"/>
                    <a:pt x="2916814" y="1946072"/>
                    <a:pt x="2911356" y="1900163"/>
                  </a:cubicBezTo>
                  <a:cubicBezTo>
                    <a:pt x="2905898" y="1854254"/>
                    <a:pt x="2934467" y="1804292"/>
                    <a:pt x="2976795" y="1768898"/>
                  </a:cubicBezTo>
                  <a:lnTo>
                    <a:pt x="2924633" y="1633955"/>
                  </a:lnTo>
                  <a:cubicBezTo>
                    <a:pt x="2877981" y="1522689"/>
                    <a:pt x="2824458" y="1432512"/>
                    <a:pt x="2728493" y="1295417"/>
                  </a:cubicBezTo>
                  <a:lnTo>
                    <a:pt x="2898962" y="1222316"/>
                  </a:lnTo>
                  <a:cubicBezTo>
                    <a:pt x="2936271" y="1215627"/>
                    <a:pt x="2840374" y="1290499"/>
                    <a:pt x="2866380" y="1414192"/>
                  </a:cubicBezTo>
                  <a:cubicBezTo>
                    <a:pt x="2972651" y="1361360"/>
                    <a:pt x="2934912" y="1321702"/>
                    <a:pt x="2966467" y="1289390"/>
                  </a:cubicBezTo>
                  <a:lnTo>
                    <a:pt x="3025290" y="1467146"/>
                  </a:lnTo>
                  <a:cubicBezTo>
                    <a:pt x="3043378" y="1502600"/>
                    <a:pt x="2973454" y="1417324"/>
                    <a:pt x="2882027" y="1462805"/>
                  </a:cubicBezTo>
                  <a:cubicBezTo>
                    <a:pt x="2940883" y="1544068"/>
                    <a:pt x="3053044" y="1553192"/>
                    <a:pt x="3106484" y="1542045"/>
                  </a:cubicBezTo>
                  <a:cubicBezTo>
                    <a:pt x="3250571" y="1509429"/>
                    <a:pt x="3220274" y="1453456"/>
                    <a:pt x="3223891" y="1444773"/>
                  </a:cubicBezTo>
                  <a:cubicBezTo>
                    <a:pt x="3237345" y="1392660"/>
                    <a:pt x="3130281" y="1317451"/>
                    <a:pt x="3128382" y="1466048"/>
                  </a:cubicBezTo>
                  <a:cubicBezTo>
                    <a:pt x="3107399" y="1442895"/>
                    <a:pt x="3049617" y="1339679"/>
                    <a:pt x="3086067" y="1289154"/>
                  </a:cubicBezTo>
                  <a:cubicBezTo>
                    <a:pt x="3129513" y="1259274"/>
                    <a:pt x="3139304" y="1227945"/>
                    <a:pt x="3251036" y="1380320"/>
                  </a:cubicBezTo>
                  <a:cubicBezTo>
                    <a:pt x="3312673" y="1203503"/>
                    <a:pt x="3366024" y="1263829"/>
                    <a:pt x="3381942" y="1258764"/>
                  </a:cubicBezTo>
                  <a:cubicBezTo>
                    <a:pt x="3419329" y="1277553"/>
                    <a:pt x="3408849" y="1417787"/>
                    <a:pt x="3391483" y="1446728"/>
                  </a:cubicBezTo>
                  <a:cubicBezTo>
                    <a:pt x="3307500" y="1273400"/>
                    <a:pt x="3273728" y="1433683"/>
                    <a:pt x="3285958" y="1444909"/>
                  </a:cubicBezTo>
                  <a:cubicBezTo>
                    <a:pt x="3298189" y="1456135"/>
                    <a:pt x="3285357" y="1528469"/>
                    <a:pt x="3464867" y="1514087"/>
                  </a:cubicBezTo>
                  <a:cubicBezTo>
                    <a:pt x="3644377" y="1499703"/>
                    <a:pt x="3638852" y="1352428"/>
                    <a:pt x="3633071" y="1358614"/>
                  </a:cubicBezTo>
                  <a:cubicBezTo>
                    <a:pt x="3580720" y="1349993"/>
                    <a:pt x="3560102" y="1370975"/>
                    <a:pt x="3496966" y="1441468"/>
                  </a:cubicBezTo>
                  <a:cubicBezTo>
                    <a:pt x="3497643" y="1367820"/>
                    <a:pt x="3515774" y="1289400"/>
                    <a:pt x="3494226" y="1215753"/>
                  </a:cubicBezTo>
                  <a:cubicBezTo>
                    <a:pt x="3496650" y="1170831"/>
                    <a:pt x="3553206" y="1300623"/>
                    <a:pt x="3647621" y="1288723"/>
                  </a:cubicBezTo>
                  <a:cubicBezTo>
                    <a:pt x="3598774" y="1155266"/>
                    <a:pt x="3477461" y="1129596"/>
                    <a:pt x="3527170" y="1123076"/>
                  </a:cubicBezTo>
                  <a:close/>
                  <a:moveTo>
                    <a:pt x="4137599" y="1026073"/>
                  </a:moveTo>
                  <a:cubicBezTo>
                    <a:pt x="4165688" y="1080939"/>
                    <a:pt x="4192560" y="1121688"/>
                    <a:pt x="4188584" y="1170091"/>
                  </a:cubicBezTo>
                  <a:cubicBezTo>
                    <a:pt x="4184608" y="1218494"/>
                    <a:pt x="4156147" y="1249701"/>
                    <a:pt x="4113745" y="1316494"/>
                  </a:cubicBezTo>
                  <a:cubicBezTo>
                    <a:pt x="4071345" y="1264013"/>
                    <a:pt x="4043677" y="1210106"/>
                    <a:pt x="4043677" y="1170091"/>
                  </a:cubicBezTo>
                  <a:cubicBezTo>
                    <a:pt x="4043677" y="1130076"/>
                    <a:pt x="4109511" y="1061855"/>
                    <a:pt x="4137599" y="1026073"/>
                  </a:cubicBezTo>
                  <a:close/>
                  <a:moveTo>
                    <a:pt x="3223092" y="1026073"/>
                  </a:moveTo>
                  <a:cubicBezTo>
                    <a:pt x="3265494" y="1092866"/>
                    <a:pt x="3293955" y="1124072"/>
                    <a:pt x="3297931" y="1172476"/>
                  </a:cubicBezTo>
                  <a:cubicBezTo>
                    <a:pt x="3301907" y="1220879"/>
                    <a:pt x="3275035" y="1261628"/>
                    <a:pt x="3246946" y="1316494"/>
                  </a:cubicBezTo>
                  <a:cubicBezTo>
                    <a:pt x="3218858" y="1280712"/>
                    <a:pt x="3153024" y="1212492"/>
                    <a:pt x="3153024" y="1172476"/>
                  </a:cubicBezTo>
                  <a:cubicBezTo>
                    <a:pt x="3153024" y="1132461"/>
                    <a:pt x="3180692" y="1078554"/>
                    <a:pt x="3223092" y="1026073"/>
                  </a:cubicBezTo>
                  <a:close/>
                  <a:moveTo>
                    <a:pt x="2671161" y="998873"/>
                  </a:moveTo>
                  <a:cubicBezTo>
                    <a:pt x="2708212" y="998873"/>
                    <a:pt x="2738248" y="1028908"/>
                    <a:pt x="2738248" y="1065960"/>
                  </a:cubicBezTo>
                  <a:cubicBezTo>
                    <a:pt x="2738248" y="1103011"/>
                    <a:pt x="2708212" y="1133047"/>
                    <a:pt x="2671161" y="1133047"/>
                  </a:cubicBezTo>
                  <a:cubicBezTo>
                    <a:pt x="2634109" y="1133047"/>
                    <a:pt x="2604074" y="1103011"/>
                    <a:pt x="2604074" y="1065960"/>
                  </a:cubicBezTo>
                  <a:cubicBezTo>
                    <a:pt x="2604074" y="1028908"/>
                    <a:pt x="2634109" y="998873"/>
                    <a:pt x="2671161" y="998873"/>
                  </a:cubicBezTo>
                  <a:close/>
                  <a:moveTo>
                    <a:pt x="4681037" y="998637"/>
                  </a:moveTo>
                  <a:cubicBezTo>
                    <a:pt x="4718088" y="998637"/>
                    <a:pt x="4748124" y="1028673"/>
                    <a:pt x="4748124" y="1065724"/>
                  </a:cubicBezTo>
                  <a:cubicBezTo>
                    <a:pt x="4748124" y="1102775"/>
                    <a:pt x="4718088" y="1132811"/>
                    <a:pt x="4681037" y="1132811"/>
                  </a:cubicBezTo>
                  <a:cubicBezTo>
                    <a:pt x="4643986" y="1132811"/>
                    <a:pt x="4613950" y="1102775"/>
                    <a:pt x="4613950" y="1065724"/>
                  </a:cubicBezTo>
                  <a:cubicBezTo>
                    <a:pt x="4613950" y="1028673"/>
                    <a:pt x="4643986" y="998637"/>
                    <a:pt x="4681037" y="998637"/>
                  </a:cubicBezTo>
                  <a:close/>
                  <a:moveTo>
                    <a:pt x="1942759" y="939617"/>
                  </a:moveTo>
                  <a:cubicBezTo>
                    <a:pt x="1854860" y="1013696"/>
                    <a:pt x="1724967" y="1031714"/>
                    <a:pt x="1713492" y="1064248"/>
                  </a:cubicBezTo>
                  <a:cubicBezTo>
                    <a:pt x="1731174" y="1113510"/>
                    <a:pt x="1783206" y="1122574"/>
                    <a:pt x="1816939" y="1128904"/>
                  </a:cubicBezTo>
                  <a:cubicBezTo>
                    <a:pt x="1850672" y="1135235"/>
                    <a:pt x="1894066" y="1116386"/>
                    <a:pt x="1915036" y="1084839"/>
                  </a:cubicBezTo>
                  <a:cubicBezTo>
                    <a:pt x="1936007" y="1053291"/>
                    <a:pt x="1902344" y="1048412"/>
                    <a:pt x="1942759" y="939617"/>
                  </a:cubicBezTo>
                  <a:close/>
                  <a:moveTo>
                    <a:pt x="2692629" y="850269"/>
                  </a:moveTo>
                  <a:cubicBezTo>
                    <a:pt x="2729681" y="850269"/>
                    <a:pt x="2759717" y="880305"/>
                    <a:pt x="2759717" y="917356"/>
                  </a:cubicBezTo>
                  <a:cubicBezTo>
                    <a:pt x="2759717" y="954407"/>
                    <a:pt x="2729681" y="984443"/>
                    <a:pt x="2692629" y="984443"/>
                  </a:cubicBezTo>
                  <a:cubicBezTo>
                    <a:pt x="2655578" y="984443"/>
                    <a:pt x="2625542" y="954407"/>
                    <a:pt x="2625542" y="917356"/>
                  </a:cubicBezTo>
                  <a:cubicBezTo>
                    <a:pt x="2625542" y="880305"/>
                    <a:pt x="2655578" y="850269"/>
                    <a:pt x="2692629" y="850269"/>
                  </a:cubicBezTo>
                  <a:close/>
                  <a:moveTo>
                    <a:pt x="4659568" y="850034"/>
                  </a:moveTo>
                  <a:cubicBezTo>
                    <a:pt x="4696620" y="850034"/>
                    <a:pt x="4726656" y="880069"/>
                    <a:pt x="4726656" y="917121"/>
                  </a:cubicBezTo>
                  <a:cubicBezTo>
                    <a:pt x="4726656" y="954172"/>
                    <a:pt x="4696620" y="984208"/>
                    <a:pt x="4659568" y="984208"/>
                  </a:cubicBezTo>
                  <a:cubicBezTo>
                    <a:pt x="4622517" y="984208"/>
                    <a:pt x="4592481" y="954172"/>
                    <a:pt x="4592481" y="917121"/>
                  </a:cubicBezTo>
                  <a:cubicBezTo>
                    <a:pt x="4592481" y="880069"/>
                    <a:pt x="4622517" y="850034"/>
                    <a:pt x="4659568" y="850034"/>
                  </a:cubicBezTo>
                  <a:close/>
                  <a:moveTo>
                    <a:pt x="3566655" y="792317"/>
                  </a:moveTo>
                  <a:lnTo>
                    <a:pt x="3603697" y="817391"/>
                  </a:lnTo>
                  <a:lnTo>
                    <a:pt x="3647898" y="826351"/>
                  </a:lnTo>
                  <a:lnTo>
                    <a:pt x="3647898" y="1088418"/>
                  </a:lnTo>
                  <a:lnTo>
                    <a:pt x="3566655" y="1088418"/>
                  </a:lnTo>
                  <a:close/>
                  <a:moveTo>
                    <a:pt x="3785472" y="792072"/>
                  </a:moveTo>
                  <a:lnTo>
                    <a:pt x="3785472" y="1088417"/>
                  </a:lnTo>
                  <a:lnTo>
                    <a:pt x="3704229" y="1088417"/>
                  </a:lnTo>
                  <a:lnTo>
                    <a:pt x="3704229" y="826277"/>
                  </a:lnTo>
                  <a:lnTo>
                    <a:pt x="3748069" y="817391"/>
                  </a:lnTo>
                  <a:close/>
                  <a:moveTo>
                    <a:pt x="2092977" y="743836"/>
                  </a:moveTo>
                  <a:cubicBezTo>
                    <a:pt x="2107333" y="743543"/>
                    <a:pt x="2119472" y="746350"/>
                    <a:pt x="2127365" y="753846"/>
                  </a:cubicBezTo>
                  <a:cubicBezTo>
                    <a:pt x="2158939" y="783832"/>
                    <a:pt x="2164053" y="908811"/>
                    <a:pt x="2148146" y="967052"/>
                  </a:cubicBezTo>
                  <a:cubicBezTo>
                    <a:pt x="2184578" y="1019135"/>
                    <a:pt x="2299039" y="1035490"/>
                    <a:pt x="2345862" y="1041135"/>
                  </a:cubicBezTo>
                  <a:cubicBezTo>
                    <a:pt x="2333803" y="1100177"/>
                    <a:pt x="2262734" y="1092962"/>
                    <a:pt x="2148819" y="1092705"/>
                  </a:cubicBezTo>
                  <a:cubicBezTo>
                    <a:pt x="2312957" y="1147963"/>
                    <a:pt x="2408946" y="1381566"/>
                    <a:pt x="2524913" y="1399910"/>
                  </a:cubicBezTo>
                  <a:cubicBezTo>
                    <a:pt x="2348877" y="1499168"/>
                    <a:pt x="2270464" y="1299144"/>
                    <a:pt x="2170082" y="1320055"/>
                  </a:cubicBezTo>
                  <a:cubicBezTo>
                    <a:pt x="2404423" y="1442084"/>
                    <a:pt x="2496402" y="1625657"/>
                    <a:pt x="2558298" y="1667669"/>
                  </a:cubicBezTo>
                  <a:cubicBezTo>
                    <a:pt x="2434312" y="1762502"/>
                    <a:pt x="2329217" y="1595350"/>
                    <a:pt x="2288904" y="1616869"/>
                  </a:cubicBezTo>
                  <a:cubicBezTo>
                    <a:pt x="2471130" y="1741816"/>
                    <a:pt x="2535464" y="1833122"/>
                    <a:pt x="2525971" y="2006335"/>
                  </a:cubicBezTo>
                  <a:cubicBezTo>
                    <a:pt x="2575360" y="2098057"/>
                    <a:pt x="2566156" y="2152641"/>
                    <a:pt x="2562821" y="2195103"/>
                  </a:cubicBezTo>
                  <a:cubicBezTo>
                    <a:pt x="2639534" y="2179068"/>
                    <a:pt x="2653613" y="2170538"/>
                    <a:pt x="2739947" y="2137954"/>
                  </a:cubicBezTo>
                  <a:cubicBezTo>
                    <a:pt x="2668012" y="2219382"/>
                    <a:pt x="2494028" y="2401319"/>
                    <a:pt x="2401472" y="2657115"/>
                  </a:cubicBezTo>
                  <a:cubicBezTo>
                    <a:pt x="2324215" y="2583192"/>
                    <a:pt x="2213089" y="2464370"/>
                    <a:pt x="2141122" y="2484318"/>
                  </a:cubicBezTo>
                  <a:cubicBezTo>
                    <a:pt x="2221555" y="2570941"/>
                    <a:pt x="2545502" y="2926187"/>
                    <a:pt x="2598323" y="3005402"/>
                  </a:cubicBezTo>
                  <a:cubicBezTo>
                    <a:pt x="2651144" y="3084617"/>
                    <a:pt x="2628454" y="3156712"/>
                    <a:pt x="2648546" y="3207255"/>
                  </a:cubicBezTo>
                  <a:cubicBezTo>
                    <a:pt x="2668638" y="3257798"/>
                    <a:pt x="2707684" y="3278517"/>
                    <a:pt x="2718876" y="3308663"/>
                  </a:cubicBezTo>
                  <a:cubicBezTo>
                    <a:pt x="2730068" y="3338809"/>
                    <a:pt x="2727054" y="3346667"/>
                    <a:pt x="2715701" y="3388134"/>
                  </a:cubicBezTo>
                  <a:cubicBezTo>
                    <a:pt x="2704348" y="3429601"/>
                    <a:pt x="2832823" y="3482903"/>
                    <a:pt x="2650758" y="3557467"/>
                  </a:cubicBezTo>
                  <a:cubicBezTo>
                    <a:pt x="2663907" y="3460004"/>
                    <a:pt x="2675292" y="3458753"/>
                    <a:pt x="2585238" y="3428735"/>
                  </a:cubicBezTo>
                  <a:cubicBezTo>
                    <a:pt x="2579755" y="3509937"/>
                    <a:pt x="2568466" y="3599351"/>
                    <a:pt x="2436783" y="3568146"/>
                  </a:cubicBezTo>
                  <a:cubicBezTo>
                    <a:pt x="2503971" y="3509040"/>
                    <a:pt x="2482611" y="3471453"/>
                    <a:pt x="2468821" y="3427677"/>
                  </a:cubicBezTo>
                  <a:cubicBezTo>
                    <a:pt x="2439059" y="3480017"/>
                    <a:pt x="2352019" y="3597684"/>
                    <a:pt x="2246090" y="3442013"/>
                  </a:cubicBezTo>
                  <a:cubicBezTo>
                    <a:pt x="2339993" y="3456252"/>
                    <a:pt x="2338935" y="3438357"/>
                    <a:pt x="2342014" y="3411802"/>
                  </a:cubicBezTo>
                  <a:cubicBezTo>
                    <a:pt x="2347610" y="3387396"/>
                    <a:pt x="2269470" y="3331737"/>
                    <a:pt x="2279668" y="3295577"/>
                  </a:cubicBezTo>
                  <a:cubicBezTo>
                    <a:pt x="2289866" y="3259417"/>
                    <a:pt x="2390376" y="3226273"/>
                    <a:pt x="2403204" y="3194844"/>
                  </a:cubicBezTo>
                  <a:cubicBezTo>
                    <a:pt x="2416032" y="3163415"/>
                    <a:pt x="2375463" y="3107627"/>
                    <a:pt x="2356638" y="3107002"/>
                  </a:cubicBezTo>
                  <a:cubicBezTo>
                    <a:pt x="2337813" y="3106377"/>
                    <a:pt x="2327068" y="3110402"/>
                    <a:pt x="2290251" y="3191092"/>
                  </a:cubicBezTo>
                  <a:cubicBezTo>
                    <a:pt x="2225725" y="3133237"/>
                    <a:pt x="2292432" y="2982569"/>
                    <a:pt x="2268700" y="2969227"/>
                  </a:cubicBezTo>
                  <a:cubicBezTo>
                    <a:pt x="2238811" y="3023619"/>
                    <a:pt x="2292688" y="3018519"/>
                    <a:pt x="2150936" y="3108060"/>
                  </a:cubicBezTo>
                  <a:cubicBezTo>
                    <a:pt x="2129256" y="3092923"/>
                    <a:pt x="2153694" y="2946392"/>
                    <a:pt x="2110334" y="2903032"/>
                  </a:cubicBezTo>
                  <a:cubicBezTo>
                    <a:pt x="2089103" y="3013709"/>
                    <a:pt x="2078745" y="2960503"/>
                    <a:pt x="2050779" y="3047735"/>
                  </a:cubicBezTo>
                  <a:cubicBezTo>
                    <a:pt x="1918134" y="2984107"/>
                    <a:pt x="1721380" y="3015536"/>
                    <a:pt x="1674686" y="3084681"/>
                  </a:cubicBezTo>
                  <a:cubicBezTo>
                    <a:pt x="1794246" y="3178456"/>
                    <a:pt x="2068590" y="3296797"/>
                    <a:pt x="2081086" y="3496469"/>
                  </a:cubicBezTo>
                  <a:cubicBezTo>
                    <a:pt x="2096352" y="3740398"/>
                    <a:pt x="1836963" y="3757909"/>
                    <a:pt x="1803225" y="3893632"/>
                  </a:cubicBezTo>
                  <a:cubicBezTo>
                    <a:pt x="1886481" y="4103246"/>
                    <a:pt x="2044960" y="4178706"/>
                    <a:pt x="2149590" y="4246153"/>
                  </a:cubicBezTo>
                  <a:cubicBezTo>
                    <a:pt x="2249041" y="4310262"/>
                    <a:pt x="2293010" y="4213313"/>
                    <a:pt x="2349711" y="4208438"/>
                  </a:cubicBezTo>
                  <a:cubicBezTo>
                    <a:pt x="2406412" y="4203563"/>
                    <a:pt x="2461830" y="4205744"/>
                    <a:pt x="2489795" y="4216905"/>
                  </a:cubicBezTo>
                  <a:cubicBezTo>
                    <a:pt x="2517760" y="4228066"/>
                    <a:pt x="2499160" y="4233838"/>
                    <a:pt x="2517504" y="4275402"/>
                  </a:cubicBezTo>
                  <a:cubicBezTo>
                    <a:pt x="2668237" y="4323124"/>
                    <a:pt x="2618784" y="4423217"/>
                    <a:pt x="2587547" y="4472445"/>
                  </a:cubicBezTo>
                  <a:cubicBezTo>
                    <a:pt x="2526099" y="4342236"/>
                    <a:pt x="2480302" y="4382261"/>
                    <a:pt x="2444383" y="4399323"/>
                  </a:cubicBezTo>
                  <a:cubicBezTo>
                    <a:pt x="2467153" y="4514329"/>
                    <a:pt x="2438467" y="4535496"/>
                    <a:pt x="2362796" y="4574815"/>
                  </a:cubicBezTo>
                  <a:cubicBezTo>
                    <a:pt x="2360150" y="4553809"/>
                    <a:pt x="2423376" y="4481489"/>
                    <a:pt x="2314208" y="4463786"/>
                  </a:cubicBezTo>
                  <a:cubicBezTo>
                    <a:pt x="2303561" y="4464555"/>
                    <a:pt x="2313904" y="4483189"/>
                    <a:pt x="2280438" y="4487069"/>
                  </a:cubicBezTo>
                  <a:cubicBezTo>
                    <a:pt x="2246972" y="4490950"/>
                    <a:pt x="2164214" y="4507979"/>
                    <a:pt x="2113414" y="4487069"/>
                  </a:cubicBezTo>
                  <a:cubicBezTo>
                    <a:pt x="2062614" y="4466159"/>
                    <a:pt x="2035803" y="4373794"/>
                    <a:pt x="1975638" y="4361608"/>
                  </a:cubicBezTo>
                  <a:cubicBezTo>
                    <a:pt x="1935293" y="4376553"/>
                    <a:pt x="1947512" y="4423023"/>
                    <a:pt x="1974676" y="4457243"/>
                  </a:cubicBezTo>
                  <a:cubicBezTo>
                    <a:pt x="1765831" y="4477127"/>
                    <a:pt x="1828241" y="4204462"/>
                    <a:pt x="1726256" y="4166875"/>
                  </a:cubicBezTo>
                  <a:cubicBezTo>
                    <a:pt x="1716634" y="4267834"/>
                    <a:pt x="1729591" y="4293874"/>
                    <a:pt x="1713171" y="4317735"/>
                  </a:cubicBezTo>
                  <a:cubicBezTo>
                    <a:pt x="1548969" y="4221523"/>
                    <a:pt x="1579372" y="4078584"/>
                    <a:pt x="1548071" y="3999177"/>
                  </a:cubicBezTo>
                  <a:cubicBezTo>
                    <a:pt x="1492140" y="3962873"/>
                    <a:pt x="1460919" y="3940792"/>
                    <a:pt x="1469947" y="3915183"/>
                  </a:cubicBezTo>
                  <a:cubicBezTo>
                    <a:pt x="1478975" y="3889575"/>
                    <a:pt x="1572220" y="3888244"/>
                    <a:pt x="1602238" y="3845526"/>
                  </a:cubicBezTo>
                  <a:cubicBezTo>
                    <a:pt x="1632256" y="3802808"/>
                    <a:pt x="1671157" y="3733103"/>
                    <a:pt x="1650055" y="3658875"/>
                  </a:cubicBezTo>
                  <a:cubicBezTo>
                    <a:pt x="1628953" y="3584647"/>
                    <a:pt x="1587358" y="3417606"/>
                    <a:pt x="1475623" y="3400160"/>
                  </a:cubicBezTo>
                  <a:cubicBezTo>
                    <a:pt x="1487041" y="3558205"/>
                    <a:pt x="1498729" y="3694522"/>
                    <a:pt x="1426073" y="3831287"/>
                  </a:cubicBezTo>
                  <a:cubicBezTo>
                    <a:pt x="1353417" y="3968052"/>
                    <a:pt x="1283454" y="4093465"/>
                    <a:pt x="1039685" y="4220753"/>
                  </a:cubicBezTo>
                  <a:cubicBezTo>
                    <a:pt x="938983" y="4288871"/>
                    <a:pt x="779656" y="4326812"/>
                    <a:pt x="736040" y="4418759"/>
                  </a:cubicBezTo>
                  <a:cubicBezTo>
                    <a:pt x="692424" y="4510706"/>
                    <a:pt x="740851" y="4689852"/>
                    <a:pt x="777989" y="4772434"/>
                  </a:cubicBezTo>
                  <a:cubicBezTo>
                    <a:pt x="815127" y="4855016"/>
                    <a:pt x="907041" y="4904725"/>
                    <a:pt x="958867" y="4914250"/>
                  </a:cubicBezTo>
                  <a:cubicBezTo>
                    <a:pt x="1010693" y="4923775"/>
                    <a:pt x="1025447" y="4843695"/>
                    <a:pt x="1088947" y="4829584"/>
                  </a:cubicBezTo>
                  <a:cubicBezTo>
                    <a:pt x="1204786" y="4812394"/>
                    <a:pt x="1202188" y="4831284"/>
                    <a:pt x="1247504" y="4885002"/>
                  </a:cubicBezTo>
                  <a:cubicBezTo>
                    <a:pt x="1323896" y="4870024"/>
                    <a:pt x="1454327" y="4922782"/>
                    <a:pt x="1306771" y="5068959"/>
                  </a:cubicBezTo>
                  <a:cubicBezTo>
                    <a:pt x="1316521" y="4957096"/>
                    <a:pt x="1239679" y="4971080"/>
                    <a:pt x="1210559" y="4989681"/>
                  </a:cubicBezTo>
                  <a:cubicBezTo>
                    <a:pt x="1181439" y="5008282"/>
                    <a:pt x="1300004" y="5104142"/>
                    <a:pt x="1132050" y="5180566"/>
                  </a:cubicBezTo>
                  <a:cubicBezTo>
                    <a:pt x="1146418" y="5142980"/>
                    <a:pt x="1168996" y="5112192"/>
                    <a:pt x="1102801" y="5115142"/>
                  </a:cubicBezTo>
                  <a:cubicBezTo>
                    <a:pt x="1036606" y="5118092"/>
                    <a:pt x="1029936" y="5190059"/>
                    <a:pt x="975031" y="5198269"/>
                  </a:cubicBezTo>
                  <a:cubicBezTo>
                    <a:pt x="920126" y="5206479"/>
                    <a:pt x="818575" y="5157796"/>
                    <a:pt x="773371" y="5164402"/>
                  </a:cubicBezTo>
                  <a:cubicBezTo>
                    <a:pt x="728167" y="5171009"/>
                    <a:pt x="671866" y="5170816"/>
                    <a:pt x="703809" y="5237908"/>
                  </a:cubicBezTo>
                  <a:cubicBezTo>
                    <a:pt x="591049" y="5224951"/>
                    <a:pt x="599916" y="5176076"/>
                    <a:pt x="601921" y="5139483"/>
                  </a:cubicBezTo>
                  <a:cubicBezTo>
                    <a:pt x="603926" y="5102890"/>
                    <a:pt x="660900" y="5063009"/>
                    <a:pt x="658687" y="5037401"/>
                  </a:cubicBezTo>
                  <a:cubicBezTo>
                    <a:pt x="656474" y="5011793"/>
                    <a:pt x="611879" y="4982898"/>
                    <a:pt x="588644" y="4985833"/>
                  </a:cubicBezTo>
                  <a:cubicBezTo>
                    <a:pt x="565409" y="4988768"/>
                    <a:pt x="582647" y="4953281"/>
                    <a:pt x="519275" y="5055009"/>
                  </a:cubicBezTo>
                  <a:cubicBezTo>
                    <a:pt x="408182" y="4877145"/>
                    <a:pt x="550544" y="4849851"/>
                    <a:pt x="507056" y="4657171"/>
                  </a:cubicBezTo>
                  <a:cubicBezTo>
                    <a:pt x="460488" y="4750818"/>
                    <a:pt x="458533" y="4780708"/>
                    <a:pt x="399779" y="4825735"/>
                  </a:cubicBezTo>
                  <a:cubicBezTo>
                    <a:pt x="291765" y="4442811"/>
                    <a:pt x="450756" y="4442458"/>
                    <a:pt x="459527" y="4342269"/>
                  </a:cubicBezTo>
                  <a:cubicBezTo>
                    <a:pt x="468299" y="4242080"/>
                    <a:pt x="431466" y="4266663"/>
                    <a:pt x="452408" y="4224602"/>
                  </a:cubicBezTo>
                  <a:cubicBezTo>
                    <a:pt x="473350" y="4182541"/>
                    <a:pt x="516676" y="4241534"/>
                    <a:pt x="547079" y="4242304"/>
                  </a:cubicBezTo>
                  <a:cubicBezTo>
                    <a:pt x="577482" y="4243074"/>
                    <a:pt x="603011" y="4249232"/>
                    <a:pt x="634825" y="4229220"/>
                  </a:cubicBezTo>
                  <a:cubicBezTo>
                    <a:pt x="666639" y="4209208"/>
                    <a:pt x="708523" y="4167098"/>
                    <a:pt x="737964" y="4122231"/>
                  </a:cubicBezTo>
                  <a:cubicBezTo>
                    <a:pt x="767405" y="4077364"/>
                    <a:pt x="790753" y="4034679"/>
                    <a:pt x="811471" y="3960019"/>
                  </a:cubicBezTo>
                  <a:cubicBezTo>
                    <a:pt x="832189" y="3885359"/>
                    <a:pt x="821461" y="3796651"/>
                    <a:pt x="862271" y="3674269"/>
                  </a:cubicBezTo>
                  <a:cubicBezTo>
                    <a:pt x="903081" y="3551887"/>
                    <a:pt x="1047897" y="3306321"/>
                    <a:pt x="1056331" y="3225727"/>
                  </a:cubicBezTo>
                  <a:cubicBezTo>
                    <a:pt x="1006140" y="3279445"/>
                    <a:pt x="966870" y="3356512"/>
                    <a:pt x="913552" y="3421904"/>
                  </a:cubicBezTo>
                  <a:cubicBezTo>
                    <a:pt x="860234" y="3487296"/>
                    <a:pt x="844696" y="3553554"/>
                    <a:pt x="736425" y="3618081"/>
                  </a:cubicBezTo>
                  <a:cubicBezTo>
                    <a:pt x="742839" y="3756884"/>
                    <a:pt x="667024" y="3792289"/>
                    <a:pt x="595571" y="3826669"/>
                  </a:cubicBezTo>
                  <a:cubicBezTo>
                    <a:pt x="524118" y="3861049"/>
                    <a:pt x="395449" y="3887218"/>
                    <a:pt x="307704" y="3824359"/>
                  </a:cubicBezTo>
                  <a:cubicBezTo>
                    <a:pt x="469341" y="3798445"/>
                    <a:pt x="469341" y="3735331"/>
                    <a:pt x="487814" y="3714293"/>
                  </a:cubicBezTo>
                  <a:cubicBezTo>
                    <a:pt x="506287" y="3693255"/>
                    <a:pt x="455357" y="3719296"/>
                    <a:pt x="418540" y="3698129"/>
                  </a:cubicBezTo>
                  <a:cubicBezTo>
                    <a:pt x="375469" y="3720739"/>
                    <a:pt x="293722" y="3722118"/>
                    <a:pt x="248438" y="3701208"/>
                  </a:cubicBezTo>
                  <a:cubicBezTo>
                    <a:pt x="203154" y="3680298"/>
                    <a:pt x="138114" y="3586908"/>
                    <a:pt x="146837" y="3572669"/>
                  </a:cubicBezTo>
                  <a:cubicBezTo>
                    <a:pt x="174033" y="3595375"/>
                    <a:pt x="242023" y="3634373"/>
                    <a:pt x="288462" y="3606536"/>
                  </a:cubicBezTo>
                  <a:cubicBezTo>
                    <a:pt x="227143" y="3480177"/>
                    <a:pt x="235850" y="3336452"/>
                    <a:pt x="315786" y="3179642"/>
                  </a:cubicBezTo>
                  <a:cubicBezTo>
                    <a:pt x="395722" y="3022832"/>
                    <a:pt x="668211" y="2802346"/>
                    <a:pt x="768079" y="2665677"/>
                  </a:cubicBezTo>
                  <a:cubicBezTo>
                    <a:pt x="867947" y="2529008"/>
                    <a:pt x="903274" y="2441775"/>
                    <a:pt x="914996" y="2359626"/>
                  </a:cubicBezTo>
                  <a:cubicBezTo>
                    <a:pt x="926718" y="2277477"/>
                    <a:pt x="882475" y="2197797"/>
                    <a:pt x="838410" y="2172782"/>
                  </a:cubicBezTo>
                  <a:cubicBezTo>
                    <a:pt x="794345" y="2147767"/>
                    <a:pt x="671771" y="2174257"/>
                    <a:pt x="650604" y="2209535"/>
                  </a:cubicBezTo>
                  <a:cubicBezTo>
                    <a:pt x="687934" y="2260207"/>
                    <a:pt x="691029" y="2303471"/>
                    <a:pt x="688704" y="2353469"/>
                  </a:cubicBezTo>
                  <a:cubicBezTo>
                    <a:pt x="686379" y="2403467"/>
                    <a:pt x="670166" y="2463487"/>
                    <a:pt x="636652" y="2509524"/>
                  </a:cubicBezTo>
                  <a:cubicBezTo>
                    <a:pt x="603138" y="2555561"/>
                    <a:pt x="565200" y="2585677"/>
                    <a:pt x="487621" y="2629694"/>
                  </a:cubicBezTo>
                  <a:cubicBezTo>
                    <a:pt x="410042" y="2673711"/>
                    <a:pt x="250843" y="2723837"/>
                    <a:pt x="171179" y="2773627"/>
                  </a:cubicBezTo>
                  <a:cubicBezTo>
                    <a:pt x="91515" y="2823417"/>
                    <a:pt x="68006" y="2792709"/>
                    <a:pt x="9638" y="2928432"/>
                  </a:cubicBezTo>
                  <a:cubicBezTo>
                    <a:pt x="-8706" y="2925610"/>
                    <a:pt x="-174" y="2823465"/>
                    <a:pt x="29363" y="2775744"/>
                  </a:cubicBezTo>
                  <a:cubicBezTo>
                    <a:pt x="58900" y="2728023"/>
                    <a:pt x="125207" y="2704146"/>
                    <a:pt x="186863" y="2642105"/>
                  </a:cubicBezTo>
                  <a:cubicBezTo>
                    <a:pt x="248519" y="2580064"/>
                    <a:pt x="382237" y="2578413"/>
                    <a:pt x="399299" y="2403500"/>
                  </a:cubicBezTo>
                  <a:cubicBezTo>
                    <a:pt x="359788" y="2479700"/>
                    <a:pt x="293337" y="2528319"/>
                    <a:pt x="239971" y="2556669"/>
                  </a:cubicBezTo>
                  <a:cubicBezTo>
                    <a:pt x="186605" y="2585019"/>
                    <a:pt x="81926" y="2591947"/>
                    <a:pt x="79104" y="2573602"/>
                  </a:cubicBezTo>
                  <a:cubicBezTo>
                    <a:pt x="193468" y="2562185"/>
                    <a:pt x="190518" y="2519932"/>
                    <a:pt x="229388" y="2465652"/>
                  </a:cubicBezTo>
                  <a:cubicBezTo>
                    <a:pt x="268258" y="2411372"/>
                    <a:pt x="277542" y="2301866"/>
                    <a:pt x="312323" y="2247923"/>
                  </a:cubicBezTo>
                  <a:cubicBezTo>
                    <a:pt x="347104" y="2193980"/>
                    <a:pt x="395947" y="2156282"/>
                    <a:pt x="438072" y="2141994"/>
                  </a:cubicBezTo>
                  <a:cubicBezTo>
                    <a:pt x="480197" y="2127707"/>
                    <a:pt x="530050" y="2147702"/>
                    <a:pt x="565071" y="2162198"/>
                  </a:cubicBezTo>
                  <a:cubicBezTo>
                    <a:pt x="593934" y="2124354"/>
                    <a:pt x="640774" y="2101713"/>
                    <a:pt x="682546" y="2087153"/>
                  </a:cubicBezTo>
                  <a:cubicBezTo>
                    <a:pt x="724318" y="2072593"/>
                    <a:pt x="771575" y="2064063"/>
                    <a:pt x="815704" y="2074839"/>
                  </a:cubicBezTo>
                  <a:cubicBezTo>
                    <a:pt x="859833" y="2085615"/>
                    <a:pt x="915122" y="2115118"/>
                    <a:pt x="947321" y="2151807"/>
                  </a:cubicBezTo>
                  <a:cubicBezTo>
                    <a:pt x="979520" y="2188496"/>
                    <a:pt x="1000112" y="2246786"/>
                    <a:pt x="1008899" y="2294972"/>
                  </a:cubicBezTo>
                  <a:cubicBezTo>
                    <a:pt x="1017687" y="2343158"/>
                    <a:pt x="1018519" y="2383582"/>
                    <a:pt x="1000046" y="2440924"/>
                  </a:cubicBezTo>
                  <a:cubicBezTo>
                    <a:pt x="981573" y="2498266"/>
                    <a:pt x="953432" y="2562056"/>
                    <a:pt x="898062" y="2639026"/>
                  </a:cubicBezTo>
                  <a:cubicBezTo>
                    <a:pt x="842692" y="2715996"/>
                    <a:pt x="717599" y="2850019"/>
                    <a:pt x="667825" y="2902743"/>
                  </a:cubicBezTo>
                  <a:cubicBezTo>
                    <a:pt x="618051" y="2955467"/>
                    <a:pt x="510165" y="3049546"/>
                    <a:pt x="457794" y="3118546"/>
                  </a:cubicBezTo>
                  <a:cubicBezTo>
                    <a:pt x="405423" y="3187546"/>
                    <a:pt x="371510" y="3251000"/>
                    <a:pt x="353599" y="3316745"/>
                  </a:cubicBezTo>
                  <a:cubicBezTo>
                    <a:pt x="335688" y="3382490"/>
                    <a:pt x="331676" y="3463050"/>
                    <a:pt x="350325" y="3513016"/>
                  </a:cubicBezTo>
                  <a:cubicBezTo>
                    <a:pt x="368974" y="3562982"/>
                    <a:pt x="415109" y="3604787"/>
                    <a:pt x="465492" y="3616541"/>
                  </a:cubicBezTo>
                  <a:cubicBezTo>
                    <a:pt x="515875" y="3628295"/>
                    <a:pt x="591433" y="3626130"/>
                    <a:pt x="652624" y="3583540"/>
                  </a:cubicBezTo>
                  <a:cubicBezTo>
                    <a:pt x="713815" y="3540950"/>
                    <a:pt x="771175" y="3445059"/>
                    <a:pt x="832638" y="3361002"/>
                  </a:cubicBezTo>
                  <a:cubicBezTo>
                    <a:pt x="894101" y="3276945"/>
                    <a:pt x="951908" y="3187627"/>
                    <a:pt x="1021405" y="3079196"/>
                  </a:cubicBezTo>
                  <a:cubicBezTo>
                    <a:pt x="1090902" y="2970765"/>
                    <a:pt x="1163495" y="2899922"/>
                    <a:pt x="1249621" y="2710416"/>
                  </a:cubicBezTo>
                  <a:cubicBezTo>
                    <a:pt x="1335747" y="2520910"/>
                    <a:pt x="1501985" y="2031447"/>
                    <a:pt x="1538161" y="1942162"/>
                  </a:cubicBezTo>
                  <a:cubicBezTo>
                    <a:pt x="1429635" y="2056078"/>
                    <a:pt x="1383645" y="2245358"/>
                    <a:pt x="1265496" y="2278327"/>
                  </a:cubicBezTo>
                  <a:cubicBezTo>
                    <a:pt x="1329893" y="2111431"/>
                    <a:pt x="1295048" y="2036753"/>
                    <a:pt x="1304749" y="1936388"/>
                  </a:cubicBezTo>
                  <a:cubicBezTo>
                    <a:pt x="1314450" y="1836023"/>
                    <a:pt x="1371554" y="1732323"/>
                    <a:pt x="1323704" y="1676135"/>
                  </a:cubicBezTo>
                  <a:cubicBezTo>
                    <a:pt x="1263411" y="1795439"/>
                    <a:pt x="1261102" y="2102515"/>
                    <a:pt x="1147059" y="2141128"/>
                  </a:cubicBezTo>
                  <a:cubicBezTo>
                    <a:pt x="1195166" y="1925357"/>
                    <a:pt x="1110048" y="1968202"/>
                    <a:pt x="1132241" y="1809773"/>
                  </a:cubicBezTo>
                  <a:cubicBezTo>
                    <a:pt x="1148276" y="1697526"/>
                    <a:pt x="1247536" y="1576330"/>
                    <a:pt x="1240096" y="1477169"/>
                  </a:cubicBezTo>
                  <a:cubicBezTo>
                    <a:pt x="1183395" y="1467293"/>
                    <a:pt x="1164730" y="1778282"/>
                    <a:pt x="992061" y="1751085"/>
                  </a:cubicBezTo>
                  <a:cubicBezTo>
                    <a:pt x="1137277" y="1591404"/>
                    <a:pt x="981156" y="1503339"/>
                    <a:pt x="1140131" y="1363350"/>
                  </a:cubicBezTo>
                  <a:cubicBezTo>
                    <a:pt x="1051360" y="1290613"/>
                    <a:pt x="990297" y="1235660"/>
                    <a:pt x="995236" y="1194786"/>
                  </a:cubicBezTo>
                  <a:cubicBezTo>
                    <a:pt x="1000175" y="1153912"/>
                    <a:pt x="1099466" y="1105533"/>
                    <a:pt x="1169765" y="1118105"/>
                  </a:cubicBezTo>
                  <a:cubicBezTo>
                    <a:pt x="1144621" y="1035234"/>
                    <a:pt x="1190324" y="1058261"/>
                    <a:pt x="1226242" y="999379"/>
                  </a:cubicBezTo>
                  <a:cubicBezTo>
                    <a:pt x="1277555" y="1048255"/>
                    <a:pt x="1233011" y="1011600"/>
                    <a:pt x="1261360" y="1057781"/>
                  </a:cubicBezTo>
                  <a:cubicBezTo>
                    <a:pt x="1363600" y="946944"/>
                    <a:pt x="1666926" y="847749"/>
                    <a:pt x="1851813" y="808302"/>
                  </a:cubicBezTo>
                  <a:cubicBezTo>
                    <a:pt x="1848221" y="777899"/>
                    <a:pt x="1846265" y="790470"/>
                    <a:pt x="1833821" y="749035"/>
                  </a:cubicBezTo>
                  <a:cubicBezTo>
                    <a:pt x="1922977" y="741466"/>
                    <a:pt x="1936511" y="743775"/>
                    <a:pt x="1958704" y="787135"/>
                  </a:cubicBezTo>
                  <a:cubicBezTo>
                    <a:pt x="1986894" y="773474"/>
                    <a:pt x="2049911" y="744712"/>
                    <a:pt x="2092977" y="743836"/>
                  </a:cubicBezTo>
                  <a:close/>
                  <a:moveTo>
                    <a:pt x="2759716" y="710010"/>
                  </a:moveTo>
                  <a:cubicBezTo>
                    <a:pt x="2796767" y="710010"/>
                    <a:pt x="2826803" y="740046"/>
                    <a:pt x="2826803" y="777098"/>
                  </a:cubicBezTo>
                  <a:cubicBezTo>
                    <a:pt x="2826803" y="814149"/>
                    <a:pt x="2796767" y="844185"/>
                    <a:pt x="2759716" y="844185"/>
                  </a:cubicBezTo>
                  <a:cubicBezTo>
                    <a:pt x="2722664" y="844185"/>
                    <a:pt x="2692628" y="814149"/>
                    <a:pt x="2692628" y="777098"/>
                  </a:cubicBezTo>
                  <a:cubicBezTo>
                    <a:pt x="2692628" y="740046"/>
                    <a:pt x="2722664" y="710010"/>
                    <a:pt x="2759716" y="710010"/>
                  </a:cubicBezTo>
                  <a:close/>
                  <a:moveTo>
                    <a:pt x="4592482" y="709775"/>
                  </a:moveTo>
                  <a:cubicBezTo>
                    <a:pt x="4629534" y="709775"/>
                    <a:pt x="4659569" y="739812"/>
                    <a:pt x="4659569" y="776862"/>
                  </a:cubicBezTo>
                  <a:cubicBezTo>
                    <a:pt x="4659569" y="813914"/>
                    <a:pt x="4629534" y="843950"/>
                    <a:pt x="4592482" y="843950"/>
                  </a:cubicBezTo>
                  <a:cubicBezTo>
                    <a:pt x="4555431" y="843950"/>
                    <a:pt x="4525395" y="813914"/>
                    <a:pt x="4525395" y="776862"/>
                  </a:cubicBezTo>
                  <a:cubicBezTo>
                    <a:pt x="4525395" y="739812"/>
                    <a:pt x="4555431" y="709775"/>
                    <a:pt x="4592482" y="709775"/>
                  </a:cubicBezTo>
                  <a:close/>
                  <a:moveTo>
                    <a:pt x="1056085" y="698558"/>
                  </a:moveTo>
                  <a:cubicBezTo>
                    <a:pt x="1078583" y="689448"/>
                    <a:pt x="1104207" y="700302"/>
                    <a:pt x="1113319" y="722802"/>
                  </a:cubicBezTo>
                  <a:cubicBezTo>
                    <a:pt x="1122430" y="745301"/>
                    <a:pt x="1111576" y="770926"/>
                    <a:pt x="1089079" y="780037"/>
                  </a:cubicBezTo>
                  <a:cubicBezTo>
                    <a:pt x="1066580" y="789147"/>
                    <a:pt x="1040956" y="778293"/>
                    <a:pt x="1031845" y="755794"/>
                  </a:cubicBezTo>
                  <a:cubicBezTo>
                    <a:pt x="1022734" y="733294"/>
                    <a:pt x="1033587" y="707669"/>
                    <a:pt x="1056085" y="698558"/>
                  </a:cubicBezTo>
                  <a:close/>
                  <a:moveTo>
                    <a:pt x="3494441" y="681993"/>
                  </a:moveTo>
                  <a:cubicBezTo>
                    <a:pt x="3531492" y="681993"/>
                    <a:pt x="3561528" y="712029"/>
                    <a:pt x="3561528" y="749080"/>
                  </a:cubicBezTo>
                  <a:cubicBezTo>
                    <a:pt x="3561528" y="786131"/>
                    <a:pt x="3531492" y="816168"/>
                    <a:pt x="3494441" y="816168"/>
                  </a:cubicBezTo>
                  <a:cubicBezTo>
                    <a:pt x="3457390" y="816168"/>
                    <a:pt x="3427354" y="786131"/>
                    <a:pt x="3427354" y="749080"/>
                  </a:cubicBezTo>
                  <a:cubicBezTo>
                    <a:pt x="3427354" y="712029"/>
                    <a:pt x="3457390" y="681993"/>
                    <a:pt x="3494441" y="681993"/>
                  </a:cubicBezTo>
                  <a:close/>
                  <a:moveTo>
                    <a:pt x="3857757" y="681757"/>
                  </a:moveTo>
                  <a:cubicBezTo>
                    <a:pt x="3894808" y="681757"/>
                    <a:pt x="3924844" y="711794"/>
                    <a:pt x="3924844" y="748845"/>
                  </a:cubicBezTo>
                  <a:cubicBezTo>
                    <a:pt x="3924844" y="785896"/>
                    <a:pt x="3894808" y="815933"/>
                    <a:pt x="3857757" y="815933"/>
                  </a:cubicBezTo>
                  <a:cubicBezTo>
                    <a:pt x="3820705" y="815933"/>
                    <a:pt x="3790670" y="785896"/>
                    <a:pt x="3790670" y="748845"/>
                  </a:cubicBezTo>
                  <a:cubicBezTo>
                    <a:pt x="3790670" y="711794"/>
                    <a:pt x="3820705" y="681757"/>
                    <a:pt x="3857757" y="681757"/>
                  </a:cubicBezTo>
                  <a:close/>
                  <a:moveTo>
                    <a:pt x="3344157" y="614906"/>
                  </a:moveTo>
                  <a:cubicBezTo>
                    <a:pt x="3381209" y="614906"/>
                    <a:pt x="3411245" y="644941"/>
                    <a:pt x="3411245" y="681993"/>
                  </a:cubicBezTo>
                  <a:cubicBezTo>
                    <a:pt x="3411245" y="719044"/>
                    <a:pt x="3381209" y="749080"/>
                    <a:pt x="3344157" y="749080"/>
                  </a:cubicBezTo>
                  <a:cubicBezTo>
                    <a:pt x="3307106" y="749080"/>
                    <a:pt x="3277070" y="719044"/>
                    <a:pt x="3277070" y="681993"/>
                  </a:cubicBezTo>
                  <a:cubicBezTo>
                    <a:pt x="3277070" y="644941"/>
                    <a:pt x="3307106" y="614906"/>
                    <a:pt x="3344157" y="614906"/>
                  </a:cubicBezTo>
                  <a:close/>
                  <a:moveTo>
                    <a:pt x="4008040" y="614670"/>
                  </a:moveTo>
                  <a:cubicBezTo>
                    <a:pt x="4045091" y="614670"/>
                    <a:pt x="4075127" y="644706"/>
                    <a:pt x="4075127" y="681757"/>
                  </a:cubicBezTo>
                  <a:cubicBezTo>
                    <a:pt x="4075127" y="718808"/>
                    <a:pt x="4045091" y="748845"/>
                    <a:pt x="4008040" y="748845"/>
                  </a:cubicBezTo>
                  <a:cubicBezTo>
                    <a:pt x="3970989" y="748845"/>
                    <a:pt x="3940953" y="718808"/>
                    <a:pt x="3940953" y="681757"/>
                  </a:cubicBezTo>
                  <a:cubicBezTo>
                    <a:pt x="3940953" y="644706"/>
                    <a:pt x="3970989" y="614670"/>
                    <a:pt x="4008040" y="614670"/>
                  </a:cubicBezTo>
                  <a:close/>
                  <a:moveTo>
                    <a:pt x="2881377" y="600279"/>
                  </a:moveTo>
                  <a:cubicBezTo>
                    <a:pt x="2918428" y="600279"/>
                    <a:pt x="2948464" y="630315"/>
                    <a:pt x="2948464" y="667365"/>
                  </a:cubicBezTo>
                  <a:cubicBezTo>
                    <a:pt x="2948464" y="704417"/>
                    <a:pt x="2918428" y="734453"/>
                    <a:pt x="2881377" y="734453"/>
                  </a:cubicBezTo>
                  <a:cubicBezTo>
                    <a:pt x="2844326" y="734453"/>
                    <a:pt x="2814290" y="704417"/>
                    <a:pt x="2814290" y="667365"/>
                  </a:cubicBezTo>
                  <a:cubicBezTo>
                    <a:pt x="2814290" y="630315"/>
                    <a:pt x="2844326" y="600279"/>
                    <a:pt x="2881377" y="600279"/>
                  </a:cubicBezTo>
                  <a:close/>
                  <a:moveTo>
                    <a:pt x="4470821" y="600043"/>
                  </a:moveTo>
                  <a:cubicBezTo>
                    <a:pt x="4507872" y="600043"/>
                    <a:pt x="4537908" y="630079"/>
                    <a:pt x="4537908" y="667130"/>
                  </a:cubicBezTo>
                  <a:cubicBezTo>
                    <a:pt x="4537908" y="704182"/>
                    <a:pt x="4507872" y="734218"/>
                    <a:pt x="4470821" y="734218"/>
                  </a:cubicBezTo>
                  <a:cubicBezTo>
                    <a:pt x="4433770" y="734218"/>
                    <a:pt x="4403734" y="704182"/>
                    <a:pt x="4403734" y="667130"/>
                  </a:cubicBezTo>
                  <a:cubicBezTo>
                    <a:pt x="4403734" y="630079"/>
                    <a:pt x="4433770" y="600043"/>
                    <a:pt x="4470821" y="600043"/>
                  </a:cubicBezTo>
                  <a:close/>
                  <a:moveTo>
                    <a:pt x="3486213" y="588127"/>
                  </a:moveTo>
                  <a:lnTo>
                    <a:pt x="3861352" y="588127"/>
                  </a:lnTo>
                  <a:lnTo>
                    <a:pt x="3854018" y="611754"/>
                  </a:lnTo>
                  <a:cubicBezTo>
                    <a:pt x="3824323" y="681961"/>
                    <a:pt x="3754805" y="731222"/>
                    <a:pt x="3673782" y="731222"/>
                  </a:cubicBezTo>
                  <a:cubicBezTo>
                    <a:pt x="3592759" y="731222"/>
                    <a:pt x="3523241" y="681961"/>
                    <a:pt x="3493546" y="611754"/>
                  </a:cubicBezTo>
                  <a:close/>
                  <a:moveTo>
                    <a:pt x="1042941" y="586816"/>
                  </a:moveTo>
                  <a:cubicBezTo>
                    <a:pt x="1065440" y="577705"/>
                    <a:pt x="1091064" y="588559"/>
                    <a:pt x="1100174" y="611058"/>
                  </a:cubicBezTo>
                  <a:cubicBezTo>
                    <a:pt x="1109285" y="633558"/>
                    <a:pt x="1098432" y="659183"/>
                    <a:pt x="1075935" y="668293"/>
                  </a:cubicBezTo>
                  <a:cubicBezTo>
                    <a:pt x="1053437" y="677404"/>
                    <a:pt x="1027813" y="666550"/>
                    <a:pt x="1018701" y="644050"/>
                  </a:cubicBezTo>
                  <a:cubicBezTo>
                    <a:pt x="1009590" y="621551"/>
                    <a:pt x="1020442" y="595926"/>
                    <a:pt x="1042941" y="586816"/>
                  </a:cubicBezTo>
                  <a:close/>
                  <a:moveTo>
                    <a:pt x="3193874" y="567492"/>
                  </a:moveTo>
                  <a:cubicBezTo>
                    <a:pt x="3230925" y="567492"/>
                    <a:pt x="3260961" y="597528"/>
                    <a:pt x="3260961" y="634579"/>
                  </a:cubicBezTo>
                  <a:cubicBezTo>
                    <a:pt x="3260961" y="671630"/>
                    <a:pt x="3230925" y="701666"/>
                    <a:pt x="3193874" y="701666"/>
                  </a:cubicBezTo>
                  <a:cubicBezTo>
                    <a:pt x="3156823" y="701666"/>
                    <a:pt x="3126787" y="671630"/>
                    <a:pt x="3126787" y="634579"/>
                  </a:cubicBezTo>
                  <a:cubicBezTo>
                    <a:pt x="3126787" y="597528"/>
                    <a:pt x="3156823" y="567492"/>
                    <a:pt x="3193874" y="567492"/>
                  </a:cubicBezTo>
                  <a:close/>
                  <a:moveTo>
                    <a:pt x="4158324" y="567257"/>
                  </a:moveTo>
                  <a:cubicBezTo>
                    <a:pt x="4195375" y="567257"/>
                    <a:pt x="4225411" y="597293"/>
                    <a:pt x="4225411" y="634344"/>
                  </a:cubicBezTo>
                  <a:cubicBezTo>
                    <a:pt x="4225411" y="671395"/>
                    <a:pt x="4195375" y="701431"/>
                    <a:pt x="4158324" y="701431"/>
                  </a:cubicBezTo>
                  <a:cubicBezTo>
                    <a:pt x="4121273" y="701431"/>
                    <a:pt x="4091237" y="671395"/>
                    <a:pt x="4091237" y="634344"/>
                  </a:cubicBezTo>
                  <a:cubicBezTo>
                    <a:pt x="4091237" y="597293"/>
                    <a:pt x="4121273" y="567257"/>
                    <a:pt x="4158324" y="567257"/>
                  </a:cubicBezTo>
                  <a:close/>
                  <a:moveTo>
                    <a:pt x="3034048" y="552590"/>
                  </a:moveTo>
                  <a:cubicBezTo>
                    <a:pt x="3071099" y="552590"/>
                    <a:pt x="3101135" y="582626"/>
                    <a:pt x="3101135" y="619676"/>
                  </a:cubicBezTo>
                  <a:cubicBezTo>
                    <a:pt x="3101135" y="656728"/>
                    <a:pt x="3071099" y="686764"/>
                    <a:pt x="3034048" y="686764"/>
                  </a:cubicBezTo>
                  <a:cubicBezTo>
                    <a:pt x="2996996" y="686764"/>
                    <a:pt x="2966960" y="656728"/>
                    <a:pt x="2966960" y="619676"/>
                  </a:cubicBezTo>
                  <a:cubicBezTo>
                    <a:pt x="2966960" y="582626"/>
                    <a:pt x="2996996" y="552590"/>
                    <a:pt x="3034048" y="552590"/>
                  </a:cubicBezTo>
                  <a:close/>
                  <a:moveTo>
                    <a:pt x="4318150" y="552354"/>
                  </a:moveTo>
                  <a:cubicBezTo>
                    <a:pt x="4355202" y="552354"/>
                    <a:pt x="4385237" y="582390"/>
                    <a:pt x="4385237" y="619442"/>
                  </a:cubicBezTo>
                  <a:cubicBezTo>
                    <a:pt x="4385237" y="656493"/>
                    <a:pt x="4355202" y="686528"/>
                    <a:pt x="4318150" y="686528"/>
                  </a:cubicBezTo>
                  <a:cubicBezTo>
                    <a:pt x="4281099" y="686528"/>
                    <a:pt x="4251063" y="656493"/>
                    <a:pt x="4251063" y="619442"/>
                  </a:cubicBezTo>
                  <a:cubicBezTo>
                    <a:pt x="4251063" y="582390"/>
                    <a:pt x="4281099" y="552354"/>
                    <a:pt x="4318150" y="552354"/>
                  </a:cubicBezTo>
                  <a:close/>
                  <a:moveTo>
                    <a:pt x="1115644" y="490692"/>
                  </a:moveTo>
                  <a:cubicBezTo>
                    <a:pt x="1138141" y="481581"/>
                    <a:pt x="1163765" y="492435"/>
                    <a:pt x="1172876" y="514935"/>
                  </a:cubicBezTo>
                  <a:cubicBezTo>
                    <a:pt x="1181987" y="537435"/>
                    <a:pt x="1171136" y="563060"/>
                    <a:pt x="1148637" y="572170"/>
                  </a:cubicBezTo>
                  <a:cubicBezTo>
                    <a:pt x="1126138" y="581281"/>
                    <a:pt x="1100514" y="570427"/>
                    <a:pt x="1091403" y="547927"/>
                  </a:cubicBezTo>
                  <a:cubicBezTo>
                    <a:pt x="1082292" y="525427"/>
                    <a:pt x="1093145" y="499802"/>
                    <a:pt x="1115644" y="490692"/>
                  </a:cubicBezTo>
                  <a:close/>
                  <a:moveTo>
                    <a:pt x="1608007" y="485684"/>
                  </a:moveTo>
                  <a:cubicBezTo>
                    <a:pt x="1617204" y="493574"/>
                    <a:pt x="1626472" y="501435"/>
                    <a:pt x="1635656" y="509295"/>
                  </a:cubicBezTo>
                  <a:cubicBezTo>
                    <a:pt x="1642405" y="519169"/>
                    <a:pt x="1652959" y="526297"/>
                    <a:pt x="1656047" y="538862"/>
                  </a:cubicBezTo>
                  <a:cubicBezTo>
                    <a:pt x="1659134" y="551428"/>
                    <a:pt x="1656321" y="560949"/>
                    <a:pt x="1655749" y="572297"/>
                  </a:cubicBezTo>
                  <a:cubicBezTo>
                    <a:pt x="1655106" y="583675"/>
                    <a:pt x="1647673" y="602986"/>
                    <a:pt x="1651986" y="607668"/>
                  </a:cubicBezTo>
                  <a:cubicBezTo>
                    <a:pt x="1656299" y="612350"/>
                    <a:pt x="1672953" y="598930"/>
                    <a:pt x="1682649" y="600437"/>
                  </a:cubicBezTo>
                  <a:cubicBezTo>
                    <a:pt x="1692344" y="601945"/>
                    <a:pt x="1701547" y="606353"/>
                    <a:pt x="1705874" y="616214"/>
                  </a:cubicBezTo>
                  <a:cubicBezTo>
                    <a:pt x="1710386" y="625504"/>
                    <a:pt x="1712209" y="652646"/>
                    <a:pt x="1709463" y="656777"/>
                  </a:cubicBezTo>
                  <a:cubicBezTo>
                    <a:pt x="1706622" y="660875"/>
                    <a:pt x="1696634" y="640946"/>
                    <a:pt x="1689095" y="641264"/>
                  </a:cubicBezTo>
                  <a:cubicBezTo>
                    <a:pt x="1681509" y="641672"/>
                    <a:pt x="1667948" y="651817"/>
                    <a:pt x="1664368" y="659445"/>
                  </a:cubicBezTo>
                  <a:cubicBezTo>
                    <a:pt x="1660790" y="667075"/>
                    <a:pt x="1660094" y="680178"/>
                    <a:pt x="1667368" y="687639"/>
                  </a:cubicBezTo>
                  <a:cubicBezTo>
                    <a:pt x="1674556" y="695099"/>
                    <a:pt x="1696039" y="703696"/>
                    <a:pt x="1707901" y="704788"/>
                  </a:cubicBezTo>
                  <a:cubicBezTo>
                    <a:pt x="1719704" y="705940"/>
                    <a:pt x="1729647" y="704151"/>
                    <a:pt x="1738785" y="695017"/>
                  </a:cubicBezTo>
                  <a:cubicBezTo>
                    <a:pt x="1747922" y="685883"/>
                    <a:pt x="1758916" y="663637"/>
                    <a:pt x="1762694" y="650529"/>
                  </a:cubicBezTo>
                  <a:cubicBezTo>
                    <a:pt x="1766517" y="637331"/>
                    <a:pt x="1766594" y="617554"/>
                    <a:pt x="1761230" y="616244"/>
                  </a:cubicBezTo>
                  <a:cubicBezTo>
                    <a:pt x="1755748" y="615055"/>
                    <a:pt x="1736702" y="655088"/>
                    <a:pt x="1730186" y="642703"/>
                  </a:cubicBezTo>
                  <a:lnTo>
                    <a:pt x="1721245" y="541585"/>
                  </a:lnTo>
                  <a:cubicBezTo>
                    <a:pt x="1723407" y="529841"/>
                    <a:pt x="1735042" y="565157"/>
                    <a:pt x="1743202" y="571726"/>
                  </a:cubicBezTo>
                  <a:cubicBezTo>
                    <a:pt x="1751221" y="578353"/>
                    <a:pt x="1767812" y="584953"/>
                    <a:pt x="1770828" y="581494"/>
                  </a:cubicBezTo>
                  <a:cubicBezTo>
                    <a:pt x="1773870" y="578096"/>
                    <a:pt x="1766039" y="559992"/>
                    <a:pt x="1761297" y="550547"/>
                  </a:cubicBezTo>
                  <a:cubicBezTo>
                    <a:pt x="1756426" y="541190"/>
                    <a:pt x="1735452" y="530150"/>
                    <a:pt x="1742404" y="524883"/>
                  </a:cubicBezTo>
                  <a:lnTo>
                    <a:pt x="1802589" y="518519"/>
                  </a:lnTo>
                  <a:cubicBezTo>
                    <a:pt x="1813009" y="523463"/>
                    <a:pt x="1805541" y="539806"/>
                    <a:pt x="1804836" y="555150"/>
                  </a:cubicBezTo>
                  <a:cubicBezTo>
                    <a:pt x="1802539" y="573768"/>
                    <a:pt x="1800328" y="592385"/>
                    <a:pt x="1798032" y="611003"/>
                  </a:cubicBezTo>
                  <a:cubicBezTo>
                    <a:pt x="1797022" y="630946"/>
                    <a:pt x="1797249" y="651063"/>
                    <a:pt x="1798873" y="674627"/>
                  </a:cubicBezTo>
                  <a:cubicBezTo>
                    <a:pt x="1801891" y="700397"/>
                    <a:pt x="1804992" y="726170"/>
                    <a:pt x="1807938" y="751969"/>
                  </a:cubicBezTo>
                  <a:cubicBezTo>
                    <a:pt x="1790425" y="770675"/>
                    <a:pt x="1727359" y="776715"/>
                    <a:pt x="1693796" y="787074"/>
                  </a:cubicBezTo>
                  <a:cubicBezTo>
                    <a:pt x="1660175" y="797492"/>
                    <a:pt x="1633886" y="804409"/>
                    <a:pt x="1605800" y="814290"/>
                  </a:cubicBezTo>
                  <a:cubicBezTo>
                    <a:pt x="1577652" y="824232"/>
                    <a:pt x="1552610" y="836077"/>
                    <a:pt x="1525384" y="846853"/>
                  </a:cubicBezTo>
                  <a:lnTo>
                    <a:pt x="1442315" y="879036"/>
                  </a:lnTo>
                  <a:cubicBezTo>
                    <a:pt x="1415491" y="890395"/>
                    <a:pt x="1389946" y="902231"/>
                    <a:pt x="1364575" y="914707"/>
                  </a:cubicBezTo>
                  <a:cubicBezTo>
                    <a:pt x="1339360" y="927155"/>
                    <a:pt x="1310803" y="943904"/>
                    <a:pt x="1290785" y="953751"/>
                  </a:cubicBezTo>
                  <a:cubicBezTo>
                    <a:pt x="1270827" y="963537"/>
                    <a:pt x="1261385" y="981177"/>
                    <a:pt x="1244560" y="973180"/>
                  </a:cubicBezTo>
                  <a:cubicBezTo>
                    <a:pt x="1226436" y="950649"/>
                    <a:pt x="1208167" y="928178"/>
                    <a:pt x="1190042" y="905648"/>
                  </a:cubicBezTo>
                  <a:lnTo>
                    <a:pt x="1114132" y="836336"/>
                  </a:lnTo>
                  <a:cubicBezTo>
                    <a:pt x="1098034" y="820871"/>
                    <a:pt x="1090556" y="823401"/>
                    <a:pt x="1093366" y="812638"/>
                  </a:cubicBezTo>
                  <a:lnTo>
                    <a:pt x="1131078" y="770944"/>
                  </a:lnTo>
                  <a:cubicBezTo>
                    <a:pt x="1138684" y="768324"/>
                    <a:pt x="1134922" y="787642"/>
                    <a:pt x="1138788" y="797193"/>
                  </a:cubicBezTo>
                  <a:cubicBezTo>
                    <a:pt x="1142657" y="806744"/>
                    <a:pt x="1149235" y="827308"/>
                    <a:pt x="1154140" y="828517"/>
                  </a:cubicBezTo>
                  <a:cubicBezTo>
                    <a:pt x="1159061" y="829757"/>
                    <a:pt x="1166518" y="814626"/>
                    <a:pt x="1168271" y="804752"/>
                  </a:cubicBezTo>
                  <a:cubicBezTo>
                    <a:pt x="1169977" y="794969"/>
                    <a:pt x="1156575" y="763104"/>
                    <a:pt x="1165167" y="769712"/>
                  </a:cubicBezTo>
                  <a:cubicBezTo>
                    <a:pt x="1173773" y="776349"/>
                    <a:pt x="1217388" y="831567"/>
                    <a:pt x="1220348" y="844434"/>
                  </a:cubicBezTo>
                  <a:cubicBezTo>
                    <a:pt x="1223378" y="857271"/>
                    <a:pt x="1185433" y="843016"/>
                    <a:pt x="1182836" y="847513"/>
                  </a:cubicBezTo>
                  <a:cubicBezTo>
                    <a:pt x="1180252" y="852039"/>
                    <a:pt x="1196690" y="865876"/>
                    <a:pt x="1205123" y="872086"/>
                  </a:cubicBezTo>
                  <a:cubicBezTo>
                    <a:pt x="1213568" y="878327"/>
                    <a:pt x="1221437" y="882528"/>
                    <a:pt x="1233786" y="884205"/>
                  </a:cubicBezTo>
                  <a:cubicBezTo>
                    <a:pt x="1246062" y="885911"/>
                    <a:pt x="1266989" y="889015"/>
                    <a:pt x="1278999" y="882447"/>
                  </a:cubicBezTo>
                  <a:cubicBezTo>
                    <a:pt x="1290925" y="875877"/>
                    <a:pt x="1303763" y="856330"/>
                    <a:pt x="1305896" y="845130"/>
                  </a:cubicBezTo>
                  <a:cubicBezTo>
                    <a:pt x="1308003" y="833870"/>
                    <a:pt x="1299026" y="822198"/>
                    <a:pt x="1291382" y="815669"/>
                  </a:cubicBezTo>
                  <a:cubicBezTo>
                    <a:pt x="1283881" y="809082"/>
                    <a:pt x="1268466" y="802715"/>
                    <a:pt x="1260977" y="806245"/>
                  </a:cubicBezTo>
                  <a:cubicBezTo>
                    <a:pt x="1253488" y="809775"/>
                    <a:pt x="1252041" y="837283"/>
                    <a:pt x="1246736" y="836944"/>
                  </a:cubicBezTo>
                  <a:cubicBezTo>
                    <a:pt x="1241444" y="836636"/>
                    <a:pt x="1230161" y="814533"/>
                    <a:pt x="1228813" y="804210"/>
                  </a:cubicBezTo>
                  <a:cubicBezTo>
                    <a:pt x="1227323" y="793945"/>
                    <a:pt x="1233045" y="782963"/>
                    <a:pt x="1239652" y="776842"/>
                  </a:cubicBezTo>
                  <a:cubicBezTo>
                    <a:pt x="1245257" y="771128"/>
                    <a:pt x="1264017" y="774647"/>
                    <a:pt x="1262687" y="769716"/>
                  </a:cubicBezTo>
                  <a:cubicBezTo>
                    <a:pt x="1252655" y="762023"/>
                    <a:pt x="1242693" y="754300"/>
                    <a:pt x="1232661" y="746608"/>
                  </a:cubicBezTo>
                  <a:cubicBezTo>
                    <a:pt x="1223584" y="739629"/>
                    <a:pt x="1219232" y="731765"/>
                    <a:pt x="1213738" y="720670"/>
                  </a:cubicBezTo>
                  <a:cubicBezTo>
                    <a:pt x="1208161" y="709575"/>
                    <a:pt x="1200118" y="693830"/>
                    <a:pt x="1200041" y="680259"/>
                  </a:cubicBezTo>
                  <a:cubicBezTo>
                    <a:pt x="1199059" y="667337"/>
                    <a:pt x="1207483" y="643682"/>
                    <a:pt x="1207483" y="643682"/>
                  </a:cubicBezTo>
                  <a:cubicBezTo>
                    <a:pt x="1213695" y="639675"/>
                    <a:pt x="1228322" y="651297"/>
                    <a:pt x="1237870" y="656558"/>
                  </a:cubicBezTo>
                  <a:cubicBezTo>
                    <a:pt x="1247419" y="661820"/>
                    <a:pt x="1257311" y="666693"/>
                    <a:pt x="1264856" y="675039"/>
                  </a:cubicBezTo>
                  <a:cubicBezTo>
                    <a:pt x="1272463" y="683323"/>
                    <a:pt x="1279089" y="694954"/>
                    <a:pt x="1283365" y="706541"/>
                  </a:cubicBezTo>
                  <a:cubicBezTo>
                    <a:pt x="1288215" y="719139"/>
                    <a:pt x="1288429" y="746010"/>
                    <a:pt x="1293659" y="750284"/>
                  </a:cubicBezTo>
                  <a:cubicBezTo>
                    <a:pt x="1298831" y="754618"/>
                    <a:pt x="1306178" y="735093"/>
                    <a:pt x="1314703" y="732884"/>
                  </a:cubicBezTo>
                  <a:cubicBezTo>
                    <a:pt x="1323226" y="730675"/>
                    <a:pt x="1330169" y="726621"/>
                    <a:pt x="1337859" y="733877"/>
                  </a:cubicBezTo>
                  <a:cubicBezTo>
                    <a:pt x="1345477" y="741163"/>
                    <a:pt x="1361971" y="770782"/>
                    <a:pt x="1360512" y="777056"/>
                  </a:cubicBezTo>
                  <a:cubicBezTo>
                    <a:pt x="1359064" y="783361"/>
                    <a:pt x="1336456" y="767050"/>
                    <a:pt x="1329157" y="771462"/>
                  </a:cubicBezTo>
                  <a:cubicBezTo>
                    <a:pt x="1321799" y="775933"/>
                    <a:pt x="1313143" y="794284"/>
                    <a:pt x="1316753" y="803193"/>
                  </a:cubicBezTo>
                  <a:cubicBezTo>
                    <a:pt x="1320359" y="812103"/>
                    <a:pt x="1336272" y="821963"/>
                    <a:pt x="1351076" y="825592"/>
                  </a:cubicBezTo>
                  <a:cubicBezTo>
                    <a:pt x="1365882" y="829221"/>
                    <a:pt x="1388534" y="829176"/>
                    <a:pt x="1404980" y="824506"/>
                  </a:cubicBezTo>
                  <a:cubicBezTo>
                    <a:pt x="1421270" y="819863"/>
                    <a:pt x="1440244" y="810937"/>
                    <a:pt x="1449969" y="797906"/>
                  </a:cubicBezTo>
                  <a:cubicBezTo>
                    <a:pt x="1459743" y="784785"/>
                    <a:pt x="1464179" y="760542"/>
                    <a:pt x="1463913" y="746301"/>
                  </a:cubicBezTo>
                  <a:cubicBezTo>
                    <a:pt x="1458788" y="734880"/>
                    <a:pt x="1453663" y="723459"/>
                    <a:pt x="1448525" y="712008"/>
                  </a:cubicBezTo>
                  <a:cubicBezTo>
                    <a:pt x="1441211" y="711027"/>
                    <a:pt x="1427937" y="728266"/>
                    <a:pt x="1419784" y="740446"/>
                  </a:cubicBezTo>
                  <a:cubicBezTo>
                    <a:pt x="1411642" y="752658"/>
                    <a:pt x="1410027" y="792096"/>
                    <a:pt x="1399914" y="784825"/>
                  </a:cubicBezTo>
                  <a:cubicBezTo>
                    <a:pt x="1386264" y="755439"/>
                    <a:pt x="1372544" y="726084"/>
                    <a:pt x="1358905" y="696728"/>
                  </a:cubicBezTo>
                  <a:cubicBezTo>
                    <a:pt x="1356330" y="681931"/>
                    <a:pt x="1373273" y="696806"/>
                    <a:pt x="1384969" y="696048"/>
                  </a:cubicBezTo>
                  <a:cubicBezTo>
                    <a:pt x="1396722" y="695230"/>
                    <a:pt x="1425874" y="697030"/>
                    <a:pt x="1429232" y="691941"/>
                  </a:cubicBezTo>
                  <a:cubicBezTo>
                    <a:pt x="1432659" y="686823"/>
                    <a:pt x="1415690" y="673734"/>
                    <a:pt x="1405877" y="665348"/>
                  </a:cubicBezTo>
                  <a:cubicBezTo>
                    <a:pt x="1396062" y="656962"/>
                    <a:pt x="1356400" y="654520"/>
                    <a:pt x="1370029" y="642074"/>
                  </a:cubicBezTo>
                  <a:lnTo>
                    <a:pt x="1488502" y="589874"/>
                  </a:lnTo>
                  <a:cubicBezTo>
                    <a:pt x="1506074" y="588192"/>
                    <a:pt x="1479011" y="617690"/>
                    <a:pt x="1475866" y="631325"/>
                  </a:cubicBezTo>
                  <a:cubicBezTo>
                    <a:pt x="1472717" y="644959"/>
                    <a:pt x="1465353" y="666906"/>
                    <a:pt x="1469805" y="671319"/>
                  </a:cubicBezTo>
                  <a:cubicBezTo>
                    <a:pt x="1474306" y="675641"/>
                    <a:pt x="1493448" y="665688"/>
                    <a:pt x="1503319" y="657748"/>
                  </a:cubicBezTo>
                  <a:cubicBezTo>
                    <a:pt x="1513175" y="649778"/>
                    <a:pt x="1518813" y="613684"/>
                    <a:pt x="1528648" y="623767"/>
                  </a:cubicBezTo>
                  <a:cubicBezTo>
                    <a:pt x="1540058" y="655443"/>
                    <a:pt x="1551541" y="687092"/>
                    <a:pt x="1562891" y="718829"/>
                  </a:cubicBezTo>
                  <a:cubicBezTo>
                    <a:pt x="1559214" y="731151"/>
                    <a:pt x="1520753" y="700802"/>
                    <a:pt x="1507099" y="698163"/>
                  </a:cubicBezTo>
                  <a:cubicBezTo>
                    <a:pt x="1493457" y="695554"/>
                    <a:pt x="1483467" y="697646"/>
                    <a:pt x="1481144" y="703025"/>
                  </a:cubicBezTo>
                  <a:cubicBezTo>
                    <a:pt x="1485293" y="712036"/>
                    <a:pt x="1489456" y="721077"/>
                    <a:pt x="1493591" y="730057"/>
                  </a:cubicBezTo>
                  <a:cubicBezTo>
                    <a:pt x="1501114" y="739370"/>
                    <a:pt x="1509642" y="755699"/>
                    <a:pt x="1526252" y="758846"/>
                  </a:cubicBezTo>
                  <a:cubicBezTo>
                    <a:pt x="1542864" y="761994"/>
                    <a:pt x="1576283" y="756631"/>
                    <a:pt x="1593610" y="749613"/>
                  </a:cubicBezTo>
                  <a:cubicBezTo>
                    <a:pt x="1611012" y="742567"/>
                    <a:pt x="1623363" y="728402"/>
                    <a:pt x="1630442" y="716656"/>
                  </a:cubicBezTo>
                  <a:cubicBezTo>
                    <a:pt x="1637508" y="704880"/>
                    <a:pt x="1640333" y="689423"/>
                    <a:pt x="1636207" y="679231"/>
                  </a:cubicBezTo>
                  <a:cubicBezTo>
                    <a:pt x="1632093" y="669070"/>
                    <a:pt x="1614596" y="654881"/>
                    <a:pt x="1605693" y="655538"/>
                  </a:cubicBezTo>
                  <a:cubicBezTo>
                    <a:pt x="1596791" y="656196"/>
                    <a:pt x="1588493" y="684488"/>
                    <a:pt x="1583112" y="682725"/>
                  </a:cubicBezTo>
                  <a:cubicBezTo>
                    <a:pt x="1577731" y="680962"/>
                    <a:pt x="1572645" y="655850"/>
                    <a:pt x="1573805" y="644513"/>
                  </a:cubicBezTo>
                  <a:cubicBezTo>
                    <a:pt x="1574894" y="633204"/>
                    <a:pt x="1583697" y="623247"/>
                    <a:pt x="1592300" y="617526"/>
                  </a:cubicBezTo>
                  <a:cubicBezTo>
                    <a:pt x="1599929" y="612695"/>
                    <a:pt x="1619175" y="620706"/>
                    <a:pt x="1620152" y="615090"/>
                  </a:cubicBezTo>
                  <a:cubicBezTo>
                    <a:pt x="1621081" y="609564"/>
                    <a:pt x="1603506" y="593950"/>
                    <a:pt x="1597471" y="583573"/>
                  </a:cubicBezTo>
                  <a:cubicBezTo>
                    <a:pt x="1592201" y="574057"/>
                    <a:pt x="1586021" y="563738"/>
                    <a:pt x="1584843" y="552388"/>
                  </a:cubicBezTo>
                  <a:cubicBezTo>
                    <a:pt x="1583711" y="540949"/>
                    <a:pt x="1586740" y="526403"/>
                    <a:pt x="1590611" y="515175"/>
                  </a:cubicBezTo>
                  <a:cubicBezTo>
                    <a:pt x="1594496" y="503978"/>
                    <a:pt x="1608007" y="485684"/>
                    <a:pt x="1608007" y="485684"/>
                  </a:cubicBezTo>
                  <a:close/>
                  <a:moveTo>
                    <a:pt x="1232763" y="483522"/>
                  </a:moveTo>
                  <a:cubicBezTo>
                    <a:pt x="1255262" y="474412"/>
                    <a:pt x="1280887" y="485266"/>
                    <a:pt x="1289997" y="507765"/>
                  </a:cubicBezTo>
                  <a:cubicBezTo>
                    <a:pt x="1299108" y="530264"/>
                    <a:pt x="1288255" y="555889"/>
                    <a:pt x="1265757" y="565000"/>
                  </a:cubicBezTo>
                  <a:cubicBezTo>
                    <a:pt x="1243260" y="574110"/>
                    <a:pt x="1217634" y="563256"/>
                    <a:pt x="1208523" y="540757"/>
                  </a:cubicBezTo>
                  <a:cubicBezTo>
                    <a:pt x="1199412" y="518258"/>
                    <a:pt x="1210265" y="492633"/>
                    <a:pt x="1232763" y="483522"/>
                  </a:cubicBezTo>
                  <a:close/>
                  <a:moveTo>
                    <a:pt x="1754006" y="417423"/>
                  </a:moveTo>
                  <a:cubicBezTo>
                    <a:pt x="1776505" y="408313"/>
                    <a:pt x="1802129" y="419166"/>
                    <a:pt x="1811239" y="441666"/>
                  </a:cubicBezTo>
                  <a:cubicBezTo>
                    <a:pt x="1820350" y="464166"/>
                    <a:pt x="1809499" y="489791"/>
                    <a:pt x="1787000" y="498901"/>
                  </a:cubicBezTo>
                  <a:cubicBezTo>
                    <a:pt x="1764502" y="508012"/>
                    <a:pt x="1738878" y="497158"/>
                    <a:pt x="1729767" y="474658"/>
                  </a:cubicBezTo>
                  <a:cubicBezTo>
                    <a:pt x="1720655" y="452158"/>
                    <a:pt x="1731508" y="426534"/>
                    <a:pt x="1754006" y="417423"/>
                  </a:cubicBezTo>
                  <a:close/>
                  <a:moveTo>
                    <a:pt x="1475911" y="385061"/>
                  </a:moveTo>
                  <a:cubicBezTo>
                    <a:pt x="1498410" y="375951"/>
                    <a:pt x="1524034" y="386805"/>
                    <a:pt x="1533146" y="409304"/>
                  </a:cubicBezTo>
                  <a:cubicBezTo>
                    <a:pt x="1542256" y="431804"/>
                    <a:pt x="1531404" y="457429"/>
                    <a:pt x="1508906" y="466539"/>
                  </a:cubicBezTo>
                  <a:cubicBezTo>
                    <a:pt x="1486407" y="475650"/>
                    <a:pt x="1460783" y="464796"/>
                    <a:pt x="1451671" y="442296"/>
                  </a:cubicBezTo>
                  <a:cubicBezTo>
                    <a:pt x="1442561" y="419797"/>
                    <a:pt x="1453413" y="394172"/>
                    <a:pt x="1475911" y="385061"/>
                  </a:cubicBezTo>
                  <a:close/>
                  <a:moveTo>
                    <a:pt x="3631147" y="348616"/>
                  </a:moveTo>
                  <a:lnTo>
                    <a:pt x="3631147" y="502858"/>
                  </a:lnTo>
                  <a:lnTo>
                    <a:pt x="3483127" y="502858"/>
                  </a:lnTo>
                  <a:lnTo>
                    <a:pt x="3486969" y="477447"/>
                  </a:lnTo>
                  <a:cubicBezTo>
                    <a:pt x="3504115" y="422322"/>
                    <a:pt x="3544988" y="377650"/>
                    <a:pt x="3597643" y="355379"/>
                  </a:cubicBezTo>
                  <a:close/>
                  <a:moveTo>
                    <a:pt x="3716416" y="348615"/>
                  </a:moveTo>
                  <a:lnTo>
                    <a:pt x="3749922" y="355379"/>
                  </a:lnTo>
                  <a:cubicBezTo>
                    <a:pt x="3802577" y="377650"/>
                    <a:pt x="3843449" y="422322"/>
                    <a:pt x="3860596" y="477447"/>
                  </a:cubicBezTo>
                  <a:lnTo>
                    <a:pt x="3864437" y="502858"/>
                  </a:lnTo>
                  <a:lnTo>
                    <a:pt x="3716416" y="502858"/>
                  </a:lnTo>
                  <a:close/>
                  <a:moveTo>
                    <a:pt x="1680630" y="325872"/>
                  </a:moveTo>
                  <a:cubicBezTo>
                    <a:pt x="1703128" y="316762"/>
                    <a:pt x="1728752" y="327615"/>
                    <a:pt x="1737863" y="350115"/>
                  </a:cubicBezTo>
                  <a:cubicBezTo>
                    <a:pt x="1746975" y="372614"/>
                    <a:pt x="1736121" y="398240"/>
                    <a:pt x="1713623" y="407350"/>
                  </a:cubicBezTo>
                  <a:cubicBezTo>
                    <a:pt x="1691125" y="416461"/>
                    <a:pt x="1665501" y="405607"/>
                    <a:pt x="1656391" y="383107"/>
                  </a:cubicBezTo>
                  <a:cubicBezTo>
                    <a:pt x="1647279" y="360607"/>
                    <a:pt x="1658132" y="334982"/>
                    <a:pt x="1680630" y="325872"/>
                  </a:cubicBezTo>
                  <a:close/>
                  <a:moveTo>
                    <a:pt x="1566324" y="305229"/>
                  </a:moveTo>
                  <a:cubicBezTo>
                    <a:pt x="1588823" y="296119"/>
                    <a:pt x="1614448" y="306973"/>
                    <a:pt x="1623557" y="329472"/>
                  </a:cubicBezTo>
                  <a:cubicBezTo>
                    <a:pt x="1632669" y="351971"/>
                    <a:pt x="1621817" y="377596"/>
                    <a:pt x="1599317" y="386707"/>
                  </a:cubicBezTo>
                  <a:cubicBezTo>
                    <a:pt x="1576821" y="395817"/>
                    <a:pt x="1551194" y="384963"/>
                    <a:pt x="1542084" y="362464"/>
                  </a:cubicBezTo>
                  <a:cubicBezTo>
                    <a:pt x="1532972" y="339965"/>
                    <a:pt x="1543825" y="314340"/>
                    <a:pt x="1566324" y="305229"/>
                  </a:cubicBezTo>
                  <a:close/>
                  <a:moveTo>
                    <a:pt x="1323881" y="292020"/>
                  </a:moveTo>
                  <a:cubicBezTo>
                    <a:pt x="1333901" y="289917"/>
                    <a:pt x="1336487" y="293851"/>
                    <a:pt x="1339003" y="298240"/>
                  </a:cubicBezTo>
                  <a:cubicBezTo>
                    <a:pt x="1341322" y="306805"/>
                    <a:pt x="1337252" y="332961"/>
                    <a:pt x="1337792" y="343437"/>
                  </a:cubicBezTo>
                  <a:cubicBezTo>
                    <a:pt x="1338331" y="353914"/>
                    <a:pt x="1334753" y="363247"/>
                    <a:pt x="1342258" y="361155"/>
                  </a:cubicBezTo>
                  <a:cubicBezTo>
                    <a:pt x="1349761" y="359064"/>
                    <a:pt x="1373395" y="335619"/>
                    <a:pt x="1382845" y="330877"/>
                  </a:cubicBezTo>
                  <a:cubicBezTo>
                    <a:pt x="1387635" y="328692"/>
                    <a:pt x="1392165" y="322183"/>
                    <a:pt x="1398923" y="332769"/>
                  </a:cubicBezTo>
                  <a:lnTo>
                    <a:pt x="1423660" y="393860"/>
                  </a:lnTo>
                  <a:cubicBezTo>
                    <a:pt x="1425422" y="405491"/>
                    <a:pt x="1419470" y="401087"/>
                    <a:pt x="1409108" y="402472"/>
                  </a:cubicBezTo>
                  <a:cubicBezTo>
                    <a:pt x="1398762" y="403850"/>
                    <a:pt x="1365274" y="397457"/>
                    <a:pt x="1361583" y="402190"/>
                  </a:cubicBezTo>
                  <a:cubicBezTo>
                    <a:pt x="1357892" y="406924"/>
                    <a:pt x="1375763" y="417687"/>
                    <a:pt x="1387057" y="430927"/>
                  </a:cubicBezTo>
                  <a:cubicBezTo>
                    <a:pt x="1398326" y="444148"/>
                    <a:pt x="1421075" y="464333"/>
                    <a:pt x="1430158" y="481893"/>
                  </a:cubicBezTo>
                  <a:cubicBezTo>
                    <a:pt x="1439256" y="499447"/>
                    <a:pt x="1446536" y="522930"/>
                    <a:pt x="1442481" y="536673"/>
                  </a:cubicBezTo>
                  <a:cubicBezTo>
                    <a:pt x="1438412" y="550421"/>
                    <a:pt x="1419681" y="558832"/>
                    <a:pt x="1406114" y="563989"/>
                  </a:cubicBezTo>
                  <a:cubicBezTo>
                    <a:pt x="1392546" y="569147"/>
                    <a:pt x="1372868" y="575344"/>
                    <a:pt x="1361064" y="567535"/>
                  </a:cubicBezTo>
                  <a:cubicBezTo>
                    <a:pt x="1349259" y="559725"/>
                    <a:pt x="1340161" y="535694"/>
                    <a:pt x="1335567" y="517233"/>
                  </a:cubicBezTo>
                  <a:cubicBezTo>
                    <a:pt x="1330986" y="498767"/>
                    <a:pt x="1334790" y="473819"/>
                    <a:pt x="1333561" y="456808"/>
                  </a:cubicBezTo>
                  <a:cubicBezTo>
                    <a:pt x="1332349" y="439758"/>
                    <a:pt x="1335483" y="415480"/>
                    <a:pt x="1328619" y="414072"/>
                  </a:cubicBezTo>
                  <a:cubicBezTo>
                    <a:pt x="1321756" y="412665"/>
                    <a:pt x="1301345" y="442841"/>
                    <a:pt x="1292352" y="448285"/>
                  </a:cubicBezTo>
                  <a:cubicBezTo>
                    <a:pt x="1283345" y="453735"/>
                    <a:pt x="1281183" y="455681"/>
                    <a:pt x="1274593" y="446736"/>
                  </a:cubicBezTo>
                  <a:cubicBezTo>
                    <a:pt x="1267275" y="427393"/>
                    <a:pt x="1259948" y="414042"/>
                    <a:pt x="1252615" y="394704"/>
                  </a:cubicBezTo>
                  <a:cubicBezTo>
                    <a:pt x="1250563" y="382946"/>
                    <a:pt x="1257275" y="383681"/>
                    <a:pt x="1262832" y="382164"/>
                  </a:cubicBezTo>
                  <a:cubicBezTo>
                    <a:pt x="1272508" y="378491"/>
                    <a:pt x="1304633" y="376818"/>
                    <a:pt x="1310635" y="372708"/>
                  </a:cubicBezTo>
                  <a:cubicBezTo>
                    <a:pt x="1316629" y="368629"/>
                    <a:pt x="1305691" y="365879"/>
                    <a:pt x="1298880" y="357696"/>
                  </a:cubicBezTo>
                  <a:cubicBezTo>
                    <a:pt x="1292069" y="349515"/>
                    <a:pt x="1273173" y="331437"/>
                    <a:pt x="1269746" y="323566"/>
                  </a:cubicBezTo>
                  <a:cubicBezTo>
                    <a:pt x="1268951" y="317960"/>
                    <a:pt x="1269321" y="315823"/>
                    <a:pt x="1278272" y="310488"/>
                  </a:cubicBezTo>
                  <a:close/>
                  <a:moveTo>
                    <a:pt x="5214741" y="151471"/>
                  </a:moveTo>
                  <a:cubicBezTo>
                    <a:pt x="5222250" y="153656"/>
                    <a:pt x="5234280" y="161393"/>
                    <a:pt x="5252338" y="177466"/>
                  </a:cubicBezTo>
                  <a:cubicBezTo>
                    <a:pt x="5379735" y="296839"/>
                    <a:pt x="5861541" y="778645"/>
                    <a:pt x="6007194" y="912479"/>
                  </a:cubicBezTo>
                  <a:cubicBezTo>
                    <a:pt x="6029022" y="841526"/>
                    <a:pt x="6024259" y="810517"/>
                    <a:pt x="6016718" y="737579"/>
                  </a:cubicBezTo>
                  <a:cubicBezTo>
                    <a:pt x="6152052" y="793228"/>
                    <a:pt x="6201264" y="922920"/>
                    <a:pt x="6207218" y="966973"/>
                  </a:cubicBezTo>
                  <a:cubicBezTo>
                    <a:pt x="6405259" y="950615"/>
                    <a:pt x="6405657" y="1048693"/>
                    <a:pt x="6561232" y="1063291"/>
                  </a:cubicBezTo>
                  <a:cubicBezTo>
                    <a:pt x="6545356" y="1118349"/>
                    <a:pt x="6528289" y="1116768"/>
                    <a:pt x="6478680" y="1136989"/>
                  </a:cubicBezTo>
                  <a:cubicBezTo>
                    <a:pt x="6724742" y="1188563"/>
                    <a:pt x="6655288" y="1348921"/>
                    <a:pt x="6804911" y="1415595"/>
                  </a:cubicBezTo>
                  <a:cubicBezTo>
                    <a:pt x="6795782" y="1446551"/>
                    <a:pt x="6757682" y="1452503"/>
                    <a:pt x="6709661" y="1446551"/>
                  </a:cubicBezTo>
                  <a:cubicBezTo>
                    <a:pt x="6859283" y="1707297"/>
                    <a:pt x="6714424" y="1841442"/>
                    <a:pt x="6826343" y="1948995"/>
                  </a:cubicBezTo>
                  <a:cubicBezTo>
                    <a:pt x="6766812" y="1941851"/>
                    <a:pt x="6745776" y="1955344"/>
                    <a:pt x="6666004" y="1852157"/>
                  </a:cubicBezTo>
                  <a:cubicBezTo>
                    <a:pt x="6723153" y="2051389"/>
                    <a:pt x="6638619" y="2135526"/>
                    <a:pt x="6689023" y="2238713"/>
                  </a:cubicBezTo>
                  <a:cubicBezTo>
                    <a:pt x="6580677" y="2218472"/>
                    <a:pt x="6591391" y="2196246"/>
                    <a:pt x="6557260" y="2134731"/>
                  </a:cubicBezTo>
                  <a:cubicBezTo>
                    <a:pt x="6540988" y="2183943"/>
                    <a:pt x="6546940" y="2190294"/>
                    <a:pt x="6509635" y="2244269"/>
                  </a:cubicBezTo>
                  <a:lnTo>
                    <a:pt x="6581073" y="2291895"/>
                  </a:lnTo>
                  <a:lnTo>
                    <a:pt x="6369141" y="2530020"/>
                  </a:lnTo>
                  <a:lnTo>
                    <a:pt x="6338185" y="2518113"/>
                  </a:lnTo>
                  <a:cubicBezTo>
                    <a:pt x="6318342" y="2559784"/>
                    <a:pt x="6150065" y="2671704"/>
                    <a:pt x="6286590" y="2891969"/>
                  </a:cubicBezTo>
                  <a:cubicBezTo>
                    <a:pt x="6293734" y="2910424"/>
                    <a:pt x="6365304" y="3004185"/>
                    <a:pt x="6449805" y="3117593"/>
                  </a:cubicBezTo>
                  <a:lnTo>
                    <a:pt x="6464963" y="3138332"/>
                  </a:lnTo>
                  <a:lnTo>
                    <a:pt x="6455356" y="3095528"/>
                  </a:lnTo>
                  <a:cubicBezTo>
                    <a:pt x="6453985" y="3060249"/>
                    <a:pt x="6465920" y="3027057"/>
                    <a:pt x="6491487" y="3004314"/>
                  </a:cubicBezTo>
                  <a:cubicBezTo>
                    <a:pt x="6542620" y="2958829"/>
                    <a:pt x="6628913" y="2972365"/>
                    <a:pt x="6684228" y="3034549"/>
                  </a:cubicBezTo>
                  <a:cubicBezTo>
                    <a:pt x="6739544" y="3096732"/>
                    <a:pt x="6742935" y="3184015"/>
                    <a:pt x="6691802" y="3229500"/>
                  </a:cubicBezTo>
                  <a:cubicBezTo>
                    <a:pt x="6653452" y="3263614"/>
                    <a:pt x="6595325" y="3264528"/>
                    <a:pt x="6545322" y="3236620"/>
                  </a:cubicBezTo>
                  <a:lnTo>
                    <a:pt x="6524528" y="3219829"/>
                  </a:lnTo>
                  <a:lnTo>
                    <a:pt x="6579819" y="3295479"/>
                  </a:lnTo>
                  <a:cubicBezTo>
                    <a:pt x="6622099" y="3355048"/>
                    <a:pt x="6661175" y="3412570"/>
                    <a:pt x="6690610" y="3461088"/>
                  </a:cubicBezTo>
                  <a:cubicBezTo>
                    <a:pt x="6808350" y="3655160"/>
                    <a:pt x="6877141" y="3915112"/>
                    <a:pt x="7088279" y="3789700"/>
                  </a:cubicBezTo>
                  <a:cubicBezTo>
                    <a:pt x="7129554" y="3747631"/>
                    <a:pt x="7238695" y="3726994"/>
                    <a:pt x="7181148" y="3489663"/>
                  </a:cubicBezTo>
                  <a:cubicBezTo>
                    <a:pt x="7168051" y="3403144"/>
                    <a:pt x="7084707" y="3326944"/>
                    <a:pt x="7000966" y="3226138"/>
                  </a:cubicBezTo>
                  <a:cubicBezTo>
                    <a:pt x="6917225" y="3125332"/>
                    <a:pt x="6742204" y="3005476"/>
                    <a:pt x="6678704" y="2884826"/>
                  </a:cubicBezTo>
                  <a:cubicBezTo>
                    <a:pt x="6628301" y="2777273"/>
                    <a:pt x="6610045" y="2637572"/>
                    <a:pt x="6628698" y="2546688"/>
                  </a:cubicBezTo>
                  <a:cubicBezTo>
                    <a:pt x="6647351" y="2455804"/>
                    <a:pt x="6736252" y="2368094"/>
                    <a:pt x="6804911" y="2332375"/>
                  </a:cubicBezTo>
                  <a:cubicBezTo>
                    <a:pt x="6899764" y="2277606"/>
                    <a:pt x="7033907" y="2279988"/>
                    <a:pt x="7119234" y="2363331"/>
                  </a:cubicBezTo>
                  <a:cubicBezTo>
                    <a:pt x="7420859" y="2317690"/>
                    <a:pt x="7260123" y="2694324"/>
                    <a:pt x="7464515" y="2744331"/>
                  </a:cubicBezTo>
                  <a:cubicBezTo>
                    <a:pt x="7389108" y="2783621"/>
                    <a:pt x="7275603" y="2737188"/>
                    <a:pt x="7186703" y="2559388"/>
                  </a:cubicBezTo>
                  <a:cubicBezTo>
                    <a:pt x="7174797" y="2844344"/>
                    <a:pt x="7601834" y="2822516"/>
                    <a:pt x="7557384" y="3036431"/>
                  </a:cubicBezTo>
                  <a:cubicBezTo>
                    <a:pt x="7504203" y="2941181"/>
                    <a:pt x="7159319" y="2835084"/>
                    <a:pt x="7089866" y="2784813"/>
                  </a:cubicBezTo>
                  <a:cubicBezTo>
                    <a:pt x="7020413" y="2734542"/>
                    <a:pt x="6917225" y="2583201"/>
                    <a:pt x="7026366" y="2410957"/>
                  </a:cubicBezTo>
                  <a:cubicBezTo>
                    <a:pt x="6907701" y="2313722"/>
                    <a:pt x="6692198" y="2463741"/>
                    <a:pt x="6714423" y="2700675"/>
                  </a:cubicBezTo>
                  <a:cubicBezTo>
                    <a:pt x="6724345" y="2900700"/>
                    <a:pt x="6953738" y="3059450"/>
                    <a:pt x="7132729" y="3218994"/>
                  </a:cubicBezTo>
                  <a:cubicBezTo>
                    <a:pt x="7204564" y="3302338"/>
                    <a:pt x="7414113" y="3579356"/>
                    <a:pt x="7173210" y="3836531"/>
                  </a:cubicBezTo>
                  <a:cubicBezTo>
                    <a:pt x="7211707" y="3871853"/>
                    <a:pt x="7351803" y="3754775"/>
                    <a:pt x="7312116" y="3787319"/>
                  </a:cubicBezTo>
                  <a:cubicBezTo>
                    <a:pt x="7243059" y="3996472"/>
                    <a:pt x="7082458" y="3923182"/>
                    <a:pt x="7023985" y="3894475"/>
                  </a:cubicBezTo>
                  <a:cubicBezTo>
                    <a:pt x="6969627" y="3867788"/>
                    <a:pt x="6996601" y="3893681"/>
                    <a:pt x="6961279" y="3881775"/>
                  </a:cubicBezTo>
                  <a:cubicBezTo>
                    <a:pt x="7022001" y="4004409"/>
                    <a:pt x="7059703" y="4012347"/>
                    <a:pt x="7135903" y="4017506"/>
                  </a:cubicBezTo>
                  <a:cubicBezTo>
                    <a:pt x="7028746" y="4113946"/>
                    <a:pt x="6786654" y="4043699"/>
                    <a:pt x="6795384" y="3782556"/>
                  </a:cubicBezTo>
                  <a:cubicBezTo>
                    <a:pt x="6683464" y="3698419"/>
                    <a:pt x="6673544" y="3426560"/>
                    <a:pt x="6641397" y="3708738"/>
                  </a:cubicBezTo>
                  <a:cubicBezTo>
                    <a:pt x="6619965" y="3838516"/>
                    <a:pt x="6506460" y="3928606"/>
                    <a:pt x="6538209" y="4096881"/>
                  </a:cubicBezTo>
                  <a:cubicBezTo>
                    <a:pt x="6631475" y="4272697"/>
                    <a:pt x="6626580" y="4216738"/>
                    <a:pt x="6669178" y="4247694"/>
                  </a:cubicBezTo>
                  <a:cubicBezTo>
                    <a:pt x="6711776" y="4278650"/>
                    <a:pt x="6795781" y="4119502"/>
                    <a:pt x="6793797" y="4282618"/>
                  </a:cubicBezTo>
                  <a:cubicBezTo>
                    <a:pt x="6794988" y="4391461"/>
                    <a:pt x="6798956" y="4485149"/>
                    <a:pt x="6802677" y="4566211"/>
                  </a:cubicBezTo>
                  <a:lnTo>
                    <a:pt x="6806709" y="4656576"/>
                  </a:lnTo>
                  <a:lnTo>
                    <a:pt x="6818625" y="4621954"/>
                  </a:lnTo>
                  <a:cubicBezTo>
                    <a:pt x="6827687" y="4605352"/>
                    <a:pt x="6839895" y="4589530"/>
                    <a:pt x="6855092" y="4575504"/>
                  </a:cubicBezTo>
                  <a:cubicBezTo>
                    <a:pt x="6915881" y="4519400"/>
                    <a:pt x="7001487" y="4513278"/>
                    <a:pt x="7046299" y="4561832"/>
                  </a:cubicBezTo>
                  <a:cubicBezTo>
                    <a:pt x="7091112" y="4610386"/>
                    <a:pt x="7078159" y="4695228"/>
                    <a:pt x="7017371" y="4751332"/>
                  </a:cubicBezTo>
                  <a:cubicBezTo>
                    <a:pt x="6956582" y="4807437"/>
                    <a:pt x="6870976" y="4813558"/>
                    <a:pt x="6826163" y="4765004"/>
                  </a:cubicBezTo>
                  <a:lnTo>
                    <a:pt x="6809060" y="4733531"/>
                  </a:lnTo>
                  <a:lnTo>
                    <a:pt x="6810069" y="4774050"/>
                  </a:lnTo>
                  <a:cubicBezTo>
                    <a:pt x="6810466" y="4890731"/>
                    <a:pt x="6797766" y="4967031"/>
                    <a:pt x="6747760" y="5023188"/>
                  </a:cubicBezTo>
                  <a:cubicBezTo>
                    <a:pt x="6662035" y="4918810"/>
                    <a:pt x="6619173" y="4993025"/>
                    <a:pt x="6614410" y="5030331"/>
                  </a:cubicBezTo>
                  <a:cubicBezTo>
                    <a:pt x="6628301" y="5071210"/>
                    <a:pt x="6734663" y="5081529"/>
                    <a:pt x="6623935" y="5197019"/>
                  </a:cubicBezTo>
                  <a:cubicBezTo>
                    <a:pt x="6591788" y="5236309"/>
                    <a:pt x="6442563" y="5285124"/>
                    <a:pt x="6431054" y="5272424"/>
                  </a:cubicBezTo>
                  <a:cubicBezTo>
                    <a:pt x="6396526" y="5256946"/>
                    <a:pt x="6480267" y="5084306"/>
                    <a:pt x="6478679" y="5042237"/>
                  </a:cubicBezTo>
                  <a:cubicBezTo>
                    <a:pt x="6393748" y="5073988"/>
                    <a:pt x="6429467" y="5291872"/>
                    <a:pt x="6304054" y="5229562"/>
                  </a:cubicBezTo>
                  <a:cubicBezTo>
                    <a:pt x="6344139" y="5172809"/>
                    <a:pt x="6382900" y="5080998"/>
                    <a:pt x="6431054" y="5020805"/>
                  </a:cubicBezTo>
                  <a:cubicBezTo>
                    <a:pt x="6479208" y="4960612"/>
                    <a:pt x="6569167" y="4951352"/>
                    <a:pt x="6592979" y="4868405"/>
                  </a:cubicBezTo>
                  <a:cubicBezTo>
                    <a:pt x="6645367" y="4718783"/>
                    <a:pt x="6614013" y="4604483"/>
                    <a:pt x="6612029" y="4525505"/>
                  </a:cubicBezTo>
                  <a:cubicBezTo>
                    <a:pt x="6615204" y="4343736"/>
                    <a:pt x="6583850" y="4323495"/>
                    <a:pt x="6462010" y="4335005"/>
                  </a:cubicBezTo>
                  <a:cubicBezTo>
                    <a:pt x="6437801" y="4327465"/>
                    <a:pt x="6400099" y="4321115"/>
                    <a:pt x="6333424" y="4265949"/>
                  </a:cubicBezTo>
                  <a:cubicBezTo>
                    <a:pt x="6182612" y="4175858"/>
                    <a:pt x="5991713" y="3991709"/>
                    <a:pt x="6037354" y="3765093"/>
                  </a:cubicBezTo>
                  <a:cubicBezTo>
                    <a:pt x="5817485" y="3754378"/>
                    <a:pt x="5805182" y="3803194"/>
                    <a:pt x="5762716" y="3915906"/>
                  </a:cubicBezTo>
                  <a:cubicBezTo>
                    <a:pt x="5715487" y="4097675"/>
                    <a:pt x="5907972" y="4145298"/>
                    <a:pt x="5816691" y="4194510"/>
                  </a:cubicBezTo>
                  <a:cubicBezTo>
                    <a:pt x="5636511" y="4271107"/>
                    <a:pt x="5496016" y="4331432"/>
                    <a:pt x="5340442" y="4392154"/>
                  </a:cubicBezTo>
                  <a:cubicBezTo>
                    <a:pt x="5140815" y="4502882"/>
                    <a:pt x="5135654" y="4440573"/>
                    <a:pt x="5109460" y="4427873"/>
                  </a:cubicBezTo>
                  <a:cubicBezTo>
                    <a:pt x="5083266" y="4415173"/>
                    <a:pt x="5091998" y="4337386"/>
                    <a:pt x="5002304" y="4387392"/>
                  </a:cubicBezTo>
                  <a:cubicBezTo>
                    <a:pt x="4947932" y="4408028"/>
                    <a:pt x="5220188" y="4547728"/>
                    <a:pt x="4812598" y="4576303"/>
                  </a:cubicBezTo>
                  <a:cubicBezTo>
                    <a:pt x="4769339" y="4574715"/>
                    <a:pt x="4817360" y="4519154"/>
                    <a:pt x="4821329" y="4499310"/>
                  </a:cubicBezTo>
                  <a:cubicBezTo>
                    <a:pt x="4860223" y="4441367"/>
                    <a:pt x="4854666" y="4410807"/>
                    <a:pt x="4811010" y="4470735"/>
                  </a:cubicBezTo>
                  <a:cubicBezTo>
                    <a:pt x="4795929" y="4473513"/>
                    <a:pt x="4752273" y="4555268"/>
                    <a:pt x="4726079" y="4570746"/>
                  </a:cubicBezTo>
                  <a:lnTo>
                    <a:pt x="4647497" y="4563606"/>
                  </a:lnTo>
                  <a:cubicBezTo>
                    <a:pt x="4684803" y="4518495"/>
                    <a:pt x="4884497" y="4309142"/>
                    <a:pt x="4949916" y="4300079"/>
                  </a:cubicBezTo>
                  <a:cubicBezTo>
                    <a:pt x="5191499" y="4266611"/>
                    <a:pt x="5494032" y="4216736"/>
                    <a:pt x="5566660" y="4130217"/>
                  </a:cubicBezTo>
                  <a:cubicBezTo>
                    <a:pt x="5697233" y="3983770"/>
                    <a:pt x="5457520" y="3896457"/>
                    <a:pt x="5437279" y="3803192"/>
                  </a:cubicBezTo>
                  <a:cubicBezTo>
                    <a:pt x="5417038" y="3709927"/>
                    <a:pt x="5439924" y="3564803"/>
                    <a:pt x="5502366" y="3484899"/>
                  </a:cubicBezTo>
                  <a:cubicBezTo>
                    <a:pt x="5564808" y="3404995"/>
                    <a:pt x="5751207" y="3355122"/>
                    <a:pt x="6002429" y="3361869"/>
                  </a:cubicBezTo>
                  <a:cubicBezTo>
                    <a:pt x="5844869" y="2989997"/>
                    <a:pt x="5495224" y="3294003"/>
                    <a:pt x="5370605" y="2724486"/>
                  </a:cubicBezTo>
                  <a:cubicBezTo>
                    <a:pt x="5213839" y="2705833"/>
                    <a:pt x="5163434" y="2735201"/>
                    <a:pt x="4985635" y="2684799"/>
                  </a:cubicBezTo>
                  <a:cubicBezTo>
                    <a:pt x="4876892" y="2682021"/>
                    <a:pt x="4895544" y="2709405"/>
                    <a:pt x="4902291" y="2753855"/>
                  </a:cubicBezTo>
                  <a:cubicBezTo>
                    <a:pt x="4938804" y="2787589"/>
                    <a:pt x="4995160" y="2875299"/>
                    <a:pt x="5026116" y="2951499"/>
                  </a:cubicBezTo>
                  <a:cubicBezTo>
                    <a:pt x="5148354" y="2937608"/>
                    <a:pt x="5121367" y="3017777"/>
                    <a:pt x="5081679" y="3052305"/>
                  </a:cubicBezTo>
                  <a:cubicBezTo>
                    <a:pt x="5057470" y="3088023"/>
                    <a:pt x="5160149" y="3116497"/>
                    <a:pt x="5147560" y="3068974"/>
                  </a:cubicBezTo>
                  <a:cubicBezTo>
                    <a:pt x="5140413" y="3041995"/>
                    <a:pt x="5220056" y="3041060"/>
                    <a:pt x="5257891" y="3068180"/>
                  </a:cubicBezTo>
                  <a:cubicBezTo>
                    <a:pt x="5295726" y="3095300"/>
                    <a:pt x="5353140" y="3172557"/>
                    <a:pt x="5374572" y="3231692"/>
                  </a:cubicBezTo>
                  <a:cubicBezTo>
                    <a:pt x="5311072" y="3220579"/>
                    <a:pt x="5179310" y="3144380"/>
                    <a:pt x="5168991" y="3199149"/>
                  </a:cubicBezTo>
                  <a:cubicBezTo>
                    <a:pt x="5228522" y="3211055"/>
                    <a:pt x="5296388" y="3215818"/>
                    <a:pt x="5309485" y="3272968"/>
                  </a:cubicBezTo>
                  <a:cubicBezTo>
                    <a:pt x="5322582" y="3330118"/>
                    <a:pt x="5302738" y="3307894"/>
                    <a:pt x="5304722" y="3325356"/>
                  </a:cubicBezTo>
                  <a:cubicBezTo>
                    <a:pt x="4920150" y="3107869"/>
                    <a:pt x="5041595" y="3244393"/>
                    <a:pt x="4782435" y="2729249"/>
                  </a:cubicBezTo>
                  <a:cubicBezTo>
                    <a:pt x="4747113" y="2652255"/>
                    <a:pt x="4755844" y="2662575"/>
                    <a:pt x="4760210" y="2641938"/>
                  </a:cubicBezTo>
                  <a:lnTo>
                    <a:pt x="4799898" y="2577644"/>
                  </a:lnTo>
                  <a:cubicBezTo>
                    <a:pt x="4820536" y="2551847"/>
                    <a:pt x="4826488" y="2545895"/>
                    <a:pt x="4878478" y="2551451"/>
                  </a:cubicBezTo>
                  <a:cubicBezTo>
                    <a:pt x="4937612" y="2554626"/>
                    <a:pt x="4976905" y="2563753"/>
                    <a:pt x="5104698" y="2530019"/>
                  </a:cubicBezTo>
                  <a:cubicBezTo>
                    <a:pt x="5065804" y="2465328"/>
                    <a:pt x="4916975" y="2316103"/>
                    <a:pt x="4873716" y="2246650"/>
                  </a:cubicBezTo>
                  <a:cubicBezTo>
                    <a:pt x="4770925" y="2148621"/>
                    <a:pt x="4748304" y="2205772"/>
                    <a:pt x="4733223" y="2231569"/>
                  </a:cubicBezTo>
                  <a:cubicBezTo>
                    <a:pt x="4710998" y="2204978"/>
                    <a:pt x="4661387" y="2175212"/>
                    <a:pt x="4637972" y="2137112"/>
                  </a:cubicBezTo>
                  <a:cubicBezTo>
                    <a:pt x="4691947" y="2102187"/>
                    <a:pt x="4670913" y="2104172"/>
                    <a:pt x="4759416" y="2034719"/>
                  </a:cubicBezTo>
                  <a:cubicBezTo>
                    <a:pt x="4810612" y="2035116"/>
                    <a:pt x="4871336" y="2033131"/>
                    <a:pt x="4896735" y="2045831"/>
                  </a:cubicBezTo>
                  <a:cubicBezTo>
                    <a:pt x="4933049" y="2072918"/>
                    <a:pt x="4997268" y="2128189"/>
                    <a:pt x="5068171" y="2188936"/>
                  </a:cubicBezTo>
                  <a:lnTo>
                    <a:pt x="5078557" y="2197798"/>
                  </a:lnTo>
                  <a:lnTo>
                    <a:pt x="5105172" y="2171122"/>
                  </a:lnTo>
                  <a:cubicBezTo>
                    <a:pt x="5118247" y="2162807"/>
                    <a:pt x="5132809" y="2157885"/>
                    <a:pt x="5148293" y="2157201"/>
                  </a:cubicBezTo>
                  <a:cubicBezTo>
                    <a:pt x="5210227" y="2154466"/>
                    <a:pt x="5263451" y="2220573"/>
                    <a:pt x="5267174" y="2304855"/>
                  </a:cubicBezTo>
                  <a:lnTo>
                    <a:pt x="5262397" y="2350999"/>
                  </a:lnTo>
                  <a:lnTo>
                    <a:pt x="5279706" y="2364900"/>
                  </a:lnTo>
                  <a:cubicBezTo>
                    <a:pt x="5321738" y="2397561"/>
                    <a:pt x="5357308" y="2422565"/>
                    <a:pt x="5380128" y="2433181"/>
                  </a:cubicBezTo>
                  <a:cubicBezTo>
                    <a:pt x="5359491" y="2316103"/>
                    <a:pt x="5523004" y="2082740"/>
                    <a:pt x="5548404" y="2046625"/>
                  </a:cubicBezTo>
                  <a:cubicBezTo>
                    <a:pt x="5548669" y="2040804"/>
                    <a:pt x="5536233" y="2044509"/>
                    <a:pt x="5536498" y="2038688"/>
                  </a:cubicBezTo>
                  <a:lnTo>
                    <a:pt x="5631748" y="1742620"/>
                  </a:lnTo>
                  <a:cubicBezTo>
                    <a:pt x="5684136" y="1761670"/>
                    <a:pt x="5714299" y="1777545"/>
                    <a:pt x="5766687" y="1796595"/>
                  </a:cubicBezTo>
                  <a:cubicBezTo>
                    <a:pt x="6022672" y="1586668"/>
                    <a:pt x="6369938" y="1557003"/>
                    <a:pt x="6193725" y="1266490"/>
                  </a:cubicBezTo>
                  <a:cubicBezTo>
                    <a:pt x="6244128" y="1413313"/>
                    <a:pt x="6046087" y="1632685"/>
                    <a:pt x="5850031" y="1446551"/>
                  </a:cubicBezTo>
                  <a:cubicBezTo>
                    <a:pt x="5806375" y="1450499"/>
                    <a:pt x="5793278" y="1463200"/>
                    <a:pt x="5788118" y="1475126"/>
                  </a:cubicBezTo>
                  <a:cubicBezTo>
                    <a:pt x="5787721" y="1528705"/>
                    <a:pt x="5788515" y="1579881"/>
                    <a:pt x="5750812" y="1622764"/>
                  </a:cubicBezTo>
                  <a:cubicBezTo>
                    <a:pt x="5733747" y="1654911"/>
                    <a:pt x="5734937" y="1509238"/>
                    <a:pt x="5707156" y="1527514"/>
                  </a:cubicBezTo>
                  <a:cubicBezTo>
                    <a:pt x="5700409" y="1519576"/>
                    <a:pt x="5697631" y="1558469"/>
                    <a:pt x="5688900" y="1583075"/>
                  </a:cubicBezTo>
                  <a:cubicBezTo>
                    <a:pt x="5680169" y="1607681"/>
                    <a:pt x="5674083" y="1648803"/>
                    <a:pt x="5654768" y="1675150"/>
                  </a:cubicBezTo>
                  <a:cubicBezTo>
                    <a:pt x="5635454" y="1701497"/>
                    <a:pt x="5603572" y="1726868"/>
                    <a:pt x="5573013" y="1741155"/>
                  </a:cubicBezTo>
                  <a:cubicBezTo>
                    <a:pt x="5542454" y="1755442"/>
                    <a:pt x="5582802" y="1684563"/>
                    <a:pt x="5583331" y="1663244"/>
                  </a:cubicBezTo>
                  <a:cubicBezTo>
                    <a:pt x="5583860" y="1641925"/>
                    <a:pt x="5586506" y="1623558"/>
                    <a:pt x="5576187" y="1613239"/>
                  </a:cubicBezTo>
                  <a:cubicBezTo>
                    <a:pt x="5565868" y="1602920"/>
                    <a:pt x="5534912" y="1641000"/>
                    <a:pt x="5519037" y="1637051"/>
                  </a:cubicBezTo>
                  <a:cubicBezTo>
                    <a:pt x="5503162" y="1633102"/>
                    <a:pt x="5493240" y="1601168"/>
                    <a:pt x="5480937" y="1589547"/>
                  </a:cubicBezTo>
                  <a:cubicBezTo>
                    <a:pt x="5468634" y="1577926"/>
                    <a:pt x="5425971" y="1590358"/>
                    <a:pt x="5445219" y="1567323"/>
                  </a:cubicBezTo>
                  <a:cubicBezTo>
                    <a:pt x="5477498" y="1528694"/>
                    <a:pt x="5600187" y="1487538"/>
                    <a:pt x="5617462" y="1472073"/>
                  </a:cubicBezTo>
                  <a:cubicBezTo>
                    <a:pt x="5659134" y="1434766"/>
                    <a:pt x="5626326" y="1415981"/>
                    <a:pt x="5583331" y="1422860"/>
                  </a:cubicBezTo>
                  <a:cubicBezTo>
                    <a:pt x="5540336" y="1429739"/>
                    <a:pt x="5363462" y="1532001"/>
                    <a:pt x="5359494" y="1513348"/>
                  </a:cubicBezTo>
                  <a:cubicBezTo>
                    <a:pt x="5357113" y="1486670"/>
                    <a:pt x="5360288" y="1486274"/>
                    <a:pt x="5354732" y="1437148"/>
                  </a:cubicBezTo>
                  <a:cubicBezTo>
                    <a:pt x="5268214" y="1320864"/>
                    <a:pt x="5643260" y="1162634"/>
                    <a:pt x="5670644" y="1139218"/>
                  </a:cubicBezTo>
                  <a:cubicBezTo>
                    <a:pt x="5674215" y="1061034"/>
                    <a:pt x="5684535" y="1068451"/>
                    <a:pt x="5861938" y="1001379"/>
                  </a:cubicBezTo>
                  <a:cubicBezTo>
                    <a:pt x="5728985" y="845407"/>
                    <a:pt x="5334491" y="339117"/>
                    <a:pt x="5228525" y="206561"/>
                  </a:cubicBezTo>
                  <a:cubicBezTo>
                    <a:pt x="5210368" y="188339"/>
                    <a:pt x="5192212" y="144919"/>
                    <a:pt x="5214741" y="151471"/>
                  </a:cubicBezTo>
                  <a:close/>
                  <a:moveTo>
                    <a:pt x="3570131" y="0"/>
                  </a:moveTo>
                  <a:lnTo>
                    <a:pt x="3777432" y="0"/>
                  </a:lnTo>
                  <a:cubicBezTo>
                    <a:pt x="3750834" y="49933"/>
                    <a:pt x="3697995" y="92712"/>
                    <a:pt x="3697638" y="149802"/>
                  </a:cubicBezTo>
                  <a:cubicBezTo>
                    <a:pt x="3748526" y="143242"/>
                    <a:pt x="3789874" y="88975"/>
                    <a:pt x="3835992" y="58560"/>
                  </a:cubicBezTo>
                  <a:lnTo>
                    <a:pt x="3835992" y="263550"/>
                  </a:lnTo>
                  <a:cubicBezTo>
                    <a:pt x="3790670" y="237561"/>
                    <a:pt x="3769201" y="187717"/>
                    <a:pt x="3700023" y="185584"/>
                  </a:cubicBezTo>
                  <a:cubicBezTo>
                    <a:pt x="3701971" y="245405"/>
                    <a:pt x="3751629" y="276601"/>
                    <a:pt x="3777432" y="322110"/>
                  </a:cubicBezTo>
                  <a:lnTo>
                    <a:pt x="3570131" y="322110"/>
                  </a:lnTo>
                  <a:cubicBezTo>
                    <a:pt x="3599115" y="276601"/>
                    <a:pt x="3654341" y="243019"/>
                    <a:pt x="3657084" y="185584"/>
                  </a:cubicBezTo>
                  <a:cubicBezTo>
                    <a:pt x="3601423" y="185332"/>
                    <a:pt x="3560076" y="237561"/>
                    <a:pt x="3511571" y="263550"/>
                  </a:cubicBezTo>
                  <a:lnTo>
                    <a:pt x="3511571" y="58560"/>
                  </a:lnTo>
                  <a:cubicBezTo>
                    <a:pt x="3558486" y="89769"/>
                    <a:pt x="3598243" y="149602"/>
                    <a:pt x="3652314" y="152187"/>
                  </a:cubicBezTo>
                  <a:cubicBezTo>
                    <a:pt x="3653545" y="89531"/>
                    <a:pt x="3597526" y="50729"/>
                    <a:pt x="3570131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>
                <a:solidFill>
                  <a:schemeClr val="tx1"/>
                </a:solidFill>
              </a:endParaRPr>
            </a:p>
          </p:txBody>
        </p:sp>
        <p:sp>
          <p:nvSpPr>
            <p:cNvPr id="39" name="Rectangle 309">
              <a:extLst>
                <a:ext uri="{FF2B5EF4-FFF2-40B4-BE49-F238E27FC236}">
                  <a16:creationId xmlns:a16="http://schemas.microsoft.com/office/drawing/2014/main" id="{F4C2C0B7-EA1E-46F7-8192-A8BE327F8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374" y="5151182"/>
              <a:ext cx="25661" cy="1073541"/>
            </a:xfrm>
            <a:prstGeom prst="rect">
              <a:avLst/>
            </a:prstGeom>
            <a:solidFill>
              <a:srgbClr val="004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lt1"/>
                </a:solidFill>
              </a:endParaRPr>
            </a:p>
          </p:txBody>
        </p:sp>
        <p:sp>
          <p:nvSpPr>
            <p:cNvPr id="40" name="Freeform: Shape 113">
              <a:extLst>
                <a:ext uri="{FF2B5EF4-FFF2-40B4-BE49-F238E27FC236}">
                  <a16:creationId xmlns:a16="http://schemas.microsoft.com/office/drawing/2014/main" id="{DC719696-6D8B-4FDE-ABAE-DA32CA8E9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34" y="5682063"/>
              <a:ext cx="3078018" cy="546866"/>
            </a:xfrm>
            <a:custGeom>
              <a:avLst/>
              <a:gdLst>
                <a:gd name="connsiteX0" fmla="*/ 65393 w 3078018"/>
                <a:gd name="connsiteY0" fmla="*/ 437914 h 546866"/>
                <a:gd name="connsiteX1" fmla="*/ 50986 w 3078018"/>
                <a:gd name="connsiteY1" fmla="*/ 446796 h 546866"/>
                <a:gd name="connsiteX2" fmla="*/ 38795 w 3078018"/>
                <a:gd name="connsiteY2" fmla="*/ 457160 h 546866"/>
                <a:gd name="connsiteX3" fmla="*/ 30669 w 3078018"/>
                <a:gd name="connsiteY3" fmla="*/ 470114 h 546866"/>
                <a:gd name="connsiteX4" fmla="*/ 27344 w 3078018"/>
                <a:gd name="connsiteY4" fmla="*/ 487139 h 546866"/>
                <a:gd name="connsiteX5" fmla="*/ 31038 w 3078018"/>
                <a:gd name="connsiteY5" fmla="*/ 502314 h 546866"/>
                <a:gd name="connsiteX6" fmla="*/ 40273 w 3078018"/>
                <a:gd name="connsiteY6" fmla="*/ 513787 h 546866"/>
                <a:gd name="connsiteX7" fmla="*/ 53572 w 3078018"/>
                <a:gd name="connsiteY7" fmla="*/ 521560 h 546866"/>
                <a:gd name="connsiteX8" fmla="*/ 69087 w 3078018"/>
                <a:gd name="connsiteY8" fmla="*/ 524150 h 546866"/>
                <a:gd name="connsiteX9" fmla="*/ 95685 w 3078018"/>
                <a:gd name="connsiteY9" fmla="*/ 517118 h 546866"/>
                <a:gd name="connsiteX10" fmla="*/ 115263 w 3078018"/>
                <a:gd name="connsiteY10" fmla="*/ 498242 h 546866"/>
                <a:gd name="connsiteX11" fmla="*/ 2858825 w 3078018"/>
                <a:gd name="connsiteY11" fmla="*/ 404681 h 546866"/>
                <a:gd name="connsiteX12" fmla="*/ 2840367 w 3078018"/>
                <a:gd name="connsiteY12" fmla="*/ 408366 h 546866"/>
                <a:gd name="connsiteX13" fmla="*/ 2826708 w 3078018"/>
                <a:gd name="connsiteY13" fmla="*/ 417948 h 546866"/>
                <a:gd name="connsiteX14" fmla="*/ 2817479 w 3078018"/>
                <a:gd name="connsiteY14" fmla="*/ 431951 h 546866"/>
                <a:gd name="connsiteX15" fmla="*/ 2813418 w 3078018"/>
                <a:gd name="connsiteY15" fmla="*/ 449272 h 546866"/>
                <a:gd name="connsiteX16" fmla="*/ 2903862 w 3078018"/>
                <a:gd name="connsiteY16" fmla="*/ 449272 h 546866"/>
                <a:gd name="connsiteX17" fmla="*/ 2899801 w 3078018"/>
                <a:gd name="connsiteY17" fmla="*/ 431951 h 546866"/>
                <a:gd name="connsiteX18" fmla="*/ 2890572 w 3078018"/>
                <a:gd name="connsiteY18" fmla="*/ 417579 h 546866"/>
                <a:gd name="connsiteX19" fmla="*/ 2876544 w 3078018"/>
                <a:gd name="connsiteY19" fmla="*/ 408366 h 546866"/>
                <a:gd name="connsiteX20" fmla="*/ 2858825 w 3078018"/>
                <a:gd name="connsiteY20" fmla="*/ 404681 h 546866"/>
                <a:gd name="connsiteX21" fmla="*/ 2259847 w 3078018"/>
                <a:gd name="connsiteY21" fmla="*/ 404681 h 546866"/>
                <a:gd name="connsiteX22" fmla="*/ 2241759 w 3078018"/>
                <a:gd name="connsiteY22" fmla="*/ 408366 h 546866"/>
                <a:gd name="connsiteX23" fmla="*/ 2228100 w 3078018"/>
                <a:gd name="connsiteY23" fmla="*/ 417948 h 546866"/>
                <a:gd name="connsiteX24" fmla="*/ 2218871 w 3078018"/>
                <a:gd name="connsiteY24" fmla="*/ 431951 h 546866"/>
                <a:gd name="connsiteX25" fmla="*/ 2214810 w 3078018"/>
                <a:gd name="connsiteY25" fmla="*/ 449272 h 546866"/>
                <a:gd name="connsiteX26" fmla="*/ 2305254 w 3078018"/>
                <a:gd name="connsiteY26" fmla="*/ 449272 h 546866"/>
                <a:gd name="connsiteX27" fmla="*/ 2301193 w 3078018"/>
                <a:gd name="connsiteY27" fmla="*/ 431951 h 546866"/>
                <a:gd name="connsiteX28" fmla="*/ 2291595 w 3078018"/>
                <a:gd name="connsiteY28" fmla="*/ 417579 h 546866"/>
                <a:gd name="connsiteX29" fmla="*/ 2277936 w 3078018"/>
                <a:gd name="connsiteY29" fmla="*/ 408366 h 546866"/>
                <a:gd name="connsiteX30" fmla="*/ 2259847 w 3078018"/>
                <a:gd name="connsiteY30" fmla="*/ 404681 h 546866"/>
                <a:gd name="connsiteX31" fmla="*/ 1535854 w 3078018"/>
                <a:gd name="connsiteY31" fmla="*/ 404681 h 546866"/>
                <a:gd name="connsiteX32" fmla="*/ 1516611 w 3078018"/>
                <a:gd name="connsiteY32" fmla="*/ 408750 h 546866"/>
                <a:gd name="connsiteX33" fmla="*/ 1501069 w 3078018"/>
                <a:gd name="connsiteY33" fmla="*/ 420586 h 546866"/>
                <a:gd name="connsiteX34" fmla="*/ 1490337 w 3078018"/>
                <a:gd name="connsiteY34" fmla="*/ 439080 h 546866"/>
                <a:gd name="connsiteX35" fmla="*/ 1486636 w 3078018"/>
                <a:gd name="connsiteY35" fmla="*/ 464601 h 546866"/>
                <a:gd name="connsiteX36" fmla="*/ 1490337 w 3078018"/>
                <a:gd name="connsiteY36" fmla="*/ 490122 h 546866"/>
                <a:gd name="connsiteX37" fmla="*/ 1501069 w 3078018"/>
                <a:gd name="connsiteY37" fmla="*/ 508616 h 546866"/>
                <a:gd name="connsiteX38" fmla="*/ 1516611 w 3078018"/>
                <a:gd name="connsiteY38" fmla="*/ 520082 h 546866"/>
                <a:gd name="connsiteX39" fmla="*/ 1535854 w 3078018"/>
                <a:gd name="connsiteY39" fmla="*/ 524150 h 546866"/>
                <a:gd name="connsiteX40" fmla="*/ 1554727 w 3078018"/>
                <a:gd name="connsiteY40" fmla="*/ 520082 h 546866"/>
                <a:gd name="connsiteX41" fmla="*/ 1570640 w 3078018"/>
                <a:gd name="connsiteY41" fmla="*/ 508616 h 546866"/>
                <a:gd name="connsiteX42" fmla="*/ 1581002 w 3078018"/>
                <a:gd name="connsiteY42" fmla="*/ 490122 h 546866"/>
                <a:gd name="connsiteX43" fmla="*/ 1585072 w 3078018"/>
                <a:gd name="connsiteY43" fmla="*/ 464601 h 546866"/>
                <a:gd name="connsiteX44" fmla="*/ 1581002 w 3078018"/>
                <a:gd name="connsiteY44" fmla="*/ 439080 h 546866"/>
                <a:gd name="connsiteX45" fmla="*/ 1570640 w 3078018"/>
                <a:gd name="connsiteY45" fmla="*/ 420586 h 546866"/>
                <a:gd name="connsiteX46" fmla="*/ 1554727 w 3078018"/>
                <a:gd name="connsiteY46" fmla="*/ 408750 h 546866"/>
                <a:gd name="connsiteX47" fmla="*/ 1535854 w 3078018"/>
                <a:gd name="connsiteY47" fmla="*/ 404681 h 546866"/>
                <a:gd name="connsiteX48" fmla="*/ 1113926 w 3078018"/>
                <a:gd name="connsiteY48" fmla="*/ 404681 h 546866"/>
                <a:gd name="connsiteX49" fmla="*/ 1094683 w 3078018"/>
                <a:gd name="connsiteY49" fmla="*/ 408750 h 546866"/>
                <a:gd name="connsiteX50" fmla="*/ 1079140 w 3078018"/>
                <a:gd name="connsiteY50" fmla="*/ 420586 h 546866"/>
                <a:gd name="connsiteX51" fmla="*/ 1068408 w 3078018"/>
                <a:gd name="connsiteY51" fmla="*/ 439080 h 546866"/>
                <a:gd name="connsiteX52" fmla="*/ 1064708 w 3078018"/>
                <a:gd name="connsiteY52" fmla="*/ 464601 h 546866"/>
                <a:gd name="connsiteX53" fmla="*/ 1068408 w 3078018"/>
                <a:gd name="connsiteY53" fmla="*/ 490122 h 546866"/>
                <a:gd name="connsiteX54" fmla="*/ 1079140 w 3078018"/>
                <a:gd name="connsiteY54" fmla="*/ 508616 h 546866"/>
                <a:gd name="connsiteX55" fmla="*/ 1094683 w 3078018"/>
                <a:gd name="connsiteY55" fmla="*/ 520082 h 546866"/>
                <a:gd name="connsiteX56" fmla="*/ 1113926 w 3078018"/>
                <a:gd name="connsiteY56" fmla="*/ 524150 h 546866"/>
                <a:gd name="connsiteX57" fmla="*/ 1132799 w 3078018"/>
                <a:gd name="connsiteY57" fmla="*/ 520082 h 546866"/>
                <a:gd name="connsiteX58" fmla="*/ 1148711 w 3078018"/>
                <a:gd name="connsiteY58" fmla="*/ 508616 h 546866"/>
                <a:gd name="connsiteX59" fmla="*/ 1159073 w 3078018"/>
                <a:gd name="connsiteY59" fmla="*/ 490122 h 546866"/>
                <a:gd name="connsiteX60" fmla="*/ 1163144 w 3078018"/>
                <a:gd name="connsiteY60" fmla="*/ 464601 h 546866"/>
                <a:gd name="connsiteX61" fmla="*/ 1159073 w 3078018"/>
                <a:gd name="connsiteY61" fmla="*/ 439080 h 546866"/>
                <a:gd name="connsiteX62" fmla="*/ 1148711 w 3078018"/>
                <a:gd name="connsiteY62" fmla="*/ 420586 h 546866"/>
                <a:gd name="connsiteX63" fmla="*/ 1132799 w 3078018"/>
                <a:gd name="connsiteY63" fmla="*/ 408750 h 546866"/>
                <a:gd name="connsiteX64" fmla="*/ 1113926 w 3078018"/>
                <a:gd name="connsiteY64" fmla="*/ 404681 h 546866"/>
                <a:gd name="connsiteX65" fmla="*/ 782861 w 3078018"/>
                <a:gd name="connsiteY65" fmla="*/ 404681 h 546866"/>
                <a:gd name="connsiteX66" fmla="*/ 763618 w 3078018"/>
                <a:gd name="connsiteY66" fmla="*/ 408750 h 546866"/>
                <a:gd name="connsiteX67" fmla="*/ 748076 w 3078018"/>
                <a:gd name="connsiteY67" fmla="*/ 420586 h 546866"/>
                <a:gd name="connsiteX68" fmla="*/ 737344 w 3078018"/>
                <a:gd name="connsiteY68" fmla="*/ 439080 h 546866"/>
                <a:gd name="connsiteX69" fmla="*/ 733643 w 3078018"/>
                <a:gd name="connsiteY69" fmla="*/ 464601 h 546866"/>
                <a:gd name="connsiteX70" fmla="*/ 737344 w 3078018"/>
                <a:gd name="connsiteY70" fmla="*/ 490122 h 546866"/>
                <a:gd name="connsiteX71" fmla="*/ 748076 w 3078018"/>
                <a:gd name="connsiteY71" fmla="*/ 508616 h 546866"/>
                <a:gd name="connsiteX72" fmla="*/ 763618 w 3078018"/>
                <a:gd name="connsiteY72" fmla="*/ 520082 h 546866"/>
                <a:gd name="connsiteX73" fmla="*/ 782861 w 3078018"/>
                <a:gd name="connsiteY73" fmla="*/ 524150 h 546866"/>
                <a:gd name="connsiteX74" fmla="*/ 802105 w 3078018"/>
                <a:gd name="connsiteY74" fmla="*/ 520082 h 546866"/>
                <a:gd name="connsiteX75" fmla="*/ 817647 w 3078018"/>
                <a:gd name="connsiteY75" fmla="*/ 508616 h 546866"/>
                <a:gd name="connsiteX76" fmla="*/ 828009 w 3078018"/>
                <a:gd name="connsiteY76" fmla="*/ 490122 h 546866"/>
                <a:gd name="connsiteX77" fmla="*/ 832080 w 3078018"/>
                <a:gd name="connsiteY77" fmla="*/ 464601 h 546866"/>
                <a:gd name="connsiteX78" fmla="*/ 828009 w 3078018"/>
                <a:gd name="connsiteY78" fmla="*/ 439080 h 546866"/>
                <a:gd name="connsiteX79" fmla="*/ 817647 w 3078018"/>
                <a:gd name="connsiteY79" fmla="*/ 420586 h 546866"/>
                <a:gd name="connsiteX80" fmla="*/ 802105 w 3078018"/>
                <a:gd name="connsiteY80" fmla="*/ 408750 h 546866"/>
                <a:gd name="connsiteX81" fmla="*/ 782861 w 3078018"/>
                <a:gd name="connsiteY81" fmla="*/ 404681 h 546866"/>
                <a:gd name="connsiteX82" fmla="*/ 1635973 w 3078018"/>
                <a:gd name="connsiteY82" fmla="*/ 385330 h 546866"/>
                <a:gd name="connsiteX83" fmla="*/ 1661833 w 3078018"/>
                <a:gd name="connsiteY83" fmla="*/ 385330 h 546866"/>
                <a:gd name="connsiteX84" fmla="*/ 1661833 w 3078018"/>
                <a:gd name="connsiteY84" fmla="*/ 492403 h 546866"/>
                <a:gd name="connsiteX85" fmla="*/ 1670329 w 3078018"/>
                <a:gd name="connsiteY85" fmla="*/ 515745 h 546866"/>
                <a:gd name="connsiteX86" fmla="*/ 1693973 w 3078018"/>
                <a:gd name="connsiteY86" fmla="*/ 524266 h 546866"/>
                <a:gd name="connsiteX87" fmla="*/ 1714660 w 3078018"/>
                <a:gd name="connsiteY87" fmla="*/ 520561 h 546866"/>
                <a:gd name="connsiteX88" fmla="*/ 1729068 w 3078018"/>
                <a:gd name="connsiteY88" fmla="*/ 510187 h 546866"/>
                <a:gd name="connsiteX89" fmla="*/ 1737565 w 3078018"/>
                <a:gd name="connsiteY89" fmla="*/ 494626 h 546866"/>
                <a:gd name="connsiteX90" fmla="*/ 1740520 w 3078018"/>
                <a:gd name="connsiteY90" fmla="*/ 474620 h 546866"/>
                <a:gd name="connsiteX91" fmla="*/ 1740520 w 3078018"/>
                <a:gd name="connsiteY91" fmla="*/ 385330 h 546866"/>
                <a:gd name="connsiteX92" fmla="*/ 1766380 w 3078018"/>
                <a:gd name="connsiteY92" fmla="*/ 385330 h 546866"/>
                <a:gd name="connsiteX93" fmla="*/ 1766380 w 3078018"/>
                <a:gd name="connsiteY93" fmla="*/ 543532 h 546866"/>
                <a:gd name="connsiteX94" fmla="*/ 1741998 w 3078018"/>
                <a:gd name="connsiteY94" fmla="*/ 543532 h 546866"/>
                <a:gd name="connsiteX95" fmla="*/ 1741998 w 3078018"/>
                <a:gd name="connsiteY95" fmla="*/ 518338 h 546866"/>
                <a:gd name="connsiteX96" fmla="*/ 1741628 w 3078018"/>
                <a:gd name="connsiteY96" fmla="*/ 518338 h 546866"/>
                <a:gd name="connsiteX97" fmla="*/ 1720571 w 3078018"/>
                <a:gd name="connsiteY97" fmla="*/ 539827 h 546866"/>
                <a:gd name="connsiteX98" fmla="*/ 1690278 w 3078018"/>
                <a:gd name="connsiteY98" fmla="*/ 546866 h 546866"/>
                <a:gd name="connsiteX99" fmla="*/ 1664419 w 3078018"/>
                <a:gd name="connsiteY99" fmla="*/ 542791 h 546866"/>
                <a:gd name="connsiteX100" fmla="*/ 1647425 w 3078018"/>
                <a:gd name="connsiteY100" fmla="*/ 530935 h 546866"/>
                <a:gd name="connsiteX101" fmla="*/ 1638559 w 3078018"/>
                <a:gd name="connsiteY101" fmla="*/ 512781 h 546866"/>
                <a:gd name="connsiteX102" fmla="*/ 1635973 w 3078018"/>
                <a:gd name="connsiteY102" fmla="*/ 489439 h 546866"/>
                <a:gd name="connsiteX103" fmla="*/ 468623 w 3078018"/>
                <a:gd name="connsiteY103" fmla="*/ 385330 h 546866"/>
                <a:gd name="connsiteX104" fmla="*/ 494566 w 3078018"/>
                <a:gd name="connsiteY104" fmla="*/ 385330 h 546866"/>
                <a:gd name="connsiteX105" fmla="*/ 494566 w 3078018"/>
                <a:gd name="connsiteY105" fmla="*/ 492403 h 546866"/>
                <a:gd name="connsiteX106" fmla="*/ 503090 w 3078018"/>
                <a:gd name="connsiteY106" fmla="*/ 515745 h 546866"/>
                <a:gd name="connsiteX107" fmla="*/ 526809 w 3078018"/>
                <a:gd name="connsiteY107" fmla="*/ 524266 h 546866"/>
                <a:gd name="connsiteX108" fmla="*/ 547564 w 3078018"/>
                <a:gd name="connsiteY108" fmla="*/ 520561 h 546866"/>
                <a:gd name="connsiteX109" fmla="*/ 562018 w 3078018"/>
                <a:gd name="connsiteY109" fmla="*/ 510187 h 546866"/>
                <a:gd name="connsiteX110" fmla="*/ 570542 w 3078018"/>
                <a:gd name="connsiteY110" fmla="*/ 494626 h 546866"/>
                <a:gd name="connsiteX111" fmla="*/ 573507 w 3078018"/>
                <a:gd name="connsiteY111" fmla="*/ 474620 h 546866"/>
                <a:gd name="connsiteX112" fmla="*/ 573507 w 3078018"/>
                <a:gd name="connsiteY112" fmla="*/ 385330 h 546866"/>
                <a:gd name="connsiteX113" fmla="*/ 599450 w 3078018"/>
                <a:gd name="connsiteY113" fmla="*/ 385330 h 546866"/>
                <a:gd name="connsiteX114" fmla="*/ 599450 w 3078018"/>
                <a:gd name="connsiteY114" fmla="*/ 543532 h 546866"/>
                <a:gd name="connsiteX115" fmla="*/ 574989 w 3078018"/>
                <a:gd name="connsiteY115" fmla="*/ 543532 h 546866"/>
                <a:gd name="connsiteX116" fmla="*/ 574989 w 3078018"/>
                <a:gd name="connsiteY116" fmla="*/ 518338 h 546866"/>
                <a:gd name="connsiteX117" fmla="*/ 574619 w 3078018"/>
                <a:gd name="connsiteY117" fmla="*/ 518338 h 546866"/>
                <a:gd name="connsiteX118" fmla="*/ 553494 w 3078018"/>
                <a:gd name="connsiteY118" fmla="*/ 539827 h 546866"/>
                <a:gd name="connsiteX119" fmla="*/ 523103 w 3078018"/>
                <a:gd name="connsiteY119" fmla="*/ 546866 h 546866"/>
                <a:gd name="connsiteX120" fmla="*/ 497160 w 3078018"/>
                <a:gd name="connsiteY120" fmla="*/ 542791 h 546866"/>
                <a:gd name="connsiteX121" fmla="*/ 480483 w 3078018"/>
                <a:gd name="connsiteY121" fmla="*/ 530935 h 546866"/>
                <a:gd name="connsiteX122" fmla="*/ 471217 w 3078018"/>
                <a:gd name="connsiteY122" fmla="*/ 512781 h 546866"/>
                <a:gd name="connsiteX123" fmla="*/ 468623 w 3078018"/>
                <a:gd name="connsiteY123" fmla="*/ 489439 h 546866"/>
                <a:gd name="connsiteX124" fmla="*/ 2517690 w 3078018"/>
                <a:gd name="connsiteY124" fmla="*/ 385330 h 546866"/>
                <a:gd name="connsiteX125" fmla="*/ 2543771 w 3078018"/>
                <a:gd name="connsiteY125" fmla="*/ 385330 h 546866"/>
                <a:gd name="connsiteX126" fmla="*/ 2543771 w 3078018"/>
                <a:gd name="connsiteY126" fmla="*/ 543500 h 546866"/>
                <a:gd name="connsiteX127" fmla="*/ 2517690 w 3078018"/>
                <a:gd name="connsiteY127" fmla="*/ 543500 h 546866"/>
                <a:gd name="connsiteX128" fmla="*/ 3006301 w 3078018"/>
                <a:gd name="connsiteY128" fmla="*/ 381965 h 546866"/>
                <a:gd name="connsiteX129" fmla="*/ 3030699 w 3078018"/>
                <a:gd name="connsiteY129" fmla="*/ 384189 h 546866"/>
                <a:gd name="connsiteX130" fmla="*/ 3050662 w 3078018"/>
                <a:gd name="connsiteY130" fmla="*/ 391970 h 546866"/>
                <a:gd name="connsiteX131" fmla="*/ 3064710 w 3078018"/>
                <a:gd name="connsiteY131" fmla="*/ 407164 h 546866"/>
                <a:gd name="connsiteX132" fmla="*/ 3070994 w 3078018"/>
                <a:gd name="connsiteY132" fmla="*/ 431250 h 546866"/>
                <a:gd name="connsiteX133" fmla="*/ 3044747 w 3078018"/>
                <a:gd name="connsiteY133" fmla="*/ 431250 h 546866"/>
                <a:gd name="connsiteX134" fmla="*/ 3041050 w 3078018"/>
                <a:gd name="connsiteY134" fmla="*/ 418651 h 546866"/>
                <a:gd name="connsiteX135" fmla="*/ 3032548 w 3078018"/>
                <a:gd name="connsiteY135" fmla="*/ 410499 h 546866"/>
                <a:gd name="connsiteX136" fmla="*/ 3021088 w 3078018"/>
                <a:gd name="connsiteY136" fmla="*/ 406052 h 546866"/>
                <a:gd name="connsiteX137" fmla="*/ 3008149 w 3078018"/>
                <a:gd name="connsiteY137" fmla="*/ 404570 h 546866"/>
                <a:gd name="connsiteX138" fmla="*/ 2996689 w 3078018"/>
                <a:gd name="connsiteY138" fmla="*/ 405681 h 546866"/>
                <a:gd name="connsiteX139" fmla="*/ 2985599 w 3078018"/>
                <a:gd name="connsiteY139" fmla="*/ 409016 h 546866"/>
                <a:gd name="connsiteX140" fmla="*/ 2977835 w 3078018"/>
                <a:gd name="connsiteY140" fmla="*/ 414945 h 546866"/>
                <a:gd name="connsiteX141" fmla="*/ 2974878 w 3078018"/>
                <a:gd name="connsiteY141" fmla="*/ 424951 h 546866"/>
                <a:gd name="connsiteX142" fmla="*/ 2979314 w 3078018"/>
                <a:gd name="connsiteY142" fmla="*/ 436068 h 546866"/>
                <a:gd name="connsiteX143" fmla="*/ 2991514 w 3078018"/>
                <a:gd name="connsiteY143" fmla="*/ 443479 h 546866"/>
                <a:gd name="connsiteX144" fmla="*/ 3008149 w 3078018"/>
                <a:gd name="connsiteY144" fmla="*/ 448296 h 546866"/>
                <a:gd name="connsiteX145" fmla="*/ 3026263 w 3078018"/>
                <a:gd name="connsiteY145" fmla="*/ 452372 h 546866"/>
                <a:gd name="connsiteX146" fmla="*/ 3045486 w 3078018"/>
                <a:gd name="connsiteY146" fmla="*/ 457560 h 546866"/>
                <a:gd name="connsiteX147" fmla="*/ 3061752 w 3078018"/>
                <a:gd name="connsiteY147" fmla="*/ 465713 h 546866"/>
                <a:gd name="connsiteX148" fmla="*/ 3073582 w 3078018"/>
                <a:gd name="connsiteY148" fmla="*/ 478312 h 546866"/>
                <a:gd name="connsiteX149" fmla="*/ 3078018 w 3078018"/>
                <a:gd name="connsiteY149" fmla="*/ 497211 h 546866"/>
                <a:gd name="connsiteX150" fmla="*/ 3071734 w 3078018"/>
                <a:gd name="connsiteY150" fmla="*/ 521297 h 546866"/>
                <a:gd name="connsiteX151" fmla="*/ 3056207 w 3078018"/>
                <a:gd name="connsiteY151" fmla="*/ 536490 h 546866"/>
                <a:gd name="connsiteX152" fmla="*/ 3034766 w 3078018"/>
                <a:gd name="connsiteY152" fmla="*/ 544643 h 546866"/>
                <a:gd name="connsiteX153" fmla="*/ 3010737 w 3078018"/>
                <a:gd name="connsiteY153" fmla="*/ 546866 h 546866"/>
                <a:gd name="connsiteX154" fmla="*/ 2985599 w 3078018"/>
                <a:gd name="connsiteY154" fmla="*/ 544272 h 546866"/>
                <a:gd name="connsiteX155" fmla="*/ 2964527 w 3078018"/>
                <a:gd name="connsiteY155" fmla="*/ 535008 h 546866"/>
                <a:gd name="connsiteX156" fmla="*/ 2950110 w 3078018"/>
                <a:gd name="connsiteY156" fmla="*/ 518703 h 546866"/>
                <a:gd name="connsiteX157" fmla="*/ 2943825 w 3078018"/>
                <a:gd name="connsiteY157" fmla="*/ 493505 h 546866"/>
                <a:gd name="connsiteX158" fmla="*/ 2969703 w 3078018"/>
                <a:gd name="connsiteY158" fmla="*/ 493505 h 546866"/>
                <a:gd name="connsiteX159" fmla="*/ 2973769 w 3078018"/>
                <a:gd name="connsiteY159" fmla="*/ 508328 h 546866"/>
                <a:gd name="connsiteX160" fmla="*/ 2983381 w 3078018"/>
                <a:gd name="connsiteY160" fmla="*/ 517592 h 546866"/>
                <a:gd name="connsiteX161" fmla="*/ 2996689 w 3078018"/>
                <a:gd name="connsiteY161" fmla="*/ 522780 h 546866"/>
                <a:gd name="connsiteX162" fmla="*/ 3012216 w 3078018"/>
                <a:gd name="connsiteY162" fmla="*/ 524262 h 546866"/>
                <a:gd name="connsiteX163" fmla="*/ 3025154 w 3078018"/>
                <a:gd name="connsiteY163" fmla="*/ 523521 h 546866"/>
                <a:gd name="connsiteX164" fmla="*/ 3037354 w 3078018"/>
                <a:gd name="connsiteY164" fmla="*/ 519815 h 546866"/>
                <a:gd name="connsiteX165" fmla="*/ 3046596 w 3078018"/>
                <a:gd name="connsiteY165" fmla="*/ 512774 h 546866"/>
                <a:gd name="connsiteX166" fmla="*/ 3050292 w 3078018"/>
                <a:gd name="connsiteY166" fmla="*/ 500546 h 546866"/>
                <a:gd name="connsiteX167" fmla="*/ 3042899 w 3078018"/>
                <a:gd name="connsiteY167" fmla="*/ 485353 h 546866"/>
                <a:gd name="connsiteX168" fmla="*/ 3023676 w 3078018"/>
                <a:gd name="connsiteY168" fmla="*/ 477200 h 546866"/>
                <a:gd name="connsiteX169" fmla="*/ 2998907 w 3078018"/>
                <a:gd name="connsiteY169" fmla="*/ 471271 h 546866"/>
                <a:gd name="connsiteX170" fmla="*/ 2974139 w 3078018"/>
                <a:gd name="connsiteY170" fmla="*/ 463860 h 546866"/>
                <a:gd name="connsiteX171" fmla="*/ 2954915 w 3078018"/>
                <a:gd name="connsiteY171" fmla="*/ 450520 h 546866"/>
                <a:gd name="connsiteX172" fmla="*/ 2947152 w 3078018"/>
                <a:gd name="connsiteY172" fmla="*/ 426803 h 546866"/>
                <a:gd name="connsiteX173" fmla="*/ 2952697 w 3078018"/>
                <a:gd name="connsiteY173" fmla="*/ 406422 h 546866"/>
                <a:gd name="connsiteX174" fmla="*/ 2966375 w 3078018"/>
                <a:gd name="connsiteY174" fmla="*/ 392341 h 546866"/>
                <a:gd name="connsiteX175" fmla="*/ 2985229 w 3078018"/>
                <a:gd name="connsiteY175" fmla="*/ 384559 h 546866"/>
                <a:gd name="connsiteX176" fmla="*/ 3006301 w 3078018"/>
                <a:gd name="connsiteY176" fmla="*/ 381965 h 546866"/>
                <a:gd name="connsiteX177" fmla="*/ 2860354 w 3078018"/>
                <a:gd name="connsiteY177" fmla="*/ 381965 h 546866"/>
                <a:gd name="connsiteX178" fmla="*/ 2895092 w 3078018"/>
                <a:gd name="connsiteY178" fmla="*/ 390488 h 546866"/>
                <a:gd name="connsiteX179" fmla="*/ 2917265 w 3078018"/>
                <a:gd name="connsiteY179" fmla="*/ 412722 h 546866"/>
                <a:gd name="connsiteX180" fmla="*/ 2929090 w 3078018"/>
                <a:gd name="connsiteY180" fmla="*/ 441997 h 546866"/>
                <a:gd name="connsiteX181" fmla="*/ 2931677 w 3078018"/>
                <a:gd name="connsiteY181" fmla="*/ 472383 h 546866"/>
                <a:gd name="connsiteX182" fmla="*/ 2813422 w 3078018"/>
                <a:gd name="connsiteY182" fmla="*/ 472383 h 546866"/>
                <a:gd name="connsiteX183" fmla="*/ 2816008 w 3078018"/>
                <a:gd name="connsiteY183" fmla="*/ 492023 h 546866"/>
                <a:gd name="connsiteX184" fmla="*/ 2824878 w 3078018"/>
                <a:gd name="connsiteY184" fmla="*/ 508698 h 546866"/>
                <a:gd name="connsiteX185" fmla="*/ 2840399 w 3078018"/>
                <a:gd name="connsiteY185" fmla="*/ 519815 h 546866"/>
                <a:gd name="connsiteX186" fmla="*/ 2862572 w 3078018"/>
                <a:gd name="connsiteY186" fmla="*/ 524262 h 546866"/>
                <a:gd name="connsiteX187" fmla="*/ 2889549 w 3078018"/>
                <a:gd name="connsiteY187" fmla="*/ 516480 h 546866"/>
                <a:gd name="connsiteX188" fmla="*/ 2903592 w 3078018"/>
                <a:gd name="connsiteY188" fmla="*/ 493505 h 546866"/>
                <a:gd name="connsiteX189" fmla="*/ 2929090 w 3078018"/>
                <a:gd name="connsiteY189" fmla="*/ 493505 h 546866"/>
                <a:gd name="connsiteX190" fmla="*/ 2906178 w 3078018"/>
                <a:gd name="connsiteY190" fmla="*/ 533526 h 546866"/>
                <a:gd name="connsiteX191" fmla="*/ 2861832 w 3078018"/>
                <a:gd name="connsiteY191" fmla="*/ 546866 h 546866"/>
                <a:gd name="connsiteX192" fmla="*/ 2828942 w 3078018"/>
                <a:gd name="connsiteY192" fmla="*/ 540937 h 546866"/>
                <a:gd name="connsiteX193" fmla="*/ 2805661 w 3078018"/>
                <a:gd name="connsiteY193" fmla="*/ 523521 h 546866"/>
                <a:gd name="connsiteX194" fmla="*/ 2791618 w 3078018"/>
                <a:gd name="connsiteY194" fmla="*/ 497211 h 546866"/>
                <a:gd name="connsiteX195" fmla="*/ 2786075 w 3078018"/>
                <a:gd name="connsiteY195" fmla="*/ 463860 h 546866"/>
                <a:gd name="connsiteX196" fmla="*/ 2791618 w 3078018"/>
                <a:gd name="connsiteY196" fmla="*/ 430880 h 546866"/>
                <a:gd name="connsiteX197" fmla="*/ 2807139 w 3078018"/>
                <a:gd name="connsiteY197" fmla="*/ 404940 h 546866"/>
                <a:gd name="connsiteX198" fmla="*/ 2830421 w 3078018"/>
                <a:gd name="connsiteY198" fmla="*/ 387894 h 546866"/>
                <a:gd name="connsiteX199" fmla="*/ 2860354 w 3078018"/>
                <a:gd name="connsiteY199" fmla="*/ 381965 h 546866"/>
                <a:gd name="connsiteX200" fmla="*/ 2642902 w 3078018"/>
                <a:gd name="connsiteY200" fmla="*/ 381965 h 546866"/>
                <a:gd name="connsiteX201" fmla="*/ 2668043 w 3078018"/>
                <a:gd name="connsiteY201" fmla="*/ 384930 h 546866"/>
                <a:gd name="connsiteX202" fmla="*/ 2689116 w 3078018"/>
                <a:gd name="connsiteY202" fmla="*/ 394935 h 546866"/>
                <a:gd name="connsiteX203" fmla="*/ 2703904 w 3078018"/>
                <a:gd name="connsiteY203" fmla="*/ 411981 h 546866"/>
                <a:gd name="connsiteX204" fmla="*/ 2710929 w 3078018"/>
                <a:gd name="connsiteY204" fmla="*/ 436068 h 546866"/>
                <a:gd name="connsiteX205" fmla="*/ 2684310 w 3078018"/>
                <a:gd name="connsiteY205" fmla="*/ 436068 h 546866"/>
                <a:gd name="connsiteX206" fmla="*/ 2671370 w 3078018"/>
                <a:gd name="connsiteY206" fmla="*/ 413093 h 546866"/>
                <a:gd name="connsiteX207" fmla="*/ 2645121 w 3078018"/>
                <a:gd name="connsiteY207" fmla="*/ 404570 h 546866"/>
                <a:gd name="connsiteX208" fmla="*/ 2621829 w 3078018"/>
                <a:gd name="connsiteY208" fmla="*/ 409758 h 546866"/>
                <a:gd name="connsiteX209" fmla="*/ 2606671 w 3078018"/>
                <a:gd name="connsiteY209" fmla="*/ 423839 h 546866"/>
                <a:gd name="connsiteX210" fmla="*/ 2598537 w 3078018"/>
                <a:gd name="connsiteY210" fmla="*/ 443479 h 546866"/>
                <a:gd name="connsiteX211" fmla="*/ 2595949 w 3078018"/>
                <a:gd name="connsiteY211" fmla="*/ 466454 h 546866"/>
                <a:gd name="connsiteX212" fmla="*/ 2598537 w 3078018"/>
                <a:gd name="connsiteY212" fmla="*/ 487947 h 546866"/>
                <a:gd name="connsiteX213" fmla="*/ 2606671 w 3078018"/>
                <a:gd name="connsiteY213" fmla="*/ 506475 h 546866"/>
                <a:gd name="connsiteX214" fmla="*/ 2621090 w 3078018"/>
                <a:gd name="connsiteY214" fmla="*/ 519445 h 546866"/>
                <a:gd name="connsiteX215" fmla="*/ 2642163 w 3078018"/>
                <a:gd name="connsiteY215" fmla="*/ 524262 h 546866"/>
                <a:gd name="connsiteX216" fmla="*/ 2672109 w 3078018"/>
                <a:gd name="connsiteY216" fmla="*/ 514257 h 546866"/>
                <a:gd name="connsiteX217" fmla="*/ 2685419 w 3078018"/>
                <a:gd name="connsiteY217" fmla="*/ 485723 h 546866"/>
                <a:gd name="connsiteX218" fmla="*/ 2712038 w 3078018"/>
                <a:gd name="connsiteY218" fmla="*/ 485723 h 546866"/>
                <a:gd name="connsiteX219" fmla="*/ 2690225 w 3078018"/>
                <a:gd name="connsiteY219" fmla="*/ 530932 h 546866"/>
                <a:gd name="connsiteX220" fmla="*/ 2642533 w 3078018"/>
                <a:gd name="connsiteY220" fmla="*/ 546866 h 546866"/>
                <a:gd name="connsiteX221" fmla="*/ 2610738 w 3078018"/>
                <a:gd name="connsiteY221" fmla="*/ 540937 h 546866"/>
                <a:gd name="connsiteX222" fmla="*/ 2587446 w 3078018"/>
                <a:gd name="connsiteY222" fmla="*/ 524632 h 546866"/>
                <a:gd name="connsiteX223" fmla="*/ 2573397 w 3078018"/>
                <a:gd name="connsiteY223" fmla="*/ 499063 h 546866"/>
                <a:gd name="connsiteX224" fmla="*/ 2568591 w 3078018"/>
                <a:gd name="connsiteY224" fmla="*/ 466454 h 546866"/>
                <a:gd name="connsiteX225" fmla="*/ 2573027 w 3078018"/>
                <a:gd name="connsiteY225" fmla="*/ 433474 h 546866"/>
                <a:gd name="connsiteX226" fmla="*/ 2587076 w 3078018"/>
                <a:gd name="connsiteY226" fmla="*/ 406422 h 546866"/>
                <a:gd name="connsiteX227" fmla="*/ 2610368 w 3078018"/>
                <a:gd name="connsiteY227" fmla="*/ 388265 h 546866"/>
                <a:gd name="connsiteX228" fmla="*/ 2642902 w 3078018"/>
                <a:gd name="connsiteY228" fmla="*/ 381965 h 546866"/>
                <a:gd name="connsiteX229" fmla="*/ 2261376 w 3078018"/>
                <a:gd name="connsiteY229" fmla="*/ 381965 h 546866"/>
                <a:gd name="connsiteX230" fmla="*/ 2296483 w 3078018"/>
                <a:gd name="connsiteY230" fmla="*/ 390488 h 546866"/>
                <a:gd name="connsiteX231" fmla="*/ 2318656 w 3078018"/>
                <a:gd name="connsiteY231" fmla="*/ 412722 h 546866"/>
                <a:gd name="connsiteX232" fmla="*/ 2330112 w 3078018"/>
                <a:gd name="connsiteY232" fmla="*/ 441997 h 546866"/>
                <a:gd name="connsiteX233" fmla="*/ 2332699 w 3078018"/>
                <a:gd name="connsiteY233" fmla="*/ 472383 h 546866"/>
                <a:gd name="connsiteX234" fmla="*/ 2214813 w 3078018"/>
                <a:gd name="connsiteY234" fmla="*/ 472383 h 546866"/>
                <a:gd name="connsiteX235" fmla="*/ 2217400 w 3078018"/>
                <a:gd name="connsiteY235" fmla="*/ 492023 h 546866"/>
                <a:gd name="connsiteX236" fmla="*/ 2226269 w 3078018"/>
                <a:gd name="connsiteY236" fmla="*/ 508698 h 546866"/>
                <a:gd name="connsiteX237" fmla="*/ 2241790 w 3078018"/>
                <a:gd name="connsiteY237" fmla="*/ 519815 h 546866"/>
                <a:gd name="connsiteX238" fmla="*/ 2263963 w 3078018"/>
                <a:gd name="connsiteY238" fmla="*/ 524262 h 546866"/>
                <a:gd name="connsiteX239" fmla="*/ 2290940 w 3078018"/>
                <a:gd name="connsiteY239" fmla="*/ 516480 h 546866"/>
                <a:gd name="connsiteX240" fmla="*/ 2304983 w 3078018"/>
                <a:gd name="connsiteY240" fmla="*/ 493505 h 546866"/>
                <a:gd name="connsiteX241" fmla="*/ 2330482 w 3078018"/>
                <a:gd name="connsiteY241" fmla="*/ 493505 h 546866"/>
                <a:gd name="connsiteX242" fmla="*/ 2307570 w 3078018"/>
                <a:gd name="connsiteY242" fmla="*/ 533526 h 546866"/>
                <a:gd name="connsiteX243" fmla="*/ 2262854 w 3078018"/>
                <a:gd name="connsiteY243" fmla="*/ 546866 h 546866"/>
                <a:gd name="connsiteX244" fmla="*/ 2230334 w 3078018"/>
                <a:gd name="connsiteY244" fmla="*/ 540937 h 546866"/>
                <a:gd name="connsiteX245" fmla="*/ 2207053 w 3078018"/>
                <a:gd name="connsiteY245" fmla="*/ 523521 h 546866"/>
                <a:gd name="connsiteX246" fmla="*/ 2192640 w 3078018"/>
                <a:gd name="connsiteY246" fmla="*/ 497211 h 546866"/>
                <a:gd name="connsiteX247" fmla="*/ 2187467 w 3078018"/>
                <a:gd name="connsiteY247" fmla="*/ 463860 h 546866"/>
                <a:gd name="connsiteX248" fmla="*/ 2193010 w 3078018"/>
                <a:gd name="connsiteY248" fmla="*/ 430880 h 546866"/>
                <a:gd name="connsiteX249" fmla="*/ 2208162 w 3078018"/>
                <a:gd name="connsiteY249" fmla="*/ 404940 h 546866"/>
                <a:gd name="connsiteX250" fmla="*/ 2231813 w 3078018"/>
                <a:gd name="connsiteY250" fmla="*/ 387894 h 546866"/>
                <a:gd name="connsiteX251" fmla="*/ 2261376 w 3078018"/>
                <a:gd name="connsiteY251" fmla="*/ 381965 h 546866"/>
                <a:gd name="connsiteX252" fmla="*/ 1851598 w 3078018"/>
                <a:gd name="connsiteY252" fmla="*/ 381965 h 546866"/>
                <a:gd name="connsiteX253" fmla="*/ 1876357 w 3078018"/>
                <a:gd name="connsiteY253" fmla="*/ 384189 h 546866"/>
                <a:gd name="connsiteX254" fmla="*/ 1896312 w 3078018"/>
                <a:gd name="connsiteY254" fmla="*/ 391970 h 546866"/>
                <a:gd name="connsiteX255" fmla="*/ 1909985 w 3078018"/>
                <a:gd name="connsiteY255" fmla="*/ 407164 h 546866"/>
                <a:gd name="connsiteX256" fmla="*/ 1916267 w 3078018"/>
                <a:gd name="connsiteY256" fmla="*/ 431250 h 546866"/>
                <a:gd name="connsiteX257" fmla="*/ 1890399 w 3078018"/>
                <a:gd name="connsiteY257" fmla="*/ 431250 h 546866"/>
                <a:gd name="connsiteX258" fmla="*/ 1886334 w 3078018"/>
                <a:gd name="connsiteY258" fmla="*/ 418651 h 546866"/>
                <a:gd name="connsiteX259" fmla="*/ 1877835 w 3078018"/>
                <a:gd name="connsiteY259" fmla="*/ 410499 h 546866"/>
                <a:gd name="connsiteX260" fmla="*/ 1866379 w 3078018"/>
                <a:gd name="connsiteY260" fmla="*/ 406052 h 546866"/>
                <a:gd name="connsiteX261" fmla="*/ 1853815 w 3078018"/>
                <a:gd name="connsiteY261" fmla="*/ 404570 h 546866"/>
                <a:gd name="connsiteX262" fmla="*/ 1841990 w 3078018"/>
                <a:gd name="connsiteY262" fmla="*/ 405681 h 546866"/>
                <a:gd name="connsiteX263" fmla="*/ 1831273 w 3078018"/>
                <a:gd name="connsiteY263" fmla="*/ 409016 h 546866"/>
                <a:gd name="connsiteX264" fmla="*/ 1823144 w 3078018"/>
                <a:gd name="connsiteY264" fmla="*/ 414945 h 546866"/>
                <a:gd name="connsiteX265" fmla="*/ 1820187 w 3078018"/>
                <a:gd name="connsiteY265" fmla="*/ 424951 h 546866"/>
                <a:gd name="connsiteX266" fmla="*/ 1824991 w 3078018"/>
                <a:gd name="connsiteY266" fmla="*/ 436068 h 546866"/>
                <a:gd name="connsiteX267" fmla="*/ 1836816 w 3078018"/>
                <a:gd name="connsiteY267" fmla="*/ 443479 h 546866"/>
                <a:gd name="connsiteX268" fmla="*/ 1853446 w 3078018"/>
                <a:gd name="connsiteY268" fmla="*/ 448296 h 546866"/>
                <a:gd name="connsiteX269" fmla="*/ 1871553 w 3078018"/>
                <a:gd name="connsiteY269" fmla="*/ 452372 h 546866"/>
                <a:gd name="connsiteX270" fmla="*/ 1890769 w 3078018"/>
                <a:gd name="connsiteY270" fmla="*/ 457560 h 546866"/>
                <a:gd name="connsiteX271" fmla="*/ 1907028 w 3078018"/>
                <a:gd name="connsiteY271" fmla="*/ 465713 h 546866"/>
                <a:gd name="connsiteX272" fmla="*/ 1918853 w 3078018"/>
                <a:gd name="connsiteY272" fmla="*/ 478312 h 546866"/>
                <a:gd name="connsiteX273" fmla="*/ 1923288 w 3078018"/>
                <a:gd name="connsiteY273" fmla="*/ 497211 h 546866"/>
                <a:gd name="connsiteX274" fmla="*/ 1917375 w 3078018"/>
                <a:gd name="connsiteY274" fmla="*/ 521297 h 546866"/>
                <a:gd name="connsiteX275" fmla="*/ 1901855 w 3078018"/>
                <a:gd name="connsiteY275" fmla="*/ 536490 h 546866"/>
                <a:gd name="connsiteX276" fmla="*/ 1880052 w 3078018"/>
                <a:gd name="connsiteY276" fmla="*/ 544643 h 546866"/>
                <a:gd name="connsiteX277" fmla="*/ 1856032 w 3078018"/>
                <a:gd name="connsiteY277" fmla="*/ 546866 h 546866"/>
                <a:gd name="connsiteX278" fmla="*/ 1831273 w 3078018"/>
                <a:gd name="connsiteY278" fmla="*/ 544272 h 546866"/>
                <a:gd name="connsiteX279" fmla="*/ 1810210 w 3078018"/>
                <a:gd name="connsiteY279" fmla="*/ 535008 h 546866"/>
                <a:gd name="connsiteX280" fmla="*/ 1795428 w 3078018"/>
                <a:gd name="connsiteY280" fmla="*/ 518703 h 546866"/>
                <a:gd name="connsiteX281" fmla="*/ 1789516 w 3078018"/>
                <a:gd name="connsiteY281" fmla="*/ 493505 h 546866"/>
                <a:gd name="connsiteX282" fmla="*/ 1815383 w 3078018"/>
                <a:gd name="connsiteY282" fmla="*/ 493505 h 546866"/>
                <a:gd name="connsiteX283" fmla="*/ 1819079 w 3078018"/>
                <a:gd name="connsiteY283" fmla="*/ 508328 h 546866"/>
                <a:gd name="connsiteX284" fmla="*/ 1828687 w 3078018"/>
                <a:gd name="connsiteY284" fmla="*/ 517592 h 546866"/>
                <a:gd name="connsiteX285" fmla="*/ 1842360 w 3078018"/>
                <a:gd name="connsiteY285" fmla="*/ 522780 h 546866"/>
                <a:gd name="connsiteX286" fmla="*/ 1857510 w 3078018"/>
                <a:gd name="connsiteY286" fmla="*/ 524262 h 546866"/>
                <a:gd name="connsiteX287" fmla="*/ 1870444 w 3078018"/>
                <a:gd name="connsiteY287" fmla="*/ 523521 h 546866"/>
                <a:gd name="connsiteX288" fmla="*/ 1882639 w 3078018"/>
                <a:gd name="connsiteY288" fmla="*/ 519815 h 546866"/>
                <a:gd name="connsiteX289" fmla="*/ 1892247 w 3078018"/>
                <a:gd name="connsiteY289" fmla="*/ 512774 h 546866"/>
                <a:gd name="connsiteX290" fmla="*/ 1895942 w 3078018"/>
                <a:gd name="connsiteY290" fmla="*/ 500546 h 546866"/>
                <a:gd name="connsiteX291" fmla="*/ 1888182 w 3078018"/>
                <a:gd name="connsiteY291" fmla="*/ 485353 h 546866"/>
                <a:gd name="connsiteX292" fmla="*/ 1868966 w 3078018"/>
                <a:gd name="connsiteY292" fmla="*/ 477200 h 546866"/>
                <a:gd name="connsiteX293" fmla="*/ 1844207 w 3078018"/>
                <a:gd name="connsiteY293" fmla="*/ 471271 h 546866"/>
                <a:gd name="connsiteX294" fmla="*/ 1819448 w 3078018"/>
                <a:gd name="connsiteY294" fmla="*/ 463860 h 546866"/>
                <a:gd name="connsiteX295" fmla="*/ 1800232 w 3078018"/>
                <a:gd name="connsiteY295" fmla="*/ 450520 h 546866"/>
                <a:gd name="connsiteX296" fmla="*/ 1792842 w 3078018"/>
                <a:gd name="connsiteY296" fmla="*/ 426803 h 546866"/>
                <a:gd name="connsiteX297" fmla="*/ 1798015 w 3078018"/>
                <a:gd name="connsiteY297" fmla="*/ 406422 h 546866"/>
                <a:gd name="connsiteX298" fmla="*/ 1811688 w 3078018"/>
                <a:gd name="connsiteY298" fmla="*/ 392341 h 546866"/>
                <a:gd name="connsiteX299" fmla="*/ 1830534 w 3078018"/>
                <a:gd name="connsiteY299" fmla="*/ 384559 h 546866"/>
                <a:gd name="connsiteX300" fmla="*/ 1851598 w 3078018"/>
                <a:gd name="connsiteY300" fmla="*/ 381965 h 546866"/>
                <a:gd name="connsiteX301" fmla="*/ 1535854 w 3078018"/>
                <a:gd name="connsiteY301" fmla="*/ 381965 h 546866"/>
                <a:gd name="connsiteX302" fmla="*/ 1568772 w 3078018"/>
                <a:gd name="connsiteY302" fmla="*/ 388265 h 546866"/>
                <a:gd name="connsiteX303" fmla="*/ 1592813 w 3078018"/>
                <a:gd name="connsiteY303" fmla="*/ 405682 h 546866"/>
                <a:gd name="connsiteX304" fmla="*/ 1607608 w 3078018"/>
                <a:gd name="connsiteY304" fmla="*/ 431991 h 546866"/>
                <a:gd name="connsiteX305" fmla="*/ 1612416 w 3078018"/>
                <a:gd name="connsiteY305" fmla="*/ 464601 h 546866"/>
                <a:gd name="connsiteX306" fmla="*/ 1607608 w 3078018"/>
                <a:gd name="connsiteY306" fmla="*/ 497211 h 546866"/>
                <a:gd name="connsiteX307" fmla="*/ 1592813 w 3078018"/>
                <a:gd name="connsiteY307" fmla="*/ 523150 h 546866"/>
                <a:gd name="connsiteX308" fmla="*/ 1568772 w 3078018"/>
                <a:gd name="connsiteY308" fmla="*/ 540567 h 546866"/>
                <a:gd name="connsiteX309" fmla="*/ 1535854 w 3078018"/>
                <a:gd name="connsiteY309" fmla="*/ 546866 h 546866"/>
                <a:gd name="connsiteX310" fmla="*/ 1502937 w 3078018"/>
                <a:gd name="connsiteY310" fmla="*/ 540567 h 546866"/>
                <a:gd name="connsiteX311" fmla="*/ 1478526 w 3078018"/>
                <a:gd name="connsiteY311" fmla="*/ 523150 h 546866"/>
                <a:gd name="connsiteX312" fmla="*/ 1464101 w 3078018"/>
                <a:gd name="connsiteY312" fmla="*/ 497211 h 546866"/>
                <a:gd name="connsiteX313" fmla="*/ 1459293 w 3078018"/>
                <a:gd name="connsiteY313" fmla="*/ 464601 h 546866"/>
                <a:gd name="connsiteX314" fmla="*/ 1464101 w 3078018"/>
                <a:gd name="connsiteY314" fmla="*/ 431991 h 546866"/>
                <a:gd name="connsiteX315" fmla="*/ 1478526 w 3078018"/>
                <a:gd name="connsiteY315" fmla="*/ 405682 h 546866"/>
                <a:gd name="connsiteX316" fmla="*/ 1502937 w 3078018"/>
                <a:gd name="connsiteY316" fmla="*/ 388265 h 546866"/>
                <a:gd name="connsiteX317" fmla="*/ 1535854 w 3078018"/>
                <a:gd name="connsiteY317" fmla="*/ 381965 h 546866"/>
                <a:gd name="connsiteX318" fmla="*/ 1290174 w 3078018"/>
                <a:gd name="connsiteY318" fmla="*/ 381965 h 546866"/>
                <a:gd name="connsiteX319" fmla="*/ 1316765 w 3078018"/>
                <a:gd name="connsiteY319" fmla="*/ 387893 h 546866"/>
                <a:gd name="connsiteX320" fmla="*/ 1333384 w 3078018"/>
                <a:gd name="connsiteY320" fmla="*/ 408641 h 546866"/>
                <a:gd name="connsiteX321" fmla="*/ 1354435 w 3078018"/>
                <a:gd name="connsiteY321" fmla="*/ 389005 h 546866"/>
                <a:gd name="connsiteX322" fmla="*/ 1382872 w 3078018"/>
                <a:gd name="connsiteY322" fmla="*/ 381965 h 546866"/>
                <a:gd name="connsiteX323" fmla="*/ 1404293 w 3078018"/>
                <a:gd name="connsiteY323" fmla="*/ 384559 h 546866"/>
                <a:gd name="connsiteX324" fmla="*/ 1420912 w 3078018"/>
                <a:gd name="connsiteY324" fmla="*/ 392339 h 546866"/>
                <a:gd name="connsiteX325" fmla="*/ 1431622 w 3078018"/>
                <a:gd name="connsiteY325" fmla="*/ 406788 h 546866"/>
                <a:gd name="connsiteX326" fmla="*/ 1435315 w 3078018"/>
                <a:gd name="connsiteY326" fmla="*/ 427536 h 546866"/>
                <a:gd name="connsiteX327" fmla="*/ 1435315 w 3078018"/>
                <a:gd name="connsiteY327" fmla="*/ 543501 h 546866"/>
                <a:gd name="connsiteX328" fmla="*/ 1409463 w 3078018"/>
                <a:gd name="connsiteY328" fmla="*/ 543501 h 546866"/>
                <a:gd name="connsiteX329" fmla="*/ 1409463 w 3078018"/>
                <a:gd name="connsiteY329" fmla="*/ 439763 h 546866"/>
                <a:gd name="connsiteX330" fmla="*/ 1407986 w 3078018"/>
                <a:gd name="connsiteY330" fmla="*/ 426054 h 546866"/>
                <a:gd name="connsiteX331" fmla="*/ 1403554 w 3078018"/>
                <a:gd name="connsiteY331" fmla="*/ 414939 h 546866"/>
                <a:gd name="connsiteX332" fmla="*/ 1394321 w 3078018"/>
                <a:gd name="connsiteY332" fmla="*/ 407529 h 546866"/>
                <a:gd name="connsiteX333" fmla="*/ 1378810 w 3078018"/>
                <a:gd name="connsiteY333" fmla="*/ 404565 h 546866"/>
                <a:gd name="connsiteX334" fmla="*/ 1348895 w 3078018"/>
                <a:gd name="connsiteY334" fmla="*/ 415680 h 546866"/>
                <a:gd name="connsiteX335" fmla="*/ 1337816 w 3078018"/>
                <a:gd name="connsiteY335" fmla="*/ 444949 h 546866"/>
                <a:gd name="connsiteX336" fmla="*/ 1337816 w 3078018"/>
                <a:gd name="connsiteY336" fmla="*/ 543501 h 546866"/>
                <a:gd name="connsiteX337" fmla="*/ 1311964 w 3078018"/>
                <a:gd name="connsiteY337" fmla="*/ 543501 h 546866"/>
                <a:gd name="connsiteX338" fmla="*/ 1311964 w 3078018"/>
                <a:gd name="connsiteY338" fmla="*/ 439763 h 546866"/>
                <a:gd name="connsiteX339" fmla="*/ 1310487 w 3078018"/>
                <a:gd name="connsiteY339" fmla="*/ 425684 h 546866"/>
                <a:gd name="connsiteX340" fmla="*/ 1305686 w 3078018"/>
                <a:gd name="connsiteY340" fmla="*/ 414569 h 546866"/>
                <a:gd name="connsiteX341" fmla="*/ 1296822 w 3078018"/>
                <a:gd name="connsiteY341" fmla="*/ 407159 h 546866"/>
                <a:gd name="connsiteX342" fmla="*/ 1282419 w 3078018"/>
                <a:gd name="connsiteY342" fmla="*/ 404565 h 546866"/>
                <a:gd name="connsiteX343" fmla="*/ 1262845 w 3078018"/>
                <a:gd name="connsiteY343" fmla="*/ 409382 h 546866"/>
                <a:gd name="connsiteX344" fmla="*/ 1249919 w 3078018"/>
                <a:gd name="connsiteY344" fmla="*/ 420497 h 546866"/>
                <a:gd name="connsiteX345" fmla="*/ 1242533 w 3078018"/>
                <a:gd name="connsiteY345" fmla="*/ 433464 h 546866"/>
                <a:gd name="connsiteX346" fmla="*/ 1240317 w 3078018"/>
                <a:gd name="connsiteY346" fmla="*/ 444949 h 546866"/>
                <a:gd name="connsiteX347" fmla="*/ 1240317 w 3078018"/>
                <a:gd name="connsiteY347" fmla="*/ 543501 h 546866"/>
                <a:gd name="connsiteX348" fmla="*/ 1214465 w 3078018"/>
                <a:gd name="connsiteY348" fmla="*/ 543501 h 546866"/>
                <a:gd name="connsiteX349" fmla="*/ 1214465 w 3078018"/>
                <a:gd name="connsiteY349" fmla="*/ 385300 h 546866"/>
                <a:gd name="connsiteX350" fmla="*/ 1238840 w 3078018"/>
                <a:gd name="connsiteY350" fmla="*/ 385300 h 546866"/>
                <a:gd name="connsiteX351" fmla="*/ 1238840 w 3078018"/>
                <a:gd name="connsiteY351" fmla="*/ 408641 h 546866"/>
                <a:gd name="connsiteX352" fmla="*/ 1239209 w 3078018"/>
                <a:gd name="connsiteY352" fmla="*/ 408641 h 546866"/>
                <a:gd name="connsiteX353" fmla="*/ 1290174 w 3078018"/>
                <a:gd name="connsiteY353" fmla="*/ 381965 h 546866"/>
                <a:gd name="connsiteX354" fmla="*/ 1113925 w 3078018"/>
                <a:gd name="connsiteY354" fmla="*/ 381965 h 546866"/>
                <a:gd name="connsiteX355" fmla="*/ 1146843 w 3078018"/>
                <a:gd name="connsiteY355" fmla="*/ 388265 h 546866"/>
                <a:gd name="connsiteX356" fmla="*/ 1170884 w 3078018"/>
                <a:gd name="connsiteY356" fmla="*/ 405682 h 546866"/>
                <a:gd name="connsiteX357" fmla="*/ 1185679 w 3078018"/>
                <a:gd name="connsiteY357" fmla="*/ 431991 h 546866"/>
                <a:gd name="connsiteX358" fmla="*/ 1190487 w 3078018"/>
                <a:gd name="connsiteY358" fmla="*/ 464601 h 546866"/>
                <a:gd name="connsiteX359" fmla="*/ 1185679 w 3078018"/>
                <a:gd name="connsiteY359" fmla="*/ 497211 h 546866"/>
                <a:gd name="connsiteX360" fmla="*/ 1170884 w 3078018"/>
                <a:gd name="connsiteY360" fmla="*/ 523150 h 546866"/>
                <a:gd name="connsiteX361" fmla="*/ 1146843 w 3078018"/>
                <a:gd name="connsiteY361" fmla="*/ 540567 h 546866"/>
                <a:gd name="connsiteX362" fmla="*/ 1113925 w 3078018"/>
                <a:gd name="connsiteY362" fmla="*/ 546866 h 546866"/>
                <a:gd name="connsiteX363" fmla="*/ 1081008 w 3078018"/>
                <a:gd name="connsiteY363" fmla="*/ 540567 h 546866"/>
                <a:gd name="connsiteX364" fmla="*/ 1056967 w 3078018"/>
                <a:gd name="connsiteY364" fmla="*/ 523150 h 546866"/>
                <a:gd name="connsiteX365" fmla="*/ 1042172 w 3078018"/>
                <a:gd name="connsiteY365" fmla="*/ 497211 h 546866"/>
                <a:gd name="connsiteX366" fmla="*/ 1037364 w 3078018"/>
                <a:gd name="connsiteY366" fmla="*/ 464601 h 546866"/>
                <a:gd name="connsiteX367" fmla="*/ 1042172 w 3078018"/>
                <a:gd name="connsiteY367" fmla="*/ 431991 h 546866"/>
                <a:gd name="connsiteX368" fmla="*/ 1056967 w 3078018"/>
                <a:gd name="connsiteY368" fmla="*/ 405682 h 546866"/>
                <a:gd name="connsiteX369" fmla="*/ 1081008 w 3078018"/>
                <a:gd name="connsiteY369" fmla="*/ 388265 h 546866"/>
                <a:gd name="connsiteX370" fmla="*/ 1113925 w 3078018"/>
                <a:gd name="connsiteY370" fmla="*/ 381965 h 546866"/>
                <a:gd name="connsiteX371" fmla="*/ 959747 w 3078018"/>
                <a:gd name="connsiteY371" fmla="*/ 381965 h 546866"/>
                <a:gd name="connsiteX372" fmla="*/ 985690 w 3078018"/>
                <a:gd name="connsiteY372" fmla="*/ 386041 h 546866"/>
                <a:gd name="connsiteX373" fmla="*/ 1002738 w 3078018"/>
                <a:gd name="connsiteY373" fmla="*/ 397897 h 546866"/>
                <a:gd name="connsiteX374" fmla="*/ 1011633 w 3078018"/>
                <a:gd name="connsiteY374" fmla="*/ 416051 h 546866"/>
                <a:gd name="connsiteX375" fmla="*/ 1014227 w 3078018"/>
                <a:gd name="connsiteY375" fmla="*/ 439392 h 546866"/>
                <a:gd name="connsiteX376" fmla="*/ 1014227 w 3078018"/>
                <a:gd name="connsiteY376" fmla="*/ 543501 h 546866"/>
                <a:gd name="connsiteX377" fmla="*/ 988284 w 3078018"/>
                <a:gd name="connsiteY377" fmla="*/ 543501 h 546866"/>
                <a:gd name="connsiteX378" fmla="*/ 988284 w 3078018"/>
                <a:gd name="connsiteY378" fmla="*/ 436428 h 546866"/>
                <a:gd name="connsiteX379" fmla="*/ 979760 w 3078018"/>
                <a:gd name="connsiteY379" fmla="*/ 413457 h 546866"/>
                <a:gd name="connsiteX380" fmla="*/ 956040 w 3078018"/>
                <a:gd name="connsiteY380" fmla="*/ 404565 h 546866"/>
                <a:gd name="connsiteX381" fmla="*/ 935286 w 3078018"/>
                <a:gd name="connsiteY381" fmla="*/ 408270 h 546866"/>
                <a:gd name="connsiteX382" fmla="*/ 920832 w 3078018"/>
                <a:gd name="connsiteY382" fmla="*/ 418644 h 546866"/>
                <a:gd name="connsiteX383" fmla="*/ 912308 w 3078018"/>
                <a:gd name="connsiteY383" fmla="*/ 434576 h 546866"/>
                <a:gd name="connsiteX384" fmla="*/ 909343 w 3078018"/>
                <a:gd name="connsiteY384" fmla="*/ 454212 h 546866"/>
                <a:gd name="connsiteX385" fmla="*/ 909343 w 3078018"/>
                <a:gd name="connsiteY385" fmla="*/ 543501 h 546866"/>
                <a:gd name="connsiteX386" fmla="*/ 883400 w 3078018"/>
                <a:gd name="connsiteY386" fmla="*/ 543501 h 546866"/>
                <a:gd name="connsiteX387" fmla="*/ 883400 w 3078018"/>
                <a:gd name="connsiteY387" fmla="*/ 385300 h 546866"/>
                <a:gd name="connsiteX388" fmla="*/ 907861 w 3078018"/>
                <a:gd name="connsiteY388" fmla="*/ 385300 h 546866"/>
                <a:gd name="connsiteX389" fmla="*/ 907861 w 3078018"/>
                <a:gd name="connsiteY389" fmla="*/ 410493 h 546866"/>
                <a:gd name="connsiteX390" fmla="*/ 908231 w 3078018"/>
                <a:gd name="connsiteY390" fmla="*/ 410493 h 546866"/>
                <a:gd name="connsiteX391" fmla="*/ 959747 w 3078018"/>
                <a:gd name="connsiteY391" fmla="*/ 381965 h 546866"/>
                <a:gd name="connsiteX392" fmla="*/ 782861 w 3078018"/>
                <a:gd name="connsiteY392" fmla="*/ 381965 h 546866"/>
                <a:gd name="connsiteX393" fmla="*/ 815779 w 3078018"/>
                <a:gd name="connsiteY393" fmla="*/ 388265 h 546866"/>
                <a:gd name="connsiteX394" fmla="*/ 839820 w 3078018"/>
                <a:gd name="connsiteY394" fmla="*/ 405682 h 546866"/>
                <a:gd name="connsiteX395" fmla="*/ 854615 w 3078018"/>
                <a:gd name="connsiteY395" fmla="*/ 431991 h 546866"/>
                <a:gd name="connsiteX396" fmla="*/ 859423 w 3078018"/>
                <a:gd name="connsiteY396" fmla="*/ 464601 h 546866"/>
                <a:gd name="connsiteX397" fmla="*/ 854615 w 3078018"/>
                <a:gd name="connsiteY397" fmla="*/ 497211 h 546866"/>
                <a:gd name="connsiteX398" fmla="*/ 839820 w 3078018"/>
                <a:gd name="connsiteY398" fmla="*/ 523150 h 546866"/>
                <a:gd name="connsiteX399" fmla="*/ 815779 w 3078018"/>
                <a:gd name="connsiteY399" fmla="*/ 540567 h 546866"/>
                <a:gd name="connsiteX400" fmla="*/ 782861 w 3078018"/>
                <a:gd name="connsiteY400" fmla="*/ 546866 h 546866"/>
                <a:gd name="connsiteX401" fmla="*/ 749944 w 3078018"/>
                <a:gd name="connsiteY401" fmla="*/ 540567 h 546866"/>
                <a:gd name="connsiteX402" fmla="*/ 725903 w 3078018"/>
                <a:gd name="connsiteY402" fmla="*/ 523150 h 546866"/>
                <a:gd name="connsiteX403" fmla="*/ 711108 w 3078018"/>
                <a:gd name="connsiteY403" fmla="*/ 497211 h 546866"/>
                <a:gd name="connsiteX404" fmla="*/ 706300 w 3078018"/>
                <a:gd name="connsiteY404" fmla="*/ 464601 h 546866"/>
                <a:gd name="connsiteX405" fmla="*/ 711108 w 3078018"/>
                <a:gd name="connsiteY405" fmla="*/ 431991 h 546866"/>
                <a:gd name="connsiteX406" fmla="*/ 725903 w 3078018"/>
                <a:gd name="connsiteY406" fmla="*/ 405682 h 546866"/>
                <a:gd name="connsiteX407" fmla="*/ 749944 w 3078018"/>
                <a:gd name="connsiteY407" fmla="*/ 388265 h 546866"/>
                <a:gd name="connsiteX408" fmla="*/ 782861 w 3078018"/>
                <a:gd name="connsiteY408" fmla="*/ 381965 h 546866"/>
                <a:gd name="connsiteX409" fmla="*/ 359040 w 3078018"/>
                <a:gd name="connsiteY409" fmla="*/ 351676 h 546866"/>
                <a:gd name="connsiteX410" fmla="*/ 322231 w 3078018"/>
                <a:gd name="connsiteY410" fmla="*/ 453478 h 546866"/>
                <a:gd name="connsiteX411" fmla="*/ 395848 w 3078018"/>
                <a:gd name="connsiteY411" fmla="*/ 453478 h 546866"/>
                <a:gd name="connsiteX412" fmla="*/ 359776 w 3078018"/>
                <a:gd name="connsiteY412" fmla="*/ 351676 h 546866"/>
                <a:gd name="connsiteX413" fmla="*/ 78008 w 3078018"/>
                <a:gd name="connsiteY413" fmla="*/ 348311 h 546866"/>
                <a:gd name="connsiteX414" fmla="*/ 60726 w 3078018"/>
                <a:gd name="connsiteY414" fmla="*/ 353894 h 546866"/>
                <a:gd name="connsiteX415" fmla="*/ 53004 w 3078018"/>
                <a:gd name="connsiteY415" fmla="*/ 371761 h 546866"/>
                <a:gd name="connsiteX416" fmla="*/ 54843 w 3078018"/>
                <a:gd name="connsiteY416" fmla="*/ 381439 h 546866"/>
                <a:gd name="connsiteX417" fmla="*/ 59991 w 3078018"/>
                <a:gd name="connsiteY417" fmla="*/ 391117 h 546866"/>
                <a:gd name="connsiteX418" fmla="*/ 66609 w 3078018"/>
                <a:gd name="connsiteY418" fmla="*/ 400423 h 546866"/>
                <a:gd name="connsiteX419" fmla="*/ 73963 w 3078018"/>
                <a:gd name="connsiteY419" fmla="*/ 409729 h 546866"/>
                <a:gd name="connsiteX420" fmla="*/ 83523 w 3078018"/>
                <a:gd name="connsiteY420" fmla="*/ 403029 h 546866"/>
                <a:gd name="connsiteX421" fmla="*/ 93083 w 3078018"/>
                <a:gd name="connsiteY421" fmla="*/ 394468 h 546866"/>
                <a:gd name="connsiteX422" fmla="*/ 100069 w 3078018"/>
                <a:gd name="connsiteY422" fmla="*/ 384417 h 546866"/>
                <a:gd name="connsiteX423" fmla="*/ 102643 w 3078018"/>
                <a:gd name="connsiteY423" fmla="*/ 371761 h 546866"/>
                <a:gd name="connsiteX424" fmla="*/ 96024 w 3078018"/>
                <a:gd name="connsiteY424" fmla="*/ 355011 h 546866"/>
                <a:gd name="connsiteX425" fmla="*/ 78008 w 3078018"/>
                <a:gd name="connsiteY425" fmla="*/ 348311 h 546866"/>
                <a:gd name="connsiteX426" fmla="*/ 641666 w 3078018"/>
                <a:gd name="connsiteY426" fmla="*/ 338636 h 546866"/>
                <a:gd name="connsiteX427" fmla="*/ 667626 w 3078018"/>
                <a:gd name="connsiteY427" fmla="*/ 338636 h 546866"/>
                <a:gd name="connsiteX428" fmla="*/ 667626 w 3078018"/>
                <a:gd name="connsiteY428" fmla="*/ 385600 h 546866"/>
                <a:gd name="connsiteX429" fmla="*/ 699148 w 3078018"/>
                <a:gd name="connsiteY429" fmla="*/ 385600 h 546866"/>
                <a:gd name="connsiteX430" fmla="*/ 699148 w 3078018"/>
                <a:gd name="connsiteY430" fmla="*/ 408527 h 546866"/>
                <a:gd name="connsiteX431" fmla="*/ 667626 w 3078018"/>
                <a:gd name="connsiteY431" fmla="*/ 408527 h 546866"/>
                <a:gd name="connsiteX432" fmla="*/ 667626 w 3078018"/>
                <a:gd name="connsiteY432" fmla="*/ 506522 h 546866"/>
                <a:gd name="connsiteX433" fmla="*/ 668367 w 3078018"/>
                <a:gd name="connsiteY433" fmla="*/ 513918 h 546866"/>
                <a:gd name="connsiteX434" fmla="*/ 671334 w 3078018"/>
                <a:gd name="connsiteY434" fmla="*/ 518355 h 546866"/>
                <a:gd name="connsiteX435" fmla="*/ 677268 w 3078018"/>
                <a:gd name="connsiteY435" fmla="*/ 520204 h 546866"/>
                <a:gd name="connsiteX436" fmla="*/ 687281 w 3078018"/>
                <a:gd name="connsiteY436" fmla="*/ 520574 h 546866"/>
                <a:gd name="connsiteX437" fmla="*/ 699148 w 3078018"/>
                <a:gd name="connsiteY437" fmla="*/ 520574 h 546866"/>
                <a:gd name="connsiteX438" fmla="*/ 699148 w 3078018"/>
                <a:gd name="connsiteY438" fmla="*/ 543501 h 546866"/>
                <a:gd name="connsiteX439" fmla="*/ 679122 w 3078018"/>
                <a:gd name="connsiteY439" fmla="*/ 543501 h 546866"/>
                <a:gd name="connsiteX440" fmla="*/ 662063 w 3078018"/>
                <a:gd name="connsiteY440" fmla="*/ 542022 h 546866"/>
                <a:gd name="connsiteX441" fmla="*/ 650196 w 3078018"/>
                <a:gd name="connsiteY441" fmla="*/ 537215 h 546866"/>
                <a:gd name="connsiteX442" fmla="*/ 643891 w 3078018"/>
                <a:gd name="connsiteY442" fmla="*/ 526861 h 546866"/>
                <a:gd name="connsiteX443" fmla="*/ 641666 w 3078018"/>
                <a:gd name="connsiteY443" fmla="*/ 509111 h 546866"/>
                <a:gd name="connsiteX444" fmla="*/ 641666 w 3078018"/>
                <a:gd name="connsiteY444" fmla="*/ 408527 h 546866"/>
                <a:gd name="connsiteX445" fmla="*/ 614594 w 3078018"/>
                <a:gd name="connsiteY445" fmla="*/ 408527 h 546866"/>
                <a:gd name="connsiteX446" fmla="*/ 614594 w 3078018"/>
                <a:gd name="connsiteY446" fmla="*/ 385600 h 546866"/>
                <a:gd name="connsiteX447" fmla="*/ 641666 w 3078018"/>
                <a:gd name="connsiteY447" fmla="*/ 385600 h 546866"/>
                <a:gd name="connsiteX448" fmla="*/ 2735595 w 3078018"/>
                <a:gd name="connsiteY448" fmla="*/ 325595 h 546866"/>
                <a:gd name="connsiteX449" fmla="*/ 2761256 w 3078018"/>
                <a:gd name="connsiteY449" fmla="*/ 325595 h 546866"/>
                <a:gd name="connsiteX450" fmla="*/ 2761256 w 3078018"/>
                <a:gd name="connsiteY450" fmla="*/ 543500 h 546866"/>
                <a:gd name="connsiteX451" fmla="*/ 2735595 w 3078018"/>
                <a:gd name="connsiteY451" fmla="*/ 543500 h 546866"/>
                <a:gd name="connsiteX452" fmla="*/ 2517690 w 3078018"/>
                <a:gd name="connsiteY452" fmla="*/ 325595 h 546866"/>
                <a:gd name="connsiteX453" fmla="*/ 2543771 w 3078018"/>
                <a:gd name="connsiteY453" fmla="*/ 325595 h 546866"/>
                <a:gd name="connsiteX454" fmla="*/ 2543771 w 3078018"/>
                <a:gd name="connsiteY454" fmla="*/ 357565 h 546866"/>
                <a:gd name="connsiteX455" fmla="*/ 2517690 w 3078018"/>
                <a:gd name="connsiteY455" fmla="*/ 357565 h 546866"/>
                <a:gd name="connsiteX456" fmla="*/ 2354892 w 3078018"/>
                <a:gd name="connsiteY456" fmla="*/ 325595 h 546866"/>
                <a:gd name="connsiteX457" fmla="*/ 2380752 w 3078018"/>
                <a:gd name="connsiteY457" fmla="*/ 325595 h 546866"/>
                <a:gd name="connsiteX458" fmla="*/ 2380752 w 3078018"/>
                <a:gd name="connsiteY458" fmla="*/ 408836 h 546866"/>
                <a:gd name="connsiteX459" fmla="*/ 2381121 w 3078018"/>
                <a:gd name="connsiteY459" fmla="*/ 408836 h 546866"/>
                <a:gd name="connsiteX460" fmla="*/ 2389618 w 3078018"/>
                <a:gd name="connsiteY460" fmla="*/ 396627 h 546866"/>
                <a:gd name="connsiteX461" fmla="*/ 2402178 w 3078018"/>
                <a:gd name="connsiteY461" fmla="*/ 388118 h 546866"/>
                <a:gd name="connsiteX462" fmla="*/ 2416586 w 3078018"/>
                <a:gd name="connsiteY462" fmla="*/ 383679 h 546866"/>
                <a:gd name="connsiteX463" fmla="*/ 2430993 w 3078018"/>
                <a:gd name="connsiteY463" fmla="*/ 382199 h 546866"/>
                <a:gd name="connsiteX464" fmla="*/ 2456853 w 3078018"/>
                <a:gd name="connsiteY464" fmla="*/ 386268 h 546866"/>
                <a:gd name="connsiteX465" fmla="*/ 2473477 w 3078018"/>
                <a:gd name="connsiteY465" fmla="*/ 398107 h 546866"/>
                <a:gd name="connsiteX466" fmla="*/ 2482713 w 3078018"/>
                <a:gd name="connsiteY466" fmla="*/ 416235 h 546866"/>
                <a:gd name="connsiteX467" fmla="*/ 2485299 w 3078018"/>
                <a:gd name="connsiteY467" fmla="*/ 439542 h 546866"/>
                <a:gd name="connsiteX468" fmla="*/ 2485299 w 3078018"/>
                <a:gd name="connsiteY468" fmla="*/ 543500 h 546866"/>
                <a:gd name="connsiteX469" fmla="*/ 2459439 w 3078018"/>
                <a:gd name="connsiteY469" fmla="*/ 543500 h 546866"/>
                <a:gd name="connsiteX470" fmla="*/ 2459439 w 3078018"/>
                <a:gd name="connsiteY470" fmla="*/ 436583 h 546866"/>
                <a:gd name="connsiteX471" fmla="*/ 2450573 w 3078018"/>
                <a:gd name="connsiteY471" fmla="*/ 413645 h 546866"/>
                <a:gd name="connsiteX472" fmla="*/ 2427299 w 3078018"/>
                <a:gd name="connsiteY472" fmla="*/ 404766 h 546866"/>
                <a:gd name="connsiteX473" fmla="*/ 2406611 w 3078018"/>
                <a:gd name="connsiteY473" fmla="*/ 408466 h 546866"/>
                <a:gd name="connsiteX474" fmla="*/ 2392204 w 3078018"/>
                <a:gd name="connsiteY474" fmla="*/ 418825 h 546866"/>
                <a:gd name="connsiteX475" fmla="*/ 2383707 w 3078018"/>
                <a:gd name="connsiteY475" fmla="*/ 434733 h 546866"/>
                <a:gd name="connsiteX476" fmla="*/ 2380752 w 3078018"/>
                <a:gd name="connsiteY476" fmla="*/ 454340 h 546866"/>
                <a:gd name="connsiteX477" fmla="*/ 2380752 w 3078018"/>
                <a:gd name="connsiteY477" fmla="*/ 543500 h 546866"/>
                <a:gd name="connsiteX478" fmla="*/ 2354892 w 3078018"/>
                <a:gd name="connsiteY478" fmla="*/ 543500 h 546866"/>
                <a:gd name="connsiteX479" fmla="*/ 2010787 w 3078018"/>
                <a:gd name="connsiteY479" fmla="*/ 325595 h 546866"/>
                <a:gd name="connsiteX480" fmla="*/ 2042337 w 3078018"/>
                <a:gd name="connsiteY480" fmla="*/ 325595 h 546866"/>
                <a:gd name="connsiteX481" fmla="*/ 2104596 w 3078018"/>
                <a:gd name="connsiteY481" fmla="*/ 514474 h 546866"/>
                <a:gd name="connsiteX482" fmla="*/ 2105016 w 3078018"/>
                <a:gd name="connsiteY482" fmla="*/ 514474 h 546866"/>
                <a:gd name="connsiteX483" fmla="*/ 2167696 w 3078018"/>
                <a:gd name="connsiteY483" fmla="*/ 325595 h 546866"/>
                <a:gd name="connsiteX484" fmla="*/ 2197984 w 3078018"/>
                <a:gd name="connsiteY484" fmla="*/ 325595 h 546866"/>
                <a:gd name="connsiteX485" fmla="*/ 2120581 w 3078018"/>
                <a:gd name="connsiteY485" fmla="*/ 543500 h 546866"/>
                <a:gd name="connsiteX486" fmla="*/ 2087348 w 3078018"/>
                <a:gd name="connsiteY486" fmla="*/ 543500 h 546866"/>
                <a:gd name="connsiteX487" fmla="*/ 343686 w 3078018"/>
                <a:gd name="connsiteY487" fmla="*/ 325595 h 546866"/>
                <a:gd name="connsiteX488" fmla="*/ 376076 w 3078018"/>
                <a:gd name="connsiteY488" fmla="*/ 325595 h 546866"/>
                <a:gd name="connsiteX489" fmla="*/ 461051 w 3078018"/>
                <a:gd name="connsiteY489" fmla="*/ 543500 h 546866"/>
                <a:gd name="connsiteX490" fmla="*/ 428660 w 3078018"/>
                <a:gd name="connsiteY490" fmla="*/ 543500 h 546866"/>
                <a:gd name="connsiteX491" fmla="*/ 405103 w 3078018"/>
                <a:gd name="connsiteY491" fmla="*/ 477876 h 546866"/>
                <a:gd name="connsiteX492" fmla="*/ 312977 w 3078018"/>
                <a:gd name="connsiteY492" fmla="*/ 477876 h 546866"/>
                <a:gd name="connsiteX493" fmla="*/ 288578 w 3078018"/>
                <a:gd name="connsiteY493" fmla="*/ 543500 h 546866"/>
                <a:gd name="connsiteX494" fmla="*/ 259131 w 3078018"/>
                <a:gd name="connsiteY494" fmla="*/ 543500 h 546866"/>
                <a:gd name="connsiteX495" fmla="*/ 76190 w 3078018"/>
                <a:gd name="connsiteY495" fmla="*/ 325595 h 546866"/>
                <a:gd name="connsiteX496" fmla="*/ 95792 w 3078018"/>
                <a:gd name="connsiteY496" fmla="*/ 328185 h 546866"/>
                <a:gd name="connsiteX497" fmla="*/ 112806 w 3078018"/>
                <a:gd name="connsiteY497" fmla="*/ 336695 h 546866"/>
                <a:gd name="connsiteX498" fmla="*/ 124271 w 3078018"/>
                <a:gd name="connsiteY498" fmla="*/ 350756 h 546866"/>
                <a:gd name="connsiteX499" fmla="*/ 128709 w 3078018"/>
                <a:gd name="connsiteY499" fmla="*/ 369997 h 546866"/>
                <a:gd name="connsiteX500" fmla="*/ 125381 w 3078018"/>
                <a:gd name="connsiteY500" fmla="*/ 388129 h 546866"/>
                <a:gd name="connsiteX501" fmla="*/ 116134 w 3078018"/>
                <a:gd name="connsiteY501" fmla="*/ 403669 h 546866"/>
                <a:gd name="connsiteX502" fmla="*/ 103190 w 3078018"/>
                <a:gd name="connsiteY502" fmla="*/ 416250 h 546866"/>
                <a:gd name="connsiteX503" fmla="*/ 88026 w 3078018"/>
                <a:gd name="connsiteY503" fmla="*/ 426610 h 546866"/>
                <a:gd name="connsiteX504" fmla="*/ 127230 w 3078018"/>
                <a:gd name="connsiteY504" fmla="*/ 474713 h 546866"/>
                <a:gd name="connsiteX505" fmla="*/ 134257 w 3078018"/>
                <a:gd name="connsiteY505" fmla="*/ 440671 h 546866"/>
                <a:gd name="connsiteX506" fmla="*/ 159037 w 3078018"/>
                <a:gd name="connsiteY506" fmla="*/ 440671 h 546866"/>
                <a:gd name="connsiteX507" fmla="*/ 157188 w 3078018"/>
                <a:gd name="connsiteY507" fmla="*/ 457322 h 546866"/>
                <a:gd name="connsiteX508" fmla="*/ 154229 w 3078018"/>
                <a:gd name="connsiteY508" fmla="*/ 469903 h 546866"/>
                <a:gd name="connsiteX509" fmla="*/ 150161 w 3078018"/>
                <a:gd name="connsiteY509" fmla="*/ 481373 h 546866"/>
                <a:gd name="connsiteX510" fmla="*/ 144243 w 3078018"/>
                <a:gd name="connsiteY510" fmla="*/ 494324 h 546866"/>
                <a:gd name="connsiteX511" fmla="*/ 186777 w 3078018"/>
                <a:gd name="connsiteY511" fmla="*/ 543536 h 546866"/>
                <a:gd name="connsiteX512" fmla="*/ 152750 w 3078018"/>
                <a:gd name="connsiteY512" fmla="*/ 543536 h 546866"/>
                <a:gd name="connsiteX513" fmla="*/ 129819 w 3078018"/>
                <a:gd name="connsiteY513" fmla="*/ 516525 h 546866"/>
                <a:gd name="connsiteX514" fmla="*/ 103190 w 3078018"/>
                <a:gd name="connsiteY514" fmla="*/ 539096 h 546866"/>
                <a:gd name="connsiteX515" fmla="*/ 68054 w 3078018"/>
                <a:gd name="connsiteY515" fmla="*/ 546866 h 546866"/>
                <a:gd name="connsiteX516" fmla="*/ 32548 w 3078018"/>
                <a:gd name="connsiteY516" fmla="*/ 540206 h 546866"/>
                <a:gd name="connsiteX517" fmla="*/ 11836 w 3078018"/>
                <a:gd name="connsiteY517" fmla="*/ 523925 h 546866"/>
                <a:gd name="connsiteX518" fmla="*/ 2220 w 3078018"/>
                <a:gd name="connsiteY518" fmla="*/ 504314 h 546866"/>
                <a:gd name="connsiteX519" fmla="*/ 0 w 3078018"/>
                <a:gd name="connsiteY519" fmla="*/ 487663 h 546866"/>
                <a:gd name="connsiteX520" fmla="*/ 4069 w 3078018"/>
                <a:gd name="connsiteY520" fmla="*/ 465092 h 546866"/>
                <a:gd name="connsiteX521" fmla="*/ 15164 w 3078018"/>
                <a:gd name="connsiteY521" fmla="*/ 447701 h 546866"/>
                <a:gd name="connsiteX522" fmla="*/ 31438 w 3078018"/>
                <a:gd name="connsiteY522" fmla="*/ 433641 h 546866"/>
                <a:gd name="connsiteX523" fmla="*/ 51040 w 3078018"/>
                <a:gd name="connsiteY523" fmla="*/ 421800 h 546866"/>
                <a:gd name="connsiteX524" fmla="*/ 42164 w 3078018"/>
                <a:gd name="connsiteY524" fmla="*/ 409590 h 546866"/>
                <a:gd name="connsiteX525" fmla="*/ 34397 w 3078018"/>
                <a:gd name="connsiteY525" fmla="*/ 397749 h 546866"/>
                <a:gd name="connsiteX526" fmla="*/ 28849 w 3078018"/>
                <a:gd name="connsiteY526" fmla="*/ 385168 h 546866"/>
                <a:gd name="connsiteX527" fmla="*/ 27000 w 3078018"/>
                <a:gd name="connsiteY527" fmla="*/ 370367 h 546866"/>
                <a:gd name="connsiteX528" fmla="*/ 29959 w 3078018"/>
                <a:gd name="connsiteY528" fmla="*/ 353346 h 546866"/>
                <a:gd name="connsiteX529" fmla="*/ 39575 w 3078018"/>
                <a:gd name="connsiteY529" fmla="*/ 339286 h 546866"/>
                <a:gd name="connsiteX530" fmla="*/ 55109 w 3078018"/>
                <a:gd name="connsiteY530" fmla="*/ 329295 h 546866"/>
                <a:gd name="connsiteX531" fmla="*/ 76190 w 3078018"/>
                <a:gd name="connsiteY531" fmla="*/ 325595 h 546866"/>
                <a:gd name="connsiteX532" fmla="*/ 2728828 w 3078018"/>
                <a:gd name="connsiteY532" fmla="*/ 84554 h 546866"/>
                <a:gd name="connsiteX533" fmla="*/ 2706563 w 3078018"/>
                <a:gd name="connsiteY533" fmla="*/ 89730 h 546866"/>
                <a:gd name="connsiteX534" fmla="*/ 2691720 w 3078018"/>
                <a:gd name="connsiteY534" fmla="*/ 103410 h 546866"/>
                <a:gd name="connsiteX535" fmla="*/ 2683927 w 3078018"/>
                <a:gd name="connsiteY535" fmla="*/ 123005 h 546866"/>
                <a:gd name="connsiteX536" fmla="*/ 2681329 w 3078018"/>
                <a:gd name="connsiteY536" fmla="*/ 145558 h 546866"/>
                <a:gd name="connsiteX537" fmla="*/ 2684298 w 3078018"/>
                <a:gd name="connsiteY537" fmla="*/ 167001 h 546866"/>
                <a:gd name="connsiteX538" fmla="*/ 2693204 w 3078018"/>
                <a:gd name="connsiteY538" fmla="*/ 185857 h 546866"/>
                <a:gd name="connsiteX539" fmla="*/ 2708418 w 3078018"/>
                <a:gd name="connsiteY539" fmla="*/ 198797 h 546866"/>
                <a:gd name="connsiteX540" fmla="*/ 2730312 w 3078018"/>
                <a:gd name="connsiteY540" fmla="*/ 203603 h 546866"/>
                <a:gd name="connsiteX541" fmla="*/ 2752577 w 3078018"/>
                <a:gd name="connsiteY541" fmla="*/ 198427 h 546866"/>
                <a:gd name="connsiteX542" fmla="*/ 2767792 w 3078018"/>
                <a:gd name="connsiteY542" fmla="*/ 185117 h 546866"/>
                <a:gd name="connsiteX543" fmla="*/ 2776326 w 3078018"/>
                <a:gd name="connsiteY543" fmla="*/ 165892 h 546866"/>
                <a:gd name="connsiteX544" fmla="*/ 2778924 w 3078018"/>
                <a:gd name="connsiteY544" fmla="*/ 144079 h 546866"/>
                <a:gd name="connsiteX545" fmla="*/ 2775955 w 3078018"/>
                <a:gd name="connsiteY545" fmla="*/ 121895 h 546866"/>
                <a:gd name="connsiteX546" fmla="*/ 2767420 w 3078018"/>
                <a:gd name="connsiteY546" fmla="*/ 102670 h 546866"/>
                <a:gd name="connsiteX547" fmla="*/ 2751835 w 3078018"/>
                <a:gd name="connsiteY547" fmla="*/ 89360 h 546866"/>
                <a:gd name="connsiteX548" fmla="*/ 2728828 w 3078018"/>
                <a:gd name="connsiteY548" fmla="*/ 84554 h 546866"/>
                <a:gd name="connsiteX549" fmla="*/ 2567354 w 3078018"/>
                <a:gd name="connsiteY549" fmla="*/ 84554 h 546866"/>
                <a:gd name="connsiteX550" fmla="*/ 2549265 w 3078018"/>
                <a:gd name="connsiteY550" fmla="*/ 87866 h 546866"/>
                <a:gd name="connsiteX551" fmla="*/ 2535238 w 3078018"/>
                <a:gd name="connsiteY551" fmla="*/ 97436 h 546866"/>
                <a:gd name="connsiteX552" fmla="*/ 2526378 w 3078018"/>
                <a:gd name="connsiteY552" fmla="*/ 111792 h 546866"/>
                <a:gd name="connsiteX553" fmla="*/ 2522317 w 3078018"/>
                <a:gd name="connsiteY553" fmla="*/ 128724 h 546866"/>
                <a:gd name="connsiteX554" fmla="*/ 2612761 w 3078018"/>
                <a:gd name="connsiteY554" fmla="*/ 128724 h 546866"/>
                <a:gd name="connsiteX555" fmla="*/ 2608700 w 3078018"/>
                <a:gd name="connsiteY555" fmla="*/ 111424 h 546866"/>
                <a:gd name="connsiteX556" fmla="*/ 2599102 w 3078018"/>
                <a:gd name="connsiteY556" fmla="*/ 97436 h 546866"/>
                <a:gd name="connsiteX557" fmla="*/ 2585074 w 3078018"/>
                <a:gd name="connsiteY557" fmla="*/ 87866 h 546866"/>
                <a:gd name="connsiteX558" fmla="*/ 2567354 w 3078018"/>
                <a:gd name="connsiteY558" fmla="*/ 84554 h 546866"/>
                <a:gd name="connsiteX559" fmla="*/ 2166619 w 3078018"/>
                <a:gd name="connsiteY559" fmla="*/ 84554 h 546866"/>
                <a:gd name="connsiteX560" fmla="*/ 2148075 w 3078018"/>
                <a:gd name="connsiteY560" fmla="*/ 87866 h 546866"/>
                <a:gd name="connsiteX561" fmla="*/ 2134353 w 3078018"/>
                <a:gd name="connsiteY561" fmla="*/ 97436 h 546866"/>
                <a:gd name="connsiteX562" fmla="*/ 2125081 w 3078018"/>
                <a:gd name="connsiteY562" fmla="*/ 111792 h 546866"/>
                <a:gd name="connsiteX563" fmla="*/ 2121001 w 3078018"/>
                <a:gd name="connsiteY563" fmla="*/ 128724 h 546866"/>
                <a:gd name="connsiteX564" fmla="*/ 2211865 w 3078018"/>
                <a:gd name="connsiteY564" fmla="*/ 128724 h 546866"/>
                <a:gd name="connsiteX565" fmla="*/ 2207786 w 3078018"/>
                <a:gd name="connsiteY565" fmla="*/ 111424 h 546866"/>
                <a:gd name="connsiteX566" fmla="*/ 2198514 w 3078018"/>
                <a:gd name="connsiteY566" fmla="*/ 97436 h 546866"/>
                <a:gd name="connsiteX567" fmla="*/ 2184421 w 3078018"/>
                <a:gd name="connsiteY567" fmla="*/ 87866 h 546866"/>
                <a:gd name="connsiteX568" fmla="*/ 2166619 w 3078018"/>
                <a:gd name="connsiteY568" fmla="*/ 84554 h 546866"/>
                <a:gd name="connsiteX569" fmla="*/ 1677223 w 3078018"/>
                <a:gd name="connsiteY569" fmla="*/ 84554 h 546866"/>
                <a:gd name="connsiteX570" fmla="*/ 1658360 w 3078018"/>
                <a:gd name="connsiteY570" fmla="*/ 88621 h 546866"/>
                <a:gd name="connsiteX571" fmla="*/ 1642456 w 3078018"/>
                <a:gd name="connsiteY571" fmla="*/ 100082 h 546866"/>
                <a:gd name="connsiteX572" fmla="*/ 1632099 w 3078018"/>
                <a:gd name="connsiteY572" fmla="*/ 118937 h 546866"/>
                <a:gd name="connsiteX573" fmla="*/ 1628401 w 3078018"/>
                <a:gd name="connsiteY573" fmla="*/ 144078 h 546866"/>
                <a:gd name="connsiteX574" fmla="*/ 1632099 w 3078018"/>
                <a:gd name="connsiteY574" fmla="*/ 169588 h 546866"/>
                <a:gd name="connsiteX575" fmla="*/ 1642456 w 3078018"/>
                <a:gd name="connsiteY575" fmla="*/ 188444 h 546866"/>
                <a:gd name="connsiteX576" fmla="*/ 1658360 w 3078018"/>
                <a:gd name="connsiteY576" fmla="*/ 199905 h 546866"/>
                <a:gd name="connsiteX577" fmla="*/ 1677223 w 3078018"/>
                <a:gd name="connsiteY577" fmla="*/ 203602 h 546866"/>
                <a:gd name="connsiteX578" fmla="*/ 1696457 w 3078018"/>
                <a:gd name="connsiteY578" fmla="*/ 199905 h 546866"/>
                <a:gd name="connsiteX579" fmla="*/ 1712361 w 3078018"/>
                <a:gd name="connsiteY579" fmla="*/ 188444 h 546866"/>
                <a:gd name="connsiteX580" fmla="*/ 1722717 w 3078018"/>
                <a:gd name="connsiteY580" fmla="*/ 169588 h 546866"/>
                <a:gd name="connsiteX581" fmla="*/ 1726416 w 3078018"/>
                <a:gd name="connsiteY581" fmla="*/ 144078 h 546866"/>
                <a:gd name="connsiteX582" fmla="*/ 1722717 w 3078018"/>
                <a:gd name="connsiteY582" fmla="*/ 118937 h 546866"/>
                <a:gd name="connsiteX583" fmla="*/ 1712361 w 3078018"/>
                <a:gd name="connsiteY583" fmla="*/ 100082 h 546866"/>
                <a:gd name="connsiteX584" fmla="*/ 1696457 w 3078018"/>
                <a:gd name="connsiteY584" fmla="*/ 88621 h 546866"/>
                <a:gd name="connsiteX585" fmla="*/ 1677223 w 3078018"/>
                <a:gd name="connsiteY585" fmla="*/ 84554 h 546866"/>
                <a:gd name="connsiteX586" fmla="*/ 1114951 w 3078018"/>
                <a:gd name="connsiteY586" fmla="*/ 84554 h 546866"/>
                <a:gd name="connsiteX587" fmla="*/ 1095800 w 3078018"/>
                <a:gd name="connsiteY587" fmla="*/ 88621 h 546866"/>
                <a:gd name="connsiteX588" fmla="*/ 1079964 w 3078018"/>
                <a:gd name="connsiteY588" fmla="*/ 100082 h 546866"/>
                <a:gd name="connsiteX589" fmla="*/ 1069652 w 3078018"/>
                <a:gd name="connsiteY589" fmla="*/ 118937 h 546866"/>
                <a:gd name="connsiteX590" fmla="*/ 1065969 w 3078018"/>
                <a:gd name="connsiteY590" fmla="*/ 144078 h 546866"/>
                <a:gd name="connsiteX591" fmla="*/ 1069652 w 3078018"/>
                <a:gd name="connsiteY591" fmla="*/ 169588 h 546866"/>
                <a:gd name="connsiteX592" fmla="*/ 1079964 w 3078018"/>
                <a:gd name="connsiteY592" fmla="*/ 188444 h 546866"/>
                <a:gd name="connsiteX593" fmla="*/ 1095800 w 3078018"/>
                <a:gd name="connsiteY593" fmla="*/ 199905 h 546866"/>
                <a:gd name="connsiteX594" fmla="*/ 1114951 w 3078018"/>
                <a:gd name="connsiteY594" fmla="*/ 203602 h 546866"/>
                <a:gd name="connsiteX595" fmla="*/ 1133733 w 3078018"/>
                <a:gd name="connsiteY595" fmla="*/ 199905 h 546866"/>
                <a:gd name="connsiteX596" fmla="*/ 1149569 w 3078018"/>
                <a:gd name="connsiteY596" fmla="*/ 188444 h 546866"/>
                <a:gd name="connsiteX597" fmla="*/ 1159881 w 3078018"/>
                <a:gd name="connsiteY597" fmla="*/ 169588 h 546866"/>
                <a:gd name="connsiteX598" fmla="*/ 1163564 w 3078018"/>
                <a:gd name="connsiteY598" fmla="*/ 144078 h 546866"/>
                <a:gd name="connsiteX599" fmla="*/ 1159881 w 3078018"/>
                <a:gd name="connsiteY599" fmla="*/ 118937 h 546866"/>
                <a:gd name="connsiteX600" fmla="*/ 1149569 w 3078018"/>
                <a:gd name="connsiteY600" fmla="*/ 100082 h 546866"/>
                <a:gd name="connsiteX601" fmla="*/ 1133733 w 3078018"/>
                <a:gd name="connsiteY601" fmla="*/ 88621 h 546866"/>
                <a:gd name="connsiteX602" fmla="*/ 1114951 w 3078018"/>
                <a:gd name="connsiteY602" fmla="*/ 84554 h 546866"/>
                <a:gd name="connsiteX603" fmla="*/ 788565 w 3078018"/>
                <a:gd name="connsiteY603" fmla="*/ 84554 h 546866"/>
                <a:gd name="connsiteX604" fmla="*/ 770392 w 3078018"/>
                <a:gd name="connsiteY604" fmla="*/ 87866 h 546866"/>
                <a:gd name="connsiteX605" fmla="*/ 756299 w 3078018"/>
                <a:gd name="connsiteY605" fmla="*/ 97436 h 546866"/>
                <a:gd name="connsiteX606" fmla="*/ 747027 w 3078018"/>
                <a:gd name="connsiteY606" fmla="*/ 111792 h 546866"/>
                <a:gd name="connsiteX607" fmla="*/ 743318 w 3078018"/>
                <a:gd name="connsiteY607" fmla="*/ 128724 h 546866"/>
                <a:gd name="connsiteX608" fmla="*/ 834183 w 3078018"/>
                <a:gd name="connsiteY608" fmla="*/ 128724 h 546866"/>
                <a:gd name="connsiteX609" fmla="*/ 830103 w 3078018"/>
                <a:gd name="connsiteY609" fmla="*/ 111424 h 546866"/>
                <a:gd name="connsiteX610" fmla="*/ 820460 w 3078018"/>
                <a:gd name="connsiteY610" fmla="*/ 97436 h 546866"/>
                <a:gd name="connsiteX611" fmla="*/ 806367 w 3078018"/>
                <a:gd name="connsiteY611" fmla="*/ 87866 h 546866"/>
                <a:gd name="connsiteX612" fmla="*/ 788565 w 3078018"/>
                <a:gd name="connsiteY612" fmla="*/ 84554 h 546866"/>
                <a:gd name="connsiteX613" fmla="*/ 286921 w 3078018"/>
                <a:gd name="connsiteY613" fmla="*/ 84554 h 546866"/>
                <a:gd name="connsiteX614" fmla="*/ 268833 w 3078018"/>
                <a:gd name="connsiteY614" fmla="*/ 87866 h 546866"/>
                <a:gd name="connsiteX615" fmla="*/ 255174 w 3078018"/>
                <a:gd name="connsiteY615" fmla="*/ 97436 h 546866"/>
                <a:gd name="connsiteX616" fmla="*/ 245945 w 3078018"/>
                <a:gd name="connsiteY616" fmla="*/ 111792 h 546866"/>
                <a:gd name="connsiteX617" fmla="*/ 241885 w 3078018"/>
                <a:gd name="connsiteY617" fmla="*/ 128724 h 546866"/>
                <a:gd name="connsiteX618" fmla="*/ 332327 w 3078018"/>
                <a:gd name="connsiteY618" fmla="*/ 128724 h 546866"/>
                <a:gd name="connsiteX619" fmla="*/ 328267 w 3078018"/>
                <a:gd name="connsiteY619" fmla="*/ 111424 h 546866"/>
                <a:gd name="connsiteX620" fmla="*/ 318669 w 3078018"/>
                <a:gd name="connsiteY620" fmla="*/ 97436 h 546866"/>
                <a:gd name="connsiteX621" fmla="*/ 304641 w 3078018"/>
                <a:gd name="connsiteY621" fmla="*/ 87866 h 546866"/>
                <a:gd name="connsiteX622" fmla="*/ 286921 w 3078018"/>
                <a:gd name="connsiteY622" fmla="*/ 84554 h 546866"/>
                <a:gd name="connsiteX623" fmla="*/ 2568858 w 3078018"/>
                <a:gd name="connsiteY623" fmla="*/ 61417 h 546866"/>
                <a:gd name="connsiteX624" fmla="*/ 2603952 w 3078018"/>
                <a:gd name="connsiteY624" fmla="*/ 69940 h 546866"/>
                <a:gd name="connsiteX625" fmla="*/ 2626117 w 3078018"/>
                <a:gd name="connsiteY625" fmla="*/ 92174 h 546866"/>
                <a:gd name="connsiteX626" fmla="*/ 2637569 w 3078018"/>
                <a:gd name="connsiteY626" fmla="*/ 121448 h 546866"/>
                <a:gd name="connsiteX627" fmla="*/ 2640155 w 3078018"/>
                <a:gd name="connsiteY627" fmla="*/ 151834 h 546866"/>
                <a:gd name="connsiteX628" fmla="*/ 2522311 w 3078018"/>
                <a:gd name="connsiteY628" fmla="*/ 151834 h 546866"/>
                <a:gd name="connsiteX629" fmla="*/ 2524897 w 3078018"/>
                <a:gd name="connsiteY629" fmla="*/ 171474 h 546866"/>
                <a:gd name="connsiteX630" fmla="*/ 2533393 w 3078018"/>
                <a:gd name="connsiteY630" fmla="*/ 188150 h 546866"/>
                <a:gd name="connsiteX631" fmla="*/ 2549278 w 3078018"/>
                <a:gd name="connsiteY631" fmla="*/ 199637 h 546866"/>
                <a:gd name="connsiteX632" fmla="*/ 2571444 w 3078018"/>
                <a:gd name="connsiteY632" fmla="*/ 203713 h 546866"/>
                <a:gd name="connsiteX633" fmla="*/ 2598411 w 3078018"/>
                <a:gd name="connsiteY633" fmla="*/ 196302 h 546866"/>
                <a:gd name="connsiteX634" fmla="*/ 2612079 w 3078018"/>
                <a:gd name="connsiteY634" fmla="*/ 172957 h 546866"/>
                <a:gd name="connsiteX635" fmla="*/ 2637939 w 3078018"/>
                <a:gd name="connsiteY635" fmla="*/ 172957 h 546866"/>
                <a:gd name="connsiteX636" fmla="*/ 2615035 w 3078018"/>
                <a:gd name="connsiteY636" fmla="*/ 212978 h 546866"/>
                <a:gd name="connsiteX637" fmla="*/ 2570335 w 3078018"/>
                <a:gd name="connsiteY637" fmla="*/ 226318 h 546866"/>
                <a:gd name="connsiteX638" fmla="*/ 2537826 w 3078018"/>
                <a:gd name="connsiteY638" fmla="*/ 220389 h 546866"/>
                <a:gd name="connsiteX639" fmla="*/ 2514184 w 3078018"/>
                <a:gd name="connsiteY639" fmla="*/ 203343 h 546866"/>
                <a:gd name="connsiteX640" fmla="*/ 2500146 w 3078018"/>
                <a:gd name="connsiteY640" fmla="*/ 177033 h 546866"/>
                <a:gd name="connsiteX641" fmla="*/ 2494974 w 3078018"/>
                <a:gd name="connsiteY641" fmla="*/ 143682 h 546866"/>
                <a:gd name="connsiteX642" fmla="*/ 2500515 w 3078018"/>
                <a:gd name="connsiteY642" fmla="*/ 110702 h 546866"/>
                <a:gd name="connsiteX643" fmla="*/ 2515661 w 3078018"/>
                <a:gd name="connsiteY643" fmla="*/ 84762 h 546866"/>
                <a:gd name="connsiteX644" fmla="*/ 2539304 w 3078018"/>
                <a:gd name="connsiteY644" fmla="*/ 67346 h 546866"/>
                <a:gd name="connsiteX645" fmla="*/ 2568858 w 3078018"/>
                <a:gd name="connsiteY645" fmla="*/ 61417 h 546866"/>
                <a:gd name="connsiteX646" fmla="*/ 2327772 w 3078018"/>
                <a:gd name="connsiteY646" fmla="*/ 61417 h 546866"/>
                <a:gd name="connsiteX647" fmla="*/ 2352912 w 3078018"/>
                <a:gd name="connsiteY647" fmla="*/ 64752 h 546866"/>
                <a:gd name="connsiteX648" fmla="*/ 2373616 w 3078018"/>
                <a:gd name="connsiteY648" fmla="*/ 74386 h 546866"/>
                <a:gd name="connsiteX649" fmla="*/ 2388404 w 3078018"/>
                <a:gd name="connsiteY649" fmla="*/ 91432 h 546866"/>
                <a:gd name="connsiteX650" fmla="*/ 2395798 w 3078018"/>
                <a:gd name="connsiteY650" fmla="*/ 115890 h 546866"/>
                <a:gd name="connsiteX651" fmla="*/ 2368810 w 3078018"/>
                <a:gd name="connsiteY651" fmla="*/ 115890 h 546866"/>
                <a:gd name="connsiteX652" fmla="*/ 2355870 w 3078018"/>
                <a:gd name="connsiteY652" fmla="*/ 92544 h 546866"/>
                <a:gd name="connsiteX653" fmla="*/ 2329990 w 3078018"/>
                <a:gd name="connsiteY653" fmla="*/ 84392 h 546866"/>
                <a:gd name="connsiteX654" fmla="*/ 2306329 w 3078018"/>
                <a:gd name="connsiteY654" fmla="*/ 89580 h 546866"/>
                <a:gd name="connsiteX655" fmla="*/ 2291171 w 3078018"/>
                <a:gd name="connsiteY655" fmla="*/ 103290 h 546866"/>
                <a:gd name="connsiteX656" fmla="*/ 2283037 w 3078018"/>
                <a:gd name="connsiteY656" fmla="*/ 122930 h 546866"/>
                <a:gd name="connsiteX657" fmla="*/ 2280819 w 3078018"/>
                <a:gd name="connsiteY657" fmla="*/ 145905 h 546866"/>
                <a:gd name="connsiteX658" fmla="*/ 2283407 w 3078018"/>
                <a:gd name="connsiteY658" fmla="*/ 167398 h 546866"/>
                <a:gd name="connsiteX659" fmla="*/ 2291541 w 3078018"/>
                <a:gd name="connsiteY659" fmla="*/ 185926 h 546866"/>
                <a:gd name="connsiteX660" fmla="*/ 2305590 w 3078018"/>
                <a:gd name="connsiteY660" fmla="*/ 198896 h 546866"/>
                <a:gd name="connsiteX661" fmla="*/ 2326663 w 3078018"/>
                <a:gd name="connsiteY661" fmla="*/ 203713 h 546866"/>
                <a:gd name="connsiteX662" fmla="*/ 2356979 w 3078018"/>
                <a:gd name="connsiteY662" fmla="*/ 193708 h 546866"/>
                <a:gd name="connsiteX663" fmla="*/ 2369919 w 3078018"/>
                <a:gd name="connsiteY663" fmla="*/ 165175 h 546866"/>
                <a:gd name="connsiteX664" fmla="*/ 2396538 w 3078018"/>
                <a:gd name="connsiteY664" fmla="*/ 165175 h 546866"/>
                <a:gd name="connsiteX665" fmla="*/ 2374725 w 3078018"/>
                <a:gd name="connsiteY665" fmla="*/ 210384 h 546866"/>
                <a:gd name="connsiteX666" fmla="*/ 2327033 w 3078018"/>
                <a:gd name="connsiteY666" fmla="*/ 226318 h 546866"/>
                <a:gd name="connsiteX667" fmla="*/ 2295238 w 3078018"/>
                <a:gd name="connsiteY667" fmla="*/ 220759 h 546866"/>
                <a:gd name="connsiteX668" fmla="*/ 2271946 w 3078018"/>
                <a:gd name="connsiteY668" fmla="*/ 204084 h 546866"/>
                <a:gd name="connsiteX669" fmla="*/ 2257897 w 3078018"/>
                <a:gd name="connsiteY669" fmla="*/ 178515 h 546866"/>
                <a:gd name="connsiteX670" fmla="*/ 2253091 w 3078018"/>
                <a:gd name="connsiteY670" fmla="*/ 145905 h 546866"/>
                <a:gd name="connsiteX671" fmla="*/ 2257897 w 3078018"/>
                <a:gd name="connsiteY671" fmla="*/ 112925 h 546866"/>
                <a:gd name="connsiteX672" fmla="*/ 2271576 w 3078018"/>
                <a:gd name="connsiteY672" fmla="*/ 85874 h 546866"/>
                <a:gd name="connsiteX673" fmla="*/ 2294868 w 3078018"/>
                <a:gd name="connsiteY673" fmla="*/ 68087 h 546866"/>
                <a:gd name="connsiteX674" fmla="*/ 2327772 w 3078018"/>
                <a:gd name="connsiteY674" fmla="*/ 61417 h 546866"/>
                <a:gd name="connsiteX675" fmla="*/ 2167937 w 3078018"/>
                <a:gd name="connsiteY675" fmla="*/ 61417 h 546866"/>
                <a:gd name="connsiteX676" fmla="*/ 2202675 w 3078018"/>
                <a:gd name="connsiteY676" fmla="*/ 69940 h 546866"/>
                <a:gd name="connsiteX677" fmla="*/ 2224848 w 3078018"/>
                <a:gd name="connsiteY677" fmla="*/ 92174 h 546866"/>
                <a:gd name="connsiteX678" fmla="*/ 2236673 w 3078018"/>
                <a:gd name="connsiteY678" fmla="*/ 121448 h 546866"/>
                <a:gd name="connsiteX679" fmla="*/ 2239260 w 3078018"/>
                <a:gd name="connsiteY679" fmla="*/ 151834 h 546866"/>
                <a:gd name="connsiteX680" fmla="*/ 2121005 w 3078018"/>
                <a:gd name="connsiteY680" fmla="*/ 151834 h 546866"/>
                <a:gd name="connsiteX681" fmla="*/ 2123591 w 3078018"/>
                <a:gd name="connsiteY681" fmla="*/ 171474 h 546866"/>
                <a:gd name="connsiteX682" fmla="*/ 2132461 w 3078018"/>
                <a:gd name="connsiteY682" fmla="*/ 188150 h 546866"/>
                <a:gd name="connsiteX683" fmla="*/ 2147982 w 3078018"/>
                <a:gd name="connsiteY683" fmla="*/ 199637 h 546866"/>
                <a:gd name="connsiteX684" fmla="*/ 2170155 w 3078018"/>
                <a:gd name="connsiteY684" fmla="*/ 203713 h 546866"/>
                <a:gd name="connsiteX685" fmla="*/ 2197132 w 3078018"/>
                <a:gd name="connsiteY685" fmla="*/ 196302 h 546866"/>
                <a:gd name="connsiteX686" fmla="*/ 2211175 w 3078018"/>
                <a:gd name="connsiteY686" fmla="*/ 172957 h 546866"/>
                <a:gd name="connsiteX687" fmla="*/ 2236673 w 3078018"/>
                <a:gd name="connsiteY687" fmla="*/ 172957 h 546866"/>
                <a:gd name="connsiteX688" fmla="*/ 2213761 w 3078018"/>
                <a:gd name="connsiteY688" fmla="*/ 212978 h 546866"/>
                <a:gd name="connsiteX689" fmla="*/ 2169415 w 3078018"/>
                <a:gd name="connsiteY689" fmla="*/ 226318 h 546866"/>
                <a:gd name="connsiteX690" fmla="*/ 2136525 w 3078018"/>
                <a:gd name="connsiteY690" fmla="*/ 220389 h 546866"/>
                <a:gd name="connsiteX691" fmla="*/ 2113244 w 3078018"/>
                <a:gd name="connsiteY691" fmla="*/ 203343 h 546866"/>
                <a:gd name="connsiteX692" fmla="*/ 2099201 w 3078018"/>
                <a:gd name="connsiteY692" fmla="*/ 177033 h 546866"/>
                <a:gd name="connsiteX693" fmla="*/ 2093658 w 3078018"/>
                <a:gd name="connsiteY693" fmla="*/ 143682 h 546866"/>
                <a:gd name="connsiteX694" fmla="*/ 2099201 w 3078018"/>
                <a:gd name="connsiteY694" fmla="*/ 110702 h 546866"/>
                <a:gd name="connsiteX695" fmla="*/ 2114722 w 3078018"/>
                <a:gd name="connsiteY695" fmla="*/ 84762 h 546866"/>
                <a:gd name="connsiteX696" fmla="*/ 2138004 w 3078018"/>
                <a:gd name="connsiteY696" fmla="*/ 67346 h 546866"/>
                <a:gd name="connsiteX697" fmla="*/ 2167937 w 3078018"/>
                <a:gd name="connsiteY697" fmla="*/ 61417 h 546866"/>
                <a:gd name="connsiteX698" fmla="*/ 2016216 w 3078018"/>
                <a:gd name="connsiteY698" fmla="*/ 61417 h 546866"/>
                <a:gd name="connsiteX699" fmla="*/ 2042076 w 3078018"/>
                <a:gd name="connsiteY699" fmla="*/ 65492 h 546866"/>
                <a:gd name="connsiteX700" fmla="*/ 2059070 w 3078018"/>
                <a:gd name="connsiteY700" fmla="*/ 77719 h 546866"/>
                <a:gd name="connsiteX701" fmla="*/ 2067936 w 3078018"/>
                <a:gd name="connsiteY701" fmla="*/ 95873 h 546866"/>
                <a:gd name="connsiteX702" fmla="*/ 2070522 w 3078018"/>
                <a:gd name="connsiteY702" fmla="*/ 119214 h 546866"/>
                <a:gd name="connsiteX703" fmla="*/ 2070522 w 3078018"/>
                <a:gd name="connsiteY703" fmla="*/ 222953 h 546866"/>
                <a:gd name="connsiteX704" fmla="*/ 2044662 w 3078018"/>
                <a:gd name="connsiteY704" fmla="*/ 222953 h 546866"/>
                <a:gd name="connsiteX705" fmla="*/ 2044662 w 3078018"/>
                <a:gd name="connsiteY705" fmla="*/ 116250 h 546866"/>
                <a:gd name="connsiteX706" fmla="*/ 2036165 w 3078018"/>
                <a:gd name="connsiteY706" fmla="*/ 92909 h 546866"/>
                <a:gd name="connsiteX707" fmla="*/ 2012522 w 3078018"/>
                <a:gd name="connsiteY707" fmla="*/ 84387 h 546866"/>
                <a:gd name="connsiteX708" fmla="*/ 1992204 w 3078018"/>
                <a:gd name="connsiteY708" fmla="*/ 88092 h 546866"/>
                <a:gd name="connsiteX709" fmla="*/ 1977796 w 3078018"/>
                <a:gd name="connsiteY709" fmla="*/ 98466 h 546866"/>
                <a:gd name="connsiteX710" fmla="*/ 1968930 w 3078018"/>
                <a:gd name="connsiteY710" fmla="*/ 114027 h 546866"/>
                <a:gd name="connsiteX711" fmla="*/ 1965975 w 3078018"/>
                <a:gd name="connsiteY711" fmla="*/ 133663 h 546866"/>
                <a:gd name="connsiteX712" fmla="*/ 1965975 w 3078018"/>
                <a:gd name="connsiteY712" fmla="*/ 222953 h 546866"/>
                <a:gd name="connsiteX713" fmla="*/ 1940115 w 3078018"/>
                <a:gd name="connsiteY713" fmla="*/ 222953 h 546866"/>
                <a:gd name="connsiteX714" fmla="*/ 1940115 w 3078018"/>
                <a:gd name="connsiteY714" fmla="*/ 65122 h 546866"/>
                <a:gd name="connsiteX715" fmla="*/ 1964497 w 3078018"/>
                <a:gd name="connsiteY715" fmla="*/ 65122 h 546866"/>
                <a:gd name="connsiteX716" fmla="*/ 1964497 w 3078018"/>
                <a:gd name="connsiteY716" fmla="*/ 89945 h 546866"/>
                <a:gd name="connsiteX717" fmla="*/ 1965236 w 3078018"/>
                <a:gd name="connsiteY717" fmla="*/ 89945 h 546866"/>
                <a:gd name="connsiteX718" fmla="*/ 2016216 w 3078018"/>
                <a:gd name="connsiteY718" fmla="*/ 61417 h 546866"/>
                <a:gd name="connsiteX719" fmla="*/ 1854208 w 3078018"/>
                <a:gd name="connsiteY719" fmla="*/ 61417 h 546866"/>
                <a:gd name="connsiteX720" fmla="*/ 1880068 w 3078018"/>
                <a:gd name="connsiteY720" fmla="*/ 65492 h 546866"/>
                <a:gd name="connsiteX721" fmla="*/ 1896692 w 3078018"/>
                <a:gd name="connsiteY721" fmla="*/ 77719 h 546866"/>
                <a:gd name="connsiteX722" fmla="*/ 1905558 w 3078018"/>
                <a:gd name="connsiteY722" fmla="*/ 95873 h 546866"/>
                <a:gd name="connsiteX723" fmla="*/ 1908144 w 3078018"/>
                <a:gd name="connsiteY723" fmla="*/ 119214 h 546866"/>
                <a:gd name="connsiteX724" fmla="*/ 1908144 w 3078018"/>
                <a:gd name="connsiteY724" fmla="*/ 222953 h 546866"/>
                <a:gd name="connsiteX725" fmla="*/ 1882284 w 3078018"/>
                <a:gd name="connsiteY725" fmla="*/ 222953 h 546866"/>
                <a:gd name="connsiteX726" fmla="*/ 1882284 w 3078018"/>
                <a:gd name="connsiteY726" fmla="*/ 116250 h 546866"/>
                <a:gd name="connsiteX727" fmla="*/ 1873787 w 3078018"/>
                <a:gd name="connsiteY727" fmla="*/ 92909 h 546866"/>
                <a:gd name="connsiteX728" fmla="*/ 1850514 w 3078018"/>
                <a:gd name="connsiteY728" fmla="*/ 84387 h 546866"/>
                <a:gd name="connsiteX729" fmla="*/ 1829826 w 3078018"/>
                <a:gd name="connsiteY729" fmla="*/ 88092 h 546866"/>
                <a:gd name="connsiteX730" fmla="*/ 1815418 w 3078018"/>
                <a:gd name="connsiteY730" fmla="*/ 98466 h 546866"/>
                <a:gd name="connsiteX731" fmla="*/ 1806552 w 3078018"/>
                <a:gd name="connsiteY731" fmla="*/ 114027 h 546866"/>
                <a:gd name="connsiteX732" fmla="*/ 1803597 w 3078018"/>
                <a:gd name="connsiteY732" fmla="*/ 133663 h 546866"/>
                <a:gd name="connsiteX733" fmla="*/ 1803597 w 3078018"/>
                <a:gd name="connsiteY733" fmla="*/ 222953 h 546866"/>
                <a:gd name="connsiteX734" fmla="*/ 1777737 w 3078018"/>
                <a:gd name="connsiteY734" fmla="*/ 222953 h 546866"/>
                <a:gd name="connsiteX735" fmla="*/ 1777737 w 3078018"/>
                <a:gd name="connsiteY735" fmla="*/ 65122 h 546866"/>
                <a:gd name="connsiteX736" fmla="*/ 1802119 w 3078018"/>
                <a:gd name="connsiteY736" fmla="*/ 65122 h 546866"/>
                <a:gd name="connsiteX737" fmla="*/ 1802119 w 3078018"/>
                <a:gd name="connsiteY737" fmla="*/ 89945 h 546866"/>
                <a:gd name="connsiteX738" fmla="*/ 1802858 w 3078018"/>
                <a:gd name="connsiteY738" fmla="*/ 89945 h 546866"/>
                <a:gd name="connsiteX739" fmla="*/ 1854208 w 3078018"/>
                <a:gd name="connsiteY739" fmla="*/ 61417 h 546866"/>
                <a:gd name="connsiteX740" fmla="*/ 1677223 w 3078018"/>
                <a:gd name="connsiteY740" fmla="*/ 61417 h 546866"/>
                <a:gd name="connsiteX741" fmla="*/ 1710522 w 3078018"/>
                <a:gd name="connsiteY741" fmla="*/ 67716 h 546866"/>
                <a:gd name="connsiteX742" fmla="*/ 1734571 w 3078018"/>
                <a:gd name="connsiteY742" fmla="*/ 85503 h 546866"/>
                <a:gd name="connsiteX743" fmla="*/ 1749000 w 3078018"/>
                <a:gd name="connsiteY743" fmla="*/ 111813 h 546866"/>
                <a:gd name="connsiteX744" fmla="*/ 1754180 w 3078018"/>
                <a:gd name="connsiteY744" fmla="*/ 144052 h 546866"/>
                <a:gd name="connsiteX745" fmla="*/ 1749000 w 3078018"/>
                <a:gd name="connsiteY745" fmla="*/ 176662 h 546866"/>
                <a:gd name="connsiteX746" fmla="*/ 1734571 w 3078018"/>
                <a:gd name="connsiteY746" fmla="*/ 202602 h 546866"/>
                <a:gd name="connsiteX747" fmla="*/ 1710522 w 3078018"/>
                <a:gd name="connsiteY747" fmla="*/ 220018 h 546866"/>
                <a:gd name="connsiteX748" fmla="*/ 1677223 w 3078018"/>
                <a:gd name="connsiteY748" fmla="*/ 226318 h 546866"/>
                <a:gd name="connsiteX749" fmla="*/ 1644295 w 3078018"/>
                <a:gd name="connsiteY749" fmla="*/ 220018 h 546866"/>
                <a:gd name="connsiteX750" fmla="*/ 1620246 w 3078018"/>
                <a:gd name="connsiteY750" fmla="*/ 202602 h 546866"/>
                <a:gd name="connsiteX751" fmla="*/ 1605817 w 3078018"/>
                <a:gd name="connsiteY751" fmla="*/ 176662 h 546866"/>
                <a:gd name="connsiteX752" fmla="*/ 1600637 w 3078018"/>
                <a:gd name="connsiteY752" fmla="*/ 144052 h 546866"/>
                <a:gd name="connsiteX753" fmla="*/ 1605817 w 3078018"/>
                <a:gd name="connsiteY753" fmla="*/ 111813 h 546866"/>
                <a:gd name="connsiteX754" fmla="*/ 1620246 w 3078018"/>
                <a:gd name="connsiteY754" fmla="*/ 85503 h 546866"/>
                <a:gd name="connsiteX755" fmla="*/ 1644295 w 3078018"/>
                <a:gd name="connsiteY755" fmla="*/ 67716 h 546866"/>
                <a:gd name="connsiteX756" fmla="*/ 1677223 w 3078018"/>
                <a:gd name="connsiteY756" fmla="*/ 61417 h 546866"/>
                <a:gd name="connsiteX757" fmla="*/ 1114951 w 3078018"/>
                <a:gd name="connsiteY757" fmla="*/ 61417 h 546866"/>
                <a:gd name="connsiteX758" fmla="*/ 1147789 w 3078018"/>
                <a:gd name="connsiteY758" fmla="*/ 67716 h 546866"/>
                <a:gd name="connsiteX759" fmla="*/ 1171773 w 3078018"/>
                <a:gd name="connsiteY759" fmla="*/ 85503 h 546866"/>
                <a:gd name="connsiteX760" fmla="*/ 1186163 w 3078018"/>
                <a:gd name="connsiteY760" fmla="*/ 111813 h 546866"/>
                <a:gd name="connsiteX761" fmla="*/ 1191328 w 3078018"/>
                <a:gd name="connsiteY761" fmla="*/ 144052 h 546866"/>
                <a:gd name="connsiteX762" fmla="*/ 1186163 w 3078018"/>
                <a:gd name="connsiteY762" fmla="*/ 176662 h 546866"/>
                <a:gd name="connsiteX763" fmla="*/ 1171773 w 3078018"/>
                <a:gd name="connsiteY763" fmla="*/ 202602 h 546866"/>
                <a:gd name="connsiteX764" fmla="*/ 1147789 w 3078018"/>
                <a:gd name="connsiteY764" fmla="*/ 220018 h 546866"/>
                <a:gd name="connsiteX765" fmla="*/ 1114951 w 3078018"/>
                <a:gd name="connsiteY765" fmla="*/ 226318 h 546866"/>
                <a:gd name="connsiteX766" fmla="*/ 1081744 w 3078018"/>
                <a:gd name="connsiteY766" fmla="*/ 220018 h 546866"/>
                <a:gd name="connsiteX767" fmla="*/ 1057760 w 3078018"/>
                <a:gd name="connsiteY767" fmla="*/ 202602 h 546866"/>
                <a:gd name="connsiteX768" fmla="*/ 1043371 w 3078018"/>
                <a:gd name="connsiteY768" fmla="*/ 176662 h 546866"/>
                <a:gd name="connsiteX769" fmla="*/ 1038205 w 3078018"/>
                <a:gd name="connsiteY769" fmla="*/ 144052 h 546866"/>
                <a:gd name="connsiteX770" fmla="*/ 1043371 w 3078018"/>
                <a:gd name="connsiteY770" fmla="*/ 111813 h 546866"/>
                <a:gd name="connsiteX771" fmla="*/ 1057760 w 3078018"/>
                <a:gd name="connsiteY771" fmla="*/ 85503 h 546866"/>
                <a:gd name="connsiteX772" fmla="*/ 1081744 w 3078018"/>
                <a:gd name="connsiteY772" fmla="*/ 67716 h 546866"/>
                <a:gd name="connsiteX773" fmla="*/ 1114951 w 3078018"/>
                <a:gd name="connsiteY773" fmla="*/ 61417 h 546866"/>
                <a:gd name="connsiteX774" fmla="*/ 789833 w 3078018"/>
                <a:gd name="connsiteY774" fmla="*/ 61417 h 546866"/>
                <a:gd name="connsiteX775" fmla="*/ 824571 w 3078018"/>
                <a:gd name="connsiteY775" fmla="*/ 69940 h 546866"/>
                <a:gd name="connsiteX776" fmla="*/ 847114 w 3078018"/>
                <a:gd name="connsiteY776" fmla="*/ 92174 h 546866"/>
                <a:gd name="connsiteX777" fmla="*/ 858569 w 3078018"/>
                <a:gd name="connsiteY777" fmla="*/ 121448 h 546866"/>
                <a:gd name="connsiteX778" fmla="*/ 861157 w 3078018"/>
                <a:gd name="connsiteY778" fmla="*/ 151834 h 546866"/>
                <a:gd name="connsiteX779" fmla="*/ 743270 w 3078018"/>
                <a:gd name="connsiteY779" fmla="*/ 151834 h 546866"/>
                <a:gd name="connsiteX780" fmla="*/ 745488 w 3078018"/>
                <a:gd name="connsiteY780" fmla="*/ 171474 h 546866"/>
                <a:gd name="connsiteX781" fmla="*/ 754357 w 3078018"/>
                <a:gd name="connsiteY781" fmla="*/ 188150 h 546866"/>
                <a:gd name="connsiteX782" fmla="*/ 769878 w 3078018"/>
                <a:gd name="connsiteY782" fmla="*/ 199637 h 546866"/>
                <a:gd name="connsiteX783" fmla="*/ 792051 w 3078018"/>
                <a:gd name="connsiteY783" fmla="*/ 203713 h 546866"/>
                <a:gd name="connsiteX784" fmla="*/ 819028 w 3078018"/>
                <a:gd name="connsiteY784" fmla="*/ 196302 h 546866"/>
                <a:gd name="connsiteX785" fmla="*/ 833071 w 3078018"/>
                <a:gd name="connsiteY785" fmla="*/ 172957 h 546866"/>
                <a:gd name="connsiteX786" fmla="*/ 858569 w 3078018"/>
                <a:gd name="connsiteY786" fmla="*/ 172957 h 546866"/>
                <a:gd name="connsiteX787" fmla="*/ 835657 w 3078018"/>
                <a:gd name="connsiteY787" fmla="*/ 212978 h 546866"/>
                <a:gd name="connsiteX788" fmla="*/ 791312 w 3078018"/>
                <a:gd name="connsiteY788" fmla="*/ 226318 h 546866"/>
                <a:gd name="connsiteX789" fmla="*/ 758422 w 3078018"/>
                <a:gd name="connsiteY789" fmla="*/ 220389 h 546866"/>
                <a:gd name="connsiteX790" fmla="*/ 735140 w 3078018"/>
                <a:gd name="connsiteY790" fmla="*/ 203343 h 546866"/>
                <a:gd name="connsiteX791" fmla="*/ 721097 w 3078018"/>
                <a:gd name="connsiteY791" fmla="*/ 177033 h 546866"/>
                <a:gd name="connsiteX792" fmla="*/ 715554 w 3078018"/>
                <a:gd name="connsiteY792" fmla="*/ 143682 h 546866"/>
                <a:gd name="connsiteX793" fmla="*/ 721097 w 3078018"/>
                <a:gd name="connsiteY793" fmla="*/ 110702 h 546866"/>
                <a:gd name="connsiteX794" fmla="*/ 736618 w 3078018"/>
                <a:gd name="connsiteY794" fmla="*/ 84762 h 546866"/>
                <a:gd name="connsiteX795" fmla="*/ 759900 w 3078018"/>
                <a:gd name="connsiteY795" fmla="*/ 67346 h 546866"/>
                <a:gd name="connsiteX796" fmla="*/ 789833 w 3078018"/>
                <a:gd name="connsiteY796" fmla="*/ 61417 h 546866"/>
                <a:gd name="connsiteX797" fmla="*/ 458067 w 3078018"/>
                <a:gd name="connsiteY797" fmla="*/ 61417 h 546866"/>
                <a:gd name="connsiteX798" fmla="*/ 483927 w 3078018"/>
                <a:gd name="connsiteY798" fmla="*/ 65492 h 546866"/>
                <a:gd name="connsiteX799" fmla="*/ 500551 w 3078018"/>
                <a:gd name="connsiteY799" fmla="*/ 77719 h 546866"/>
                <a:gd name="connsiteX800" fmla="*/ 509787 w 3078018"/>
                <a:gd name="connsiteY800" fmla="*/ 95873 h 546866"/>
                <a:gd name="connsiteX801" fmla="*/ 512373 w 3078018"/>
                <a:gd name="connsiteY801" fmla="*/ 119214 h 546866"/>
                <a:gd name="connsiteX802" fmla="*/ 512373 w 3078018"/>
                <a:gd name="connsiteY802" fmla="*/ 222953 h 546866"/>
                <a:gd name="connsiteX803" fmla="*/ 486144 w 3078018"/>
                <a:gd name="connsiteY803" fmla="*/ 222953 h 546866"/>
                <a:gd name="connsiteX804" fmla="*/ 486144 w 3078018"/>
                <a:gd name="connsiteY804" fmla="*/ 116250 h 546866"/>
                <a:gd name="connsiteX805" fmla="*/ 477647 w 3078018"/>
                <a:gd name="connsiteY805" fmla="*/ 92909 h 546866"/>
                <a:gd name="connsiteX806" fmla="*/ 454373 w 3078018"/>
                <a:gd name="connsiteY806" fmla="*/ 84387 h 546866"/>
                <a:gd name="connsiteX807" fmla="*/ 433686 w 3078018"/>
                <a:gd name="connsiteY807" fmla="*/ 88092 h 546866"/>
                <a:gd name="connsiteX808" fmla="*/ 419278 w 3078018"/>
                <a:gd name="connsiteY808" fmla="*/ 98466 h 546866"/>
                <a:gd name="connsiteX809" fmla="*/ 410412 w 3078018"/>
                <a:gd name="connsiteY809" fmla="*/ 114027 h 546866"/>
                <a:gd name="connsiteX810" fmla="*/ 407827 w 3078018"/>
                <a:gd name="connsiteY810" fmla="*/ 133663 h 546866"/>
                <a:gd name="connsiteX811" fmla="*/ 407827 w 3078018"/>
                <a:gd name="connsiteY811" fmla="*/ 222953 h 546866"/>
                <a:gd name="connsiteX812" fmla="*/ 381967 w 3078018"/>
                <a:gd name="connsiteY812" fmla="*/ 222953 h 546866"/>
                <a:gd name="connsiteX813" fmla="*/ 381967 w 3078018"/>
                <a:gd name="connsiteY813" fmla="*/ 65122 h 546866"/>
                <a:gd name="connsiteX814" fmla="*/ 406348 w 3078018"/>
                <a:gd name="connsiteY814" fmla="*/ 65122 h 546866"/>
                <a:gd name="connsiteX815" fmla="*/ 406348 w 3078018"/>
                <a:gd name="connsiteY815" fmla="*/ 89945 h 546866"/>
                <a:gd name="connsiteX816" fmla="*/ 406718 w 3078018"/>
                <a:gd name="connsiteY816" fmla="*/ 89945 h 546866"/>
                <a:gd name="connsiteX817" fmla="*/ 458067 w 3078018"/>
                <a:gd name="connsiteY817" fmla="*/ 61417 h 546866"/>
                <a:gd name="connsiteX818" fmla="*/ 288424 w 3078018"/>
                <a:gd name="connsiteY818" fmla="*/ 61417 h 546866"/>
                <a:gd name="connsiteX819" fmla="*/ 323519 w 3078018"/>
                <a:gd name="connsiteY819" fmla="*/ 69940 h 546866"/>
                <a:gd name="connsiteX820" fmla="*/ 345684 w 3078018"/>
                <a:gd name="connsiteY820" fmla="*/ 92174 h 546866"/>
                <a:gd name="connsiteX821" fmla="*/ 357136 w 3078018"/>
                <a:gd name="connsiteY821" fmla="*/ 121448 h 546866"/>
                <a:gd name="connsiteX822" fmla="*/ 359722 w 3078018"/>
                <a:gd name="connsiteY822" fmla="*/ 151834 h 546866"/>
                <a:gd name="connsiteX823" fmla="*/ 241878 w 3078018"/>
                <a:gd name="connsiteY823" fmla="*/ 151834 h 546866"/>
                <a:gd name="connsiteX824" fmla="*/ 244464 w 3078018"/>
                <a:gd name="connsiteY824" fmla="*/ 171474 h 546866"/>
                <a:gd name="connsiteX825" fmla="*/ 253330 w 3078018"/>
                <a:gd name="connsiteY825" fmla="*/ 188150 h 546866"/>
                <a:gd name="connsiteX826" fmla="*/ 268846 w 3078018"/>
                <a:gd name="connsiteY826" fmla="*/ 199637 h 546866"/>
                <a:gd name="connsiteX827" fmla="*/ 291010 w 3078018"/>
                <a:gd name="connsiteY827" fmla="*/ 203713 h 546866"/>
                <a:gd name="connsiteX828" fmla="*/ 317978 w 3078018"/>
                <a:gd name="connsiteY828" fmla="*/ 196302 h 546866"/>
                <a:gd name="connsiteX829" fmla="*/ 331646 w 3078018"/>
                <a:gd name="connsiteY829" fmla="*/ 172957 h 546866"/>
                <a:gd name="connsiteX830" fmla="*/ 357506 w 3078018"/>
                <a:gd name="connsiteY830" fmla="*/ 172957 h 546866"/>
                <a:gd name="connsiteX831" fmla="*/ 334601 w 3078018"/>
                <a:gd name="connsiteY831" fmla="*/ 212978 h 546866"/>
                <a:gd name="connsiteX832" fmla="*/ 289902 w 3078018"/>
                <a:gd name="connsiteY832" fmla="*/ 226318 h 546866"/>
                <a:gd name="connsiteX833" fmla="*/ 257393 w 3078018"/>
                <a:gd name="connsiteY833" fmla="*/ 220389 h 546866"/>
                <a:gd name="connsiteX834" fmla="*/ 234120 w 3078018"/>
                <a:gd name="connsiteY834" fmla="*/ 203343 h 546866"/>
                <a:gd name="connsiteX835" fmla="*/ 219712 w 3078018"/>
                <a:gd name="connsiteY835" fmla="*/ 177033 h 546866"/>
                <a:gd name="connsiteX836" fmla="*/ 214541 w 3078018"/>
                <a:gd name="connsiteY836" fmla="*/ 143682 h 546866"/>
                <a:gd name="connsiteX837" fmla="*/ 220082 w 3078018"/>
                <a:gd name="connsiteY837" fmla="*/ 110702 h 546866"/>
                <a:gd name="connsiteX838" fmla="*/ 235228 w 3078018"/>
                <a:gd name="connsiteY838" fmla="*/ 84762 h 546866"/>
                <a:gd name="connsiteX839" fmla="*/ 258871 w 3078018"/>
                <a:gd name="connsiteY839" fmla="*/ 67346 h 546866"/>
                <a:gd name="connsiteX840" fmla="*/ 288424 w 3078018"/>
                <a:gd name="connsiteY840" fmla="*/ 61417 h 546866"/>
                <a:gd name="connsiteX841" fmla="*/ 1297756 w 3078018"/>
                <a:gd name="connsiteY841" fmla="*/ 61366 h 546866"/>
                <a:gd name="connsiteX842" fmla="*/ 1297756 w 3078018"/>
                <a:gd name="connsiteY842" fmla="*/ 88792 h 546866"/>
                <a:gd name="connsiteX843" fmla="*/ 1271237 w 3078018"/>
                <a:gd name="connsiteY843" fmla="*/ 93239 h 546866"/>
                <a:gd name="connsiteX844" fmla="*/ 1253558 w 3078018"/>
                <a:gd name="connsiteY844" fmla="*/ 105840 h 546866"/>
                <a:gd name="connsiteX845" fmla="*/ 1243982 w 3078018"/>
                <a:gd name="connsiteY845" fmla="*/ 125853 h 546866"/>
                <a:gd name="connsiteX846" fmla="*/ 1240667 w 3078018"/>
                <a:gd name="connsiteY846" fmla="*/ 152907 h 546866"/>
                <a:gd name="connsiteX847" fmla="*/ 1240667 w 3078018"/>
                <a:gd name="connsiteY847" fmla="*/ 222953 h 546866"/>
                <a:gd name="connsiteX848" fmla="*/ 1214885 w 3078018"/>
                <a:gd name="connsiteY848" fmla="*/ 222953 h 546866"/>
                <a:gd name="connsiteX849" fmla="*/ 1214885 w 3078018"/>
                <a:gd name="connsiteY849" fmla="*/ 65072 h 546866"/>
                <a:gd name="connsiteX850" fmla="*/ 1239194 w 3078018"/>
                <a:gd name="connsiteY850" fmla="*/ 65072 h 546866"/>
                <a:gd name="connsiteX851" fmla="*/ 1239194 w 3078018"/>
                <a:gd name="connsiteY851" fmla="*/ 98427 h 546866"/>
                <a:gd name="connsiteX852" fmla="*/ 1239931 w 3078018"/>
                <a:gd name="connsiteY852" fmla="*/ 98427 h 546866"/>
                <a:gd name="connsiteX853" fmla="*/ 1263134 w 3078018"/>
                <a:gd name="connsiteY853" fmla="*/ 69890 h 546866"/>
                <a:gd name="connsiteX854" fmla="*/ 1297756 w 3078018"/>
                <a:gd name="connsiteY854" fmla="*/ 61366 h 546866"/>
                <a:gd name="connsiteX855" fmla="*/ 712609 w 3078018"/>
                <a:gd name="connsiteY855" fmla="*/ 61366 h 546866"/>
                <a:gd name="connsiteX856" fmla="*/ 712609 w 3078018"/>
                <a:gd name="connsiteY856" fmla="*/ 88792 h 546866"/>
                <a:gd name="connsiteX857" fmla="*/ 686090 w 3078018"/>
                <a:gd name="connsiteY857" fmla="*/ 93239 h 546866"/>
                <a:gd name="connsiteX858" fmla="*/ 668411 w 3078018"/>
                <a:gd name="connsiteY858" fmla="*/ 105840 h 546866"/>
                <a:gd name="connsiteX859" fmla="*/ 658835 w 3078018"/>
                <a:gd name="connsiteY859" fmla="*/ 125853 h 546866"/>
                <a:gd name="connsiteX860" fmla="*/ 655520 w 3078018"/>
                <a:gd name="connsiteY860" fmla="*/ 152907 h 546866"/>
                <a:gd name="connsiteX861" fmla="*/ 655520 w 3078018"/>
                <a:gd name="connsiteY861" fmla="*/ 222953 h 546866"/>
                <a:gd name="connsiteX862" fmla="*/ 629738 w 3078018"/>
                <a:gd name="connsiteY862" fmla="*/ 222953 h 546866"/>
                <a:gd name="connsiteX863" fmla="*/ 629738 w 3078018"/>
                <a:gd name="connsiteY863" fmla="*/ 65072 h 546866"/>
                <a:gd name="connsiteX864" fmla="*/ 654047 w 3078018"/>
                <a:gd name="connsiteY864" fmla="*/ 65072 h 546866"/>
                <a:gd name="connsiteX865" fmla="*/ 654047 w 3078018"/>
                <a:gd name="connsiteY865" fmla="*/ 98427 h 546866"/>
                <a:gd name="connsiteX866" fmla="*/ 654783 w 3078018"/>
                <a:gd name="connsiteY866" fmla="*/ 98427 h 546866"/>
                <a:gd name="connsiteX867" fmla="*/ 677988 w 3078018"/>
                <a:gd name="connsiteY867" fmla="*/ 69890 h 546866"/>
                <a:gd name="connsiteX868" fmla="*/ 712609 w 3078018"/>
                <a:gd name="connsiteY868" fmla="*/ 61366 h 546866"/>
                <a:gd name="connsiteX869" fmla="*/ 2430206 w 3078018"/>
                <a:gd name="connsiteY869" fmla="*/ 18088 h 546866"/>
                <a:gd name="connsiteX870" fmla="*/ 2456037 w 3078018"/>
                <a:gd name="connsiteY870" fmla="*/ 18088 h 546866"/>
                <a:gd name="connsiteX871" fmla="*/ 2456037 w 3078018"/>
                <a:gd name="connsiteY871" fmla="*/ 65421 h 546866"/>
                <a:gd name="connsiteX872" fmla="*/ 2487402 w 3078018"/>
                <a:gd name="connsiteY872" fmla="*/ 65421 h 546866"/>
                <a:gd name="connsiteX873" fmla="*/ 2487402 w 3078018"/>
                <a:gd name="connsiteY873" fmla="*/ 88348 h 546866"/>
                <a:gd name="connsiteX874" fmla="*/ 2456037 w 3078018"/>
                <a:gd name="connsiteY874" fmla="*/ 88348 h 546866"/>
                <a:gd name="connsiteX875" fmla="*/ 2456037 w 3078018"/>
                <a:gd name="connsiteY875" fmla="*/ 186343 h 546866"/>
                <a:gd name="connsiteX876" fmla="*/ 2456775 w 3078018"/>
                <a:gd name="connsiteY876" fmla="*/ 193369 h 546866"/>
                <a:gd name="connsiteX877" fmla="*/ 2459727 w 3078018"/>
                <a:gd name="connsiteY877" fmla="*/ 197807 h 546866"/>
                <a:gd name="connsiteX878" fmla="*/ 2465631 w 3078018"/>
                <a:gd name="connsiteY878" fmla="*/ 199656 h 546866"/>
                <a:gd name="connsiteX879" fmla="*/ 2475594 w 3078018"/>
                <a:gd name="connsiteY879" fmla="*/ 200026 h 546866"/>
                <a:gd name="connsiteX880" fmla="*/ 2487402 w 3078018"/>
                <a:gd name="connsiteY880" fmla="*/ 200026 h 546866"/>
                <a:gd name="connsiteX881" fmla="*/ 2487402 w 3078018"/>
                <a:gd name="connsiteY881" fmla="*/ 222953 h 546866"/>
                <a:gd name="connsiteX882" fmla="*/ 2467476 w 3078018"/>
                <a:gd name="connsiteY882" fmla="*/ 222953 h 546866"/>
                <a:gd name="connsiteX883" fmla="*/ 2450132 w 3078018"/>
                <a:gd name="connsiteY883" fmla="*/ 221843 h 546866"/>
                <a:gd name="connsiteX884" fmla="*/ 2438693 w 3078018"/>
                <a:gd name="connsiteY884" fmla="*/ 216666 h 546866"/>
                <a:gd name="connsiteX885" fmla="*/ 2432051 w 3078018"/>
                <a:gd name="connsiteY885" fmla="*/ 206312 h 546866"/>
                <a:gd name="connsiteX886" fmla="*/ 2430206 w 3078018"/>
                <a:gd name="connsiteY886" fmla="*/ 188562 h 546866"/>
                <a:gd name="connsiteX887" fmla="*/ 2430206 w 3078018"/>
                <a:gd name="connsiteY887" fmla="*/ 88348 h 546866"/>
                <a:gd name="connsiteX888" fmla="*/ 2403269 w 3078018"/>
                <a:gd name="connsiteY888" fmla="*/ 88348 h 546866"/>
                <a:gd name="connsiteX889" fmla="*/ 2403269 w 3078018"/>
                <a:gd name="connsiteY889" fmla="*/ 65421 h 546866"/>
                <a:gd name="connsiteX890" fmla="*/ 2430206 w 3078018"/>
                <a:gd name="connsiteY890" fmla="*/ 65421 h 546866"/>
                <a:gd name="connsiteX891" fmla="*/ 552771 w 3078018"/>
                <a:gd name="connsiteY891" fmla="*/ 18088 h 546866"/>
                <a:gd name="connsiteX892" fmla="*/ 578602 w 3078018"/>
                <a:gd name="connsiteY892" fmla="*/ 18088 h 546866"/>
                <a:gd name="connsiteX893" fmla="*/ 578602 w 3078018"/>
                <a:gd name="connsiteY893" fmla="*/ 65421 h 546866"/>
                <a:gd name="connsiteX894" fmla="*/ 609967 w 3078018"/>
                <a:gd name="connsiteY894" fmla="*/ 65421 h 546866"/>
                <a:gd name="connsiteX895" fmla="*/ 609967 w 3078018"/>
                <a:gd name="connsiteY895" fmla="*/ 88348 h 546866"/>
                <a:gd name="connsiteX896" fmla="*/ 578602 w 3078018"/>
                <a:gd name="connsiteY896" fmla="*/ 88348 h 546866"/>
                <a:gd name="connsiteX897" fmla="*/ 578602 w 3078018"/>
                <a:gd name="connsiteY897" fmla="*/ 186343 h 546866"/>
                <a:gd name="connsiteX898" fmla="*/ 579340 w 3078018"/>
                <a:gd name="connsiteY898" fmla="*/ 193369 h 546866"/>
                <a:gd name="connsiteX899" fmla="*/ 582292 w 3078018"/>
                <a:gd name="connsiteY899" fmla="*/ 197807 h 546866"/>
                <a:gd name="connsiteX900" fmla="*/ 588196 w 3078018"/>
                <a:gd name="connsiteY900" fmla="*/ 199656 h 546866"/>
                <a:gd name="connsiteX901" fmla="*/ 598159 w 3078018"/>
                <a:gd name="connsiteY901" fmla="*/ 200026 h 546866"/>
                <a:gd name="connsiteX902" fmla="*/ 609967 w 3078018"/>
                <a:gd name="connsiteY902" fmla="*/ 200026 h 546866"/>
                <a:gd name="connsiteX903" fmla="*/ 609967 w 3078018"/>
                <a:gd name="connsiteY903" fmla="*/ 222953 h 546866"/>
                <a:gd name="connsiteX904" fmla="*/ 590041 w 3078018"/>
                <a:gd name="connsiteY904" fmla="*/ 222953 h 546866"/>
                <a:gd name="connsiteX905" fmla="*/ 573066 w 3078018"/>
                <a:gd name="connsiteY905" fmla="*/ 221843 h 546866"/>
                <a:gd name="connsiteX906" fmla="*/ 561258 w 3078018"/>
                <a:gd name="connsiteY906" fmla="*/ 216666 h 546866"/>
                <a:gd name="connsiteX907" fmla="*/ 554985 w 3078018"/>
                <a:gd name="connsiteY907" fmla="*/ 206312 h 546866"/>
                <a:gd name="connsiteX908" fmla="*/ 552771 w 3078018"/>
                <a:gd name="connsiteY908" fmla="*/ 188562 h 546866"/>
                <a:gd name="connsiteX909" fmla="*/ 552771 w 3078018"/>
                <a:gd name="connsiteY909" fmla="*/ 88348 h 546866"/>
                <a:gd name="connsiteX910" fmla="*/ 525834 w 3078018"/>
                <a:gd name="connsiteY910" fmla="*/ 88348 h 546866"/>
                <a:gd name="connsiteX911" fmla="*/ 525834 w 3078018"/>
                <a:gd name="connsiteY911" fmla="*/ 65421 h 546866"/>
                <a:gd name="connsiteX912" fmla="*/ 552771 w 3078018"/>
                <a:gd name="connsiteY912" fmla="*/ 65421 h 546866"/>
                <a:gd name="connsiteX913" fmla="*/ 2777448 w 3078018"/>
                <a:gd name="connsiteY913" fmla="*/ 5048 h 546866"/>
                <a:gd name="connsiteX914" fmla="*/ 2803323 w 3078018"/>
                <a:gd name="connsiteY914" fmla="*/ 5048 h 546866"/>
                <a:gd name="connsiteX915" fmla="*/ 2803323 w 3078018"/>
                <a:gd name="connsiteY915" fmla="*/ 222989 h 546866"/>
                <a:gd name="connsiteX916" fmla="*/ 2777448 w 3078018"/>
                <a:gd name="connsiteY916" fmla="*/ 222989 h 546866"/>
                <a:gd name="connsiteX917" fmla="*/ 2777448 w 3078018"/>
                <a:gd name="connsiteY917" fmla="*/ 201898 h 546866"/>
                <a:gd name="connsiteX918" fmla="*/ 2776708 w 3078018"/>
                <a:gd name="connsiteY918" fmla="*/ 201898 h 546866"/>
                <a:gd name="connsiteX919" fmla="*/ 2756747 w 3078018"/>
                <a:gd name="connsiteY919" fmla="*/ 220769 h 546866"/>
                <a:gd name="connsiteX920" fmla="*/ 2726437 w 3078018"/>
                <a:gd name="connsiteY920" fmla="*/ 226319 h 546866"/>
                <a:gd name="connsiteX921" fmla="*/ 2694647 w 3078018"/>
                <a:gd name="connsiteY921" fmla="*/ 219659 h 546866"/>
                <a:gd name="connsiteX922" fmla="*/ 2672099 w 3078018"/>
                <a:gd name="connsiteY922" fmla="*/ 201898 h 546866"/>
                <a:gd name="connsiteX923" fmla="*/ 2658421 w 3078018"/>
                <a:gd name="connsiteY923" fmla="*/ 175626 h 546866"/>
                <a:gd name="connsiteX924" fmla="*/ 2653986 w 3078018"/>
                <a:gd name="connsiteY924" fmla="*/ 143805 h 546866"/>
                <a:gd name="connsiteX925" fmla="*/ 2658421 w 3078018"/>
                <a:gd name="connsiteY925" fmla="*/ 111983 h 546866"/>
                <a:gd name="connsiteX926" fmla="*/ 2671729 w 3078018"/>
                <a:gd name="connsiteY926" fmla="*/ 85712 h 546866"/>
                <a:gd name="connsiteX927" fmla="*/ 2694277 w 3078018"/>
                <a:gd name="connsiteY927" fmla="*/ 68321 h 546866"/>
                <a:gd name="connsiteX928" fmla="*/ 2726067 w 3078018"/>
                <a:gd name="connsiteY928" fmla="*/ 61661 h 546866"/>
                <a:gd name="connsiteX929" fmla="*/ 2739004 w 3078018"/>
                <a:gd name="connsiteY929" fmla="*/ 62771 h 546866"/>
                <a:gd name="connsiteX930" fmla="*/ 2753051 w 3078018"/>
                <a:gd name="connsiteY930" fmla="*/ 66841 h 546866"/>
                <a:gd name="connsiteX931" fmla="*/ 2766358 w 3078018"/>
                <a:gd name="connsiteY931" fmla="*/ 74611 h 546866"/>
                <a:gd name="connsiteX932" fmla="*/ 2776708 w 3078018"/>
                <a:gd name="connsiteY932" fmla="*/ 86452 h 546866"/>
                <a:gd name="connsiteX933" fmla="*/ 2777448 w 3078018"/>
                <a:gd name="connsiteY933" fmla="*/ 86452 h 546866"/>
                <a:gd name="connsiteX934" fmla="*/ 1021151 w 3078018"/>
                <a:gd name="connsiteY934" fmla="*/ 2944 h 546866"/>
                <a:gd name="connsiteX935" fmla="*/ 1029678 w 3078018"/>
                <a:gd name="connsiteY935" fmla="*/ 3314 h 546866"/>
                <a:gd name="connsiteX936" fmla="*/ 1038206 w 3078018"/>
                <a:gd name="connsiteY936" fmla="*/ 5162 h 546866"/>
                <a:gd name="connsiteX937" fmla="*/ 1038206 w 3078018"/>
                <a:gd name="connsiteY937" fmla="*/ 27718 h 546866"/>
                <a:gd name="connsiteX938" fmla="*/ 1030791 w 3078018"/>
                <a:gd name="connsiteY938" fmla="*/ 26239 h 546866"/>
                <a:gd name="connsiteX939" fmla="*/ 1023376 w 3078018"/>
                <a:gd name="connsiteY939" fmla="*/ 25869 h 546866"/>
                <a:gd name="connsiteX940" fmla="*/ 1008545 w 3078018"/>
                <a:gd name="connsiteY940" fmla="*/ 29197 h 546866"/>
                <a:gd name="connsiteX941" fmla="*/ 1003355 w 3078018"/>
                <a:gd name="connsiteY941" fmla="*/ 43248 h 546866"/>
                <a:gd name="connsiteX942" fmla="*/ 1003355 w 3078018"/>
                <a:gd name="connsiteY942" fmla="*/ 65434 h 546866"/>
                <a:gd name="connsiteX943" fmla="*/ 1034128 w 3078018"/>
                <a:gd name="connsiteY943" fmla="*/ 65434 h 546866"/>
                <a:gd name="connsiteX944" fmla="*/ 1034128 w 3078018"/>
                <a:gd name="connsiteY944" fmla="*/ 88359 h 546866"/>
                <a:gd name="connsiteX945" fmla="*/ 1003355 w 3078018"/>
                <a:gd name="connsiteY945" fmla="*/ 88359 h 546866"/>
                <a:gd name="connsiteX946" fmla="*/ 1003355 w 3078018"/>
                <a:gd name="connsiteY946" fmla="*/ 222953 h 546866"/>
                <a:gd name="connsiteX947" fmla="*/ 977402 w 3078018"/>
                <a:gd name="connsiteY947" fmla="*/ 222953 h 546866"/>
                <a:gd name="connsiteX948" fmla="*/ 977402 w 3078018"/>
                <a:gd name="connsiteY948" fmla="*/ 88359 h 546866"/>
                <a:gd name="connsiteX949" fmla="*/ 950707 w 3078018"/>
                <a:gd name="connsiteY949" fmla="*/ 88359 h 546866"/>
                <a:gd name="connsiteX950" fmla="*/ 950707 w 3078018"/>
                <a:gd name="connsiteY950" fmla="*/ 65434 h 546866"/>
                <a:gd name="connsiteX951" fmla="*/ 977402 w 3078018"/>
                <a:gd name="connsiteY951" fmla="*/ 65434 h 546866"/>
                <a:gd name="connsiteX952" fmla="*/ 977402 w 3078018"/>
                <a:gd name="connsiteY952" fmla="*/ 41769 h 546866"/>
                <a:gd name="connsiteX953" fmla="*/ 988525 w 3078018"/>
                <a:gd name="connsiteY953" fmla="*/ 12558 h 546866"/>
                <a:gd name="connsiteX954" fmla="*/ 1021151 w 3078018"/>
                <a:gd name="connsiteY954" fmla="*/ 2944 h 546866"/>
                <a:gd name="connsiteX955" fmla="*/ 1492575 w 3078018"/>
                <a:gd name="connsiteY955" fmla="*/ 0 h 546866"/>
                <a:gd name="connsiteX956" fmla="*/ 1524728 w 3078018"/>
                <a:gd name="connsiteY956" fmla="*/ 4804 h 546866"/>
                <a:gd name="connsiteX957" fmla="*/ 1552077 w 3078018"/>
                <a:gd name="connsiteY957" fmla="*/ 18107 h 546866"/>
                <a:gd name="connsiteX958" fmla="*/ 1571665 w 3078018"/>
                <a:gd name="connsiteY958" fmla="*/ 40279 h 546866"/>
                <a:gd name="connsiteX959" fmla="*/ 1582013 w 3078018"/>
                <a:gd name="connsiteY959" fmla="*/ 70950 h 546866"/>
                <a:gd name="connsiteX960" fmla="*/ 1553186 w 3078018"/>
                <a:gd name="connsiteY960" fmla="*/ 70950 h 546866"/>
                <a:gd name="connsiteX961" fmla="*/ 1531750 w 3078018"/>
                <a:gd name="connsiteY961" fmla="*/ 36214 h 546866"/>
                <a:gd name="connsiteX962" fmla="*/ 1492205 w 3078018"/>
                <a:gd name="connsiteY962" fmla="*/ 24389 h 546866"/>
                <a:gd name="connsiteX963" fmla="*/ 1458943 w 3078018"/>
                <a:gd name="connsiteY963" fmla="*/ 31779 h 546866"/>
                <a:gd name="connsiteX964" fmla="*/ 1436029 w 3078018"/>
                <a:gd name="connsiteY964" fmla="*/ 51365 h 546866"/>
                <a:gd name="connsiteX965" fmla="*/ 1422724 w 3078018"/>
                <a:gd name="connsiteY965" fmla="*/ 79819 h 546866"/>
                <a:gd name="connsiteX966" fmla="*/ 1418289 w 3078018"/>
                <a:gd name="connsiteY966" fmla="*/ 112707 h 546866"/>
                <a:gd name="connsiteX967" fmla="*/ 1422724 w 3078018"/>
                <a:gd name="connsiteY967" fmla="*/ 147812 h 546866"/>
                <a:gd name="connsiteX968" fmla="*/ 1436029 w 3078018"/>
                <a:gd name="connsiteY968" fmla="*/ 176636 h 546866"/>
                <a:gd name="connsiteX969" fmla="*/ 1458943 w 3078018"/>
                <a:gd name="connsiteY969" fmla="*/ 196591 h 546866"/>
                <a:gd name="connsiteX970" fmla="*/ 1492575 w 3078018"/>
                <a:gd name="connsiteY970" fmla="*/ 203612 h 546866"/>
                <a:gd name="connsiteX971" fmla="*/ 1518076 w 3078018"/>
                <a:gd name="connsiteY971" fmla="*/ 199177 h 546866"/>
                <a:gd name="connsiteX972" fmla="*/ 1537294 w 3078018"/>
                <a:gd name="connsiteY972" fmla="*/ 185874 h 546866"/>
                <a:gd name="connsiteX973" fmla="*/ 1549860 w 3078018"/>
                <a:gd name="connsiteY973" fmla="*/ 165919 h 546866"/>
                <a:gd name="connsiteX974" fmla="*/ 1555404 w 3078018"/>
                <a:gd name="connsiteY974" fmla="*/ 140791 h 546866"/>
                <a:gd name="connsiteX975" fmla="*/ 1584231 w 3078018"/>
                <a:gd name="connsiteY975" fmla="*/ 140791 h 546866"/>
                <a:gd name="connsiteX976" fmla="*/ 1555773 w 3078018"/>
                <a:gd name="connsiteY976" fmla="*/ 205090 h 546866"/>
                <a:gd name="connsiteX977" fmla="*/ 1489988 w 3078018"/>
                <a:gd name="connsiteY977" fmla="*/ 228001 h 546866"/>
                <a:gd name="connsiteX978" fmla="*/ 1446008 w 3078018"/>
                <a:gd name="connsiteY978" fmla="*/ 219132 h 546866"/>
                <a:gd name="connsiteX979" fmla="*/ 1414593 w 3078018"/>
                <a:gd name="connsiteY979" fmla="*/ 195112 h 546866"/>
                <a:gd name="connsiteX980" fmla="*/ 1395745 w 3078018"/>
                <a:gd name="connsiteY980" fmla="*/ 159268 h 546866"/>
                <a:gd name="connsiteX981" fmla="*/ 1389462 w 3078018"/>
                <a:gd name="connsiteY981" fmla="*/ 114555 h 546866"/>
                <a:gd name="connsiteX982" fmla="*/ 1396114 w 3078018"/>
                <a:gd name="connsiteY982" fmla="*/ 70211 h 546866"/>
                <a:gd name="connsiteX983" fmla="*/ 1415702 w 3078018"/>
                <a:gd name="connsiteY983" fmla="*/ 33627 h 546866"/>
                <a:gd name="connsiteX984" fmla="*/ 1448225 w 3078018"/>
                <a:gd name="connsiteY984" fmla="*/ 9238 h 546866"/>
                <a:gd name="connsiteX985" fmla="*/ 1492575 w 3078018"/>
                <a:gd name="connsiteY985" fmla="*/ 0 h 546866"/>
                <a:gd name="connsiteX986" fmla="*/ 106086 w 3078018"/>
                <a:gd name="connsiteY986" fmla="*/ 0 h 546866"/>
                <a:gd name="connsiteX987" fmla="*/ 138617 w 3078018"/>
                <a:gd name="connsiteY987" fmla="*/ 4804 h 546866"/>
                <a:gd name="connsiteX988" fmla="*/ 165603 w 3078018"/>
                <a:gd name="connsiteY988" fmla="*/ 18107 h 546866"/>
                <a:gd name="connsiteX989" fmla="*/ 185566 w 3078018"/>
                <a:gd name="connsiteY989" fmla="*/ 40279 h 546866"/>
                <a:gd name="connsiteX990" fmla="*/ 195917 w 3078018"/>
                <a:gd name="connsiteY990" fmla="*/ 70950 h 546866"/>
                <a:gd name="connsiteX991" fmla="*/ 166712 w 3078018"/>
                <a:gd name="connsiteY991" fmla="*/ 70950 h 546866"/>
                <a:gd name="connsiteX992" fmla="*/ 145271 w 3078018"/>
                <a:gd name="connsiteY992" fmla="*/ 36214 h 546866"/>
                <a:gd name="connsiteX993" fmla="*/ 105716 w 3078018"/>
                <a:gd name="connsiteY993" fmla="*/ 24389 h 546866"/>
                <a:gd name="connsiteX994" fmla="*/ 72445 w 3078018"/>
                <a:gd name="connsiteY994" fmla="*/ 31779 h 546866"/>
                <a:gd name="connsiteX995" fmla="*/ 49525 w 3078018"/>
                <a:gd name="connsiteY995" fmla="*/ 51365 h 546866"/>
                <a:gd name="connsiteX996" fmla="*/ 36217 w 3078018"/>
                <a:gd name="connsiteY996" fmla="*/ 79819 h 546866"/>
                <a:gd name="connsiteX997" fmla="*/ 32151 w 3078018"/>
                <a:gd name="connsiteY997" fmla="*/ 112707 h 546866"/>
                <a:gd name="connsiteX998" fmla="*/ 36217 w 3078018"/>
                <a:gd name="connsiteY998" fmla="*/ 147812 h 546866"/>
                <a:gd name="connsiteX999" fmla="*/ 49525 w 3078018"/>
                <a:gd name="connsiteY999" fmla="*/ 176636 h 546866"/>
                <a:gd name="connsiteX1000" fmla="*/ 72445 w 3078018"/>
                <a:gd name="connsiteY1000" fmla="*/ 196591 h 546866"/>
                <a:gd name="connsiteX1001" fmla="*/ 106086 w 3078018"/>
                <a:gd name="connsiteY1001" fmla="*/ 203612 h 546866"/>
                <a:gd name="connsiteX1002" fmla="*/ 131593 w 3078018"/>
                <a:gd name="connsiteY1002" fmla="*/ 199177 h 546866"/>
                <a:gd name="connsiteX1003" fmla="*/ 150816 w 3078018"/>
                <a:gd name="connsiteY1003" fmla="*/ 185874 h 546866"/>
                <a:gd name="connsiteX1004" fmla="*/ 163385 w 3078018"/>
                <a:gd name="connsiteY1004" fmla="*/ 165919 h 546866"/>
                <a:gd name="connsiteX1005" fmla="*/ 168931 w 3078018"/>
                <a:gd name="connsiteY1005" fmla="*/ 140791 h 546866"/>
                <a:gd name="connsiteX1006" fmla="*/ 198135 w 3078018"/>
                <a:gd name="connsiteY1006" fmla="*/ 140791 h 546866"/>
                <a:gd name="connsiteX1007" fmla="*/ 169670 w 3078018"/>
                <a:gd name="connsiteY1007" fmla="*/ 205090 h 546866"/>
                <a:gd name="connsiteX1008" fmla="*/ 103867 w 3078018"/>
                <a:gd name="connsiteY1008" fmla="*/ 228001 h 546866"/>
                <a:gd name="connsiteX1009" fmla="*/ 59506 w 3078018"/>
                <a:gd name="connsiteY1009" fmla="*/ 219132 h 546866"/>
                <a:gd name="connsiteX1010" fmla="*/ 28083 w 3078018"/>
                <a:gd name="connsiteY1010" fmla="*/ 195112 h 546866"/>
                <a:gd name="connsiteX1011" fmla="*/ 9230 w 3078018"/>
                <a:gd name="connsiteY1011" fmla="*/ 159268 h 546866"/>
                <a:gd name="connsiteX1012" fmla="*/ 2946 w 3078018"/>
                <a:gd name="connsiteY1012" fmla="*/ 114555 h 546866"/>
                <a:gd name="connsiteX1013" fmla="*/ 9970 w 3078018"/>
                <a:gd name="connsiteY1013" fmla="*/ 70211 h 546866"/>
                <a:gd name="connsiteX1014" fmla="*/ 29563 w 3078018"/>
                <a:gd name="connsiteY1014" fmla="*/ 33627 h 546866"/>
                <a:gd name="connsiteX1015" fmla="*/ 61724 w 3078018"/>
                <a:gd name="connsiteY1015" fmla="*/ 9238 h 546866"/>
                <a:gd name="connsiteX1016" fmla="*/ 106086 w 3078018"/>
                <a:gd name="connsiteY1016" fmla="*/ 0 h 54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</a:cxnLst>
              <a:rect l="l" t="t" r="r" b="b"/>
              <a:pathLst>
                <a:path w="3078018" h="546866">
                  <a:moveTo>
                    <a:pt x="65393" y="437914"/>
                  </a:moveTo>
                  <a:cubicBezTo>
                    <a:pt x="60221" y="440875"/>
                    <a:pt x="55419" y="443835"/>
                    <a:pt x="50986" y="446796"/>
                  </a:cubicBezTo>
                  <a:cubicBezTo>
                    <a:pt x="46184" y="450127"/>
                    <a:pt x="42120" y="453458"/>
                    <a:pt x="38795" y="457160"/>
                  </a:cubicBezTo>
                  <a:cubicBezTo>
                    <a:pt x="35471" y="461231"/>
                    <a:pt x="32516" y="465302"/>
                    <a:pt x="30669" y="470114"/>
                  </a:cubicBezTo>
                  <a:cubicBezTo>
                    <a:pt x="28452" y="474925"/>
                    <a:pt x="27344" y="480847"/>
                    <a:pt x="27344" y="487139"/>
                  </a:cubicBezTo>
                  <a:cubicBezTo>
                    <a:pt x="27344" y="492691"/>
                    <a:pt x="28822" y="497872"/>
                    <a:pt x="31038" y="502314"/>
                  </a:cubicBezTo>
                  <a:cubicBezTo>
                    <a:pt x="33254" y="506755"/>
                    <a:pt x="36579" y="510826"/>
                    <a:pt x="40273" y="513787"/>
                  </a:cubicBezTo>
                  <a:cubicBezTo>
                    <a:pt x="43967" y="517118"/>
                    <a:pt x="48400" y="519709"/>
                    <a:pt x="53572" y="521560"/>
                  </a:cubicBezTo>
                  <a:cubicBezTo>
                    <a:pt x="58375" y="523410"/>
                    <a:pt x="63546" y="524150"/>
                    <a:pt x="69087" y="524150"/>
                  </a:cubicBezTo>
                  <a:cubicBezTo>
                    <a:pt x="79061" y="524150"/>
                    <a:pt x="87927" y="521930"/>
                    <a:pt x="95685" y="517118"/>
                  </a:cubicBezTo>
                  <a:cubicBezTo>
                    <a:pt x="103442" y="512307"/>
                    <a:pt x="110091" y="506015"/>
                    <a:pt x="115263" y="498242"/>
                  </a:cubicBezTo>
                  <a:close/>
                  <a:moveTo>
                    <a:pt x="2858825" y="404681"/>
                  </a:moveTo>
                  <a:cubicBezTo>
                    <a:pt x="2851811" y="404681"/>
                    <a:pt x="2845904" y="406155"/>
                    <a:pt x="2840367" y="408366"/>
                  </a:cubicBezTo>
                  <a:cubicBezTo>
                    <a:pt x="2835199" y="410577"/>
                    <a:pt x="2830399" y="413894"/>
                    <a:pt x="2826708" y="417948"/>
                  </a:cubicBezTo>
                  <a:cubicBezTo>
                    <a:pt x="2822647" y="422002"/>
                    <a:pt x="2819694" y="426792"/>
                    <a:pt x="2817479" y="431951"/>
                  </a:cubicBezTo>
                  <a:cubicBezTo>
                    <a:pt x="2815264" y="437479"/>
                    <a:pt x="2814156" y="443007"/>
                    <a:pt x="2813418" y="449272"/>
                  </a:cubicBezTo>
                  <a:lnTo>
                    <a:pt x="2903862" y="449272"/>
                  </a:lnTo>
                  <a:cubicBezTo>
                    <a:pt x="2903493" y="443007"/>
                    <a:pt x="2902385" y="437479"/>
                    <a:pt x="2899801" y="431951"/>
                  </a:cubicBezTo>
                  <a:cubicBezTo>
                    <a:pt x="2897586" y="426424"/>
                    <a:pt x="2894264" y="421633"/>
                    <a:pt x="2890572" y="417579"/>
                  </a:cubicBezTo>
                  <a:cubicBezTo>
                    <a:pt x="2886512" y="413894"/>
                    <a:pt x="2881712" y="410577"/>
                    <a:pt x="2876544" y="408366"/>
                  </a:cubicBezTo>
                  <a:cubicBezTo>
                    <a:pt x="2871007" y="406155"/>
                    <a:pt x="2865100" y="404681"/>
                    <a:pt x="2858825" y="404681"/>
                  </a:cubicBezTo>
                  <a:close/>
                  <a:moveTo>
                    <a:pt x="2259847" y="404681"/>
                  </a:moveTo>
                  <a:cubicBezTo>
                    <a:pt x="2253203" y="404681"/>
                    <a:pt x="2247296" y="406155"/>
                    <a:pt x="2241759" y="408366"/>
                  </a:cubicBezTo>
                  <a:cubicBezTo>
                    <a:pt x="2236591" y="410577"/>
                    <a:pt x="2231791" y="413894"/>
                    <a:pt x="2228100" y="417948"/>
                  </a:cubicBezTo>
                  <a:cubicBezTo>
                    <a:pt x="2224039" y="422002"/>
                    <a:pt x="2221086" y="426792"/>
                    <a:pt x="2218871" y="431951"/>
                  </a:cubicBezTo>
                  <a:cubicBezTo>
                    <a:pt x="2216656" y="437479"/>
                    <a:pt x="2215179" y="443007"/>
                    <a:pt x="2214810" y="449272"/>
                  </a:cubicBezTo>
                  <a:lnTo>
                    <a:pt x="2305254" y="449272"/>
                  </a:lnTo>
                  <a:cubicBezTo>
                    <a:pt x="2304884" y="443007"/>
                    <a:pt x="2303408" y="437479"/>
                    <a:pt x="2301193" y="431951"/>
                  </a:cubicBezTo>
                  <a:cubicBezTo>
                    <a:pt x="2298978" y="426424"/>
                    <a:pt x="2295655" y="421633"/>
                    <a:pt x="2291595" y="417579"/>
                  </a:cubicBezTo>
                  <a:cubicBezTo>
                    <a:pt x="2287903" y="413894"/>
                    <a:pt x="2283104" y="410577"/>
                    <a:pt x="2277936" y="408366"/>
                  </a:cubicBezTo>
                  <a:cubicBezTo>
                    <a:pt x="2272399" y="406155"/>
                    <a:pt x="2266492" y="404681"/>
                    <a:pt x="2259847" y="404681"/>
                  </a:cubicBezTo>
                  <a:close/>
                  <a:moveTo>
                    <a:pt x="1535854" y="404681"/>
                  </a:moveTo>
                  <a:cubicBezTo>
                    <a:pt x="1529193" y="404681"/>
                    <a:pt x="1522532" y="406161"/>
                    <a:pt x="1516611" y="408750"/>
                  </a:cubicBezTo>
                  <a:cubicBezTo>
                    <a:pt x="1510690" y="411339"/>
                    <a:pt x="1505509" y="415408"/>
                    <a:pt x="1501069" y="420586"/>
                  </a:cubicBezTo>
                  <a:cubicBezTo>
                    <a:pt x="1496628" y="425394"/>
                    <a:pt x="1492927" y="431682"/>
                    <a:pt x="1490337" y="439080"/>
                  </a:cubicBezTo>
                  <a:cubicBezTo>
                    <a:pt x="1487746" y="446477"/>
                    <a:pt x="1486636" y="454984"/>
                    <a:pt x="1486636" y="464601"/>
                  </a:cubicBezTo>
                  <a:cubicBezTo>
                    <a:pt x="1486636" y="474217"/>
                    <a:pt x="1487746" y="482724"/>
                    <a:pt x="1490337" y="490122"/>
                  </a:cubicBezTo>
                  <a:cubicBezTo>
                    <a:pt x="1492927" y="497519"/>
                    <a:pt x="1496628" y="503807"/>
                    <a:pt x="1501069" y="508616"/>
                  </a:cubicBezTo>
                  <a:cubicBezTo>
                    <a:pt x="1505509" y="513794"/>
                    <a:pt x="1510690" y="517493"/>
                    <a:pt x="1516611" y="520082"/>
                  </a:cubicBezTo>
                  <a:cubicBezTo>
                    <a:pt x="1522532" y="522671"/>
                    <a:pt x="1529193" y="524150"/>
                    <a:pt x="1535854" y="524150"/>
                  </a:cubicBezTo>
                  <a:cubicBezTo>
                    <a:pt x="1542515" y="524150"/>
                    <a:pt x="1548806" y="522671"/>
                    <a:pt x="1554727" y="520082"/>
                  </a:cubicBezTo>
                  <a:cubicBezTo>
                    <a:pt x="1560648" y="517493"/>
                    <a:pt x="1566199" y="513794"/>
                    <a:pt x="1570640" y="508616"/>
                  </a:cubicBezTo>
                  <a:cubicBezTo>
                    <a:pt x="1575081" y="503807"/>
                    <a:pt x="1578411" y="497519"/>
                    <a:pt x="1581002" y="490122"/>
                  </a:cubicBezTo>
                  <a:cubicBezTo>
                    <a:pt x="1583592" y="482724"/>
                    <a:pt x="1585072" y="474217"/>
                    <a:pt x="1585072" y="464601"/>
                  </a:cubicBezTo>
                  <a:cubicBezTo>
                    <a:pt x="1585072" y="454984"/>
                    <a:pt x="1583592" y="446477"/>
                    <a:pt x="1581002" y="439080"/>
                  </a:cubicBezTo>
                  <a:cubicBezTo>
                    <a:pt x="1578411" y="431682"/>
                    <a:pt x="1575081" y="425394"/>
                    <a:pt x="1570640" y="420586"/>
                  </a:cubicBezTo>
                  <a:cubicBezTo>
                    <a:pt x="1566199" y="415408"/>
                    <a:pt x="1560648" y="411339"/>
                    <a:pt x="1554727" y="408750"/>
                  </a:cubicBezTo>
                  <a:cubicBezTo>
                    <a:pt x="1548806" y="406161"/>
                    <a:pt x="1542515" y="404681"/>
                    <a:pt x="1535854" y="404681"/>
                  </a:cubicBezTo>
                  <a:close/>
                  <a:moveTo>
                    <a:pt x="1113926" y="404681"/>
                  </a:moveTo>
                  <a:cubicBezTo>
                    <a:pt x="1107264" y="404681"/>
                    <a:pt x="1100974" y="406161"/>
                    <a:pt x="1094683" y="408750"/>
                  </a:cubicBezTo>
                  <a:cubicBezTo>
                    <a:pt x="1088761" y="411339"/>
                    <a:pt x="1083581" y="415408"/>
                    <a:pt x="1079140" y="420586"/>
                  </a:cubicBezTo>
                  <a:cubicBezTo>
                    <a:pt x="1074699" y="425394"/>
                    <a:pt x="1070999" y="431682"/>
                    <a:pt x="1068408" y="439080"/>
                  </a:cubicBezTo>
                  <a:cubicBezTo>
                    <a:pt x="1066188" y="446477"/>
                    <a:pt x="1064708" y="454984"/>
                    <a:pt x="1064708" y="464601"/>
                  </a:cubicBezTo>
                  <a:cubicBezTo>
                    <a:pt x="1064708" y="474217"/>
                    <a:pt x="1066188" y="482724"/>
                    <a:pt x="1068408" y="490122"/>
                  </a:cubicBezTo>
                  <a:cubicBezTo>
                    <a:pt x="1070999" y="497519"/>
                    <a:pt x="1074699" y="503807"/>
                    <a:pt x="1079140" y="508616"/>
                  </a:cubicBezTo>
                  <a:cubicBezTo>
                    <a:pt x="1083581" y="513794"/>
                    <a:pt x="1088761" y="517493"/>
                    <a:pt x="1094683" y="520082"/>
                  </a:cubicBezTo>
                  <a:cubicBezTo>
                    <a:pt x="1100974" y="522671"/>
                    <a:pt x="1107264" y="524150"/>
                    <a:pt x="1113926" y="524150"/>
                  </a:cubicBezTo>
                  <a:cubicBezTo>
                    <a:pt x="1120587" y="524150"/>
                    <a:pt x="1126878" y="522671"/>
                    <a:pt x="1132799" y="520082"/>
                  </a:cubicBezTo>
                  <a:cubicBezTo>
                    <a:pt x="1139090" y="517493"/>
                    <a:pt x="1144271" y="513794"/>
                    <a:pt x="1148711" y="508616"/>
                  </a:cubicBezTo>
                  <a:cubicBezTo>
                    <a:pt x="1153152" y="503807"/>
                    <a:pt x="1156853" y="497519"/>
                    <a:pt x="1159073" y="490122"/>
                  </a:cubicBezTo>
                  <a:cubicBezTo>
                    <a:pt x="1161663" y="482724"/>
                    <a:pt x="1163144" y="474217"/>
                    <a:pt x="1163144" y="464601"/>
                  </a:cubicBezTo>
                  <a:cubicBezTo>
                    <a:pt x="1163144" y="454984"/>
                    <a:pt x="1161663" y="446477"/>
                    <a:pt x="1159073" y="439080"/>
                  </a:cubicBezTo>
                  <a:cubicBezTo>
                    <a:pt x="1156853" y="431682"/>
                    <a:pt x="1153152" y="425394"/>
                    <a:pt x="1148711" y="420586"/>
                  </a:cubicBezTo>
                  <a:cubicBezTo>
                    <a:pt x="1144271" y="415408"/>
                    <a:pt x="1139090" y="411339"/>
                    <a:pt x="1132799" y="408750"/>
                  </a:cubicBezTo>
                  <a:cubicBezTo>
                    <a:pt x="1126878" y="406161"/>
                    <a:pt x="1120587" y="404681"/>
                    <a:pt x="1113926" y="404681"/>
                  </a:cubicBezTo>
                  <a:close/>
                  <a:moveTo>
                    <a:pt x="782861" y="404681"/>
                  </a:moveTo>
                  <a:cubicBezTo>
                    <a:pt x="776200" y="404681"/>
                    <a:pt x="769909" y="406161"/>
                    <a:pt x="763618" y="408750"/>
                  </a:cubicBezTo>
                  <a:cubicBezTo>
                    <a:pt x="757697" y="411339"/>
                    <a:pt x="752516" y="415408"/>
                    <a:pt x="748076" y="420586"/>
                  </a:cubicBezTo>
                  <a:cubicBezTo>
                    <a:pt x="743635" y="425394"/>
                    <a:pt x="739934" y="431682"/>
                    <a:pt x="737344" y="439080"/>
                  </a:cubicBezTo>
                  <a:cubicBezTo>
                    <a:pt x="735123" y="446477"/>
                    <a:pt x="733643" y="454984"/>
                    <a:pt x="733643" y="464601"/>
                  </a:cubicBezTo>
                  <a:cubicBezTo>
                    <a:pt x="733643" y="474217"/>
                    <a:pt x="735123" y="482724"/>
                    <a:pt x="737344" y="490122"/>
                  </a:cubicBezTo>
                  <a:cubicBezTo>
                    <a:pt x="739934" y="497519"/>
                    <a:pt x="743635" y="503807"/>
                    <a:pt x="748076" y="508616"/>
                  </a:cubicBezTo>
                  <a:cubicBezTo>
                    <a:pt x="752516" y="513794"/>
                    <a:pt x="757697" y="517493"/>
                    <a:pt x="763618" y="520082"/>
                  </a:cubicBezTo>
                  <a:cubicBezTo>
                    <a:pt x="769909" y="522671"/>
                    <a:pt x="776200" y="524150"/>
                    <a:pt x="782861" y="524150"/>
                  </a:cubicBezTo>
                  <a:cubicBezTo>
                    <a:pt x="789522" y="524150"/>
                    <a:pt x="795813" y="522671"/>
                    <a:pt x="802105" y="520082"/>
                  </a:cubicBezTo>
                  <a:cubicBezTo>
                    <a:pt x="808025" y="517493"/>
                    <a:pt x="813206" y="513794"/>
                    <a:pt x="817647" y="508616"/>
                  </a:cubicBezTo>
                  <a:cubicBezTo>
                    <a:pt x="822088" y="503807"/>
                    <a:pt x="825788" y="497519"/>
                    <a:pt x="828009" y="490122"/>
                  </a:cubicBezTo>
                  <a:cubicBezTo>
                    <a:pt x="830599" y="482724"/>
                    <a:pt x="832080" y="474217"/>
                    <a:pt x="832080" y="464601"/>
                  </a:cubicBezTo>
                  <a:cubicBezTo>
                    <a:pt x="832080" y="454984"/>
                    <a:pt x="830599" y="446477"/>
                    <a:pt x="828009" y="439080"/>
                  </a:cubicBezTo>
                  <a:cubicBezTo>
                    <a:pt x="825788" y="431682"/>
                    <a:pt x="822088" y="425394"/>
                    <a:pt x="817647" y="420586"/>
                  </a:cubicBezTo>
                  <a:cubicBezTo>
                    <a:pt x="813206" y="415408"/>
                    <a:pt x="808025" y="411339"/>
                    <a:pt x="802105" y="408750"/>
                  </a:cubicBezTo>
                  <a:cubicBezTo>
                    <a:pt x="795813" y="406161"/>
                    <a:pt x="789522" y="404681"/>
                    <a:pt x="782861" y="404681"/>
                  </a:cubicBezTo>
                  <a:close/>
                  <a:moveTo>
                    <a:pt x="1635973" y="385330"/>
                  </a:moveTo>
                  <a:lnTo>
                    <a:pt x="1661833" y="385330"/>
                  </a:lnTo>
                  <a:lnTo>
                    <a:pt x="1661833" y="492403"/>
                  </a:lnTo>
                  <a:cubicBezTo>
                    <a:pt x="1661833" y="502407"/>
                    <a:pt x="1664788" y="510187"/>
                    <a:pt x="1670329" y="515745"/>
                  </a:cubicBezTo>
                  <a:cubicBezTo>
                    <a:pt x="1676240" y="521302"/>
                    <a:pt x="1683998" y="524266"/>
                    <a:pt x="1693973" y="524266"/>
                  </a:cubicBezTo>
                  <a:cubicBezTo>
                    <a:pt x="1701731" y="524266"/>
                    <a:pt x="1708750" y="523155"/>
                    <a:pt x="1714660" y="520561"/>
                  </a:cubicBezTo>
                  <a:cubicBezTo>
                    <a:pt x="1720202" y="518338"/>
                    <a:pt x="1725004" y="514633"/>
                    <a:pt x="1729068" y="510187"/>
                  </a:cubicBezTo>
                  <a:cubicBezTo>
                    <a:pt x="1732762" y="505741"/>
                    <a:pt x="1735718" y="500554"/>
                    <a:pt x="1737565" y="494626"/>
                  </a:cubicBezTo>
                  <a:cubicBezTo>
                    <a:pt x="1739412" y="488328"/>
                    <a:pt x="1740520" y="482030"/>
                    <a:pt x="1740520" y="474620"/>
                  </a:cubicBezTo>
                  <a:lnTo>
                    <a:pt x="1740520" y="385330"/>
                  </a:lnTo>
                  <a:lnTo>
                    <a:pt x="1766380" y="385330"/>
                  </a:lnTo>
                  <a:lnTo>
                    <a:pt x="1766380" y="543532"/>
                  </a:lnTo>
                  <a:lnTo>
                    <a:pt x="1741998" y="543532"/>
                  </a:lnTo>
                  <a:lnTo>
                    <a:pt x="1741998" y="518338"/>
                  </a:lnTo>
                  <a:lnTo>
                    <a:pt x="1741628" y="518338"/>
                  </a:lnTo>
                  <a:cubicBezTo>
                    <a:pt x="1736087" y="528341"/>
                    <a:pt x="1729068" y="535381"/>
                    <a:pt x="1720571" y="539827"/>
                  </a:cubicBezTo>
                  <a:cubicBezTo>
                    <a:pt x="1712074" y="544643"/>
                    <a:pt x="1701731" y="546866"/>
                    <a:pt x="1690278" y="546866"/>
                  </a:cubicBezTo>
                  <a:cubicBezTo>
                    <a:pt x="1679934" y="546866"/>
                    <a:pt x="1671438" y="545384"/>
                    <a:pt x="1664419" y="542791"/>
                  </a:cubicBezTo>
                  <a:cubicBezTo>
                    <a:pt x="1657400" y="539827"/>
                    <a:pt x="1651858" y="536122"/>
                    <a:pt x="1647425" y="530935"/>
                  </a:cubicBezTo>
                  <a:cubicBezTo>
                    <a:pt x="1643361" y="525748"/>
                    <a:pt x="1640406" y="519820"/>
                    <a:pt x="1638559" y="512781"/>
                  </a:cubicBezTo>
                  <a:cubicBezTo>
                    <a:pt x="1636712" y="505741"/>
                    <a:pt x="1635973" y="497961"/>
                    <a:pt x="1635973" y="489439"/>
                  </a:cubicBezTo>
                  <a:close/>
                  <a:moveTo>
                    <a:pt x="468623" y="385330"/>
                  </a:moveTo>
                  <a:lnTo>
                    <a:pt x="494566" y="385330"/>
                  </a:lnTo>
                  <a:lnTo>
                    <a:pt x="494566" y="492403"/>
                  </a:lnTo>
                  <a:cubicBezTo>
                    <a:pt x="494566" y="502407"/>
                    <a:pt x="497531" y="510187"/>
                    <a:pt x="503090" y="515745"/>
                  </a:cubicBezTo>
                  <a:cubicBezTo>
                    <a:pt x="509020" y="521302"/>
                    <a:pt x="516803" y="524266"/>
                    <a:pt x="526809" y="524266"/>
                  </a:cubicBezTo>
                  <a:cubicBezTo>
                    <a:pt x="534592" y="524266"/>
                    <a:pt x="541634" y="523155"/>
                    <a:pt x="547564" y="520561"/>
                  </a:cubicBezTo>
                  <a:cubicBezTo>
                    <a:pt x="553123" y="518338"/>
                    <a:pt x="557941" y="514633"/>
                    <a:pt x="562018" y="510187"/>
                  </a:cubicBezTo>
                  <a:cubicBezTo>
                    <a:pt x="565724" y="505741"/>
                    <a:pt x="568689" y="500554"/>
                    <a:pt x="570542" y="494626"/>
                  </a:cubicBezTo>
                  <a:cubicBezTo>
                    <a:pt x="572766" y="488328"/>
                    <a:pt x="573507" y="482030"/>
                    <a:pt x="573507" y="474620"/>
                  </a:cubicBezTo>
                  <a:lnTo>
                    <a:pt x="573507" y="385330"/>
                  </a:lnTo>
                  <a:lnTo>
                    <a:pt x="599450" y="385330"/>
                  </a:lnTo>
                  <a:lnTo>
                    <a:pt x="599450" y="543532"/>
                  </a:lnTo>
                  <a:lnTo>
                    <a:pt x="574989" y="543532"/>
                  </a:lnTo>
                  <a:lnTo>
                    <a:pt x="574989" y="518338"/>
                  </a:lnTo>
                  <a:lnTo>
                    <a:pt x="574619" y="518338"/>
                  </a:lnTo>
                  <a:cubicBezTo>
                    <a:pt x="569060" y="528341"/>
                    <a:pt x="562018" y="535381"/>
                    <a:pt x="553494" y="539827"/>
                  </a:cubicBezTo>
                  <a:cubicBezTo>
                    <a:pt x="544970" y="544643"/>
                    <a:pt x="534592" y="546866"/>
                    <a:pt x="523103" y="546866"/>
                  </a:cubicBezTo>
                  <a:cubicBezTo>
                    <a:pt x="512726" y="546866"/>
                    <a:pt x="504202" y="545384"/>
                    <a:pt x="497160" y="542791"/>
                  </a:cubicBezTo>
                  <a:cubicBezTo>
                    <a:pt x="490119" y="539827"/>
                    <a:pt x="484559" y="536122"/>
                    <a:pt x="480483" y="530935"/>
                  </a:cubicBezTo>
                  <a:cubicBezTo>
                    <a:pt x="476035" y="525748"/>
                    <a:pt x="473070" y="519820"/>
                    <a:pt x="471217" y="512781"/>
                  </a:cubicBezTo>
                  <a:cubicBezTo>
                    <a:pt x="469735" y="505741"/>
                    <a:pt x="468623" y="497961"/>
                    <a:pt x="468623" y="489439"/>
                  </a:cubicBezTo>
                  <a:close/>
                  <a:moveTo>
                    <a:pt x="2517690" y="385330"/>
                  </a:moveTo>
                  <a:lnTo>
                    <a:pt x="2543771" y="385330"/>
                  </a:lnTo>
                  <a:lnTo>
                    <a:pt x="2543771" y="543500"/>
                  </a:lnTo>
                  <a:lnTo>
                    <a:pt x="2517690" y="543500"/>
                  </a:lnTo>
                  <a:close/>
                  <a:moveTo>
                    <a:pt x="3006301" y="381965"/>
                  </a:moveTo>
                  <a:cubicBezTo>
                    <a:pt x="3015173" y="381965"/>
                    <a:pt x="3023306" y="382706"/>
                    <a:pt x="3030699" y="384189"/>
                  </a:cubicBezTo>
                  <a:cubicBezTo>
                    <a:pt x="3038463" y="385671"/>
                    <a:pt x="3045117" y="388265"/>
                    <a:pt x="3050662" y="391970"/>
                  </a:cubicBezTo>
                  <a:cubicBezTo>
                    <a:pt x="3056577" y="395676"/>
                    <a:pt x="3061383" y="400864"/>
                    <a:pt x="3064710" y="407164"/>
                  </a:cubicBezTo>
                  <a:cubicBezTo>
                    <a:pt x="3068037" y="413834"/>
                    <a:pt x="3070255" y="421616"/>
                    <a:pt x="3070994" y="431250"/>
                  </a:cubicBezTo>
                  <a:lnTo>
                    <a:pt x="3044747" y="431250"/>
                  </a:lnTo>
                  <a:cubicBezTo>
                    <a:pt x="3044377" y="426062"/>
                    <a:pt x="3043268" y="421986"/>
                    <a:pt x="3041050" y="418651"/>
                  </a:cubicBezTo>
                  <a:cubicBezTo>
                    <a:pt x="3038832" y="415316"/>
                    <a:pt x="3035875" y="412722"/>
                    <a:pt x="3032548" y="410499"/>
                  </a:cubicBezTo>
                  <a:cubicBezTo>
                    <a:pt x="3028851" y="408646"/>
                    <a:pt x="3025154" y="407164"/>
                    <a:pt x="3021088" y="406052"/>
                  </a:cubicBezTo>
                  <a:cubicBezTo>
                    <a:pt x="3016652" y="405311"/>
                    <a:pt x="3012585" y="404570"/>
                    <a:pt x="3008149" y="404570"/>
                  </a:cubicBezTo>
                  <a:cubicBezTo>
                    <a:pt x="3004452" y="404570"/>
                    <a:pt x="3000386" y="404940"/>
                    <a:pt x="2996689" y="405681"/>
                  </a:cubicBezTo>
                  <a:cubicBezTo>
                    <a:pt x="2992623" y="406422"/>
                    <a:pt x="2988926" y="407164"/>
                    <a:pt x="2985599" y="409016"/>
                  </a:cubicBezTo>
                  <a:cubicBezTo>
                    <a:pt x="2982641" y="410499"/>
                    <a:pt x="2979684" y="412352"/>
                    <a:pt x="2977835" y="414945"/>
                  </a:cubicBezTo>
                  <a:cubicBezTo>
                    <a:pt x="2975617" y="417539"/>
                    <a:pt x="2974878" y="420874"/>
                    <a:pt x="2974878" y="424951"/>
                  </a:cubicBezTo>
                  <a:cubicBezTo>
                    <a:pt x="2974878" y="429397"/>
                    <a:pt x="2976357" y="433103"/>
                    <a:pt x="2979314" y="436068"/>
                  </a:cubicBezTo>
                  <a:cubicBezTo>
                    <a:pt x="2982641" y="439032"/>
                    <a:pt x="2986708" y="441626"/>
                    <a:pt x="2991514" y="443479"/>
                  </a:cubicBezTo>
                  <a:cubicBezTo>
                    <a:pt x="2996319" y="445332"/>
                    <a:pt x="3001865" y="446814"/>
                    <a:pt x="3008149" y="448296"/>
                  </a:cubicBezTo>
                  <a:cubicBezTo>
                    <a:pt x="3014064" y="449778"/>
                    <a:pt x="3020348" y="450890"/>
                    <a:pt x="3026263" y="452372"/>
                  </a:cubicBezTo>
                  <a:cubicBezTo>
                    <a:pt x="3032917" y="453855"/>
                    <a:pt x="3039202" y="455707"/>
                    <a:pt x="3045486" y="457560"/>
                  </a:cubicBezTo>
                  <a:cubicBezTo>
                    <a:pt x="3051401" y="459784"/>
                    <a:pt x="3056947" y="462378"/>
                    <a:pt x="3061752" y="465713"/>
                  </a:cubicBezTo>
                  <a:cubicBezTo>
                    <a:pt x="3066558" y="469048"/>
                    <a:pt x="3070625" y="473495"/>
                    <a:pt x="3073582" y="478312"/>
                  </a:cubicBezTo>
                  <a:cubicBezTo>
                    <a:pt x="3076539" y="483500"/>
                    <a:pt x="3078018" y="489799"/>
                    <a:pt x="3078018" y="497211"/>
                  </a:cubicBezTo>
                  <a:cubicBezTo>
                    <a:pt x="3078018" y="506845"/>
                    <a:pt x="3075800" y="514998"/>
                    <a:pt x="3071734" y="521297"/>
                  </a:cubicBezTo>
                  <a:cubicBezTo>
                    <a:pt x="3068037" y="527597"/>
                    <a:pt x="3062861" y="532785"/>
                    <a:pt x="3056207" y="536490"/>
                  </a:cubicBezTo>
                  <a:cubicBezTo>
                    <a:pt x="3049923" y="540196"/>
                    <a:pt x="3042529" y="543161"/>
                    <a:pt x="3034766" y="544643"/>
                  </a:cubicBezTo>
                  <a:cubicBezTo>
                    <a:pt x="3026633" y="546125"/>
                    <a:pt x="3018500" y="546866"/>
                    <a:pt x="3010737" y="546866"/>
                  </a:cubicBezTo>
                  <a:cubicBezTo>
                    <a:pt x="3001865" y="546866"/>
                    <a:pt x="2993732" y="546125"/>
                    <a:pt x="2985599" y="544272"/>
                  </a:cubicBezTo>
                  <a:cubicBezTo>
                    <a:pt x="2977835" y="542419"/>
                    <a:pt x="2970812" y="539455"/>
                    <a:pt x="2964527" y="535008"/>
                  </a:cubicBezTo>
                  <a:cubicBezTo>
                    <a:pt x="2958612" y="530932"/>
                    <a:pt x="2953806" y="525374"/>
                    <a:pt x="2950110" y="518703"/>
                  </a:cubicBezTo>
                  <a:cubicBezTo>
                    <a:pt x="2946413" y="511663"/>
                    <a:pt x="2944195" y="503510"/>
                    <a:pt x="2943825" y="493505"/>
                  </a:cubicBezTo>
                  <a:lnTo>
                    <a:pt x="2969703" y="493505"/>
                  </a:lnTo>
                  <a:cubicBezTo>
                    <a:pt x="2970072" y="499434"/>
                    <a:pt x="2971551" y="504251"/>
                    <a:pt x="2973769" y="508328"/>
                  </a:cubicBezTo>
                  <a:cubicBezTo>
                    <a:pt x="2976357" y="512033"/>
                    <a:pt x="2979314" y="515368"/>
                    <a:pt x="2983381" y="517592"/>
                  </a:cubicBezTo>
                  <a:cubicBezTo>
                    <a:pt x="2987447" y="520186"/>
                    <a:pt x="2991883" y="521668"/>
                    <a:pt x="2996689" y="522780"/>
                  </a:cubicBezTo>
                  <a:cubicBezTo>
                    <a:pt x="3001865" y="523891"/>
                    <a:pt x="3007040" y="524262"/>
                    <a:pt x="3012216" y="524262"/>
                  </a:cubicBezTo>
                  <a:cubicBezTo>
                    <a:pt x="3016282" y="524262"/>
                    <a:pt x="3020718" y="523891"/>
                    <a:pt x="3025154" y="523521"/>
                  </a:cubicBezTo>
                  <a:cubicBezTo>
                    <a:pt x="3029590" y="522780"/>
                    <a:pt x="3033657" y="521668"/>
                    <a:pt x="3037354" y="519815"/>
                  </a:cubicBezTo>
                  <a:cubicBezTo>
                    <a:pt x="3041050" y="518333"/>
                    <a:pt x="3044377" y="516109"/>
                    <a:pt x="3046596" y="512774"/>
                  </a:cubicBezTo>
                  <a:cubicBezTo>
                    <a:pt x="3049183" y="509810"/>
                    <a:pt x="3050292" y="505734"/>
                    <a:pt x="3050292" y="500546"/>
                  </a:cubicBezTo>
                  <a:cubicBezTo>
                    <a:pt x="3050292" y="493876"/>
                    <a:pt x="3047705" y="489058"/>
                    <a:pt x="3042899" y="485353"/>
                  </a:cubicBezTo>
                  <a:cubicBezTo>
                    <a:pt x="3037723" y="482018"/>
                    <a:pt x="3031439" y="479053"/>
                    <a:pt x="3023676" y="477200"/>
                  </a:cubicBezTo>
                  <a:cubicBezTo>
                    <a:pt x="3015912" y="474977"/>
                    <a:pt x="3007779" y="473124"/>
                    <a:pt x="2998907" y="471271"/>
                  </a:cubicBezTo>
                  <a:cubicBezTo>
                    <a:pt x="2990035" y="469418"/>
                    <a:pt x="2981532" y="467195"/>
                    <a:pt x="2974139" y="463860"/>
                  </a:cubicBezTo>
                  <a:cubicBezTo>
                    <a:pt x="2966375" y="460895"/>
                    <a:pt x="2960091" y="456449"/>
                    <a:pt x="2954915" y="450520"/>
                  </a:cubicBezTo>
                  <a:cubicBezTo>
                    <a:pt x="2949740" y="444961"/>
                    <a:pt x="2947152" y="436809"/>
                    <a:pt x="2947152" y="426803"/>
                  </a:cubicBezTo>
                  <a:cubicBezTo>
                    <a:pt x="2947152" y="418651"/>
                    <a:pt x="2949001" y="411981"/>
                    <a:pt x="2952697" y="406422"/>
                  </a:cubicBezTo>
                  <a:cubicBezTo>
                    <a:pt x="2956024" y="400493"/>
                    <a:pt x="2960830" y="396047"/>
                    <a:pt x="2966375" y="392341"/>
                  </a:cubicBezTo>
                  <a:cubicBezTo>
                    <a:pt x="2971921" y="388635"/>
                    <a:pt x="2978205" y="386041"/>
                    <a:pt x="2985229" y="384559"/>
                  </a:cubicBezTo>
                  <a:cubicBezTo>
                    <a:pt x="2992253" y="382706"/>
                    <a:pt x="2999277" y="381965"/>
                    <a:pt x="3006301" y="381965"/>
                  </a:cubicBezTo>
                  <a:close/>
                  <a:moveTo>
                    <a:pt x="2860354" y="381965"/>
                  </a:moveTo>
                  <a:cubicBezTo>
                    <a:pt x="2874397" y="381965"/>
                    <a:pt x="2885853" y="384559"/>
                    <a:pt x="2895092" y="390488"/>
                  </a:cubicBezTo>
                  <a:cubicBezTo>
                    <a:pt x="2904331" y="396417"/>
                    <a:pt x="2911722" y="403828"/>
                    <a:pt x="2917265" y="412722"/>
                  </a:cubicBezTo>
                  <a:cubicBezTo>
                    <a:pt x="2922808" y="421616"/>
                    <a:pt x="2926873" y="431250"/>
                    <a:pt x="2929090" y="441997"/>
                  </a:cubicBezTo>
                  <a:cubicBezTo>
                    <a:pt x="2930938" y="452743"/>
                    <a:pt x="2932047" y="462748"/>
                    <a:pt x="2931677" y="472383"/>
                  </a:cubicBezTo>
                  <a:lnTo>
                    <a:pt x="2813422" y="472383"/>
                  </a:lnTo>
                  <a:cubicBezTo>
                    <a:pt x="2813422" y="479053"/>
                    <a:pt x="2814161" y="485723"/>
                    <a:pt x="2816008" y="492023"/>
                  </a:cubicBezTo>
                  <a:cubicBezTo>
                    <a:pt x="2817856" y="498322"/>
                    <a:pt x="2820812" y="503881"/>
                    <a:pt x="2824878" y="508698"/>
                  </a:cubicBezTo>
                  <a:cubicBezTo>
                    <a:pt x="2828942" y="513145"/>
                    <a:pt x="2834116" y="517221"/>
                    <a:pt x="2840399" y="519815"/>
                  </a:cubicBezTo>
                  <a:cubicBezTo>
                    <a:pt x="2846681" y="522780"/>
                    <a:pt x="2854072" y="524262"/>
                    <a:pt x="2862572" y="524262"/>
                  </a:cubicBezTo>
                  <a:cubicBezTo>
                    <a:pt x="2873658" y="524262"/>
                    <a:pt x="2882527" y="521668"/>
                    <a:pt x="2889549" y="516480"/>
                  </a:cubicBezTo>
                  <a:cubicBezTo>
                    <a:pt x="2896570" y="511663"/>
                    <a:pt x="2901374" y="503881"/>
                    <a:pt x="2903592" y="493505"/>
                  </a:cubicBezTo>
                  <a:lnTo>
                    <a:pt x="2929090" y="493505"/>
                  </a:lnTo>
                  <a:cubicBezTo>
                    <a:pt x="2925764" y="511292"/>
                    <a:pt x="2918004" y="524633"/>
                    <a:pt x="2906178" y="533526"/>
                  </a:cubicBezTo>
                  <a:cubicBezTo>
                    <a:pt x="2894353" y="542420"/>
                    <a:pt x="2879571" y="546866"/>
                    <a:pt x="2861832" y="546866"/>
                  </a:cubicBezTo>
                  <a:cubicBezTo>
                    <a:pt x="2849268" y="546866"/>
                    <a:pt x="2838181" y="545013"/>
                    <a:pt x="2828942" y="540937"/>
                  </a:cubicBezTo>
                  <a:cubicBezTo>
                    <a:pt x="2819704" y="536861"/>
                    <a:pt x="2811943" y="530932"/>
                    <a:pt x="2805661" y="523521"/>
                  </a:cubicBezTo>
                  <a:cubicBezTo>
                    <a:pt x="2799379" y="516480"/>
                    <a:pt x="2794575" y="507587"/>
                    <a:pt x="2791618" y="497211"/>
                  </a:cubicBezTo>
                  <a:cubicBezTo>
                    <a:pt x="2788292" y="487205"/>
                    <a:pt x="2786445" y="476089"/>
                    <a:pt x="2786075" y="463860"/>
                  </a:cubicBezTo>
                  <a:cubicBezTo>
                    <a:pt x="2786075" y="452002"/>
                    <a:pt x="2787923" y="440885"/>
                    <a:pt x="2791618" y="430880"/>
                  </a:cubicBezTo>
                  <a:cubicBezTo>
                    <a:pt x="2795314" y="420875"/>
                    <a:pt x="2800487" y="412351"/>
                    <a:pt x="2807139" y="404940"/>
                  </a:cubicBezTo>
                  <a:cubicBezTo>
                    <a:pt x="2813791" y="397529"/>
                    <a:pt x="2821552" y="391971"/>
                    <a:pt x="2830421" y="387894"/>
                  </a:cubicBezTo>
                  <a:cubicBezTo>
                    <a:pt x="2839660" y="383818"/>
                    <a:pt x="2849268" y="381965"/>
                    <a:pt x="2860354" y="381965"/>
                  </a:cubicBezTo>
                  <a:close/>
                  <a:moveTo>
                    <a:pt x="2642902" y="381965"/>
                  </a:moveTo>
                  <a:cubicBezTo>
                    <a:pt x="2652145" y="381965"/>
                    <a:pt x="2660279" y="382706"/>
                    <a:pt x="2668043" y="384930"/>
                  </a:cubicBezTo>
                  <a:cubicBezTo>
                    <a:pt x="2676176" y="387153"/>
                    <a:pt x="2682831" y="390488"/>
                    <a:pt x="2689116" y="394935"/>
                  </a:cubicBezTo>
                  <a:cubicBezTo>
                    <a:pt x="2695031" y="399382"/>
                    <a:pt x="2699837" y="404940"/>
                    <a:pt x="2703904" y="411981"/>
                  </a:cubicBezTo>
                  <a:cubicBezTo>
                    <a:pt x="2707601" y="418651"/>
                    <a:pt x="2710189" y="426803"/>
                    <a:pt x="2710929" y="436068"/>
                  </a:cubicBezTo>
                  <a:lnTo>
                    <a:pt x="2684310" y="436068"/>
                  </a:lnTo>
                  <a:cubicBezTo>
                    <a:pt x="2682091" y="426062"/>
                    <a:pt x="2678025" y="418651"/>
                    <a:pt x="2671370" y="413093"/>
                  </a:cubicBezTo>
                  <a:cubicBezTo>
                    <a:pt x="2665085" y="407534"/>
                    <a:pt x="2656212" y="404570"/>
                    <a:pt x="2645121" y="404570"/>
                  </a:cubicBezTo>
                  <a:cubicBezTo>
                    <a:pt x="2635878" y="404570"/>
                    <a:pt x="2628114" y="406422"/>
                    <a:pt x="2621829" y="409758"/>
                  </a:cubicBezTo>
                  <a:cubicBezTo>
                    <a:pt x="2615544" y="413463"/>
                    <a:pt x="2610368" y="417910"/>
                    <a:pt x="2606671" y="423839"/>
                  </a:cubicBezTo>
                  <a:cubicBezTo>
                    <a:pt x="2602974" y="429397"/>
                    <a:pt x="2600016" y="436068"/>
                    <a:pt x="2598537" y="443479"/>
                  </a:cubicBezTo>
                  <a:cubicBezTo>
                    <a:pt x="2597058" y="450890"/>
                    <a:pt x="2595949" y="458672"/>
                    <a:pt x="2595949" y="466454"/>
                  </a:cubicBezTo>
                  <a:cubicBezTo>
                    <a:pt x="2595949" y="473865"/>
                    <a:pt x="2597058" y="480906"/>
                    <a:pt x="2598537" y="487947"/>
                  </a:cubicBezTo>
                  <a:cubicBezTo>
                    <a:pt x="2600386" y="494987"/>
                    <a:pt x="2602974" y="500916"/>
                    <a:pt x="2606671" y="506475"/>
                  </a:cubicBezTo>
                  <a:cubicBezTo>
                    <a:pt x="2610368" y="511663"/>
                    <a:pt x="2615174" y="516109"/>
                    <a:pt x="2621090" y="519445"/>
                  </a:cubicBezTo>
                  <a:cubicBezTo>
                    <a:pt x="2627005" y="522780"/>
                    <a:pt x="2634029" y="524262"/>
                    <a:pt x="2642163" y="524262"/>
                  </a:cubicBezTo>
                  <a:cubicBezTo>
                    <a:pt x="2655103" y="524262"/>
                    <a:pt x="2665085" y="520927"/>
                    <a:pt x="2672109" y="514257"/>
                  </a:cubicBezTo>
                  <a:cubicBezTo>
                    <a:pt x="2679503" y="507586"/>
                    <a:pt x="2683940" y="497952"/>
                    <a:pt x="2685419" y="485723"/>
                  </a:cubicBezTo>
                  <a:lnTo>
                    <a:pt x="2712038" y="485723"/>
                  </a:lnTo>
                  <a:cubicBezTo>
                    <a:pt x="2709080" y="505363"/>
                    <a:pt x="2701686" y="520556"/>
                    <a:pt x="2690225" y="530932"/>
                  </a:cubicBezTo>
                  <a:cubicBezTo>
                    <a:pt x="2678394" y="541678"/>
                    <a:pt x="2662497" y="546866"/>
                    <a:pt x="2642533" y="546866"/>
                  </a:cubicBezTo>
                  <a:cubicBezTo>
                    <a:pt x="2630332" y="546866"/>
                    <a:pt x="2619980" y="545013"/>
                    <a:pt x="2610738" y="540937"/>
                  </a:cubicBezTo>
                  <a:cubicBezTo>
                    <a:pt x="2601495" y="537232"/>
                    <a:pt x="2593731" y="531673"/>
                    <a:pt x="2587446" y="524632"/>
                  </a:cubicBezTo>
                  <a:cubicBezTo>
                    <a:pt x="2581161" y="517592"/>
                    <a:pt x="2576355" y="509069"/>
                    <a:pt x="2573397" y="499063"/>
                  </a:cubicBezTo>
                  <a:cubicBezTo>
                    <a:pt x="2570070" y="489058"/>
                    <a:pt x="2568591" y="478312"/>
                    <a:pt x="2568591" y="466454"/>
                  </a:cubicBezTo>
                  <a:cubicBezTo>
                    <a:pt x="2568591" y="454596"/>
                    <a:pt x="2570070" y="443479"/>
                    <a:pt x="2573027" y="433474"/>
                  </a:cubicBezTo>
                  <a:cubicBezTo>
                    <a:pt x="2576355" y="423098"/>
                    <a:pt x="2580791" y="414204"/>
                    <a:pt x="2587076" y="406422"/>
                  </a:cubicBezTo>
                  <a:cubicBezTo>
                    <a:pt x="2593361" y="398641"/>
                    <a:pt x="2601125" y="392712"/>
                    <a:pt x="2610368" y="388265"/>
                  </a:cubicBezTo>
                  <a:cubicBezTo>
                    <a:pt x="2619611" y="383818"/>
                    <a:pt x="2630702" y="381965"/>
                    <a:pt x="2642902" y="381965"/>
                  </a:cubicBezTo>
                  <a:close/>
                  <a:moveTo>
                    <a:pt x="2261376" y="381965"/>
                  </a:moveTo>
                  <a:cubicBezTo>
                    <a:pt x="2275419" y="381965"/>
                    <a:pt x="2287245" y="384559"/>
                    <a:pt x="2296483" y="390488"/>
                  </a:cubicBezTo>
                  <a:cubicBezTo>
                    <a:pt x="2305722" y="396417"/>
                    <a:pt x="2313113" y="403828"/>
                    <a:pt x="2318656" y="412722"/>
                  </a:cubicBezTo>
                  <a:cubicBezTo>
                    <a:pt x="2324199" y="421616"/>
                    <a:pt x="2328264" y="431250"/>
                    <a:pt x="2330112" y="441997"/>
                  </a:cubicBezTo>
                  <a:cubicBezTo>
                    <a:pt x="2332329" y="452743"/>
                    <a:pt x="2333438" y="462748"/>
                    <a:pt x="2332699" y="472383"/>
                  </a:cubicBezTo>
                  <a:lnTo>
                    <a:pt x="2214813" y="472383"/>
                  </a:lnTo>
                  <a:cubicBezTo>
                    <a:pt x="2214813" y="479053"/>
                    <a:pt x="2215553" y="485723"/>
                    <a:pt x="2217400" y="492023"/>
                  </a:cubicBezTo>
                  <a:cubicBezTo>
                    <a:pt x="2219248" y="498322"/>
                    <a:pt x="2222204" y="503881"/>
                    <a:pt x="2226269" y="508698"/>
                  </a:cubicBezTo>
                  <a:cubicBezTo>
                    <a:pt x="2230334" y="513145"/>
                    <a:pt x="2235508" y="517221"/>
                    <a:pt x="2241790" y="519815"/>
                  </a:cubicBezTo>
                  <a:cubicBezTo>
                    <a:pt x="2248073" y="522780"/>
                    <a:pt x="2255464" y="524262"/>
                    <a:pt x="2263963" y="524262"/>
                  </a:cubicBezTo>
                  <a:cubicBezTo>
                    <a:pt x="2275050" y="524262"/>
                    <a:pt x="2283919" y="521668"/>
                    <a:pt x="2290940" y="516480"/>
                  </a:cubicBezTo>
                  <a:cubicBezTo>
                    <a:pt x="2297961" y="511663"/>
                    <a:pt x="2302396" y="503881"/>
                    <a:pt x="2304983" y="493505"/>
                  </a:cubicBezTo>
                  <a:lnTo>
                    <a:pt x="2330482" y="493505"/>
                  </a:lnTo>
                  <a:cubicBezTo>
                    <a:pt x="2326786" y="511292"/>
                    <a:pt x="2319395" y="524633"/>
                    <a:pt x="2307570" y="533526"/>
                  </a:cubicBezTo>
                  <a:cubicBezTo>
                    <a:pt x="2295744" y="542420"/>
                    <a:pt x="2280962" y="546866"/>
                    <a:pt x="2262854" y="546866"/>
                  </a:cubicBezTo>
                  <a:cubicBezTo>
                    <a:pt x="2250290" y="546866"/>
                    <a:pt x="2239573" y="545013"/>
                    <a:pt x="2230334" y="540937"/>
                  </a:cubicBezTo>
                  <a:cubicBezTo>
                    <a:pt x="2221096" y="536861"/>
                    <a:pt x="2213335" y="530932"/>
                    <a:pt x="2207053" y="523521"/>
                  </a:cubicBezTo>
                  <a:cubicBezTo>
                    <a:pt x="2200771" y="516480"/>
                    <a:pt x="2195967" y="507587"/>
                    <a:pt x="2192640" y="497211"/>
                  </a:cubicBezTo>
                  <a:cubicBezTo>
                    <a:pt x="2189684" y="487205"/>
                    <a:pt x="2187837" y="476089"/>
                    <a:pt x="2187467" y="463860"/>
                  </a:cubicBezTo>
                  <a:cubicBezTo>
                    <a:pt x="2187467" y="452002"/>
                    <a:pt x="2189315" y="440885"/>
                    <a:pt x="2193010" y="430880"/>
                  </a:cubicBezTo>
                  <a:cubicBezTo>
                    <a:pt x="2196706" y="420875"/>
                    <a:pt x="2201879" y="412351"/>
                    <a:pt x="2208162" y="404940"/>
                  </a:cubicBezTo>
                  <a:cubicBezTo>
                    <a:pt x="2214813" y="397529"/>
                    <a:pt x="2222574" y="391971"/>
                    <a:pt x="2231813" y="387894"/>
                  </a:cubicBezTo>
                  <a:cubicBezTo>
                    <a:pt x="2240682" y="383818"/>
                    <a:pt x="2250659" y="381965"/>
                    <a:pt x="2261376" y="381965"/>
                  </a:cubicBezTo>
                  <a:close/>
                  <a:moveTo>
                    <a:pt x="1851598" y="381965"/>
                  </a:moveTo>
                  <a:cubicBezTo>
                    <a:pt x="1860467" y="381965"/>
                    <a:pt x="1868597" y="382706"/>
                    <a:pt x="1876357" y="384189"/>
                  </a:cubicBezTo>
                  <a:cubicBezTo>
                    <a:pt x="1883748" y="385671"/>
                    <a:pt x="1890399" y="388265"/>
                    <a:pt x="1896312" y="391970"/>
                  </a:cubicBezTo>
                  <a:cubicBezTo>
                    <a:pt x="1901855" y="395676"/>
                    <a:pt x="1906659" y="400864"/>
                    <a:pt x="1909985" y="407164"/>
                  </a:cubicBezTo>
                  <a:cubicBezTo>
                    <a:pt x="1913680" y="413834"/>
                    <a:pt x="1915528" y="421616"/>
                    <a:pt x="1916267" y="431250"/>
                  </a:cubicBezTo>
                  <a:lnTo>
                    <a:pt x="1890399" y="431250"/>
                  </a:lnTo>
                  <a:cubicBezTo>
                    <a:pt x="1890030" y="426062"/>
                    <a:pt x="1888551" y="421986"/>
                    <a:pt x="1886334" y="418651"/>
                  </a:cubicBezTo>
                  <a:cubicBezTo>
                    <a:pt x="1884117" y="415316"/>
                    <a:pt x="1881161" y="412722"/>
                    <a:pt x="1877835" y="410499"/>
                  </a:cubicBezTo>
                  <a:cubicBezTo>
                    <a:pt x="1874509" y="408646"/>
                    <a:pt x="1870444" y="407164"/>
                    <a:pt x="1866379" y="406052"/>
                  </a:cubicBezTo>
                  <a:cubicBezTo>
                    <a:pt x="1862314" y="405311"/>
                    <a:pt x="1857880" y="404570"/>
                    <a:pt x="1853815" y="404570"/>
                  </a:cubicBezTo>
                  <a:cubicBezTo>
                    <a:pt x="1849750" y="404570"/>
                    <a:pt x="1846055" y="404940"/>
                    <a:pt x="1841990" y="405681"/>
                  </a:cubicBezTo>
                  <a:cubicBezTo>
                    <a:pt x="1837925" y="406422"/>
                    <a:pt x="1834230" y="407164"/>
                    <a:pt x="1831273" y="409016"/>
                  </a:cubicBezTo>
                  <a:cubicBezTo>
                    <a:pt x="1827948" y="410499"/>
                    <a:pt x="1825361" y="412352"/>
                    <a:pt x="1823144" y="414945"/>
                  </a:cubicBezTo>
                  <a:cubicBezTo>
                    <a:pt x="1821296" y="417539"/>
                    <a:pt x="1820187" y="420874"/>
                    <a:pt x="1820187" y="424951"/>
                  </a:cubicBezTo>
                  <a:cubicBezTo>
                    <a:pt x="1820187" y="429397"/>
                    <a:pt x="1821665" y="433103"/>
                    <a:pt x="1824991" y="436068"/>
                  </a:cubicBezTo>
                  <a:cubicBezTo>
                    <a:pt x="1827948" y="439032"/>
                    <a:pt x="1832013" y="441626"/>
                    <a:pt x="1836816" y="443479"/>
                  </a:cubicBezTo>
                  <a:cubicBezTo>
                    <a:pt x="1841990" y="445332"/>
                    <a:pt x="1847163" y="446814"/>
                    <a:pt x="1853446" y="448296"/>
                  </a:cubicBezTo>
                  <a:cubicBezTo>
                    <a:pt x="1859358" y="449778"/>
                    <a:pt x="1865640" y="450890"/>
                    <a:pt x="1871553" y="452372"/>
                  </a:cubicBezTo>
                  <a:cubicBezTo>
                    <a:pt x="1878204" y="453855"/>
                    <a:pt x="1884487" y="455707"/>
                    <a:pt x="1890769" y="457560"/>
                  </a:cubicBezTo>
                  <a:cubicBezTo>
                    <a:pt x="1897051" y="459784"/>
                    <a:pt x="1902594" y="462378"/>
                    <a:pt x="1907028" y="465713"/>
                  </a:cubicBezTo>
                  <a:cubicBezTo>
                    <a:pt x="1911832" y="469048"/>
                    <a:pt x="1915897" y="473495"/>
                    <a:pt x="1918853" y="478312"/>
                  </a:cubicBezTo>
                  <a:cubicBezTo>
                    <a:pt x="1921810" y="483500"/>
                    <a:pt x="1923288" y="489799"/>
                    <a:pt x="1923288" y="497211"/>
                  </a:cubicBezTo>
                  <a:cubicBezTo>
                    <a:pt x="1923288" y="506845"/>
                    <a:pt x="1921071" y="514998"/>
                    <a:pt x="1917375" y="521297"/>
                  </a:cubicBezTo>
                  <a:cubicBezTo>
                    <a:pt x="1913310" y="527597"/>
                    <a:pt x="1908137" y="532785"/>
                    <a:pt x="1901855" y="536490"/>
                  </a:cubicBezTo>
                  <a:cubicBezTo>
                    <a:pt x="1895203" y="540196"/>
                    <a:pt x="1888182" y="543161"/>
                    <a:pt x="1880052" y="544643"/>
                  </a:cubicBezTo>
                  <a:cubicBezTo>
                    <a:pt x="1871922" y="546125"/>
                    <a:pt x="1864162" y="546866"/>
                    <a:pt x="1856032" y="546866"/>
                  </a:cubicBezTo>
                  <a:cubicBezTo>
                    <a:pt x="1847533" y="546866"/>
                    <a:pt x="1839034" y="546125"/>
                    <a:pt x="1831273" y="544272"/>
                  </a:cubicBezTo>
                  <a:cubicBezTo>
                    <a:pt x="1823144" y="542419"/>
                    <a:pt x="1816122" y="539455"/>
                    <a:pt x="1810210" y="535008"/>
                  </a:cubicBezTo>
                  <a:cubicBezTo>
                    <a:pt x="1803928" y="530932"/>
                    <a:pt x="1799124" y="525374"/>
                    <a:pt x="1795428" y="518703"/>
                  </a:cubicBezTo>
                  <a:cubicBezTo>
                    <a:pt x="1791733" y="511663"/>
                    <a:pt x="1789885" y="503510"/>
                    <a:pt x="1789516" y="493505"/>
                  </a:cubicBezTo>
                  <a:lnTo>
                    <a:pt x="1815383" y="493505"/>
                  </a:lnTo>
                  <a:cubicBezTo>
                    <a:pt x="1815383" y="499434"/>
                    <a:pt x="1816862" y="504251"/>
                    <a:pt x="1819079" y="508328"/>
                  </a:cubicBezTo>
                  <a:cubicBezTo>
                    <a:pt x="1821665" y="512033"/>
                    <a:pt x="1824991" y="515368"/>
                    <a:pt x="1828687" y="517592"/>
                  </a:cubicBezTo>
                  <a:cubicBezTo>
                    <a:pt x="1832752" y="520186"/>
                    <a:pt x="1837186" y="521668"/>
                    <a:pt x="1842360" y="522780"/>
                  </a:cubicBezTo>
                  <a:cubicBezTo>
                    <a:pt x="1847163" y="523891"/>
                    <a:pt x="1852337" y="524262"/>
                    <a:pt x="1857510" y="524262"/>
                  </a:cubicBezTo>
                  <a:cubicBezTo>
                    <a:pt x="1861575" y="524262"/>
                    <a:pt x="1866010" y="523891"/>
                    <a:pt x="1870444" y="523521"/>
                  </a:cubicBezTo>
                  <a:cubicBezTo>
                    <a:pt x="1874879" y="522780"/>
                    <a:pt x="1878944" y="521668"/>
                    <a:pt x="1882639" y="519815"/>
                  </a:cubicBezTo>
                  <a:cubicBezTo>
                    <a:pt x="1886704" y="518333"/>
                    <a:pt x="1889660" y="516109"/>
                    <a:pt x="1892247" y="512774"/>
                  </a:cubicBezTo>
                  <a:cubicBezTo>
                    <a:pt x="1894464" y="509810"/>
                    <a:pt x="1895942" y="505734"/>
                    <a:pt x="1895942" y="500546"/>
                  </a:cubicBezTo>
                  <a:cubicBezTo>
                    <a:pt x="1895942" y="493876"/>
                    <a:pt x="1893355" y="489058"/>
                    <a:pt x="1888182" y="485353"/>
                  </a:cubicBezTo>
                  <a:cubicBezTo>
                    <a:pt x="1883008" y="482018"/>
                    <a:pt x="1876726" y="479053"/>
                    <a:pt x="1868966" y="477200"/>
                  </a:cubicBezTo>
                  <a:cubicBezTo>
                    <a:pt x="1861575" y="474977"/>
                    <a:pt x="1853076" y="473124"/>
                    <a:pt x="1844207" y="471271"/>
                  </a:cubicBezTo>
                  <a:cubicBezTo>
                    <a:pt x="1835338" y="469418"/>
                    <a:pt x="1826839" y="467195"/>
                    <a:pt x="1819448" y="463860"/>
                  </a:cubicBezTo>
                  <a:cubicBezTo>
                    <a:pt x="1811688" y="460895"/>
                    <a:pt x="1805406" y="456449"/>
                    <a:pt x="1800232" y="450520"/>
                  </a:cubicBezTo>
                  <a:cubicBezTo>
                    <a:pt x="1795428" y="444961"/>
                    <a:pt x="1792842" y="436809"/>
                    <a:pt x="1792842" y="426803"/>
                  </a:cubicBezTo>
                  <a:cubicBezTo>
                    <a:pt x="1792842" y="418651"/>
                    <a:pt x="1794320" y="411981"/>
                    <a:pt x="1798015" y="406422"/>
                  </a:cubicBezTo>
                  <a:cubicBezTo>
                    <a:pt x="1801711" y="400493"/>
                    <a:pt x="1806145" y="396047"/>
                    <a:pt x="1811688" y="392341"/>
                  </a:cubicBezTo>
                  <a:cubicBezTo>
                    <a:pt x="1817231" y="388635"/>
                    <a:pt x="1823513" y="386041"/>
                    <a:pt x="1830534" y="384559"/>
                  </a:cubicBezTo>
                  <a:cubicBezTo>
                    <a:pt x="1837556" y="382706"/>
                    <a:pt x="1844577" y="381965"/>
                    <a:pt x="1851598" y="381965"/>
                  </a:cubicBezTo>
                  <a:close/>
                  <a:moveTo>
                    <a:pt x="1535854" y="381965"/>
                  </a:moveTo>
                  <a:cubicBezTo>
                    <a:pt x="1548430" y="381965"/>
                    <a:pt x="1559526" y="383818"/>
                    <a:pt x="1568772" y="388265"/>
                  </a:cubicBezTo>
                  <a:cubicBezTo>
                    <a:pt x="1578389" y="392341"/>
                    <a:pt x="1586156" y="398270"/>
                    <a:pt x="1592813" y="405682"/>
                  </a:cubicBezTo>
                  <a:cubicBezTo>
                    <a:pt x="1599471" y="413093"/>
                    <a:pt x="1604279" y="421986"/>
                    <a:pt x="1607608" y="431991"/>
                  </a:cubicBezTo>
                  <a:cubicBezTo>
                    <a:pt x="1610567" y="442367"/>
                    <a:pt x="1612416" y="453114"/>
                    <a:pt x="1612416" y="464601"/>
                  </a:cubicBezTo>
                  <a:cubicBezTo>
                    <a:pt x="1612416" y="476089"/>
                    <a:pt x="1610567" y="487205"/>
                    <a:pt x="1607608" y="497211"/>
                  </a:cubicBezTo>
                  <a:cubicBezTo>
                    <a:pt x="1604279" y="507216"/>
                    <a:pt x="1599471" y="515739"/>
                    <a:pt x="1592813" y="523150"/>
                  </a:cubicBezTo>
                  <a:cubicBezTo>
                    <a:pt x="1586156" y="530561"/>
                    <a:pt x="1578389" y="536490"/>
                    <a:pt x="1568772" y="540567"/>
                  </a:cubicBezTo>
                  <a:cubicBezTo>
                    <a:pt x="1559526" y="544643"/>
                    <a:pt x="1548430" y="546866"/>
                    <a:pt x="1535854" y="546866"/>
                  </a:cubicBezTo>
                  <a:cubicBezTo>
                    <a:pt x="1523279" y="546866"/>
                    <a:pt x="1512183" y="544643"/>
                    <a:pt x="1502937" y="540567"/>
                  </a:cubicBezTo>
                  <a:cubicBezTo>
                    <a:pt x="1493320" y="536490"/>
                    <a:pt x="1485183" y="530561"/>
                    <a:pt x="1478526" y="523150"/>
                  </a:cubicBezTo>
                  <a:cubicBezTo>
                    <a:pt x="1472238" y="515739"/>
                    <a:pt x="1467430" y="507216"/>
                    <a:pt x="1464101" y="497211"/>
                  </a:cubicBezTo>
                  <a:cubicBezTo>
                    <a:pt x="1460772" y="487205"/>
                    <a:pt x="1459293" y="476089"/>
                    <a:pt x="1459293" y="464601"/>
                  </a:cubicBezTo>
                  <a:cubicBezTo>
                    <a:pt x="1459293" y="453114"/>
                    <a:pt x="1460772" y="442367"/>
                    <a:pt x="1464101" y="431991"/>
                  </a:cubicBezTo>
                  <a:cubicBezTo>
                    <a:pt x="1467430" y="421986"/>
                    <a:pt x="1472238" y="413093"/>
                    <a:pt x="1478526" y="405682"/>
                  </a:cubicBezTo>
                  <a:cubicBezTo>
                    <a:pt x="1485183" y="398270"/>
                    <a:pt x="1493320" y="392341"/>
                    <a:pt x="1502937" y="388265"/>
                  </a:cubicBezTo>
                  <a:cubicBezTo>
                    <a:pt x="1512183" y="383818"/>
                    <a:pt x="1523279" y="381965"/>
                    <a:pt x="1535854" y="381965"/>
                  </a:cubicBezTo>
                  <a:close/>
                  <a:moveTo>
                    <a:pt x="1290174" y="381965"/>
                  </a:moveTo>
                  <a:cubicBezTo>
                    <a:pt x="1300146" y="381965"/>
                    <a:pt x="1309009" y="383818"/>
                    <a:pt x="1316765" y="387893"/>
                  </a:cubicBezTo>
                  <a:cubicBezTo>
                    <a:pt x="1324521" y="391969"/>
                    <a:pt x="1330430" y="399008"/>
                    <a:pt x="1333384" y="408641"/>
                  </a:cubicBezTo>
                  <a:cubicBezTo>
                    <a:pt x="1338924" y="400120"/>
                    <a:pt x="1345572" y="393451"/>
                    <a:pt x="1354435" y="389005"/>
                  </a:cubicBezTo>
                  <a:cubicBezTo>
                    <a:pt x="1362929" y="384188"/>
                    <a:pt x="1372531" y="381965"/>
                    <a:pt x="1382872" y="381965"/>
                  </a:cubicBezTo>
                  <a:cubicBezTo>
                    <a:pt x="1390628" y="381965"/>
                    <a:pt x="1398014" y="382706"/>
                    <a:pt x="1404293" y="384559"/>
                  </a:cubicBezTo>
                  <a:cubicBezTo>
                    <a:pt x="1410571" y="386041"/>
                    <a:pt x="1416111" y="389005"/>
                    <a:pt x="1420912" y="392339"/>
                  </a:cubicBezTo>
                  <a:cubicBezTo>
                    <a:pt x="1425343" y="396044"/>
                    <a:pt x="1429037" y="400861"/>
                    <a:pt x="1431622" y="406788"/>
                  </a:cubicBezTo>
                  <a:cubicBezTo>
                    <a:pt x="1433838" y="412346"/>
                    <a:pt x="1435315" y="419385"/>
                    <a:pt x="1435315" y="427536"/>
                  </a:cubicBezTo>
                  <a:lnTo>
                    <a:pt x="1435315" y="543501"/>
                  </a:lnTo>
                  <a:lnTo>
                    <a:pt x="1409463" y="543501"/>
                  </a:lnTo>
                  <a:lnTo>
                    <a:pt x="1409463" y="439763"/>
                  </a:lnTo>
                  <a:cubicBezTo>
                    <a:pt x="1409463" y="434946"/>
                    <a:pt x="1409094" y="430500"/>
                    <a:pt x="1407986" y="426054"/>
                  </a:cubicBezTo>
                  <a:cubicBezTo>
                    <a:pt x="1407247" y="421979"/>
                    <a:pt x="1405770" y="418274"/>
                    <a:pt x="1403554" y="414939"/>
                  </a:cubicBezTo>
                  <a:cubicBezTo>
                    <a:pt x="1401338" y="411975"/>
                    <a:pt x="1398383" y="409382"/>
                    <a:pt x="1394321" y="407529"/>
                  </a:cubicBezTo>
                  <a:cubicBezTo>
                    <a:pt x="1390259" y="405677"/>
                    <a:pt x="1385088" y="404565"/>
                    <a:pt x="1378810" y="404565"/>
                  </a:cubicBezTo>
                  <a:cubicBezTo>
                    <a:pt x="1366253" y="404565"/>
                    <a:pt x="1355912" y="408270"/>
                    <a:pt x="1348895" y="415680"/>
                  </a:cubicBezTo>
                  <a:cubicBezTo>
                    <a:pt x="1341509" y="423090"/>
                    <a:pt x="1337816" y="432723"/>
                    <a:pt x="1337816" y="444949"/>
                  </a:cubicBezTo>
                  <a:lnTo>
                    <a:pt x="1337816" y="543501"/>
                  </a:lnTo>
                  <a:lnTo>
                    <a:pt x="1311964" y="543501"/>
                  </a:lnTo>
                  <a:lnTo>
                    <a:pt x="1311964" y="439763"/>
                  </a:lnTo>
                  <a:cubicBezTo>
                    <a:pt x="1311964" y="434946"/>
                    <a:pt x="1311595" y="430130"/>
                    <a:pt x="1310487" y="425684"/>
                  </a:cubicBezTo>
                  <a:cubicBezTo>
                    <a:pt x="1309748" y="421608"/>
                    <a:pt x="1307901" y="417903"/>
                    <a:pt x="1305686" y="414569"/>
                  </a:cubicBezTo>
                  <a:cubicBezTo>
                    <a:pt x="1303470" y="411605"/>
                    <a:pt x="1300515" y="409011"/>
                    <a:pt x="1296822" y="407159"/>
                  </a:cubicBezTo>
                  <a:cubicBezTo>
                    <a:pt x="1293129" y="405677"/>
                    <a:pt x="1288328" y="404565"/>
                    <a:pt x="1282419" y="404565"/>
                  </a:cubicBezTo>
                  <a:cubicBezTo>
                    <a:pt x="1274663" y="404565"/>
                    <a:pt x="1268385" y="406418"/>
                    <a:pt x="1262845" y="409382"/>
                  </a:cubicBezTo>
                  <a:cubicBezTo>
                    <a:pt x="1257675" y="412346"/>
                    <a:pt x="1253243" y="416051"/>
                    <a:pt x="1249919" y="420497"/>
                  </a:cubicBezTo>
                  <a:cubicBezTo>
                    <a:pt x="1246595" y="424572"/>
                    <a:pt x="1244010" y="429018"/>
                    <a:pt x="1242533" y="433464"/>
                  </a:cubicBezTo>
                  <a:cubicBezTo>
                    <a:pt x="1241056" y="438281"/>
                    <a:pt x="1240317" y="441986"/>
                    <a:pt x="1240317" y="444949"/>
                  </a:cubicBezTo>
                  <a:lnTo>
                    <a:pt x="1240317" y="543501"/>
                  </a:lnTo>
                  <a:lnTo>
                    <a:pt x="1214465" y="543501"/>
                  </a:lnTo>
                  <a:lnTo>
                    <a:pt x="1214465" y="385300"/>
                  </a:lnTo>
                  <a:lnTo>
                    <a:pt x="1238840" y="385300"/>
                  </a:lnTo>
                  <a:lnTo>
                    <a:pt x="1238840" y="408641"/>
                  </a:lnTo>
                  <a:lnTo>
                    <a:pt x="1239209" y="408641"/>
                  </a:lnTo>
                  <a:cubicBezTo>
                    <a:pt x="1251027" y="390857"/>
                    <a:pt x="1268016" y="381965"/>
                    <a:pt x="1290174" y="381965"/>
                  </a:cubicBezTo>
                  <a:close/>
                  <a:moveTo>
                    <a:pt x="1113925" y="381965"/>
                  </a:moveTo>
                  <a:cubicBezTo>
                    <a:pt x="1126501" y="381965"/>
                    <a:pt x="1137597" y="383818"/>
                    <a:pt x="1146843" y="388265"/>
                  </a:cubicBezTo>
                  <a:cubicBezTo>
                    <a:pt x="1156460" y="392341"/>
                    <a:pt x="1164597" y="398270"/>
                    <a:pt x="1170884" y="405682"/>
                  </a:cubicBezTo>
                  <a:cubicBezTo>
                    <a:pt x="1177542" y="413093"/>
                    <a:pt x="1182350" y="421986"/>
                    <a:pt x="1185679" y="431991"/>
                  </a:cubicBezTo>
                  <a:cubicBezTo>
                    <a:pt x="1189008" y="442367"/>
                    <a:pt x="1190487" y="453114"/>
                    <a:pt x="1190487" y="464601"/>
                  </a:cubicBezTo>
                  <a:cubicBezTo>
                    <a:pt x="1190487" y="476089"/>
                    <a:pt x="1189008" y="487205"/>
                    <a:pt x="1185679" y="497211"/>
                  </a:cubicBezTo>
                  <a:cubicBezTo>
                    <a:pt x="1182350" y="507216"/>
                    <a:pt x="1177542" y="515739"/>
                    <a:pt x="1170884" y="523150"/>
                  </a:cubicBezTo>
                  <a:cubicBezTo>
                    <a:pt x="1164597" y="530561"/>
                    <a:pt x="1156460" y="536490"/>
                    <a:pt x="1146843" y="540567"/>
                  </a:cubicBezTo>
                  <a:cubicBezTo>
                    <a:pt x="1137597" y="544643"/>
                    <a:pt x="1126501" y="546866"/>
                    <a:pt x="1113925" y="546866"/>
                  </a:cubicBezTo>
                  <a:cubicBezTo>
                    <a:pt x="1101350" y="546866"/>
                    <a:pt x="1090624" y="544643"/>
                    <a:pt x="1081008" y="540567"/>
                  </a:cubicBezTo>
                  <a:cubicBezTo>
                    <a:pt x="1071391" y="536490"/>
                    <a:pt x="1063254" y="530561"/>
                    <a:pt x="1056967" y="523150"/>
                  </a:cubicBezTo>
                  <a:cubicBezTo>
                    <a:pt x="1050309" y="515739"/>
                    <a:pt x="1045501" y="507216"/>
                    <a:pt x="1042172" y="497211"/>
                  </a:cubicBezTo>
                  <a:cubicBezTo>
                    <a:pt x="1038843" y="487205"/>
                    <a:pt x="1037364" y="476089"/>
                    <a:pt x="1037364" y="464601"/>
                  </a:cubicBezTo>
                  <a:cubicBezTo>
                    <a:pt x="1037364" y="453114"/>
                    <a:pt x="1038843" y="442367"/>
                    <a:pt x="1042172" y="431991"/>
                  </a:cubicBezTo>
                  <a:cubicBezTo>
                    <a:pt x="1045501" y="421986"/>
                    <a:pt x="1050309" y="413093"/>
                    <a:pt x="1056967" y="405682"/>
                  </a:cubicBezTo>
                  <a:cubicBezTo>
                    <a:pt x="1063254" y="398270"/>
                    <a:pt x="1071391" y="392341"/>
                    <a:pt x="1081008" y="388265"/>
                  </a:cubicBezTo>
                  <a:cubicBezTo>
                    <a:pt x="1090624" y="383818"/>
                    <a:pt x="1101350" y="381965"/>
                    <a:pt x="1113925" y="381965"/>
                  </a:cubicBezTo>
                  <a:close/>
                  <a:moveTo>
                    <a:pt x="959747" y="381965"/>
                  </a:moveTo>
                  <a:cubicBezTo>
                    <a:pt x="970124" y="381965"/>
                    <a:pt x="978648" y="383077"/>
                    <a:pt x="985690" y="386041"/>
                  </a:cubicBezTo>
                  <a:cubicBezTo>
                    <a:pt x="992731" y="389005"/>
                    <a:pt x="998291" y="393080"/>
                    <a:pt x="1002738" y="397897"/>
                  </a:cubicBezTo>
                  <a:cubicBezTo>
                    <a:pt x="1006815" y="403083"/>
                    <a:pt x="1009780" y="409011"/>
                    <a:pt x="1011633" y="416051"/>
                  </a:cubicBezTo>
                  <a:cubicBezTo>
                    <a:pt x="1013486" y="423090"/>
                    <a:pt x="1014227" y="430871"/>
                    <a:pt x="1014227" y="439392"/>
                  </a:cubicBezTo>
                  <a:lnTo>
                    <a:pt x="1014227" y="543501"/>
                  </a:lnTo>
                  <a:lnTo>
                    <a:pt x="988284" y="543501"/>
                  </a:lnTo>
                  <a:lnTo>
                    <a:pt x="988284" y="436428"/>
                  </a:lnTo>
                  <a:cubicBezTo>
                    <a:pt x="988284" y="426795"/>
                    <a:pt x="985319" y="419015"/>
                    <a:pt x="979760" y="413457"/>
                  </a:cubicBezTo>
                  <a:cubicBezTo>
                    <a:pt x="973830" y="407529"/>
                    <a:pt x="966047" y="404565"/>
                    <a:pt x="956040" y="404565"/>
                  </a:cubicBezTo>
                  <a:cubicBezTo>
                    <a:pt x="948258" y="404565"/>
                    <a:pt x="941216" y="406047"/>
                    <a:pt x="935286" y="408270"/>
                  </a:cubicBezTo>
                  <a:cubicBezTo>
                    <a:pt x="929727" y="410864"/>
                    <a:pt x="924909" y="414198"/>
                    <a:pt x="920832" y="418644"/>
                  </a:cubicBezTo>
                  <a:cubicBezTo>
                    <a:pt x="917126" y="423090"/>
                    <a:pt x="914161" y="428648"/>
                    <a:pt x="912308" y="434576"/>
                  </a:cubicBezTo>
                  <a:cubicBezTo>
                    <a:pt x="910455" y="440504"/>
                    <a:pt x="909343" y="447172"/>
                    <a:pt x="909343" y="454212"/>
                  </a:cubicBezTo>
                  <a:lnTo>
                    <a:pt x="909343" y="543501"/>
                  </a:lnTo>
                  <a:lnTo>
                    <a:pt x="883400" y="543501"/>
                  </a:lnTo>
                  <a:lnTo>
                    <a:pt x="883400" y="385300"/>
                  </a:lnTo>
                  <a:lnTo>
                    <a:pt x="907861" y="385300"/>
                  </a:lnTo>
                  <a:lnTo>
                    <a:pt x="907861" y="410493"/>
                  </a:lnTo>
                  <a:lnTo>
                    <a:pt x="908231" y="410493"/>
                  </a:lnTo>
                  <a:cubicBezTo>
                    <a:pt x="919350" y="391228"/>
                    <a:pt x="936398" y="381965"/>
                    <a:pt x="959747" y="381965"/>
                  </a:cubicBezTo>
                  <a:close/>
                  <a:moveTo>
                    <a:pt x="782861" y="381965"/>
                  </a:moveTo>
                  <a:cubicBezTo>
                    <a:pt x="795437" y="381965"/>
                    <a:pt x="806533" y="383818"/>
                    <a:pt x="815779" y="388265"/>
                  </a:cubicBezTo>
                  <a:cubicBezTo>
                    <a:pt x="825396" y="392341"/>
                    <a:pt x="833533" y="398270"/>
                    <a:pt x="839820" y="405682"/>
                  </a:cubicBezTo>
                  <a:cubicBezTo>
                    <a:pt x="846478" y="413093"/>
                    <a:pt x="851286" y="421986"/>
                    <a:pt x="854615" y="431991"/>
                  </a:cubicBezTo>
                  <a:cubicBezTo>
                    <a:pt x="857944" y="442367"/>
                    <a:pt x="859423" y="453114"/>
                    <a:pt x="859423" y="464601"/>
                  </a:cubicBezTo>
                  <a:cubicBezTo>
                    <a:pt x="859423" y="476089"/>
                    <a:pt x="857944" y="487205"/>
                    <a:pt x="854615" y="497211"/>
                  </a:cubicBezTo>
                  <a:cubicBezTo>
                    <a:pt x="851286" y="507216"/>
                    <a:pt x="846478" y="515739"/>
                    <a:pt x="839820" y="523150"/>
                  </a:cubicBezTo>
                  <a:cubicBezTo>
                    <a:pt x="833533" y="530561"/>
                    <a:pt x="825396" y="536490"/>
                    <a:pt x="815779" y="540567"/>
                  </a:cubicBezTo>
                  <a:cubicBezTo>
                    <a:pt x="806533" y="544643"/>
                    <a:pt x="795437" y="546866"/>
                    <a:pt x="782861" y="546866"/>
                  </a:cubicBezTo>
                  <a:cubicBezTo>
                    <a:pt x="770286" y="546866"/>
                    <a:pt x="759560" y="544643"/>
                    <a:pt x="749944" y="540567"/>
                  </a:cubicBezTo>
                  <a:cubicBezTo>
                    <a:pt x="740327" y="536490"/>
                    <a:pt x="732190" y="530561"/>
                    <a:pt x="725903" y="523150"/>
                  </a:cubicBezTo>
                  <a:cubicBezTo>
                    <a:pt x="719245" y="515739"/>
                    <a:pt x="714437" y="507216"/>
                    <a:pt x="711108" y="497211"/>
                  </a:cubicBezTo>
                  <a:cubicBezTo>
                    <a:pt x="707779" y="487205"/>
                    <a:pt x="706300" y="476089"/>
                    <a:pt x="706300" y="464601"/>
                  </a:cubicBezTo>
                  <a:cubicBezTo>
                    <a:pt x="706300" y="453114"/>
                    <a:pt x="707779" y="442367"/>
                    <a:pt x="711108" y="431991"/>
                  </a:cubicBezTo>
                  <a:cubicBezTo>
                    <a:pt x="714437" y="421986"/>
                    <a:pt x="719245" y="413093"/>
                    <a:pt x="725903" y="405682"/>
                  </a:cubicBezTo>
                  <a:cubicBezTo>
                    <a:pt x="732190" y="398270"/>
                    <a:pt x="740327" y="392341"/>
                    <a:pt x="749944" y="388265"/>
                  </a:cubicBezTo>
                  <a:cubicBezTo>
                    <a:pt x="759560" y="383818"/>
                    <a:pt x="770286" y="381965"/>
                    <a:pt x="782861" y="381965"/>
                  </a:cubicBezTo>
                  <a:close/>
                  <a:moveTo>
                    <a:pt x="359040" y="351676"/>
                  </a:moveTo>
                  <a:lnTo>
                    <a:pt x="322231" y="453478"/>
                  </a:lnTo>
                  <a:lnTo>
                    <a:pt x="395848" y="453478"/>
                  </a:lnTo>
                  <a:lnTo>
                    <a:pt x="359776" y="351676"/>
                  </a:lnTo>
                  <a:close/>
                  <a:moveTo>
                    <a:pt x="78008" y="348311"/>
                  </a:moveTo>
                  <a:cubicBezTo>
                    <a:pt x="71757" y="348311"/>
                    <a:pt x="66241" y="350172"/>
                    <a:pt x="60726" y="353894"/>
                  </a:cubicBezTo>
                  <a:cubicBezTo>
                    <a:pt x="55578" y="357617"/>
                    <a:pt x="53004" y="363572"/>
                    <a:pt x="53004" y="371761"/>
                  </a:cubicBezTo>
                  <a:cubicBezTo>
                    <a:pt x="53004" y="374739"/>
                    <a:pt x="53740" y="378089"/>
                    <a:pt x="54843" y="381439"/>
                  </a:cubicBezTo>
                  <a:cubicBezTo>
                    <a:pt x="56313" y="384790"/>
                    <a:pt x="57784" y="387767"/>
                    <a:pt x="59991" y="391117"/>
                  </a:cubicBezTo>
                  <a:cubicBezTo>
                    <a:pt x="61829" y="394095"/>
                    <a:pt x="64035" y="397445"/>
                    <a:pt x="66609" y="400423"/>
                  </a:cubicBezTo>
                  <a:cubicBezTo>
                    <a:pt x="69183" y="403401"/>
                    <a:pt x="71389" y="406751"/>
                    <a:pt x="73963" y="409729"/>
                  </a:cubicBezTo>
                  <a:cubicBezTo>
                    <a:pt x="76905" y="407495"/>
                    <a:pt x="80214" y="405262"/>
                    <a:pt x="83523" y="403029"/>
                  </a:cubicBezTo>
                  <a:cubicBezTo>
                    <a:pt x="87200" y="400423"/>
                    <a:pt x="90142" y="397818"/>
                    <a:pt x="93083" y="394468"/>
                  </a:cubicBezTo>
                  <a:cubicBezTo>
                    <a:pt x="95657" y="391490"/>
                    <a:pt x="98231" y="388140"/>
                    <a:pt x="100069" y="384417"/>
                  </a:cubicBezTo>
                  <a:cubicBezTo>
                    <a:pt x="101908" y="380695"/>
                    <a:pt x="102643" y="376228"/>
                    <a:pt x="102643" y="371761"/>
                  </a:cubicBezTo>
                  <a:cubicBezTo>
                    <a:pt x="102643" y="365061"/>
                    <a:pt x="100437" y="359850"/>
                    <a:pt x="96024" y="355011"/>
                  </a:cubicBezTo>
                  <a:cubicBezTo>
                    <a:pt x="91612" y="350544"/>
                    <a:pt x="85361" y="348311"/>
                    <a:pt x="78008" y="348311"/>
                  </a:cubicBezTo>
                  <a:close/>
                  <a:moveTo>
                    <a:pt x="641666" y="338636"/>
                  </a:moveTo>
                  <a:lnTo>
                    <a:pt x="667626" y="338636"/>
                  </a:lnTo>
                  <a:lnTo>
                    <a:pt x="667626" y="385600"/>
                  </a:lnTo>
                  <a:lnTo>
                    <a:pt x="699148" y="385600"/>
                  </a:lnTo>
                  <a:lnTo>
                    <a:pt x="699148" y="408527"/>
                  </a:lnTo>
                  <a:lnTo>
                    <a:pt x="667626" y="408527"/>
                  </a:lnTo>
                  <a:lnTo>
                    <a:pt x="667626" y="506522"/>
                  </a:lnTo>
                  <a:cubicBezTo>
                    <a:pt x="667626" y="509480"/>
                    <a:pt x="667997" y="512069"/>
                    <a:pt x="668367" y="513918"/>
                  </a:cubicBezTo>
                  <a:cubicBezTo>
                    <a:pt x="668738" y="515767"/>
                    <a:pt x="669851" y="517246"/>
                    <a:pt x="671334" y="518355"/>
                  </a:cubicBezTo>
                  <a:cubicBezTo>
                    <a:pt x="672818" y="519095"/>
                    <a:pt x="674672" y="519835"/>
                    <a:pt x="677268" y="520204"/>
                  </a:cubicBezTo>
                  <a:cubicBezTo>
                    <a:pt x="679864" y="520574"/>
                    <a:pt x="683201" y="520574"/>
                    <a:pt x="687281" y="520574"/>
                  </a:cubicBezTo>
                  <a:lnTo>
                    <a:pt x="699148" y="520574"/>
                  </a:lnTo>
                  <a:lnTo>
                    <a:pt x="699148" y="543501"/>
                  </a:lnTo>
                  <a:lnTo>
                    <a:pt x="679122" y="543501"/>
                  </a:lnTo>
                  <a:cubicBezTo>
                    <a:pt x="672447" y="543501"/>
                    <a:pt x="666884" y="543131"/>
                    <a:pt x="662063" y="542022"/>
                  </a:cubicBezTo>
                  <a:cubicBezTo>
                    <a:pt x="657242" y="541282"/>
                    <a:pt x="653162" y="539434"/>
                    <a:pt x="650196" y="537215"/>
                  </a:cubicBezTo>
                  <a:cubicBezTo>
                    <a:pt x="647229" y="534626"/>
                    <a:pt x="645004" y="531298"/>
                    <a:pt x="643891" y="526861"/>
                  </a:cubicBezTo>
                  <a:cubicBezTo>
                    <a:pt x="642408" y="522423"/>
                    <a:pt x="641666" y="516506"/>
                    <a:pt x="641666" y="509111"/>
                  </a:cubicBezTo>
                  <a:lnTo>
                    <a:pt x="641666" y="408527"/>
                  </a:lnTo>
                  <a:lnTo>
                    <a:pt x="614594" y="408527"/>
                  </a:lnTo>
                  <a:lnTo>
                    <a:pt x="614594" y="385600"/>
                  </a:lnTo>
                  <a:lnTo>
                    <a:pt x="641666" y="385600"/>
                  </a:lnTo>
                  <a:close/>
                  <a:moveTo>
                    <a:pt x="2735595" y="325595"/>
                  </a:moveTo>
                  <a:lnTo>
                    <a:pt x="2761256" y="325595"/>
                  </a:lnTo>
                  <a:lnTo>
                    <a:pt x="2761256" y="543500"/>
                  </a:lnTo>
                  <a:lnTo>
                    <a:pt x="2735595" y="543500"/>
                  </a:lnTo>
                  <a:close/>
                  <a:moveTo>
                    <a:pt x="2517690" y="325595"/>
                  </a:moveTo>
                  <a:lnTo>
                    <a:pt x="2543771" y="325595"/>
                  </a:lnTo>
                  <a:lnTo>
                    <a:pt x="2543771" y="357565"/>
                  </a:lnTo>
                  <a:lnTo>
                    <a:pt x="2517690" y="357565"/>
                  </a:lnTo>
                  <a:close/>
                  <a:moveTo>
                    <a:pt x="2354892" y="325595"/>
                  </a:moveTo>
                  <a:lnTo>
                    <a:pt x="2380752" y="325595"/>
                  </a:lnTo>
                  <a:lnTo>
                    <a:pt x="2380752" y="408836"/>
                  </a:lnTo>
                  <a:lnTo>
                    <a:pt x="2381121" y="408836"/>
                  </a:lnTo>
                  <a:cubicBezTo>
                    <a:pt x="2383338" y="404026"/>
                    <a:pt x="2386293" y="399957"/>
                    <a:pt x="2389618" y="396627"/>
                  </a:cubicBezTo>
                  <a:cubicBezTo>
                    <a:pt x="2393312" y="393297"/>
                    <a:pt x="2397376" y="390338"/>
                    <a:pt x="2402178" y="388118"/>
                  </a:cubicBezTo>
                  <a:cubicBezTo>
                    <a:pt x="2406611" y="386268"/>
                    <a:pt x="2411414" y="384418"/>
                    <a:pt x="2416586" y="383679"/>
                  </a:cubicBezTo>
                  <a:cubicBezTo>
                    <a:pt x="2421388" y="382569"/>
                    <a:pt x="2426191" y="382199"/>
                    <a:pt x="2430993" y="382199"/>
                  </a:cubicBezTo>
                  <a:cubicBezTo>
                    <a:pt x="2441337" y="382199"/>
                    <a:pt x="2449834" y="383309"/>
                    <a:pt x="2456853" y="386268"/>
                  </a:cubicBezTo>
                  <a:cubicBezTo>
                    <a:pt x="2463872" y="389228"/>
                    <a:pt x="2469414" y="393297"/>
                    <a:pt x="2473477" y="398107"/>
                  </a:cubicBezTo>
                  <a:cubicBezTo>
                    <a:pt x="2477910" y="403286"/>
                    <a:pt x="2480866" y="409206"/>
                    <a:pt x="2482713" y="416235"/>
                  </a:cubicBezTo>
                  <a:cubicBezTo>
                    <a:pt x="2484191" y="423264"/>
                    <a:pt x="2485299" y="431033"/>
                    <a:pt x="2485299" y="439542"/>
                  </a:cubicBezTo>
                  <a:lnTo>
                    <a:pt x="2485299" y="543500"/>
                  </a:lnTo>
                  <a:lnTo>
                    <a:pt x="2459439" y="543500"/>
                  </a:lnTo>
                  <a:lnTo>
                    <a:pt x="2459439" y="436583"/>
                  </a:lnTo>
                  <a:cubicBezTo>
                    <a:pt x="2459439" y="426964"/>
                    <a:pt x="2456484" y="419195"/>
                    <a:pt x="2450573" y="413645"/>
                  </a:cubicBezTo>
                  <a:cubicBezTo>
                    <a:pt x="2445032" y="407726"/>
                    <a:pt x="2437274" y="404766"/>
                    <a:pt x="2427299" y="404766"/>
                  </a:cubicBezTo>
                  <a:cubicBezTo>
                    <a:pt x="2419172" y="404766"/>
                    <a:pt x="2412522" y="406246"/>
                    <a:pt x="2406611" y="408466"/>
                  </a:cubicBezTo>
                  <a:cubicBezTo>
                    <a:pt x="2401070" y="411055"/>
                    <a:pt x="2395898" y="414385"/>
                    <a:pt x="2392204" y="418825"/>
                  </a:cubicBezTo>
                  <a:cubicBezTo>
                    <a:pt x="2388510" y="423264"/>
                    <a:pt x="2385554" y="428813"/>
                    <a:pt x="2383707" y="434733"/>
                  </a:cubicBezTo>
                  <a:cubicBezTo>
                    <a:pt x="2381490" y="440652"/>
                    <a:pt x="2380752" y="447311"/>
                    <a:pt x="2380752" y="454340"/>
                  </a:cubicBezTo>
                  <a:lnTo>
                    <a:pt x="2380752" y="543500"/>
                  </a:lnTo>
                  <a:lnTo>
                    <a:pt x="2354892" y="543500"/>
                  </a:lnTo>
                  <a:close/>
                  <a:moveTo>
                    <a:pt x="2010787" y="325595"/>
                  </a:moveTo>
                  <a:lnTo>
                    <a:pt x="2042337" y="325595"/>
                  </a:lnTo>
                  <a:lnTo>
                    <a:pt x="2104596" y="514474"/>
                  </a:lnTo>
                  <a:lnTo>
                    <a:pt x="2105016" y="514474"/>
                  </a:lnTo>
                  <a:lnTo>
                    <a:pt x="2167696" y="325595"/>
                  </a:lnTo>
                  <a:lnTo>
                    <a:pt x="2197984" y="325595"/>
                  </a:lnTo>
                  <a:lnTo>
                    <a:pt x="2120581" y="543500"/>
                  </a:lnTo>
                  <a:lnTo>
                    <a:pt x="2087348" y="543500"/>
                  </a:lnTo>
                  <a:close/>
                  <a:moveTo>
                    <a:pt x="343686" y="325595"/>
                  </a:moveTo>
                  <a:lnTo>
                    <a:pt x="376076" y="325595"/>
                  </a:lnTo>
                  <a:lnTo>
                    <a:pt x="461051" y="543500"/>
                  </a:lnTo>
                  <a:lnTo>
                    <a:pt x="428660" y="543500"/>
                  </a:lnTo>
                  <a:lnTo>
                    <a:pt x="405103" y="477876"/>
                  </a:lnTo>
                  <a:lnTo>
                    <a:pt x="312977" y="477876"/>
                  </a:lnTo>
                  <a:lnTo>
                    <a:pt x="288578" y="543500"/>
                  </a:lnTo>
                  <a:lnTo>
                    <a:pt x="259131" y="543500"/>
                  </a:lnTo>
                  <a:close/>
                  <a:moveTo>
                    <a:pt x="76190" y="325595"/>
                  </a:moveTo>
                  <a:cubicBezTo>
                    <a:pt x="82848" y="325595"/>
                    <a:pt x="89135" y="326335"/>
                    <a:pt x="95792" y="328185"/>
                  </a:cubicBezTo>
                  <a:cubicBezTo>
                    <a:pt x="102080" y="330035"/>
                    <a:pt x="107628" y="332995"/>
                    <a:pt x="112806" y="336695"/>
                  </a:cubicBezTo>
                  <a:cubicBezTo>
                    <a:pt x="117614" y="340396"/>
                    <a:pt x="121312" y="345206"/>
                    <a:pt x="124271" y="350756"/>
                  </a:cubicBezTo>
                  <a:cubicBezTo>
                    <a:pt x="127230" y="356306"/>
                    <a:pt x="128709" y="362967"/>
                    <a:pt x="128709" y="369997"/>
                  </a:cubicBezTo>
                  <a:cubicBezTo>
                    <a:pt x="128709" y="376657"/>
                    <a:pt x="127600" y="382578"/>
                    <a:pt x="125381" y="388129"/>
                  </a:cubicBezTo>
                  <a:cubicBezTo>
                    <a:pt x="123162" y="394049"/>
                    <a:pt x="120203" y="398859"/>
                    <a:pt x="116134" y="403669"/>
                  </a:cubicBezTo>
                  <a:cubicBezTo>
                    <a:pt x="112436" y="408480"/>
                    <a:pt x="107998" y="412550"/>
                    <a:pt x="103190" y="416250"/>
                  </a:cubicBezTo>
                  <a:cubicBezTo>
                    <a:pt x="98382" y="420320"/>
                    <a:pt x="93204" y="423650"/>
                    <a:pt x="88026" y="426610"/>
                  </a:cubicBezTo>
                  <a:lnTo>
                    <a:pt x="127230" y="474713"/>
                  </a:lnTo>
                  <a:cubicBezTo>
                    <a:pt x="131298" y="463242"/>
                    <a:pt x="133518" y="451772"/>
                    <a:pt x="134257" y="440671"/>
                  </a:cubicBezTo>
                  <a:lnTo>
                    <a:pt x="159037" y="440671"/>
                  </a:lnTo>
                  <a:cubicBezTo>
                    <a:pt x="158298" y="447331"/>
                    <a:pt x="157928" y="452882"/>
                    <a:pt x="157188" y="457322"/>
                  </a:cubicBezTo>
                  <a:cubicBezTo>
                    <a:pt x="156449" y="461762"/>
                    <a:pt x="155339" y="466202"/>
                    <a:pt x="154229" y="469903"/>
                  </a:cubicBezTo>
                  <a:cubicBezTo>
                    <a:pt x="153120" y="473973"/>
                    <a:pt x="151640" y="477673"/>
                    <a:pt x="150161" y="481373"/>
                  </a:cubicBezTo>
                  <a:cubicBezTo>
                    <a:pt x="148682" y="485073"/>
                    <a:pt x="146462" y="489513"/>
                    <a:pt x="144243" y="494324"/>
                  </a:cubicBezTo>
                  <a:lnTo>
                    <a:pt x="186777" y="543536"/>
                  </a:lnTo>
                  <a:lnTo>
                    <a:pt x="152750" y="543536"/>
                  </a:lnTo>
                  <a:lnTo>
                    <a:pt x="129819" y="516525"/>
                  </a:lnTo>
                  <a:cubicBezTo>
                    <a:pt x="123162" y="526515"/>
                    <a:pt x="114285" y="534286"/>
                    <a:pt x="103190" y="539096"/>
                  </a:cubicBezTo>
                  <a:cubicBezTo>
                    <a:pt x="91724" y="544276"/>
                    <a:pt x="80259" y="546866"/>
                    <a:pt x="68054" y="546866"/>
                  </a:cubicBezTo>
                  <a:cubicBezTo>
                    <a:pt x="53629" y="546866"/>
                    <a:pt x="41794" y="544646"/>
                    <a:pt x="32548" y="540206"/>
                  </a:cubicBezTo>
                  <a:cubicBezTo>
                    <a:pt x="23671" y="535766"/>
                    <a:pt x="17014" y="530216"/>
                    <a:pt x="11836" y="523925"/>
                  </a:cubicBezTo>
                  <a:cubicBezTo>
                    <a:pt x="7028" y="517635"/>
                    <a:pt x="3699" y="511344"/>
                    <a:pt x="2220" y="504314"/>
                  </a:cubicBezTo>
                  <a:cubicBezTo>
                    <a:pt x="740" y="497654"/>
                    <a:pt x="0" y="492104"/>
                    <a:pt x="0" y="487663"/>
                  </a:cubicBezTo>
                  <a:cubicBezTo>
                    <a:pt x="0" y="479153"/>
                    <a:pt x="1480" y="471753"/>
                    <a:pt x="4069" y="465092"/>
                  </a:cubicBezTo>
                  <a:cubicBezTo>
                    <a:pt x="7028" y="458432"/>
                    <a:pt x="10726" y="452882"/>
                    <a:pt x="15164" y="447701"/>
                  </a:cubicBezTo>
                  <a:cubicBezTo>
                    <a:pt x="19603" y="442521"/>
                    <a:pt x="25151" y="437711"/>
                    <a:pt x="31438" y="433641"/>
                  </a:cubicBezTo>
                  <a:cubicBezTo>
                    <a:pt x="37356" y="429201"/>
                    <a:pt x="44013" y="425500"/>
                    <a:pt x="51040" y="421800"/>
                  </a:cubicBezTo>
                  <a:cubicBezTo>
                    <a:pt x="48082" y="417360"/>
                    <a:pt x="45123" y="413290"/>
                    <a:pt x="42164" y="409590"/>
                  </a:cubicBezTo>
                  <a:cubicBezTo>
                    <a:pt x="39205" y="405519"/>
                    <a:pt x="36616" y="401819"/>
                    <a:pt x="34397" y="397749"/>
                  </a:cubicBezTo>
                  <a:cubicBezTo>
                    <a:pt x="32178" y="393679"/>
                    <a:pt x="30328" y="389608"/>
                    <a:pt x="28849" y="385168"/>
                  </a:cubicBezTo>
                  <a:cubicBezTo>
                    <a:pt x="27740" y="380727"/>
                    <a:pt x="27000" y="375917"/>
                    <a:pt x="27000" y="370367"/>
                  </a:cubicBezTo>
                  <a:cubicBezTo>
                    <a:pt x="27000" y="364447"/>
                    <a:pt x="28109" y="358896"/>
                    <a:pt x="29959" y="353346"/>
                  </a:cubicBezTo>
                  <a:cubicBezTo>
                    <a:pt x="32178" y="348166"/>
                    <a:pt x="35506" y="343356"/>
                    <a:pt x="39575" y="339286"/>
                  </a:cubicBezTo>
                  <a:cubicBezTo>
                    <a:pt x="43643" y="334845"/>
                    <a:pt x="48821" y="331515"/>
                    <a:pt x="55109" y="329295"/>
                  </a:cubicBezTo>
                  <a:cubicBezTo>
                    <a:pt x="61026" y="326705"/>
                    <a:pt x="68054" y="325595"/>
                    <a:pt x="76190" y="325595"/>
                  </a:cubicBezTo>
                  <a:close/>
                  <a:moveTo>
                    <a:pt x="2728828" y="84554"/>
                  </a:moveTo>
                  <a:cubicBezTo>
                    <a:pt x="2719922" y="84554"/>
                    <a:pt x="2712500" y="86033"/>
                    <a:pt x="2706563" y="89730"/>
                  </a:cubicBezTo>
                  <a:cubicBezTo>
                    <a:pt x="2700254" y="93057"/>
                    <a:pt x="2695430" y="97864"/>
                    <a:pt x="2691720" y="103410"/>
                  </a:cubicBezTo>
                  <a:cubicBezTo>
                    <a:pt x="2688009" y="108955"/>
                    <a:pt x="2685411" y="115610"/>
                    <a:pt x="2683927" y="123005"/>
                  </a:cubicBezTo>
                  <a:cubicBezTo>
                    <a:pt x="2682071" y="130399"/>
                    <a:pt x="2681329" y="137793"/>
                    <a:pt x="2681329" y="145558"/>
                  </a:cubicBezTo>
                  <a:cubicBezTo>
                    <a:pt x="2681329" y="152952"/>
                    <a:pt x="2682442" y="159976"/>
                    <a:pt x="2684298" y="167001"/>
                  </a:cubicBezTo>
                  <a:cubicBezTo>
                    <a:pt x="2686153" y="174026"/>
                    <a:pt x="2689122" y="180311"/>
                    <a:pt x="2693204" y="185857"/>
                  </a:cubicBezTo>
                  <a:cubicBezTo>
                    <a:pt x="2697286" y="191033"/>
                    <a:pt x="2702110" y="195469"/>
                    <a:pt x="2708418" y="198797"/>
                  </a:cubicBezTo>
                  <a:cubicBezTo>
                    <a:pt x="2714727" y="202124"/>
                    <a:pt x="2722148" y="203603"/>
                    <a:pt x="2730312" y="203603"/>
                  </a:cubicBezTo>
                  <a:cubicBezTo>
                    <a:pt x="2739218" y="203603"/>
                    <a:pt x="2746640" y="202124"/>
                    <a:pt x="2752577" y="198427"/>
                  </a:cubicBezTo>
                  <a:cubicBezTo>
                    <a:pt x="2758885" y="195100"/>
                    <a:pt x="2763709" y="190663"/>
                    <a:pt x="2767792" y="185117"/>
                  </a:cubicBezTo>
                  <a:cubicBezTo>
                    <a:pt x="2771502" y="179202"/>
                    <a:pt x="2774471" y="172916"/>
                    <a:pt x="2776326" y="165892"/>
                  </a:cubicBezTo>
                  <a:cubicBezTo>
                    <a:pt x="2777811" y="158867"/>
                    <a:pt x="2778924" y="151473"/>
                    <a:pt x="2778924" y="144079"/>
                  </a:cubicBezTo>
                  <a:cubicBezTo>
                    <a:pt x="2778924" y="136684"/>
                    <a:pt x="2777811" y="128920"/>
                    <a:pt x="2775955" y="121895"/>
                  </a:cubicBezTo>
                  <a:cubicBezTo>
                    <a:pt x="2774100" y="114501"/>
                    <a:pt x="2771131" y="108216"/>
                    <a:pt x="2767420" y="102670"/>
                  </a:cubicBezTo>
                  <a:cubicBezTo>
                    <a:pt x="2763338" y="97124"/>
                    <a:pt x="2758143" y="92688"/>
                    <a:pt x="2751835" y="89360"/>
                  </a:cubicBezTo>
                  <a:cubicBezTo>
                    <a:pt x="2745527" y="86033"/>
                    <a:pt x="2737734" y="84554"/>
                    <a:pt x="2728828" y="84554"/>
                  </a:cubicBezTo>
                  <a:close/>
                  <a:moveTo>
                    <a:pt x="2567354" y="84554"/>
                  </a:moveTo>
                  <a:cubicBezTo>
                    <a:pt x="2560709" y="84554"/>
                    <a:pt x="2554803" y="85658"/>
                    <a:pt x="2549265" y="87866"/>
                  </a:cubicBezTo>
                  <a:cubicBezTo>
                    <a:pt x="2543728" y="90443"/>
                    <a:pt x="2539298" y="93388"/>
                    <a:pt x="2535238" y="97436"/>
                  </a:cubicBezTo>
                  <a:cubicBezTo>
                    <a:pt x="2531546" y="101485"/>
                    <a:pt x="2528593" y="106270"/>
                    <a:pt x="2526378" y="111792"/>
                  </a:cubicBezTo>
                  <a:cubicBezTo>
                    <a:pt x="2524163" y="116945"/>
                    <a:pt x="2522686" y="122834"/>
                    <a:pt x="2522317" y="128724"/>
                  </a:cubicBezTo>
                  <a:lnTo>
                    <a:pt x="2612761" y="128724"/>
                  </a:lnTo>
                  <a:cubicBezTo>
                    <a:pt x="2612391" y="122834"/>
                    <a:pt x="2610915" y="116945"/>
                    <a:pt x="2608700" y="111424"/>
                  </a:cubicBezTo>
                  <a:cubicBezTo>
                    <a:pt x="2606116" y="105902"/>
                    <a:pt x="2603163" y="101485"/>
                    <a:pt x="2599102" y="97436"/>
                  </a:cubicBezTo>
                  <a:cubicBezTo>
                    <a:pt x="2595410" y="93388"/>
                    <a:pt x="2590611" y="90443"/>
                    <a:pt x="2585074" y="87866"/>
                  </a:cubicBezTo>
                  <a:cubicBezTo>
                    <a:pt x="2579906" y="85658"/>
                    <a:pt x="2573999" y="84554"/>
                    <a:pt x="2567354" y="84554"/>
                  </a:cubicBezTo>
                  <a:close/>
                  <a:moveTo>
                    <a:pt x="2166619" y="84554"/>
                  </a:moveTo>
                  <a:cubicBezTo>
                    <a:pt x="2159572" y="84554"/>
                    <a:pt x="2153638" y="85658"/>
                    <a:pt x="2148075" y="87866"/>
                  </a:cubicBezTo>
                  <a:cubicBezTo>
                    <a:pt x="2142883" y="90443"/>
                    <a:pt x="2138061" y="93388"/>
                    <a:pt x="2134353" y="97436"/>
                  </a:cubicBezTo>
                  <a:cubicBezTo>
                    <a:pt x="2130273" y="101485"/>
                    <a:pt x="2127306" y="106270"/>
                    <a:pt x="2125081" y="111792"/>
                  </a:cubicBezTo>
                  <a:cubicBezTo>
                    <a:pt x="2122856" y="116945"/>
                    <a:pt x="2121743" y="122834"/>
                    <a:pt x="2121001" y="128724"/>
                  </a:cubicBezTo>
                  <a:lnTo>
                    <a:pt x="2211865" y="128724"/>
                  </a:lnTo>
                  <a:cubicBezTo>
                    <a:pt x="2211494" y="122834"/>
                    <a:pt x="2210382" y="116945"/>
                    <a:pt x="2207786" y="111424"/>
                  </a:cubicBezTo>
                  <a:cubicBezTo>
                    <a:pt x="2205561" y="105902"/>
                    <a:pt x="2202223" y="101485"/>
                    <a:pt x="2198514" y="97436"/>
                  </a:cubicBezTo>
                  <a:cubicBezTo>
                    <a:pt x="2194434" y="93388"/>
                    <a:pt x="2189613" y="90443"/>
                    <a:pt x="2184421" y="87866"/>
                  </a:cubicBezTo>
                  <a:cubicBezTo>
                    <a:pt x="2178858" y="85658"/>
                    <a:pt x="2172924" y="84554"/>
                    <a:pt x="2166619" y="84554"/>
                  </a:cubicBezTo>
                  <a:close/>
                  <a:moveTo>
                    <a:pt x="1677223" y="84554"/>
                  </a:moveTo>
                  <a:cubicBezTo>
                    <a:pt x="1670566" y="84554"/>
                    <a:pt x="1664278" y="85663"/>
                    <a:pt x="1658360" y="88621"/>
                  </a:cubicBezTo>
                  <a:cubicBezTo>
                    <a:pt x="1652442" y="91208"/>
                    <a:pt x="1647264" y="94905"/>
                    <a:pt x="1642456" y="100082"/>
                  </a:cubicBezTo>
                  <a:cubicBezTo>
                    <a:pt x="1638017" y="105258"/>
                    <a:pt x="1634689" y="111543"/>
                    <a:pt x="1632099" y="118937"/>
                  </a:cubicBezTo>
                  <a:cubicBezTo>
                    <a:pt x="1629511" y="126332"/>
                    <a:pt x="1628401" y="134835"/>
                    <a:pt x="1628401" y="144078"/>
                  </a:cubicBezTo>
                  <a:cubicBezTo>
                    <a:pt x="1628401" y="153691"/>
                    <a:pt x="1629511" y="162194"/>
                    <a:pt x="1632099" y="169588"/>
                  </a:cubicBezTo>
                  <a:cubicBezTo>
                    <a:pt x="1634689" y="176983"/>
                    <a:pt x="1638017" y="183268"/>
                    <a:pt x="1642456" y="188444"/>
                  </a:cubicBezTo>
                  <a:cubicBezTo>
                    <a:pt x="1647264" y="193250"/>
                    <a:pt x="1652442" y="196947"/>
                    <a:pt x="1658360" y="199905"/>
                  </a:cubicBezTo>
                  <a:cubicBezTo>
                    <a:pt x="1664278" y="202493"/>
                    <a:pt x="1670566" y="203602"/>
                    <a:pt x="1677223" y="203602"/>
                  </a:cubicBezTo>
                  <a:cubicBezTo>
                    <a:pt x="1684251" y="203602"/>
                    <a:pt x="1690539" y="202493"/>
                    <a:pt x="1696457" y="199905"/>
                  </a:cubicBezTo>
                  <a:cubicBezTo>
                    <a:pt x="1702375" y="196947"/>
                    <a:pt x="1707553" y="193250"/>
                    <a:pt x="1712361" y="188444"/>
                  </a:cubicBezTo>
                  <a:cubicBezTo>
                    <a:pt x="1716799" y="183268"/>
                    <a:pt x="1720128" y="176983"/>
                    <a:pt x="1722717" y="169588"/>
                  </a:cubicBezTo>
                  <a:cubicBezTo>
                    <a:pt x="1725306" y="162194"/>
                    <a:pt x="1726416" y="153691"/>
                    <a:pt x="1726416" y="144078"/>
                  </a:cubicBezTo>
                  <a:cubicBezTo>
                    <a:pt x="1726416" y="134835"/>
                    <a:pt x="1725306" y="126332"/>
                    <a:pt x="1722717" y="118937"/>
                  </a:cubicBezTo>
                  <a:cubicBezTo>
                    <a:pt x="1720128" y="111543"/>
                    <a:pt x="1716799" y="105258"/>
                    <a:pt x="1712361" y="100082"/>
                  </a:cubicBezTo>
                  <a:cubicBezTo>
                    <a:pt x="1707553" y="94905"/>
                    <a:pt x="1702375" y="91208"/>
                    <a:pt x="1696457" y="88621"/>
                  </a:cubicBezTo>
                  <a:cubicBezTo>
                    <a:pt x="1690539" y="85663"/>
                    <a:pt x="1684251" y="84554"/>
                    <a:pt x="1677223" y="84554"/>
                  </a:cubicBezTo>
                  <a:close/>
                  <a:moveTo>
                    <a:pt x="1114951" y="84554"/>
                  </a:moveTo>
                  <a:cubicBezTo>
                    <a:pt x="1107953" y="84554"/>
                    <a:pt x="1101693" y="85663"/>
                    <a:pt x="1095800" y="88621"/>
                  </a:cubicBezTo>
                  <a:cubicBezTo>
                    <a:pt x="1089907" y="91208"/>
                    <a:pt x="1084752" y="94905"/>
                    <a:pt x="1079964" y="100082"/>
                  </a:cubicBezTo>
                  <a:cubicBezTo>
                    <a:pt x="1075545" y="105258"/>
                    <a:pt x="1072230" y="111543"/>
                    <a:pt x="1069652" y="118937"/>
                  </a:cubicBezTo>
                  <a:cubicBezTo>
                    <a:pt x="1067074" y="126332"/>
                    <a:pt x="1065969" y="134835"/>
                    <a:pt x="1065969" y="144078"/>
                  </a:cubicBezTo>
                  <a:cubicBezTo>
                    <a:pt x="1065969" y="153691"/>
                    <a:pt x="1067074" y="162194"/>
                    <a:pt x="1069652" y="169588"/>
                  </a:cubicBezTo>
                  <a:cubicBezTo>
                    <a:pt x="1072230" y="176983"/>
                    <a:pt x="1075545" y="183268"/>
                    <a:pt x="1079964" y="188444"/>
                  </a:cubicBezTo>
                  <a:cubicBezTo>
                    <a:pt x="1084752" y="193250"/>
                    <a:pt x="1089907" y="196947"/>
                    <a:pt x="1095800" y="199905"/>
                  </a:cubicBezTo>
                  <a:cubicBezTo>
                    <a:pt x="1101693" y="202493"/>
                    <a:pt x="1107953" y="203602"/>
                    <a:pt x="1114951" y="203602"/>
                  </a:cubicBezTo>
                  <a:cubicBezTo>
                    <a:pt x="1121580" y="203602"/>
                    <a:pt x="1127841" y="202493"/>
                    <a:pt x="1133733" y="199905"/>
                  </a:cubicBezTo>
                  <a:cubicBezTo>
                    <a:pt x="1139626" y="196947"/>
                    <a:pt x="1144782" y="193250"/>
                    <a:pt x="1149569" y="188444"/>
                  </a:cubicBezTo>
                  <a:cubicBezTo>
                    <a:pt x="1153989" y="183268"/>
                    <a:pt x="1157303" y="176983"/>
                    <a:pt x="1159881" y="169588"/>
                  </a:cubicBezTo>
                  <a:cubicBezTo>
                    <a:pt x="1162459" y="162194"/>
                    <a:pt x="1163564" y="153691"/>
                    <a:pt x="1163564" y="144078"/>
                  </a:cubicBezTo>
                  <a:cubicBezTo>
                    <a:pt x="1163564" y="134835"/>
                    <a:pt x="1162459" y="126332"/>
                    <a:pt x="1159881" y="118937"/>
                  </a:cubicBezTo>
                  <a:cubicBezTo>
                    <a:pt x="1157303" y="111543"/>
                    <a:pt x="1153989" y="105258"/>
                    <a:pt x="1149569" y="100082"/>
                  </a:cubicBezTo>
                  <a:cubicBezTo>
                    <a:pt x="1144782" y="94905"/>
                    <a:pt x="1139626" y="91208"/>
                    <a:pt x="1133733" y="88621"/>
                  </a:cubicBezTo>
                  <a:cubicBezTo>
                    <a:pt x="1127841" y="85663"/>
                    <a:pt x="1121580" y="84554"/>
                    <a:pt x="1114951" y="84554"/>
                  </a:cubicBezTo>
                  <a:close/>
                  <a:moveTo>
                    <a:pt x="788565" y="84554"/>
                  </a:moveTo>
                  <a:cubicBezTo>
                    <a:pt x="781889" y="84554"/>
                    <a:pt x="775584" y="85658"/>
                    <a:pt x="770392" y="87866"/>
                  </a:cubicBezTo>
                  <a:cubicBezTo>
                    <a:pt x="764829" y="90443"/>
                    <a:pt x="760378" y="93388"/>
                    <a:pt x="756299" y="97436"/>
                  </a:cubicBezTo>
                  <a:cubicBezTo>
                    <a:pt x="752590" y="101485"/>
                    <a:pt x="749252" y="106270"/>
                    <a:pt x="747027" y="111792"/>
                  </a:cubicBezTo>
                  <a:cubicBezTo>
                    <a:pt x="744802" y="116945"/>
                    <a:pt x="743689" y="122834"/>
                    <a:pt x="743318" y="128724"/>
                  </a:cubicBezTo>
                  <a:lnTo>
                    <a:pt x="834183" y="128724"/>
                  </a:lnTo>
                  <a:cubicBezTo>
                    <a:pt x="833812" y="122834"/>
                    <a:pt x="832328" y="116945"/>
                    <a:pt x="830103" y="111424"/>
                  </a:cubicBezTo>
                  <a:cubicBezTo>
                    <a:pt x="827507" y="105902"/>
                    <a:pt x="824540" y="101485"/>
                    <a:pt x="820460" y="97436"/>
                  </a:cubicBezTo>
                  <a:cubicBezTo>
                    <a:pt x="816381" y="93388"/>
                    <a:pt x="811930" y="90443"/>
                    <a:pt x="806367" y="87866"/>
                  </a:cubicBezTo>
                  <a:cubicBezTo>
                    <a:pt x="800804" y="85658"/>
                    <a:pt x="794869" y="84554"/>
                    <a:pt x="788565" y="84554"/>
                  </a:cubicBezTo>
                  <a:close/>
                  <a:moveTo>
                    <a:pt x="286921" y="84554"/>
                  </a:moveTo>
                  <a:cubicBezTo>
                    <a:pt x="280277" y="84554"/>
                    <a:pt x="274370" y="85658"/>
                    <a:pt x="268833" y="87866"/>
                  </a:cubicBezTo>
                  <a:cubicBezTo>
                    <a:pt x="263664" y="90443"/>
                    <a:pt x="258866" y="93388"/>
                    <a:pt x="255174" y="97436"/>
                  </a:cubicBezTo>
                  <a:cubicBezTo>
                    <a:pt x="251113" y="101485"/>
                    <a:pt x="248160" y="106270"/>
                    <a:pt x="245945" y="111792"/>
                  </a:cubicBezTo>
                  <a:cubicBezTo>
                    <a:pt x="243730" y="116945"/>
                    <a:pt x="242253" y="122834"/>
                    <a:pt x="241885" y="128724"/>
                  </a:cubicBezTo>
                  <a:lnTo>
                    <a:pt x="332327" y="128724"/>
                  </a:lnTo>
                  <a:cubicBezTo>
                    <a:pt x="331959" y="122834"/>
                    <a:pt x="330482" y="116945"/>
                    <a:pt x="328267" y="111424"/>
                  </a:cubicBezTo>
                  <a:cubicBezTo>
                    <a:pt x="326052" y="105902"/>
                    <a:pt x="322729" y="101485"/>
                    <a:pt x="318669" y="97436"/>
                  </a:cubicBezTo>
                  <a:cubicBezTo>
                    <a:pt x="314978" y="93388"/>
                    <a:pt x="310178" y="90443"/>
                    <a:pt x="304641" y="87866"/>
                  </a:cubicBezTo>
                  <a:cubicBezTo>
                    <a:pt x="299473" y="85658"/>
                    <a:pt x="293566" y="84554"/>
                    <a:pt x="286921" y="84554"/>
                  </a:cubicBezTo>
                  <a:close/>
                  <a:moveTo>
                    <a:pt x="2568858" y="61417"/>
                  </a:moveTo>
                  <a:cubicBezTo>
                    <a:pt x="2582896" y="61417"/>
                    <a:pt x="2594717" y="64381"/>
                    <a:pt x="2603952" y="69940"/>
                  </a:cubicBezTo>
                  <a:cubicBezTo>
                    <a:pt x="2613188" y="75869"/>
                    <a:pt x="2620576" y="83280"/>
                    <a:pt x="2626117" y="92174"/>
                  </a:cubicBezTo>
                  <a:cubicBezTo>
                    <a:pt x="2631659" y="101067"/>
                    <a:pt x="2635353" y="111072"/>
                    <a:pt x="2637569" y="121448"/>
                  </a:cubicBezTo>
                  <a:cubicBezTo>
                    <a:pt x="2639786" y="132195"/>
                    <a:pt x="2640525" y="142200"/>
                    <a:pt x="2640155" y="151834"/>
                  </a:cubicBezTo>
                  <a:lnTo>
                    <a:pt x="2522311" y="151834"/>
                  </a:lnTo>
                  <a:cubicBezTo>
                    <a:pt x="2521941" y="158875"/>
                    <a:pt x="2523050" y="165545"/>
                    <a:pt x="2524897" y="171474"/>
                  </a:cubicBezTo>
                  <a:cubicBezTo>
                    <a:pt x="2526374" y="177774"/>
                    <a:pt x="2529330" y="183332"/>
                    <a:pt x="2533393" y="188150"/>
                  </a:cubicBezTo>
                  <a:cubicBezTo>
                    <a:pt x="2537457" y="192967"/>
                    <a:pt x="2542629" y="196673"/>
                    <a:pt x="2549278" y="199637"/>
                  </a:cubicBezTo>
                  <a:cubicBezTo>
                    <a:pt x="2555558" y="202231"/>
                    <a:pt x="2562947" y="203713"/>
                    <a:pt x="2571444" y="203713"/>
                  </a:cubicBezTo>
                  <a:cubicBezTo>
                    <a:pt x="2582156" y="203713"/>
                    <a:pt x="2591392" y="201119"/>
                    <a:pt x="2598411" y="196302"/>
                  </a:cubicBezTo>
                  <a:cubicBezTo>
                    <a:pt x="2605430" y="191114"/>
                    <a:pt x="2609863" y="183332"/>
                    <a:pt x="2612079" y="172957"/>
                  </a:cubicBezTo>
                  <a:lnTo>
                    <a:pt x="2637939" y="172957"/>
                  </a:lnTo>
                  <a:cubicBezTo>
                    <a:pt x="2634244" y="190744"/>
                    <a:pt x="2626856" y="204084"/>
                    <a:pt x="2615035" y="212978"/>
                  </a:cubicBezTo>
                  <a:cubicBezTo>
                    <a:pt x="2603213" y="221871"/>
                    <a:pt x="2588437" y="226318"/>
                    <a:pt x="2570335" y="226318"/>
                  </a:cubicBezTo>
                  <a:cubicBezTo>
                    <a:pt x="2557775" y="226318"/>
                    <a:pt x="2547062" y="224465"/>
                    <a:pt x="2537826" y="220389"/>
                  </a:cubicBezTo>
                  <a:cubicBezTo>
                    <a:pt x="2528591" y="216313"/>
                    <a:pt x="2520833" y="210384"/>
                    <a:pt x="2514184" y="203343"/>
                  </a:cubicBezTo>
                  <a:cubicBezTo>
                    <a:pt x="2507903" y="195932"/>
                    <a:pt x="2503470" y="187038"/>
                    <a:pt x="2500146" y="177033"/>
                  </a:cubicBezTo>
                  <a:cubicBezTo>
                    <a:pt x="2497190" y="166657"/>
                    <a:pt x="2495343" y="155540"/>
                    <a:pt x="2494974" y="143682"/>
                  </a:cubicBezTo>
                  <a:cubicBezTo>
                    <a:pt x="2494974" y="131453"/>
                    <a:pt x="2496821" y="120707"/>
                    <a:pt x="2500515" y="110702"/>
                  </a:cubicBezTo>
                  <a:cubicBezTo>
                    <a:pt x="2503840" y="100696"/>
                    <a:pt x="2509012" y="91803"/>
                    <a:pt x="2515661" y="84762"/>
                  </a:cubicBezTo>
                  <a:cubicBezTo>
                    <a:pt x="2522311" y="77351"/>
                    <a:pt x="2530068" y="71422"/>
                    <a:pt x="2539304" y="67346"/>
                  </a:cubicBezTo>
                  <a:cubicBezTo>
                    <a:pt x="2548170" y="63270"/>
                    <a:pt x="2558144" y="61417"/>
                    <a:pt x="2568858" y="61417"/>
                  </a:cubicBezTo>
                  <a:close/>
                  <a:moveTo>
                    <a:pt x="2327772" y="61417"/>
                  </a:moveTo>
                  <a:cubicBezTo>
                    <a:pt x="2336645" y="61417"/>
                    <a:pt x="2345148" y="62528"/>
                    <a:pt x="2352912" y="64752"/>
                  </a:cubicBezTo>
                  <a:cubicBezTo>
                    <a:pt x="2360676" y="66605"/>
                    <a:pt x="2367701" y="69940"/>
                    <a:pt x="2373616" y="74386"/>
                  </a:cubicBezTo>
                  <a:cubicBezTo>
                    <a:pt x="2379531" y="78833"/>
                    <a:pt x="2384337" y="84762"/>
                    <a:pt x="2388404" y="91432"/>
                  </a:cubicBezTo>
                  <a:cubicBezTo>
                    <a:pt x="2392101" y="98473"/>
                    <a:pt x="2394689" y="106255"/>
                    <a:pt x="2395798" y="115890"/>
                  </a:cubicBezTo>
                  <a:lnTo>
                    <a:pt x="2368810" y="115890"/>
                  </a:lnTo>
                  <a:cubicBezTo>
                    <a:pt x="2366961" y="105884"/>
                    <a:pt x="2362525" y="98103"/>
                    <a:pt x="2355870" y="92544"/>
                  </a:cubicBezTo>
                  <a:cubicBezTo>
                    <a:pt x="2349585" y="86986"/>
                    <a:pt x="2340712" y="84392"/>
                    <a:pt x="2329990" y="84392"/>
                  </a:cubicBezTo>
                  <a:cubicBezTo>
                    <a:pt x="2320378" y="84392"/>
                    <a:pt x="2312614" y="85874"/>
                    <a:pt x="2306329" y="89580"/>
                  </a:cubicBezTo>
                  <a:cubicBezTo>
                    <a:pt x="2300044" y="92915"/>
                    <a:pt x="2294868" y="97732"/>
                    <a:pt x="2291171" y="103290"/>
                  </a:cubicBezTo>
                  <a:cubicBezTo>
                    <a:pt x="2287474" y="108849"/>
                    <a:pt x="2284886" y="115519"/>
                    <a:pt x="2283037" y="122930"/>
                  </a:cubicBezTo>
                  <a:cubicBezTo>
                    <a:pt x="2281558" y="130342"/>
                    <a:pt x="2280819" y="138124"/>
                    <a:pt x="2280819" y="145905"/>
                  </a:cubicBezTo>
                  <a:cubicBezTo>
                    <a:pt x="2280819" y="153317"/>
                    <a:pt x="2281558" y="160357"/>
                    <a:pt x="2283407" y="167398"/>
                  </a:cubicBezTo>
                  <a:cubicBezTo>
                    <a:pt x="2284886" y="174439"/>
                    <a:pt x="2287843" y="180738"/>
                    <a:pt x="2291541" y="185926"/>
                  </a:cubicBezTo>
                  <a:cubicBezTo>
                    <a:pt x="2294868" y="191485"/>
                    <a:pt x="2299674" y="195561"/>
                    <a:pt x="2305590" y="198896"/>
                  </a:cubicBezTo>
                  <a:cubicBezTo>
                    <a:pt x="2311505" y="202231"/>
                    <a:pt x="2318529" y="203713"/>
                    <a:pt x="2326663" y="203713"/>
                  </a:cubicBezTo>
                  <a:cubicBezTo>
                    <a:pt x="2339603" y="203713"/>
                    <a:pt x="2349585" y="200378"/>
                    <a:pt x="2356979" y="193708"/>
                  </a:cubicBezTo>
                  <a:cubicBezTo>
                    <a:pt x="2364003" y="187038"/>
                    <a:pt x="2368440" y="177403"/>
                    <a:pt x="2369919" y="165175"/>
                  </a:cubicBezTo>
                  <a:lnTo>
                    <a:pt x="2396538" y="165175"/>
                  </a:lnTo>
                  <a:cubicBezTo>
                    <a:pt x="2393950" y="184815"/>
                    <a:pt x="2386556" y="200008"/>
                    <a:pt x="2374725" y="210384"/>
                  </a:cubicBezTo>
                  <a:cubicBezTo>
                    <a:pt x="2363264" y="221130"/>
                    <a:pt x="2347367" y="226318"/>
                    <a:pt x="2327033" y="226318"/>
                  </a:cubicBezTo>
                  <a:cubicBezTo>
                    <a:pt x="2315202" y="226318"/>
                    <a:pt x="2304480" y="224465"/>
                    <a:pt x="2295238" y="220759"/>
                  </a:cubicBezTo>
                  <a:cubicBezTo>
                    <a:pt x="2285995" y="216683"/>
                    <a:pt x="2278231" y="211125"/>
                    <a:pt x="2271946" y="204084"/>
                  </a:cubicBezTo>
                  <a:cubicBezTo>
                    <a:pt x="2265661" y="197043"/>
                    <a:pt x="2261224" y="188520"/>
                    <a:pt x="2257897" y="178515"/>
                  </a:cubicBezTo>
                  <a:cubicBezTo>
                    <a:pt x="2254939" y="168880"/>
                    <a:pt x="2253091" y="157763"/>
                    <a:pt x="2253091" y="145905"/>
                  </a:cubicBezTo>
                  <a:cubicBezTo>
                    <a:pt x="2253091" y="134418"/>
                    <a:pt x="2254939" y="123301"/>
                    <a:pt x="2257897" y="112925"/>
                  </a:cubicBezTo>
                  <a:cubicBezTo>
                    <a:pt x="2260855" y="102549"/>
                    <a:pt x="2265661" y="93656"/>
                    <a:pt x="2271576" y="85874"/>
                  </a:cubicBezTo>
                  <a:cubicBezTo>
                    <a:pt x="2277861" y="78463"/>
                    <a:pt x="2285625" y="72163"/>
                    <a:pt x="2294868" y="68087"/>
                  </a:cubicBezTo>
                  <a:cubicBezTo>
                    <a:pt x="2304480" y="63640"/>
                    <a:pt x="2315202" y="61417"/>
                    <a:pt x="2327772" y="61417"/>
                  </a:cubicBezTo>
                  <a:close/>
                  <a:moveTo>
                    <a:pt x="2167937" y="61417"/>
                  </a:moveTo>
                  <a:cubicBezTo>
                    <a:pt x="2181980" y="61417"/>
                    <a:pt x="2193436" y="64381"/>
                    <a:pt x="2202675" y="69940"/>
                  </a:cubicBezTo>
                  <a:cubicBezTo>
                    <a:pt x="2211914" y="75869"/>
                    <a:pt x="2219305" y="83280"/>
                    <a:pt x="2224848" y="92174"/>
                  </a:cubicBezTo>
                  <a:cubicBezTo>
                    <a:pt x="2230391" y="101067"/>
                    <a:pt x="2234456" y="111072"/>
                    <a:pt x="2236673" y="121448"/>
                  </a:cubicBezTo>
                  <a:cubicBezTo>
                    <a:pt x="2238521" y="132195"/>
                    <a:pt x="2239630" y="142200"/>
                    <a:pt x="2239260" y="151834"/>
                  </a:cubicBezTo>
                  <a:lnTo>
                    <a:pt x="2121005" y="151834"/>
                  </a:lnTo>
                  <a:cubicBezTo>
                    <a:pt x="2121005" y="158875"/>
                    <a:pt x="2121744" y="165545"/>
                    <a:pt x="2123591" y="171474"/>
                  </a:cubicBezTo>
                  <a:cubicBezTo>
                    <a:pt x="2125439" y="177774"/>
                    <a:pt x="2128395" y="183332"/>
                    <a:pt x="2132461" y="188150"/>
                  </a:cubicBezTo>
                  <a:cubicBezTo>
                    <a:pt x="2136525" y="192967"/>
                    <a:pt x="2141699" y="196673"/>
                    <a:pt x="2147982" y="199637"/>
                  </a:cubicBezTo>
                  <a:cubicBezTo>
                    <a:pt x="2154264" y="202231"/>
                    <a:pt x="2161655" y="203713"/>
                    <a:pt x="2170155" y="203713"/>
                  </a:cubicBezTo>
                  <a:cubicBezTo>
                    <a:pt x="2181241" y="203713"/>
                    <a:pt x="2190110" y="201119"/>
                    <a:pt x="2197132" y="196302"/>
                  </a:cubicBezTo>
                  <a:cubicBezTo>
                    <a:pt x="2204153" y="191114"/>
                    <a:pt x="2208957" y="183332"/>
                    <a:pt x="2211175" y="172957"/>
                  </a:cubicBezTo>
                  <a:lnTo>
                    <a:pt x="2236673" y="172957"/>
                  </a:lnTo>
                  <a:cubicBezTo>
                    <a:pt x="2233347" y="190744"/>
                    <a:pt x="2225587" y="204084"/>
                    <a:pt x="2213761" y="212978"/>
                  </a:cubicBezTo>
                  <a:cubicBezTo>
                    <a:pt x="2201936" y="221871"/>
                    <a:pt x="2187154" y="226318"/>
                    <a:pt x="2169415" y="226318"/>
                  </a:cubicBezTo>
                  <a:cubicBezTo>
                    <a:pt x="2156851" y="226318"/>
                    <a:pt x="2145764" y="224465"/>
                    <a:pt x="2136525" y="220389"/>
                  </a:cubicBezTo>
                  <a:cubicBezTo>
                    <a:pt x="2127287" y="216313"/>
                    <a:pt x="2119526" y="210384"/>
                    <a:pt x="2113244" y="203343"/>
                  </a:cubicBezTo>
                  <a:cubicBezTo>
                    <a:pt x="2106962" y="195932"/>
                    <a:pt x="2102158" y="187038"/>
                    <a:pt x="2099201" y="177033"/>
                  </a:cubicBezTo>
                  <a:cubicBezTo>
                    <a:pt x="2095875" y="166657"/>
                    <a:pt x="2094028" y="155540"/>
                    <a:pt x="2093658" y="143682"/>
                  </a:cubicBezTo>
                  <a:cubicBezTo>
                    <a:pt x="2093658" y="131453"/>
                    <a:pt x="2095506" y="120707"/>
                    <a:pt x="2099201" y="110702"/>
                  </a:cubicBezTo>
                  <a:cubicBezTo>
                    <a:pt x="2102897" y="100696"/>
                    <a:pt x="2108070" y="91803"/>
                    <a:pt x="2114722" y="84762"/>
                  </a:cubicBezTo>
                  <a:cubicBezTo>
                    <a:pt x="2121374" y="77351"/>
                    <a:pt x="2129135" y="71422"/>
                    <a:pt x="2138004" y="67346"/>
                  </a:cubicBezTo>
                  <a:cubicBezTo>
                    <a:pt x="2147243" y="63270"/>
                    <a:pt x="2156851" y="61417"/>
                    <a:pt x="2167937" y="61417"/>
                  </a:cubicBezTo>
                  <a:close/>
                  <a:moveTo>
                    <a:pt x="2016216" y="61417"/>
                  </a:moveTo>
                  <a:cubicBezTo>
                    <a:pt x="2026560" y="61417"/>
                    <a:pt x="2035427" y="62899"/>
                    <a:pt x="2042076" y="65492"/>
                  </a:cubicBezTo>
                  <a:cubicBezTo>
                    <a:pt x="2049095" y="68456"/>
                    <a:pt x="2054637" y="72532"/>
                    <a:pt x="2059070" y="77719"/>
                  </a:cubicBezTo>
                  <a:cubicBezTo>
                    <a:pt x="2063133" y="82535"/>
                    <a:pt x="2066458" y="88833"/>
                    <a:pt x="2067936" y="95873"/>
                  </a:cubicBezTo>
                  <a:cubicBezTo>
                    <a:pt x="2069783" y="102912"/>
                    <a:pt x="2070522" y="110693"/>
                    <a:pt x="2070522" y="119214"/>
                  </a:cubicBezTo>
                  <a:lnTo>
                    <a:pt x="2070522" y="222953"/>
                  </a:lnTo>
                  <a:lnTo>
                    <a:pt x="2044662" y="222953"/>
                  </a:lnTo>
                  <a:lnTo>
                    <a:pt x="2044662" y="116250"/>
                  </a:lnTo>
                  <a:cubicBezTo>
                    <a:pt x="2044662" y="106247"/>
                    <a:pt x="2041707" y="98466"/>
                    <a:pt x="2036165" y="92909"/>
                  </a:cubicBezTo>
                  <a:cubicBezTo>
                    <a:pt x="2030624" y="86981"/>
                    <a:pt x="2022497" y="84387"/>
                    <a:pt x="2012522" y="84387"/>
                  </a:cubicBezTo>
                  <a:cubicBezTo>
                    <a:pt x="2004764" y="84387"/>
                    <a:pt x="1997745" y="85499"/>
                    <a:pt x="1992204" y="88092"/>
                  </a:cubicBezTo>
                  <a:cubicBezTo>
                    <a:pt x="1986293" y="90315"/>
                    <a:pt x="1981490" y="94020"/>
                    <a:pt x="1977796" y="98466"/>
                  </a:cubicBezTo>
                  <a:cubicBezTo>
                    <a:pt x="1973733" y="102912"/>
                    <a:pt x="1970777" y="108099"/>
                    <a:pt x="1968930" y="114027"/>
                  </a:cubicBezTo>
                  <a:cubicBezTo>
                    <a:pt x="1967083" y="119955"/>
                    <a:pt x="1965975" y="126624"/>
                    <a:pt x="1965975" y="133663"/>
                  </a:cubicBezTo>
                  <a:lnTo>
                    <a:pt x="1965975" y="222953"/>
                  </a:lnTo>
                  <a:lnTo>
                    <a:pt x="1940115" y="222953"/>
                  </a:lnTo>
                  <a:lnTo>
                    <a:pt x="1940115" y="65122"/>
                  </a:lnTo>
                  <a:lnTo>
                    <a:pt x="1964497" y="65122"/>
                  </a:lnTo>
                  <a:lnTo>
                    <a:pt x="1964497" y="89945"/>
                  </a:lnTo>
                  <a:lnTo>
                    <a:pt x="1965236" y="89945"/>
                  </a:lnTo>
                  <a:cubicBezTo>
                    <a:pt x="1975949" y="71050"/>
                    <a:pt x="1992943" y="61417"/>
                    <a:pt x="2016216" y="61417"/>
                  </a:cubicBezTo>
                  <a:close/>
                  <a:moveTo>
                    <a:pt x="1854208" y="61417"/>
                  </a:moveTo>
                  <a:cubicBezTo>
                    <a:pt x="1864552" y="61417"/>
                    <a:pt x="1873049" y="62899"/>
                    <a:pt x="1880068" y="65492"/>
                  </a:cubicBezTo>
                  <a:cubicBezTo>
                    <a:pt x="1886717" y="68456"/>
                    <a:pt x="1892259" y="72532"/>
                    <a:pt x="1896692" y="77719"/>
                  </a:cubicBezTo>
                  <a:cubicBezTo>
                    <a:pt x="1901125" y="82535"/>
                    <a:pt x="1904080" y="88833"/>
                    <a:pt x="1905558" y="95873"/>
                  </a:cubicBezTo>
                  <a:cubicBezTo>
                    <a:pt x="1907405" y="102912"/>
                    <a:pt x="1908144" y="110693"/>
                    <a:pt x="1908144" y="119214"/>
                  </a:cubicBezTo>
                  <a:lnTo>
                    <a:pt x="1908144" y="222953"/>
                  </a:lnTo>
                  <a:lnTo>
                    <a:pt x="1882284" y="222953"/>
                  </a:lnTo>
                  <a:lnTo>
                    <a:pt x="1882284" y="116250"/>
                  </a:lnTo>
                  <a:cubicBezTo>
                    <a:pt x="1882284" y="106247"/>
                    <a:pt x="1879698" y="98466"/>
                    <a:pt x="1873787" y="92909"/>
                  </a:cubicBezTo>
                  <a:cubicBezTo>
                    <a:pt x="1868246" y="86981"/>
                    <a:pt x="1860488" y="84387"/>
                    <a:pt x="1850514" y="84387"/>
                  </a:cubicBezTo>
                  <a:cubicBezTo>
                    <a:pt x="1842386" y="84387"/>
                    <a:pt x="1835737" y="85499"/>
                    <a:pt x="1829826" y="88092"/>
                  </a:cubicBezTo>
                  <a:cubicBezTo>
                    <a:pt x="1823915" y="90315"/>
                    <a:pt x="1819112" y="94020"/>
                    <a:pt x="1815418" y="98466"/>
                  </a:cubicBezTo>
                  <a:cubicBezTo>
                    <a:pt x="1811355" y="102912"/>
                    <a:pt x="1808399" y="108099"/>
                    <a:pt x="1806552" y="114027"/>
                  </a:cubicBezTo>
                  <a:cubicBezTo>
                    <a:pt x="1804705" y="119955"/>
                    <a:pt x="1803597" y="126624"/>
                    <a:pt x="1803597" y="133663"/>
                  </a:cubicBezTo>
                  <a:lnTo>
                    <a:pt x="1803597" y="222953"/>
                  </a:lnTo>
                  <a:lnTo>
                    <a:pt x="1777737" y="222953"/>
                  </a:lnTo>
                  <a:lnTo>
                    <a:pt x="1777737" y="65122"/>
                  </a:lnTo>
                  <a:lnTo>
                    <a:pt x="1802119" y="65122"/>
                  </a:lnTo>
                  <a:lnTo>
                    <a:pt x="1802119" y="89945"/>
                  </a:lnTo>
                  <a:lnTo>
                    <a:pt x="1802858" y="89945"/>
                  </a:lnTo>
                  <a:cubicBezTo>
                    <a:pt x="1813571" y="71050"/>
                    <a:pt x="1830565" y="61417"/>
                    <a:pt x="1854208" y="61417"/>
                  </a:cubicBezTo>
                  <a:close/>
                  <a:moveTo>
                    <a:pt x="1677223" y="61417"/>
                  </a:moveTo>
                  <a:cubicBezTo>
                    <a:pt x="1690173" y="61417"/>
                    <a:pt x="1700902" y="63640"/>
                    <a:pt x="1710522" y="67716"/>
                  </a:cubicBezTo>
                  <a:cubicBezTo>
                    <a:pt x="1720142" y="72163"/>
                    <a:pt x="1727911" y="78092"/>
                    <a:pt x="1734571" y="85503"/>
                  </a:cubicBezTo>
                  <a:cubicBezTo>
                    <a:pt x="1740861" y="92915"/>
                    <a:pt x="1746040" y="101438"/>
                    <a:pt x="1749000" y="111813"/>
                  </a:cubicBezTo>
                  <a:cubicBezTo>
                    <a:pt x="1752330" y="121819"/>
                    <a:pt x="1754180" y="132565"/>
                    <a:pt x="1754180" y="144052"/>
                  </a:cubicBezTo>
                  <a:cubicBezTo>
                    <a:pt x="1754180" y="155911"/>
                    <a:pt x="1752330" y="166657"/>
                    <a:pt x="1749000" y="176662"/>
                  </a:cubicBezTo>
                  <a:cubicBezTo>
                    <a:pt x="1746040" y="186667"/>
                    <a:pt x="1740861" y="195190"/>
                    <a:pt x="1734571" y="202602"/>
                  </a:cubicBezTo>
                  <a:cubicBezTo>
                    <a:pt x="1727911" y="210384"/>
                    <a:pt x="1720142" y="215942"/>
                    <a:pt x="1710522" y="220018"/>
                  </a:cubicBezTo>
                  <a:cubicBezTo>
                    <a:pt x="1700902" y="224465"/>
                    <a:pt x="1690173" y="226318"/>
                    <a:pt x="1677223" y="226318"/>
                  </a:cubicBezTo>
                  <a:cubicBezTo>
                    <a:pt x="1665014" y="226318"/>
                    <a:pt x="1653914" y="224465"/>
                    <a:pt x="1644295" y="220018"/>
                  </a:cubicBezTo>
                  <a:cubicBezTo>
                    <a:pt x="1635045" y="215942"/>
                    <a:pt x="1626906" y="210384"/>
                    <a:pt x="1620246" y="202602"/>
                  </a:cubicBezTo>
                  <a:cubicBezTo>
                    <a:pt x="1613956" y="195190"/>
                    <a:pt x="1608776" y="186667"/>
                    <a:pt x="1605817" y="176662"/>
                  </a:cubicBezTo>
                  <a:cubicBezTo>
                    <a:pt x="1602487" y="166657"/>
                    <a:pt x="1600637" y="155911"/>
                    <a:pt x="1600637" y="144052"/>
                  </a:cubicBezTo>
                  <a:cubicBezTo>
                    <a:pt x="1600637" y="132565"/>
                    <a:pt x="1602487" y="121819"/>
                    <a:pt x="1605817" y="111813"/>
                  </a:cubicBezTo>
                  <a:cubicBezTo>
                    <a:pt x="1608776" y="101438"/>
                    <a:pt x="1613956" y="92915"/>
                    <a:pt x="1620246" y="85503"/>
                  </a:cubicBezTo>
                  <a:cubicBezTo>
                    <a:pt x="1626906" y="78092"/>
                    <a:pt x="1635045" y="72163"/>
                    <a:pt x="1644295" y="67716"/>
                  </a:cubicBezTo>
                  <a:cubicBezTo>
                    <a:pt x="1653914" y="63640"/>
                    <a:pt x="1665014" y="61417"/>
                    <a:pt x="1677223" y="61417"/>
                  </a:cubicBezTo>
                  <a:close/>
                  <a:moveTo>
                    <a:pt x="1114951" y="61417"/>
                  </a:moveTo>
                  <a:cubicBezTo>
                    <a:pt x="1127496" y="61417"/>
                    <a:pt x="1138196" y="63640"/>
                    <a:pt x="1147789" y="67716"/>
                  </a:cubicBezTo>
                  <a:cubicBezTo>
                    <a:pt x="1157383" y="72163"/>
                    <a:pt x="1165131" y="78092"/>
                    <a:pt x="1171773" y="85503"/>
                  </a:cubicBezTo>
                  <a:cubicBezTo>
                    <a:pt x="1178045" y="92915"/>
                    <a:pt x="1183211" y="101438"/>
                    <a:pt x="1186163" y="111813"/>
                  </a:cubicBezTo>
                  <a:cubicBezTo>
                    <a:pt x="1189483" y="121819"/>
                    <a:pt x="1191328" y="132565"/>
                    <a:pt x="1191328" y="144052"/>
                  </a:cubicBezTo>
                  <a:cubicBezTo>
                    <a:pt x="1191328" y="155911"/>
                    <a:pt x="1189483" y="166657"/>
                    <a:pt x="1186163" y="176662"/>
                  </a:cubicBezTo>
                  <a:cubicBezTo>
                    <a:pt x="1183211" y="186667"/>
                    <a:pt x="1178045" y="195190"/>
                    <a:pt x="1171773" y="202602"/>
                  </a:cubicBezTo>
                  <a:cubicBezTo>
                    <a:pt x="1165131" y="210384"/>
                    <a:pt x="1157383" y="215942"/>
                    <a:pt x="1147789" y="220018"/>
                  </a:cubicBezTo>
                  <a:cubicBezTo>
                    <a:pt x="1138196" y="224465"/>
                    <a:pt x="1127496" y="226318"/>
                    <a:pt x="1114951" y="226318"/>
                  </a:cubicBezTo>
                  <a:cubicBezTo>
                    <a:pt x="1102406" y="226318"/>
                    <a:pt x="1091337" y="224465"/>
                    <a:pt x="1081744" y="220018"/>
                  </a:cubicBezTo>
                  <a:cubicBezTo>
                    <a:pt x="1072519" y="215942"/>
                    <a:pt x="1064402" y="210384"/>
                    <a:pt x="1057760" y="202602"/>
                  </a:cubicBezTo>
                  <a:cubicBezTo>
                    <a:pt x="1051488" y="195190"/>
                    <a:pt x="1046323" y="186667"/>
                    <a:pt x="1043371" y="176662"/>
                  </a:cubicBezTo>
                  <a:cubicBezTo>
                    <a:pt x="1040050" y="166657"/>
                    <a:pt x="1038205" y="155911"/>
                    <a:pt x="1038205" y="144052"/>
                  </a:cubicBezTo>
                  <a:cubicBezTo>
                    <a:pt x="1038205" y="132565"/>
                    <a:pt x="1040050" y="121819"/>
                    <a:pt x="1043371" y="111813"/>
                  </a:cubicBezTo>
                  <a:cubicBezTo>
                    <a:pt x="1046323" y="101438"/>
                    <a:pt x="1051488" y="92915"/>
                    <a:pt x="1057760" y="85503"/>
                  </a:cubicBezTo>
                  <a:cubicBezTo>
                    <a:pt x="1064402" y="78092"/>
                    <a:pt x="1072519" y="72163"/>
                    <a:pt x="1081744" y="67716"/>
                  </a:cubicBezTo>
                  <a:cubicBezTo>
                    <a:pt x="1091337" y="63640"/>
                    <a:pt x="1102406" y="61417"/>
                    <a:pt x="1114951" y="61417"/>
                  </a:cubicBezTo>
                  <a:close/>
                  <a:moveTo>
                    <a:pt x="789833" y="61417"/>
                  </a:moveTo>
                  <a:cubicBezTo>
                    <a:pt x="803876" y="61417"/>
                    <a:pt x="815332" y="64381"/>
                    <a:pt x="824571" y="69940"/>
                  </a:cubicBezTo>
                  <a:cubicBezTo>
                    <a:pt x="833810" y="75869"/>
                    <a:pt x="841201" y="83280"/>
                    <a:pt x="847114" y="92174"/>
                  </a:cubicBezTo>
                  <a:cubicBezTo>
                    <a:pt x="852657" y="101067"/>
                    <a:pt x="856352" y="111072"/>
                    <a:pt x="858569" y="121448"/>
                  </a:cubicBezTo>
                  <a:cubicBezTo>
                    <a:pt x="860787" y="132195"/>
                    <a:pt x="861526" y="142200"/>
                    <a:pt x="861157" y="151834"/>
                  </a:cubicBezTo>
                  <a:lnTo>
                    <a:pt x="743270" y="151834"/>
                  </a:lnTo>
                  <a:cubicBezTo>
                    <a:pt x="742901" y="158875"/>
                    <a:pt x="743640" y="165545"/>
                    <a:pt x="745488" y="171474"/>
                  </a:cubicBezTo>
                  <a:cubicBezTo>
                    <a:pt x="747335" y="177774"/>
                    <a:pt x="750292" y="183332"/>
                    <a:pt x="754357" y="188150"/>
                  </a:cubicBezTo>
                  <a:cubicBezTo>
                    <a:pt x="758422" y="192967"/>
                    <a:pt x="763595" y="196673"/>
                    <a:pt x="769878" y="199637"/>
                  </a:cubicBezTo>
                  <a:cubicBezTo>
                    <a:pt x="776160" y="202231"/>
                    <a:pt x="783551" y="203713"/>
                    <a:pt x="792051" y="203713"/>
                  </a:cubicBezTo>
                  <a:cubicBezTo>
                    <a:pt x="803137" y="203713"/>
                    <a:pt x="812007" y="201119"/>
                    <a:pt x="819028" y="196302"/>
                  </a:cubicBezTo>
                  <a:cubicBezTo>
                    <a:pt x="826049" y="191114"/>
                    <a:pt x="830854" y="183332"/>
                    <a:pt x="833071" y="172957"/>
                  </a:cubicBezTo>
                  <a:lnTo>
                    <a:pt x="858569" y="172957"/>
                  </a:lnTo>
                  <a:cubicBezTo>
                    <a:pt x="855244" y="190744"/>
                    <a:pt x="847483" y="204084"/>
                    <a:pt x="835657" y="212978"/>
                  </a:cubicBezTo>
                  <a:cubicBezTo>
                    <a:pt x="824202" y="221871"/>
                    <a:pt x="809050" y="226318"/>
                    <a:pt x="791312" y="226318"/>
                  </a:cubicBezTo>
                  <a:cubicBezTo>
                    <a:pt x="778747" y="226318"/>
                    <a:pt x="767660" y="224465"/>
                    <a:pt x="758422" y="220389"/>
                  </a:cubicBezTo>
                  <a:cubicBezTo>
                    <a:pt x="749183" y="216313"/>
                    <a:pt x="741422" y="210384"/>
                    <a:pt x="735140" y="203343"/>
                  </a:cubicBezTo>
                  <a:cubicBezTo>
                    <a:pt x="728858" y="195932"/>
                    <a:pt x="724054" y="187038"/>
                    <a:pt x="721097" y="177033"/>
                  </a:cubicBezTo>
                  <a:cubicBezTo>
                    <a:pt x="717772" y="166657"/>
                    <a:pt x="715924" y="155540"/>
                    <a:pt x="715554" y="143682"/>
                  </a:cubicBezTo>
                  <a:cubicBezTo>
                    <a:pt x="715554" y="131453"/>
                    <a:pt x="717402" y="120707"/>
                    <a:pt x="721097" y="110702"/>
                  </a:cubicBezTo>
                  <a:cubicBezTo>
                    <a:pt x="724793" y="100696"/>
                    <a:pt x="729966" y="91803"/>
                    <a:pt x="736618" y="84762"/>
                  </a:cubicBezTo>
                  <a:cubicBezTo>
                    <a:pt x="743270" y="77351"/>
                    <a:pt x="751031" y="71422"/>
                    <a:pt x="759900" y="67346"/>
                  </a:cubicBezTo>
                  <a:cubicBezTo>
                    <a:pt x="769139" y="63270"/>
                    <a:pt x="779117" y="61417"/>
                    <a:pt x="789833" y="61417"/>
                  </a:cubicBezTo>
                  <a:close/>
                  <a:moveTo>
                    <a:pt x="458067" y="61417"/>
                  </a:moveTo>
                  <a:cubicBezTo>
                    <a:pt x="468411" y="61417"/>
                    <a:pt x="476908" y="62899"/>
                    <a:pt x="483927" y="65492"/>
                  </a:cubicBezTo>
                  <a:cubicBezTo>
                    <a:pt x="490946" y="68456"/>
                    <a:pt x="496488" y="72532"/>
                    <a:pt x="500551" y="77719"/>
                  </a:cubicBezTo>
                  <a:cubicBezTo>
                    <a:pt x="504985" y="82535"/>
                    <a:pt x="507940" y="88833"/>
                    <a:pt x="509787" y="95873"/>
                  </a:cubicBezTo>
                  <a:cubicBezTo>
                    <a:pt x="511265" y="102912"/>
                    <a:pt x="512373" y="110693"/>
                    <a:pt x="512373" y="119214"/>
                  </a:cubicBezTo>
                  <a:lnTo>
                    <a:pt x="512373" y="222953"/>
                  </a:lnTo>
                  <a:lnTo>
                    <a:pt x="486144" y="222953"/>
                  </a:lnTo>
                  <a:lnTo>
                    <a:pt x="486144" y="116250"/>
                  </a:lnTo>
                  <a:cubicBezTo>
                    <a:pt x="486144" y="106247"/>
                    <a:pt x="483558" y="98466"/>
                    <a:pt x="477647" y="92909"/>
                  </a:cubicBezTo>
                  <a:cubicBezTo>
                    <a:pt x="472106" y="86981"/>
                    <a:pt x="464348" y="84387"/>
                    <a:pt x="454373" y="84387"/>
                  </a:cubicBezTo>
                  <a:cubicBezTo>
                    <a:pt x="446246" y="84387"/>
                    <a:pt x="439596" y="85499"/>
                    <a:pt x="433686" y="88092"/>
                  </a:cubicBezTo>
                  <a:cubicBezTo>
                    <a:pt x="428144" y="90315"/>
                    <a:pt x="422972" y="94020"/>
                    <a:pt x="419278" y="98466"/>
                  </a:cubicBezTo>
                  <a:cubicBezTo>
                    <a:pt x="415585" y="102912"/>
                    <a:pt x="412629" y="108099"/>
                    <a:pt x="410412" y="114027"/>
                  </a:cubicBezTo>
                  <a:cubicBezTo>
                    <a:pt x="408565" y="119955"/>
                    <a:pt x="407827" y="126624"/>
                    <a:pt x="407827" y="133663"/>
                  </a:cubicBezTo>
                  <a:lnTo>
                    <a:pt x="407827" y="222953"/>
                  </a:lnTo>
                  <a:lnTo>
                    <a:pt x="381967" y="222953"/>
                  </a:lnTo>
                  <a:lnTo>
                    <a:pt x="381967" y="65122"/>
                  </a:lnTo>
                  <a:lnTo>
                    <a:pt x="406348" y="65122"/>
                  </a:lnTo>
                  <a:lnTo>
                    <a:pt x="406348" y="89945"/>
                  </a:lnTo>
                  <a:lnTo>
                    <a:pt x="406718" y="89945"/>
                  </a:lnTo>
                  <a:cubicBezTo>
                    <a:pt x="417432" y="71050"/>
                    <a:pt x="434794" y="61417"/>
                    <a:pt x="458067" y="61417"/>
                  </a:cubicBezTo>
                  <a:close/>
                  <a:moveTo>
                    <a:pt x="288424" y="61417"/>
                  </a:moveTo>
                  <a:cubicBezTo>
                    <a:pt x="302463" y="61417"/>
                    <a:pt x="314284" y="64381"/>
                    <a:pt x="323519" y="69940"/>
                  </a:cubicBezTo>
                  <a:cubicBezTo>
                    <a:pt x="332754" y="75869"/>
                    <a:pt x="340143" y="83280"/>
                    <a:pt x="345684" y="92174"/>
                  </a:cubicBezTo>
                  <a:cubicBezTo>
                    <a:pt x="351225" y="101067"/>
                    <a:pt x="355289" y="111072"/>
                    <a:pt x="357136" y="121448"/>
                  </a:cubicBezTo>
                  <a:cubicBezTo>
                    <a:pt x="359353" y="132195"/>
                    <a:pt x="360092" y="142200"/>
                    <a:pt x="359722" y="151834"/>
                  </a:cubicBezTo>
                  <a:lnTo>
                    <a:pt x="241878" y="151834"/>
                  </a:lnTo>
                  <a:cubicBezTo>
                    <a:pt x="241878" y="158875"/>
                    <a:pt x="242617" y="165545"/>
                    <a:pt x="244464" y="171474"/>
                  </a:cubicBezTo>
                  <a:cubicBezTo>
                    <a:pt x="246311" y="177774"/>
                    <a:pt x="249266" y="183332"/>
                    <a:pt x="253330" y="188150"/>
                  </a:cubicBezTo>
                  <a:cubicBezTo>
                    <a:pt x="257393" y="192967"/>
                    <a:pt x="262565" y="196673"/>
                    <a:pt x="268846" y="199637"/>
                  </a:cubicBezTo>
                  <a:cubicBezTo>
                    <a:pt x="275125" y="202231"/>
                    <a:pt x="282513" y="203713"/>
                    <a:pt x="291010" y="203713"/>
                  </a:cubicBezTo>
                  <a:cubicBezTo>
                    <a:pt x="302093" y="203713"/>
                    <a:pt x="310959" y="201119"/>
                    <a:pt x="317978" y="196302"/>
                  </a:cubicBezTo>
                  <a:cubicBezTo>
                    <a:pt x="324997" y="191114"/>
                    <a:pt x="329430" y="183332"/>
                    <a:pt x="331646" y="172957"/>
                  </a:cubicBezTo>
                  <a:lnTo>
                    <a:pt x="357506" y="172957"/>
                  </a:lnTo>
                  <a:cubicBezTo>
                    <a:pt x="353811" y="190744"/>
                    <a:pt x="346423" y="204084"/>
                    <a:pt x="334601" y="212978"/>
                  </a:cubicBezTo>
                  <a:cubicBezTo>
                    <a:pt x="322780" y="221871"/>
                    <a:pt x="308003" y="226318"/>
                    <a:pt x="289902" y="226318"/>
                  </a:cubicBezTo>
                  <a:cubicBezTo>
                    <a:pt x="277342" y="226318"/>
                    <a:pt x="266628" y="224465"/>
                    <a:pt x="257393" y="220389"/>
                  </a:cubicBezTo>
                  <a:cubicBezTo>
                    <a:pt x="248158" y="216313"/>
                    <a:pt x="240400" y="210384"/>
                    <a:pt x="234120" y="203343"/>
                  </a:cubicBezTo>
                  <a:cubicBezTo>
                    <a:pt x="227839" y="195932"/>
                    <a:pt x="223037" y="187038"/>
                    <a:pt x="219712" y="177033"/>
                  </a:cubicBezTo>
                  <a:cubicBezTo>
                    <a:pt x="216758" y="166657"/>
                    <a:pt x="214910" y="155540"/>
                    <a:pt x="214541" y="143682"/>
                  </a:cubicBezTo>
                  <a:cubicBezTo>
                    <a:pt x="214541" y="131453"/>
                    <a:pt x="216388" y="120707"/>
                    <a:pt x="220082" y="110702"/>
                  </a:cubicBezTo>
                  <a:cubicBezTo>
                    <a:pt x="223776" y="100696"/>
                    <a:pt x="228579" y="91803"/>
                    <a:pt x="235228" y="84762"/>
                  </a:cubicBezTo>
                  <a:cubicBezTo>
                    <a:pt x="241878" y="77351"/>
                    <a:pt x="249635" y="71422"/>
                    <a:pt x="258871" y="67346"/>
                  </a:cubicBezTo>
                  <a:cubicBezTo>
                    <a:pt x="267737" y="63270"/>
                    <a:pt x="277711" y="61417"/>
                    <a:pt x="288424" y="61417"/>
                  </a:cubicBezTo>
                  <a:close/>
                  <a:moveTo>
                    <a:pt x="1297756" y="61366"/>
                  </a:moveTo>
                  <a:lnTo>
                    <a:pt x="1297756" y="88792"/>
                  </a:lnTo>
                  <a:cubicBezTo>
                    <a:pt x="1287443" y="88792"/>
                    <a:pt x="1278604" y="90274"/>
                    <a:pt x="1271237" y="93239"/>
                  </a:cubicBezTo>
                  <a:cubicBezTo>
                    <a:pt x="1263871" y="95833"/>
                    <a:pt x="1257978" y="100281"/>
                    <a:pt x="1253558" y="105840"/>
                  </a:cubicBezTo>
                  <a:cubicBezTo>
                    <a:pt x="1249139" y="111028"/>
                    <a:pt x="1245824" y="117699"/>
                    <a:pt x="1243982" y="125853"/>
                  </a:cubicBezTo>
                  <a:cubicBezTo>
                    <a:pt x="1241772" y="133636"/>
                    <a:pt x="1240667" y="142530"/>
                    <a:pt x="1240667" y="152907"/>
                  </a:cubicBezTo>
                  <a:lnTo>
                    <a:pt x="1240667" y="222953"/>
                  </a:lnTo>
                  <a:lnTo>
                    <a:pt x="1214885" y="222953"/>
                  </a:lnTo>
                  <a:lnTo>
                    <a:pt x="1214885" y="65072"/>
                  </a:lnTo>
                  <a:lnTo>
                    <a:pt x="1239194" y="65072"/>
                  </a:lnTo>
                  <a:lnTo>
                    <a:pt x="1239194" y="98427"/>
                  </a:lnTo>
                  <a:lnTo>
                    <a:pt x="1239931" y="98427"/>
                  </a:lnTo>
                  <a:cubicBezTo>
                    <a:pt x="1246192" y="85456"/>
                    <a:pt x="1253927" y="75820"/>
                    <a:pt x="1263134" y="69890"/>
                  </a:cubicBezTo>
                  <a:cubicBezTo>
                    <a:pt x="1271974" y="63590"/>
                    <a:pt x="1283760" y="60996"/>
                    <a:pt x="1297756" y="61366"/>
                  </a:cubicBezTo>
                  <a:close/>
                  <a:moveTo>
                    <a:pt x="712609" y="61366"/>
                  </a:moveTo>
                  <a:lnTo>
                    <a:pt x="712609" y="88792"/>
                  </a:lnTo>
                  <a:cubicBezTo>
                    <a:pt x="702296" y="88792"/>
                    <a:pt x="693457" y="90274"/>
                    <a:pt x="686090" y="93239"/>
                  </a:cubicBezTo>
                  <a:cubicBezTo>
                    <a:pt x="678724" y="95833"/>
                    <a:pt x="672831" y="100281"/>
                    <a:pt x="668411" y="105840"/>
                  </a:cubicBezTo>
                  <a:cubicBezTo>
                    <a:pt x="663991" y="111028"/>
                    <a:pt x="660677" y="117699"/>
                    <a:pt x="658835" y="125853"/>
                  </a:cubicBezTo>
                  <a:cubicBezTo>
                    <a:pt x="656625" y="133636"/>
                    <a:pt x="655520" y="142530"/>
                    <a:pt x="655520" y="152907"/>
                  </a:cubicBezTo>
                  <a:lnTo>
                    <a:pt x="655520" y="222953"/>
                  </a:lnTo>
                  <a:lnTo>
                    <a:pt x="629738" y="222953"/>
                  </a:lnTo>
                  <a:lnTo>
                    <a:pt x="629738" y="65072"/>
                  </a:lnTo>
                  <a:lnTo>
                    <a:pt x="654047" y="65072"/>
                  </a:lnTo>
                  <a:lnTo>
                    <a:pt x="654047" y="98427"/>
                  </a:lnTo>
                  <a:lnTo>
                    <a:pt x="654783" y="98427"/>
                  </a:lnTo>
                  <a:cubicBezTo>
                    <a:pt x="661045" y="85456"/>
                    <a:pt x="668780" y="75820"/>
                    <a:pt x="677988" y="69890"/>
                  </a:cubicBezTo>
                  <a:cubicBezTo>
                    <a:pt x="686827" y="63590"/>
                    <a:pt x="698613" y="60996"/>
                    <a:pt x="712609" y="61366"/>
                  </a:cubicBezTo>
                  <a:close/>
                  <a:moveTo>
                    <a:pt x="2430206" y="18088"/>
                  </a:moveTo>
                  <a:lnTo>
                    <a:pt x="2456037" y="18088"/>
                  </a:lnTo>
                  <a:lnTo>
                    <a:pt x="2456037" y="65421"/>
                  </a:lnTo>
                  <a:lnTo>
                    <a:pt x="2487402" y="65421"/>
                  </a:lnTo>
                  <a:lnTo>
                    <a:pt x="2487402" y="88348"/>
                  </a:lnTo>
                  <a:lnTo>
                    <a:pt x="2456037" y="88348"/>
                  </a:lnTo>
                  <a:lnTo>
                    <a:pt x="2456037" y="186343"/>
                  </a:lnTo>
                  <a:cubicBezTo>
                    <a:pt x="2456037" y="189302"/>
                    <a:pt x="2456037" y="191520"/>
                    <a:pt x="2456775" y="193369"/>
                  </a:cubicBezTo>
                  <a:cubicBezTo>
                    <a:pt x="2457144" y="195218"/>
                    <a:pt x="2458251" y="196697"/>
                    <a:pt x="2459727" y="197807"/>
                  </a:cubicBezTo>
                  <a:cubicBezTo>
                    <a:pt x="2460834" y="198916"/>
                    <a:pt x="2463048" y="199286"/>
                    <a:pt x="2465631" y="199656"/>
                  </a:cubicBezTo>
                  <a:cubicBezTo>
                    <a:pt x="2468214" y="200026"/>
                    <a:pt x="2471535" y="200026"/>
                    <a:pt x="2475594" y="200026"/>
                  </a:cubicBezTo>
                  <a:lnTo>
                    <a:pt x="2487402" y="200026"/>
                  </a:lnTo>
                  <a:lnTo>
                    <a:pt x="2487402" y="222953"/>
                  </a:lnTo>
                  <a:lnTo>
                    <a:pt x="2467476" y="222953"/>
                  </a:lnTo>
                  <a:cubicBezTo>
                    <a:pt x="2460834" y="222953"/>
                    <a:pt x="2454929" y="222583"/>
                    <a:pt x="2450132" y="221843"/>
                  </a:cubicBezTo>
                  <a:cubicBezTo>
                    <a:pt x="2445704" y="220734"/>
                    <a:pt x="2441645" y="219255"/>
                    <a:pt x="2438693" y="216666"/>
                  </a:cubicBezTo>
                  <a:cubicBezTo>
                    <a:pt x="2435741" y="214078"/>
                    <a:pt x="2433527" y="210750"/>
                    <a:pt x="2432051" y="206312"/>
                  </a:cubicBezTo>
                  <a:cubicBezTo>
                    <a:pt x="2430944" y="201875"/>
                    <a:pt x="2430206" y="195958"/>
                    <a:pt x="2430206" y="188562"/>
                  </a:cubicBezTo>
                  <a:lnTo>
                    <a:pt x="2430206" y="88348"/>
                  </a:lnTo>
                  <a:lnTo>
                    <a:pt x="2403269" y="88348"/>
                  </a:lnTo>
                  <a:lnTo>
                    <a:pt x="2403269" y="65421"/>
                  </a:lnTo>
                  <a:lnTo>
                    <a:pt x="2430206" y="65421"/>
                  </a:lnTo>
                  <a:close/>
                  <a:moveTo>
                    <a:pt x="552771" y="18088"/>
                  </a:moveTo>
                  <a:lnTo>
                    <a:pt x="578602" y="18088"/>
                  </a:lnTo>
                  <a:lnTo>
                    <a:pt x="578602" y="65421"/>
                  </a:lnTo>
                  <a:lnTo>
                    <a:pt x="609967" y="65421"/>
                  </a:lnTo>
                  <a:lnTo>
                    <a:pt x="609967" y="88348"/>
                  </a:lnTo>
                  <a:lnTo>
                    <a:pt x="578602" y="88348"/>
                  </a:lnTo>
                  <a:lnTo>
                    <a:pt x="578602" y="186343"/>
                  </a:lnTo>
                  <a:cubicBezTo>
                    <a:pt x="578602" y="189302"/>
                    <a:pt x="578971" y="191520"/>
                    <a:pt x="579340" y="193369"/>
                  </a:cubicBezTo>
                  <a:cubicBezTo>
                    <a:pt x="579709" y="195218"/>
                    <a:pt x="580816" y="196697"/>
                    <a:pt x="582292" y="197807"/>
                  </a:cubicBezTo>
                  <a:cubicBezTo>
                    <a:pt x="583768" y="198916"/>
                    <a:pt x="585613" y="199286"/>
                    <a:pt x="588196" y="199656"/>
                  </a:cubicBezTo>
                  <a:cubicBezTo>
                    <a:pt x="590779" y="200026"/>
                    <a:pt x="594100" y="200026"/>
                    <a:pt x="598159" y="200026"/>
                  </a:cubicBezTo>
                  <a:lnTo>
                    <a:pt x="609967" y="200026"/>
                  </a:lnTo>
                  <a:lnTo>
                    <a:pt x="609967" y="222953"/>
                  </a:lnTo>
                  <a:lnTo>
                    <a:pt x="590041" y="222953"/>
                  </a:lnTo>
                  <a:cubicBezTo>
                    <a:pt x="583399" y="222953"/>
                    <a:pt x="577864" y="222583"/>
                    <a:pt x="573066" y="221843"/>
                  </a:cubicBezTo>
                  <a:cubicBezTo>
                    <a:pt x="568270" y="220734"/>
                    <a:pt x="564211" y="219255"/>
                    <a:pt x="561258" y="216666"/>
                  </a:cubicBezTo>
                  <a:cubicBezTo>
                    <a:pt x="558306" y="214078"/>
                    <a:pt x="556093" y="210750"/>
                    <a:pt x="554985" y="206312"/>
                  </a:cubicBezTo>
                  <a:cubicBezTo>
                    <a:pt x="553509" y="201875"/>
                    <a:pt x="552771" y="195958"/>
                    <a:pt x="552771" y="188562"/>
                  </a:cubicBezTo>
                  <a:lnTo>
                    <a:pt x="552771" y="88348"/>
                  </a:lnTo>
                  <a:lnTo>
                    <a:pt x="525834" y="88348"/>
                  </a:lnTo>
                  <a:lnTo>
                    <a:pt x="525834" y="65421"/>
                  </a:lnTo>
                  <a:lnTo>
                    <a:pt x="552771" y="65421"/>
                  </a:lnTo>
                  <a:close/>
                  <a:moveTo>
                    <a:pt x="2777448" y="5048"/>
                  </a:moveTo>
                  <a:lnTo>
                    <a:pt x="2803323" y="5048"/>
                  </a:lnTo>
                  <a:lnTo>
                    <a:pt x="2803323" y="222989"/>
                  </a:lnTo>
                  <a:lnTo>
                    <a:pt x="2777448" y="222989"/>
                  </a:lnTo>
                  <a:lnTo>
                    <a:pt x="2777448" y="201898"/>
                  </a:lnTo>
                  <a:lnTo>
                    <a:pt x="2776708" y="201898"/>
                  </a:lnTo>
                  <a:cubicBezTo>
                    <a:pt x="2772642" y="210408"/>
                    <a:pt x="2765989" y="216698"/>
                    <a:pt x="2756747" y="220769"/>
                  </a:cubicBezTo>
                  <a:cubicBezTo>
                    <a:pt x="2747506" y="224469"/>
                    <a:pt x="2737526" y="226319"/>
                    <a:pt x="2726437" y="226319"/>
                  </a:cubicBezTo>
                  <a:cubicBezTo>
                    <a:pt x="2714238" y="226319"/>
                    <a:pt x="2703888" y="224099"/>
                    <a:pt x="2694647" y="219659"/>
                  </a:cubicBezTo>
                  <a:cubicBezTo>
                    <a:pt x="2685775" y="215218"/>
                    <a:pt x="2678013" y="209298"/>
                    <a:pt x="2672099" y="201898"/>
                  </a:cubicBezTo>
                  <a:cubicBezTo>
                    <a:pt x="2666184" y="194127"/>
                    <a:pt x="2661748" y="185617"/>
                    <a:pt x="2658421" y="175626"/>
                  </a:cubicBezTo>
                  <a:cubicBezTo>
                    <a:pt x="2655465" y="165636"/>
                    <a:pt x="2653986" y="154905"/>
                    <a:pt x="2653986" y="143805"/>
                  </a:cubicBezTo>
                  <a:cubicBezTo>
                    <a:pt x="2653986" y="132704"/>
                    <a:pt x="2655465" y="121974"/>
                    <a:pt x="2658421" y="111983"/>
                  </a:cubicBezTo>
                  <a:cubicBezTo>
                    <a:pt x="2661379" y="101993"/>
                    <a:pt x="2665815" y="93482"/>
                    <a:pt x="2671729" y="85712"/>
                  </a:cubicBezTo>
                  <a:cubicBezTo>
                    <a:pt x="2677643" y="78311"/>
                    <a:pt x="2685406" y="72391"/>
                    <a:pt x="2694277" y="68321"/>
                  </a:cubicBezTo>
                  <a:cubicBezTo>
                    <a:pt x="2703518" y="63881"/>
                    <a:pt x="2713868" y="61661"/>
                    <a:pt x="2726067" y="61661"/>
                  </a:cubicBezTo>
                  <a:cubicBezTo>
                    <a:pt x="2730133" y="61661"/>
                    <a:pt x="2734199" y="62031"/>
                    <a:pt x="2739004" y="62771"/>
                  </a:cubicBezTo>
                  <a:cubicBezTo>
                    <a:pt x="2743810" y="63511"/>
                    <a:pt x="2748246" y="64991"/>
                    <a:pt x="2753051" y="66841"/>
                  </a:cubicBezTo>
                  <a:cubicBezTo>
                    <a:pt x="2757856" y="69061"/>
                    <a:pt x="2762292" y="71281"/>
                    <a:pt x="2766358" y="74611"/>
                  </a:cubicBezTo>
                  <a:cubicBezTo>
                    <a:pt x="2770424" y="77571"/>
                    <a:pt x="2774121" y="81642"/>
                    <a:pt x="2776708" y="86452"/>
                  </a:cubicBezTo>
                  <a:lnTo>
                    <a:pt x="2777448" y="86452"/>
                  </a:lnTo>
                  <a:close/>
                  <a:moveTo>
                    <a:pt x="1021151" y="2944"/>
                  </a:moveTo>
                  <a:cubicBezTo>
                    <a:pt x="1023747" y="2944"/>
                    <a:pt x="1026342" y="2944"/>
                    <a:pt x="1029678" y="3314"/>
                  </a:cubicBezTo>
                  <a:cubicBezTo>
                    <a:pt x="1032645" y="3683"/>
                    <a:pt x="1035611" y="4423"/>
                    <a:pt x="1038206" y="5162"/>
                  </a:cubicBezTo>
                  <a:lnTo>
                    <a:pt x="1038206" y="27718"/>
                  </a:lnTo>
                  <a:cubicBezTo>
                    <a:pt x="1035982" y="26978"/>
                    <a:pt x="1033386" y="26609"/>
                    <a:pt x="1030791" y="26239"/>
                  </a:cubicBezTo>
                  <a:cubicBezTo>
                    <a:pt x="1028195" y="25869"/>
                    <a:pt x="1025600" y="25869"/>
                    <a:pt x="1023376" y="25869"/>
                  </a:cubicBezTo>
                  <a:cubicBezTo>
                    <a:pt x="1017073" y="25869"/>
                    <a:pt x="1012253" y="26978"/>
                    <a:pt x="1008545" y="29197"/>
                  </a:cubicBezTo>
                  <a:cubicBezTo>
                    <a:pt x="1005209" y="31785"/>
                    <a:pt x="1003355" y="36592"/>
                    <a:pt x="1003355" y="43248"/>
                  </a:cubicBezTo>
                  <a:lnTo>
                    <a:pt x="1003355" y="65434"/>
                  </a:lnTo>
                  <a:lnTo>
                    <a:pt x="1034128" y="65434"/>
                  </a:lnTo>
                  <a:lnTo>
                    <a:pt x="1034128" y="88359"/>
                  </a:lnTo>
                  <a:lnTo>
                    <a:pt x="1003355" y="88359"/>
                  </a:lnTo>
                  <a:lnTo>
                    <a:pt x="1003355" y="222953"/>
                  </a:lnTo>
                  <a:lnTo>
                    <a:pt x="977402" y="222953"/>
                  </a:lnTo>
                  <a:lnTo>
                    <a:pt x="977402" y="88359"/>
                  </a:lnTo>
                  <a:lnTo>
                    <a:pt x="950707" y="88359"/>
                  </a:lnTo>
                  <a:lnTo>
                    <a:pt x="950707" y="65434"/>
                  </a:lnTo>
                  <a:lnTo>
                    <a:pt x="977402" y="65434"/>
                  </a:lnTo>
                  <a:lnTo>
                    <a:pt x="977402" y="41769"/>
                  </a:lnTo>
                  <a:cubicBezTo>
                    <a:pt x="977402" y="29197"/>
                    <a:pt x="981109" y="19213"/>
                    <a:pt x="988525" y="12558"/>
                  </a:cubicBezTo>
                  <a:cubicBezTo>
                    <a:pt x="995940" y="6272"/>
                    <a:pt x="1007062" y="2944"/>
                    <a:pt x="1021151" y="2944"/>
                  </a:cubicBezTo>
                  <a:close/>
                  <a:moveTo>
                    <a:pt x="1492575" y="0"/>
                  </a:moveTo>
                  <a:cubicBezTo>
                    <a:pt x="1504032" y="0"/>
                    <a:pt x="1514750" y="1478"/>
                    <a:pt x="1524728" y="4804"/>
                  </a:cubicBezTo>
                  <a:cubicBezTo>
                    <a:pt x="1535077" y="7760"/>
                    <a:pt x="1543947" y="12194"/>
                    <a:pt x="1552077" y="18107"/>
                  </a:cubicBezTo>
                  <a:cubicBezTo>
                    <a:pt x="1559839" y="24019"/>
                    <a:pt x="1566491" y="31410"/>
                    <a:pt x="1571665" y="40279"/>
                  </a:cubicBezTo>
                  <a:cubicBezTo>
                    <a:pt x="1577209" y="49147"/>
                    <a:pt x="1580535" y="59125"/>
                    <a:pt x="1582013" y="70950"/>
                  </a:cubicBezTo>
                  <a:lnTo>
                    <a:pt x="1553186" y="70950"/>
                  </a:lnTo>
                  <a:cubicBezTo>
                    <a:pt x="1549860" y="55429"/>
                    <a:pt x="1542838" y="43604"/>
                    <a:pt x="1531750" y="36214"/>
                  </a:cubicBezTo>
                  <a:cubicBezTo>
                    <a:pt x="1520663" y="28454"/>
                    <a:pt x="1507358" y="24389"/>
                    <a:pt x="1492205" y="24389"/>
                  </a:cubicBezTo>
                  <a:cubicBezTo>
                    <a:pt x="1479270" y="24389"/>
                    <a:pt x="1468183" y="26976"/>
                    <a:pt x="1458943" y="31779"/>
                  </a:cubicBezTo>
                  <a:cubicBezTo>
                    <a:pt x="1449704" y="36583"/>
                    <a:pt x="1441943" y="43235"/>
                    <a:pt x="1436029" y="51365"/>
                  </a:cubicBezTo>
                  <a:cubicBezTo>
                    <a:pt x="1430116" y="59864"/>
                    <a:pt x="1425681" y="69102"/>
                    <a:pt x="1422724" y="79819"/>
                  </a:cubicBezTo>
                  <a:cubicBezTo>
                    <a:pt x="1419768" y="90165"/>
                    <a:pt x="1418289" y="101251"/>
                    <a:pt x="1418289" y="112707"/>
                  </a:cubicBezTo>
                  <a:cubicBezTo>
                    <a:pt x="1418289" y="124901"/>
                    <a:pt x="1419768" y="136726"/>
                    <a:pt x="1422724" y="147812"/>
                  </a:cubicBezTo>
                  <a:cubicBezTo>
                    <a:pt x="1425681" y="158898"/>
                    <a:pt x="1430116" y="168506"/>
                    <a:pt x="1436029" y="176636"/>
                  </a:cubicBezTo>
                  <a:cubicBezTo>
                    <a:pt x="1441943" y="185135"/>
                    <a:pt x="1449704" y="191417"/>
                    <a:pt x="1458943" y="196591"/>
                  </a:cubicBezTo>
                  <a:cubicBezTo>
                    <a:pt x="1468183" y="201394"/>
                    <a:pt x="1479640" y="203612"/>
                    <a:pt x="1492575" y="203612"/>
                  </a:cubicBezTo>
                  <a:cubicBezTo>
                    <a:pt x="1502184" y="203612"/>
                    <a:pt x="1510684" y="202134"/>
                    <a:pt x="1518076" y="199177"/>
                  </a:cubicBezTo>
                  <a:cubicBezTo>
                    <a:pt x="1525468" y="195852"/>
                    <a:pt x="1531750" y="191417"/>
                    <a:pt x="1537294" y="185874"/>
                  </a:cubicBezTo>
                  <a:cubicBezTo>
                    <a:pt x="1542468" y="180331"/>
                    <a:pt x="1546903" y="173680"/>
                    <a:pt x="1549860" y="165919"/>
                  </a:cubicBezTo>
                  <a:cubicBezTo>
                    <a:pt x="1552817" y="158159"/>
                    <a:pt x="1554664" y="150030"/>
                    <a:pt x="1555404" y="140791"/>
                  </a:cubicBezTo>
                  <a:lnTo>
                    <a:pt x="1584231" y="140791"/>
                  </a:lnTo>
                  <a:cubicBezTo>
                    <a:pt x="1581274" y="168506"/>
                    <a:pt x="1572035" y="189569"/>
                    <a:pt x="1555773" y="205090"/>
                  </a:cubicBezTo>
                  <a:cubicBezTo>
                    <a:pt x="1539881" y="220241"/>
                    <a:pt x="1518076" y="228001"/>
                    <a:pt x="1489988" y="228001"/>
                  </a:cubicBezTo>
                  <a:cubicBezTo>
                    <a:pt x="1473357" y="228001"/>
                    <a:pt x="1458574" y="225045"/>
                    <a:pt x="1446008" y="219132"/>
                  </a:cubicBezTo>
                  <a:cubicBezTo>
                    <a:pt x="1433073" y="213219"/>
                    <a:pt x="1422724" y="205459"/>
                    <a:pt x="1414593" y="195112"/>
                  </a:cubicBezTo>
                  <a:cubicBezTo>
                    <a:pt x="1406093" y="185135"/>
                    <a:pt x="1399810" y="172941"/>
                    <a:pt x="1395745" y="159268"/>
                  </a:cubicBezTo>
                  <a:cubicBezTo>
                    <a:pt x="1391680" y="145595"/>
                    <a:pt x="1389462" y="130444"/>
                    <a:pt x="1389462" y="114555"/>
                  </a:cubicBezTo>
                  <a:cubicBezTo>
                    <a:pt x="1389462" y="99034"/>
                    <a:pt x="1391680" y="83883"/>
                    <a:pt x="1396114" y="70211"/>
                  </a:cubicBezTo>
                  <a:cubicBezTo>
                    <a:pt x="1400550" y="56169"/>
                    <a:pt x="1407202" y="43974"/>
                    <a:pt x="1415702" y="33627"/>
                  </a:cubicBezTo>
                  <a:cubicBezTo>
                    <a:pt x="1424572" y="23280"/>
                    <a:pt x="1435290" y="15151"/>
                    <a:pt x="1448225" y="9238"/>
                  </a:cubicBezTo>
                  <a:cubicBezTo>
                    <a:pt x="1461161" y="2956"/>
                    <a:pt x="1475944" y="0"/>
                    <a:pt x="1492575" y="0"/>
                  </a:cubicBezTo>
                  <a:close/>
                  <a:moveTo>
                    <a:pt x="106086" y="0"/>
                  </a:moveTo>
                  <a:cubicBezTo>
                    <a:pt x="117545" y="0"/>
                    <a:pt x="128266" y="1478"/>
                    <a:pt x="138617" y="4804"/>
                  </a:cubicBezTo>
                  <a:cubicBezTo>
                    <a:pt x="148598" y="7760"/>
                    <a:pt x="157840" y="12194"/>
                    <a:pt x="165603" y="18107"/>
                  </a:cubicBezTo>
                  <a:cubicBezTo>
                    <a:pt x="173736" y="24019"/>
                    <a:pt x="180021" y="31410"/>
                    <a:pt x="185566" y="40279"/>
                  </a:cubicBezTo>
                  <a:cubicBezTo>
                    <a:pt x="190741" y="49147"/>
                    <a:pt x="194068" y="59125"/>
                    <a:pt x="195917" y="70950"/>
                  </a:cubicBezTo>
                  <a:lnTo>
                    <a:pt x="166712" y="70950"/>
                  </a:lnTo>
                  <a:cubicBezTo>
                    <a:pt x="163755" y="55429"/>
                    <a:pt x="156361" y="43604"/>
                    <a:pt x="145271" y="36214"/>
                  </a:cubicBezTo>
                  <a:cubicBezTo>
                    <a:pt x="134180" y="28454"/>
                    <a:pt x="121242" y="24389"/>
                    <a:pt x="105716" y="24389"/>
                  </a:cubicBezTo>
                  <a:cubicBezTo>
                    <a:pt x="92777" y="24389"/>
                    <a:pt x="81686" y="26976"/>
                    <a:pt x="72445" y="31779"/>
                  </a:cubicBezTo>
                  <a:cubicBezTo>
                    <a:pt x="63203" y="36583"/>
                    <a:pt x="55440" y="43235"/>
                    <a:pt x="49525" y="51365"/>
                  </a:cubicBezTo>
                  <a:cubicBezTo>
                    <a:pt x="43611" y="59864"/>
                    <a:pt x="39175" y="69102"/>
                    <a:pt x="36217" y="79819"/>
                  </a:cubicBezTo>
                  <a:cubicBezTo>
                    <a:pt x="33629" y="90165"/>
                    <a:pt x="32151" y="101251"/>
                    <a:pt x="32151" y="112707"/>
                  </a:cubicBezTo>
                  <a:cubicBezTo>
                    <a:pt x="32151" y="124901"/>
                    <a:pt x="33629" y="136726"/>
                    <a:pt x="36217" y="147812"/>
                  </a:cubicBezTo>
                  <a:cubicBezTo>
                    <a:pt x="39175" y="158898"/>
                    <a:pt x="43611" y="168506"/>
                    <a:pt x="49525" y="176636"/>
                  </a:cubicBezTo>
                  <a:cubicBezTo>
                    <a:pt x="55440" y="185135"/>
                    <a:pt x="63203" y="191417"/>
                    <a:pt x="72445" y="196591"/>
                  </a:cubicBezTo>
                  <a:cubicBezTo>
                    <a:pt x="82056" y="201394"/>
                    <a:pt x="93147" y="203612"/>
                    <a:pt x="106086" y="203612"/>
                  </a:cubicBezTo>
                  <a:cubicBezTo>
                    <a:pt x="115697" y="203612"/>
                    <a:pt x="124199" y="202134"/>
                    <a:pt x="131593" y="199177"/>
                  </a:cubicBezTo>
                  <a:cubicBezTo>
                    <a:pt x="138986" y="195852"/>
                    <a:pt x="145641" y="191417"/>
                    <a:pt x="150816" y="185874"/>
                  </a:cubicBezTo>
                  <a:cubicBezTo>
                    <a:pt x="156361" y="180331"/>
                    <a:pt x="160428" y="173680"/>
                    <a:pt x="163385" y="165919"/>
                  </a:cubicBezTo>
                  <a:cubicBezTo>
                    <a:pt x="166712" y="158159"/>
                    <a:pt x="168561" y="150030"/>
                    <a:pt x="168931" y="140791"/>
                  </a:cubicBezTo>
                  <a:lnTo>
                    <a:pt x="198135" y="140791"/>
                  </a:lnTo>
                  <a:cubicBezTo>
                    <a:pt x="195177" y="168506"/>
                    <a:pt x="185566" y="189569"/>
                    <a:pt x="169670" y="205090"/>
                  </a:cubicBezTo>
                  <a:cubicBezTo>
                    <a:pt x="153404" y="220241"/>
                    <a:pt x="131593" y="228001"/>
                    <a:pt x="103867" y="228001"/>
                  </a:cubicBezTo>
                  <a:cubicBezTo>
                    <a:pt x="86862" y="228001"/>
                    <a:pt x="72075" y="225045"/>
                    <a:pt x="59506" y="219132"/>
                  </a:cubicBezTo>
                  <a:cubicBezTo>
                    <a:pt x="46937" y="213219"/>
                    <a:pt x="36586" y="205459"/>
                    <a:pt x="28083" y="195112"/>
                  </a:cubicBezTo>
                  <a:cubicBezTo>
                    <a:pt x="19581" y="185135"/>
                    <a:pt x="13666" y="172941"/>
                    <a:pt x="9230" y="159268"/>
                  </a:cubicBezTo>
                  <a:cubicBezTo>
                    <a:pt x="5164" y="145595"/>
                    <a:pt x="2946" y="130444"/>
                    <a:pt x="2946" y="114555"/>
                  </a:cubicBezTo>
                  <a:cubicBezTo>
                    <a:pt x="2946" y="99034"/>
                    <a:pt x="5164" y="83883"/>
                    <a:pt x="9970" y="70211"/>
                  </a:cubicBezTo>
                  <a:cubicBezTo>
                    <a:pt x="14405" y="56169"/>
                    <a:pt x="20690" y="43974"/>
                    <a:pt x="29563" y="33627"/>
                  </a:cubicBezTo>
                  <a:cubicBezTo>
                    <a:pt x="38065" y="23280"/>
                    <a:pt x="48786" y="15151"/>
                    <a:pt x="61724" y="9238"/>
                  </a:cubicBezTo>
                  <a:cubicBezTo>
                    <a:pt x="74663" y="2956"/>
                    <a:pt x="89450" y="0"/>
                    <a:pt x="106086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</p:spTree>
    <p:extLst>
      <p:ext uri="{BB962C8B-B14F-4D97-AF65-F5344CB8AC3E}">
        <p14:creationId xmlns:p14="http://schemas.microsoft.com/office/powerpoint/2010/main" val="314094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AV 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4696141" y="758802"/>
            <a:ext cx="4112960" cy="520837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2520000" rIns="2520000" anchor="ctr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FE100DE-06B9-406E-8199-1ADC7EAB2B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234" y="2732885"/>
            <a:ext cx="4043448" cy="116946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004E6C"/>
                </a:solidFill>
              </a:defRPr>
            </a:lvl1pPr>
          </a:lstStyle>
          <a:p>
            <a:r>
              <a:rPr lang="en-US"/>
              <a:t>Close</a:t>
            </a:r>
            <a:endParaRPr lang="en-GB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9F7F722-6881-4157-833C-AC399CEC1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2510" y="4113231"/>
            <a:ext cx="3488173" cy="5692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2475" kern="1200" dirty="0">
                <a:solidFill>
                  <a:srgbClr val="54565B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FAD265-0F17-45D4-AE6D-726A5D95179A}"/>
              </a:ext>
            </a:extLst>
          </p:cNvPr>
          <p:cNvSpPr/>
          <p:nvPr userDrawn="1"/>
        </p:nvSpPr>
        <p:spPr>
          <a:xfrm>
            <a:off x="1" y="6378312"/>
            <a:ext cx="9144000" cy="479688"/>
          </a:xfrm>
          <a:prstGeom prst="rect">
            <a:avLst/>
          </a:prstGeom>
          <a:solidFill>
            <a:srgbClr val="004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/>
          </a:p>
        </p:txBody>
      </p:sp>
      <p:sp>
        <p:nvSpPr>
          <p:cNvPr id="29" name="Slide Number Placeholder 23">
            <a:extLst>
              <a:ext uri="{FF2B5EF4-FFF2-40B4-BE49-F238E27FC236}">
                <a16:creationId xmlns:a16="http://schemas.microsoft.com/office/drawing/2014/main" id="{1F76A082-ED8B-4265-8F37-BE4AA409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7942" y="6431674"/>
            <a:ext cx="385256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F530423-F2DA-4A11-9E75-1EB6423D69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F137AEDA-C104-4317-9352-0219505DD6D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79109" y="6432461"/>
            <a:ext cx="4747419" cy="363548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Introduction to The Automated Vehicles Bill</a:t>
            </a:r>
            <a:endParaRPr lang="en-GB" sz="9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786AF4-56D8-4507-9784-9616ED59B4F1}"/>
              </a:ext>
            </a:extLst>
          </p:cNvPr>
          <p:cNvSpPr/>
          <p:nvPr userDrawn="1"/>
        </p:nvSpPr>
        <p:spPr>
          <a:xfrm>
            <a:off x="334901" y="245249"/>
            <a:ext cx="2777490" cy="94997"/>
          </a:xfrm>
          <a:prstGeom prst="rect">
            <a:avLst/>
          </a:prstGeom>
          <a:solidFill>
            <a:srgbClr val="004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DC25EA8-5D74-43CE-A5A3-CBA6981D0C3B}"/>
              </a:ext>
            </a:extLst>
          </p:cNvPr>
          <p:cNvSpPr/>
          <p:nvPr userDrawn="1"/>
        </p:nvSpPr>
        <p:spPr>
          <a:xfrm>
            <a:off x="6031610" y="241691"/>
            <a:ext cx="2777490" cy="98554"/>
          </a:xfrm>
          <a:prstGeom prst="rect">
            <a:avLst/>
          </a:prstGeom>
          <a:solidFill>
            <a:srgbClr val="B3C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1313CB9-27A6-4BEE-8A4D-185FCE9142FE}"/>
              </a:ext>
            </a:extLst>
          </p:cNvPr>
          <p:cNvSpPr/>
          <p:nvPr userDrawn="1"/>
        </p:nvSpPr>
        <p:spPr>
          <a:xfrm>
            <a:off x="3181373" y="245248"/>
            <a:ext cx="2777490" cy="91440"/>
          </a:xfrm>
          <a:prstGeom prst="rect">
            <a:avLst/>
          </a:prstGeom>
          <a:solidFill>
            <a:srgbClr val="4D8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ADE986C3-5A45-4D0C-A737-EAC28B89012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601324" y="539101"/>
            <a:ext cx="1127528" cy="557312"/>
          </a:xfrm>
          <a:prstGeom prst="rect">
            <a:avLst/>
          </a:prstGeom>
        </p:spPr>
        <p:txBody>
          <a:bodyPr/>
          <a:lstStyle>
            <a:lvl1pPr>
              <a:defRPr sz="788"/>
            </a:lvl1pPr>
          </a:lstStyle>
          <a:p>
            <a:endParaRPr lang="en-GB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FF3B25-37E1-477D-8BD9-9BA7CE0409D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34900" y="540129"/>
            <a:ext cx="1202585" cy="540000"/>
            <a:chOff x="487374" y="5145293"/>
            <a:chExt cx="3217678" cy="1083636"/>
          </a:xfrm>
        </p:grpSpPr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2595CBB7-1B70-49FD-8810-B77E3200FF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098" y="5145293"/>
              <a:ext cx="531047" cy="438818"/>
            </a:xfrm>
            <a:custGeom>
              <a:avLst/>
              <a:gdLst/>
              <a:ahLst/>
              <a:cxnLst/>
              <a:rect l="l" t="t" r="r" b="b"/>
              <a:pathLst>
                <a:path w="7560629" h="6247543">
                  <a:moveTo>
                    <a:pt x="3676346" y="5539216"/>
                  </a:moveTo>
                  <a:cubicBezTo>
                    <a:pt x="3648640" y="5539216"/>
                    <a:pt x="3626181" y="5561675"/>
                    <a:pt x="3626181" y="5589381"/>
                  </a:cubicBezTo>
                  <a:cubicBezTo>
                    <a:pt x="3626181" y="5617087"/>
                    <a:pt x="3648640" y="5639546"/>
                    <a:pt x="3676346" y="5639546"/>
                  </a:cubicBezTo>
                  <a:cubicBezTo>
                    <a:pt x="3704052" y="5639546"/>
                    <a:pt x="3726511" y="5617087"/>
                    <a:pt x="3726511" y="5589381"/>
                  </a:cubicBezTo>
                  <a:cubicBezTo>
                    <a:pt x="3726511" y="5561675"/>
                    <a:pt x="3704052" y="5539216"/>
                    <a:pt x="3676346" y="5539216"/>
                  </a:cubicBezTo>
                  <a:close/>
                  <a:moveTo>
                    <a:pt x="3680751" y="4980460"/>
                  </a:moveTo>
                  <a:cubicBezTo>
                    <a:pt x="3634632" y="5016242"/>
                    <a:pt x="3565432" y="5080649"/>
                    <a:pt x="3557481" y="5130744"/>
                  </a:cubicBezTo>
                  <a:cubicBezTo>
                    <a:pt x="3549530" y="5180838"/>
                    <a:pt x="3633042" y="5226162"/>
                    <a:pt x="3633042" y="5281028"/>
                  </a:cubicBezTo>
                  <a:cubicBezTo>
                    <a:pt x="3638949" y="5303000"/>
                    <a:pt x="3605973" y="5318924"/>
                    <a:pt x="3578613" y="5300740"/>
                  </a:cubicBezTo>
                  <a:cubicBezTo>
                    <a:pt x="3551253" y="5282556"/>
                    <a:pt x="3575400" y="5169167"/>
                    <a:pt x="3468883" y="5171926"/>
                  </a:cubicBezTo>
                  <a:cubicBezTo>
                    <a:pt x="3340863" y="5183455"/>
                    <a:pt x="3378974" y="5298857"/>
                    <a:pt x="3397319" y="5331751"/>
                  </a:cubicBezTo>
                  <a:cubicBezTo>
                    <a:pt x="3520623" y="5190508"/>
                    <a:pt x="3508975" y="5540246"/>
                    <a:pt x="3605189" y="5514801"/>
                  </a:cubicBezTo>
                  <a:cubicBezTo>
                    <a:pt x="3636994" y="5501282"/>
                    <a:pt x="3655799" y="5483918"/>
                    <a:pt x="3662104" y="5465337"/>
                  </a:cubicBezTo>
                  <a:cubicBezTo>
                    <a:pt x="3668409" y="5446755"/>
                    <a:pt x="3631166" y="5407395"/>
                    <a:pt x="3640635" y="5393772"/>
                  </a:cubicBezTo>
                  <a:cubicBezTo>
                    <a:pt x="3650104" y="5380150"/>
                    <a:pt x="3670811" y="5366108"/>
                    <a:pt x="3678365" y="5366903"/>
                  </a:cubicBezTo>
                  <a:cubicBezTo>
                    <a:pt x="3685920" y="5367699"/>
                    <a:pt x="3699006" y="5374980"/>
                    <a:pt x="3707428" y="5391386"/>
                  </a:cubicBezTo>
                  <a:cubicBezTo>
                    <a:pt x="3715849" y="5407792"/>
                    <a:pt x="3687890" y="5453116"/>
                    <a:pt x="3693114" y="5472492"/>
                  </a:cubicBezTo>
                  <a:cubicBezTo>
                    <a:pt x="3698339" y="5491868"/>
                    <a:pt x="3699884" y="5502979"/>
                    <a:pt x="3738775" y="5507645"/>
                  </a:cubicBezTo>
                  <a:cubicBezTo>
                    <a:pt x="3892636" y="5533885"/>
                    <a:pt x="3795348" y="5226686"/>
                    <a:pt x="3955514" y="5334137"/>
                  </a:cubicBezTo>
                  <a:cubicBezTo>
                    <a:pt x="3977325" y="5300845"/>
                    <a:pt x="4005983" y="5174334"/>
                    <a:pt x="3922891" y="5166383"/>
                  </a:cubicBezTo>
                  <a:cubicBezTo>
                    <a:pt x="3796860" y="5129806"/>
                    <a:pt x="3803444" y="5289186"/>
                    <a:pt x="3769449" y="5307896"/>
                  </a:cubicBezTo>
                  <a:cubicBezTo>
                    <a:pt x="3735454" y="5326606"/>
                    <a:pt x="3715682" y="5299024"/>
                    <a:pt x="3718919" y="5278643"/>
                  </a:cubicBezTo>
                  <a:cubicBezTo>
                    <a:pt x="3733231" y="5226162"/>
                    <a:pt x="3790785" y="5177552"/>
                    <a:pt x="3791255" y="5135514"/>
                  </a:cubicBezTo>
                  <a:cubicBezTo>
                    <a:pt x="3794419" y="5057241"/>
                    <a:pt x="3719713" y="5017037"/>
                    <a:pt x="3680751" y="4980460"/>
                  </a:cubicBezTo>
                  <a:close/>
                  <a:moveTo>
                    <a:pt x="3512183" y="4851554"/>
                  </a:moveTo>
                  <a:cubicBezTo>
                    <a:pt x="3615138" y="4880328"/>
                    <a:pt x="3684030" y="4871007"/>
                    <a:pt x="3853183" y="4899447"/>
                  </a:cubicBezTo>
                  <a:cubicBezTo>
                    <a:pt x="3857741" y="4982752"/>
                    <a:pt x="3833615" y="5053520"/>
                    <a:pt x="3854406" y="5134310"/>
                  </a:cubicBezTo>
                  <a:cubicBezTo>
                    <a:pt x="4120110" y="5086337"/>
                    <a:pt x="4000049" y="5375168"/>
                    <a:pt x="3958865" y="5404042"/>
                  </a:cubicBezTo>
                  <a:cubicBezTo>
                    <a:pt x="3924838" y="5347039"/>
                    <a:pt x="3922895" y="5332678"/>
                    <a:pt x="3903100" y="5350494"/>
                  </a:cubicBezTo>
                  <a:cubicBezTo>
                    <a:pt x="3883305" y="5368311"/>
                    <a:pt x="3863664" y="5478259"/>
                    <a:pt x="3840094" y="5510941"/>
                  </a:cubicBezTo>
                  <a:cubicBezTo>
                    <a:pt x="3816525" y="5543622"/>
                    <a:pt x="3788797" y="5544899"/>
                    <a:pt x="3761681" y="5546584"/>
                  </a:cubicBezTo>
                  <a:lnTo>
                    <a:pt x="3768822" y="5589381"/>
                  </a:lnTo>
                  <a:cubicBezTo>
                    <a:pt x="3768822" y="5640454"/>
                    <a:pt x="3727419" y="5681857"/>
                    <a:pt x="3676346" y="5681857"/>
                  </a:cubicBezTo>
                  <a:cubicBezTo>
                    <a:pt x="3625273" y="5681857"/>
                    <a:pt x="3583870" y="5640454"/>
                    <a:pt x="3583870" y="5589381"/>
                  </a:cubicBezTo>
                  <a:cubicBezTo>
                    <a:pt x="3583870" y="5576612"/>
                    <a:pt x="3586458" y="5564449"/>
                    <a:pt x="3591138" y="5553386"/>
                  </a:cubicBezTo>
                  <a:lnTo>
                    <a:pt x="3591594" y="5552708"/>
                  </a:lnTo>
                  <a:lnTo>
                    <a:pt x="3551689" y="5538127"/>
                  </a:lnTo>
                  <a:cubicBezTo>
                    <a:pt x="3537672" y="5529466"/>
                    <a:pt x="3524546" y="5517477"/>
                    <a:pt x="3514541" y="5502633"/>
                  </a:cubicBezTo>
                  <a:cubicBezTo>
                    <a:pt x="3494531" y="5472945"/>
                    <a:pt x="3486004" y="5403255"/>
                    <a:pt x="3474128" y="5375527"/>
                  </a:cubicBezTo>
                  <a:cubicBezTo>
                    <a:pt x="3462252" y="5347800"/>
                    <a:pt x="3455950" y="5330924"/>
                    <a:pt x="3443284" y="5336265"/>
                  </a:cubicBezTo>
                  <a:cubicBezTo>
                    <a:pt x="3430617" y="5341607"/>
                    <a:pt x="3419642" y="5355562"/>
                    <a:pt x="3398127" y="5407578"/>
                  </a:cubicBezTo>
                  <a:cubicBezTo>
                    <a:pt x="3343215" y="5378488"/>
                    <a:pt x="3290360" y="5065211"/>
                    <a:pt x="3512183" y="5140259"/>
                  </a:cubicBezTo>
                  <a:cubicBezTo>
                    <a:pt x="3518076" y="5053984"/>
                    <a:pt x="3504646" y="5047013"/>
                    <a:pt x="3512183" y="4851554"/>
                  </a:cubicBezTo>
                  <a:close/>
                  <a:moveTo>
                    <a:pt x="2541018" y="4673591"/>
                  </a:moveTo>
                  <a:cubicBezTo>
                    <a:pt x="2766647" y="4695601"/>
                    <a:pt x="2829606" y="4876266"/>
                    <a:pt x="2905444" y="5011328"/>
                  </a:cubicBezTo>
                  <a:cubicBezTo>
                    <a:pt x="3000591" y="5177239"/>
                    <a:pt x="3029643" y="5210437"/>
                    <a:pt x="3035768" y="5293245"/>
                  </a:cubicBezTo>
                  <a:cubicBezTo>
                    <a:pt x="3047458" y="5464504"/>
                    <a:pt x="2667292" y="5473532"/>
                    <a:pt x="2704839" y="5599176"/>
                  </a:cubicBezTo>
                  <a:cubicBezTo>
                    <a:pt x="2795432" y="5653105"/>
                    <a:pt x="3082887" y="5704757"/>
                    <a:pt x="3245953" y="5731118"/>
                  </a:cubicBezTo>
                  <a:lnTo>
                    <a:pt x="3683233" y="5757344"/>
                  </a:lnTo>
                  <a:lnTo>
                    <a:pt x="4162306" y="5720239"/>
                  </a:lnTo>
                  <a:cubicBezTo>
                    <a:pt x="4318660" y="5694981"/>
                    <a:pt x="4485121" y="5655952"/>
                    <a:pt x="4661628" y="5599176"/>
                  </a:cubicBezTo>
                  <a:cubicBezTo>
                    <a:pt x="4696000" y="5489407"/>
                    <a:pt x="4395209" y="5540704"/>
                    <a:pt x="4330699" y="5293245"/>
                  </a:cubicBezTo>
                  <a:cubicBezTo>
                    <a:pt x="4336824" y="5210437"/>
                    <a:pt x="4365876" y="5177239"/>
                    <a:pt x="4461023" y="5011328"/>
                  </a:cubicBezTo>
                  <a:cubicBezTo>
                    <a:pt x="4536861" y="4876266"/>
                    <a:pt x="4599820" y="4695601"/>
                    <a:pt x="4825449" y="4673591"/>
                  </a:cubicBezTo>
                  <a:cubicBezTo>
                    <a:pt x="4857682" y="4670446"/>
                    <a:pt x="4893234" y="4670539"/>
                    <a:pt x="4932618" y="4674467"/>
                  </a:cubicBezTo>
                  <a:cubicBezTo>
                    <a:pt x="5276097" y="4687613"/>
                    <a:pt x="5802126" y="5176090"/>
                    <a:pt x="6185347" y="5331505"/>
                  </a:cubicBezTo>
                  <a:cubicBezTo>
                    <a:pt x="6452872" y="5451594"/>
                    <a:pt x="6472426" y="5402447"/>
                    <a:pt x="6537772" y="5395005"/>
                  </a:cubicBezTo>
                  <a:cubicBezTo>
                    <a:pt x="6613251" y="5386410"/>
                    <a:pt x="6658065" y="5402835"/>
                    <a:pt x="6562021" y="5451382"/>
                  </a:cubicBezTo>
                  <a:cubicBezTo>
                    <a:pt x="6261597" y="5633532"/>
                    <a:pt x="6221797" y="5790468"/>
                    <a:pt x="5920232" y="5698984"/>
                  </a:cubicBezTo>
                  <a:cubicBezTo>
                    <a:pt x="5483040" y="5566357"/>
                    <a:pt x="5245469" y="5173537"/>
                    <a:pt x="4786906" y="5115990"/>
                  </a:cubicBezTo>
                  <a:cubicBezTo>
                    <a:pt x="4884520" y="5225647"/>
                    <a:pt x="4948469" y="5225108"/>
                    <a:pt x="4961833" y="5337743"/>
                  </a:cubicBezTo>
                  <a:cubicBezTo>
                    <a:pt x="4973423" y="5511014"/>
                    <a:pt x="4871254" y="5585778"/>
                    <a:pt x="4827221" y="5759767"/>
                  </a:cubicBezTo>
                  <a:cubicBezTo>
                    <a:pt x="4783188" y="5933755"/>
                    <a:pt x="4747229" y="6092912"/>
                    <a:pt x="4430938" y="6172123"/>
                  </a:cubicBezTo>
                  <a:cubicBezTo>
                    <a:pt x="4286391" y="6208323"/>
                    <a:pt x="4109004" y="6232996"/>
                    <a:pt x="3916736" y="6243596"/>
                  </a:cubicBezTo>
                  <a:lnTo>
                    <a:pt x="3683233" y="6247543"/>
                  </a:lnTo>
                  <a:lnTo>
                    <a:pt x="3449730" y="6243596"/>
                  </a:lnTo>
                  <a:cubicBezTo>
                    <a:pt x="3257462" y="6232996"/>
                    <a:pt x="3080076" y="6208323"/>
                    <a:pt x="2935529" y="6172123"/>
                  </a:cubicBezTo>
                  <a:cubicBezTo>
                    <a:pt x="2619238" y="6092912"/>
                    <a:pt x="2583279" y="5933755"/>
                    <a:pt x="2539246" y="5759767"/>
                  </a:cubicBezTo>
                  <a:cubicBezTo>
                    <a:pt x="2495213" y="5585778"/>
                    <a:pt x="2393044" y="5511014"/>
                    <a:pt x="2404634" y="5337743"/>
                  </a:cubicBezTo>
                  <a:cubicBezTo>
                    <a:pt x="2417998" y="5225108"/>
                    <a:pt x="2481947" y="5225647"/>
                    <a:pt x="2579561" y="5115990"/>
                  </a:cubicBezTo>
                  <a:cubicBezTo>
                    <a:pt x="2120998" y="5173537"/>
                    <a:pt x="1883427" y="5566357"/>
                    <a:pt x="1446235" y="5698984"/>
                  </a:cubicBezTo>
                  <a:cubicBezTo>
                    <a:pt x="1144670" y="5790468"/>
                    <a:pt x="1104870" y="5633532"/>
                    <a:pt x="804446" y="5451382"/>
                  </a:cubicBezTo>
                  <a:cubicBezTo>
                    <a:pt x="708402" y="5402835"/>
                    <a:pt x="753216" y="5386410"/>
                    <a:pt x="828695" y="5395005"/>
                  </a:cubicBezTo>
                  <a:cubicBezTo>
                    <a:pt x="894041" y="5402447"/>
                    <a:pt x="913595" y="5451594"/>
                    <a:pt x="1181120" y="5331505"/>
                  </a:cubicBezTo>
                  <a:cubicBezTo>
                    <a:pt x="1564341" y="5176090"/>
                    <a:pt x="2090370" y="4687613"/>
                    <a:pt x="2433849" y="4674467"/>
                  </a:cubicBezTo>
                  <a:cubicBezTo>
                    <a:pt x="2473233" y="4670539"/>
                    <a:pt x="2508785" y="4670446"/>
                    <a:pt x="2541018" y="4673591"/>
                  </a:cubicBezTo>
                  <a:close/>
                  <a:moveTo>
                    <a:pt x="6406038" y="4646023"/>
                  </a:moveTo>
                  <a:cubicBezTo>
                    <a:pt x="6365987" y="4647480"/>
                    <a:pt x="6333562" y="4666024"/>
                    <a:pt x="6326367" y="4695185"/>
                  </a:cubicBezTo>
                  <a:cubicBezTo>
                    <a:pt x="6316775" y="4734068"/>
                    <a:pt x="6355670" y="4777102"/>
                    <a:pt x="6413241" y="4791305"/>
                  </a:cubicBezTo>
                  <a:cubicBezTo>
                    <a:pt x="6470811" y="4805507"/>
                    <a:pt x="6525258" y="4785501"/>
                    <a:pt x="6534851" y="4746619"/>
                  </a:cubicBezTo>
                  <a:cubicBezTo>
                    <a:pt x="6544443" y="4707737"/>
                    <a:pt x="6505549" y="4664703"/>
                    <a:pt x="6447978" y="4650500"/>
                  </a:cubicBezTo>
                  <a:cubicBezTo>
                    <a:pt x="6433585" y="4646949"/>
                    <a:pt x="6419388" y="4645537"/>
                    <a:pt x="6406038" y="4646023"/>
                  </a:cubicBezTo>
                  <a:close/>
                  <a:moveTo>
                    <a:pt x="6398232" y="4597791"/>
                  </a:moveTo>
                  <a:cubicBezTo>
                    <a:pt x="6417258" y="4596380"/>
                    <a:pt x="6437401" y="4597974"/>
                    <a:pt x="6457720" y="4602987"/>
                  </a:cubicBezTo>
                  <a:cubicBezTo>
                    <a:pt x="6538997" y="4623038"/>
                    <a:pt x="6592325" y="4690204"/>
                    <a:pt x="6576832" y="4753005"/>
                  </a:cubicBezTo>
                  <a:cubicBezTo>
                    <a:pt x="6561339" y="4815806"/>
                    <a:pt x="6482890" y="4850461"/>
                    <a:pt x="6401613" y="4830410"/>
                  </a:cubicBezTo>
                  <a:cubicBezTo>
                    <a:pt x="6320336" y="4810359"/>
                    <a:pt x="6267008" y="4743193"/>
                    <a:pt x="6282501" y="4680392"/>
                  </a:cubicBezTo>
                  <a:cubicBezTo>
                    <a:pt x="6294121" y="4633291"/>
                    <a:pt x="6341153" y="4602022"/>
                    <a:pt x="6398232" y="4597791"/>
                  </a:cubicBezTo>
                  <a:close/>
                  <a:moveTo>
                    <a:pt x="3792941" y="4588436"/>
                  </a:moveTo>
                  <a:cubicBezTo>
                    <a:pt x="3767547" y="4589494"/>
                    <a:pt x="3713584" y="4623966"/>
                    <a:pt x="3713585" y="4667794"/>
                  </a:cubicBezTo>
                  <a:cubicBezTo>
                    <a:pt x="3713584" y="4711620"/>
                    <a:pt x="3745939" y="4740801"/>
                    <a:pt x="3789766" y="4740801"/>
                  </a:cubicBezTo>
                  <a:cubicBezTo>
                    <a:pt x="3833592" y="4740801"/>
                    <a:pt x="3862244" y="4709062"/>
                    <a:pt x="3865948" y="4661443"/>
                  </a:cubicBezTo>
                  <a:cubicBezTo>
                    <a:pt x="3869652" y="4613824"/>
                    <a:pt x="3818335" y="4587378"/>
                    <a:pt x="3792941" y="4588436"/>
                  </a:cubicBezTo>
                  <a:close/>
                  <a:moveTo>
                    <a:pt x="6959906" y="4575656"/>
                  </a:moveTo>
                  <a:cubicBezTo>
                    <a:pt x="6936706" y="4578827"/>
                    <a:pt x="6911592" y="4590724"/>
                    <a:pt x="6890063" y="4610594"/>
                  </a:cubicBezTo>
                  <a:cubicBezTo>
                    <a:pt x="6847005" y="4650335"/>
                    <a:pt x="6834590" y="4706920"/>
                    <a:pt x="6862334" y="4736981"/>
                  </a:cubicBezTo>
                  <a:cubicBezTo>
                    <a:pt x="6890079" y="4767041"/>
                    <a:pt x="6947475" y="4759195"/>
                    <a:pt x="6990534" y="4719454"/>
                  </a:cubicBezTo>
                  <a:cubicBezTo>
                    <a:pt x="7033593" y="4679714"/>
                    <a:pt x="7046007" y="4623129"/>
                    <a:pt x="7018263" y="4593068"/>
                  </a:cubicBezTo>
                  <a:cubicBezTo>
                    <a:pt x="7004391" y="4578038"/>
                    <a:pt x="6983106" y="4572484"/>
                    <a:pt x="6959906" y="4575656"/>
                  </a:cubicBezTo>
                  <a:close/>
                  <a:moveTo>
                    <a:pt x="3427448" y="4460720"/>
                  </a:moveTo>
                  <a:cubicBezTo>
                    <a:pt x="3360779" y="4458074"/>
                    <a:pt x="3340153" y="4526854"/>
                    <a:pt x="3338566" y="4555952"/>
                  </a:cubicBezTo>
                  <a:cubicBezTo>
                    <a:pt x="3336979" y="4585050"/>
                    <a:pt x="3389354" y="4635838"/>
                    <a:pt x="3417923" y="4635309"/>
                  </a:cubicBezTo>
                  <a:cubicBezTo>
                    <a:pt x="3446492" y="4634780"/>
                    <a:pt x="3511567" y="4594575"/>
                    <a:pt x="3509979" y="4552777"/>
                  </a:cubicBezTo>
                  <a:cubicBezTo>
                    <a:pt x="3508391" y="4510979"/>
                    <a:pt x="3494117" y="4463366"/>
                    <a:pt x="3427448" y="4460720"/>
                  </a:cubicBezTo>
                  <a:close/>
                  <a:moveTo>
                    <a:pt x="6174040" y="4311726"/>
                  </a:moveTo>
                  <a:cubicBezTo>
                    <a:pt x="6132193" y="4318363"/>
                    <a:pt x="6105726" y="4370760"/>
                    <a:pt x="6114924" y="4428757"/>
                  </a:cubicBezTo>
                  <a:cubicBezTo>
                    <a:pt x="6124122" y="4486754"/>
                    <a:pt x="6165502" y="4528390"/>
                    <a:pt x="6207349" y="4521753"/>
                  </a:cubicBezTo>
                  <a:cubicBezTo>
                    <a:pt x="6249196" y="4515117"/>
                    <a:pt x="6275664" y="4462720"/>
                    <a:pt x="6266466" y="4404723"/>
                  </a:cubicBezTo>
                  <a:cubicBezTo>
                    <a:pt x="6257268" y="4346726"/>
                    <a:pt x="6215887" y="4305090"/>
                    <a:pt x="6174040" y="4311726"/>
                  </a:cubicBezTo>
                  <a:close/>
                  <a:moveTo>
                    <a:pt x="7246443" y="4306008"/>
                  </a:moveTo>
                  <a:cubicBezTo>
                    <a:pt x="7169551" y="4306008"/>
                    <a:pt x="7107218" y="4368341"/>
                    <a:pt x="7107218" y="4445233"/>
                  </a:cubicBezTo>
                  <a:cubicBezTo>
                    <a:pt x="7107218" y="4522125"/>
                    <a:pt x="7169551" y="4584458"/>
                    <a:pt x="7246443" y="4584458"/>
                  </a:cubicBezTo>
                  <a:cubicBezTo>
                    <a:pt x="7323335" y="4584458"/>
                    <a:pt x="7385668" y="4522125"/>
                    <a:pt x="7385668" y="4445233"/>
                  </a:cubicBezTo>
                  <a:cubicBezTo>
                    <a:pt x="7385668" y="4368341"/>
                    <a:pt x="7323335" y="4306008"/>
                    <a:pt x="7246443" y="4306008"/>
                  </a:cubicBezTo>
                  <a:close/>
                  <a:moveTo>
                    <a:pt x="6163452" y="4271005"/>
                  </a:moveTo>
                  <a:cubicBezTo>
                    <a:pt x="6231043" y="4260286"/>
                    <a:pt x="6296363" y="4317971"/>
                    <a:pt x="6309349" y="4399850"/>
                  </a:cubicBezTo>
                  <a:cubicBezTo>
                    <a:pt x="6322334" y="4481729"/>
                    <a:pt x="6278068" y="4556794"/>
                    <a:pt x="6210476" y="4567513"/>
                  </a:cubicBezTo>
                  <a:cubicBezTo>
                    <a:pt x="6142885" y="4578233"/>
                    <a:pt x="6077565" y="4520547"/>
                    <a:pt x="6064580" y="4438669"/>
                  </a:cubicBezTo>
                  <a:cubicBezTo>
                    <a:pt x="6051594" y="4356790"/>
                    <a:pt x="6095861" y="4281725"/>
                    <a:pt x="6163452" y="4271005"/>
                  </a:cubicBezTo>
                  <a:close/>
                  <a:moveTo>
                    <a:pt x="7243950" y="4246187"/>
                  </a:moveTo>
                  <a:cubicBezTo>
                    <a:pt x="7352503" y="4246187"/>
                    <a:pt x="7440503" y="4334187"/>
                    <a:pt x="7440503" y="4442740"/>
                  </a:cubicBezTo>
                  <a:cubicBezTo>
                    <a:pt x="7440503" y="4551293"/>
                    <a:pt x="7352503" y="4639293"/>
                    <a:pt x="7243950" y="4639293"/>
                  </a:cubicBezTo>
                  <a:cubicBezTo>
                    <a:pt x="7135397" y="4639293"/>
                    <a:pt x="7047397" y="4551293"/>
                    <a:pt x="7047397" y="4442740"/>
                  </a:cubicBezTo>
                  <a:cubicBezTo>
                    <a:pt x="7047397" y="4334187"/>
                    <a:pt x="7135397" y="4246187"/>
                    <a:pt x="7243950" y="4246187"/>
                  </a:cubicBezTo>
                  <a:close/>
                  <a:moveTo>
                    <a:pt x="3214306" y="4166715"/>
                  </a:moveTo>
                  <a:cubicBezTo>
                    <a:pt x="3159210" y="4160837"/>
                    <a:pt x="3098233" y="4197050"/>
                    <a:pt x="3042906" y="4244223"/>
                  </a:cubicBezTo>
                  <a:lnTo>
                    <a:pt x="3000700" y="4288980"/>
                  </a:lnTo>
                  <a:lnTo>
                    <a:pt x="2975637" y="4281429"/>
                  </a:lnTo>
                  <a:cubicBezTo>
                    <a:pt x="2962303" y="4278491"/>
                    <a:pt x="2952785" y="4277862"/>
                    <a:pt x="2950191" y="4280723"/>
                  </a:cubicBezTo>
                  <a:cubicBezTo>
                    <a:pt x="2947598" y="4283583"/>
                    <a:pt x="2950631" y="4291362"/>
                    <a:pt x="2957152" y="4301809"/>
                  </a:cubicBezTo>
                  <a:lnTo>
                    <a:pt x="2975776" y="4326564"/>
                  </a:lnTo>
                  <a:lnTo>
                    <a:pt x="2942733" y="4385523"/>
                  </a:lnTo>
                  <a:cubicBezTo>
                    <a:pt x="2909170" y="4473704"/>
                    <a:pt x="2920479" y="4562127"/>
                    <a:pt x="2978497" y="4606315"/>
                  </a:cubicBezTo>
                  <a:cubicBezTo>
                    <a:pt x="3007505" y="4628408"/>
                    <a:pt x="3044071" y="4636304"/>
                    <a:pt x="3082896" y="4631704"/>
                  </a:cubicBezTo>
                  <a:lnTo>
                    <a:pt x="3111323" y="4625420"/>
                  </a:lnTo>
                  <a:lnTo>
                    <a:pt x="3028467" y="4568247"/>
                  </a:lnTo>
                  <a:cubicBezTo>
                    <a:pt x="2996715" y="4546335"/>
                    <a:pt x="2988738" y="4502835"/>
                    <a:pt x="3010649" y="4471084"/>
                  </a:cubicBezTo>
                  <a:lnTo>
                    <a:pt x="3054184" y="4407992"/>
                  </a:lnTo>
                  <a:lnTo>
                    <a:pt x="3100883" y="4433535"/>
                  </a:lnTo>
                  <a:cubicBezTo>
                    <a:pt x="3116760" y="4438025"/>
                    <a:pt x="3148226" y="4421440"/>
                    <a:pt x="3163534" y="4412983"/>
                  </a:cubicBezTo>
                  <a:cubicBezTo>
                    <a:pt x="3182224" y="4372218"/>
                    <a:pt x="3147559" y="4350347"/>
                    <a:pt x="3114647" y="4325658"/>
                  </a:cubicBezTo>
                  <a:lnTo>
                    <a:pt x="3152999" y="4264792"/>
                  </a:lnTo>
                  <a:cubicBezTo>
                    <a:pt x="3174910" y="4233039"/>
                    <a:pt x="3224761" y="4212361"/>
                    <a:pt x="3256514" y="4234271"/>
                  </a:cubicBezTo>
                  <a:lnTo>
                    <a:pt x="3336618" y="4287579"/>
                  </a:lnTo>
                  <a:cubicBezTo>
                    <a:pt x="3342258" y="4280614"/>
                    <a:pt x="3313915" y="4215797"/>
                    <a:pt x="3293530" y="4195653"/>
                  </a:cubicBezTo>
                  <a:cubicBezTo>
                    <a:pt x="3273145" y="4175509"/>
                    <a:pt x="3238792" y="4169330"/>
                    <a:pt x="3214306" y="4166715"/>
                  </a:cubicBezTo>
                  <a:close/>
                  <a:moveTo>
                    <a:pt x="3915256" y="3946036"/>
                  </a:moveTo>
                  <a:lnTo>
                    <a:pt x="3913054" y="3946117"/>
                  </a:lnTo>
                  <a:cubicBezTo>
                    <a:pt x="3911162" y="3946540"/>
                    <a:pt x="3907956" y="3948818"/>
                    <a:pt x="3907129" y="3949792"/>
                  </a:cubicBezTo>
                  <a:cubicBezTo>
                    <a:pt x="3906303" y="3950767"/>
                    <a:pt x="3907260" y="3951796"/>
                    <a:pt x="3908095" y="3951965"/>
                  </a:cubicBezTo>
                  <a:cubicBezTo>
                    <a:pt x="3908929" y="3952133"/>
                    <a:pt x="3910894" y="3950647"/>
                    <a:pt x="3912136" y="3950803"/>
                  </a:cubicBezTo>
                  <a:cubicBezTo>
                    <a:pt x="3913378" y="3950959"/>
                    <a:pt x="3914799" y="3951716"/>
                    <a:pt x="3915172" y="3952338"/>
                  </a:cubicBezTo>
                  <a:cubicBezTo>
                    <a:pt x="3915545" y="3952960"/>
                    <a:pt x="3915153" y="3953950"/>
                    <a:pt x="3914376" y="3954537"/>
                  </a:cubicBezTo>
                  <a:cubicBezTo>
                    <a:pt x="3913599" y="3955123"/>
                    <a:pt x="3910382" y="3955451"/>
                    <a:pt x="3910882" y="3956419"/>
                  </a:cubicBezTo>
                  <a:cubicBezTo>
                    <a:pt x="3911382" y="3957386"/>
                    <a:pt x="3916491" y="3958619"/>
                    <a:pt x="3917376" y="3960345"/>
                  </a:cubicBezTo>
                  <a:cubicBezTo>
                    <a:pt x="3918261" y="3962071"/>
                    <a:pt x="3917538" y="3965312"/>
                    <a:pt x="3916192" y="3966775"/>
                  </a:cubicBezTo>
                  <a:cubicBezTo>
                    <a:pt x="3914846" y="3968238"/>
                    <a:pt x="3911313" y="3967127"/>
                    <a:pt x="3909302" y="3969124"/>
                  </a:cubicBezTo>
                  <a:cubicBezTo>
                    <a:pt x="3907290" y="3971121"/>
                    <a:pt x="3904133" y="3975595"/>
                    <a:pt x="3904124" y="3978756"/>
                  </a:cubicBezTo>
                  <a:cubicBezTo>
                    <a:pt x="3904115" y="3981918"/>
                    <a:pt x="3906689" y="3986975"/>
                    <a:pt x="3909247" y="3988092"/>
                  </a:cubicBezTo>
                  <a:cubicBezTo>
                    <a:pt x="3911805" y="3989210"/>
                    <a:pt x="3917067" y="3987718"/>
                    <a:pt x="3919471" y="3985460"/>
                  </a:cubicBezTo>
                  <a:cubicBezTo>
                    <a:pt x="3921876" y="3983202"/>
                    <a:pt x="3923581" y="3977389"/>
                    <a:pt x="3923675" y="3974544"/>
                  </a:cubicBezTo>
                  <a:cubicBezTo>
                    <a:pt x="3923768" y="3971699"/>
                    <a:pt x="3919933" y="3970424"/>
                    <a:pt x="3920031" y="3968391"/>
                  </a:cubicBezTo>
                  <a:cubicBezTo>
                    <a:pt x="3920130" y="3966357"/>
                    <a:pt x="3922416" y="3962705"/>
                    <a:pt x="3924267" y="3962344"/>
                  </a:cubicBezTo>
                  <a:cubicBezTo>
                    <a:pt x="3926117" y="3961981"/>
                    <a:pt x="3930418" y="3964502"/>
                    <a:pt x="3931321" y="3964352"/>
                  </a:cubicBezTo>
                  <a:cubicBezTo>
                    <a:pt x="3932224" y="3964202"/>
                    <a:pt x="3930010" y="3962324"/>
                    <a:pt x="3929684" y="3961444"/>
                  </a:cubicBezTo>
                  <a:cubicBezTo>
                    <a:pt x="3929359" y="3960564"/>
                    <a:pt x="3929670" y="3959145"/>
                    <a:pt x="3930301" y="3958700"/>
                  </a:cubicBezTo>
                  <a:cubicBezTo>
                    <a:pt x="3930932" y="3958256"/>
                    <a:pt x="3932640" y="3958196"/>
                    <a:pt x="3933471" y="3958778"/>
                  </a:cubicBezTo>
                  <a:cubicBezTo>
                    <a:pt x="3934301" y="3959359"/>
                    <a:pt x="3934650" y="3961404"/>
                    <a:pt x="3935285" y="3962191"/>
                  </a:cubicBezTo>
                  <a:cubicBezTo>
                    <a:pt x="3935919" y="3962977"/>
                    <a:pt x="3937247" y="3964056"/>
                    <a:pt x="3937651" y="3963122"/>
                  </a:cubicBezTo>
                  <a:cubicBezTo>
                    <a:pt x="3938056" y="3962189"/>
                    <a:pt x="3938085" y="3958051"/>
                    <a:pt x="3937712" y="3956590"/>
                  </a:cubicBezTo>
                  <a:cubicBezTo>
                    <a:pt x="3937338" y="3955129"/>
                    <a:pt x="3936749" y="3955165"/>
                    <a:pt x="3933544" y="3953609"/>
                  </a:cubicBezTo>
                  <a:cubicBezTo>
                    <a:pt x="3930339" y="3952053"/>
                    <a:pt x="3921743" y="3948567"/>
                    <a:pt x="3918483" y="3947256"/>
                  </a:cubicBezTo>
                  <a:cubicBezTo>
                    <a:pt x="3916854" y="3946601"/>
                    <a:pt x="3915969" y="3946210"/>
                    <a:pt x="3915256" y="3946036"/>
                  </a:cubicBezTo>
                  <a:close/>
                  <a:moveTo>
                    <a:pt x="3937775" y="3939938"/>
                  </a:moveTo>
                  <a:cubicBezTo>
                    <a:pt x="3935869" y="3943678"/>
                    <a:pt x="3938299" y="3947383"/>
                    <a:pt x="3939682" y="3949534"/>
                  </a:cubicBezTo>
                  <a:cubicBezTo>
                    <a:pt x="3941066" y="3951685"/>
                    <a:pt x="3943255" y="3953264"/>
                    <a:pt x="3946076" y="3952843"/>
                  </a:cubicBezTo>
                  <a:cubicBezTo>
                    <a:pt x="3948897" y="3952422"/>
                    <a:pt x="3948030" y="3950624"/>
                    <a:pt x="3956607" y="3947007"/>
                  </a:cubicBezTo>
                  <a:cubicBezTo>
                    <a:pt x="3947449" y="3945943"/>
                    <a:pt x="3940306" y="3938821"/>
                    <a:pt x="3937775" y="3939938"/>
                  </a:cubicBezTo>
                  <a:close/>
                  <a:moveTo>
                    <a:pt x="3907792" y="3922932"/>
                  </a:moveTo>
                  <a:cubicBezTo>
                    <a:pt x="3911195" y="3931595"/>
                    <a:pt x="3908678" y="3931339"/>
                    <a:pt x="3909970" y="3934012"/>
                  </a:cubicBezTo>
                  <a:cubicBezTo>
                    <a:pt x="3911262" y="3936684"/>
                    <a:pt x="3913207" y="3939164"/>
                    <a:pt x="3915546" y="3938969"/>
                  </a:cubicBezTo>
                  <a:cubicBezTo>
                    <a:pt x="3917886" y="3938775"/>
                    <a:pt x="3922662" y="3936822"/>
                    <a:pt x="3924007" y="3932845"/>
                  </a:cubicBezTo>
                  <a:cubicBezTo>
                    <a:pt x="3923038" y="3930254"/>
                    <a:pt x="3914951" y="3928741"/>
                    <a:pt x="3907792" y="3922932"/>
                  </a:cubicBezTo>
                  <a:close/>
                  <a:moveTo>
                    <a:pt x="3901595" y="3905361"/>
                  </a:moveTo>
                  <a:cubicBezTo>
                    <a:pt x="3904355" y="3906081"/>
                    <a:pt x="3908308" y="3909386"/>
                    <a:pt x="3910677" y="3910587"/>
                  </a:cubicBezTo>
                  <a:cubicBezTo>
                    <a:pt x="3913575" y="3903392"/>
                    <a:pt x="3916533" y="3907036"/>
                    <a:pt x="3921256" y="3906413"/>
                  </a:cubicBezTo>
                  <a:cubicBezTo>
                    <a:pt x="3925542" y="3905426"/>
                    <a:pt x="3930216" y="3905215"/>
                    <a:pt x="3935961" y="3906849"/>
                  </a:cubicBezTo>
                  <a:cubicBezTo>
                    <a:pt x="3941706" y="3908484"/>
                    <a:pt x="3951380" y="3912719"/>
                    <a:pt x="3955727" y="3916219"/>
                  </a:cubicBezTo>
                  <a:cubicBezTo>
                    <a:pt x="3960074" y="3919718"/>
                    <a:pt x="3961829" y="3921057"/>
                    <a:pt x="3962043" y="3927845"/>
                  </a:cubicBezTo>
                  <a:cubicBezTo>
                    <a:pt x="3965377" y="3930898"/>
                    <a:pt x="3969623" y="3933428"/>
                    <a:pt x="3967441" y="3937154"/>
                  </a:cubicBezTo>
                  <a:cubicBezTo>
                    <a:pt x="3977038" y="3937739"/>
                    <a:pt x="3978838" y="3942244"/>
                    <a:pt x="3978867" y="3945372"/>
                  </a:cubicBezTo>
                  <a:cubicBezTo>
                    <a:pt x="3978896" y="3948499"/>
                    <a:pt x="3969564" y="3954588"/>
                    <a:pt x="3967614" y="3955921"/>
                  </a:cubicBezTo>
                  <a:cubicBezTo>
                    <a:pt x="3969590" y="3960657"/>
                    <a:pt x="3969882" y="3961661"/>
                    <a:pt x="3969184" y="3965790"/>
                  </a:cubicBezTo>
                  <a:cubicBezTo>
                    <a:pt x="3968487" y="3969920"/>
                    <a:pt x="3965789" y="3976211"/>
                    <a:pt x="3963427" y="3980697"/>
                  </a:cubicBezTo>
                  <a:cubicBezTo>
                    <a:pt x="3961066" y="3985183"/>
                    <a:pt x="3956411" y="3989658"/>
                    <a:pt x="3955015" y="3992706"/>
                  </a:cubicBezTo>
                  <a:cubicBezTo>
                    <a:pt x="3953619" y="3995754"/>
                    <a:pt x="3952012" y="3998550"/>
                    <a:pt x="3955053" y="3998986"/>
                  </a:cubicBezTo>
                  <a:cubicBezTo>
                    <a:pt x="3958093" y="3999422"/>
                    <a:pt x="3966443" y="3996239"/>
                    <a:pt x="3973260" y="3995323"/>
                  </a:cubicBezTo>
                  <a:lnTo>
                    <a:pt x="3992933" y="3992695"/>
                  </a:lnTo>
                  <a:cubicBezTo>
                    <a:pt x="4025759" y="3989217"/>
                    <a:pt x="4057797" y="3994168"/>
                    <a:pt x="4076342" y="3996741"/>
                  </a:cubicBezTo>
                  <a:lnTo>
                    <a:pt x="4105763" y="4001104"/>
                  </a:lnTo>
                  <a:lnTo>
                    <a:pt x="4138746" y="4003718"/>
                  </a:lnTo>
                  <a:cubicBezTo>
                    <a:pt x="4179554" y="4002435"/>
                    <a:pt x="4213249" y="3989450"/>
                    <a:pt x="4212160" y="3979664"/>
                  </a:cubicBezTo>
                  <a:cubicBezTo>
                    <a:pt x="4211120" y="3970325"/>
                    <a:pt x="4151856" y="3978135"/>
                    <a:pt x="4128240" y="3977681"/>
                  </a:cubicBezTo>
                  <a:cubicBezTo>
                    <a:pt x="4104624" y="3977227"/>
                    <a:pt x="4086181" y="3979141"/>
                    <a:pt x="4070464" y="3976941"/>
                  </a:cubicBezTo>
                  <a:cubicBezTo>
                    <a:pt x="4054748" y="3974740"/>
                    <a:pt x="4039609" y="3970493"/>
                    <a:pt x="4033940" y="3964478"/>
                  </a:cubicBezTo>
                  <a:cubicBezTo>
                    <a:pt x="4028271" y="3958463"/>
                    <a:pt x="4032126" y="3946320"/>
                    <a:pt x="4036449" y="3940851"/>
                  </a:cubicBezTo>
                  <a:cubicBezTo>
                    <a:pt x="4039979" y="3936386"/>
                    <a:pt x="4046284" y="3929703"/>
                    <a:pt x="4072514" y="3920791"/>
                  </a:cubicBezTo>
                  <a:cubicBezTo>
                    <a:pt x="4074939" y="3914569"/>
                    <a:pt x="4090850" y="3912224"/>
                    <a:pt x="4099195" y="3910768"/>
                  </a:cubicBezTo>
                  <a:cubicBezTo>
                    <a:pt x="4105446" y="3909313"/>
                    <a:pt x="4123154" y="3910774"/>
                    <a:pt x="4139646" y="3912256"/>
                  </a:cubicBezTo>
                  <a:cubicBezTo>
                    <a:pt x="4156781" y="3913796"/>
                    <a:pt x="4177833" y="3920560"/>
                    <a:pt x="4200212" y="3909237"/>
                  </a:cubicBezTo>
                  <a:cubicBezTo>
                    <a:pt x="4198609" y="3920115"/>
                    <a:pt x="4155915" y="3923998"/>
                    <a:pt x="4137390" y="3924034"/>
                  </a:cubicBezTo>
                  <a:cubicBezTo>
                    <a:pt x="4148612" y="3928360"/>
                    <a:pt x="4164181" y="3925853"/>
                    <a:pt x="4175942" y="3924909"/>
                  </a:cubicBezTo>
                  <a:cubicBezTo>
                    <a:pt x="4187704" y="3923965"/>
                    <a:pt x="4196763" y="3920025"/>
                    <a:pt x="4207960" y="3918369"/>
                  </a:cubicBezTo>
                  <a:cubicBezTo>
                    <a:pt x="4219156" y="3916713"/>
                    <a:pt x="4231710" y="3914513"/>
                    <a:pt x="4243123" y="3914975"/>
                  </a:cubicBezTo>
                  <a:cubicBezTo>
                    <a:pt x="4254536" y="3915437"/>
                    <a:pt x="4274188" y="3919081"/>
                    <a:pt x="4276437" y="3921142"/>
                  </a:cubicBezTo>
                  <a:cubicBezTo>
                    <a:pt x="4265194" y="3919535"/>
                    <a:pt x="4236844" y="3924092"/>
                    <a:pt x="4222577" y="3926378"/>
                  </a:cubicBezTo>
                  <a:cubicBezTo>
                    <a:pt x="4208311" y="3928663"/>
                    <a:pt x="4200513" y="3932424"/>
                    <a:pt x="4190838" y="3934857"/>
                  </a:cubicBezTo>
                  <a:cubicBezTo>
                    <a:pt x="4181163" y="3937289"/>
                    <a:pt x="4172929" y="3939296"/>
                    <a:pt x="4164529" y="3940973"/>
                  </a:cubicBezTo>
                  <a:cubicBezTo>
                    <a:pt x="4156129" y="3942651"/>
                    <a:pt x="4150765" y="3944056"/>
                    <a:pt x="4140438" y="3944923"/>
                  </a:cubicBezTo>
                  <a:cubicBezTo>
                    <a:pt x="4130111" y="3945790"/>
                    <a:pt x="4114125" y="3948337"/>
                    <a:pt x="4102567" y="3946176"/>
                  </a:cubicBezTo>
                  <a:cubicBezTo>
                    <a:pt x="4091009" y="3944015"/>
                    <a:pt x="4073920" y="3940844"/>
                    <a:pt x="4071087" y="3931958"/>
                  </a:cubicBezTo>
                  <a:cubicBezTo>
                    <a:pt x="4060057" y="3934797"/>
                    <a:pt x="4029677" y="3955708"/>
                    <a:pt x="4051679" y="3961435"/>
                  </a:cubicBezTo>
                  <a:cubicBezTo>
                    <a:pt x="4087808" y="3970839"/>
                    <a:pt x="4175431" y="3956939"/>
                    <a:pt x="4204101" y="3962205"/>
                  </a:cubicBezTo>
                  <a:cubicBezTo>
                    <a:pt x="4232771" y="3967471"/>
                    <a:pt x="4229796" y="3984353"/>
                    <a:pt x="4223700" y="3993032"/>
                  </a:cubicBezTo>
                  <a:cubicBezTo>
                    <a:pt x="4217605" y="4001711"/>
                    <a:pt x="4173775" y="4013879"/>
                    <a:pt x="4167527" y="4014277"/>
                  </a:cubicBezTo>
                  <a:lnTo>
                    <a:pt x="4112456" y="4017781"/>
                  </a:lnTo>
                  <a:lnTo>
                    <a:pt x="4113400" y="4021542"/>
                  </a:lnTo>
                  <a:cubicBezTo>
                    <a:pt x="4114518" y="4025185"/>
                    <a:pt x="4116197" y="4028095"/>
                    <a:pt x="4120365" y="4029884"/>
                  </a:cubicBezTo>
                  <a:cubicBezTo>
                    <a:pt x="4128700" y="4033462"/>
                    <a:pt x="4132218" y="4035233"/>
                    <a:pt x="4136251" y="4038117"/>
                  </a:cubicBezTo>
                  <a:cubicBezTo>
                    <a:pt x="4140285" y="4041000"/>
                    <a:pt x="4146248" y="4048609"/>
                    <a:pt x="4145003" y="4052853"/>
                  </a:cubicBezTo>
                  <a:cubicBezTo>
                    <a:pt x="4143758" y="4057097"/>
                    <a:pt x="4127781" y="4062429"/>
                    <a:pt x="4128779" y="4063581"/>
                  </a:cubicBezTo>
                  <a:cubicBezTo>
                    <a:pt x="4129778" y="4069095"/>
                    <a:pt x="4135991" y="4067083"/>
                    <a:pt x="4142706" y="4072850"/>
                  </a:cubicBezTo>
                  <a:cubicBezTo>
                    <a:pt x="4135567" y="4080503"/>
                    <a:pt x="4131476" y="4075563"/>
                    <a:pt x="4128718" y="4079056"/>
                  </a:cubicBezTo>
                  <a:cubicBezTo>
                    <a:pt x="4125960" y="4082548"/>
                    <a:pt x="4118942" y="4082648"/>
                    <a:pt x="4126159" y="4093805"/>
                  </a:cubicBezTo>
                  <a:cubicBezTo>
                    <a:pt x="4120288" y="4095801"/>
                    <a:pt x="4119871" y="4093333"/>
                    <a:pt x="4116180" y="4091029"/>
                  </a:cubicBezTo>
                  <a:cubicBezTo>
                    <a:pt x="4115980" y="4097450"/>
                    <a:pt x="4112653" y="4101535"/>
                    <a:pt x="4109252" y="4103101"/>
                  </a:cubicBezTo>
                  <a:cubicBezTo>
                    <a:pt x="4105850" y="4104668"/>
                    <a:pt x="4098945" y="4098412"/>
                    <a:pt x="4095769" y="4100430"/>
                  </a:cubicBezTo>
                  <a:cubicBezTo>
                    <a:pt x="4092592" y="4102447"/>
                    <a:pt x="4092717" y="4112124"/>
                    <a:pt x="4090194" y="4115206"/>
                  </a:cubicBezTo>
                  <a:cubicBezTo>
                    <a:pt x="4087671" y="4118288"/>
                    <a:pt x="4086347" y="4117033"/>
                    <a:pt x="4080629" y="4118923"/>
                  </a:cubicBezTo>
                  <a:cubicBezTo>
                    <a:pt x="4078277" y="4120678"/>
                    <a:pt x="4076756" y="4118590"/>
                    <a:pt x="4080010" y="4126612"/>
                  </a:cubicBezTo>
                  <a:cubicBezTo>
                    <a:pt x="4072797" y="4122331"/>
                    <a:pt x="4071745" y="4118038"/>
                    <a:pt x="4073978" y="4112083"/>
                  </a:cubicBezTo>
                  <a:cubicBezTo>
                    <a:pt x="4068241" y="4107895"/>
                    <a:pt x="4069686" y="4107753"/>
                    <a:pt x="4070706" y="4105125"/>
                  </a:cubicBezTo>
                  <a:cubicBezTo>
                    <a:pt x="4071726" y="4102498"/>
                    <a:pt x="4076343" y="4100459"/>
                    <a:pt x="4080098" y="4096316"/>
                  </a:cubicBezTo>
                  <a:cubicBezTo>
                    <a:pt x="4075127" y="4093919"/>
                    <a:pt x="4068423" y="4101121"/>
                    <a:pt x="4065315" y="4101212"/>
                  </a:cubicBezTo>
                  <a:cubicBezTo>
                    <a:pt x="4062207" y="4101303"/>
                    <a:pt x="4063154" y="4096049"/>
                    <a:pt x="4061450" y="4096861"/>
                  </a:cubicBezTo>
                  <a:cubicBezTo>
                    <a:pt x="4059745" y="4097674"/>
                    <a:pt x="4055304" y="4099802"/>
                    <a:pt x="4055088" y="4106090"/>
                  </a:cubicBezTo>
                  <a:cubicBezTo>
                    <a:pt x="4051980" y="4100670"/>
                    <a:pt x="4049671" y="4094427"/>
                    <a:pt x="4057930" y="4090461"/>
                  </a:cubicBezTo>
                  <a:cubicBezTo>
                    <a:pt x="4054589" y="4087280"/>
                    <a:pt x="4052384" y="4081087"/>
                    <a:pt x="4058181" y="4079522"/>
                  </a:cubicBezTo>
                  <a:cubicBezTo>
                    <a:pt x="4062879" y="4078254"/>
                    <a:pt x="4064264" y="4081954"/>
                    <a:pt x="4071987" y="4079214"/>
                  </a:cubicBezTo>
                  <a:cubicBezTo>
                    <a:pt x="4063274" y="4074112"/>
                    <a:pt x="4067656" y="4070807"/>
                    <a:pt x="4070354" y="4069200"/>
                  </a:cubicBezTo>
                  <a:cubicBezTo>
                    <a:pt x="4063674" y="4070113"/>
                    <a:pt x="4064323" y="4068436"/>
                    <a:pt x="4055605" y="4070824"/>
                  </a:cubicBezTo>
                  <a:cubicBezTo>
                    <a:pt x="4058946" y="4066425"/>
                    <a:pt x="4068528" y="4060390"/>
                    <a:pt x="4073179" y="4063413"/>
                  </a:cubicBezTo>
                  <a:cubicBezTo>
                    <a:pt x="4077629" y="4062858"/>
                    <a:pt x="4078815" y="4062605"/>
                    <a:pt x="4082053" y="4064291"/>
                  </a:cubicBezTo>
                  <a:cubicBezTo>
                    <a:pt x="4085290" y="4065976"/>
                    <a:pt x="4088795" y="4073603"/>
                    <a:pt x="4092605" y="4073528"/>
                  </a:cubicBezTo>
                  <a:cubicBezTo>
                    <a:pt x="4096415" y="4073454"/>
                    <a:pt x="4102070" y="4066596"/>
                    <a:pt x="4104914" y="4063846"/>
                  </a:cubicBezTo>
                  <a:cubicBezTo>
                    <a:pt x="4107759" y="4061097"/>
                    <a:pt x="4110634" y="4059692"/>
                    <a:pt x="4109672" y="4057030"/>
                  </a:cubicBezTo>
                  <a:cubicBezTo>
                    <a:pt x="4108710" y="4054368"/>
                    <a:pt x="4103565" y="4050414"/>
                    <a:pt x="4099141" y="4047872"/>
                  </a:cubicBezTo>
                  <a:cubicBezTo>
                    <a:pt x="4094718" y="4045330"/>
                    <a:pt x="4095561" y="4046442"/>
                    <a:pt x="4083131" y="4041777"/>
                  </a:cubicBezTo>
                  <a:cubicBezTo>
                    <a:pt x="4072827" y="4046131"/>
                    <a:pt x="4063861" y="4047566"/>
                    <a:pt x="4038172" y="4044899"/>
                  </a:cubicBezTo>
                  <a:lnTo>
                    <a:pt x="4024782" y="4043329"/>
                  </a:lnTo>
                  <a:lnTo>
                    <a:pt x="4027515" y="4045784"/>
                  </a:lnTo>
                  <a:cubicBezTo>
                    <a:pt x="4041846" y="4060489"/>
                    <a:pt x="4040221" y="4073383"/>
                    <a:pt x="4039391" y="4094429"/>
                  </a:cubicBezTo>
                  <a:cubicBezTo>
                    <a:pt x="4048164" y="4099190"/>
                    <a:pt x="4050674" y="4108129"/>
                    <a:pt x="4050733" y="4116772"/>
                  </a:cubicBezTo>
                  <a:cubicBezTo>
                    <a:pt x="4050791" y="4125415"/>
                    <a:pt x="4043836" y="4121973"/>
                    <a:pt x="4039742" y="4122729"/>
                  </a:cubicBezTo>
                  <a:cubicBezTo>
                    <a:pt x="4035648" y="4123485"/>
                    <a:pt x="4029324" y="4121187"/>
                    <a:pt x="4026172" y="4121309"/>
                  </a:cubicBezTo>
                  <a:cubicBezTo>
                    <a:pt x="4023019" y="4121431"/>
                    <a:pt x="4021934" y="4121344"/>
                    <a:pt x="4020825" y="4123462"/>
                  </a:cubicBezTo>
                  <a:cubicBezTo>
                    <a:pt x="4019716" y="4125581"/>
                    <a:pt x="4021978" y="4131580"/>
                    <a:pt x="4019516" y="4134018"/>
                  </a:cubicBezTo>
                  <a:cubicBezTo>
                    <a:pt x="4017055" y="4136457"/>
                    <a:pt x="4009098" y="4138610"/>
                    <a:pt x="4006057" y="4138093"/>
                  </a:cubicBezTo>
                  <a:cubicBezTo>
                    <a:pt x="4003521" y="4137239"/>
                    <a:pt x="4002243" y="4130958"/>
                    <a:pt x="3999526" y="4130042"/>
                  </a:cubicBezTo>
                  <a:cubicBezTo>
                    <a:pt x="3997071" y="4131220"/>
                    <a:pt x="3996118" y="4129508"/>
                    <a:pt x="3990802" y="4129370"/>
                  </a:cubicBezTo>
                  <a:cubicBezTo>
                    <a:pt x="3993863" y="4134206"/>
                    <a:pt x="3988822" y="4138218"/>
                    <a:pt x="3986043" y="4139339"/>
                  </a:cubicBezTo>
                  <a:cubicBezTo>
                    <a:pt x="3986404" y="4141768"/>
                    <a:pt x="3989737" y="4143849"/>
                    <a:pt x="3995590" y="4146130"/>
                  </a:cubicBezTo>
                  <a:cubicBezTo>
                    <a:pt x="3984951" y="4150506"/>
                    <a:pt x="3976820" y="4143739"/>
                    <a:pt x="3977793" y="4139065"/>
                  </a:cubicBezTo>
                  <a:cubicBezTo>
                    <a:pt x="3977457" y="4136485"/>
                    <a:pt x="3978558" y="4136301"/>
                    <a:pt x="3976298" y="4134056"/>
                  </a:cubicBezTo>
                  <a:cubicBezTo>
                    <a:pt x="3977964" y="4131811"/>
                    <a:pt x="3974625" y="4120402"/>
                    <a:pt x="3973653" y="4131876"/>
                  </a:cubicBezTo>
                  <a:cubicBezTo>
                    <a:pt x="3967882" y="4128430"/>
                    <a:pt x="3967377" y="4132658"/>
                    <a:pt x="3967326" y="4133532"/>
                  </a:cubicBezTo>
                  <a:cubicBezTo>
                    <a:pt x="3967275" y="4134406"/>
                    <a:pt x="3968603" y="4135505"/>
                    <a:pt x="3973346" y="4137120"/>
                  </a:cubicBezTo>
                  <a:cubicBezTo>
                    <a:pt x="3968143" y="4138210"/>
                    <a:pt x="3959897" y="4137838"/>
                    <a:pt x="3960970" y="4133009"/>
                  </a:cubicBezTo>
                  <a:cubicBezTo>
                    <a:pt x="3957069" y="4126871"/>
                    <a:pt x="3956129" y="4124087"/>
                    <a:pt x="3955961" y="4120972"/>
                  </a:cubicBezTo>
                  <a:cubicBezTo>
                    <a:pt x="3955792" y="4117856"/>
                    <a:pt x="3957524" y="4115644"/>
                    <a:pt x="3959961" y="4114317"/>
                  </a:cubicBezTo>
                  <a:cubicBezTo>
                    <a:pt x="3962397" y="4112990"/>
                    <a:pt x="3968260" y="4113818"/>
                    <a:pt x="3970578" y="4113008"/>
                  </a:cubicBezTo>
                  <a:cubicBezTo>
                    <a:pt x="3972896" y="4112198"/>
                    <a:pt x="3974797" y="4109824"/>
                    <a:pt x="3973868" y="4109456"/>
                  </a:cubicBezTo>
                  <a:cubicBezTo>
                    <a:pt x="3972940" y="4109089"/>
                    <a:pt x="3967463" y="4111158"/>
                    <a:pt x="3965008" y="4110803"/>
                  </a:cubicBezTo>
                  <a:cubicBezTo>
                    <a:pt x="3962552" y="4110448"/>
                    <a:pt x="3960041" y="4108903"/>
                    <a:pt x="3959138" y="4107327"/>
                  </a:cubicBezTo>
                  <a:cubicBezTo>
                    <a:pt x="3958234" y="4105750"/>
                    <a:pt x="3961775" y="4101512"/>
                    <a:pt x="3959588" y="4101344"/>
                  </a:cubicBezTo>
                  <a:cubicBezTo>
                    <a:pt x="3957400" y="4101176"/>
                    <a:pt x="3956093" y="4101998"/>
                    <a:pt x="3947848" y="4107103"/>
                  </a:cubicBezTo>
                  <a:cubicBezTo>
                    <a:pt x="3949580" y="4102710"/>
                    <a:pt x="3950780" y="4093439"/>
                    <a:pt x="3963175" y="4092524"/>
                  </a:cubicBezTo>
                  <a:cubicBezTo>
                    <a:pt x="3966670" y="4087420"/>
                    <a:pt x="3972292" y="4088186"/>
                    <a:pt x="3975625" y="4089045"/>
                  </a:cubicBezTo>
                  <a:cubicBezTo>
                    <a:pt x="3978959" y="4089905"/>
                    <a:pt x="3980479" y="4094535"/>
                    <a:pt x="3983177" y="4097681"/>
                  </a:cubicBezTo>
                  <a:cubicBezTo>
                    <a:pt x="3985875" y="4100828"/>
                    <a:pt x="3988237" y="4106827"/>
                    <a:pt x="3991814" y="4107924"/>
                  </a:cubicBezTo>
                  <a:cubicBezTo>
                    <a:pt x="3995390" y="4109020"/>
                    <a:pt x="4000848" y="4105195"/>
                    <a:pt x="4004637" y="4104261"/>
                  </a:cubicBezTo>
                  <a:cubicBezTo>
                    <a:pt x="4008425" y="4103327"/>
                    <a:pt x="4009521" y="4103676"/>
                    <a:pt x="4014544" y="4102318"/>
                  </a:cubicBezTo>
                  <a:cubicBezTo>
                    <a:pt x="4010144" y="4097033"/>
                    <a:pt x="4006015" y="4094833"/>
                    <a:pt x="4002057" y="4089479"/>
                  </a:cubicBezTo>
                  <a:cubicBezTo>
                    <a:pt x="3995153" y="4080143"/>
                    <a:pt x="3992709" y="4069006"/>
                    <a:pt x="3999478" y="4052675"/>
                  </a:cubicBezTo>
                  <a:lnTo>
                    <a:pt x="4001590" y="4047177"/>
                  </a:lnTo>
                  <a:cubicBezTo>
                    <a:pt x="3981105" y="4051570"/>
                    <a:pt x="3964378" y="4065816"/>
                    <a:pt x="3949654" y="4065366"/>
                  </a:cubicBezTo>
                  <a:cubicBezTo>
                    <a:pt x="3948894" y="4070619"/>
                    <a:pt x="3945747" y="4087894"/>
                    <a:pt x="3937476" y="4103442"/>
                  </a:cubicBezTo>
                  <a:cubicBezTo>
                    <a:pt x="3938430" y="4110723"/>
                    <a:pt x="3926865" y="4116703"/>
                    <a:pt x="3916114" y="4119521"/>
                  </a:cubicBezTo>
                  <a:cubicBezTo>
                    <a:pt x="3916620" y="4115270"/>
                    <a:pt x="3921493" y="4116631"/>
                    <a:pt x="3920965" y="4111184"/>
                  </a:cubicBezTo>
                  <a:cubicBezTo>
                    <a:pt x="3910489" y="4117516"/>
                    <a:pt x="3904943" y="4114058"/>
                    <a:pt x="3899680" y="4118073"/>
                  </a:cubicBezTo>
                  <a:cubicBezTo>
                    <a:pt x="3894416" y="4122088"/>
                    <a:pt x="3892224" y="4124653"/>
                    <a:pt x="3889384" y="4135272"/>
                  </a:cubicBezTo>
                  <a:cubicBezTo>
                    <a:pt x="3886892" y="4127829"/>
                    <a:pt x="3888621" y="4126789"/>
                    <a:pt x="3888659" y="4121841"/>
                  </a:cubicBezTo>
                  <a:cubicBezTo>
                    <a:pt x="3886341" y="4123175"/>
                    <a:pt x="3885553" y="4120671"/>
                    <a:pt x="3880971" y="4125216"/>
                  </a:cubicBezTo>
                  <a:cubicBezTo>
                    <a:pt x="3879792" y="4119029"/>
                    <a:pt x="3879371" y="4123970"/>
                    <a:pt x="3880973" y="4114821"/>
                  </a:cubicBezTo>
                  <a:cubicBezTo>
                    <a:pt x="3877863" y="4114572"/>
                    <a:pt x="3867272" y="4117955"/>
                    <a:pt x="3863187" y="4117441"/>
                  </a:cubicBezTo>
                  <a:cubicBezTo>
                    <a:pt x="3859101" y="4116926"/>
                    <a:pt x="3858907" y="4113009"/>
                    <a:pt x="3856459" y="4111731"/>
                  </a:cubicBezTo>
                  <a:cubicBezTo>
                    <a:pt x="3854273" y="4119091"/>
                    <a:pt x="3845542" y="4126024"/>
                    <a:pt x="3843874" y="4126001"/>
                  </a:cubicBezTo>
                  <a:cubicBezTo>
                    <a:pt x="3842206" y="4125978"/>
                    <a:pt x="3849855" y="4119428"/>
                    <a:pt x="3846453" y="4111595"/>
                  </a:cubicBezTo>
                  <a:cubicBezTo>
                    <a:pt x="3845144" y="4111090"/>
                    <a:pt x="3841736" y="4119473"/>
                    <a:pt x="3839162" y="4118002"/>
                  </a:cubicBezTo>
                  <a:cubicBezTo>
                    <a:pt x="3839992" y="4111557"/>
                    <a:pt x="3837206" y="4108785"/>
                    <a:pt x="3834153" y="4106871"/>
                  </a:cubicBezTo>
                  <a:cubicBezTo>
                    <a:pt x="3835811" y="4115951"/>
                    <a:pt x="3825904" y="4122114"/>
                    <a:pt x="3821802" y="4122487"/>
                  </a:cubicBezTo>
                  <a:cubicBezTo>
                    <a:pt x="3817700" y="4122861"/>
                    <a:pt x="3813142" y="4114798"/>
                    <a:pt x="3809540" y="4109114"/>
                  </a:cubicBezTo>
                  <a:cubicBezTo>
                    <a:pt x="3804892" y="4110497"/>
                    <a:pt x="3807037" y="4120470"/>
                    <a:pt x="3804906" y="4122935"/>
                  </a:cubicBezTo>
                  <a:cubicBezTo>
                    <a:pt x="3802775" y="4125401"/>
                    <a:pt x="3797459" y="4121502"/>
                    <a:pt x="3796755" y="4123907"/>
                  </a:cubicBezTo>
                  <a:cubicBezTo>
                    <a:pt x="3796051" y="4126312"/>
                    <a:pt x="3796591" y="4131750"/>
                    <a:pt x="3800680" y="4137366"/>
                  </a:cubicBezTo>
                  <a:cubicBezTo>
                    <a:pt x="3782257" y="4130941"/>
                    <a:pt x="3791447" y="4124119"/>
                    <a:pt x="3788307" y="4119907"/>
                  </a:cubicBezTo>
                  <a:cubicBezTo>
                    <a:pt x="3785166" y="4115696"/>
                    <a:pt x="3781369" y="4115910"/>
                    <a:pt x="3781836" y="4112096"/>
                  </a:cubicBezTo>
                  <a:cubicBezTo>
                    <a:pt x="3782303" y="4108283"/>
                    <a:pt x="3793354" y="4101334"/>
                    <a:pt x="3791111" y="4097027"/>
                  </a:cubicBezTo>
                  <a:cubicBezTo>
                    <a:pt x="3788082" y="4097956"/>
                    <a:pt x="3783982" y="4102449"/>
                    <a:pt x="3780680" y="4103010"/>
                  </a:cubicBezTo>
                  <a:cubicBezTo>
                    <a:pt x="3777377" y="4103571"/>
                    <a:pt x="3773352" y="4102766"/>
                    <a:pt x="3771295" y="4100392"/>
                  </a:cubicBezTo>
                  <a:cubicBezTo>
                    <a:pt x="3769239" y="4098018"/>
                    <a:pt x="3770635" y="4089800"/>
                    <a:pt x="3768342" y="4088766"/>
                  </a:cubicBezTo>
                  <a:cubicBezTo>
                    <a:pt x="3766050" y="4087732"/>
                    <a:pt x="3765678" y="4087435"/>
                    <a:pt x="3758847" y="4096803"/>
                  </a:cubicBezTo>
                  <a:cubicBezTo>
                    <a:pt x="3753325" y="4084445"/>
                    <a:pt x="3770331" y="4078622"/>
                    <a:pt x="3775783" y="4081627"/>
                  </a:cubicBezTo>
                  <a:cubicBezTo>
                    <a:pt x="3780712" y="4077826"/>
                    <a:pt x="3780717" y="4077296"/>
                    <a:pt x="3785017" y="4078187"/>
                  </a:cubicBezTo>
                  <a:cubicBezTo>
                    <a:pt x="3789316" y="4079077"/>
                    <a:pt x="3792955" y="4094668"/>
                    <a:pt x="3801580" y="4086971"/>
                  </a:cubicBezTo>
                  <a:cubicBezTo>
                    <a:pt x="3799210" y="4082154"/>
                    <a:pt x="3788919" y="4080901"/>
                    <a:pt x="3786769" y="4077555"/>
                  </a:cubicBezTo>
                  <a:cubicBezTo>
                    <a:pt x="3784619" y="4074209"/>
                    <a:pt x="3784472" y="4070356"/>
                    <a:pt x="3788680" y="4066897"/>
                  </a:cubicBezTo>
                  <a:cubicBezTo>
                    <a:pt x="3787390" y="4063962"/>
                    <a:pt x="3786849" y="4062363"/>
                    <a:pt x="3779034" y="4059945"/>
                  </a:cubicBezTo>
                  <a:cubicBezTo>
                    <a:pt x="3781791" y="4058882"/>
                    <a:pt x="3784027" y="4058471"/>
                    <a:pt x="3785899" y="4058464"/>
                  </a:cubicBezTo>
                  <a:cubicBezTo>
                    <a:pt x="3791518" y="4058442"/>
                    <a:pt x="3793872" y="4062052"/>
                    <a:pt x="3797279" y="4062598"/>
                  </a:cubicBezTo>
                  <a:cubicBezTo>
                    <a:pt x="3801821" y="4063327"/>
                    <a:pt x="3802961" y="4060791"/>
                    <a:pt x="3806288" y="4064317"/>
                  </a:cubicBezTo>
                  <a:cubicBezTo>
                    <a:pt x="3809615" y="4067844"/>
                    <a:pt x="3812145" y="4080536"/>
                    <a:pt x="3817243" y="4083757"/>
                  </a:cubicBezTo>
                  <a:cubicBezTo>
                    <a:pt x="3822340" y="4086978"/>
                    <a:pt x="3830179" y="4084977"/>
                    <a:pt x="3836872" y="4083644"/>
                  </a:cubicBezTo>
                  <a:cubicBezTo>
                    <a:pt x="3843564" y="4082311"/>
                    <a:pt x="3848728" y="4077232"/>
                    <a:pt x="3857395" y="4075757"/>
                  </a:cubicBezTo>
                  <a:cubicBezTo>
                    <a:pt x="3866062" y="4074283"/>
                    <a:pt x="3885514" y="4076999"/>
                    <a:pt x="3888872" y="4074797"/>
                  </a:cubicBezTo>
                  <a:cubicBezTo>
                    <a:pt x="3885531" y="4070568"/>
                    <a:pt x="3885245" y="4062850"/>
                    <a:pt x="3881904" y="4058621"/>
                  </a:cubicBezTo>
                  <a:cubicBezTo>
                    <a:pt x="3872615" y="4059130"/>
                    <a:pt x="3864328" y="4059305"/>
                    <a:pt x="3857335" y="4044533"/>
                  </a:cubicBezTo>
                  <a:lnTo>
                    <a:pt x="3855387" y="4039664"/>
                  </a:lnTo>
                  <a:lnTo>
                    <a:pt x="3855351" y="4039698"/>
                  </a:lnTo>
                  <a:cubicBezTo>
                    <a:pt x="3846751" y="4038724"/>
                    <a:pt x="3841427" y="4028585"/>
                    <a:pt x="3835305" y="4006315"/>
                  </a:cubicBezTo>
                  <a:cubicBezTo>
                    <a:pt x="3834132" y="4010051"/>
                    <a:pt x="3834173" y="4006690"/>
                    <a:pt x="3832605" y="4012376"/>
                  </a:cubicBezTo>
                  <a:cubicBezTo>
                    <a:pt x="3823620" y="4009337"/>
                    <a:pt x="3827529" y="4002426"/>
                    <a:pt x="3825895" y="4001169"/>
                  </a:cubicBezTo>
                  <a:cubicBezTo>
                    <a:pt x="3824262" y="3999912"/>
                    <a:pt x="3825194" y="4005716"/>
                    <a:pt x="3822805" y="4004834"/>
                  </a:cubicBezTo>
                  <a:cubicBezTo>
                    <a:pt x="3815181" y="4003951"/>
                    <a:pt x="3820467" y="3998577"/>
                    <a:pt x="3816362" y="3997620"/>
                  </a:cubicBezTo>
                  <a:cubicBezTo>
                    <a:pt x="3811821" y="4002334"/>
                    <a:pt x="3802346" y="4000584"/>
                    <a:pt x="3798177" y="3999089"/>
                  </a:cubicBezTo>
                  <a:cubicBezTo>
                    <a:pt x="3794009" y="3997593"/>
                    <a:pt x="3792055" y="3992260"/>
                    <a:pt x="3791351" y="3988646"/>
                  </a:cubicBezTo>
                  <a:cubicBezTo>
                    <a:pt x="3790647" y="3985033"/>
                    <a:pt x="3786609" y="3984549"/>
                    <a:pt x="3793957" y="3977407"/>
                  </a:cubicBezTo>
                  <a:cubicBezTo>
                    <a:pt x="3793062" y="3988417"/>
                    <a:pt x="3803086" y="3988384"/>
                    <a:pt x="3806054" y="3988835"/>
                  </a:cubicBezTo>
                  <a:cubicBezTo>
                    <a:pt x="3809022" y="3989286"/>
                    <a:pt x="3812563" y="3983148"/>
                    <a:pt x="3811764" y="3980111"/>
                  </a:cubicBezTo>
                  <a:cubicBezTo>
                    <a:pt x="3810964" y="3977075"/>
                    <a:pt x="3801808" y="3976495"/>
                    <a:pt x="3801257" y="3970617"/>
                  </a:cubicBezTo>
                  <a:cubicBezTo>
                    <a:pt x="3800706" y="3964739"/>
                    <a:pt x="3805082" y="3963276"/>
                    <a:pt x="3808460" y="3960547"/>
                  </a:cubicBezTo>
                  <a:cubicBezTo>
                    <a:pt x="3807835" y="3957750"/>
                    <a:pt x="3805737" y="3955568"/>
                    <a:pt x="3803375" y="3955201"/>
                  </a:cubicBezTo>
                  <a:cubicBezTo>
                    <a:pt x="3801013" y="3954833"/>
                    <a:pt x="3796689" y="3958267"/>
                    <a:pt x="3794290" y="3958342"/>
                  </a:cubicBezTo>
                  <a:cubicBezTo>
                    <a:pt x="3791891" y="3958417"/>
                    <a:pt x="3790462" y="3954822"/>
                    <a:pt x="3788981" y="3955649"/>
                  </a:cubicBezTo>
                  <a:cubicBezTo>
                    <a:pt x="3787501" y="3956475"/>
                    <a:pt x="3787799" y="3959137"/>
                    <a:pt x="3785406" y="3963301"/>
                  </a:cubicBezTo>
                  <a:cubicBezTo>
                    <a:pt x="3782751" y="3959351"/>
                    <a:pt x="3776762" y="3954350"/>
                    <a:pt x="3785094" y="3947913"/>
                  </a:cubicBezTo>
                  <a:cubicBezTo>
                    <a:pt x="3784527" y="3942785"/>
                    <a:pt x="3786282" y="3940051"/>
                    <a:pt x="3789243" y="3938641"/>
                  </a:cubicBezTo>
                  <a:cubicBezTo>
                    <a:pt x="3792205" y="3937230"/>
                    <a:pt x="3797198" y="3938367"/>
                    <a:pt x="3802864" y="3939452"/>
                  </a:cubicBezTo>
                  <a:cubicBezTo>
                    <a:pt x="3802770" y="3932684"/>
                    <a:pt x="3789886" y="3933874"/>
                    <a:pt x="3787810" y="3930403"/>
                  </a:cubicBezTo>
                  <a:cubicBezTo>
                    <a:pt x="3785733" y="3926932"/>
                    <a:pt x="3786577" y="3922108"/>
                    <a:pt x="3790403" y="3918626"/>
                  </a:cubicBezTo>
                  <a:cubicBezTo>
                    <a:pt x="3789866" y="3916017"/>
                    <a:pt x="3789213" y="3916760"/>
                    <a:pt x="3784589" y="3914748"/>
                  </a:cubicBezTo>
                  <a:cubicBezTo>
                    <a:pt x="3789998" y="3907064"/>
                    <a:pt x="3799093" y="3912958"/>
                    <a:pt x="3798865" y="3920512"/>
                  </a:cubicBezTo>
                  <a:cubicBezTo>
                    <a:pt x="3803255" y="3921965"/>
                    <a:pt x="3806158" y="3921256"/>
                    <a:pt x="3808745" y="3924335"/>
                  </a:cubicBezTo>
                  <a:cubicBezTo>
                    <a:pt x="3811333" y="3927415"/>
                    <a:pt x="3813288" y="3938529"/>
                    <a:pt x="3814391" y="3938990"/>
                  </a:cubicBezTo>
                  <a:cubicBezTo>
                    <a:pt x="3819683" y="3932121"/>
                    <a:pt x="3812359" y="3928721"/>
                    <a:pt x="3813443" y="3925182"/>
                  </a:cubicBezTo>
                  <a:cubicBezTo>
                    <a:pt x="3814528" y="3921643"/>
                    <a:pt x="3817427" y="3919419"/>
                    <a:pt x="3818715" y="3916883"/>
                  </a:cubicBezTo>
                  <a:cubicBezTo>
                    <a:pt x="3820003" y="3914347"/>
                    <a:pt x="3813730" y="3910097"/>
                    <a:pt x="3812010" y="3906912"/>
                  </a:cubicBezTo>
                  <a:cubicBezTo>
                    <a:pt x="3818485" y="3906738"/>
                    <a:pt x="3825633" y="3913047"/>
                    <a:pt x="3828161" y="3918454"/>
                  </a:cubicBezTo>
                  <a:cubicBezTo>
                    <a:pt x="3830688" y="3923860"/>
                    <a:pt x="3827600" y="3933288"/>
                    <a:pt x="3827177" y="3939351"/>
                  </a:cubicBezTo>
                  <a:cubicBezTo>
                    <a:pt x="3826753" y="3945413"/>
                    <a:pt x="3825586" y="3950523"/>
                    <a:pt x="3825620" y="3954828"/>
                  </a:cubicBezTo>
                  <a:cubicBezTo>
                    <a:pt x="3825653" y="3959134"/>
                    <a:pt x="3824490" y="3961592"/>
                    <a:pt x="3827377" y="3965183"/>
                  </a:cubicBezTo>
                  <a:cubicBezTo>
                    <a:pt x="3830264" y="3968774"/>
                    <a:pt x="3840100" y="3972726"/>
                    <a:pt x="3842942" y="3976373"/>
                  </a:cubicBezTo>
                  <a:cubicBezTo>
                    <a:pt x="3853105" y="3989416"/>
                    <a:pt x="3864576" y="4000278"/>
                    <a:pt x="3873430" y="4015502"/>
                  </a:cubicBezTo>
                  <a:cubicBezTo>
                    <a:pt x="3872812" y="4003987"/>
                    <a:pt x="3874080" y="3988734"/>
                    <a:pt x="3877926" y="3972844"/>
                  </a:cubicBezTo>
                  <a:cubicBezTo>
                    <a:pt x="3872097" y="3967147"/>
                    <a:pt x="3870582" y="3967521"/>
                    <a:pt x="3871087" y="3965334"/>
                  </a:cubicBezTo>
                  <a:cubicBezTo>
                    <a:pt x="3875929" y="3963421"/>
                    <a:pt x="3880937" y="3950069"/>
                    <a:pt x="3884469" y="3946275"/>
                  </a:cubicBezTo>
                  <a:cubicBezTo>
                    <a:pt x="3880147" y="3943530"/>
                    <a:pt x="3878974" y="3941284"/>
                    <a:pt x="3877615" y="3937427"/>
                  </a:cubicBezTo>
                  <a:cubicBezTo>
                    <a:pt x="3885243" y="3938370"/>
                    <a:pt x="3892763" y="3925515"/>
                    <a:pt x="3897430" y="3922787"/>
                  </a:cubicBezTo>
                  <a:cubicBezTo>
                    <a:pt x="3895291" y="3916918"/>
                    <a:pt x="3897128" y="3907710"/>
                    <a:pt x="3899336" y="3905677"/>
                  </a:cubicBezTo>
                  <a:cubicBezTo>
                    <a:pt x="3899888" y="3905168"/>
                    <a:pt x="3900675" y="3905121"/>
                    <a:pt x="3901595" y="3905361"/>
                  </a:cubicBezTo>
                  <a:close/>
                  <a:moveTo>
                    <a:pt x="6305021" y="3837902"/>
                  </a:moveTo>
                  <a:cubicBezTo>
                    <a:pt x="6273587" y="3835349"/>
                    <a:pt x="6237500" y="3854498"/>
                    <a:pt x="6214146" y="3889352"/>
                  </a:cubicBezTo>
                  <a:cubicBezTo>
                    <a:pt x="6183008" y="3935823"/>
                    <a:pt x="6186301" y="3992615"/>
                    <a:pt x="6221500" y="4016200"/>
                  </a:cubicBezTo>
                  <a:cubicBezTo>
                    <a:pt x="6256699" y="4039785"/>
                    <a:pt x="6310475" y="4021232"/>
                    <a:pt x="6341613" y="3974761"/>
                  </a:cubicBezTo>
                  <a:cubicBezTo>
                    <a:pt x="6372751" y="3928289"/>
                    <a:pt x="6369459" y="3871497"/>
                    <a:pt x="6334260" y="3847912"/>
                  </a:cubicBezTo>
                  <a:cubicBezTo>
                    <a:pt x="6325460" y="3842016"/>
                    <a:pt x="6315499" y="3838753"/>
                    <a:pt x="6305021" y="3837902"/>
                  </a:cubicBezTo>
                  <a:close/>
                  <a:moveTo>
                    <a:pt x="3938445" y="3688918"/>
                  </a:moveTo>
                  <a:lnTo>
                    <a:pt x="3936121" y="3689006"/>
                  </a:lnTo>
                  <a:cubicBezTo>
                    <a:pt x="3934123" y="3689462"/>
                    <a:pt x="3930738" y="3691923"/>
                    <a:pt x="3929865" y="3692976"/>
                  </a:cubicBezTo>
                  <a:cubicBezTo>
                    <a:pt x="3928993" y="3694029"/>
                    <a:pt x="3930004" y="3695141"/>
                    <a:pt x="3930885" y="3695323"/>
                  </a:cubicBezTo>
                  <a:cubicBezTo>
                    <a:pt x="3931766" y="3695505"/>
                    <a:pt x="3933840" y="3693900"/>
                    <a:pt x="3935151" y="3694068"/>
                  </a:cubicBezTo>
                  <a:cubicBezTo>
                    <a:pt x="3936462" y="3694236"/>
                    <a:pt x="3937962" y="3695054"/>
                    <a:pt x="3938356" y="3695727"/>
                  </a:cubicBezTo>
                  <a:cubicBezTo>
                    <a:pt x="3938751" y="3696399"/>
                    <a:pt x="3938337" y="3697468"/>
                    <a:pt x="3937516" y="3698102"/>
                  </a:cubicBezTo>
                  <a:cubicBezTo>
                    <a:pt x="3936696" y="3698736"/>
                    <a:pt x="3933299" y="3699089"/>
                    <a:pt x="3933827" y="3700135"/>
                  </a:cubicBezTo>
                  <a:cubicBezTo>
                    <a:pt x="3934355" y="3701181"/>
                    <a:pt x="3939749" y="3702512"/>
                    <a:pt x="3940684" y="3704377"/>
                  </a:cubicBezTo>
                  <a:cubicBezTo>
                    <a:pt x="3941618" y="3706241"/>
                    <a:pt x="3940854" y="3709743"/>
                    <a:pt x="3939434" y="3711324"/>
                  </a:cubicBezTo>
                  <a:cubicBezTo>
                    <a:pt x="3938013" y="3712904"/>
                    <a:pt x="3934283" y="3711705"/>
                    <a:pt x="3932159" y="3713862"/>
                  </a:cubicBezTo>
                  <a:cubicBezTo>
                    <a:pt x="3930035" y="3716019"/>
                    <a:pt x="3926702" y="3720853"/>
                    <a:pt x="3926692" y="3724268"/>
                  </a:cubicBezTo>
                  <a:cubicBezTo>
                    <a:pt x="3926682" y="3727684"/>
                    <a:pt x="3929401" y="3733148"/>
                    <a:pt x="3932101" y="3734355"/>
                  </a:cubicBezTo>
                  <a:cubicBezTo>
                    <a:pt x="3934802" y="3735562"/>
                    <a:pt x="3940357" y="3733950"/>
                    <a:pt x="3942895" y="3731511"/>
                  </a:cubicBezTo>
                  <a:cubicBezTo>
                    <a:pt x="3945434" y="3729071"/>
                    <a:pt x="3947234" y="3722791"/>
                    <a:pt x="3947333" y="3719717"/>
                  </a:cubicBezTo>
                  <a:cubicBezTo>
                    <a:pt x="3947432" y="3716644"/>
                    <a:pt x="3943383" y="3715266"/>
                    <a:pt x="3943487" y="3713069"/>
                  </a:cubicBezTo>
                  <a:cubicBezTo>
                    <a:pt x="3943591" y="3710873"/>
                    <a:pt x="3946004" y="3706927"/>
                    <a:pt x="3947958" y="3706536"/>
                  </a:cubicBezTo>
                  <a:cubicBezTo>
                    <a:pt x="3949912" y="3706145"/>
                    <a:pt x="3954452" y="3708868"/>
                    <a:pt x="3955406" y="3708706"/>
                  </a:cubicBezTo>
                  <a:cubicBezTo>
                    <a:pt x="3956359" y="3708544"/>
                    <a:pt x="3954022" y="3706515"/>
                    <a:pt x="3953678" y="3705564"/>
                  </a:cubicBezTo>
                  <a:cubicBezTo>
                    <a:pt x="3953334" y="3704614"/>
                    <a:pt x="3953662" y="3703080"/>
                    <a:pt x="3954329" y="3702600"/>
                  </a:cubicBezTo>
                  <a:cubicBezTo>
                    <a:pt x="3954995" y="3702120"/>
                    <a:pt x="3956798" y="3702055"/>
                    <a:pt x="3957675" y="3702684"/>
                  </a:cubicBezTo>
                  <a:cubicBezTo>
                    <a:pt x="3958552" y="3703312"/>
                    <a:pt x="3958921" y="3705521"/>
                    <a:pt x="3959591" y="3706371"/>
                  </a:cubicBezTo>
                  <a:cubicBezTo>
                    <a:pt x="3960261" y="3707221"/>
                    <a:pt x="3961662" y="3708386"/>
                    <a:pt x="3962089" y="3707378"/>
                  </a:cubicBezTo>
                  <a:cubicBezTo>
                    <a:pt x="3962516" y="3706369"/>
                    <a:pt x="3962547" y="3701899"/>
                    <a:pt x="3962153" y="3700320"/>
                  </a:cubicBezTo>
                  <a:cubicBezTo>
                    <a:pt x="3961759" y="3698742"/>
                    <a:pt x="3961136" y="3698780"/>
                    <a:pt x="3957753" y="3697100"/>
                  </a:cubicBezTo>
                  <a:cubicBezTo>
                    <a:pt x="3954370" y="3695419"/>
                    <a:pt x="3945294" y="3691652"/>
                    <a:pt x="3941852" y="3690236"/>
                  </a:cubicBezTo>
                  <a:cubicBezTo>
                    <a:pt x="3940132" y="3689528"/>
                    <a:pt x="3939198" y="3689106"/>
                    <a:pt x="3938445" y="3688918"/>
                  </a:cubicBezTo>
                  <a:close/>
                  <a:moveTo>
                    <a:pt x="3962220" y="3682330"/>
                  </a:moveTo>
                  <a:cubicBezTo>
                    <a:pt x="3960207" y="3686370"/>
                    <a:pt x="3962772" y="3690373"/>
                    <a:pt x="3964233" y="3692697"/>
                  </a:cubicBezTo>
                  <a:cubicBezTo>
                    <a:pt x="3965694" y="3695021"/>
                    <a:pt x="3968006" y="3696727"/>
                    <a:pt x="3970984" y="3696272"/>
                  </a:cubicBezTo>
                  <a:cubicBezTo>
                    <a:pt x="3973962" y="3695817"/>
                    <a:pt x="3973047" y="3693874"/>
                    <a:pt x="3982102" y="3689967"/>
                  </a:cubicBezTo>
                  <a:cubicBezTo>
                    <a:pt x="3972433" y="3688817"/>
                    <a:pt x="3964892" y="3681123"/>
                    <a:pt x="3962220" y="3682330"/>
                  </a:cubicBezTo>
                  <a:close/>
                  <a:moveTo>
                    <a:pt x="3930565" y="3663957"/>
                  </a:moveTo>
                  <a:cubicBezTo>
                    <a:pt x="3934158" y="3673317"/>
                    <a:pt x="3931500" y="3673039"/>
                    <a:pt x="3932864" y="3675927"/>
                  </a:cubicBezTo>
                  <a:cubicBezTo>
                    <a:pt x="3934229" y="3678814"/>
                    <a:pt x="3936282" y="3681493"/>
                    <a:pt x="3938751" y="3681283"/>
                  </a:cubicBezTo>
                  <a:cubicBezTo>
                    <a:pt x="3941221" y="3681073"/>
                    <a:pt x="3946264" y="3678963"/>
                    <a:pt x="3947683" y="3674667"/>
                  </a:cubicBezTo>
                  <a:cubicBezTo>
                    <a:pt x="3946661" y="3671867"/>
                    <a:pt x="3938123" y="3670233"/>
                    <a:pt x="3930565" y="3663957"/>
                  </a:cubicBezTo>
                  <a:close/>
                  <a:moveTo>
                    <a:pt x="3950187" y="3646638"/>
                  </a:moveTo>
                  <a:cubicBezTo>
                    <a:pt x="3951614" y="3646585"/>
                    <a:pt x="3953273" y="3646729"/>
                    <a:pt x="3955080" y="3646978"/>
                  </a:cubicBezTo>
                  <a:cubicBezTo>
                    <a:pt x="3958694" y="3647475"/>
                    <a:pt x="3964015" y="3648845"/>
                    <a:pt x="3968364" y="3650467"/>
                  </a:cubicBezTo>
                  <a:cubicBezTo>
                    <a:pt x="3972712" y="3652088"/>
                    <a:pt x="3977926" y="3653571"/>
                    <a:pt x="3981172" y="3656704"/>
                  </a:cubicBezTo>
                  <a:cubicBezTo>
                    <a:pt x="3984419" y="3659837"/>
                    <a:pt x="3987615" y="3661931"/>
                    <a:pt x="3987841" y="3669265"/>
                  </a:cubicBezTo>
                  <a:cubicBezTo>
                    <a:pt x="3989518" y="3673035"/>
                    <a:pt x="3994897" y="3676382"/>
                    <a:pt x="3992594" y="3680407"/>
                  </a:cubicBezTo>
                  <a:cubicBezTo>
                    <a:pt x="4002726" y="3681039"/>
                    <a:pt x="4005217" y="3684300"/>
                    <a:pt x="4005496" y="3687543"/>
                  </a:cubicBezTo>
                  <a:cubicBezTo>
                    <a:pt x="4005774" y="3690787"/>
                    <a:pt x="4001209" y="3699514"/>
                    <a:pt x="3994265" y="3699869"/>
                  </a:cubicBezTo>
                  <a:cubicBezTo>
                    <a:pt x="3996351" y="3704985"/>
                    <a:pt x="3997297" y="3706113"/>
                    <a:pt x="3996466" y="3710260"/>
                  </a:cubicBezTo>
                  <a:cubicBezTo>
                    <a:pt x="3995635" y="3714407"/>
                    <a:pt x="3991273" y="3720447"/>
                    <a:pt x="3989277" y="3724751"/>
                  </a:cubicBezTo>
                  <a:cubicBezTo>
                    <a:pt x="3987780" y="3727978"/>
                    <a:pt x="3984145" y="3731880"/>
                    <a:pt x="3983689" y="3734273"/>
                  </a:cubicBezTo>
                  <a:lnTo>
                    <a:pt x="3984307" y="3735666"/>
                  </a:lnTo>
                  <a:lnTo>
                    <a:pt x="4014434" y="3732434"/>
                  </a:lnTo>
                  <a:cubicBezTo>
                    <a:pt x="4025189" y="3731674"/>
                    <a:pt x="4035980" y="3731271"/>
                    <a:pt x="4046631" y="3731146"/>
                  </a:cubicBezTo>
                  <a:cubicBezTo>
                    <a:pt x="4110533" y="3730392"/>
                    <a:pt x="4169351" y="3739604"/>
                    <a:pt x="4184586" y="3741435"/>
                  </a:cubicBezTo>
                  <a:lnTo>
                    <a:pt x="4185260" y="3741944"/>
                  </a:lnTo>
                  <a:lnTo>
                    <a:pt x="4227054" y="3741907"/>
                  </a:lnTo>
                  <a:cubicBezTo>
                    <a:pt x="4267863" y="3740624"/>
                    <a:pt x="4295348" y="3735296"/>
                    <a:pt x="4294796" y="3723089"/>
                  </a:cubicBezTo>
                  <a:cubicBezTo>
                    <a:pt x="4293798" y="3700980"/>
                    <a:pt x="4212170" y="3720542"/>
                    <a:pt x="4180774" y="3720233"/>
                  </a:cubicBezTo>
                  <a:cubicBezTo>
                    <a:pt x="4149378" y="3719925"/>
                    <a:pt x="4125918" y="3723947"/>
                    <a:pt x="4106420" y="3721238"/>
                  </a:cubicBezTo>
                  <a:cubicBezTo>
                    <a:pt x="4086922" y="3718528"/>
                    <a:pt x="4070039" y="3711809"/>
                    <a:pt x="4063788" y="3703976"/>
                  </a:cubicBezTo>
                  <a:cubicBezTo>
                    <a:pt x="4057537" y="3696143"/>
                    <a:pt x="4057905" y="3680432"/>
                    <a:pt x="4068915" y="3674241"/>
                  </a:cubicBezTo>
                  <a:cubicBezTo>
                    <a:pt x="4079924" y="3668051"/>
                    <a:pt x="4087475" y="3662657"/>
                    <a:pt x="4129847" y="3666833"/>
                  </a:cubicBezTo>
                  <a:cubicBezTo>
                    <a:pt x="4132272" y="3660611"/>
                    <a:pt x="4148183" y="3658266"/>
                    <a:pt x="4156528" y="3656811"/>
                  </a:cubicBezTo>
                  <a:cubicBezTo>
                    <a:pt x="4162779" y="3655355"/>
                    <a:pt x="4180487" y="3656816"/>
                    <a:pt x="4196979" y="3658298"/>
                  </a:cubicBezTo>
                  <a:cubicBezTo>
                    <a:pt x="4214114" y="3659838"/>
                    <a:pt x="4235166" y="3666602"/>
                    <a:pt x="4257545" y="3655279"/>
                  </a:cubicBezTo>
                  <a:cubicBezTo>
                    <a:pt x="4255942" y="3666157"/>
                    <a:pt x="4213248" y="3670040"/>
                    <a:pt x="4194723" y="3670076"/>
                  </a:cubicBezTo>
                  <a:cubicBezTo>
                    <a:pt x="4205945" y="3674402"/>
                    <a:pt x="4221514" y="3671895"/>
                    <a:pt x="4233275" y="3670951"/>
                  </a:cubicBezTo>
                  <a:cubicBezTo>
                    <a:pt x="4245037" y="3670007"/>
                    <a:pt x="4254096" y="3666067"/>
                    <a:pt x="4265293" y="3664411"/>
                  </a:cubicBezTo>
                  <a:cubicBezTo>
                    <a:pt x="4276489" y="3662755"/>
                    <a:pt x="4289043" y="3660555"/>
                    <a:pt x="4300456" y="3661017"/>
                  </a:cubicBezTo>
                  <a:cubicBezTo>
                    <a:pt x="4311869" y="3661479"/>
                    <a:pt x="4331521" y="3665123"/>
                    <a:pt x="4333770" y="3667184"/>
                  </a:cubicBezTo>
                  <a:cubicBezTo>
                    <a:pt x="4322527" y="3665577"/>
                    <a:pt x="4294177" y="3670134"/>
                    <a:pt x="4279910" y="3672420"/>
                  </a:cubicBezTo>
                  <a:cubicBezTo>
                    <a:pt x="4265644" y="3674706"/>
                    <a:pt x="4257846" y="3678466"/>
                    <a:pt x="4248171" y="3680899"/>
                  </a:cubicBezTo>
                  <a:cubicBezTo>
                    <a:pt x="4238496" y="3683331"/>
                    <a:pt x="4230262" y="3685338"/>
                    <a:pt x="4221862" y="3687015"/>
                  </a:cubicBezTo>
                  <a:cubicBezTo>
                    <a:pt x="4213462" y="3688693"/>
                    <a:pt x="4208098" y="3690098"/>
                    <a:pt x="4197771" y="3690965"/>
                  </a:cubicBezTo>
                  <a:cubicBezTo>
                    <a:pt x="4187444" y="3691832"/>
                    <a:pt x="4171458" y="3694379"/>
                    <a:pt x="4159900" y="3692218"/>
                  </a:cubicBezTo>
                  <a:cubicBezTo>
                    <a:pt x="4148342" y="3690057"/>
                    <a:pt x="4131253" y="3686886"/>
                    <a:pt x="4128420" y="3678000"/>
                  </a:cubicBezTo>
                  <a:cubicBezTo>
                    <a:pt x="4118699" y="3677349"/>
                    <a:pt x="4073969" y="3673430"/>
                    <a:pt x="4074546" y="3690462"/>
                  </a:cubicBezTo>
                  <a:cubicBezTo>
                    <a:pt x="4075652" y="3723073"/>
                    <a:pt x="4250683" y="3694447"/>
                    <a:pt x="4288047" y="3703012"/>
                  </a:cubicBezTo>
                  <a:cubicBezTo>
                    <a:pt x="4319758" y="3710281"/>
                    <a:pt x="4315616" y="3733049"/>
                    <a:pt x="4298920" y="3741256"/>
                  </a:cubicBezTo>
                  <a:cubicBezTo>
                    <a:pt x="4287407" y="3746915"/>
                    <a:pt x="4243979" y="3752672"/>
                    <a:pt x="4217569" y="3756425"/>
                  </a:cubicBezTo>
                  <a:lnTo>
                    <a:pt x="4213256" y="3757059"/>
                  </a:lnTo>
                  <a:lnTo>
                    <a:pt x="4215974" y="3757628"/>
                  </a:lnTo>
                  <a:cubicBezTo>
                    <a:pt x="4228273" y="3759507"/>
                    <a:pt x="4256652" y="3762030"/>
                    <a:pt x="4269676" y="3763027"/>
                  </a:cubicBezTo>
                  <a:cubicBezTo>
                    <a:pt x="4282700" y="3764024"/>
                    <a:pt x="4289421" y="3761848"/>
                    <a:pt x="4294119" y="3763611"/>
                  </a:cubicBezTo>
                  <a:cubicBezTo>
                    <a:pt x="4298816" y="3765374"/>
                    <a:pt x="4294898" y="3773129"/>
                    <a:pt x="4297861" y="3773606"/>
                  </a:cubicBezTo>
                  <a:cubicBezTo>
                    <a:pt x="4300824" y="3774083"/>
                    <a:pt x="4306672" y="3769772"/>
                    <a:pt x="4311895" y="3766474"/>
                  </a:cubicBezTo>
                  <a:cubicBezTo>
                    <a:pt x="4312334" y="3778062"/>
                    <a:pt x="4307464" y="3778240"/>
                    <a:pt x="4303407" y="3781734"/>
                  </a:cubicBezTo>
                  <a:cubicBezTo>
                    <a:pt x="4294899" y="3803289"/>
                    <a:pt x="4308892" y="3793598"/>
                    <a:pt x="4307968" y="3796860"/>
                  </a:cubicBezTo>
                  <a:cubicBezTo>
                    <a:pt x="4303178" y="3803570"/>
                    <a:pt x="4300479" y="3800611"/>
                    <a:pt x="4297865" y="3801307"/>
                  </a:cubicBezTo>
                  <a:cubicBezTo>
                    <a:pt x="4300486" y="3804098"/>
                    <a:pt x="4302660" y="3808838"/>
                    <a:pt x="4301706" y="3812032"/>
                  </a:cubicBezTo>
                  <a:cubicBezTo>
                    <a:pt x="4300752" y="3815226"/>
                    <a:pt x="4295262" y="3818286"/>
                    <a:pt x="4292141" y="3820470"/>
                  </a:cubicBezTo>
                  <a:cubicBezTo>
                    <a:pt x="4289020" y="3822654"/>
                    <a:pt x="4283454" y="3822096"/>
                    <a:pt x="4282980" y="3825134"/>
                  </a:cubicBezTo>
                  <a:cubicBezTo>
                    <a:pt x="4282507" y="3828173"/>
                    <a:pt x="4289618" y="3834347"/>
                    <a:pt x="4289300" y="3838700"/>
                  </a:cubicBezTo>
                  <a:cubicBezTo>
                    <a:pt x="4288982" y="3843054"/>
                    <a:pt x="4284055" y="3848261"/>
                    <a:pt x="4281074" y="3851254"/>
                  </a:cubicBezTo>
                  <a:cubicBezTo>
                    <a:pt x="4283590" y="3854058"/>
                    <a:pt x="4281343" y="3854069"/>
                    <a:pt x="4287186" y="3857244"/>
                  </a:cubicBezTo>
                  <a:cubicBezTo>
                    <a:pt x="4281543" y="3859135"/>
                    <a:pt x="4272976" y="3861052"/>
                    <a:pt x="4272316" y="3851425"/>
                  </a:cubicBezTo>
                  <a:cubicBezTo>
                    <a:pt x="4265712" y="3850782"/>
                    <a:pt x="4266028" y="3852389"/>
                    <a:pt x="4265301" y="3849504"/>
                  </a:cubicBezTo>
                  <a:cubicBezTo>
                    <a:pt x="4264575" y="3846620"/>
                    <a:pt x="4269298" y="3834229"/>
                    <a:pt x="4267957" y="3834120"/>
                  </a:cubicBezTo>
                  <a:cubicBezTo>
                    <a:pt x="4266617" y="3834010"/>
                    <a:pt x="4260034" y="3846270"/>
                    <a:pt x="4257258" y="3848846"/>
                  </a:cubicBezTo>
                  <a:cubicBezTo>
                    <a:pt x="4254482" y="3851421"/>
                    <a:pt x="4252952" y="3847609"/>
                    <a:pt x="4251301" y="3849574"/>
                  </a:cubicBezTo>
                  <a:cubicBezTo>
                    <a:pt x="4249650" y="3851539"/>
                    <a:pt x="4244358" y="3854739"/>
                    <a:pt x="4247351" y="3860636"/>
                  </a:cubicBezTo>
                  <a:cubicBezTo>
                    <a:pt x="4241791" y="3857252"/>
                    <a:pt x="4241513" y="3855624"/>
                    <a:pt x="4243720" y="3847459"/>
                  </a:cubicBezTo>
                  <a:cubicBezTo>
                    <a:pt x="4239085" y="3846255"/>
                    <a:pt x="4237650" y="3845816"/>
                    <a:pt x="4235965" y="3842014"/>
                  </a:cubicBezTo>
                  <a:cubicBezTo>
                    <a:pt x="4236020" y="3840449"/>
                    <a:pt x="4245061" y="3834063"/>
                    <a:pt x="4250658" y="3827558"/>
                  </a:cubicBezTo>
                  <a:cubicBezTo>
                    <a:pt x="4233688" y="3835788"/>
                    <a:pt x="4232928" y="3829185"/>
                    <a:pt x="4232987" y="3820532"/>
                  </a:cubicBezTo>
                  <a:cubicBezTo>
                    <a:pt x="4226883" y="3822165"/>
                    <a:pt x="4229725" y="3820323"/>
                    <a:pt x="4221586" y="3826609"/>
                  </a:cubicBezTo>
                  <a:cubicBezTo>
                    <a:pt x="4222379" y="3820839"/>
                    <a:pt x="4232888" y="3811011"/>
                    <a:pt x="4238628" y="3811394"/>
                  </a:cubicBezTo>
                  <a:cubicBezTo>
                    <a:pt x="4240274" y="3806731"/>
                    <a:pt x="4243894" y="3808190"/>
                    <a:pt x="4248410" y="3807886"/>
                  </a:cubicBezTo>
                  <a:cubicBezTo>
                    <a:pt x="4252926" y="3807582"/>
                    <a:pt x="4262184" y="3811603"/>
                    <a:pt x="4265725" y="3809569"/>
                  </a:cubicBezTo>
                  <a:cubicBezTo>
                    <a:pt x="4269265" y="3807536"/>
                    <a:pt x="4268342" y="3799958"/>
                    <a:pt x="4269651" y="3795685"/>
                  </a:cubicBezTo>
                  <a:cubicBezTo>
                    <a:pt x="4270960" y="3791412"/>
                    <a:pt x="4276385" y="3786615"/>
                    <a:pt x="4273581" y="3783930"/>
                  </a:cubicBezTo>
                  <a:cubicBezTo>
                    <a:pt x="4270778" y="3781246"/>
                    <a:pt x="4264493" y="3779113"/>
                    <a:pt x="4252831" y="3779578"/>
                  </a:cubicBezTo>
                  <a:cubicBezTo>
                    <a:pt x="4241168" y="3780043"/>
                    <a:pt x="4240081" y="3787332"/>
                    <a:pt x="4228733" y="3789862"/>
                  </a:cubicBezTo>
                  <a:cubicBezTo>
                    <a:pt x="4217385" y="3792393"/>
                    <a:pt x="4196791" y="3795356"/>
                    <a:pt x="4184741" y="3794761"/>
                  </a:cubicBezTo>
                  <a:cubicBezTo>
                    <a:pt x="4172691" y="3794166"/>
                    <a:pt x="4176191" y="3792439"/>
                    <a:pt x="4156431" y="3786291"/>
                  </a:cubicBezTo>
                  <a:cubicBezTo>
                    <a:pt x="4158686" y="3791388"/>
                    <a:pt x="4158964" y="3797845"/>
                    <a:pt x="4158181" y="3802901"/>
                  </a:cubicBezTo>
                  <a:lnTo>
                    <a:pt x="4158094" y="3803292"/>
                  </a:lnTo>
                  <a:lnTo>
                    <a:pt x="4164443" y="3808086"/>
                  </a:lnTo>
                  <a:cubicBezTo>
                    <a:pt x="4166091" y="3810165"/>
                    <a:pt x="4167277" y="3812591"/>
                    <a:pt x="4168178" y="3815073"/>
                  </a:cubicBezTo>
                  <a:cubicBezTo>
                    <a:pt x="4169981" y="3820036"/>
                    <a:pt x="4171680" y="3829545"/>
                    <a:pt x="4168758" y="3832956"/>
                  </a:cubicBezTo>
                  <a:cubicBezTo>
                    <a:pt x="4165835" y="3836367"/>
                    <a:pt x="4155998" y="3835356"/>
                    <a:pt x="4150642" y="3835538"/>
                  </a:cubicBezTo>
                  <a:cubicBezTo>
                    <a:pt x="4145287" y="3835721"/>
                    <a:pt x="4139575" y="3833305"/>
                    <a:pt x="4136623" y="3834052"/>
                  </a:cubicBezTo>
                  <a:cubicBezTo>
                    <a:pt x="4133671" y="3834799"/>
                    <a:pt x="4133990" y="3837629"/>
                    <a:pt x="4132932" y="3840020"/>
                  </a:cubicBezTo>
                  <a:cubicBezTo>
                    <a:pt x="4131873" y="3842412"/>
                    <a:pt x="4132537" y="3846599"/>
                    <a:pt x="4130270" y="3848402"/>
                  </a:cubicBezTo>
                  <a:cubicBezTo>
                    <a:pt x="4128004" y="3850204"/>
                    <a:pt x="4122473" y="3851376"/>
                    <a:pt x="4119331" y="3850835"/>
                  </a:cubicBezTo>
                  <a:cubicBezTo>
                    <a:pt x="4116711" y="3849941"/>
                    <a:pt x="4112155" y="3846321"/>
                    <a:pt x="4111160" y="3843321"/>
                  </a:cubicBezTo>
                  <a:cubicBezTo>
                    <a:pt x="4108882" y="3843023"/>
                    <a:pt x="4107197" y="3841620"/>
                    <a:pt x="4102482" y="3845558"/>
                  </a:cubicBezTo>
                  <a:cubicBezTo>
                    <a:pt x="4105644" y="3850620"/>
                    <a:pt x="4098479" y="3851791"/>
                    <a:pt x="4095607" y="3852964"/>
                  </a:cubicBezTo>
                  <a:cubicBezTo>
                    <a:pt x="4095980" y="3855507"/>
                    <a:pt x="4098723" y="3856624"/>
                    <a:pt x="4104769" y="3859012"/>
                  </a:cubicBezTo>
                  <a:cubicBezTo>
                    <a:pt x="4092470" y="3865162"/>
                    <a:pt x="4086423" y="3857267"/>
                    <a:pt x="4087428" y="3852375"/>
                  </a:cubicBezTo>
                  <a:cubicBezTo>
                    <a:pt x="4087081" y="3849675"/>
                    <a:pt x="4087433" y="3849744"/>
                    <a:pt x="4085098" y="3847394"/>
                  </a:cubicBezTo>
                  <a:cubicBezTo>
                    <a:pt x="4088913" y="3843212"/>
                    <a:pt x="4084646" y="3833896"/>
                    <a:pt x="4082366" y="3845113"/>
                  </a:cubicBezTo>
                  <a:cubicBezTo>
                    <a:pt x="4076404" y="3841505"/>
                    <a:pt x="4077714" y="3843052"/>
                    <a:pt x="4077661" y="3843967"/>
                  </a:cubicBezTo>
                  <a:cubicBezTo>
                    <a:pt x="4077609" y="3844881"/>
                    <a:pt x="4077149" y="3848911"/>
                    <a:pt x="4082049" y="3850601"/>
                  </a:cubicBezTo>
                  <a:cubicBezTo>
                    <a:pt x="4076673" y="3851742"/>
                    <a:pt x="4067108" y="3848997"/>
                    <a:pt x="4069263" y="3841586"/>
                  </a:cubicBezTo>
                  <a:cubicBezTo>
                    <a:pt x="4065233" y="3835162"/>
                    <a:pt x="4065570" y="3836175"/>
                    <a:pt x="4065396" y="3833699"/>
                  </a:cubicBezTo>
                  <a:cubicBezTo>
                    <a:pt x="4065222" y="3831224"/>
                    <a:pt x="4065921" y="3828123"/>
                    <a:pt x="4068220" y="3826734"/>
                  </a:cubicBezTo>
                  <a:cubicBezTo>
                    <a:pt x="4070519" y="3825344"/>
                    <a:pt x="4076794" y="3826211"/>
                    <a:pt x="4079189" y="3825364"/>
                  </a:cubicBezTo>
                  <a:cubicBezTo>
                    <a:pt x="4081584" y="3824516"/>
                    <a:pt x="4083547" y="3824923"/>
                    <a:pt x="4082588" y="3821646"/>
                  </a:cubicBezTo>
                  <a:cubicBezTo>
                    <a:pt x="4078781" y="3819646"/>
                    <a:pt x="4074417" y="3822917"/>
                    <a:pt x="4071881" y="3822545"/>
                  </a:cubicBezTo>
                  <a:cubicBezTo>
                    <a:pt x="4069344" y="3822174"/>
                    <a:pt x="4068044" y="3820982"/>
                    <a:pt x="4067370" y="3819417"/>
                  </a:cubicBezTo>
                  <a:cubicBezTo>
                    <a:pt x="4066695" y="3817852"/>
                    <a:pt x="4070094" y="3813331"/>
                    <a:pt x="4067834" y="3813155"/>
                  </a:cubicBezTo>
                  <a:cubicBezTo>
                    <a:pt x="4065575" y="3812979"/>
                    <a:pt x="4064224" y="3813839"/>
                    <a:pt x="4055706" y="3819183"/>
                  </a:cubicBezTo>
                  <a:cubicBezTo>
                    <a:pt x="4057495" y="3814584"/>
                    <a:pt x="4058997" y="3805143"/>
                    <a:pt x="4071803" y="3804185"/>
                  </a:cubicBezTo>
                  <a:cubicBezTo>
                    <a:pt x="4075414" y="3798843"/>
                    <a:pt x="4081616" y="3799443"/>
                    <a:pt x="4085191" y="3800256"/>
                  </a:cubicBezTo>
                  <a:cubicBezTo>
                    <a:pt x="4088766" y="3801068"/>
                    <a:pt x="4090116" y="3805587"/>
                    <a:pt x="4093252" y="3809060"/>
                  </a:cubicBezTo>
                  <a:cubicBezTo>
                    <a:pt x="4096388" y="3812532"/>
                    <a:pt x="4100486" y="3819897"/>
                    <a:pt x="4104007" y="3821089"/>
                  </a:cubicBezTo>
                  <a:cubicBezTo>
                    <a:pt x="4107527" y="3822280"/>
                    <a:pt x="4110505" y="3817535"/>
                    <a:pt x="4114375" y="3816208"/>
                  </a:cubicBezTo>
                  <a:cubicBezTo>
                    <a:pt x="4118245" y="3814881"/>
                    <a:pt x="4122038" y="3814549"/>
                    <a:pt x="4127228" y="3813127"/>
                  </a:cubicBezTo>
                  <a:cubicBezTo>
                    <a:pt x="4122682" y="3807596"/>
                    <a:pt x="4118207" y="3808700"/>
                    <a:pt x="4114414" y="3807130"/>
                  </a:cubicBezTo>
                  <a:cubicBezTo>
                    <a:pt x="4110621" y="3805560"/>
                    <a:pt x="4106948" y="3805986"/>
                    <a:pt x="4104470" y="3803708"/>
                  </a:cubicBezTo>
                  <a:cubicBezTo>
                    <a:pt x="4101993" y="3801429"/>
                    <a:pt x="4100602" y="3796979"/>
                    <a:pt x="4099548" y="3793458"/>
                  </a:cubicBezTo>
                  <a:cubicBezTo>
                    <a:pt x="4099524" y="3792302"/>
                    <a:pt x="4099849" y="3785409"/>
                    <a:pt x="4099977" y="3783892"/>
                  </a:cubicBezTo>
                  <a:cubicBezTo>
                    <a:pt x="4099994" y="3783744"/>
                    <a:pt x="4100861" y="3780389"/>
                    <a:pt x="4101729" y="3777034"/>
                  </a:cubicBezTo>
                  <a:lnTo>
                    <a:pt x="4102773" y="3772988"/>
                  </a:lnTo>
                  <a:lnTo>
                    <a:pt x="4094612" y="3777727"/>
                  </a:lnTo>
                  <a:cubicBezTo>
                    <a:pt x="4076410" y="3786278"/>
                    <a:pt x="4075419" y="3771592"/>
                    <a:pt x="4042412" y="3781057"/>
                  </a:cubicBezTo>
                  <a:cubicBezTo>
                    <a:pt x="4026459" y="3785279"/>
                    <a:pt x="4028446" y="3799629"/>
                    <a:pt x="4017746" y="3804533"/>
                  </a:cubicBezTo>
                  <a:cubicBezTo>
                    <a:pt x="4009988" y="3810057"/>
                    <a:pt x="4001592" y="3805248"/>
                    <a:pt x="3995562" y="3807058"/>
                  </a:cubicBezTo>
                  <a:cubicBezTo>
                    <a:pt x="3987151" y="3817205"/>
                    <a:pt x="3980936" y="3818397"/>
                    <a:pt x="3977995" y="3817777"/>
                  </a:cubicBezTo>
                  <a:cubicBezTo>
                    <a:pt x="3980637" y="3815393"/>
                    <a:pt x="3982431" y="3812096"/>
                    <a:pt x="3978215" y="3810481"/>
                  </a:cubicBezTo>
                  <a:cubicBezTo>
                    <a:pt x="3970477" y="3821120"/>
                    <a:pt x="3963174" y="3847863"/>
                    <a:pt x="3937513" y="3841731"/>
                  </a:cubicBezTo>
                  <a:cubicBezTo>
                    <a:pt x="3938034" y="3837328"/>
                    <a:pt x="3943363" y="3837680"/>
                    <a:pt x="3942818" y="3832038"/>
                  </a:cubicBezTo>
                  <a:cubicBezTo>
                    <a:pt x="3932017" y="3838597"/>
                    <a:pt x="3919463" y="3837377"/>
                    <a:pt x="3913118" y="3842007"/>
                  </a:cubicBezTo>
                  <a:cubicBezTo>
                    <a:pt x="3906774" y="3846638"/>
                    <a:pt x="3905431" y="3848823"/>
                    <a:pt x="3904752" y="3859822"/>
                  </a:cubicBezTo>
                  <a:cubicBezTo>
                    <a:pt x="3902183" y="3852113"/>
                    <a:pt x="3900367" y="3849680"/>
                    <a:pt x="3900406" y="3844554"/>
                  </a:cubicBezTo>
                  <a:cubicBezTo>
                    <a:pt x="3898016" y="3845937"/>
                    <a:pt x="3899453" y="3843342"/>
                    <a:pt x="3894729" y="3848050"/>
                  </a:cubicBezTo>
                  <a:cubicBezTo>
                    <a:pt x="3893513" y="3841642"/>
                    <a:pt x="3893079" y="3848115"/>
                    <a:pt x="3894731" y="3838639"/>
                  </a:cubicBezTo>
                  <a:cubicBezTo>
                    <a:pt x="3891524" y="3838381"/>
                    <a:pt x="3878281" y="3840455"/>
                    <a:pt x="3874143" y="3839996"/>
                  </a:cubicBezTo>
                  <a:cubicBezTo>
                    <a:pt x="3870006" y="3839539"/>
                    <a:pt x="3872430" y="3837214"/>
                    <a:pt x="3869906" y="3835890"/>
                  </a:cubicBezTo>
                  <a:cubicBezTo>
                    <a:pt x="3867652" y="3843514"/>
                    <a:pt x="3857900" y="3850394"/>
                    <a:pt x="3856031" y="3850219"/>
                  </a:cubicBezTo>
                  <a:cubicBezTo>
                    <a:pt x="3854161" y="3850045"/>
                    <a:pt x="3862198" y="3842959"/>
                    <a:pt x="3858689" y="3834845"/>
                  </a:cubicBezTo>
                  <a:cubicBezTo>
                    <a:pt x="3857340" y="3834323"/>
                    <a:pt x="3853826" y="3842101"/>
                    <a:pt x="3851173" y="3840578"/>
                  </a:cubicBezTo>
                  <a:cubicBezTo>
                    <a:pt x="3852028" y="3833903"/>
                    <a:pt x="3849156" y="3831482"/>
                    <a:pt x="3846008" y="3829500"/>
                  </a:cubicBezTo>
                  <a:cubicBezTo>
                    <a:pt x="3847718" y="3838906"/>
                    <a:pt x="3842131" y="3845528"/>
                    <a:pt x="3833219" y="3845224"/>
                  </a:cubicBezTo>
                  <a:cubicBezTo>
                    <a:pt x="3824406" y="3844923"/>
                    <a:pt x="3823379" y="3837711"/>
                    <a:pt x="3819666" y="3831823"/>
                  </a:cubicBezTo>
                  <a:cubicBezTo>
                    <a:pt x="3814873" y="3833256"/>
                    <a:pt x="3816310" y="3845318"/>
                    <a:pt x="3813974" y="3847796"/>
                  </a:cubicBezTo>
                  <a:cubicBezTo>
                    <a:pt x="3811638" y="3850275"/>
                    <a:pt x="3806363" y="3844555"/>
                    <a:pt x="3805650" y="3846695"/>
                  </a:cubicBezTo>
                  <a:cubicBezTo>
                    <a:pt x="3804937" y="3848835"/>
                    <a:pt x="3805480" y="3854819"/>
                    <a:pt x="3809696" y="3860636"/>
                  </a:cubicBezTo>
                  <a:cubicBezTo>
                    <a:pt x="3790702" y="3853980"/>
                    <a:pt x="3796567" y="3848954"/>
                    <a:pt x="3796939" y="3842552"/>
                  </a:cubicBezTo>
                  <a:cubicBezTo>
                    <a:pt x="3791122" y="3838954"/>
                    <a:pt x="3789786" y="3838411"/>
                    <a:pt x="3790268" y="3834461"/>
                  </a:cubicBezTo>
                  <a:cubicBezTo>
                    <a:pt x="3790750" y="3830511"/>
                    <a:pt x="3802143" y="3823313"/>
                    <a:pt x="3799830" y="3818852"/>
                  </a:cubicBezTo>
                  <a:cubicBezTo>
                    <a:pt x="3796708" y="3819814"/>
                    <a:pt x="3792480" y="3824468"/>
                    <a:pt x="3789075" y="3825049"/>
                  </a:cubicBezTo>
                  <a:cubicBezTo>
                    <a:pt x="3785670" y="3825630"/>
                    <a:pt x="3781520" y="3824797"/>
                    <a:pt x="3779400" y="3822338"/>
                  </a:cubicBezTo>
                  <a:cubicBezTo>
                    <a:pt x="3777280" y="3819879"/>
                    <a:pt x="3778422" y="3810478"/>
                    <a:pt x="3776355" y="3810295"/>
                  </a:cubicBezTo>
                  <a:cubicBezTo>
                    <a:pt x="3774289" y="3810112"/>
                    <a:pt x="3774045" y="3811534"/>
                    <a:pt x="3767002" y="3821238"/>
                  </a:cubicBezTo>
                  <a:cubicBezTo>
                    <a:pt x="3761308" y="3808437"/>
                    <a:pt x="3778406" y="3799788"/>
                    <a:pt x="3784027" y="3802901"/>
                  </a:cubicBezTo>
                  <a:cubicBezTo>
                    <a:pt x="3789109" y="3798964"/>
                    <a:pt x="3788083" y="3798414"/>
                    <a:pt x="3792516" y="3799337"/>
                  </a:cubicBezTo>
                  <a:cubicBezTo>
                    <a:pt x="3796948" y="3800259"/>
                    <a:pt x="3801732" y="3816408"/>
                    <a:pt x="3810624" y="3808436"/>
                  </a:cubicBezTo>
                  <a:cubicBezTo>
                    <a:pt x="3808181" y="3803447"/>
                    <a:pt x="3797570" y="3802148"/>
                    <a:pt x="3795354" y="3798683"/>
                  </a:cubicBezTo>
                  <a:cubicBezTo>
                    <a:pt x="3793137" y="3795217"/>
                    <a:pt x="3792985" y="3791226"/>
                    <a:pt x="3797324" y="3787643"/>
                  </a:cubicBezTo>
                  <a:cubicBezTo>
                    <a:pt x="3795995" y="3784603"/>
                    <a:pt x="3795437" y="3782946"/>
                    <a:pt x="3787378" y="3780442"/>
                  </a:cubicBezTo>
                  <a:cubicBezTo>
                    <a:pt x="3790222" y="3779341"/>
                    <a:pt x="3792527" y="3778915"/>
                    <a:pt x="3794457" y="3778908"/>
                  </a:cubicBezTo>
                  <a:cubicBezTo>
                    <a:pt x="3800250" y="3778885"/>
                    <a:pt x="3802677" y="3782624"/>
                    <a:pt x="3806190" y="3783190"/>
                  </a:cubicBezTo>
                  <a:cubicBezTo>
                    <a:pt x="3810873" y="3783945"/>
                    <a:pt x="3812048" y="3781318"/>
                    <a:pt x="3815479" y="3784971"/>
                  </a:cubicBezTo>
                  <a:cubicBezTo>
                    <a:pt x="3818909" y="3788624"/>
                    <a:pt x="3821082" y="3801552"/>
                    <a:pt x="3826773" y="3805107"/>
                  </a:cubicBezTo>
                  <a:cubicBezTo>
                    <a:pt x="3832465" y="3808661"/>
                    <a:pt x="3842729" y="3807679"/>
                    <a:pt x="3849629" y="3806298"/>
                  </a:cubicBezTo>
                  <a:cubicBezTo>
                    <a:pt x="3856529" y="3804917"/>
                    <a:pt x="3861247" y="3798491"/>
                    <a:pt x="3868172" y="3796821"/>
                  </a:cubicBezTo>
                  <a:cubicBezTo>
                    <a:pt x="3875097" y="3795150"/>
                    <a:pt x="3883701" y="3796274"/>
                    <a:pt x="3891180" y="3796278"/>
                  </a:cubicBezTo>
                  <a:lnTo>
                    <a:pt x="3898588" y="3797149"/>
                  </a:lnTo>
                  <a:cubicBezTo>
                    <a:pt x="3899891" y="3792969"/>
                    <a:pt x="3898956" y="3775515"/>
                    <a:pt x="3898995" y="3771198"/>
                  </a:cubicBezTo>
                  <a:lnTo>
                    <a:pt x="3898824" y="3771245"/>
                  </a:lnTo>
                  <a:cubicBezTo>
                    <a:pt x="3891679" y="3766365"/>
                    <a:pt x="3884435" y="3782022"/>
                    <a:pt x="3878398" y="3766171"/>
                  </a:cubicBezTo>
                  <a:cubicBezTo>
                    <a:pt x="3869723" y="3759563"/>
                    <a:pt x="3867459" y="3759747"/>
                    <a:pt x="3860904" y="3760741"/>
                  </a:cubicBezTo>
                  <a:lnTo>
                    <a:pt x="3861054" y="3760662"/>
                  </a:lnTo>
                  <a:lnTo>
                    <a:pt x="3855847" y="3762142"/>
                  </a:lnTo>
                  <a:cubicBezTo>
                    <a:pt x="3853535" y="3765694"/>
                    <a:pt x="3853624" y="3761047"/>
                    <a:pt x="3854968" y="3768700"/>
                  </a:cubicBezTo>
                  <a:cubicBezTo>
                    <a:pt x="3847176" y="3767308"/>
                    <a:pt x="3848809" y="3757659"/>
                    <a:pt x="3846756" y="3756358"/>
                  </a:cubicBezTo>
                  <a:cubicBezTo>
                    <a:pt x="3844703" y="3755056"/>
                    <a:pt x="3843755" y="3754693"/>
                    <a:pt x="3842651" y="3760894"/>
                  </a:cubicBezTo>
                  <a:cubicBezTo>
                    <a:pt x="3837753" y="3757181"/>
                    <a:pt x="3840199" y="3754483"/>
                    <a:pt x="3837152" y="3753847"/>
                  </a:cubicBezTo>
                  <a:cubicBezTo>
                    <a:pt x="3834106" y="3753211"/>
                    <a:pt x="3828735" y="3757768"/>
                    <a:pt x="3824372" y="3757078"/>
                  </a:cubicBezTo>
                  <a:cubicBezTo>
                    <a:pt x="3820009" y="3756388"/>
                    <a:pt x="3813092" y="3753664"/>
                    <a:pt x="3810974" y="3749704"/>
                  </a:cubicBezTo>
                  <a:cubicBezTo>
                    <a:pt x="3808856" y="3745745"/>
                    <a:pt x="3807851" y="3744358"/>
                    <a:pt x="3811663" y="3733319"/>
                  </a:cubicBezTo>
                  <a:cubicBezTo>
                    <a:pt x="3811682" y="3740653"/>
                    <a:pt x="3816495" y="3743133"/>
                    <a:pt x="3819491" y="3744722"/>
                  </a:cubicBezTo>
                  <a:cubicBezTo>
                    <a:pt x="3822487" y="3746310"/>
                    <a:pt x="3827566" y="3744671"/>
                    <a:pt x="3829637" y="3742848"/>
                  </a:cubicBezTo>
                  <a:cubicBezTo>
                    <a:pt x="3831708" y="3741025"/>
                    <a:pt x="3833292" y="3736986"/>
                    <a:pt x="3831917" y="3733783"/>
                  </a:cubicBezTo>
                  <a:cubicBezTo>
                    <a:pt x="3830542" y="3730580"/>
                    <a:pt x="3820800" y="3733379"/>
                    <a:pt x="3821387" y="3723629"/>
                  </a:cubicBezTo>
                  <a:cubicBezTo>
                    <a:pt x="3821671" y="3718897"/>
                    <a:pt x="3823862" y="3717560"/>
                    <a:pt x="3827361" y="3714586"/>
                  </a:cubicBezTo>
                  <a:cubicBezTo>
                    <a:pt x="3826714" y="3711538"/>
                    <a:pt x="3823670" y="3709970"/>
                    <a:pt x="3821311" y="3709782"/>
                  </a:cubicBezTo>
                  <a:cubicBezTo>
                    <a:pt x="3818952" y="3709595"/>
                    <a:pt x="3815130" y="3713557"/>
                    <a:pt x="3813205" y="3713460"/>
                  </a:cubicBezTo>
                  <a:cubicBezTo>
                    <a:pt x="3811281" y="3713364"/>
                    <a:pt x="3811099" y="3708405"/>
                    <a:pt x="3809763" y="3709201"/>
                  </a:cubicBezTo>
                  <a:cubicBezTo>
                    <a:pt x="3808426" y="3709998"/>
                    <a:pt x="3806100" y="3711404"/>
                    <a:pt x="3805187" y="3718240"/>
                  </a:cubicBezTo>
                  <a:cubicBezTo>
                    <a:pt x="3802437" y="3713935"/>
                    <a:pt x="3794787" y="3710133"/>
                    <a:pt x="3803419" y="3703119"/>
                  </a:cubicBezTo>
                  <a:cubicBezTo>
                    <a:pt x="3802831" y="3697531"/>
                    <a:pt x="3802808" y="3693056"/>
                    <a:pt x="3806098" y="3691483"/>
                  </a:cubicBezTo>
                  <a:cubicBezTo>
                    <a:pt x="3809389" y="3689909"/>
                    <a:pt x="3817032" y="3690454"/>
                    <a:pt x="3823162" y="3693678"/>
                  </a:cubicBezTo>
                  <a:cubicBezTo>
                    <a:pt x="3823065" y="3684516"/>
                    <a:pt x="3809683" y="3688709"/>
                    <a:pt x="3805828" y="3680440"/>
                  </a:cubicBezTo>
                  <a:cubicBezTo>
                    <a:pt x="3803850" y="3676197"/>
                    <a:pt x="3808914" y="3672457"/>
                    <a:pt x="3808174" y="3670114"/>
                  </a:cubicBezTo>
                  <a:cubicBezTo>
                    <a:pt x="3807435" y="3667771"/>
                    <a:pt x="3800872" y="3667768"/>
                    <a:pt x="3801391" y="3666382"/>
                  </a:cubicBezTo>
                  <a:cubicBezTo>
                    <a:pt x="3801910" y="3664997"/>
                    <a:pt x="3808441" y="3660939"/>
                    <a:pt x="3811287" y="3661799"/>
                  </a:cubicBezTo>
                  <a:cubicBezTo>
                    <a:pt x="3814134" y="3662659"/>
                    <a:pt x="3818633" y="3667346"/>
                    <a:pt x="3818471" y="3671542"/>
                  </a:cubicBezTo>
                  <a:cubicBezTo>
                    <a:pt x="3820749" y="3673742"/>
                    <a:pt x="3825764" y="3672457"/>
                    <a:pt x="3828351" y="3675455"/>
                  </a:cubicBezTo>
                  <a:cubicBezTo>
                    <a:pt x="3830937" y="3678452"/>
                    <a:pt x="3832847" y="3689027"/>
                    <a:pt x="3833989" y="3689529"/>
                  </a:cubicBezTo>
                  <a:cubicBezTo>
                    <a:pt x="3839470" y="3682045"/>
                    <a:pt x="3831693" y="3682249"/>
                    <a:pt x="3832816" y="3678393"/>
                  </a:cubicBezTo>
                  <a:cubicBezTo>
                    <a:pt x="3833939" y="3674536"/>
                    <a:pt x="3834099" y="3670497"/>
                    <a:pt x="3837773" y="3667844"/>
                  </a:cubicBezTo>
                  <a:cubicBezTo>
                    <a:pt x="3837919" y="3663291"/>
                    <a:pt x="3833845" y="3662686"/>
                    <a:pt x="3832063" y="3659216"/>
                  </a:cubicBezTo>
                  <a:cubicBezTo>
                    <a:pt x="3838770" y="3659026"/>
                    <a:pt x="3842556" y="3661170"/>
                    <a:pt x="3845362" y="3663463"/>
                  </a:cubicBezTo>
                  <a:cubicBezTo>
                    <a:pt x="3848168" y="3665755"/>
                    <a:pt x="3849763" y="3668592"/>
                    <a:pt x="3848897" y="3672971"/>
                  </a:cubicBezTo>
                  <a:cubicBezTo>
                    <a:pt x="3851287" y="3676264"/>
                    <a:pt x="3850390" y="3680760"/>
                    <a:pt x="3849932" y="3684852"/>
                  </a:cubicBezTo>
                  <a:cubicBezTo>
                    <a:pt x="3849474" y="3688943"/>
                    <a:pt x="3846808" y="3692651"/>
                    <a:pt x="3846147" y="3697523"/>
                  </a:cubicBezTo>
                  <a:cubicBezTo>
                    <a:pt x="3845487" y="3702394"/>
                    <a:pt x="3844922" y="3709755"/>
                    <a:pt x="3845971" y="3714079"/>
                  </a:cubicBezTo>
                  <a:cubicBezTo>
                    <a:pt x="3847019" y="3718403"/>
                    <a:pt x="3848049" y="3720267"/>
                    <a:pt x="3852437" y="3723469"/>
                  </a:cubicBezTo>
                  <a:cubicBezTo>
                    <a:pt x="3856826" y="3726671"/>
                    <a:pt x="3865098" y="3730674"/>
                    <a:pt x="3872302" y="3733289"/>
                  </a:cubicBezTo>
                  <a:cubicBezTo>
                    <a:pt x="3878830" y="3735354"/>
                    <a:pt x="3889746" y="3732597"/>
                    <a:pt x="3895659" y="3739161"/>
                  </a:cubicBezTo>
                  <a:cubicBezTo>
                    <a:pt x="3895843" y="3731869"/>
                    <a:pt x="3898405" y="3721583"/>
                    <a:pt x="3898009" y="3716775"/>
                  </a:cubicBezTo>
                  <a:cubicBezTo>
                    <a:pt x="3897613" y="3711966"/>
                    <a:pt x="3892751" y="3712672"/>
                    <a:pt x="3893284" y="3710309"/>
                  </a:cubicBezTo>
                  <a:cubicBezTo>
                    <a:pt x="3898396" y="3708243"/>
                    <a:pt x="3902978" y="3694032"/>
                    <a:pt x="3906706" y="3689934"/>
                  </a:cubicBezTo>
                  <a:cubicBezTo>
                    <a:pt x="3902957" y="3685610"/>
                    <a:pt x="3902639" y="3686155"/>
                    <a:pt x="3899305" y="3681717"/>
                  </a:cubicBezTo>
                  <a:cubicBezTo>
                    <a:pt x="3908830" y="3682549"/>
                    <a:pt x="3911474" y="3668118"/>
                    <a:pt x="3919386" y="3665714"/>
                  </a:cubicBezTo>
                  <a:cubicBezTo>
                    <a:pt x="3917128" y="3659373"/>
                    <a:pt x="3919016" y="3649866"/>
                    <a:pt x="3921423" y="3647500"/>
                  </a:cubicBezTo>
                  <a:cubicBezTo>
                    <a:pt x="3923831" y="3645134"/>
                    <a:pt x="3930498" y="3649789"/>
                    <a:pt x="3933833" y="3651520"/>
                  </a:cubicBezTo>
                  <a:cubicBezTo>
                    <a:pt x="3936892" y="3643747"/>
                    <a:pt x="3941693" y="3648154"/>
                    <a:pt x="3946679" y="3647481"/>
                  </a:cubicBezTo>
                  <a:cubicBezTo>
                    <a:pt x="3947563" y="3646942"/>
                    <a:pt x="3948760" y="3646691"/>
                    <a:pt x="3950187" y="3646638"/>
                  </a:cubicBezTo>
                  <a:close/>
                  <a:moveTo>
                    <a:pt x="3094532" y="3550110"/>
                  </a:moveTo>
                  <a:cubicBezTo>
                    <a:pt x="3073290" y="3714251"/>
                    <a:pt x="3168983" y="3908345"/>
                    <a:pt x="3409188" y="4003855"/>
                  </a:cubicBezTo>
                  <a:close/>
                  <a:moveTo>
                    <a:pt x="3203903" y="3545160"/>
                  </a:moveTo>
                  <a:cubicBezTo>
                    <a:pt x="3179894" y="3545535"/>
                    <a:pt x="3158502" y="3548962"/>
                    <a:pt x="3131875" y="3546283"/>
                  </a:cubicBezTo>
                  <a:lnTo>
                    <a:pt x="3419599" y="3959068"/>
                  </a:lnTo>
                  <a:lnTo>
                    <a:pt x="3433586" y="3875971"/>
                  </a:lnTo>
                  <a:close/>
                  <a:moveTo>
                    <a:pt x="3303348" y="3518632"/>
                  </a:moveTo>
                  <a:cubicBezTo>
                    <a:pt x="3281533" y="3524498"/>
                    <a:pt x="3263644" y="3534291"/>
                    <a:pt x="3237903" y="3536231"/>
                  </a:cubicBezTo>
                  <a:lnTo>
                    <a:pt x="3440332" y="3829128"/>
                  </a:lnTo>
                  <a:lnTo>
                    <a:pt x="3455303" y="3736922"/>
                  </a:lnTo>
                  <a:close/>
                  <a:moveTo>
                    <a:pt x="2818528" y="3497781"/>
                  </a:moveTo>
                  <a:cubicBezTo>
                    <a:pt x="2858291" y="3741069"/>
                    <a:pt x="2907580" y="3876408"/>
                    <a:pt x="3137843" y="4141921"/>
                  </a:cubicBezTo>
                  <a:cubicBezTo>
                    <a:pt x="3192139" y="4148064"/>
                    <a:pt x="3221520" y="4103700"/>
                    <a:pt x="3300732" y="4160349"/>
                  </a:cubicBezTo>
                  <a:cubicBezTo>
                    <a:pt x="3336291" y="4185779"/>
                    <a:pt x="3357397" y="4226721"/>
                    <a:pt x="3365465" y="4272266"/>
                  </a:cubicBezTo>
                  <a:lnTo>
                    <a:pt x="3368151" y="4307745"/>
                  </a:lnTo>
                  <a:cubicBezTo>
                    <a:pt x="3653179" y="4444139"/>
                    <a:pt x="3846131" y="4551958"/>
                    <a:pt x="4261334" y="4593102"/>
                  </a:cubicBezTo>
                  <a:lnTo>
                    <a:pt x="4370850" y="4596119"/>
                  </a:lnTo>
                  <a:cubicBezTo>
                    <a:pt x="4344288" y="4610220"/>
                    <a:pt x="4255704" y="4691114"/>
                    <a:pt x="4229141" y="4705215"/>
                  </a:cubicBezTo>
                  <a:cubicBezTo>
                    <a:pt x="4071389" y="4778746"/>
                    <a:pt x="4076859" y="4817021"/>
                    <a:pt x="3894802" y="4817021"/>
                  </a:cubicBezTo>
                  <a:cubicBezTo>
                    <a:pt x="3667232" y="4817020"/>
                    <a:pt x="3434101" y="4766136"/>
                    <a:pt x="3220358" y="4665689"/>
                  </a:cubicBezTo>
                  <a:lnTo>
                    <a:pt x="3155166" y="4631359"/>
                  </a:lnTo>
                  <a:lnTo>
                    <a:pt x="3119817" y="4645114"/>
                  </a:lnTo>
                  <a:cubicBezTo>
                    <a:pt x="3057231" y="4663268"/>
                    <a:pt x="2995102" y="4656565"/>
                    <a:pt x="2948265" y="4620706"/>
                  </a:cubicBezTo>
                  <a:cubicBezTo>
                    <a:pt x="2901429" y="4584846"/>
                    <a:pt x="2878750" y="4526616"/>
                    <a:pt x="2879949" y="4461463"/>
                  </a:cubicBezTo>
                  <a:cubicBezTo>
                    <a:pt x="2704053" y="4327484"/>
                    <a:pt x="2459755" y="3985615"/>
                    <a:pt x="2407241" y="3626329"/>
                  </a:cubicBezTo>
                  <a:cubicBezTo>
                    <a:pt x="2459502" y="3660743"/>
                    <a:pt x="2494260" y="3643057"/>
                    <a:pt x="2526763" y="3639246"/>
                  </a:cubicBezTo>
                  <a:cubicBezTo>
                    <a:pt x="2559266" y="3635435"/>
                    <a:pt x="2589673" y="3601475"/>
                    <a:pt x="2602258" y="3603463"/>
                  </a:cubicBezTo>
                  <a:cubicBezTo>
                    <a:pt x="2614843" y="3605451"/>
                    <a:pt x="2581461" y="3650377"/>
                    <a:pt x="2602275" y="3651172"/>
                  </a:cubicBezTo>
                  <a:cubicBezTo>
                    <a:pt x="2623089" y="3651967"/>
                    <a:pt x="2691100" y="3633799"/>
                    <a:pt x="2727142" y="3608234"/>
                  </a:cubicBezTo>
                  <a:cubicBezTo>
                    <a:pt x="2763184" y="3582669"/>
                    <a:pt x="2785115" y="3581518"/>
                    <a:pt x="2818528" y="3497781"/>
                  </a:cubicBezTo>
                  <a:close/>
                  <a:moveTo>
                    <a:pt x="6532549" y="3485014"/>
                  </a:moveTo>
                  <a:cubicBezTo>
                    <a:pt x="6501115" y="3482460"/>
                    <a:pt x="6465028" y="3501610"/>
                    <a:pt x="6441674" y="3536463"/>
                  </a:cubicBezTo>
                  <a:cubicBezTo>
                    <a:pt x="6410536" y="3582935"/>
                    <a:pt x="6413829" y="3639726"/>
                    <a:pt x="6449028" y="3663311"/>
                  </a:cubicBezTo>
                  <a:cubicBezTo>
                    <a:pt x="6484227" y="3686896"/>
                    <a:pt x="6538003" y="3668344"/>
                    <a:pt x="6569141" y="3621872"/>
                  </a:cubicBezTo>
                  <a:cubicBezTo>
                    <a:pt x="6600279" y="3575401"/>
                    <a:pt x="6596987" y="3518609"/>
                    <a:pt x="6561788" y="3495024"/>
                  </a:cubicBezTo>
                  <a:cubicBezTo>
                    <a:pt x="6552988" y="3489128"/>
                    <a:pt x="6543027" y="3485865"/>
                    <a:pt x="6532549" y="3485014"/>
                  </a:cubicBezTo>
                  <a:close/>
                  <a:moveTo>
                    <a:pt x="3476036" y="3457029"/>
                  </a:moveTo>
                  <a:cubicBezTo>
                    <a:pt x="3467307" y="3457006"/>
                    <a:pt x="3460759" y="3455990"/>
                    <a:pt x="3437229" y="3464384"/>
                  </a:cubicBezTo>
                  <a:cubicBezTo>
                    <a:pt x="3413698" y="3472778"/>
                    <a:pt x="3383045" y="3488149"/>
                    <a:pt x="3334850" y="3507391"/>
                  </a:cubicBezTo>
                  <a:lnTo>
                    <a:pt x="3463482" y="3690656"/>
                  </a:lnTo>
                  <a:lnTo>
                    <a:pt x="3483150" y="3562890"/>
                  </a:lnTo>
                  <a:cubicBezTo>
                    <a:pt x="3474750" y="3560755"/>
                    <a:pt x="3464729" y="3562126"/>
                    <a:pt x="3458456" y="3557001"/>
                  </a:cubicBezTo>
                  <a:cubicBezTo>
                    <a:pt x="3452183" y="3551877"/>
                    <a:pt x="3445512" y="3547559"/>
                    <a:pt x="3445511" y="3532144"/>
                  </a:cubicBezTo>
                  <a:cubicBezTo>
                    <a:pt x="3446383" y="3521092"/>
                    <a:pt x="3452484" y="3514780"/>
                    <a:pt x="3459764" y="3510777"/>
                  </a:cubicBezTo>
                  <a:cubicBezTo>
                    <a:pt x="3467043" y="3506775"/>
                    <a:pt x="3475570" y="3507925"/>
                    <a:pt x="3489189" y="3508129"/>
                  </a:cubicBezTo>
                  <a:cubicBezTo>
                    <a:pt x="3488717" y="3499896"/>
                    <a:pt x="3498230" y="3457088"/>
                    <a:pt x="3476036" y="3457029"/>
                  </a:cubicBezTo>
                  <a:close/>
                  <a:moveTo>
                    <a:pt x="3946218" y="3435814"/>
                  </a:moveTo>
                  <a:lnTo>
                    <a:pt x="3943778" y="3435907"/>
                  </a:lnTo>
                  <a:cubicBezTo>
                    <a:pt x="3941682" y="3436395"/>
                    <a:pt x="3938129" y="3439026"/>
                    <a:pt x="3937213" y="3440150"/>
                  </a:cubicBezTo>
                  <a:cubicBezTo>
                    <a:pt x="3936298" y="3441276"/>
                    <a:pt x="3937359" y="3442464"/>
                    <a:pt x="3938283" y="3442658"/>
                  </a:cubicBezTo>
                  <a:cubicBezTo>
                    <a:pt x="3939208" y="3442853"/>
                    <a:pt x="3941385" y="3441138"/>
                    <a:pt x="3942761" y="3441317"/>
                  </a:cubicBezTo>
                  <a:cubicBezTo>
                    <a:pt x="3944136" y="3441497"/>
                    <a:pt x="3945711" y="3442371"/>
                    <a:pt x="3946124" y="3443090"/>
                  </a:cubicBezTo>
                  <a:cubicBezTo>
                    <a:pt x="3946538" y="3443808"/>
                    <a:pt x="3946104" y="3444951"/>
                    <a:pt x="3945243" y="3445628"/>
                  </a:cubicBezTo>
                  <a:cubicBezTo>
                    <a:pt x="3944382" y="3446305"/>
                    <a:pt x="3940817" y="3446683"/>
                    <a:pt x="3941371" y="3447801"/>
                  </a:cubicBezTo>
                  <a:cubicBezTo>
                    <a:pt x="3941925" y="3448918"/>
                    <a:pt x="3947586" y="3450341"/>
                    <a:pt x="3948567" y="3452333"/>
                  </a:cubicBezTo>
                  <a:cubicBezTo>
                    <a:pt x="3949547" y="3454326"/>
                    <a:pt x="3948746" y="3458068"/>
                    <a:pt x="3947255" y="3459757"/>
                  </a:cubicBezTo>
                  <a:cubicBezTo>
                    <a:pt x="3945764" y="3461447"/>
                    <a:pt x="3941849" y="3460164"/>
                    <a:pt x="3939620" y="3462470"/>
                  </a:cubicBezTo>
                  <a:cubicBezTo>
                    <a:pt x="3937392" y="3464775"/>
                    <a:pt x="3933893" y="3469941"/>
                    <a:pt x="3933883" y="3473590"/>
                  </a:cubicBezTo>
                  <a:cubicBezTo>
                    <a:pt x="3933873" y="3477240"/>
                    <a:pt x="3936726" y="3483079"/>
                    <a:pt x="3939560" y="3484369"/>
                  </a:cubicBezTo>
                  <a:cubicBezTo>
                    <a:pt x="3942394" y="3485659"/>
                    <a:pt x="3948224" y="3483937"/>
                    <a:pt x="3950888" y="3481330"/>
                  </a:cubicBezTo>
                  <a:cubicBezTo>
                    <a:pt x="3953552" y="3478723"/>
                    <a:pt x="3955441" y="3472011"/>
                    <a:pt x="3955545" y="3468727"/>
                  </a:cubicBezTo>
                  <a:cubicBezTo>
                    <a:pt x="3955648" y="3465442"/>
                    <a:pt x="3951399" y="3463970"/>
                    <a:pt x="3951508" y="3461623"/>
                  </a:cubicBezTo>
                  <a:cubicBezTo>
                    <a:pt x="3951618" y="3459275"/>
                    <a:pt x="3954151" y="3455059"/>
                    <a:pt x="3956201" y="3454641"/>
                  </a:cubicBezTo>
                  <a:cubicBezTo>
                    <a:pt x="3958251" y="3454223"/>
                    <a:pt x="3963016" y="3457133"/>
                    <a:pt x="3964017" y="3456960"/>
                  </a:cubicBezTo>
                  <a:cubicBezTo>
                    <a:pt x="3965017" y="3456787"/>
                    <a:pt x="3962564" y="3454618"/>
                    <a:pt x="3962203" y="3453603"/>
                  </a:cubicBezTo>
                  <a:cubicBezTo>
                    <a:pt x="3961843" y="3452587"/>
                    <a:pt x="3962187" y="3450948"/>
                    <a:pt x="3962886" y="3450435"/>
                  </a:cubicBezTo>
                  <a:cubicBezTo>
                    <a:pt x="3963586" y="3449922"/>
                    <a:pt x="3965478" y="3449853"/>
                    <a:pt x="3966399" y="3450524"/>
                  </a:cubicBezTo>
                  <a:cubicBezTo>
                    <a:pt x="3967319" y="3451196"/>
                    <a:pt x="3967705" y="3453557"/>
                    <a:pt x="3968409" y="3454465"/>
                  </a:cubicBezTo>
                  <a:cubicBezTo>
                    <a:pt x="3969112" y="3455372"/>
                    <a:pt x="3970582" y="3456618"/>
                    <a:pt x="3971030" y="3455540"/>
                  </a:cubicBezTo>
                  <a:cubicBezTo>
                    <a:pt x="3971479" y="3454463"/>
                    <a:pt x="3971511" y="3449686"/>
                    <a:pt x="3971098" y="3447999"/>
                  </a:cubicBezTo>
                  <a:cubicBezTo>
                    <a:pt x="3970684" y="3446312"/>
                    <a:pt x="3970031" y="3446353"/>
                    <a:pt x="3966480" y="3444557"/>
                  </a:cubicBezTo>
                  <a:cubicBezTo>
                    <a:pt x="3962929" y="3442761"/>
                    <a:pt x="3953404" y="3438736"/>
                    <a:pt x="3949793" y="3437222"/>
                  </a:cubicBezTo>
                  <a:cubicBezTo>
                    <a:pt x="3947987" y="3436466"/>
                    <a:pt x="3947008" y="3436015"/>
                    <a:pt x="3946218" y="3435814"/>
                  </a:cubicBezTo>
                  <a:close/>
                  <a:moveTo>
                    <a:pt x="3971168" y="3428774"/>
                  </a:moveTo>
                  <a:cubicBezTo>
                    <a:pt x="3969056" y="3433091"/>
                    <a:pt x="3971748" y="3437369"/>
                    <a:pt x="3973281" y="3439852"/>
                  </a:cubicBezTo>
                  <a:cubicBezTo>
                    <a:pt x="3974814" y="3442335"/>
                    <a:pt x="3977240" y="3444159"/>
                    <a:pt x="3980365" y="3443673"/>
                  </a:cubicBezTo>
                  <a:cubicBezTo>
                    <a:pt x="3983490" y="3443187"/>
                    <a:pt x="3982530" y="3441110"/>
                    <a:pt x="3992032" y="3436935"/>
                  </a:cubicBezTo>
                  <a:cubicBezTo>
                    <a:pt x="3981886" y="3435706"/>
                    <a:pt x="3973972" y="3427484"/>
                    <a:pt x="3971168" y="3428774"/>
                  </a:cubicBezTo>
                  <a:close/>
                  <a:moveTo>
                    <a:pt x="3471161" y="3410353"/>
                  </a:moveTo>
                  <a:cubicBezTo>
                    <a:pt x="3493508" y="3409732"/>
                    <a:pt x="3520249" y="3417713"/>
                    <a:pt x="3545256" y="3458047"/>
                  </a:cubicBezTo>
                  <a:cubicBezTo>
                    <a:pt x="3551716" y="3471819"/>
                    <a:pt x="3550277" y="3503742"/>
                    <a:pt x="3550496" y="3513054"/>
                  </a:cubicBezTo>
                  <a:cubicBezTo>
                    <a:pt x="3560066" y="3513938"/>
                    <a:pt x="3565898" y="3512952"/>
                    <a:pt x="3573444" y="3515703"/>
                  </a:cubicBezTo>
                  <a:cubicBezTo>
                    <a:pt x="3583426" y="3519343"/>
                    <a:pt x="3590823" y="3529656"/>
                    <a:pt x="3592058" y="3537506"/>
                  </a:cubicBezTo>
                  <a:cubicBezTo>
                    <a:pt x="3593294" y="3545356"/>
                    <a:pt x="3588059" y="3558004"/>
                    <a:pt x="3580860" y="3562800"/>
                  </a:cubicBezTo>
                  <a:cubicBezTo>
                    <a:pt x="3573660" y="3567596"/>
                    <a:pt x="3554355" y="3565993"/>
                    <a:pt x="3548860" y="3566279"/>
                  </a:cubicBezTo>
                  <a:cubicBezTo>
                    <a:pt x="3546829" y="3692375"/>
                    <a:pt x="3541162" y="3862006"/>
                    <a:pt x="3539160" y="4022171"/>
                  </a:cubicBezTo>
                  <a:lnTo>
                    <a:pt x="3551391" y="4022616"/>
                  </a:lnTo>
                  <a:cubicBezTo>
                    <a:pt x="3551281" y="4035153"/>
                    <a:pt x="3551782" y="4061402"/>
                    <a:pt x="3545936" y="4070997"/>
                  </a:cubicBezTo>
                  <a:cubicBezTo>
                    <a:pt x="3540090" y="4080592"/>
                    <a:pt x="3526670" y="4076416"/>
                    <a:pt x="3516311" y="4080190"/>
                  </a:cubicBezTo>
                  <a:cubicBezTo>
                    <a:pt x="3515994" y="4096606"/>
                    <a:pt x="3517832" y="4104550"/>
                    <a:pt x="3513257" y="4116089"/>
                  </a:cubicBezTo>
                  <a:cubicBezTo>
                    <a:pt x="3508682" y="4127627"/>
                    <a:pt x="3499424" y="4141102"/>
                    <a:pt x="3488860" y="4149420"/>
                  </a:cubicBezTo>
                  <a:cubicBezTo>
                    <a:pt x="3478296" y="4157739"/>
                    <a:pt x="3464725" y="4164806"/>
                    <a:pt x="3449875" y="4166003"/>
                  </a:cubicBezTo>
                  <a:cubicBezTo>
                    <a:pt x="3435024" y="4167200"/>
                    <a:pt x="3412067" y="4164630"/>
                    <a:pt x="3399757" y="4156603"/>
                  </a:cubicBezTo>
                  <a:cubicBezTo>
                    <a:pt x="3387446" y="4148577"/>
                    <a:pt x="3378700" y="4130067"/>
                    <a:pt x="3376013" y="4117842"/>
                  </a:cubicBezTo>
                  <a:cubicBezTo>
                    <a:pt x="3373326" y="4105617"/>
                    <a:pt x="3378007" y="4091389"/>
                    <a:pt x="3383634" y="4083253"/>
                  </a:cubicBezTo>
                  <a:cubicBezTo>
                    <a:pt x="3389262" y="4075117"/>
                    <a:pt x="3400191" y="4070958"/>
                    <a:pt x="3409777" y="4069022"/>
                  </a:cubicBezTo>
                  <a:cubicBezTo>
                    <a:pt x="3419364" y="4067086"/>
                    <a:pt x="3435705" y="4067481"/>
                    <a:pt x="3441151" y="4071640"/>
                  </a:cubicBezTo>
                  <a:cubicBezTo>
                    <a:pt x="3446598" y="4075800"/>
                    <a:pt x="3447031" y="4089820"/>
                    <a:pt x="3442455" y="4093983"/>
                  </a:cubicBezTo>
                  <a:cubicBezTo>
                    <a:pt x="3437879" y="4098147"/>
                    <a:pt x="3421214" y="4098102"/>
                    <a:pt x="3416313" y="4101860"/>
                  </a:cubicBezTo>
                  <a:cubicBezTo>
                    <a:pt x="3411413" y="4105619"/>
                    <a:pt x="3411602" y="4112702"/>
                    <a:pt x="3413053" y="4116533"/>
                  </a:cubicBezTo>
                  <a:cubicBezTo>
                    <a:pt x="3414506" y="4120364"/>
                    <a:pt x="3416421" y="4124545"/>
                    <a:pt x="3423937" y="4125940"/>
                  </a:cubicBezTo>
                  <a:cubicBezTo>
                    <a:pt x="3431452" y="4127334"/>
                    <a:pt x="3449977" y="4129828"/>
                    <a:pt x="3458147" y="4124903"/>
                  </a:cubicBezTo>
                  <a:cubicBezTo>
                    <a:pt x="3466316" y="4119978"/>
                    <a:pt x="3471360" y="4105736"/>
                    <a:pt x="3472958" y="4096387"/>
                  </a:cubicBezTo>
                  <a:cubicBezTo>
                    <a:pt x="3474555" y="4087037"/>
                    <a:pt x="3471907" y="4076107"/>
                    <a:pt x="3467731" y="4068809"/>
                  </a:cubicBezTo>
                  <a:cubicBezTo>
                    <a:pt x="3463555" y="4061512"/>
                    <a:pt x="3457197" y="4055708"/>
                    <a:pt x="3447902" y="4052604"/>
                  </a:cubicBezTo>
                  <a:cubicBezTo>
                    <a:pt x="3438606" y="4049501"/>
                    <a:pt x="3416957" y="4049175"/>
                    <a:pt x="3411959" y="4050185"/>
                  </a:cubicBezTo>
                  <a:cubicBezTo>
                    <a:pt x="3406961" y="4051196"/>
                    <a:pt x="3401304" y="4053676"/>
                    <a:pt x="3394351" y="4053432"/>
                  </a:cubicBezTo>
                  <a:cubicBezTo>
                    <a:pt x="3077161" y="3955877"/>
                    <a:pt x="2988599" y="3656371"/>
                    <a:pt x="3008277" y="3525525"/>
                  </a:cubicBezTo>
                  <a:lnTo>
                    <a:pt x="2990385" y="3516495"/>
                  </a:lnTo>
                  <a:cubicBezTo>
                    <a:pt x="2995560" y="3505366"/>
                    <a:pt x="2999068" y="3494408"/>
                    <a:pt x="3005196" y="3480817"/>
                  </a:cubicBezTo>
                  <a:cubicBezTo>
                    <a:pt x="2992565" y="3488969"/>
                    <a:pt x="2980516" y="3491835"/>
                    <a:pt x="2971229" y="3488258"/>
                  </a:cubicBezTo>
                  <a:cubicBezTo>
                    <a:pt x="2961942" y="3484682"/>
                    <a:pt x="2949475" y="3478701"/>
                    <a:pt x="2949474" y="3459356"/>
                  </a:cubicBezTo>
                  <a:cubicBezTo>
                    <a:pt x="2949474" y="3440013"/>
                    <a:pt x="2960381" y="3426075"/>
                    <a:pt x="2980826" y="3426075"/>
                  </a:cubicBezTo>
                  <a:cubicBezTo>
                    <a:pt x="3001271" y="3426075"/>
                    <a:pt x="3014373" y="3443502"/>
                    <a:pt x="3014373" y="3459356"/>
                  </a:cubicBezTo>
                  <a:cubicBezTo>
                    <a:pt x="3018998" y="3447723"/>
                    <a:pt x="3023643" y="3438602"/>
                    <a:pt x="3029514" y="3424334"/>
                  </a:cubicBezTo>
                  <a:cubicBezTo>
                    <a:pt x="3093787" y="3442257"/>
                    <a:pt x="3140910" y="3530013"/>
                    <a:pt x="3437009" y="3415632"/>
                  </a:cubicBezTo>
                  <a:cubicBezTo>
                    <a:pt x="3445928" y="3414195"/>
                    <a:pt x="3457753" y="3410726"/>
                    <a:pt x="3471161" y="3410353"/>
                  </a:cubicBezTo>
                  <a:close/>
                  <a:moveTo>
                    <a:pt x="3937948" y="3409140"/>
                  </a:moveTo>
                  <a:cubicBezTo>
                    <a:pt x="3941718" y="3419142"/>
                    <a:pt x="3938929" y="3418845"/>
                    <a:pt x="3940361" y="3421931"/>
                  </a:cubicBezTo>
                  <a:cubicBezTo>
                    <a:pt x="3941793" y="3425017"/>
                    <a:pt x="3943947" y="3427879"/>
                    <a:pt x="3946539" y="3427655"/>
                  </a:cubicBezTo>
                  <a:cubicBezTo>
                    <a:pt x="3949131" y="3427430"/>
                    <a:pt x="3954423" y="3425175"/>
                    <a:pt x="3955913" y="3420585"/>
                  </a:cubicBezTo>
                  <a:cubicBezTo>
                    <a:pt x="3954839" y="3417593"/>
                    <a:pt x="3945880" y="3415846"/>
                    <a:pt x="3937948" y="3409140"/>
                  </a:cubicBezTo>
                  <a:close/>
                  <a:moveTo>
                    <a:pt x="3821218" y="3379877"/>
                  </a:moveTo>
                  <a:cubicBezTo>
                    <a:pt x="3828591" y="3379673"/>
                    <a:pt x="3829174" y="3382511"/>
                    <a:pt x="3831750" y="3384978"/>
                  </a:cubicBezTo>
                  <a:cubicBezTo>
                    <a:pt x="3834328" y="3387445"/>
                    <a:pt x="3836738" y="3390358"/>
                    <a:pt x="3836681" y="3394681"/>
                  </a:cubicBezTo>
                  <a:cubicBezTo>
                    <a:pt x="3841187" y="3397394"/>
                    <a:pt x="3838372" y="3403814"/>
                    <a:pt x="3838117" y="3408768"/>
                  </a:cubicBezTo>
                  <a:cubicBezTo>
                    <a:pt x="3837861" y="3413722"/>
                    <a:pt x="3835562" y="3419437"/>
                    <a:pt x="3835149" y="3424403"/>
                  </a:cubicBezTo>
                  <a:cubicBezTo>
                    <a:pt x="3834737" y="3429369"/>
                    <a:pt x="3834509" y="3434434"/>
                    <a:pt x="3835641" y="3438565"/>
                  </a:cubicBezTo>
                  <a:cubicBezTo>
                    <a:pt x="3836774" y="3442697"/>
                    <a:pt x="3834247" y="3446051"/>
                    <a:pt x="3841945" y="3449193"/>
                  </a:cubicBezTo>
                  <a:cubicBezTo>
                    <a:pt x="3851244" y="3452988"/>
                    <a:pt x="3863505" y="3468515"/>
                    <a:pt x="3871386" y="3473366"/>
                  </a:cubicBezTo>
                  <a:cubicBezTo>
                    <a:pt x="3879217" y="3478953"/>
                    <a:pt x="3883764" y="3476615"/>
                    <a:pt x="3889229" y="3478304"/>
                  </a:cubicBezTo>
                  <a:cubicBezTo>
                    <a:pt x="3895475" y="3480234"/>
                    <a:pt x="3896121" y="3477635"/>
                    <a:pt x="3905290" y="3482031"/>
                  </a:cubicBezTo>
                  <a:cubicBezTo>
                    <a:pt x="3905598" y="3475152"/>
                    <a:pt x="3908539" y="3470192"/>
                    <a:pt x="3907189" y="3465755"/>
                  </a:cubicBezTo>
                  <a:cubicBezTo>
                    <a:pt x="3903691" y="3463734"/>
                    <a:pt x="3896630" y="3457934"/>
                    <a:pt x="3897190" y="3455409"/>
                  </a:cubicBezTo>
                  <a:cubicBezTo>
                    <a:pt x="3906323" y="3454812"/>
                    <a:pt x="3907980" y="3438690"/>
                    <a:pt x="3911893" y="3434311"/>
                  </a:cubicBezTo>
                  <a:cubicBezTo>
                    <a:pt x="3907104" y="3431141"/>
                    <a:pt x="3906232" y="3430294"/>
                    <a:pt x="3904727" y="3425842"/>
                  </a:cubicBezTo>
                  <a:cubicBezTo>
                    <a:pt x="3914688" y="3425485"/>
                    <a:pt x="3916025" y="3413597"/>
                    <a:pt x="3925503" y="3410447"/>
                  </a:cubicBezTo>
                  <a:cubicBezTo>
                    <a:pt x="3923134" y="3403671"/>
                    <a:pt x="3925012" y="3393527"/>
                    <a:pt x="3927449" y="3390962"/>
                  </a:cubicBezTo>
                  <a:cubicBezTo>
                    <a:pt x="3929886" y="3388396"/>
                    <a:pt x="3936627" y="3393204"/>
                    <a:pt x="3940127" y="3395054"/>
                  </a:cubicBezTo>
                  <a:cubicBezTo>
                    <a:pt x="3944142" y="3389432"/>
                    <a:pt x="3947363" y="3391457"/>
                    <a:pt x="3952596" y="3390738"/>
                  </a:cubicBezTo>
                  <a:cubicBezTo>
                    <a:pt x="3954451" y="3389585"/>
                    <a:pt x="3958043" y="3389576"/>
                    <a:pt x="3961602" y="3389845"/>
                  </a:cubicBezTo>
                  <a:cubicBezTo>
                    <a:pt x="3965161" y="3390113"/>
                    <a:pt x="3969042" y="3390425"/>
                    <a:pt x="3973951" y="3392349"/>
                  </a:cubicBezTo>
                  <a:cubicBezTo>
                    <a:pt x="3978860" y="3394273"/>
                    <a:pt x="3987040" y="3397645"/>
                    <a:pt x="3991057" y="3401389"/>
                  </a:cubicBezTo>
                  <a:cubicBezTo>
                    <a:pt x="3995075" y="3405133"/>
                    <a:pt x="3997818" y="3406975"/>
                    <a:pt x="3998056" y="3414812"/>
                  </a:cubicBezTo>
                  <a:cubicBezTo>
                    <a:pt x="3999816" y="3418840"/>
                    <a:pt x="4006998" y="3419109"/>
                    <a:pt x="4001619" y="3425559"/>
                  </a:cubicBezTo>
                  <a:cubicBezTo>
                    <a:pt x="4012253" y="3426234"/>
                    <a:pt x="4017163" y="3430245"/>
                    <a:pt x="4017344" y="3432293"/>
                  </a:cubicBezTo>
                  <a:cubicBezTo>
                    <a:pt x="4018113" y="3441017"/>
                    <a:pt x="4006389" y="3445687"/>
                    <a:pt x="4004228" y="3447226"/>
                  </a:cubicBezTo>
                  <a:cubicBezTo>
                    <a:pt x="4006417" y="3452694"/>
                    <a:pt x="4006983" y="3454189"/>
                    <a:pt x="4005968" y="3458621"/>
                  </a:cubicBezTo>
                  <a:cubicBezTo>
                    <a:pt x="4004953" y="3463052"/>
                    <a:pt x="4000756" y="3468637"/>
                    <a:pt x="3998139" y="3473816"/>
                  </a:cubicBezTo>
                  <a:cubicBezTo>
                    <a:pt x="3995523" y="3478995"/>
                    <a:pt x="3989151" y="3488167"/>
                    <a:pt x="3990269" y="3489695"/>
                  </a:cubicBezTo>
                  <a:cubicBezTo>
                    <a:pt x="3991387" y="3491224"/>
                    <a:pt x="4015385" y="3482929"/>
                    <a:pt x="4035533" y="3481374"/>
                  </a:cubicBezTo>
                  <a:cubicBezTo>
                    <a:pt x="4055681" y="3479820"/>
                    <a:pt x="4103538" y="3480274"/>
                    <a:pt x="4111158" y="3480368"/>
                  </a:cubicBezTo>
                  <a:cubicBezTo>
                    <a:pt x="4171807" y="3481112"/>
                    <a:pt x="4217919" y="3486689"/>
                    <a:pt x="4271300" y="3489850"/>
                  </a:cubicBezTo>
                  <a:cubicBezTo>
                    <a:pt x="4291935" y="3492403"/>
                    <a:pt x="4309407" y="3492272"/>
                    <a:pt x="4324087" y="3491235"/>
                  </a:cubicBezTo>
                  <a:lnTo>
                    <a:pt x="4343271" y="3489301"/>
                  </a:lnTo>
                  <a:lnTo>
                    <a:pt x="4351838" y="3487243"/>
                  </a:lnTo>
                  <a:cubicBezTo>
                    <a:pt x="4365467" y="3483451"/>
                    <a:pt x="4375002" y="3478841"/>
                    <a:pt x="4374077" y="3472686"/>
                  </a:cubicBezTo>
                  <a:cubicBezTo>
                    <a:pt x="4370689" y="3450129"/>
                    <a:pt x="4267791" y="3462101"/>
                    <a:pt x="4219287" y="3467299"/>
                  </a:cubicBezTo>
                  <a:cubicBezTo>
                    <a:pt x="4177192" y="3471810"/>
                    <a:pt x="4144678" y="3471154"/>
                    <a:pt x="4120101" y="3468433"/>
                  </a:cubicBezTo>
                  <a:cubicBezTo>
                    <a:pt x="4095524" y="3465713"/>
                    <a:pt x="4085873" y="3461607"/>
                    <a:pt x="4071824" y="3450977"/>
                  </a:cubicBezTo>
                  <a:cubicBezTo>
                    <a:pt x="4057809" y="3440373"/>
                    <a:pt x="4063134" y="3420311"/>
                    <a:pt x="4093398" y="3411935"/>
                  </a:cubicBezTo>
                  <a:cubicBezTo>
                    <a:pt x="4113069" y="3406490"/>
                    <a:pt x="4174331" y="3410882"/>
                    <a:pt x="4187364" y="3410382"/>
                  </a:cubicBezTo>
                  <a:cubicBezTo>
                    <a:pt x="4189926" y="3403439"/>
                    <a:pt x="4213278" y="3399860"/>
                    <a:pt x="4224753" y="3399272"/>
                  </a:cubicBezTo>
                  <a:cubicBezTo>
                    <a:pt x="4236228" y="3398684"/>
                    <a:pt x="4242731" y="3402354"/>
                    <a:pt x="4258629" y="3402290"/>
                  </a:cubicBezTo>
                  <a:cubicBezTo>
                    <a:pt x="4274526" y="3402226"/>
                    <a:pt x="4290354" y="3409126"/>
                    <a:pt x="4320138" y="3398886"/>
                  </a:cubicBezTo>
                  <a:cubicBezTo>
                    <a:pt x="4319347" y="3411376"/>
                    <a:pt x="4278974" y="3413881"/>
                    <a:pt x="4255485" y="3414448"/>
                  </a:cubicBezTo>
                  <a:cubicBezTo>
                    <a:pt x="4271754" y="3420997"/>
                    <a:pt x="4293351" y="3414254"/>
                    <a:pt x="4308952" y="3412700"/>
                  </a:cubicBezTo>
                  <a:cubicBezTo>
                    <a:pt x="4324554" y="3411146"/>
                    <a:pt x="4337860" y="3406303"/>
                    <a:pt x="4349093" y="3405123"/>
                  </a:cubicBezTo>
                  <a:cubicBezTo>
                    <a:pt x="4360326" y="3403942"/>
                    <a:pt x="4367526" y="3404573"/>
                    <a:pt x="4376352" y="3405618"/>
                  </a:cubicBezTo>
                  <a:cubicBezTo>
                    <a:pt x="4385177" y="3406663"/>
                    <a:pt x="4398627" y="3408685"/>
                    <a:pt x="4402046" y="3411391"/>
                  </a:cubicBezTo>
                  <a:cubicBezTo>
                    <a:pt x="4386111" y="3408016"/>
                    <a:pt x="4363870" y="3413413"/>
                    <a:pt x="4348224" y="3415903"/>
                  </a:cubicBezTo>
                  <a:cubicBezTo>
                    <a:pt x="4332578" y="3418393"/>
                    <a:pt x="4324267" y="3422738"/>
                    <a:pt x="4308169" y="3426331"/>
                  </a:cubicBezTo>
                  <a:cubicBezTo>
                    <a:pt x="4292072" y="3429924"/>
                    <a:pt x="4267778" y="3435947"/>
                    <a:pt x="4251641" y="3437463"/>
                  </a:cubicBezTo>
                  <a:cubicBezTo>
                    <a:pt x="4235503" y="3438979"/>
                    <a:pt x="4222247" y="3437381"/>
                    <a:pt x="4211343" y="3435426"/>
                  </a:cubicBezTo>
                  <a:cubicBezTo>
                    <a:pt x="4200439" y="3433471"/>
                    <a:pt x="4194148" y="3431917"/>
                    <a:pt x="4186214" y="3425735"/>
                  </a:cubicBezTo>
                  <a:cubicBezTo>
                    <a:pt x="4179208" y="3427770"/>
                    <a:pt x="4082686" y="3412355"/>
                    <a:pt x="4081584" y="3436156"/>
                  </a:cubicBezTo>
                  <a:cubicBezTo>
                    <a:pt x="4081841" y="3476870"/>
                    <a:pt x="4328140" y="3432149"/>
                    <a:pt x="4373540" y="3453892"/>
                  </a:cubicBezTo>
                  <a:cubicBezTo>
                    <a:pt x="4425779" y="3478911"/>
                    <a:pt x="4371853" y="3502904"/>
                    <a:pt x="4307149" y="3503833"/>
                  </a:cubicBezTo>
                  <a:lnTo>
                    <a:pt x="4300240" y="3504634"/>
                  </a:lnTo>
                  <a:cubicBezTo>
                    <a:pt x="4296151" y="3506383"/>
                    <a:pt x="4295828" y="3507752"/>
                    <a:pt x="4306652" y="3507913"/>
                  </a:cubicBezTo>
                  <a:cubicBezTo>
                    <a:pt x="4312467" y="3508000"/>
                    <a:pt x="4338363" y="3511375"/>
                    <a:pt x="4349316" y="3512027"/>
                  </a:cubicBezTo>
                  <a:cubicBezTo>
                    <a:pt x="4360270" y="3512678"/>
                    <a:pt x="4367400" y="3510077"/>
                    <a:pt x="4372373" y="3511823"/>
                  </a:cubicBezTo>
                  <a:cubicBezTo>
                    <a:pt x="4377346" y="3513568"/>
                    <a:pt x="4375542" y="3521753"/>
                    <a:pt x="4379153" y="3522502"/>
                  </a:cubicBezTo>
                  <a:cubicBezTo>
                    <a:pt x="4382764" y="3523250"/>
                    <a:pt x="4388473" y="3519837"/>
                    <a:pt x="4394041" y="3516314"/>
                  </a:cubicBezTo>
                  <a:cubicBezTo>
                    <a:pt x="4394509" y="3528695"/>
                    <a:pt x="4391022" y="3529839"/>
                    <a:pt x="4386461" y="3532864"/>
                  </a:cubicBezTo>
                  <a:cubicBezTo>
                    <a:pt x="4385659" y="3536961"/>
                    <a:pt x="4384862" y="3536623"/>
                    <a:pt x="4387350" y="3541707"/>
                  </a:cubicBezTo>
                  <a:cubicBezTo>
                    <a:pt x="4385810" y="3549476"/>
                    <a:pt x="4385915" y="3547615"/>
                    <a:pt x="4395510" y="3549585"/>
                  </a:cubicBezTo>
                  <a:cubicBezTo>
                    <a:pt x="4390403" y="3556754"/>
                    <a:pt x="4386570" y="3555033"/>
                    <a:pt x="4383729" y="3554829"/>
                  </a:cubicBezTo>
                  <a:cubicBezTo>
                    <a:pt x="4388673" y="3559725"/>
                    <a:pt x="4389034" y="3562698"/>
                    <a:pt x="4388929" y="3566075"/>
                  </a:cubicBezTo>
                  <a:cubicBezTo>
                    <a:pt x="4388825" y="3569452"/>
                    <a:pt x="4385763" y="3572617"/>
                    <a:pt x="4383101" y="3575090"/>
                  </a:cubicBezTo>
                  <a:cubicBezTo>
                    <a:pt x="4380439" y="3577563"/>
                    <a:pt x="4373104" y="3577708"/>
                    <a:pt x="4372957" y="3580913"/>
                  </a:cubicBezTo>
                  <a:cubicBezTo>
                    <a:pt x="4372810" y="3584118"/>
                    <a:pt x="4381899" y="3589979"/>
                    <a:pt x="4382217" y="3594322"/>
                  </a:cubicBezTo>
                  <a:cubicBezTo>
                    <a:pt x="4382535" y="3598666"/>
                    <a:pt x="4378041" y="3603776"/>
                    <a:pt x="4374863" y="3606975"/>
                  </a:cubicBezTo>
                  <a:cubicBezTo>
                    <a:pt x="4377546" y="3609970"/>
                    <a:pt x="4376051" y="3609132"/>
                    <a:pt x="4382281" y="3612524"/>
                  </a:cubicBezTo>
                  <a:cubicBezTo>
                    <a:pt x="4377607" y="3613202"/>
                    <a:pt x="4371564" y="3618527"/>
                    <a:pt x="4365837" y="3607683"/>
                  </a:cubicBezTo>
                  <a:cubicBezTo>
                    <a:pt x="4358797" y="3606996"/>
                    <a:pt x="4358944" y="3606922"/>
                    <a:pt x="4358016" y="3603874"/>
                  </a:cubicBezTo>
                  <a:cubicBezTo>
                    <a:pt x="4357088" y="3600826"/>
                    <a:pt x="4361007" y="3590684"/>
                    <a:pt x="4360268" y="3589394"/>
                  </a:cubicBezTo>
                  <a:cubicBezTo>
                    <a:pt x="4359529" y="3588105"/>
                    <a:pt x="4355160" y="3593774"/>
                    <a:pt x="4353583" y="3596136"/>
                  </a:cubicBezTo>
                  <a:cubicBezTo>
                    <a:pt x="4352005" y="3598497"/>
                    <a:pt x="4352323" y="3602204"/>
                    <a:pt x="4350805" y="3603562"/>
                  </a:cubicBezTo>
                  <a:cubicBezTo>
                    <a:pt x="4349286" y="3604920"/>
                    <a:pt x="4345848" y="3602103"/>
                    <a:pt x="4344474" y="3604284"/>
                  </a:cubicBezTo>
                  <a:cubicBezTo>
                    <a:pt x="4343100" y="3606466"/>
                    <a:pt x="4339369" y="3610350"/>
                    <a:pt x="4342560" y="3616651"/>
                  </a:cubicBezTo>
                  <a:cubicBezTo>
                    <a:pt x="4336631" y="3613036"/>
                    <a:pt x="4333159" y="3612057"/>
                    <a:pt x="4335513" y="3603334"/>
                  </a:cubicBezTo>
                  <a:cubicBezTo>
                    <a:pt x="4330571" y="3602047"/>
                    <a:pt x="4325734" y="3601422"/>
                    <a:pt x="4327287" y="3594842"/>
                  </a:cubicBezTo>
                  <a:cubicBezTo>
                    <a:pt x="4327345" y="3593170"/>
                    <a:pt x="4339188" y="3584815"/>
                    <a:pt x="4338712" y="3581892"/>
                  </a:cubicBezTo>
                  <a:cubicBezTo>
                    <a:pt x="4321277" y="3593078"/>
                    <a:pt x="4320530" y="3580106"/>
                    <a:pt x="4320731" y="3573714"/>
                  </a:cubicBezTo>
                  <a:cubicBezTo>
                    <a:pt x="4314224" y="3575458"/>
                    <a:pt x="4316321" y="3572964"/>
                    <a:pt x="4307644" y="3579681"/>
                  </a:cubicBezTo>
                  <a:cubicBezTo>
                    <a:pt x="4308489" y="3573515"/>
                    <a:pt x="4317697" y="3564984"/>
                    <a:pt x="4323817" y="3565394"/>
                  </a:cubicBezTo>
                  <a:cubicBezTo>
                    <a:pt x="4325571" y="3560411"/>
                    <a:pt x="4328119" y="3561830"/>
                    <a:pt x="4332850" y="3561365"/>
                  </a:cubicBezTo>
                  <a:cubicBezTo>
                    <a:pt x="4337580" y="3560901"/>
                    <a:pt x="4346481" y="3567113"/>
                    <a:pt x="4352200" y="3562605"/>
                  </a:cubicBezTo>
                  <a:cubicBezTo>
                    <a:pt x="4356394" y="3559298"/>
                    <a:pt x="4354420" y="3552990"/>
                    <a:pt x="4354659" y="3548329"/>
                  </a:cubicBezTo>
                  <a:cubicBezTo>
                    <a:pt x="4354897" y="3543668"/>
                    <a:pt x="4360571" y="3538940"/>
                    <a:pt x="4353631" y="3534640"/>
                  </a:cubicBezTo>
                  <a:cubicBezTo>
                    <a:pt x="4346692" y="3530340"/>
                    <a:pt x="4339082" y="3530604"/>
                    <a:pt x="4330742" y="3532194"/>
                  </a:cubicBezTo>
                  <a:cubicBezTo>
                    <a:pt x="4322401" y="3533783"/>
                    <a:pt x="4313573" y="3541699"/>
                    <a:pt x="4303588" y="3544177"/>
                  </a:cubicBezTo>
                  <a:cubicBezTo>
                    <a:pt x="4293603" y="3546655"/>
                    <a:pt x="4282079" y="3548132"/>
                    <a:pt x="4270831" y="3547062"/>
                  </a:cubicBezTo>
                  <a:cubicBezTo>
                    <a:pt x="4259582" y="3545992"/>
                    <a:pt x="4256629" y="3546740"/>
                    <a:pt x="4236099" y="3537755"/>
                  </a:cubicBezTo>
                  <a:cubicBezTo>
                    <a:pt x="4237502" y="3540680"/>
                    <a:pt x="4238311" y="3543934"/>
                    <a:pt x="4238648" y="3547157"/>
                  </a:cubicBezTo>
                  <a:cubicBezTo>
                    <a:pt x="4238627" y="3547867"/>
                    <a:pt x="4238605" y="3548576"/>
                    <a:pt x="4238583" y="3549286"/>
                  </a:cubicBezTo>
                  <a:lnTo>
                    <a:pt x="4238755" y="3549336"/>
                  </a:lnTo>
                  <a:cubicBezTo>
                    <a:pt x="4238825" y="3550736"/>
                    <a:pt x="4238511" y="3554507"/>
                    <a:pt x="4239030" y="3555828"/>
                  </a:cubicBezTo>
                  <a:cubicBezTo>
                    <a:pt x="4244261" y="3559925"/>
                    <a:pt x="4248328" y="3561680"/>
                    <a:pt x="4250310" y="3566909"/>
                  </a:cubicBezTo>
                  <a:cubicBezTo>
                    <a:pt x="4252291" y="3572138"/>
                    <a:pt x="4253988" y="3583331"/>
                    <a:pt x="4250919" y="3587201"/>
                  </a:cubicBezTo>
                  <a:cubicBezTo>
                    <a:pt x="4247849" y="3591072"/>
                    <a:pt x="4237297" y="3590013"/>
                    <a:pt x="4231892" y="3590131"/>
                  </a:cubicBezTo>
                  <a:cubicBezTo>
                    <a:pt x="4226487" y="3590249"/>
                    <a:pt x="4221602" y="3587036"/>
                    <a:pt x="4218490" y="3587908"/>
                  </a:cubicBezTo>
                  <a:cubicBezTo>
                    <a:pt x="4215378" y="3588779"/>
                    <a:pt x="4213716" y="3591322"/>
                    <a:pt x="4213218" y="3595359"/>
                  </a:cubicBezTo>
                  <a:cubicBezTo>
                    <a:pt x="4212719" y="3599397"/>
                    <a:pt x="4213113" y="3600653"/>
                    <a:pt x="4210739" y="3602465"/>
                  </a:cubicBezTo>
                  <a:cubicBezTo>
                    <a:pt x="4208365" y="3604277"/>
                    <a:pt x="4202275" y="3606845"/>
                    <a:pt x="4198975" y="3606231"/>
                  </a:cubicBezTo>
                  <a:cubicBezTo>
                    <a:pt x="4196223" y="3605217"/>
                    <a:pt x="4191462" y="3601377"/>
                    <a:pt x="4190417" y="3597974"/>
                  </a:cubicBezTo>
                  <a:cubicBezTo>
                    <a:pt x="4188025" y="3597636"/>
                    <a:pt x="4185162" y="3596140"/>
                    <a:pt x="4180210" y="3600609"/>
                  </a:cubicBezTo>
                  <a:cubicBezTo>
                    <a:pt x="4183531" y="3606353"/>
                    <a:pt x="4177105" y="3608573"/>
                    <a:pt x="4174089" y="3609904"/>
                  </a:cubicBezTo>
                  <a:cubicBezTo>
                    <a:pt x="4174481" y="3612790"/>
                    <a:pt x="4178949" y="3612446"/>
                    <a:pt x="4185299" y="3615155"/>
                  </a:cubicBezTo>
                  <a:cubicBezTo>
                    <a:pt x="4173756" y="3620351"/>
                    <a:pt x="4164940" y="3615084"/>
                    <a:pt x="4165996" y="3609533"/>
                  </a:cubicBezTo>
                  <a:cubicBezTo>
                    <a:pt x="4165632" y="3606469"/>
                    <a:pt x="4165504" y="3606250"/>
                    <a:pt x="4163051" y="3603584"/>
                  </a:cubicBezTo>
                  <a:cubicBezTo>
                    <a:pt x="4166446" y="3598769"/>
                    <a:pt x="4162576" y="3586925"/>
                    <a:pt x="4160181" y="3599653"/>
                  </a:cubicBezTo>
                  <a:cubicBezTo>
                    <a:pt x="4153920" y="3595559"/>
                    <a:pt x="4155576" y="3600313"/>
                    <a:pt x="4155697" y="3601351"/>
                  </a:cubicBezTo>
                  <a:cubicBezTo>
                    <a:pt x="4155818" y="3602389"/>
                    <a:pt x="4155760" y="3603963"/>
                    <a:pt x="4160907" y="3605880"/>
                  </a:cubicBezTo>
                  <a:cubicBezTo>
                    <a:pt x="4155260" y="3607175"/>
                    <a:pt x="4145256" y="3604854"/>
                    <a:pt x="4146419" y="3599118"/>
                  </a:cubicBezTo>
                  <a:cubicBezTo>
                    <a:pt x="4142186" y="3591829"/>
                    <a:pt x="4141166" y="3591207"/>
                    <a:pt x="4140984" y="3588044"/>
                  </a:cubicBezTo>
                  <a:cubicBezTo>
                    <a:pt x="4140801" y="3584881"/>
                    <a:pt x="4142681" y="3581717"/>
                    <a:pt x="4145324" y="3580141"/>
                  </a:cubicBezTo>
                  <a:cubicBezTo>
                    <a:pt x="4147967" y="3578564"/>
                    <a:pt x="4154330" y="3579548"/>
                    <a:pt x="4156845" y="3578586"/>
                  </a:cubicBezTo>
                  <a:cubicBezTo>
                    <a:pt x="4159360" y="3577624"/>
                    <a:pt x="4161422" y="3578086"/>
                    <a:pt x="4160415" y="3574368"/>
                  </a:cubicBezTo>
                  <a:cubicBezTo>
                    <a:pt x="4156417" y="3572098"/>
                    <a:pt x="4151833" y="3575810"/>
                    <a:pt x="4149169" y="3575388"/>
                  </a:cubicBezTo>
                  <a:cubicBezTo>
                    <a:pt x="4146505" y="3574967"/>
                    <a:pt x="4145139" y="3573614"/>
                    <a:pt x="4144431" y="3571839"/>
                  </a:cubicBezTo>
                  <a:cubicBezTo>
                    <a:pt x="4143723" y="3570063"/>
                    <a:pt x="4146872" y="3564598"/>
                    <a:pt x="4144919" y="3564733"/>
                  </a:cubicBezTo>
                  <a:cubicBezTo>
                    <a:pt x="4142967" y="3564868"/>
                    <a:pt x="4141664" y="3566584"/>
                    <a:pt x="4132718" y="3572646"/>
                  </a:cubicBezTo>
                  <a:cubicBezTo>
                    <a:pt x="4134597" y="3567429"/>
                    <a:pt x="4136429" y="3558029"/>
                    <a:pt x="4149878" y="3556942"/>
                  </a:cubicBezTo>
                  <a:cubicBezTo>
                    <a:pt x="4153671" y="3550881"/>
                    <a:pt x="4157287" y="3551516"/>
                    <a:pt x="4160727" y="3552090"/>
                  </a:cubicBezTo>
                  <a:cubicBezTo>
                    <a:pt x="4164166" y="3552663"/>
                    <a:pt x="4167234" y="3556795"/>
                    <a:pt x="4170516" y="3560383"/>
                  </a:cubicBezTo>
                  <a:cubicBezTo>
                    <a:pt x="4173797" y="3563972"/>
                    <a:pt x="4176491" y="3572050"/>
                    <a:pt x="4180416" y="3573621"/>
                  </a:cubicBezTo>
                  <a:cubicBezTo>
                    <a:pt x="4184341" y="3575192"/>
                    <a:pt x="4189954" y="3570918"/>
                    <a:pt x="4194065" y="3569808"/>
                  </a:cubicBezTo>
                  <a:cubicBezTo>
                    <a:pt x="4198176" y="3568699"/>
                    <a:pt x="4199629" y="3568577"/>
                    <a:pt x="4205080" y="3566963"/>
                  </a:cubicBezTo>
                  <a:cubicBezTo>
                    <a:pt x="4200306" y="3560687"/>
                    <a:pt x="4197487" y="3560523"/>
                    <a:pt x="4194106" y="3558701"/>
                  </a:cubicBezTo>
                  <a:cubicBezTo>
                    <a:pt x="4190725" y="3556880"/>
                    <a:pt x="4187285" y="3557413"/>
                    <a:pt x="4184793" y="3556035"/>
                  </a:cubicBezTo>
                  <a:cubicBezTo>
                    <a:pt x="4182301" y="3554658"/>
                    <a:pt x="4180431" y="3553257"/>
                    <a:pt x="4179153" y="3550437"/>
                  </a:cubicBezTo>
                  <a:cubicBezTo>
                    <a:pt x="4177876" y="3547617"/>
                    <a:pt x="4177229" y="3544363"/>
                    <a:pt x="4177128" y="3539116"/>
                  </a:cubicBezTo>
                  <a:cubicBezTo>
                    <a:pt x="4176963" y="3536059"/>
                    <a:pt x="4177723" y="3534351"/>
                    <a:pt x="4178164" y="3532094"/>
                  </a:cubicBezTo>
                  <a:cubicBezTo>
                    <a:pt x="4178535" y="3529557"/>
                    <a:pt x="4179101" y="3527253"/>
                    <a:pt x="4179774" y="3525575"/>
                  </a:cubicBezTo>
                  <a:cubicBezTo>
                    <a:pt x="4172581" y="3540878"/>
                    <a:pt x="4142177" y="3527965"/>
                    <a:pt x="4114621" y="3535509"/>
                  </a:cubicBezTo>
                  <a:cubicBezTo>
                    <a:pt x="4081624" y="3544542"/>
                    <a:pt x="4089733" y="3567341"/>
                    <a:pt x="4039932" y="3565907"/>
                  </a:cubicBezTo>
                  <a:lnTo>
                    <a:pt x="4016113" y="3563818"/>
                  </a:lnTo>
                  <a:lnTo>
                    <a:pt x="4012460" y="3568962"/>
                  </a:lnTo>
                  <a:cubicBezTo>
                    <a:pt x="4002803" y="3579017"/>
                    <a:pt x="3988853" y="3572463"/>
                    <a:pt x="3981727" y="3578986"/>
                  </a:cubicBezTo>
                  <a:cubicBezTo>
                    <a:pt x="3979221" y="3589395"/>
                    <a:pt x="3966348" y="3598226"/>
                    <a:pt x="3953213" y="3599422"/>
                  </a:cubicBezTo>
                  <a:cubicBezTo>
                    <a:pt x="3957114" y="3595320"/>
                    <a:pt x="3959287" y="3595109"/>
                    <a:pt x="3958720" y="3589164"/>
                  </a:cubicBezTo>
                  <a:cubicBezTo>
                    <a:pt x="3947490" y="3596074"/>
                    <a:pt x="3941624" y="3592787"/>
                    <a:pt x="3936127" y="3597158"/>
                  </a:cubicBezTo>
                  <a:cubicBezTo>
                    <a:pt x="3930630" y="3601529"/>
                    <a:pt x="3926446" y="3603802"/>
                    <a:pt x="3925740" y="3615391"/>
                  </a:cubicBezTo>
                  <a:cubicBezTo>
                    <a:pt x="3923069" y="3607268"/>
                    <a:pt x="3920295" y="3604705"/>
                    <a:pt x="3920336" y="3599305"/>
                  </a:cubicBezTo>
                  <a:cubicBezTo>
                    <a:pt x="3917850" y="3600761"/>
                    <a:pt x="3920459" y="3599639"/>
                    <a:pt x="3915547" y="3604600"/>
                  </a:cubicBezTo>
                  <a:cubicBezTo>
                    <a:pt x="3914283" y="3597847"/>
                    <a:pt x="3911942" y="3595539"/>
                    <a:pt x="3914434" y="3593072"/>
                  </a:cubicBezTo>
                  <a:cubicBezTo>
                    <a:pt x="3911101" y="3592800"/>
                    <a:pt x="3901358" y="3595254"/>
                    <a:pt x="3897056" y="3594771"/>
                  </a:cubicBezTo>
                  <a:cubicBezTo>
                    <a:pt x="3892754" y="3594288"/>
                    <a:pt x="3891247" y="3591571"/>
                    <a:pt x="3888623" y="3590176"/>
                  </a:cubicBezTo>
                  <a:cubicBezTo>
                    <a:pt x="3886280" y="3598209"/>
                    <a:pt x="3876140" y="3605457"/>
                    <a:pt x="3874196" y="3605274"/>
                  </a:cubicBezTo>
                  <a:cubicBezTo>
                    <a:pt x="3872252" y="3605090"/>
                    <a:pt x="3880608" y="3597624"/>
                    <a:pt x="3876960" y="3589075"/>
                  </a:cubicBezTo>
                  <a:cubicBezTo>
                    <a:pt x="3875557" y="3588524"/>
                    <a:pt x="3871904" y="3596720"/>
                    <a:pt x="3869145" y="3595115"/>
                  </a:cubicBezTo>
                  <a:cubicBezTo>
                    <a:pt x="3870034" y="3588082"/>
                    <a:pt x="3867048" y="3585532"/>
                    <a:pt x="3863775" y="3583443"/>
                  </a:cubicBezTo>
                  <a:cubicBezTo>
                    <a:pt x="3865553" y="3593353"/>
                    <a:pt x="3854301" y="3599871"/>
                    <a:pt x="3848664" y="3600010"/>
                  </a:cubicBezTo>
                  <a:cubicBezTo>
                    <a:pt x="3839497" y="3600237"/>
                    <a:pt x="3840246" y="3592094"/>
                    <a:pt x="3836386" y="3585891"/>
                  </a:cubicBezTo>
                  <a:cubicBezTo>
                    <a:pt x="3831402" y="3587401"/>
                    <a:pt x="3832443" y="3597351"/>
                    <a:pt x="3830014" y="3599962"/>
                  </a:cubicBezTo>
                  <a:cubicBezTo>
                    <a:pt x="3827585" y="3602574"/>
                    <a:pt x="3822478" y="3598711"/>
                    <a:pt x="3821813" y="3601560"/>
                  </a:cubicBezTo>
                  <a:cubicBezTo>
                    <a:pt x="3821147" y="3604408"/>
                    <a:pt x="3821637" y="3610925"/>
                    <a:pt x="3826020" y="3617054"/>
                  </a:cubicBezTo>
                  <a:cubicBezTo>
                    <a:pt x="3810663" y="3609773"/>
                    <a:pt x="3812369" y="3603940"/>
                    <a:pt x="3812756" y="3597195"/>
                  </a:cubicBezTo>
                  <a:cubicBezTo>
                    <a:pt x="3806708" y="3593404"/>
                    <a:pt x="3805318" y="3592832"/>
                    <a:pt x="3805819" y="3588670"/>
                  </a:cubicBezTo>
                  <a:cubicBezTo>
                    <a:pt x="3806320" y="3584508"/>
                    <a:pt x="3818167" y="3576924"/>
                    <a:pt x="3815762" y="3572224"/>
                  </a:cubicBezTo>
                  <a:cubicBezTo>
                    <a:pt x="3812515" y="3573238"/>
                    <a:pt x="3808163" y="3578052"/>
                    <a:pt x="3804580" y="3578754"/>
                  </a:cubicBezTo>
                  <a:cubicBezTo>
                    <a:pt x="3800996" y="3579455"/>
                    <a:pt x="3796465" y="3579025"/>
                    <a:pt x="3794261" y="3576434"/>
                  </a:cubicBezTo>
                  <a:cubicBezTo>
                    <a:pt x="3792057" y="3573843"/>
                    <a:pt x="3793535" y="3563950"/>
                    <a:pt x="3791354" y="3563208"/>
                  </a:cubicBezTo>
                  <a:cubicBezTo>
                    <a:pt x="3789173" y="3562466"/>
                    <a:pt x="3788497" y="3561756"/>
                    <a:pt x="3781174" y="3571980"/>
                  </a:cubicBezTo>
                  <a:cubicBezTo>
                    <a:pt x="3775255" y="3558492"/>
                    <a:pt x="3793485" y="3552137"/>
                    <a:pt x="3799330" y="3555417"/>
                  </a:cubicBezTo>
                  <a:cubicBezTo>
                    <a:pt x="3802289" y="3551001"/>
                    <a:pt x="3803547" y="3550690"/>
                    <a:pt x="3808156" y="3551662"/>
                  </a:cubicBezTo>
                  <a:cubicBezTo>
                    <a:pt x="3812765" y="3552634"/>
                    <a:pt x="3817739" y="3569649"/>
                    <a:pt x="3826985" y="3561249"/>
                  </a:cubicBezTo>
                  <a:cubicBezTo>
                    <a:pt x="3824445" y="3555992"/>
                    <a:pt x="3813412" y="3554624"/>
                    <a:pt x="3811107" y="3550973"/>
                  </a:cubicBezTo>
                  <a:cubicBezTo>
                    <a:pt x="3808802" y="3547322"/>
                    <a:pt x="3808645" y="3543116"/>
                    <a:pt x="3813156" y="3539341"/>
                  </a:cubicBezTo>
                  <a:cubicBezTo>
                    <a:pt x="3811774" y="3536138"/>
                    <a:pt x="3811194" y="3534393"/>
                    <a:pt x="3802815" y="3531754"/>
                  </a:cubicBezTo>
                  <a:cubicBezTo>
                    <a:pt x="3805771" y="3530594"/>
                    <a:pt x="3808168" y="3530146"/>
                    <a:pt x="3810175" y="3530138"/>
                  </a:cubicBezTo>
                  <a:cubicBezTo>
                    <a:pt x="3816198" y="3530113"/>
                    <a:pt x="3818722" y="3534053"/>
                    <a:pt x="3822374" y="3534649"/>
                  </a:cubicBezTo>
                  <a:cubicBezTo>
                    <a:pt x="3827243" y="3535445"/>
                    <a:pt x="3828465" y="3532677"/>
                    <a:pt x="3832032" y="3536526"/>
                  </a:cubicBezTo>
                  <a:cubicBezTo>
                    <a:pt x="3835599" y="3540374"/>
                    <a:pt x="3838311" y="3554226"/>
                    <a:pt x="3843776" y="3557741"/>
                  </a:cubicBezTo>
                  <a:cubicBezTo>
                    <a:pt x="3849240" y="3561257"/>
                    <a:pt x="3857018" y="3559118"/>
                    <a:pt x="3864818" y="3557618"/>
                  </a:cubicBezTo>
                  <a:cubicBezTo>
                    <a:pt x="3872619" y="3556118"/>
                    <a:pt x="3881538" y="3550093"/>
                    <a:pt x="3890579" y="3548743"/>
                  </a:cubicBezTo>
                  <a:cubicBezTo>
                    <a:pt x="3899620" y="3547392"/>
                    <a:pt x="3911286" y="3549508"/>
                    <a:pt x="3919063" y="3549513"/>
                  </a:cubicBezTo>
                  <a:cubicBezTo>
                    <a:pt x="3916642" y="3543652"/>
                    <a:pt x="3911503" y="3540510"/>
                    <a:pt x="3909762" y="3533970"/>
                  </a:cubicBezTo>
                  <a:cubicBezTo>
                    <a:pt x="3909714" y="3532983"/>
                    <a:pt x="3909666" y="3531997"/>
                    <a:pt x="3909619" y="3531010"/>
                  </a:cubicBezTo>
                  <a:lnTo>
                    <a:pt x="3907208" y="3527134"/>
                  </a:lnTo>
                  <a:lnTo>
                    <a:pt x="3906045" y="3527703"/>
                  </a:lnTo>
                  <a:cubicBezTo>
                    <a:pt x="3899499" y="3529961"/>
                    <a:pt x="3900964" y="3522036"/>
                    <a:pt x="3897113" y="3517909"/>
                  </a:cubicBezTo>
                  <a:cubicBezTo>
                    <a:pt x="3890235" y="3521158"/>
                    <a:pt x="3883595" y="3525874"/>
                    <a:pt x="3882346" y="3527843"/>
                  </a:cubicBezTo>
                  <a:cubicBezTo>
                    <a:pt x="3874121" y="3522831"/>
                    <a:pt x="3850920" y="3496610"/>
                    <a:pt x="3847474" y="3490524"/>
                  </a:cubicBezTo>
                  <a:cubicBezTo>
                    <a:pt x="3843720" y="3490610"/>
                    <a:pt x="3844310" y="3493703"/>
                    <a:pt x="3845234" y="3497799"/>
                  </a:cubicBezTo>
                  <a:cubicBezTo>
                    <a:pt x="3836668" y="3496303"/>
                    <a:pt x="3837717" y="3486575"/>
                    <a:pt x="3835580" y="3485188"/>
                  </a:cubicBezTo>
                  <a:cubicBezTo>
                    <a:pt x="3833443" y="3483802"/>
                    <a:pt x="3833624" y="3482816"/>
                    <a:pt x="3832411" y="3489480"/>
                  </a:cubicBezTo>
                  <a:cubicBezTo>
                    <a:pt x="3825236" y="3486948"/>
                    <a:pt x="3828546" y="3481813"/>
                    <a:pt x="3824725" y="3481032"/>
                  </a:cubicBezTo>
                  <a:cubicBezTo>
                    <a:pt x="3821172" y="3482937"/>
                    <a:pt x="3813940" y="3485110"/>
                    <a:pt x="3809482" y="3483991"/>
                  </a:cubicBezTo>
                  <a:cubicBezTo>
                    <a:pt x="3805024" y="3482871"/>
                    <a:pt x="3799543" y="3478531"/>
                    <a:pt x="3797975" y="3474317"/>
                  </a:cubicBezTo>
                  <a:cubicBezTo>
                    <a:pt x="3796407" y="3470103"/>
                    <a:pt x="3793588" y="3467067"/>
                    <a:pt x="3800075" y="3458704"/>
                  </a:cubicBezTo>
                  <a:cubicBezTo>
                    <a:pt x="3800096" y="3466586"/>
                    <a:pt x="3803821" y="3469475"/>
                    <a:pt x="3806801" y="3471226"/>
                  </a:cubicBezTo>
                  <a:cubicBezTo>
                    <a:pt x="3809781" y="3472978"/>
                    <a:pt x="3815678" y="3471172"/>
                    <a:pt x="3817954" y="3469213"/>
                  </a:cubicBezTo>
                  <a:cubicBezTo>
                    <a:pt x="3820231" y="3467254"/>
                    <a:pt x="3821903" y="3462809"/>
                    <a:pt x="3820461" y="3459471"/>
                  </a:cubicBezTo>
                  <a:cubicBezTo>
                    <a:pt x="3819019" y="3456134"/>
                    <a:pt x="3808658" y="3459667"/>
                    <a:pt x="3809302" y="3449189"/>
                  </a:cubicBezTo>
                  <a:cubicBezTo>
                    <a:pt x="3809615" y="3444104"/>
                    <a:pt x="3811606" y="3442038"/>
                    <a:pt x="3815453" y="3438842"/>
                  </a:cubicBezTo>
                  <a:cubicBezTo>
                    <a:pt x="3814741" y="3435567"/>
                    <a:pt x="3811172" y="3433837"/>
                    <a:pt x="3808802" y="3433680"/>
                  </a:cubicBezTo>
                  <a:cubicBezTo>
                    <a:pt x="3806432" y="3433523"/>
                    <a:pt x="3804543" y="3438664"/>
                    <a:pt x="3801234" y="3437901"/>
                  </a:cubicBezTo>
                  <a:cubicBezTo>
                    <a:pt x="3797925" y="3437137"/>
                    <a:pt x="3798675" y="3433074"/>
                    <a:pt x="3797002" y="3433930"/>
                  </a:cubicBezTo>
                  <a:cubicBezTo>
                    <a:pt x="3795329" y="3434786"/>
                    <a:pt x="3792200" y="3435691"/>
                    <a:pt x="3791196" y="3443037"/>
                  </a:cubicBezTo>
                  <a:cubicBezTo>
                    <a:pt x="3788173" y="3438411"/>
                    <a:pt x="3782329" y="3433519"/>
                    <a:pt x="3789133" y="3426519"/>
                  </a:cubicBezTo>
                  <a:cubicBezTo>
                    <a:pt x="3788487" y="3420514"/>
                    <a:pt x="3789953" y="3415705"/>
                    <a:pt x="3793570" y="3414014"/>
                  </a:cubicBezTo>
                  <a:cubicBezTo>
                    <a:pt x="3797187" y="3412324"/>
                    <a:pt x="3804098" y="3412909"/>
                    <a:pt x="3810836" y="3416374"/>
                  </a:cubicBezTo>
                  <a:cubicBezTo>
                    <a:pt x="3809924" y="3403844"/>
                    <a:pt x="3798554" y="3413426"/>
                    <a:pt x="3793422" y="3403523"/>
                  </a:cubicBezTo>
                  <a:cubicBezTo>
                    <a:pt x="3791091" y="3399024"/>
                    <a:pt x="3795661" y="3393160"/>
                    <a:pt x="3794540" y="3390783"/>
                  </a:cubicBezTo>
                  <a:cubicBezTo>
                    <a:pt x="3793419" y="3388405"/>
                    <a:pt x="3786169" y="3390277"/>
                    <a:pt x="3786695" y="3389259"/>
                  </a:cubicBezTo>
                  <a:cubicBezTo>
                    <a:pt x="3787221" y="3388240"/>
                    <a:pt x="3794619" y="3383714"/>
                    <a:pt x="3797693" y="3384671"/>
                  </a:cubicBezTo>
                  <a:cubicBezTo>
                    <a:pt x="3800768" y="3385629"/>
                    <a:pt x="3805320" y="3390493"/>
                    <a:pt x="3805142" y="3395002"/>
                  </a:cubicBezTo>
                  <a:cubicBezTo>
                    <a:pt x="3807646" y="3397366"/>
                    <a:pt x="3809715" y="3392540"/>
                    <a:pt x="3812514" y="3395717"/>
                  </a:cubicBezTo>
                  <a:cubicBezTo>
                    <a:pt x="3815312" y="3398894"/>
                    <a:pt x="3820677" y="3413523"/>
                    <a:pt x="3821933" y="3414063"/>
                  </a:cubicBezTo>
                  <a:cubicBezTo>
                    <a:pt x="3827958" y="3406021"/>
                    <a:pt x="3819409" y="3404092"/>
                    <a:pt x="3820644" y="3399948"/>
                  </a:cubicBezTo>
                  <a:cubicBezTo>
                    <a:pt x="3821878" y="3395804"/>
                    <a:pt x="3826773" y="3393146"/>
                    <a:pt x="3826869" y="3389801"/>
                  </a:cubicBezTo>
                  <a:cubicBezTo>
                    <a:pt x="3826964" y="3386456"/>
                    <a:pt x="3823177" y="3383606"/>
                    <a:pt x="3821218" y="3379877"/>
                  </a:cubicBezTo>
                  <a:close/>
                  <a:moveTo>
                    <a:pt x="3126237" y="3046528"/>
                  </a:moveTo>
                  <a:lnTo>
                    <a:pt x="3123858" y="3046619"/>
                  </a:lnTo>
                  <a:cubicBezTo>
                    <a:pt x="3121814" y="3047096"/>
                    <a:pt x="3118350" y="3049667"/>
                    <a:pt x="3117457" y="3050767"/>
                  </a:cubicBezTo>
                  <a:cubicBezTo>
                    <a:pt x="3116565" y="3051867"/>
                    <a:pt x="3117599" y="3053029"/>
                    <a:pt x="3118501" y="3053219"/>
                  </a:cubicBezTo>
                  <a:cubicBezTo>
                    <a:pt x="3119402" y="3053409"/>
                    <a:pt x="3121525" y="3051732"/>
                    <a:pt x="3122866" y="3051908"/>
                  </a:cubicBezTo>
                  <a:cubicBezTo>
                    <a:pt x="3124208" y="3052084"/>
                    <a:pt x="3125743" y="3052938"/>
                    <a:pt x="3126146" y="3053640"/>
                  </a:cubicBezTo>
                  <a:cubicBezTo>
                    <a:pt x="3126550" y="3054343"/>
                    <a:pt x="3126126" y="3055460"/>
                    <a:pt x="3125287" y="3056122"/>
                  </a:cubicBezTo>
                  <a:cubicBezTo>
                    <a:pt x="3124447" y="3056784"/>
                    <a:pt x="3120971" y="3057154"/>
                    <a:pt x="3121512" y="3058246"/>
                  </a:cubicBezTo>
                  <a:cubicBezTo>
                    <a:pt x="3122052" y="3059339"/>
                    <a:pt x="3127572" y="3060730"/>
                    <a:pt x="3128528" y="3062678"/>
                  </a:cubicBezTo>
                  <a:cubicBezTo>
                    <a:pt x="3129484" y="3064626"/>
                    <a:pt x="3128702" y="3068284"/>
                    <a:pt x="3127248" y="3069936"/>
                  </a:cubicBezTo>
                  <a:cubicBezTo>
                    <a:pt x="3125794" y="3071587"/>
                    <a:pt x="3121977" y="3070334"/>
                    <a:pt x="3119804" y="3072588"/>
                  </a:cubicBezTo>
                  <a:cubicBezTo>
                    <a:pt x="3117631" y="3074842"/>
                    <a:pt x="3114220" y="3079891"/>
                    <a:pt x="3114210" y="3083460"/>
                  </a:cubicBezTo>
                  <a:cubicBezTo>
                    <a:pt x="3114200" y="3087028"/>
                    <a:pt x="3116982" y="3092736"/>
                    <a:pt x="3119745" y="3093997"/>
                  </a:cubicBezTo>
                  <a:cubicBezTo>
                    <a:pt x="3122509" y="3095259"/>
                    <a:pt x="3128193" y="3093575"/>
                    <a:pt x="3130791" y="3091026"/>
                  </a:cubicBezTo>
                  <a:cubicBezTo>
                    <a:pt x="3133389" y="3088477"/>
                    <a:pt x="3135231" y="3081916"/>
                    <a:pt x="3135332" y="3078705"/>
                  </a:cubicBezTo>
                  <a:cubicBezTo>
                    <a:pt x="3135433" y="3075494"/>
                    <a:pt x="3131290" y="3074055"/>
                    <a:pt x="3131396" y="3071760"/>
                  </a:cubicBezTo>
                  <a:cubicBezTo>
                    <a:pt x="3131503" y="3069464"/>
                    <a:pt x="3133972" y="3065342"/>
                    <a:pt x="3135972" y="3064934"/>
                  </a:cubicBezTo>
                  <a:cubicBezTo>
                    <a:pt x="3137971" y="3064525"/>
                    <a:pt x="3142617" y="3067370"/>
                    <a:pt x="3143593" y="3067201"/>
                  </a:cubicBezTo>
                  <a:cubicBezTo>
                    <a:pt x="3144568" y="3067031"/>
                    <a:pt x="3142177" y="3064911"/>
                    <a:pt x="3141825" y="3063918"/>
                  </a:cubicBezTo>
                  <a:cubicBezTo>
                    <a:pt x="3141473" y="3062926"/>
                    <a:pt x="3141809" y="3061323"/>
                    <a:pt x="3142491" y="3060822"/>
                  </a:cubicBezTo>
                  <a:cubicBezTo>
                    <a:pt x="3143172" y="3060320"/>
                    <a:pt x="3145018" y="3060252"/>
                    <a:pt x="3145915" y="3060909"/>
                  </a:cubicBezTo>
                  <a:cubicBezTo>
                    <a:pt x="3146813" y="3061566"/>
                    <a:pt x="3147190" y="3063874"/>
                    <a:pt x="3147875" y="3064761"/>
                  </a:cubicBezTo>
                  <a:cubicBezTo>
                    <a:pt x="3148561" y="3065649"/>
                    <a:pt x="3149995" y="3066867"/>
                    <a:pt x="3150432" y="3065813"/>
                  </a:cubicBezTo>
                  <a:cubicBezTo>
                    <a:pt x="3150869" y="3064759"/>
                    <a:pt x="3150900" y="3060089"/>
                    <a:pt x="3150497" y="3058440"/>
                  </a:cubicBezTo>
                  <a:cubicBezTo>
                    <a:pt x="3150094" y="3056791"/>
                    <a:pt x="3149457" y="3056831"/>
                    <a:pt x="3145995" y="3055075"/>
                  </a:cubicBezTo>
                  <a:cubicBezTo>
                    <a:pt x="3142533" y="3053319"/>
                    <a:pt x="3133245" y="3049384"/>
                    <a:pt x="3129724" y="3047904"/>
                  </a:cubicBezTo>
                  <a:cubicBezTo>
                    <a:pt x="3127963" y="3047164"/>
                    <a:pt x="3127008" y="3046724"/>
                    <a:pt x="3126237" y="3046528"/>
                  </a:cubicBezTo>
                  <a:close/>
                  <a:moveTo>
                    <a:pt x="3150566" y="3039645"/>
                  </a:moveTo>
                  <a:cubicBezTo>
                    <a:pt x="3148506" y="3043866"/>
                    <a:pt x="3151131" y="3048048"/>
                    <a:pt x="3152626" y="3050475"/>
                  </a:cubicBezTo>
                  <a:cubicBezTo>
                    <a:pt x="3154121" y="3052903"/>
                    <a:pt x="3156486" y="3054686"/>
                    <a:pt x="3159534" y="3054211"/>
                  </a:cubicBezTo>
                  <a:cubicBezTo>
                    <a:pt x="3162581" y="3053735"/>
                    <a:pt x="3161645" y="3051705"/>
                    <a:pt x="3170911" y="3047623"/>
                  </a:cubicBezTo>
                  <a:cubicBezTo>
                    <a:pt x="3161017" y="3046422"/>
                    <a:pt x="3153300" y="3038384"/>
                    <a:pt x="3150566" y="3039645"/>
                  </a:cubicBezTo>
                  <a:close/>
                  <a:moveTo>
                    <a:pt x="6571583" y="3027071"/>
                  </a:moveTo>
                  <a:cubicBezTo>
                    <a:pt x="6563000" y="3025972"/>
                    <a:pt x="6554645" y="3026165"/>
                    <a:pt x="6546809" y="3027713"/>
                  </a:cubicBezTo>
                  <a:cubicBezTo>
                    <a:pt x="6536361" y="3029778"/>
                    <a:pt x="6526836" y="3034253"/>
                    <a:pt x="6518922" y="3041293"/>
                  </a:cubicBezTo>
                  <a:cubicBezTo>
                    <a:pt x="6487265" y="3069454"/>
                    <a:pt x="6493365" y="3127990"/>
                    <a:pt x="6532546" y="3172036"/>
                  </a:cubicBezTo>
                  <a:cubicBezTo>
                    <a:pt x="6571727" y="3216082"/>
                    <a:pt x="6629154" y="3228960"/>
                    <a:pt x="6660811" y="3200799"/>
                  </a:cubicBezTo>
                  <a:cubicBezTo>
                    <a:pt x="6692468" y="3172638"/>
                    <a:pt x="6686369" y="3114102"/>
                    <a:pt x="6647187" y="3070056"/>
                  </a:cubicBezTo>
                  <a:cubicBezTo>
                    <a:pt x="6625148" y="3045281"/>
                    <a:pt x="6597335" y="3030366"/>
                    <a:pt x="6571583" y="3027071"/>
                  </a:cubicBezTo>
                  <a:close/>
                  <a:moveTo>
                    <a:pt x="3118173" y="3020449"/>
                  </a:moveTo>
                  <a:cubicBezTo>
                    <a:pt x="3121850" y="3030227"/>
                    <a:pt x="3119130" y="3029938"/>
                    <a:pt x="3120526" y="3032955"/>
                  </a:cubicBezTo>
                  <a:cubicBezTo>
                    <a:pt x="3121922" y="3035972"/>
                    <a:pt x="3124023" y="3038770"/>
                    <a:pt x="3126550" y="3038551"/>
                  </a:cubicBezTo>
                  <a:cubicBezTo>
                    <a:pt x="3129078" y="3038331"/>
                    <a:pt x="3134238" y="3036127"/>
                    <a:pt x="3135691" y="3031638"/>
                  </a:cubicBezTo>
                  <a:cubicBezTo>
                    <a:pt x="3134644" y="3028713"/>
                    <a:pt x="3125908" y="3027006"/>
                    <a:pt x="3118173" y="3020449"/>
                  </a:cubicBezTo>
                  <a:close/>
                  <a:moveTo>
                    <a:pt x="2999030" y="2991841"/>
                  </a:moveTo>
                  <a:cubicBezTo>
                    <a:pt x="3006239" y="2991641"/>
                    <a:pt x="3008864" y="2993365"/>
                    <a:pt x="3011689" y="2996040"/>
                  </a:cubicBezTo>
                  <a:cubicBezTo>
                    <a:pt x="3014515" y="2998714"/>
                    <a:pt x="3016041" y="3003662"/>
                    <a:pt x="3015985" y="3007889"/>
                  </a:cubicBezTo>
                  <a:cubicBezTo>
                    <a:pt x="3020390" y="3010540"/>
                    <a:pt x="3017244" y="3015680"/>
                    <a:pt x="3016864" y="3020086"/>
                  </a:cubicBezTo>
                  <a:cubicBezTo>
                    <a:pt x="3016483" y="3024491"/>
                    <a:pt x="3014147" y="3029510"/>
                    <a:pt x="3013700" y="3034321"/>
                  </a:cubicBezTo>
                  <a:cubicBezTo>
                    <a:pt x="3013253" y="3039133"/>
                    <a:pt x="3013074" y="3044872"/>
                    <a:pt x="3014181" y="3048955"/>
                  </a:cubicBezTo>
                  <a:cubicBezTo>
                    <a:pt x="3015288" y="3053038"/>
                    <a:pt x="3017048" y="3055573"/>
                    <a:pt x="3020344" y="3058820"/>
                  </a:cubicBezTo>
                  <a:cubicBezTo>
                    <a:pt x="3023640" y="3062067"/>
                    <a:pt x="3029990" y="3065066"/>
                    <a:pt x="3033958" y="3068440"/>
                  </a:cubicBezTo>
                  <a:cubicBezTo>
                    <a:pt x="3033962" y="3068512"/>
                    <a:pt x="3033967" y="3068583"/>
                    <a:pt x="3033971" y="3068655"/>
                  </a:cubicBezTo>
                  <a:lnTo>
                    <a:pt x="3050575" y="3086166"/>
                  </a:lnTo>
                  <a:cubicBezTo>
                    <a:pt x="3059657" y="3087073"/>
                    <a:pt x="3068898" y="3088762"/>
                    <a:pt x="3073810" y="3089380"/>
                  </a:cubicBezTo>
                  <a:cubicBezTo>
                    <a:pt x="3078722" y="3089999"/>
                    <a:pt x="3078567" y="3092138"/>
                    <a:pt x="3080046" y="3089875"/>
                  </a:cubicBezTo>
                  <a:cubicBezTo>
                    <a:pt x="3081525" y="3087611"/>
                    <a:pt x="3082295" y="3080312"/>
                    <a:pt x="3082683" y="3075799"/>
                  </a:cubicBezTo>
                  <a:cubicBezTo>
                    <a:pt x="3083071" y="3071286"/>
                    <a:pt x="3075529" y="3068415"/>
                    <a:pt x="3076074" y="3065947"/>
                  </a:cubicBezTo>
                  <a:cubicBezTo>
                    <a:pt x="3084981" y="3065363"/>
                    <a:pt x="3087120" y="3048814"/>
                    <a:pt x="3090935" y="3044533"/>
                  </a:cubicBezTo>
                  <a:cubicBezTo>
                    <a:pt x="3086266" y="3041433"/>
                    <a:pt x="3085154" y="3040606"/>
                    <a:pt x="3083686" y="3036253"/>
                  </a:cubicBezTo>
                  <a:cubicBezTo>
                    <a:pt x="3090519" y="3034854"/>
                    <a:pt x="3095750" y="3022444"/>
                    <a:pt x="3104992" y="3019365"/>
                  </a:cubicBezTo>
                  <a:cubicBezTo>
                    <a:pt x="3102681" y="3012740"/>
                    <a:pt x="3104163" y="3002823"/>
                    <a:pt x="3106627" y="3000577"/>
                  </a:cubicBezTo>
                  <a:cubicBezTo>
                    <a:pt x="3109091" y="2998332"/>
                    <a:pt x="3116362" y="3004082"/>
                    <a:pt x="3119775" y="3005890"/>
                  </a:cubicBezTo>
                  <a:cubicBezTo>
                    <a:pt x="3122905" y="2997769"/>
                    <a:pt x="3127354" y="3002112"/>
                    <a:pt x="3132456" y="3001409"/>
                  </a:cubicBezTo>
                  <a:cubicBezTo>
                    <a:pt x="3134265" y="3000281"/>
                    <a:pt x="3137332" y="3000273"/>
                    <a:pt x="3140977" y="3000535"/>
                  </a:cubicBezTo>
                  <a:cubicBezTo>
                    <a:pt x="3144622" y="3000798"/>
                    <a:pt x="3149496" y="3000927"/>
                    <a:pt x="3154327" y="3002983"/>
                  </a:cubicBezTo>
                  <a:cubicBezTo>
                    <a:pt x="3159157" y="3005039"/>
                    <a:pt x="3166217" y="3009036"/>
                    <a:pt x="3169960" y="3012872"/>
                  </a:cubicBezTo>
                  <a:cubicBezTo>
                    <a:pt x="3173703" y="3016707"/>
                    <a:pt x="3176552" y="3018332"/>
                    <a:pt x="3176784" y="3025995"/>
                  </a:cubicBezTo>
                  <a:cubicBezTo>
                    <a:pt x="3178500" y="3029933"/>
                    <a:pt x="3185503" y="3030196"/>
                    <a:pt x="3180259" y="3036501"/>
                  </a:cubicBezTo>
                  <a:cubicBezTo>
                    <a:pt x="3190627" y="3037162"/>
                    <a:pt x="3195415" y="3041083"/>
                    <a:pt x="3195591" y="3043085"/>
                  </a:cubicBezTo>
                  <a:cubicBezTo>
                    <a:pt x="3196342" y="3051614"/>
                    <a:pt x="3184909" y="3056180"/>
                    <a:pt x="3182802" y="3057684"/>
                  </a:cubicBezTo>
                  <a:cubicBezTo>
                    <a:pt x="3184937" y="3063030"/>
                    <a:pt x="3185488" y="3064492"/>
                    <a:pt x="3184499" y="3068824"/>
                  </a:cubicBezTo>
                  <a:cubicBezTo>
                    <a:pt x="3183509" y="3073157"/>
                    <a:pt x="3179416" y="3078617"/>
                    <a:pt x="3176865" y="3083680"/>
                  </a:cubicBezTo>
                  <a:cubicBezTo>
                    <a:pt x="3174314" y="3088744"/>
                    <a:pt x="3168101" y="3097711"/>
                    <a:pt x="3169191" y="3099205"/>
                  </a:cubicBezTo>
                  <a:cubicBezTo>
                    <a:pt x="3170281" y="3100699"/>
                    <a:pt x="3193681" y="3092589"/>
                    <a:pt x="3213327" y="3091070"/>
                  </a:cubicBezTo>
                  <a:cubicBezTo>
                    <a:pt x="3232974" y="3089550"/>
                    <a:pt x="3279638" y="3089994"/>
                    <a:pt x="3287068" y="3090086"/>
                  </a:cubicBezTo>
                  <a:cubicBezTo>
                    <a:pt x="3346205" y="3090813"/>
                    <a:pt x="3391169" y="3096266"/>
                    <a:pt x="3443220" y="3099356"/>
                  </a:cubicBezTo>
                  <a:cubicBezTo>
                    <a:pt x="3471657" y="3098667"/>
                    <a:pt x="3496567" y="3102829"/>
                    <a:pt x="3528530" y="3097291"/>
                  </a:cubicBezTo>
                  <a:cubicBezTo>
                    <a:pt x="3551431" y="3093427"/>
                    <a:pt x="3560385" y="3076893"/>
                    <a:pt x="3538485" y="3073650"/>
                  </a:cubicBezTo>
                  <a:cubicBezTo>
                    <a:pt x="3516584" y="3070408"/>
                    <a:pt x="3449491" y="3072577"/>
                    <a:pt x="3397128" y="3077834"/>
                  </a:cubicBezTo>
                  <a:cubicBezTo>
                    <a:pt x="3356770" y="3081885"/>
                    <a:pt x="3318674" y="3080642"/>
                    <a:pt x="3295171" y="3078417"/>
                  </a:cubicBezTo>
                  <a:cubicBezTo>
                    <a:pt x="3279151" y="3075767"/>
                    <a:pt x="3264493" y="3074039"/>
                    <a:pt x="3250336" y="3062401"/>
                  </a:cubicBezTo>
                  <a:cubicBezTo>
                    <a:pt x="3243010" y="3053108"/>
                    <a:pt x="3231166" y="3033996"/>
                    <a:pt x="3269065" y="3023181"/>
                  </a:cubicBezTo>
                  <a:cubicBezTo>
                    <a:pt x="3288497" y="3017636"/>
                    <a:pt x="3351601" y="3021627"/>
                    <a:pt x="3364343" y="3021139"/>
                  </a:cubicBezTo>
                  <a:cubicBezTo>
                    <a:pt x="3366848" y="3014351"/>
                    <a:pt x="3390203" y="3010589"/>
                    <a:pt x="3401422" y="3010014"/>
                  </a:cubicBezTo>
                  <a:cubicBezTo>
                    <a:pt x="3412640" y="3009439"/>
                    <a:pt x="3414405" y="3011671"/>
                    <a:pt x="3430079" y="3011652"/>
                  </a:cubicBezTo>
                  <a:cubicBezTo>
                    <a:pt x="3445752" y="3011633"/>
                    <a:pt x="3466344" y="3019910"/>
                    <a:pt x="3495462" y="3009899"/>
                  </a:cubicBezTo>
                  <a:cubicBezTo>
                    <a:pt x="3494689" y="3022110"/>
                    <a:pt x="3452856" y="3023771"/>
                    <a:pt x="3429892" y="3024326"/>
                  </a:cubicBezTo>
                  <a:cubicBezTo>
                    <a:pt x="3445798" y="3030728"/>
                    <a:pt x="3464943" y="3025230"/>
                    <a:pt x="3479802" y="3023930"/>
                  </a:cubicBezTo>
                  <a:cubicBezTo>
                    <a:pt x="3494661" y="3022629"/>
                    <a:pt x="3506051" y="3017369"/>
                    <a:pt x="3519046" y="3016521"/>
                  </a:cubicBezTo>
                  <a:cubicBezTo>
                    <a:pt x="3532041" y="3015674"/>
                    <a:pt x="3547566" y="3016159"/>
                    <a:pt x="3557770" y="3018843"/>
                  </a:cubicBezTo>
                  <a:cubicBezTo>
                    <a:pt x="3567973" y="3021527"/>
                    <a:pt x="3576922" y="3029978"/>
                    <a:pt x="3580265" y="3032624"/>
                  </a:cubicBezTo>
                  <a:cubicBezTo>
                    <a:pt x="3564686" y="3029324"/>
                    <a:pt x="3552960" y="3029001"/>
                    <a:pt x="3537882" y="3029948"/>
                  </a:cubicBezTo>
                  <a:cubicBezTo>
                    <a:pt x="3522804" y="3030895"/>
                    <a:pt x="3503508" y="3035750"/>
                    <a:pt x="3489798" y="3038306"/>
                  </a:cubicBezTo>
                  <a:cubicBezTo>
                    <a:pt x="3476088" y="3040862"/>
                    <a:pt x="3466190" y="3043514"/>
                    <a:pt x="3455623" y="3045284"/>
                  </a:cubicBezTo>
                  <a:cubicBezTo>
                    <a:pt x="3445056" y="3047054"/>
                    <a:pt x="3438271" y="3048782"/>
                    <a:pt x="3426396" y="3048926"/>
                  </a:cubicBezTo>
                  <a:cubicBezTo>
                    <a:pt x="3414521" y="3049070"/>
                    <a:pt x="3394947" y="3048277"/>
                    <a:pt x="3384374" y="3046147"/>
                  </a:cubicBezTo>
                  <a:cubicBezTo>
                    <a:pt x="3373801" y="3044018"/>
                    <a:pt x="3370714" y="3042192"/>
                    <a:pt x="3362957" y="3036148"/>
                  </a:cubicBezTo>
                  <a:cubicBezTo>
                    <a:pt x="3356107" y="3038138"/>
                    <a:pt x="3260955" y="3023067"/>
                    <a:pt x="3259877" y="3046336"/>
                  </a:cubicBezTo>
                  <a:cubicBezTo>
                    <a:pt x="3260129" y="3086140"/>
                    <a:pt x="3495443" y="3044253"/>
                    <a:pt x="3550034" y="3063676"/>
                  </a:cubicBezTo>
                  <a:cubicBezTo>
                    <a:pt x="3596339" y="3084465"/>
                    <a:pt x="3559420" y="3112183"/>
                    <a:pt x="3482687" y="3116815"/>
                  </a:cubicBezTo>
                  <a:cubicBezTo>
                    <a:pt x="3498565" y="3118604"/>
                    <a:pt x="3519412" y="3121582"/>
                    <a:pt x="3530321" y="3122181"/>
                  </a:cubicBezTo>
                  <a:cubicBezTo>
                    <a:pt x="3541229" y="3122779"/>
                    <a:pt x="3544063" y="3118962"/>
                    <a:pt x="3548137" y="3120406"/>
                  </a:cubicBezTo>
                  <a:cubicBezTo>
                    <a:pt x="3552212" y="3121851"/>
                    <a:pt x="3548022" y="3127891"/>
                    <a:pt x="3554766" y="3130847"/>
                  </a:cubicBezTo>
                  <a:cubicBezTo>
                    <a:pt x="3561511" y="3133803"/>
                    <a:pt x="3562040" y="3129030"/>
                    <a:pt x="3567484" y="3125585"/>
                  </a:cubicBezTo>
                  <a:cubicBezTo>
                    <a:pt x="3567942" y="3137689"/>
                    <a:pt x="3566370" y="3138021"/>
                    <a:pt x="3561911" y="3140977"/>
                  </a:cubicBezTo>
                  <a:cubicBezTo>
                    <a:pt x="3561127" y="3144984"/>
                    <a:pt x="3562185" y="3145703"/>
                    <a:pt x="3562780" y="3149623"/>
                  </a:cubicBezTo>
                  <a:cubicBezTo>
                    <a:pt x="3563374" y="3153544"/>
                    <a:pt x="3561377" y="3155399"/>
                    <a:pt x="3570758" y="3157325"/>
                  </a:cubicBezTo>
                  <a:cubicBezTo>
                    <a:pt x="3565765" y="3164334"/>
                    <a:pt x="3564380" y="3162652"/>
                    <a:pt x="3561602" y="3162452"/>
                  </a:cubicBezTo>
                  <a:cubicBezTo>
                    <a:pt x="3566435" y="3167238"/>
                    <a:pt x="3567182" y="3170145"/>
                    <a:pt x="3566686" y="3173447"/>
                  </a:cubicBezTo>
                  <a:cubicBezTo>
                    <a:pt x="3566190" y="3176748"/>
                    <a:pt x="3564816" y="3180368"/>
                    <a:pt x="3558626" y="3182261"/>
                  </a:cubicBezTo>
                  <a:cubicBezTo>
                    <a:pt x="3552436" y="3184153"/>
                    <a:pt x="3552527" y="3184688"/>
                    <a:pt x="3553171" y="3187953"/>
                  </a:cubicBezTo>
                  <a:cubicBezTo>
                    <a:pt x="3553814" y="3191218"/>
                    <a:pt x="3562001" y="3197297"/>
                    <a:pt x="3562486" y="3201850"/>
                  </a:cubicBezTo>
                  <a:cubicBezTo>
                    <a:pt x="3562972" y="3206403"/>
                    <a:pt x="3559191" y="3212143"/>
                    <a:pt x="3556084" y="3215270"/>
                  </a:cubicBezTo>
                  <a:cubicBezTo>
                    <a:pt x="3558707" y="3218198"/>
                    <a:pt x="3558558" y="3216066"/>
                    <a:pt x="3564649" y="3219383"/>
                  </a:cubicBezTo>
                  <a:cubicBezTo>
                    <a:pt x="3560079" y="3220046"/>
                    <a:pt x="3553383" y="3226039"/>
                    <a:pt x="3547785" y="3215437"/>
                  </a:cubicBezTo>
                  <a:cubicBezTo>
                    <a:pt x="3540902" y="3214766"/>
                    <a:pt x="3539821" y="3213599"/>
                    <a:pt x="3538563" y="3210401"/>
                  </a:cubicBezTo>
                  <a:cubicBezTo>
                    <a:pt x="3537306" y="3207202"/>
                    <a:pt x="3540919" y="3197156"/>
                    <a:pt x="3540240" y="3196245"/>
                  </a:cubicBezTo>
                  <a:cubicBezTo>
                    <a:pt x="3539562" y="3195334"/>
                    <a:pt x="3536077" y="3202189"/>
                    <a:pt x="3534492" y="3204935"/>
                  </a:cubicBezTo>
                  <a:cubicBezTo>
                    <a:pt x="3532906" y="3207681"/>
                    <a:pt x="3533090" y="3211423"/>
                    <a:pt x="3530726" y="3212721"/>
                  </a:cubicBezTo>
                  <a:cubicBezTo>
                    <a:pt x="3528362" y="3214018"/>
                    <a:pt x="3526056" y="3210244"/>
                    <a:pt x="3525062" y="3212115"/>
                  </a:cubicBezTo>
                  <a:cubicBezTo>
                    <a:pt x="3524069" y="3213985"/>
                    <a:pt x="3521645" y="3217783"/>
                    <a:pt x="3524765" y="3223943"/>
                  </a:cubicBezTo>
                  <a:cubicBezTo>
                    <a:pt x="3518969" y="3220408"/>
                    <a:pt x="3512950" y="3217614"/>
                    <a:pt x="3515251" y="3209085"/>
                  </a:cubicBezTo>
                  <a:cubicBezTo>
                    <a:pt x="3510419" y="3207827"/>
                    <a:pt x="3506741" y="3210103"/>
                    <a:pt x="3508259" y="3203671"/>
                  </a:cubicBezTo>
                  <a:cubicBezTo>
                    <a:pt x="3508316" y="3202036"/>
                    <a:pt x="3512282" y="3197280"/>
                    <a:pt x="3518116" y="3190485"/>
                  </a:cubicBezTo>
                  <a:cubicBezTo>
                    <a:pt x="3501071" y="3201421"/>
                    <a:pt x="3498766" y="3188214"/>
                    <a:pt x="3498962" y="3181964"/>
                  </a:cubicBezTo>
                  <a:cubicBezTo>
                    <a:pt x="3492600" y="3183670"/>
                    <a:pt x="3494125" y="3181757"/>
                    <a:pt x="3485643" y="3188323"/>
                  </a:cubicBezTo>
                  <a:cubicBezTo>
                    <a:pt x="3486468" y="3182295"/>
                    <a:pt x="3494684" y="3172380"/>
                    <a:pt x="3500667" y="3172780"/>
                  </a:cubicBezTo>
                  <a:cubicBezTo>
                    <a:pt x="3502382" y="3167909"/>
                    <a:pt x="3504654" y="3169296"/>
                    <a:pt x="3509498" y="3168842"/>
                  </a:cubicBezTo>
                  <a:cubicBezTo>
                    <a:pt x="3514341" y="3168388"/>
                    <a:pt x="3524137" y="3174462"/>
                    <a:pt x="3529728" y="3170054"/>
                  </a:cubicBezTo>
                  <a:cubicBezTo>
                    <a:pt x="3533828" y="3166821"/>
                    <a:pt x="3530805" y="3160654"/>
                    <a:pt x="3530819" y="3156097"/>
                  </a:cubicBezTo>
                  <a:cubicBezTo>
                    <a:pt x="3530834" y="3151541"/>
                    <a:pt x="3534105" y="3145431"/>
                    <a:pt x="3529815" y="3142714"/>
                  </a:cubicBezTo>
                  <a:cubicBezTo>
                    <a:pt x="3525524" y="3139998"/>
                    <a:pt x="3513229" y="3138244"/>
                    <a:pt x="3505074" y="3139798"/>
                  </a:cubicBezTo>
                  <a:cubicBezTo>
                    <a:pt x="3496920" y="3141351"/>
                    <a:pt x="3490258" y="3149528"/>
                    <a:pt x="3480890" y="3152038"/>
                  </a:cubicBezTo>
                  <a:cubicBezTo>
                    <a:pt x="3471521" y="3154548"/>
                    <a:pt x="3459861" y="3155905"/>
                    <a:pt x="3448864" y="3154859"/>
                  </a:cubicBezTo>
                  <a:cubicBezTo>
                    <a:pt x="3437868" y="3153812"/>
                    <a:pt x="3435505" y="3152182"/>
                    <a:pt x="3414909" y="3145760"/>
                  </a:cubicBezTo>
                  <a:cubicBezTo>
                    <a:pt x="3416083" y="3148422"/>
                    <a:pt x="3416694" y="3151456"/>
                    <a:pt x="3416864" y="3154496"/>
                  </a:cubicBezTo>
                  <a:lnTo>
                    <a:pt x="3416414" y="3163635"/>
                  </a:lnTo>
                  <a:cubicBezTo>
                    <a:pt x="3422138" y="3166065"/>
                    <a:pt x="3425641" y="3170450"/>
                    <a:pt x="3427607" y="3175780"/>
                  </a:cubicBezTo>
                  <a:cubicBezTo>
                    <a:pt x="3429573" y="3181111"/>
                    <a:pt x="3431257" y="3191835"/>
                    <a:pt x="3428211" y="3195619"/>
                  </a:cubicBezTo>
                  <a:cubicBezTo>
                    <a:pt x="3425165" y="3199403"/>
                    <a:pt x="3414695" y="3198368"/>
                    <a:pt x="3409332" y="3198483"/>
                  </a:cubicBezTo>
                  <a:cubicBezTo>
                    <a:pt x="3403969" y="3198599"/>
                    <a:pt x="3399122" y="3195458"/>
                    <a:pt x="3396033" y="3196310"/>
                  </a:cubicBezTo>
                  <a:cubicBezTo>
                    <a:pt x="3392945" y="3197162"/>
                    <a:pt x="3391296" y="3199648"/>
                    <a:pt x="3390802" y="3203595"/>
                  </a:cubicBezTo>
                  <a:cubicBezTo>
                    <a:pt x="3390308" y="3207542"/>
                    <a:pt x="3390698" y="3208770"/>
                    <a:pt x="3388343" y="3210542"/>
                  </a:cubicBezTo>
                  <a:cubicBezTo>
                    <a:pt x="3385988" y="3212313"/>
                    <a:pt x="3379944" y="3214824"/>
                    <a:pt x="3376670" y="3214223"/>
                  </a:cubicBezTo>
                  <a:cubicBezTo>
                    <a:pt x="3373939" y="3213232"/>
                    <a:pt x="3368949" y="3208954"/>
                    <a:pt x="3367912" y="3205626"/>
                  </a:cubicBezTo>
                  <a:cubicBezTo>
                    <a:pt x="3365539" y="3205296"/>
                    <a:pt x="3362964" y="3204358"/>
                    <a:pt x="3358050" y="3208727"/>
                  </a:cubicBezTo>
                  <a:cubicBezTo>
                    <a:pt x="3361345" y="3214343"/>
                    <a:pt x="3354969" y="3216513"/>
                    <a:pt x="3351976" y="3217814"/>
                  </a:cubicBezTo>
                  <a:cubicBezTo>
                    <a:pt x="3352366" y="3220636"/>
                    <a:pt x="3356799" y="3220300"/>
                    <a:pt x="3363100" y="3222948"/>
                  </a:cubicBezTo>
                  <a:cubicBezTo>
                    <a:pt x="3351646" y="3228029"/>
                    <a:pt x="3342899" y="3222878"/>
                    <a:pt x="3343946" y="3217452"/>
                  </a:cubicBezTo>
                  <a:cubicBezTo>
                    <a:pt x="3343585" y="3214456"/>
                    <a:pt x="3343458" y="3214242"/>
                    <a:pt x="3341024" y="3211635"/>
                  </a:cubicBezTo>
                  <a:cubicBezTo>
                    <a:pt x="3344393" y="3206929"/>
                    <a:pt x="3340553" y="3196662"/>
                    <a:pt x="3338177" y="3209105"/>
                  </a:cubicBezTo>
                  <a:cubicBezTo>
                    <a:pt x="3331964" y="3205103"/>
                    <a:pt x="3333607" y="3208657"/>
                    <a:pt x="3333727" y="3209453"/>
                  </a:cubicBezTo>
                  <a:cubicBezTo>
                    <a:pt x="3333847" y="3210249"/>
                    <a:pt x="3333790" y="3212006"/>
                    <a:pt x="3338897" y="3213881"/>
                  </a:cubicBezTo>
                  <a:cubicBezTo>
                    <a:pt x="3333294" y="3215147"/>
                    <a:pt x="3323367" y="3212877"/>
                    <a:pt x="3324521" y="3207270"/>
                  </a:cubicBezTo>
                  <a:cubicBezTo>
                    <a:pt x="3320321" y="3200143"/>
                    <a:pt x="3319309" y="3199536"/>
                    <a:pt x="3319128" y="3196443"/>
                  </a:cubicBezTo>
                  <a:cubicBezTo>
                    <a:pt x="3318947" y="3193351"/>
                    <a:pt x="3320812" y="3190257"/>
                    <a:pt x="3323435" y="3188716"/>
                  </a:cubicBezTo>
                  <a:cubicBezTo>
                    <a:pt x="3326058" y="3187175"/>
                    <a:pt x="3332371" y="3188137"/>
                    <a:pt x="3334866" y="3187196"/>
                  </a:cubicBezTo>
                  <a:cubicBezTo>
                    <a:pt x="3337362" y="3186256"/>
                    <a:pt x="3339408" y="3186707"/>
                    <a:pt x="3338409" y="3183073"/>
                  </a:cubicBezTo>
                  <a:cubicBezTo>
                    <a:pt x="3334442" y="3180853"/>
                    <a:pt x="3329893" y="3184482"/>
                    <a:pt x="3327250" y="3184070"/>
                  </a:cubicBezTo>
                  <a:cubicBezTo>
                    <a:pt x="3324607" y="3183658"/>
                    <a:pt x="3323251" y="3182336"/>
                    <a:pt x="3322549" y="3180600"/>
                  </a:cubicBezTo>
                  <a:cubicBezTo>
                    <a:pt x="3321846" y="3178864"/>
                    <a:pt x="3325388" y="3173848"/>
                    <a:pt x="3323033" y="3173653"/>
                  </a:cubicBezTo>
                  <a:cubicBezTo>
                    <a:pt x="3320678" y="3173458"/>
                    <a:pt x="3319270" y="3174412"/>
                    <a:pt x="3310393" y="3180339"/>
                  </a:cubicBezTo>
                  <a:cubicBezTo>
                    <a:pt x="3312258" y="3175239"/>
                    <a:pt x="3314075" y="3166049"/>
                    <a:pt x="3327421" y="3164986"/>
                  </a:cubicBezTo>
                  <a:cubicBezTo>
                    <a:pt x="3331184" y="3159060"/>
                    <a:pt x="3335216" y="3160557"/>
                    <a:pt x="3338718" y="3161292"/>
                  </a:cubicBezTo>
                  <a:cubicBezTo>
                    <a:pt x="3342220" y="3162028"/>
                    <a:pt x="3345175" y="3165892"/>
                    <a:pt x="3348431" y="3169400"/>
                  </a:cubicBezTo>
                  <a:cubicBezTo>
                    <a:pt x="3351687" y="3172909"/>
                    <a:pt x="3354360" y="3180807"/>
                    <a:pt x="3358254" y="3182342"/>
                  </a:cubicBezTo>
                  <a:cubicBezTo>
                    <a:pt x="3362149" y="3183878"/>
                    <a:pt x="3367719" y="3179700"/>
                    <a:pt x="3371798" y="3178615"/>
                  </a:cubicBezTo>
                  <a:cubicBezTo>
                    <a:pt x="3375877" y="3177530"/>
                    <a:pt x="3377319" y="3177411"/>
                    <a:pt x="3382728" y="3175833"/>
                  </a:cubicBezTo>
                  <a:cubicBezTo>
                    <a:pt x="3377990" y="3169697"/>
                    <a:pt x="3375193" y="3169537"/>
                    <a:pt x="3371838" y="3167756"/>
                  </a:cubicBezTo>
                  <a:cubicBezTo>
                    <a:pt x="3368483" y="3165976"/>
                    <a:pt x="3365071" y="3166496"/>
                    <a:pt x="3362598" y="3165150"/>
                  </a:cubicBezTo>
                  <a:cubicBezTo>
                    <a:pt x="3360125" y="3163803"/>
                    <a:pt x="3358269" y="3162434"/>
                    <a:pt x="3357002" y="3159677"/>
                  </a:cubicBezTo>
                  <a:cubicBezTo>
                    <a:pt x="3355734" y="3156920"/>
                    <a:pt x="3355093" y="3153738"/>
                    <a:pt x="3354992" y="3148609"/>
                  </a:cubicBezTo>
                  <a:cubicBezTo>
                    <a:pt x="3354967" y="3147326"/>
                    <a:pt x="3355034" y="3145778"/>
                    <a:pt x="3355166" y="3144095"/>
                  </a:cubicBezTo>
                  <a:lnTo>
                    <a:pt x="3357901" y="3137695"/>
                  </a:lnTo>
                  <a:cubicBezTo>
                    <a:pt x="3345127" y="3147931"/>
                    <a:pt x="3305438" y="3139735"/>
                    <a:pt x="3290445" y="3143994"/>
                  </a:cubicBezTo>
                  <a:cubicBezTo>
                    <a:pt x="3256269" y="3153702"/>
                    <a:pt x="3265677" y="3175335"/>
                    <a:pt x="3217523" y="3173755"/>
                  </a:cubicBezTo>
                  <a:lnTo>
                    <a:pt x="3193827" y="3171623"/>
                  </a:lnTo>
                  <a:lnTo>
                    <a:pt x="3191088" y="3176398"/>
                  </a:lnTo>
                  <a:cubicBezTo>
                    <a:pt x="3183529" y="3186658"/>
                    <a:pt x="3173686" y="3182083"/>
                    <a:pt x="3168131" y="3185203"/>
                  </a:cubicBezTo>
                  <a:cubicBezTo>
                    <a:pt x="3166244" y="3187981"/>
                    <a:pt x="3167658" y="3187625"/>
                    <a:pt x="3167098" y="3190845"/>
                  </a:cubicBezTo>
                  <a:cubicBezTo>
                    <a:pt x="3166539" y="3194066"/>
                    <a:pt x="3132384" y="3207818"/>
                    <a:pt x="3120677" y="3210824"/>
                  </a:cubicBezTo>
                  <a:cubicBezTo>
                    <a:pt x="3124640" y="3206814"/>
                    <a:pt x="3129847" y="3205558"/>
                    <a:pt x="3129272" y="3199746"/>
                  </a:cubicBezTo>
                  <a:cubicBezTo>
                    <a:pt x="3117863" y="3206502"/>
                    <a:pt x="3100176" y="3203988"/>
                    <a:pt x="3091593" y="3208086"/>
                  </a:cubicBezTo>
                  <a:cubicBezTo>
                    <a:pt x="3083009" y="3212185"/>
                    <a:pt x="3078486" y="3213007"/>
                    <a:pt x="3077768" y="3224337"/>
                  </a:cubicBezTo>
                  <a:cubicBezTo>
                    <a:pt x="3075055" y="3216396"/>
                    <a:pt x="3075237" y="3213627"/>
                    <a:pt x="3075278" y="3208348"/>
                  </a:cubicBezTo>
                  <a:cubicBezTo>
                    <a:pt x="3072753" y="3209772"/>
                    <a:pt x="3073221" y="3207887"/>
                    <a:pt x="3068231" y="3212737"/>
                  </a:cubicBezTo>
                  <a:cubicBezTo>
                    <a:pt x="3066947" y="3206135"/>
                    <a:pt x="3066751" y="3204666"/>
                    <a:pt x="3069283" y="3202254"/>
                  </a:cubicBezTo>
                  <a:cubicBezTo>
                    <a:pt x="3065897" y="3201988"/>
                    <a:pt x="3051908" y="3204125"/>
                    <a:pt x="3047538" y="3203653"/>
                  </a:cubicBezTo>
                  <a:cubicBezTo>
                    <a:pt x="3043168" y="3203181"/>
                    <a:pt x="3045728" y="3200787"/>
                    <a:pt x="3043063" y="3199423"/>
                  </a:cubicBezTo>
                  <a:cubicBezTo>
                    <a:pt x="3040682" y="3207276"/>
                    <a:pt x="3030381" y="3214363"/>
                    <a:pt x="3028407" y="3214183"/>
                  </a:cubicBezTo>
                  <a:cubicBezTo>
                    <a:pt x="3026432" y="3214004"/>
                    <a:pt x="3034921" y="3206705"/>
                    <a:pt x="3031215" y="3198346"/>
                  </a:cubicBezTo>
                  <a:cubicBezTo>
                    <a:pt x="3029789" y="3197808"/>
                    <a:pt x="3026078" y="3205821"/>
                    <a:pt x="3023276" y="3204252"/>
                  </a:cubicBezTo>
                  <a:cubicBezTo>
                    <a:pt x="3024179" y="3197376"/>
                    <a:pt x="3021145" y="3194883"/>
                    <a:pt x="3017820" y="3192841"/>
                  </a:cubicBezTo>
                  <a:cubicBezTo>
                    <a:pt x="3019626" y="3202529"/>
                    <a:pt x="3008196" y="3208902"/>
                    <a:pt x="3002470" y="3209038"/>
                  </a:cubicBezTo>
                  <a:cubicBezTo>
                    <a:pt x="2993158" y="3209259"/>
                    <a:pt x="2993919" y="3201299"/>
                    <a:pt x="2989997" y="3195234"/>
                  </a:cubicBezTo>
                  <a:cubicBezTo>
                    <a:pt x="2984934" y="3196710"/>
                    <a:pt x="2985991" y="3206438"/>
                    <a:pt x="2983524" y="3208991"/>
                  </a:cubicBezTo>
                  <a:cubicBezTo>
                    <a:pt x="2981057" y="3211544"/>
                    <a:pt x="2975869" y="3207768"/>
                    <a:pt x="2975193" y="3210553"/>
                  </a:cubicBezTo>
                  <a:cubicBezTo>
                    <a:pt x="2974516" y="3213337"/>
                    <a:pt x="2975014" y="3219708"/>
                    <a:pt x="2979467" y="3225700"/>
                  </a:cubicBezTo>
                  <a:cubicBezTo>
                    <a:pt x="2963866" y="3218582"/>
                    <a:pt x="2965599" y="3212879"/>
                    <a:pt x="2965992" y="3206285"/>
                  </a:cubicBezTo>
                  <a:cubicBezTo>
                    <a:pt x="2959848" y="3202579"/>
                    <a:pt x="2958437" y="3202020"/>
                    <a:pt x="2958946" y="3197951"/>
                  </a:cubicBezTo>
                  <a:cubicBezTo>
                    <a:pt x="2959455" y="3193882"/>
                    <a:pt x="2971489" y="3186467"/>
                    <a:pt x="2969046" y="3181872"/>
                  </a:cubicBezTo>
                  <a:cubicBezTo>
                    <a:pt x="2965748" y="3182863"/>
                    <a:pt x="2961326" y="3187570"/>
                    <a:pt x="2957686" y="3188256"/>
                  </a:cubicBezTo>
                  <a:cubicBezTo>
                    <a:pt x="2954046" y="3188942"/>
                    <a:pt x="2949443" y="3188521"/>
                    <a:pt x="2947204" y="3185988"/>
                  </a:cubicBezTo>
                  <a:cubicBezTo>
                    <a:pt x="2944965" y="3183455"/>
                    <a:pt x="2946466" y="3173784"/>
                    <a:pt x="2944251" y="3173058"/>
                  </a:cubicBezTo>
                  <a:cubicBezTo>
                    <a:pt x="2942035" y="3172332"/>
                    <a:pt x="2941349" y="3171638"/>
                    <a:pt x="2933910" y="3181633"/>
                  </a:cubicBezTo>
                  <a:cubicBezTo>
                    <a:pt x="2927896" y="3168447"/>
                    <a:pt x="2946416" y="3162234"/>
                    <a:pt x="2952354" y="3165441"/>
                  </a:cubicBezTo>
                  <a:cubicBezTo>
                    <a:pt x="2955359" y="3161123"/>
                    <a:pt x="2956638" y="3160819"/>
                    <a:pt x="2961320" y="3161770"/>
                  </a:cubicBezTo>
                  <a:cubicBezTo>
                    <a:pt x="2966002" y="3162720"/>
                    <a:pt x="2971054" y="3179355"/>
                    <a:pt x="2980447" y="3171143"/>
                  </a:cubicBezTo>
                  <a:cubicBezTo>
                    <a:pt x="2977867" y="3166003"/>
                    <a:pt x="2966659" y="3164666"/>
                    <a:pt x="2964317" y="3161096"/>
                  </a:cubicBezTo>
                  <a:cubicBezTo>
                    <a:pt x="2961976" y="3157526"/>
                    <a:pt x="2961816" y="3153415"/>
                    <a:pt x="2966398" y="3149724"/>
                  </a:cubicBezTo>
                  <a:cubicBezTo>
                    <a:pt x="2964994" y="3146593"/>
                    <a:pt x="2964405" y="3144886"/>
                    <a:pt x="2955894" y="3142306"/>
                  </a:cubicBezTo>
                  <a:cubicBezTo>
                    <a:pt x="2958897" y="3141173"/>
                    <a:pt x="2961331" y="3140734"/>
                    <a:pt x="2963371" y="3140726"/>
                  </a:cubicBezTo>
                  <a:cubicBezTo>
                    <a:pt x="2969489" y="3140702"/>
                    <a:pt x="2972053" y="3144554"/>
                    <a:pt x="2975763" y="3145137"/>
                  </a:cubicBezTo>
                  <a:cubicBezTo>
                    <a:pt x="2980709" y="3145915"/>
                    <a:pt x="2981950" y="3143209"/>
                    <a:pt x="2985574" y="3146972"/>
                  </a:cubicBezTo>
                  <a:cubicBezTo>
                    <a:pt x="2989198" y="3150734"/>
                    <a:pt x="2991953" y="3164276"/>
                    <a:pt x="2997504" y="3167713"/>
                  </a:cubicBezTo>
                  <a:cubicBezTo>
                    <a:pt x="3003055" y="3171150"/>
                    <a:pt x="3011592" y="3169015"/>
                    <a:pt x="3018880" y="3167593"/>
                  </a:cubicBezTo>
                  <a:cubicBezTo>
                    <a:pt x="3026168" y="3166170"/>
                    <a:pt x="3030347" y="3162489"/>
                    <a:pt x="3041231" y="3159178"/>
                  </a:cubicBezTo>
                  <a:cubicBezTo>
                    <a:pt x="3054343" y="3155189"/>
                    <a:pt x="3078631" y="3157827"/>
                    <a:pt x="3086531" y="3157831"/>
                  </a:cubicBezTo>
                  <a:lnTo>
                    <a:pt x="3080512" y="3134126"/>
                  </a:lnTo>
                  <a:cubicBezTo>
                    <a:pt x="3077576" y="3132869"/>
                    <a:pt x="3079684" y="3132857"/>
                    <a:pt x="3075214" y="3128246"/>
                  </a:cubicBezTo>
                  <a:cubicBezTo>
                    <a:pt x="3074244" y="3131159"/>
                    <a:pt x="3066772" y="3137083"/>
                    <a:pt x="3058416" y="3132183"/>
                  </a:cubicBezTo>
                  <a:cubicBezTo>
                    <a:pt x="3051105" y="3127896"/>
                    <a:pt x="3033746" y="3110144"/>
                    <a:pt x="3027176" y="3101788"/>
                  </a:cubicBezTo>
                  <a:lnTo>
                    <a:pt x="3024008" y="3099450"/>
                  </a:lnTo>
                  <a:cubicBezTo>
                    <a:pt x="3022690" y="3098335"/>
                    <a:pt x="3023981" y="3097662"/>
                    <a:pt x="3022509" y="3107128"/>
                  </a:cubicBezTo>
                  <a:cubicBezTo>
                    <a:pt x="3014135" y="3105665"/>
                    <a:pt x="3015161" y="3096154"/>
                    <a:pt x="3013071" y="3094799"/>
                  </a:cubicBezTo>
                  <a:cubicBezTo>
                    <a:pt x="3010982" y="3093443"/>
                    <a:pt x="3011158" y="3092479"/>
                    <a:pt x="3009972" y="3098994"/>
                  </a:cubicBezTo>
                  <a:cubicBezTo>
                    <a:pt x="3002958" y="3096519"/>
                    <a:pt x="3006194" y="3091498"/>
                    <a:pt x="3002458" y="3090735"/>
                  </a:cubicBezTo>
                  <a:cubicBezTo>
                    <a:pt x="2998985" y="3092597"/>
                    <a:pt x="2991915" y="3095509"/>
                    <a:pt x="2987556" y="3094415"/>
                  </a:cubicBezTo>
                  <a:cubicBezTo>
                    <a:pt x="2983197" y="3093321"/>
                    <a:pt x="2977708" y="3088509"/>
                    <a:pt x="2976306" y="3084170"/>
                  </a:cubicBezTo>
                  <a:cubicBezTo>
                    <a:pt x="2974905" y="3079831"/>
                    <a:pt x="2970967" y="3076557"/>
                    <a:pt x="2979147" y="3068381"/>
                  </a:cubicBezTo>
                  <a:cubicBezTo>
                    <a:pt x="2979168" y="3076087"/>
                    <a:pt x="2982153" y="3079349"/>
                    <a:pt x="2984935" y="3081148"/>
                  </a:cubicBezTo>
                  <a:cubicBezTo>
                    <a:pt x="2987717" y="3082948"/>
                    <a:pt x="2993614" y="3081095"/>
                    <a:pt x="2995839" y="3079180"/>
                  </a:cubicBezTo>
                  <a:cubicBezTo>
                    <a:pt x="2998065" y="3077265"/>
                    <a:pt x="2999699" y="3072919"/>
                    <a:pt x="2998290" y="3069656"/>
                  </a:cubicBezTo>
                  <a:cubicBezTo>
                    <a:pt x="2996880" y="3066393"/>
                    <a:pt x="2986750" y="3069847"/>
                    <a:pt x="2987381" y="3059603"/>
                  </a:cubicBezTo>
                  <a:cubicBezTo>
                    <a:pt x="2987686" y="3054632"/>
                    <a:pt x="2989633" y="3052613"/>
                    <a:pt x="2993393" y="3049488"/>
                  </a:cubicBezTo>
                  <a:cubicBezTo>
                    <a:pt x="2992698" y="3046286"/>
                    <a:pt x="2989427" y="3044638"/>
                    <a:pt x="2986891" y="3044441"/>
                  </a:cubicBezTo>
                  <a:cubicBezTo>
                    <a:pt x="2984356" y="3044244"/>
                    <a:pt x="2980103" y="3048264"/>
                    <a:pt x="2978180" y="3048305"/>
                  </a:cubicBezTo>
                  <a:cubicBezTo>
                    <a:pt x="2976257" y="3048346"/>
                    <a:pt x="2976597" y="3043980"/>
                    <a:pt x="2975355" y="3044685"/>
                  </a:cubicBezTo>
                  <a:cubicBezTo>
                    <a:pt x="2974113" y="3045391"/>
                    <a:pt x="2971710" y="3045357"/>
                    <a:pt x="2970729" y="3052539"/>
                  </a:cubicBezTo>
                  <a:cubicBezTo>
                    <a:pt x="2967773" y="3048016"/>
                    <a:pt x="2958385" y="3044809"/>
                    <a:pt x="2967662" y="3037440"/>
                  </a:cubicBezTo>
                  <a:cubicBezTo>
                    <a:pt x="2967030" y="3031570"/>
                    <a:pt x="2968464" y="3026868"/>
                    <a:pt x="2972000" y="3025215"/>
                  </a:cubicBezTo>
                  <a:cubicBezTo>
                    <a:pt x="2975536" y="3023562"/>
                    <a:pt x="2982292" y="3024134"/>
                    <a:pt x="2988880" y="3027522"/>
                  </a:cubicBezTo>
                  <a:cubicBezTo>
                    <a:pt x="2987988" y="3015271"/>
                    <a:pt x="2976873" y="3024640"/>
                    <a:pt x="2971855" y="3014958"/>
                  </a:cubicBezTo>
                  <a:cubicBezTo>
                    <a:pt x="2969576" y="3010559"/>
                    <a:pt x="2973913" y="3005045"/>
                    <a:pt x="2972948" y="3002502"/>
                  </a:cubicBezTo>
                  <a:cubicBezTo>
                    <a:pt x="2971983" y="2999959"/>
                    <a:pt x="2965683" y="3001002"/>
                    <a:pt x="2966066" y="2999700"/>
                  </a:cubicBezTo>
                  <a:cubicBezTo>
                    <a:pt x="2966449" y="2998398"/>
                    <a:pt x="2972215" y="2994291"/>
                    <a:pt x="2975244" y="2994690"/>
                  </a:cubicBezTo>
                  <a:cubicBezTo>
                    <a:pt x="2981011" y="2995451"/>
                    <a:pt x="2984013" y="2999857"/>
                    <a:pt x="2983838" y="3004266"/>
                  </a:cubicBezTo>
                  <a:cubicBezTo>
                    <a:pt x="2986287" y="3006576"/>
                    <a:pt x="2991677" y="3005226"/>
                    <a:pt x="2994457" y="3008376"/>
                  </a:cubicBezTo>
                  <a:cubicBezTo>
                    <a:pt x="2997237" y="3011525"/>
                    <a:pt x="2999289" y="3022635"/>
                    <a:pt x="3000517" y="3023163"/>
                  </a:cubicBezTo>
                  <a:cubicBezTo>
                    <a:pt x="3006407" y="3015300"/>
                    <a:pt x="2998049" y="3015514"/>
                    <a:pt x="2999256" y="3011463"/>
                  </a:cubicBezTo>
                  <a:cubicBezTo>
                    <a:pt x="3000463" y="3007411"/>
                    <a:pt x="3004592" y="3004813"/>
                    <a:pt x="3004554" y="3001543"/>
                  </a:cubicBezTo>
                  <a:cubicBezTo>
                    <a:pt x="3004517" y="2998272"/>
                    <a:pt x="3000945" y="2995486"/>
                    <a:pt x="2999030" y="2991841"/>
                  </a:cubicBezTo>
                  <a:close/>
                  <a:moveTo>
                    <a:pt x="5213721" y="2791156"/>
                  </a:moveTo>
                  <a:cubicBezTo>
                    <a:pt x="5190440" y="2793988"/>
                    <a:pt x="5170847" y="2804972"/>
                    <a:pt x="5160460" y="2823435"/>
                  </a:cubicBezTo>
                  <a:cubicBezTo>
                    <a:pt x="5139686" y="2860363"/>
                    <a:pt x="5163603" y="2913228"/>
                    <a:pt x="5213880" y="2941512"/>
                  </a:cubicBezTo>
                  <a:cubicBezTo>
                    <a:pt x="5264158" y="2969796"/>
                    <a:pt x="5321757" y="2962789"/>
                    <a:pt x="5342531" y="2925861"/>
                  </a:cubicBezTo>
                  <a:cubicBezTo>
                    <a:pt x="5363305" y="2888934"/>
                    <a:pt x="5339387" y="2836069"/>
                    <a:pt x="5289110" y="2807785"/>
                  </a:cubicBezTo>
                  <a:cubicBezTo>
                    <a:pt x="5263971" y="2793643"/>
                    <a:pt x="5237002" y="2788323"/>
                    <a:pt x="5213721" y="2791156"/>
                  </a:cubicBezTo>
                  <a:close/>
                  <a:moveTo>
                    <a:pt x="3196578" y="2779807"/>
                  </a:moveTo>
                  <a:lnTo>
                    <a:pt x="3194068" y="2779899"/>
                  </a:lnTo>
                  <a:cubicBezTo>
                    <a:pt x="3191911" y="2780381"/>
                    <a:pt x="3188256" y="2782978"/>
                    <a:pt x="3187313" y="2784089"/>
                  </a:cubicBezTo>
                  <a:cubicBezTo>
                    <a:pt x="3186371" y="2785200"/>
                    <a:pt x="3187463" y="2786373"/>
                    <a:pt x="3188414" y="2786565"/>
                  </a:cubicBezTo>
                  <a:cubicBezTo>
                    <a:pt x="3189366" y="2786758"/>
                    <a:pt x="3191606" y="2785064"/>
                    <a:pt x="3193021" y="2785241"/>
                  </a:cubicBezTo>
                  <a:cubicBezTo>
                    <a:pt x="3194437" y="2785419"/>
                    <a:pt x="3196057" y="2786282"/>
                    <a:pt x="3196482" y="2786991"/>
                  </a:cubicBezTo>
                  <a:cubicBezTo>
                    <a:pt x="3196908" y="2787701"/>
                    <a:pt x="3196461" y="2788829"/>
                    <a:pt x="3195575" y="2789498"/>
                  </a:cubicBezTo>
                  <a:cubicBezTo>
                    <a:pt x="3194689" y="2790167"/>
                    <a:pt x="3191021" y="2790540"/>
                    <a:pt x="3191591" y="2791643"/>
                  </a:cubicBezTo>
                  <a:cubicBezTo>
                    <a:pt x="3192162" y="2792747"/>
                    <a:pt x="3197987" y="2794151"/>
                    <a:pt x="3198996" y="2796119"/>
                  </a:cubicBezTo>
                  <a:cubicBezTo>
                    <a:pt x="3200004" y="2798087"/>
                    <a:pt x="3199180" y="2801782"/>
                    <a:pt x="3197646" y="2803450"/>
                  </a:cubicBezTo>
                  <a:cubicBezTo>
                    <a:pt x="3196111" y="2805118"/>
                    <a:pt x="3192083" y="2803852"/>
                    <a:pt x="3189790" y="2806128"/>
                  </a:cubicBezTo>
                  <a:cubicBezTo>
                    <a:pt x="3187497" y="2808405"/>
                    <a:pt x="3183897" y="2813505"/>
                    <a:pt x="3183887" y="2817109"/>
                  </a:cubicBezTo>
                  <a:cubicBezTo>
                    <a:pt x="3183876" y="2820714"/>
                    <a:pt x="3186812" y="2826479"/>
                    <a:pt x="3189728" y="2827753"/>
                  </a:cubicBezTo>
                  <a:cubicBezTo>
                    <a:pt x="3192644" y="2829027"/>
                    <a:pt x="3198643" y="2827326"/>
                    <a:pt x="3201384" y="2824752"/>
                  </a:cubicBezTo>
                  <a:cubicBezTo>
                    <a:pt x="3204125" y="2822178"/>
                    <a:pt x="3206069" y="2815550"/>
                    <a:pt x="3206176" y="2812307"/>
                  </a:cubicBezTo>
                  <a:cubicBezTo>
                    <a:pt x="3206282" y="2809064"/>
                    <a:pt x="3201910" y="2807610"/>
                    <a:pt x="3202022" y="2805292"/>
                  </a:cubicBezTo>
                  <a:cubicBezTo>
                    <a:pt x="3202135" y="2802974"/>
                    <a:pt x="3204741" y="2798810"/>
                    <a:pt x="3206851" y="2798398"/>
                  </a:cubicBezTo>
                  <a:cubicBezTo>
                    <a:pt x="3208960" y="2797985"/>
                    <a:pt x="3213864" y="2800858"/>
                    <a:pt x="3214893" y="2800687"/>
                  </a:cubicBezTo>
                  <a:cubicBezTo>
                    <a:pt x="3215922" y="2800516"/>
                    <a:pt x="3213398" y="2798375"/>
                    <a:pt x="3213027" y="2797372"/>
                  </a:cubicBezTo>
                  <a:cubicBezTo>
                    <a:pt x="3212656" y="2796369"/>
                    <a:pt x="3213011" y="2794751"/>
                    <a:pt x="3213730" y="2794244"/>
                  </a:cubicBezTo>
                  <a:cubicBezTo>
                    <a:pt x="3214449" y="2793738"/>
                    <a:pt x="3216397" y="2793669"/>
                    <a:pt x="3217344" y="2794333"/>
                  </a:cubicBezTo>
                  <a:cubicBezTo>
                    <a:pt x="3218291" y="2794996"/>
                    <a:pt x="3218689" y="2797327"/>
                    <a:pt x="3219412" y="2798224"/>
                  </a:cubicBezTo>
                  <a:cubicBezTo>
                    <a:pt x="3220135" y="2799120"/>
                    <a:pt x="3221649" y="2800350"/>
                    <a:pt x="3222110" y="2799286"/>
                  </a:cubicBezTo>
                  <a:cubicBezTo>
                    <a:pt x="3222571" y="2798222"/>
                    <a:pt x="3222604" y="2793505"/>
                    <a:pt x="3222179" y="2791839"/>
                  </a:cubicBezTo>
                  <a:cubicBezTo>
                    <a:pt x="3221753" y="2790173"/>
                    <a:pt x="3221081" y="2790213"/>
                    <a:pt x="3217428" y="2788440"/>
                  </a:cubicBezTo>
                  <a:cubicBezTo>
                    <a:pt x="3213774" y="2786666"/>
                    <a:pt x="3203973" y="2782692"/>
                    <a:pt x="3200258" y="2781197"/>
                  </a:cubicBezTo>
                  <a:cubicBezTo>
                    <a:pt x="3198399" y="2780450"/>
                    <a:pt x="3197392" y="2780005"/>
                    <a:pt x="3196578" y="2779807"/>
                  </a:cubicBezTo>
                  <a:close/>
                  <a:moveTo>
                    <a:pt x="3222251" y="2772855"/>
                  </a:moveTo>
                  <a:cubicBezTo>
                    <a:pt x="3220078" y="2777118"/>
                    <a:pt x="3222848" y="2781342"/>
                    <a:pt x="3224425" y="2783794"/>
                  </a:cubicBezTo>
                  <a:cubicBezTo>
                    <a:pt x="3226003" y="2786246"/>
                    <a:pt x="3228499" y="2788047"/>
                    <a:pt x="3231715" y="2787567"/>
                  </a:cubicBezTo>
                  <a:cubicBezTo>
                    <a:pt x="3234931" y="2787087"/>
                    <a:pt x="3233943" y="2785037"/>
                    <a:pt x="3243720" y="2780913"/>
                  </a:cubicBezTo>
                  <a:cubicBezTo>
                    <a:pt x="3233280" y="2779700"/>
                    <a:pt x="3225137" y="2771581"/>
                    <a:pt x="3222251" y="2772855"/>
                  </a:cubicBezTo>
                  <a:close/>
                  <a:moveTo>
                    <a:pt x="3188069" y="2753467"/>
                  </a:moveTo>
                  <a:cubicBezTo>
                    <a:pt x="3191949" y="2763343"/>
                    <a:pt x="3189079" y="2763051"/>
                    <a:pt x="3190552" y="2766098"/>
                  </a:cubicBezTo>
                  <a:cubicBezTo>
                    <a:pt x="3192025" y="2769145"/>
                    <a:pt x="3194242" y="2771971"/>
                    <a:pt x="3196909" y="2771750"/>
                  </a:cubicBezTo>
                  <a:cubicBezTo>
                    <a:pt x="3199576" y="2771528"/>
                    <a:pt x="3205022" y="2769301"/>
                    <a:pt x="3206554" y="2764768"/>
                  </a:cubicBezTo>
                  <a:cubicBezTo>
                    <a:pt x="3205450" y="2761814"/>
                    <a:pt x="3196231" y="2760089"/>
                    <a:pt x="3188069" y="2753467"/>
                  </a:cubicBezTo>
                  <a:close/>
                  <a:moveTo>
                    <a:pt x="5210646" y="2747200"/>
                  </a:moveTo>
                  <a:cubicBezTo>
                    <a:pt x="5223882" y="2745954"/>
                    <a:pt x="5237632" y="2746484"/>
                    <a:pt x="5251470" y="2748873"/>
                  </a:cubicBezTo>
                  <a:cubicBezTo>
                    <a:pt x="5269921" y="2752058"/>
                    <a:pt x="5288526" y="2758546"/>
                    <a:pt x="5306271" y="2768529"/>
                  </a:cubicBezTo>
                  <a:cubicBezTo>
                    <a:pt x="5377251" y="2808459"/>
                    <a:pt x="5407591" y="2889182"/>
                    <a:pt x="5374036" y="2948827"/>
                  </a:cubicBezTo>
                  <a:cubicBezTo>
                    <a:pt x="5340482" y="3008473"/>
                    <a:pt x="5255740" y="3024455"/>
                    <a:pt x="5184760" y="2984524"/>
                  </a:cubicBezTo>
                  <a:cubicBezTo>
                    <a:pt x="5113780" y="2944593"/>
                    <a:pt x="5083440" y="2863871"/>
                    <a:pt x="5116994" y="2804225"/>
                  </a:cubicBezTo>
                  <a:cubicBezTo>
                    <a:pt x="5135869" y="2770675"/>
                    <a:pt x="5170939" y="2750940"/>
                    <a:pt x="5210646" y="2747200"/>
                  </a:cubicBezTo>
                  <a:close/>
                  <a:moveTo>
                    <a:pt x="3077941" y="2727859"/>
                  </a:moveTo>
                  <a:cubicBezTo>
                    <a:pt x="3085216" y="2727649"/>
                    <a:pt x="3086231" y="2729975"/>
                    <a:pt x="3089127" y="2732566"/>
                  </a:cubicBezTo>
                  <a:cubicBezTo>
                    <a:pt x="3092022" y="2735157"/>
                    <a:pt x="3094489" y="2739454"/>
                    <a:pt x="3095315" y="2743405"/>
                  </a:cubicBezTo>
                  <a:cubicBezTo>
                    <a:pt x="3096141" y="2747356"/>
                    <a:pt x="3094776" y="2751487"/>
                    <a:pt x="3094083" y="2756273"/>
                  </a:cubicBezTo>
                  <a:cubicBezTo>
                    <a:pt x="3093390" y="2761059"/>
                    <a:pt x="3091872" y="2766723"/>
                    <a:pt x="3091156" y="2772122"/>
                  </a:cubicBezTo>
                  <a:cubicBezTo>
                    <a:pt x="3090440" y="2777521"/>
                    <a:pt x="3088846" y="2784175"/>
                    <a:pt x="3089787" y="2788667"/>
                  </a:cubicBezTo>
                  <a:cubicBezTo>
                    <a:pt x="3090727" y="2793159"/>
                    <a:pt x="3093341" y="2795649"/>
                    <a:pt x="3096800" y="2799075"/>
                  </a:cubicBezTo>
                  <a:cubicBezTo>
                    <a:pt x="3100259" y="2802501"/>
                    <a:pt x="3103514" y="2802462"/>
                    <a:pt x="3110538" y="2809223"/>
                  </a:cubicBezTo>
                  <a:cubicBezTo>
                    <a:pt x="3114050" y="2812604"/>
                    <a:pt x="3120598" y="2818270"/>
                    <a:pt x="3126544" y="2824060"/>
                  </a:cubicBezTo>
                  <a:lnTo>
                    <a:pt x="3135324" y="2828188"/>
                  </a:lnTo>
                  <a:cubicBezTo>
                    <a:pt x="3141283" y="2830328"/>
                    <a:pt x="3146968" y="2832264"/>
                    <a:pt x="3149497" y="2833398"/>
                  </a:cubicBezTo>
                  <a:cubicBezTo>
                    <a:pt x="3150575" y="2827708"/>
                    <a:pt x="3152609" y="2816758"/>
                    <a:pt x="3151448" y="2811493"/>
                  </a:cubicBezTo>
                  <a:cubicBezTo>
                    <a:pt x="3150288" y="2806228"/>
                    <a:pt x="3141961" y="2804300"/>
                    <a:pt x="3142536" y="2801807"/>
                  </a:cubicBezTo>
                  <a:cubicBezTo>
                    <a:pt x="3148056" y="2799627"/>
                    <a:pt x="3154469" y="2782912"/>
                    <a:pt x="3158495" y="2778587"/>
                  </a:cubicBezTo>
                  <a:cubicBezTo>
                    <a:pt x="3153568" y="2775457"/>
                    <a:pt x="3153225" y="2774886"/>
                    <a:pt x="3151676" y="2770489"/>
                  </a:cubicBezTo>
                  <a:cubicBezTo>
                    <a:pt x="3156393" y="2769077"/>
                    <a:pt x="3167453" y="2754421"/>
                    <a:pt x="3172774" y="2751312"/>
                  </a:cubicBezTo>
                  <a:cubicBezTo>
                    <a:pt x="3170336" y="2744620"/>
                    <a:pt x="3173541" y="2733907"/>
                    <a:pt x="3176439" y="2731805"/>
                  </a:cubicBezTo>
                  <a:cubicBezTo>
                    <a:pt x="3179337" y="2729703"/>
                    <a:pt x="3184773" y="2735080"/>
                    <a:pt x="3188374" y="2736906"/>
                  </a:cubicBezTo>
                  <a:cubicBezTo>
                    <a:pt x="3191677" y="2728704"/>
                    <a:pt x="3198034" y="2733355"/>
                    <a:pt x="3203418" y="2732645"/>
                  </a:cubicBezTo>
                  <a:cubicBezTo>
                    <a:pt x="3205327" y="2731506"/>
                    <a:pt x="3208005" y="2730957"/>
                    <a:pt x="3211024" y="2730967"/>
                  </a:cubicBezTo>
                  <a:cubicBezTo>
                    <a:pt x="3214044" y="2730978"/>
                    <a:pt x="3217406" y="2731547"/>
                    <a:pt x="3220680" y="2732645"/>
                  </a:cubicBezTo>
                  <a:cubicBezTo>
                    <a:pt x="3227230" y="2734839"/>
                    <a:pt x="3237844" y="2741409"/>
                    <a:pt x="3242717" y="2745813"/>
                  </a:cubicBezTo>
                  <a:cubicBezTo>
                    <a:pt x="3247590" y="2750217"/>
                    <a:pt x="3249674" y="2751329"/>
                    <a:pt x="3249918" y="2759068"/>
                  </a:cubicBezTo>
                  <a:cubicBezTo>
                    <a:pt x="3251729" y="2763046"/>
                    <a:pt x="3256072" y="2765432"/>
                    <a:pt x="3253585" y="2769680"/>
                  </a:cubicBezTo>
                  <a:cubicBezTo>
                    <a:pt x="3264526" y="2770347"/>
                    <a:pt x="3267917" y="2774043"/>
                    <a:pt x="3268103" y="2776065"/>
                  </a:cubicBezTo>
                  <a:cubicBezTo>
                    <a:pt x="3268895" y="2784679"/>
                    <a:pt x="3258492" y="2789556"/>
                    <a:pt x="3256269" y="2791076"/>
                  </a:cubicBezTo>
                  <a:cubicBezTo>
                    <a:pt x="3258522" y="2796475"/>
                    <a:pt x="3259103" y="2797952"/>
                    <a:pt x="3258059" y="2802328"/>
                  </a:cubicBezTo>
                  <a:cubicBezTo>
                    <a:pt x="3257015" y="2806704"/>
                    <a:pt x="3252696" y="2812218"/>
                    <a:pt x="3250004" y="2817332"/>
                  </a:cubicBezTo>
                  <a:cubicBezTo>
                    <a:pt x="3247985" y="2821168"/>
                    <a:pt x="3245194" y="2825929"/>
                    <a:pt x="3243359" y="2829676"/>
                  </a:cubicBezTo>
                  <a:lnTo>
                    <a:pt x="3243028" y="2830434"/>
                  </a:lnTo>
                  <a:lnTo>
                    <a:pt x="3277192" y="2826727"/>
                  </a:lnTo>
                  <a:cubicBezTo>
                    <a:pt x="3349493" y="2821562"/>
                    <a:pt x="3423318" y="2831271"/>
                    <a:pt x="3453714" y="2835368"/>
                  </a:cubicBezTo>
                  <a:lnTo>
                    <a:pt x="3461827" y="2835925"/>
                  </a:lnTo>
                  <a:cubicBezTo>
                    <a:pt x="3535817" y="2842925"/>
                    <a:pt x="3576286" y="2830825"/>
                    <a:pt x="3576125" y="2818818"/>
                  </a:cubicBezTo>
                  <a:cubicBezTo>
                    <a:pt x="3575890" y="2801311"/>
                    <a:pt x="3518446" y="2805294"/>
                    <a:pt x="3477788" y="2807416"/>
                  </a:cubicBezTo>
                  <a:cubicBezTo>
                    <a:pt x="3439958" y="2809391"/>
                    <a:pt x="3415276" y="2818594"/>
                    <a:pt x="3349683" y="2814040"/>
                  </a:cubicBezTo>
                  <a:cubicBezTo>
                    <a:pt x="3331632" y="2812787"/>
                    <a:pt x="3313971" y="2804949"/>
                    <a:pt x="3307877" y="2796086"/>
                  </a:cubicBezTo>
                  <a:cubicBezTo>
                    <a:pt x="3301783" y="2787223"/>
                    <a:pt x="3301138" y="2768200"/>
                    <a:pt x="3313118" y="2760864"/>
                  </a:cubicBezTo>
                  <a:cubicBezTo>
                    <a:pt x="3333125" y="2748614"/>
                    <a:pt x="3369380" y="2753525"/>
                    <a:pt x="3380159" y="2752829"/>
                  </a:cubicBezTo>
                  <a:cubicBezTo>
                    <a:pt x="3382418" y="2746794"/>
                    <a:pt x="3399583" y="2742461"/>
                    <a:pt x="3409077" y="2741720"/>
                  </a:cubicBezTo>
                  <a:cubicBezTo>
                    <a:pt x="3418571" y="2740979"/>
                    <a:pt x="3443452" y="2744589"/>
                    <a:pt x="3457672" y="2744156"/>
                  </a:cubicBezTo>
                  <a:cubicBezTo>
                    <a:pt x="3471893" y="2743723"/>
                    <a:pt x="3469579" y="2748554"/>
                    <a:pt x="3494400" y="2739123"/>
                  </a:cubicBezTo>
                  <a:cubicBezTo>
                    <a:pt x="3493491" y="2749901"/>
                    <a:pt x="3469507" y="2756749"/>
                    <a:pt x="3450087" y="2757718"/>
                  </a:cubicBezTo>
                  <a:cubicBezTo>
                    <a:pt x="3463396" y="2763028"/>
                    <a:pt x="3483761" y="2758623"/>
                    <a:pt x="3497320" y="2757652"/>
                  </a:cubicBezTo>
                  <a:cubicBezTo>
                    <a:pt x="3510878" y="2756682"/>
                    <a:pt x="3518935" y="2752959"/>
                    <a:pt x="3531439" y="2751896"/>
                  </a:cubicBezTo>
                  <a:cubicBezTo>
                    <a:pt x="3543944" y="2750833"/>
                    <a:pt x="3559488" y="2748460"/>
                    <a:pt x="3572344" y="2751276"/>
                  </a:cubicBezTo>
                  <a:cubicBezTo>
                    <a:pt x="3585201" y="2754091"/>
                    <a:pt x="3605810" y="2766526"/>
                    <a:pt x="3608580" y="2768788"/>
                  </a:cubicBezTo>
                  <a:cubicBezTo>
                    <a:pt x="3595481" y="2766205"/>
                    <a:pt x="3572931" y="2765413"/>
                    <a:pt x="3552385" y="2768906"/>
                  </a:cubicBezTo>
                  <a:cubicBezTo>
                    <a:pt x="3531839" y="2772399"/>
                    <a:pt x="3527810" y="2772350"/>
                    <a:pt x="3517142" y="2773828"/>
                  </a:cubicBezTo>
                  <a:lnTo>
                    <a:pt x="3488376" y="2777773"/>
                  </a:lnTo>
                  <a:cubicBezTo>
                    <a:pt x="3478966" y="2778890"/>
                    <a:pt x="3472532" y="2780158"/>
                    <a:pt x="3460679" y="2780533"/>
                  </a:cubicBezTo>
                  <a:cubicBezTo>
                    <a:pt x="3448827" y="2780907"/>
                    <a:pt x="3430973" y="2782209"/>
                    <a:pt x="3417261" y="2780023"/>
                  </a:cubicBezTo>
                  <a:cubicBezTo>
                    <a:pt x="3403549" y="2777836"/>
                    <a:pt x="3384838" y="2772577"/>
                    <a:pt x="3378409" y="2767412"/>
                  </a:cubicBezTo>
                  <a:cubicBezTo>
                    <a:pt x="3372578" y="2769309"/>
                    <a:pt x="3320327" y="2755627"/>
                    <a:pt x="3319992" y="2781728"/>
                  </a:cubicBezTo>
                  <a:cubicBezTo>
                    <a:pt x="3319373" y="2816803"/>
                    <a:pt x="3517919" y="2783031"/>
                    <a:pt x="3561155" y="2794398"/>
                  </a:cubicBezTo>
                  <a:cubicBezTo>
                    <a:pt x="3618047" y="2809356"/>
                    <a:pt x="3595139" y="2830896"/>
                    <a:pt x="3581748" y="2841231"/>
                  </a:cubicBezTo>
                  <a:cubicBezTo>
                    <a:pt x="3573379" y="2847690"/>
                    <a:pt x="3540896" y="2852229"/>
                    <a:pt x="3514159" y="2855167"/>
                  </a:cubicBezTo>
                  <a:lnTo>
                    <a:pt x="3506426" y="2855972"/>
                  </a:lnTo>
                  <a:lnTo>
                    <a:pt x="3555988" y="2860838"/>
                  </a:lnTo>
                  <a:cubicBezTo>
                    <a:pt x="3567031" y="2861623"/>
                    <a:pt x="3569765" y="2859114"/>
                    <a:pt x="3573893" y="2860902"/>
                  </a:cubicBezTo>
                  <a:cubicBezTo>
                    <a:pt x="3578021" y="2862690"/>
                    <a:pt x="3573773" y="2868547"/>
                    <a:pt x="3580756" y="2871567"/>
                  </a:cubicBezTo>
                  <a:cubicBezTo>
                    <a:pt x="3587740" y="2874587"/>
                    <a:pt x="3588288" y="2869711"/>
                    <a:pt x="3593925" y="2866192"/>
                  </a:cubicBezTo>
                  <a:cubicBezTo>
                    <a:pt x="3594398" y="2878557"/>
                    <a:pt x="3588966" y="2877823"/>
                    <a:pt x="3588154" y="2881916"/>
                  </a:cubicBezTo>
                  <a:cubicBezTo>
                    <a:pt x="3587342" y="2886009"/>
                    <a:pt x="3588438" y="2886743"/>
                    <a:pt x="3589054" y="2890748"/>
                  </a:cubicBezTo>
                  <a:cubicBezTo>
                    <a:pt x="3589669" y="2894753"/>
                    <a:pt x="3587601" y="2896649"/>
                    <a:pt x="3597314" y="2898616"/>
                  </a:cubicBezTo>
                  <a:cubicBezTo>
                    <a:pt x="3592144" y="2905776"/>
                    <a:pt x="3588808" y="2899499"/>
                    <a:pt x="3588106" y="2902244"/>
                  </a:cubicBezTo>
                  <a:cubicBezTo>
                    <a:pt x="3587403" y="2904989"/>
                    <a:pt x="3595176" y="2908084"/>
                    <a:pt x="3593099" y="2915085"/>
                  </a:cubicBezTo>
                  <a:cubicBezTo>
                    <a:pt x="3591021" y="2922085"/>
                    <a:pt x="3587086" y="2921619"/>
                    <a:pt x="3584753" y="2924088"/>
                  </a:cubicBezTo>
                  <a:cubicBezTo>
                    <a:pt x="3582421" y="2926558"/>
                    <a:pt x="3578438" y="2926568"/>
                    <a:pt x="3579105" y="2929903"/>
                  </a:cubicBezTo>
                  <a:cubicBezTo>
                    <a:pt x="3579771" y="2933239"/>
                    <a:pt x="3588293" y="2939315"/>
                    <a:pt x="3588750" y="2944100"/>
                  </a:cubicBezTo>
                  <a:cubicBezTo>
                    <a:pt x="3589208" y="2948885"/>
                    <a:pt x="3585066" y="2955419"/>
                    <a:pt x="3581849" y="2958613"/>
                  </a:cubicBezTo>
                  <a:cubicBezTo>
                    <a:pt x="3584565" y="2961604"/>
                    <a:pt x="3584682" y="2960500"/>
                    <a:pt x="3590989" y="2963887"/>
                  </a:cubicBezTo>
                  <a:cubicBezTo>
                    <a:pt x="3584899" y="2965905"/>
                    <a:pt x="3579325" y="2969347"/>
                    <a:pt x="3573528" y="2958516"/>
                  </a:cubicBezTo>
                  <a:cubicBezTo>
                    <a:pt x="3566401" y="2957830"/>
                    <a:pt x="3565282" y="2956192"/>
                    <a:pt x="3563980" y="2952835"/>
                  </a:cubicBezTo>
                  <a:cubicBezTo>
                    <a:pt x="3562678" y="2949478"/>
                    <a:pt x="3566419" y="2939305"/>
                    <a:pt x="3565716" y="2938374"/>
                  </a:cubicBezTo>
                  <a:cubicBezTo>
                    <a:pt x="3565013" y="2937444"/>
                    <a:pt x="3561406" y="2944446"/>
                    <a:pt x="3559764" y="2947252"/>
                  </a:cubicBezTo>
                  <a:cubicBezTo>
                    <a:pt x="3558122" y="2950057"/>
                    <a:pt x="3558312" y="2953879"/>
                    <a:pt x="3555864" y="2955205"/>
                  </a:cubicBezTo>
                  <a:cubicBezTo>
                    <a:pt x="3553417" y="2956530"/>
                    <a:pt x="3551029" y="2952675"/>
                    <a:pt x="3550000" y="2954586"/>
                  </a:cubicBezTo>
                  <a:cubicBezTo>
                    <a:pt x="3548971" y="2956497"/>
                    <a:pt x="3546462" y="2960376"/>
                    <a:pt x="3549692" y="2966668"/>
                  </a:cubicBezTo>
                  <a:cubicBezTo>
                    <a:pt x="3543691" y="2963058"/>
                    <a:pt x="3537459" y="2960204"/>
                    <a:pt x="3539841" y="2951491"/>
                  </a:cubicBezTo>
                  <a:cubicBezTo>
                    <a:pt x="3534838" y="2950206"/>
                    <a:pt x="3531030" y="2952531"/>
                    <a:pt x="3532601" y="2945960"/>
                  </a:cubicBezTo>
                  <a:cubicBezTo>
                    <a:pt x="3532661" y="2944290"/>
                    <a:pt x="3536767" y="2939431"/>
                    <a:pt x="3542808" y="2932490"/>
                  </a:cubicBezTo>
                  <a:cubicBezTo>
                    <a:pt x="3520538" y="2940713"/>
                    <a:pt x="3521413" y="2926685"/>
                    <a:pt x="3525149" y="2921641"/>
                  </a:cubicBezTo>
                  <a:cubicBezTo>
                    <a:pt x="3518562" y="2923384"/>
                    <a:pt x="3518239" y="2921697"/>
                    <a:pt x="3509456" y="2928405"/>
                  </a:cubicBezTo>
                  <a:cubicBezTo>
                    <a:pt x="3510311" y="2922247"/>
                    <a:pt x="3518546" y="2913995"/>
                    <a:pt x="3524740" y="2914404"/>
                  </a:cubicBezTo>
                  <a:cubicBezTo>
                    <a:pt x="3526517" y="2909428"/>
                    <a:pt x="3528869" y="2910845"/>
                    <a:pt x="3533884" y="2910381"/>
                  </a:cubicBezTo>
                  <a:cubicBezTo>
                    <a:pt x="3538900" y="2909917"/>
                    <a:pt x="3549042" y="2916122"/>
                    <a:pt x="3554831" y="2911619"/>
                  </a:cubicBezTo>
                  <a:cubicBezTo>
                    <a:pt x="3559077" y="2908316"/>
                    <a:pt x="3555584" y="2902061"/>
                    <a:pt x="3555961" y="2897361"/>
                  </a:cubicBezTo>
                  <a:cubicBezTo>
                    <a:pt x="3556339" y="2892662"/>
                    <a:pt x="3559273" y="2886286"/>
                    <a:pt x="3557095" y="2883422"/>
                  </a:cubicBezTo>
                  <a:cubicBezTo>
                    <a:pt x="3554917" y="2880557"/>
                    <a:pt x="3548935" y="2880330"/>
                    <a:pt x="3542893" y="2880174"/>
                  </a:cubicBezTo>
                  <a:cubicBezTo>
                    <a:pt x="3536851" y="2880019"/>
                    <a:pt x="3532806" y="2879836"/>
                    <a:pt x="3520841" y="2882489"/>
                  </a:cubicBezTo>
                  <a:cubicBezTo>
                    <a:pt x="3508876" y="2885143"/>
                    <a:pt x="3513854" y="2895770"/>
                    <a:pt x="3471103" y="2896096"/>
                  </a:cubicBezTo>
                  <a:cubicBezTo>
                    <a:pt x="3461467" y="2896170"/>
                    <a:pt x="3455096" y="2893898"/>
                    <a:pt x="3433770" y="2887338"/>
                  </a:cubicBezTo>
                  <a:cubicBezTo>
                    <a:pt x="3438856" y="2896137"/>
                    <a:pt x="3434448" y="2899313"/>
                    <a:pt x="3436822" y="2904347"/>
                  </a:cubicBezTo>
                  <a:cubicBezTo>
                    <a:pt x="3439196" y="2909381"/>
                    <a:pt x="3446043" y="2912037"/>
                    <a:pt x="3448014" y="2917543"/>
                  </a:cubicBezTo>
                  <a:cubicBezTo>
                    <a:pt x="3449985" y="2923048"/>
                    <a:pt x="3451844" y="2933597"/>
                    <a:pt x="3448648" y="2937381"/>
                  </a:cubicBezTo>
                  <a:cubicBezTo>
                    <a:pt x="3445452" y="2941165"/>
                    <a:pt x="3434696" y="2940043"/>
                    <a:pt x="3428840" y="2940246"/>
                  </a:cubicBezTo>
                  <a:cubicBezTo>
                    <a:pt x="3422984" y="2940448"/>
                    <a:pt x="3417072" y="2937526"/>
                    <a:pt x="3413510" y="2938597"/>
                  </a:cubicBezTo>
                  <a:cubicBezTo>
                    <a:pt x="3409948" y="2939668"/>
                    <a:pt x="3408723" y="2944210"/>
                    <a:pt x="3407470" y="2946670"/>
                  </a:cubicBezTo>
                  <a:cubicBezTo>
                    <a:pt x="3406217" y="2949129"/>
                    <a:pt x="3408279" y="2951451"/>
                    <a:pt x="3405992" y="2953354"/>
                  </a:cubicBezTo>
                  <a:cubicBezTo>
                    <a:pt x="3403704" y="2955256"/>
                    <a:pt x="3397179" y="2958686"/>
                    <a:pt x="3393744" y="2958086"/>
                  </a:cubicBezTo>
                  <a:cubicBezTo>
                    <a:pt x="3390879" y="2957094"/>
                    <a:pt x="3386469" y="2953078"/>
                    <a:pt x="3385381" y="2949750"/>
                  </a:cubicBezTo>
                  <a:cubicBezTo>
                    <a:pt x="3382891" y="2949420"/>
                    <a:pt x="3380190" y="2946121"/>
                    <a:pt x="3375034" y="2950490"/>
                  </a:cubicBezTo>
                  <a:cubicBezTo>
                    <a:pt x="3378491" y="2956105"/>
                    <a:pt x="3371801" y="2958275"/>
                    <a:pt x="3368661" y="2959577"/>
                  </a:cubicBezTo>
                  <a:cubicBezTo>
                    <a:pt x="3369070" y="2962398"/>
                    <a:pt x="3372069" y="2963637"/>
                    <a:pt x="3378680" y="2966286"/>
                  </a:cubicBezTo>
                  <a:cubicBezTo>
                    <a:pt x="3366662" y="2971366"/>
                    <a:pt x="3357760" y="2964641"/>
                    <a:pt x="3358859" y="2959214"/>
                  </a:cubicBezTo>
                  <a:cubicBezTo>
                    <a:pt x="3358480" y="2956219"/>
                    <a:pt x="3359724" y="2956005"/>
                    <a:pt x="3357170" y="2953398"/>
                  </a:cubicBezTo>
                  <a:cubicBezTo>
                    <a:pt x="3359052" y="2950791"/>
                    <a:pt x="3356676" y="2938424"/>
                    <a:pt x="3354183" y="2950867"/>
                  </a:cubicBezTo>
                  <a:cubicBezTo>
                    <a:pt x="3347664" y="2946865"/>
                    <a:pt x="3347093" y="2951775"/>
                    <a:pt x="3347035" y="2952790"/>
                  </a:cubicBezTo>
                  <a:cubicBezTo>
                    <a:pt x="3346977" y="2953805"/>
                    <a:pt x="3348478" y="2955081"/>
                    <a:pt x="3353836" y="2956955"/>
                  </a:cubicBezTo>
                  <a:cubicBezTo>
                    <a:pt x="3347957" y="2958221"/>
                    <a:pt x="3338643" y="2957789"/>
                    <a:pt x="3339855" y="2952182"/>
                  </a:cubicBezTo>
                  <a:cubicBezTo>
                    <a:pt x="3335448" y="2945055"/>
                    <a:pt x="3334386" y="2941823"/>
                    <a:pt x="3334196" y="2938206"/>
                  </a:cubicBezTo>
                  <a:cubicBezTo>
                    <a:pt x="3334006" y="2934588"/>
                    <a:pt x="3335962" y="2932019"/>
                    <a:pt x="3338715" y="2930478"/>
                  </a:cubicBezTo>
                  <a:cubicBezTo>
                    <a:pt x="3341467" y="2928937"/>
                    <a:pt x="3348090" y="2929899"/>
                    <a:pt x="3350709" y="2928959"/>
                  </a:cubicBezTo>
                  <a:cubicBezTo>
                    <a:pt x="3353327" y="2928018"/>
                    <a:pt x="3355474" y="2928469"/>
                    <a:pt x="3354426" y="2924835"/>
                  </a:cubicBezTo>
                  <a:cubicBezTo>
                    <a:pt x="3350263" y="2922616"/>
                    <a:pt x="3345491" y="2926244"/>
                    <a:pt x="3342718" y="2925832"/>
                  </a:cubicBezTo>
                  <a:cubicBezTo>
                    <a:pt x="3339944" y="2925420"/>
                    <a:pt x="3338522" y="2924098"/>
                    <a:pt x="3337785" y="2922362"/>
                  </a:cubicBezTo>
                  <a:cubicBezTo>
                    <a:pt x="3337048" y="2920626"/>
                    <a:pt x="3340764" y="2915610"/>
                    <a:pt x="3338293" y="2915415"/>
                  </a:cubicBezTo>
                  <a:cubicBezTo>
                    <a:pt x="3335823" y="2915220"/>
                    <a:pt x="3334345" y="2916175"/>
                    <a:pt x="3325031" y="2922102"/>
                  </a:cubicBezTo>
                  <a:cubicBezTo>
                    <a:pt x="3326988" y="2917001"/>
                    <a:pt x="3328344" y="2906237"/>
                    <a:pt x="3342346" y="2905174"/>
                  </a:cubicBezTo>
                  <a:cubicBezTo>
                    <a:pt x="3346294" y="2899248"/>
                    <a:pt x="3352361" y="2901269"/>
                    <a:pt x="3356127" y="2902267"/>
                  </a:cubicBezTo>
                  <a:cubicBezTo>
                    <a:pt x="3359893" y="2903265"/>
                    <a:pt x="3361846" y="2907698"/>
                    <a:pt x="3364941" y="2911163"/>
                  </a:cubicBezTo>
                  <a:cubicBezTo>
                    <a:pt x="3368036" y="2914627"/>
                    <a:pt x="3370657" y="2921782"/>
                    <a:pt x="3374698" y="2923055"/>
                  </a:cubicBezTo>
                  <a:cubicBezTo>
                    <a:pt x="3378738" y="2924328"/>
                    <a:pt x="3384904" y="2919887"/>
                    <a:pt x="3389183" y="2918802"/>
                  </a:cubicBezTo>
                  <a:cubicBezTo>
                    <a:pt x="3393463" y="2917718"/>
                    <a:pt x="3394701" y="2918123"/>
                    <a:pt x="3400375" y="2916546"/>
                  </a:cubicBezTo>
                  <a:cubicBezTo>
                    <a:pt x="3395405" y="2910409"/>
                    <a:pt x="3392562" y="2910424"/>
                    <a:pt x="3389225" y="2908731"/>
                  </a:cubicBezTo>
                  <a:cubicBezTo>
                    <a:pt x="3385889" y="2907038"/>
                    <a:pt x="3382721" y="2907602"/>
                    <a:pt x="3380356" y="2906387"/>
                  </a:cubicBezTo>
                  <a:cubicBezTo>
                    <a:pt x="3377991" y="2905172"/>
                    <a:pt x="3376458" y="2904108"/>
                    <a:pt x="3375036" y="2901439"/>
                  </a:cubicBezTo>
                  <a:cubicBezTo>
                    <a:pt x="3373614" y="2898769"/>
                    <a:pt x="3371931" y="2895500"/>
                    <a:pt x="3371825" y="2890371"/>
                  </a:cubicBezTo>
                  <a:cubicBezTo>
                    <a:pt x="3371568" y="2886532"/>
                    <a:pt x="3372948" y="2881596"/>
                    <a:pt x="3373489" y="2878403"/>
                  </a:cubicBezTo>
                  <a:cubicBezTo>
                    <a:pt x="3373764" y="2875885"/>
                    <a:pt x="3374288" y="2873402"/>
                    <a:pt x="3375071" y="2871211"/>
                  </a:cubicBezTo>
                  <a:cubicBezTo>
                    <a:pt x="3344811" y="2891711"/>
                    <a:pt x="3349305" y="2868699"/>
                    <a:pt x="3307900" y="2880709"/>
                  </a:cubicBezTo>
                  <a:cubicBezTo>
                    <a:pt x="3290390" y="2885396"/>
                    <a:pt x="3288650" y="2903972"/>
                    <a:pt x="3276906" y="2909416"/>
                  </a:cubicBezTo>
                  <a:cubicBezTo>
                    <a:pt x="3265162" y="2914860"/>
                    <a:pt x="3250449" y="2912186"/>
                    <a:pt x="3237437" y="2913375"/>
                  </a:cubicBezTo>
                  <a:cubicBezTo>
                    <a:pt x="3228945" y="2925186"/>
                    <a:pt x="3214719" y="2947274"/>
                    <a:pt x="3185574" y="2951044"/>
                  </a:cubicBezTo>
                  <a:cubicBezTo>
                    <a:pt x="3186146" y="2946156"/>
                    <a:pt x="3192648" y="2946217"/>
                    <a:pt x="3192050" y="2939952"/>
                  </a:cubicBezTo>
                  <a:cubicBezTo>
                    <a:pt x="3180195" y="2947234"/>
                    <a:pt x="3171862" y="2943676"/>
                    <a:pt x="3165988" y="2948376"/>
                  </a:cubicBezTo>
                  <a:cubicBezTo>
                    <a:pt x="3160113" y="2953076"/>
                    <a:pt x="3157550" y="2955943"/>
                    <a:pt x="3156805" y="2968154"/>
                  </a:cubicBezTo>
                  <a:cubicBezTo>
                    <a:pt x="3153985" y="2959595"/>
                    <a:pt x="3151992" y="2956894"/>
                    <a:pt x="3152035" y="2951204"/>
                  </a:cubicBezTo>
                  <a:cubicBezTo>
                    <a:pt x="3149411" y="2952738"/>
                    <a:pt x="3150989" y="2949858"/>
                    <a:pt x="3145803" y="2955085"/>
                  </a:cubicBezTo>
                  <a:cubicBezTo>
                    <a:pt x="3144469" y="2947970"/>
                    <a:pt x="3143992" y="2955157"/>
                    <a:pt x="3145805" y="2944636"/>
                  </a:cubicBezTo>
                  <a:cubicBezTo>
                    <a:pt x="3142286" y="2944350"/>
                    <a:pt x="3127750" y="2946652"/>
                    <a:pt x="3123209" y="2946144"/>
                  </a:cubicBezTo>
                  <a:cubicBezTo>
                    <a:pt x="3118667" y="2945635"/>
                    <a:pt x="3121328" y="2943055"/>
                    <a:pt x="3118558" y="2941585"/>
                  </a:cubicBezTo>
                  <a:cubicBezTo>
                    <a:pt x="3116084" y="2950049"/>
                    <a:pt x="3105380" y="2957687"/>
                    <a:pt x="3103328" y="2957493"/>
                  </a:cubicBezTo>
                  <a:cubicBezTo>
                    <a:pt x="3101276" y="2957300"/>
                    <a:pt x="3110097" y="2949433"/>
                    <a:pt x="3106246" y="2940424"/>
                  </a:cubicBezTo>
                  <a:cubicBezTo>
                    <a:pt x="3104765" y="2939844"/>
                    <a:pt x="3100908" y="2948480"/>
                    <a:pt x="3097996" y="2946789"/>
                  </a:cubicBezTo>
                  <a:cubicBezTo>
                    <a:pt x="3098935" y="2939378"/>
                    <a:pt x="3095783" y="2936691"/>
                    <a:pt x="3092327" y="2934491"/>
                  </a:cubicBezTo>
                  <a:cubicBezTo>
                    <a:pt x="3094204" y="2944933"/>
                    <a:pt x="3082326" y="2951801"/>
                    <a:pt x="3076375" y="2951947"/>
                  </a:cubicBezTo>
                  <a:cubicBezTo>
                    <a:pt x="3066699" y="2952186"/>
                    <a:pt x="3067490" y="2943606"/>
                    <a:pt x="3063414" y="2937070"/>
                  </a:cubicBezTo>
                  <a:cubicBezTo>
                    <a:pt x="3058154" y="2938661"/>
                    <a:pt x="3059252" y="2949145"/>
                    <a:pt x="3056688" y="2951897"/>
                  </a:cubicBezTo>
                  <a:cubicBezTo>
                    <a:pt x="3054124" y="2954648"/>
                    <a:pt x="3048733" y="2950720"/>
                    <a:pt x="3048030" y="2953580"/>
                  </a:cubicBezTo>
                  <a:cubicBezTo>
                    <a:pt x="3047328" y="2956440"/>
                    <a:pt x="3047845" y="2962599"/>
                    <a:pt x="3052472" y="2969057"/>
                  </a:cubicBezTo>
                  <a:cubicBezTo>
                    <a:pt x="3031624" y="2961668"/>
                    <a:pt x="3038061" y="2956088"/>
                    <a:pt x="3038470" y="2948980"/>
                  </a:cubicBezTo>
                  <a:cubicBezTo>
                    <a:pt x="3032085" y="2944986"/>
                    <a:pt x="3030618" y="2944383"/>
                    <a:pt x="3031147" y="2939998"/>
                  </a:cubicBezTo>
                  <a:cubicBezTo>
                    <a:pt x="3031676" y="2935613"/>
                    <a:pt x="3044182" y="2927622"/>
                    <a:pt x="3041643" y="2922669"/>
                  </a:cubicBezTo>
                  <a:cubicBezTo>
                    <a:pt x="3038216" y="2923737"/>
                    <a:pt x="3033576" y="2928904"/>
                    <a:pt x="3029838" y="2929549"/>
                  </a:cubicBezTo>
                  <a:cubicBezTo>
                    <a:pt x="3026101" y="2930194"/>
                    <a:pt x="3021546" y="2929269"/>
                    <a:pt x="3019219" y="2926539"/>
                  </a:cubicBezTo>
                  <a:cubicBezTo>
                    <a:pt x="3016892" y="2923809"/>
                    <a:pt x="3018472" y="2914358"/>
                    <a:pt x="3015877" y="2913169"/>
                  </a:cubicBezTo>
                  <a:cubicBezTo>
                    <a:pt x="3013282" y="2911979"/>
                    <a:pt x="3012862" y="2911639"/>
                    <a:pt x="3005131" y="2922411"/>
                  </a:cubicBezTo>
                  <a:cubicBezTo>
                    <a:pt x="2998882" y="2908200"/>
                    <a:pt x="3018127" y="2901504"/>
                    <a:pt x="3024297" y="2904960"/>
                  </a:cubicBezTo>
                  <a:cubicBezTo>
                    <a:pt x="3029875" y="2900589"/>
                    <a:pt x="3028749" y="2899979"/>
                    <a:pt x="3033614" y="2901003"/>
                  </a:cubicBezTo>
                  <a:cubicBezTo>
                    <a:pt x="3038480" y="2902027"/>
                    <a:pt x="3043730" y="2919956"/>
                    <a:pt x="3053490" y="2911105"/>
                  </a:cubicBezTo>
                  <a:cubicBezTo>
                    <a:pt x="3050809" y="2905566"/>
                    <a:pt x="3039162" y="2904124"/>
                    <a:pt x="3036729" y="2900277"/>
                  </a:cubicBezTo>
                  <a:cubicBezTo>
                    <a:pt x="3034296" y="2896429"/>
                    <a:pt x="3034130" y="2891998"/>
                    <a:pt x="3038892" y="2888021"/>
                  </a:cubicBezTo>
                  <a:cubicBezTo>
                    <a:pt x="3037433" y="2884646"/>
                    <a:pt x="3036821" y="2882806"/>
                    <a:pt x="3027976" y="2880026"/>
                  </a:cubicBezTo>
                  <a:cubicBezTo>
                    <a:pt x="3031097" y="2878804"/>
                    <a:pt x="3033626" y="2878331"/>
                    <a:pt x="3035746" y="2878323"/>
                  </a:cubicBezTo>
                  <a:cubicBezTo>
                    <a:pt x="3042103" y="2878297"/>
                    <a:pt x="3044768" y="2882448"/>
                    <a:pt x="3048623" y="2883077"/>
                  </a:cubicBezTo>
                  <a:cubicBezTo>
                    <a:pt x="3053763" y="2883915"/>
                    <a:pt x="3055053" y="2880999"/>
                    <a:pt x="3058818" y="2885054"/>
                  </a:cubicBezTo>
                  <a:cubicBezTo>
                    <a:pt x="3062584" y="2889109"/>
                    <a:pt x="3065447" y="2903705"/>
                    <a:pt x="3071216" y="2907409"/>
                  </a:cubicBezTo>
                  <a:cubicBezTo>
                    <a:pt x="3076984" y="2911113"/>
                    <a:pt x="3085856" y="2908812"/>
                    <a:pt x="3093429" y="2907279"/>
                  </a:cubicBezTo>
                  <a:cubicBezTo>
                    <a:pt x="3101002" y="2905746"/>
                    <a:pt x="3107340" y="2899872"/>
                    <a:pt x="3116655" y="2898210"/>
                  </a:cubicBezTo>
                  <a:cubicBezTo>
                    <a:pt x="3123641" y="2896963"/>
                    <a:pt x="3133699" y="2897602"/>
                    <a:pt x="3141908" y="2897607"/>
                  </a:cubicBezTo>
                  <a:lnTo>
                    <a:pt x="3157510" y="2897314"/>
                  </a:lnTo>
                  <a:lnTo>
                    <a:pt x="3157151" y="2896775"/>
                  </a:lnTo>
                  <a:cubicBezTo>
                    <a:pt x="3155023" y="2892938"/>
                    <a:pt x="3152414" y="2885698"/>
                    <a:pt x="3149026" y="2873068"/>
                  </a:cubicBezTo>
                  <a:cubicBezTo>
                    <a:pt x="3139583" y="2876859"/>
                    <a:pt x="3130737" y="2868412"/>
                    <a:pt x="3121816" y="2861494"/>
                  </a:cubicBezTo>
                  <a:lnTo>
                    <a:pt x="3112846" y="2855597"/>
                  </a:lnTo>
                  <a:lnTo>
                    <a:pt x="3113300" y="2855362"/>
                  </a:lnTo>
                  <a:lnTo>
                    <a:pt x="3113209" y="2855292"/>
                  </a:lnTo>
                  <a:lnTo>
                    <a:pt x="3100497" y="2841938"/>
                  </a:lnTo>
                  <a:cubicBezTo>
                    <a:pt x="3099167" y="2840762"/>
                    <a:pt x="3098087" y="2839221"/>
                    <a:pt x="3096601" y="2849207"/>
                  </a:cubicBezTo>
                  <a:cubicBezTo>
                    <a:pt x="3088151" y="2847664"/>
                    <a:pt x="3091393" y="2838323"/>
                    <a:pt x="3089461" y="2837031"/>
                  </a:cubicBezTo>
                  <a:cubicBezTo>
                    <a:pt x="3087530" y="2835739"/>
                    <a:pt x="3086207" y="2834584"/>
                    <a:pt x="3085010" y="2841457"/>
                  </a:cubicBezTo>
                  <a:cubicBezTo>
                    <a:pt x="3077932" y="2838846"/>
                    <a:pt x="3082301" y="2833550"/>
                    <a:pt x="3078752" y="2832744"/>
                  </a:cubicBezTo>
                  <a:cubicBezTo>
                    <a:pt x="3075203" y="2831940"/>
                    <a:pt x="3068642" y="2837643"/>
                    <a:pt x="3063715" y="2836627"/>
                  </a:cubicBezTo>
                  <a:cubicBezTo>
                    <a:pt x="3058787" y="2835611"/>
                    <a:pt x="3051040" y="2831088"/>
                    <a:pt x="3049184" y="2826649"/>
                  </a:cubicBezTo>
                  <a:cubicBezTo>
                    <a:pt x="3047329" y="2822210"/>
                    <a:pt x="3044326" y="2818618"/>
                    <a:pt x="3052581" y="2809992"/>
                  </a:cubicBezTo>
                  <a:cubicBezTo>
                    <a:pt x="3052601" y="2818121"/>
                    <a:pt x="3057821" y="2820870"/>
                    <a:pt x="3061070" y="2822631"/>
                  </a:cubicBezTo>
                  <a:cubicBezTo>
                    <a:pt x="3064319" y="2824391"/>
                    <a:pt x="3069827" y="2822575"/>
                    <a:pt x="3072073" y="2820554"/>
                  </a:cubicBezTo>
                  <a:cubicBezTo>
                    <a:pt x="3074319" y="2818534"/>
                    <a:pt x="3076233" y="2813856"/>
                    <a:pt x="3074545" y="2810507"/>
                  </a:cubicBezTo>
                  <a:cubicBezTo>
                    <a:pt x="3072858" y="2807157"/>
                    <a:pt x="3061312" y="2811262"/>
                    <a:pt x="3061948" y="2800455"/>
                  </a:cubicBezTo>
                  <a:cubicBezTo>
                    <a:pt x="3062257" y="2795211"/>
                    <a:pt x="3065810" y="2792526"/>
                    <a:pt x="3069605" y="2789230"/>
                  </a:cubicBezTo>
                  <a:cubicBezTo>
                    <a:pt x="3068903" y="2785851"/>
                    <a:pt x="3065602" y="2784113"/>
                    <a:pt x="3063044" y="2783905"/>
                  </a:cubicBezTo>
                  <a:cubicBezTo>
                    <a:pt x="3060485" y="2783697"/>
                    <a:pt x="3056193" y="2787939"/>
                    <a:pt x="3054253" y="2787982"/>
                  </a:cubicBezTo>
                  <a:cubicBezTo>
                    <a:pt x="3052313" y="2788025"/>
                    <a:pt x="3053097" y="2783280"/>
                    <a:pt x="3051403" y="2784163"/>
                  </a:cubicBezTo>
                  <a:cubicBezTo>
                    <a:pt x="3049708" y="2785046"/>
                    <a:pt x="3045076" y="2785703"/>
                    <a:pt x="3044086" y="2793279"/>
                  </a:cubicBezTo>
                  <a:cubicBezTo>
                    <a:pt x="3041104" y="2788508"/>
                    <a:pt x="3034279" y="2784293"/>
                    <a:pt x="3043639" y="2776519"/>
                  </a:cubicBezTo>
                  <a:cubicBezTo>
                    <a:pt x="3043002" y="2770326"/>
                    <a:pt x="3044449" y="2765366"/>
                    <a:pt x="3048017" y="2763622"/>
                  </a:cubicBezTo>
                  <a:cubicBezTo>
                    <a:pt x="3051586" y="2761878"/>
                    <a:pt x="3058403" y="2762482"/>
                    <a:pt x="3065050" y="2766056"/>
                  </a:cubicBezTo>
                  <a:cubicBezTo>
                    <a:pt x="3064945" y="2755901"/>
                    <a:pt x="3053874" y="2763609"/>
                    <a:pt x="3049195" y="2755294"/>
                  </a:cubicBezTo>
                  <a:cubicBezTo>
                    <a:pt x="3046755" y="2750957"/>
                    <a:pt x="3051757" y="2743036"/>
                    <a:pt x="3050563" y="2739938"/>
                  </a:cubicBezTo>
                  <a:cubicBezTo>
                    <a:pt x="3049368" y="2736840"/>
                    <a:pt x="3041466" y="2737940"/>
                    <a:pt x="3042029" y="2736705"/>
                  </a:cubicBezTo>
                  <a:cubicBezTo>
                    <a:pt x="3042592" y="2735469"/>
                    <a:pt x="3050883" y="2732105"/>
                    <a:pt x="3053939" y="2732527"/>
                  </a:cubicBezTo>
                  <a:cubicBezTo>
                    <a:pt x="3059758" y="2733330"/>
                    <a:pt x="3060139" y="2736870"/>
                    <a:pt x="3059963" y="2741521"/>
                  </a:cubicBezTo>
                  <a:cubicBezTo>
                    <a:pt x="3062434" y="2743959"/>
                    <a:pt x="3067873" y="2742535"/>
                    <a:pt x="3070678" y="2745858"/>
                  </a:cubicBezTo>
                  <a:cubicBezTo>
                    <a:pt x="3073483" y="2749180"/>
                    <a:pt x="3075554" y="2760900"/>
                    <a:pt x="3076793" y="2761457"/>
                  </a:cubicBezTo>
                  <a:cubicBezTo>
                    <a:pt x="3082737" y="2753162"/>
                    <a:pt x="3074303" y="2753388"/>
                    <a:pt x="3075521" y="2749114"/>
                  </a:cubicBezTo>
                  <a:cubicBezTo>
                    <a:pt x="3076739" y="2744840"/>
                    <a:pt x="3082848" y="2742468"/>
                    <a:pt x="3083251" y="2738926"/>
                  </a:cubicBezTo>
                  <a:cubicBezTo>
                    <a:pt x="3083655" y="2735383"/>
                    <a:pt x="3079874" y="2731705"/>
                    <a:pt x="3077941" y="2727859"/>
                  </a:cubicBezTo>
                  <a:close/>
                  <a:moveTo>
                    <a:pt x="4043210" y="2597235"/>
                  </a:moveTo>
                  <a:cubicBezTo>
                    <a:pt x="4046075" y="2602525"/>
                    <a:pt x="4042842" y="2603775"/>
                    <a:pt x="4050263" y="2608257"/>
                  </a:cubicBezTo>
                  <a:cubicBezTo>
                    <a:pt x="4053055" y="2611490"/>
                    <a:pt x="4060255" y="2610608"/>
                    <a:pt x="4063488" y="2613106"/>
                  </a:cubicBezTo>
                  <a:cubicBezTo>
                    <a:pt x="4066721" y="2615604"/>
                    <a:pt x="4067383" y="2622144"/>
                    <a:pt x="4071424" y="2623687"/>
                  </a:cubicBezTo>
                  <a:cubicBezTo>
                    <a:pt x="4075465" y="2625230"/>
                    <a:pt x="4078330" y="2625524"/>
                    <a:pt x="4087735" y="2622364"/>
                  </a:cubicBezTo>
                  <a:cubicBezTo>
                    <a:pt x="4088910" y="2632210"/>
                    <a:pt x="4093613" y="2647346"/>
                    <a:pt x="4087294" y="2651020"/>
                  </a:cubicBezTo>
                  <a:cubicBezTo>
                    <a:pt x="4106838" y="2663511"/>
                    <a:pt x="4133436" y="2708185"/>
                    <a:pt x="4120798" y="2744042"/>
                  </a:cubicBezTo>
                  <a:cubicBezTo>
                    <a:pt x="4110953" y="2771376"/>
                    <a:pt x="4111835" y="2821854"/>
                    <a:pt x="4117272" y="2821634"/>
                  </a:cubicBezTo>
                  <a:cubicBezTo>
                    <a:pt x="4129542" y="2848159"/>
                    <a:pt x="4161430" y="2891510"/>
                    <a:pt x="4183399" y="2911569"/>
                  </a:cubicBezTo>
                  <a:cubicBezTo>
                    <a:pt x="4196551" y="2924575"/>
                    <a:pt x="4236156" y="2961257"/>
                    <a:pt x="4250407" y="2940226"/>
                  </a:cubicBezTo>
                  <a:cubicBezTo>
                    <a:pt x="4271466" y="2909149"/>
                    <a:pt x="4173553" y="2874757"/>
                    <a:pt x="4149895" y="2815902"/>
                  </a:cubicBezTo>
                  <a:cubicBezTo>
                    <a:pt x="4136093" y="2781570"/>
                    <a:pt x="4145853" y="2754623"/>
                    <a:pt x="4153421" y="2740515"/>
                  </a:cubicBezTo>
                  <a:cubicBezTo>
                    <a:pt x="4159887" y="2753520"/>
                    <a:pt x="4156066" y="2753447"/>
                    <a:pt x="4161357" y="2770494"/>
                  </a:cubicBezTo>
                  <a:cubicBezTo>
                    <a:pt x="4167969" y="2780927"/>
                    <a:pt x="4175463" y="2795696"/>
                    <a:pt x="4179872" y="2807967"/>
                  </a:cubicBezTo>
                  <a:cubicBezTo>
                    <a:pt x="4184280" y="2820238"/>
                    <a:pt x="4184207" y="2834345"/>
                    <a:pt x="4189130" y="2844118"/>
                  </a:cubicBezTo>
                  <a:cubicBezTo>
                    <a:pt x="4196554" y="2858857"/>
                    <a:pt x="4223960" y="2872669"/>
                    <a:pt x="4238504" y="2887763"/>
                  </a:cubicBezTo>
                  <a:cubicBezTo>
                    <a:pt x="4246292" y="2895845"/>
                    <a:pt x="4270369" y="2908158"/>
                    <a:pt x="4270686" y="2928763"/>
                  </a:cubicBezTo>
                  <a:cubicBezTo>
                    <a:pt x="4270984" y="2948151"/>
                    <a:pt x="4255918" y="2955362"/>
                    <a:pt x="4251289" y="2958301"/>
                  </a:cubicBezTo>
                  <a:cubicBezTo>
                    <a:pt x="4246660" y="2961240"/>
                    <a:pt x="4243133" y="2961607"/>
                    <a:pt x="4241590" y="2963150"/>
                  </a:cubicBezTo>
                  <a:cubicBezTo>
                    <a:pt x="4229908" y="2963812"/>
                    <a:pt x="4197946" y="2960726"/>
                    <a:pt x="4182076" y="2936699"/>
                  </a:cubicBezTo>
                  <a:cubicBezTo>
                    <a:pt x="4180900" y="2984606"/>
                    <a:pt x="4226774" y="2990142"/>
                    <a:pt x="4241149" y="2992247"/>
                  </a:cubicBezTo>
                  <a:cubicBezTo>
                    <a:pt x="4258710" y="2994819"/>
                    <a:pt x="4266003" y="2973711"/>
                    <a:pt x="4274213" y="2981226"/>
                  </a:cubicBezTo>
                  <a:cubicBezTo>
                    <a:pt x="4278548" y="2985193"/>
                    <a:pt x="4287936" y="2997689"/>
                    <a:pt x="4288761" y="3001946"/>
                  </a:cubicBezTo>
                  <a:cubicBezTo>
                    <a:pt x="4290016" y="3008427"/>
                    <a:pt x="4274947" y="3007163"/>
                    <a:pt x="4276417" y="3009441"/>
                  </a:cubicBezTo>
                  <a:cubicBezTo>
                    <a:pt x="4277887" y="3011719"/>
                    <a:pt x="4294198" y="3013188"/>
                    <a:pt x="4298459" y="3012527"/>
                  </a:cubicBezTo>
                  <a:cubicBezTo>
                    <a:pt x="4297871" y="3024210"/>
                    <a:pt x="4277960" y="3029206"/>
                    <a:pt x="4277740" y="3033247"/>
                  </a:cubicBezTo>
                  <a:cubicBezTo>
                    <a:pt x="4277519" y="3037288"/>
                    <a:pt x="4294051" y="3035892"/>
                    <a:pt x="4297137" y="3036774"/>
                  </a:cubicBezTo>
                  <a:cubicBezTo>
                    <a:pt x="4292728" y="3049559"/>
                    <a:pt x="4282883" y="3048310"/>
                    <a:pt x="4281266" y="3053086"/>
                  </a:cubicBezTo>
                  <a:cubicBezTo>
                    <a:pt x="4277372" y="3056907"/>
                    <a:pt x="4280164" y="3060581"/>
                    <a:pt x="4277740" y="3063667"/>
                  </a:cubicBezTo>
                  <a:cubicBezTo>
                    <a:pt x="4275315" y="3066753"/>
                    <a:pt x="4265396" y="3067782"/>
                    <a:pt x="4265837" y="3072925"/>
                  </a:cubicBezTo>
                  <a:cubicBezTo>
                    <a:pt x="4266278" y="3078068"/>
                    <a:pt x="4277813" y="3082918"/>
                    <a:pt x="4276417" y="3090559"/>
                  </a:cubicBezTo>
                  <a:cubicBezTo>
                    <a:pt x="4275462" y="3095115"/>
                    <a:pt x="4269437" y="3098421"/>
                    <a:pt x="4270686" y="3101581"/>
                  </a:cubicBezTo>
                  <a:cubicBezTo>
                    <a:pt x="4271935" y="3104740"/>
                    <a:pt x="4268261" y="3100773"/>
                    <a:pt x="4278180" y="3110839"/>
                  </a:cubicBezTo>
                  <a:cubicBezTo>
                    <a:pt x="4261208" y="3111206"/>
                    <a:pt x="4264073" y="3105622"/>
                    <a:pt x="4260106" y="3102904"/>
                  </a:cubicBezTo>
                  <a:cubicBezTo>
                    <a:pt x="4256138" y="3100185"/>
                    <a:pt x="4251803" y="3101214"/>
                    <a:pt x="4249966" y="3098054"/>
                  </a:cubicBezTo>
                  <a:cubicBezTo>
                    <a:pt x="4248129" y="3094895"/>
                    <a:pt x="4250628" y="3085122"/>
                    <a:pt x="4249085" y="3083946"/>
                  </a:cubicBezTo>
                  <a:cubicBezTo>
                    <a:pt x="4247542" y="3082771"/>
                    <a:pt x="4244162" y="3095188"/>
                    <a:pt x="4241590" y="3097613"/>
                  </a:cubicBezTo>
                  <a:cubicBezTo>
                    <a:pt x="4239019" y="3100038"/>
                    <a:pt x="4235125" y="3094968"/>
                    <a:pt x="4233655" y="3098495"/>
                  </a:cubicBezTo>
                  <a:cubicBezTo>
                    <a:pt x="4232185" y="3102022"/>
                    <a:pt x="4230422" y="3105108"/>
                    <a:pt x="4231892" y="3112162"/>
                  </a:cubicBezTo>
                  <a:cubicBezTo>
                    <a:pt x="4228953" y="3112602"/>
                    <a:pt x="4223001" y="3107312"/>
                    <a:pt x="4222193" y="3098054"/>
                  </a:cubicBezTo>
                  <a:cubicBezTo>
                    <a:pt x="4220723" y="3094013"/>
                    <a:pt x="4213303" y="3092543"/>
                    <a:pt x="4213817" y="3088796"/>
                  </a:cubicBezTo>
                  <a:cubicBezTo>
                    <a:pt x="4214331" y="3085049"/>
                    <a:pt x="4224985" y="3078730"/>
                    <a:pt x="4225279" y="3075570"/>
                  </a:cubicBezTo>
                  <a:cubicBezTo>
                    <a:pt x="4225573" y="3072411"/>
                    <a:pt x="4217564" y="3081595"/>
                    <a:pt x="4209849" y="3078656"/>
                  </a:cubicBezTo>
                  <a:cubicBezTo>
                    <a:pt x="4203457" y="3075276"/>
                    <a:pt x="4207057" y="3065430"/>
                    <a:pt x="4202796" y="3065871"/>
                  </a:cubicBezTo>
                  <a:cubicBezTo>
                    <a:pt x="4198534" y="3066312"/>
                    <a:pt x="4189277" y="3073733"/>
                    <a:pt x="4190011" y="3072484"/>
                  </a:cubicBezTo>
                  <a:cubicBezTo>
                    <a:pt x="4197799" y="3054041"/>
                    <a:pt x="4200371" y="3059258"/>
                    <a:pt x="4207204" y="3057495"/>
                  </a:cubicBezTo>
                  <a:cubicBezTo>
                    <a:pt x="4213670" y="3046253"/>
                    <a:pt x="4231892" y="3060728"/>
                    <a:pt x="4237623" y="3053968"/>
                  </a:cubicBezTo>
                  <a:cubicBezTo>
                    <a:pt x="4243354" y="3047208"/>
                    <a:pt x="4245705" y="3026414"/>
                    <a:pt x="4241590" y="3016935"/>
                  </a:cubicBezTo>
                  <a:cubicBezTo>
                    <a:pt x="4237476" y="3007457"/>
                    <a:pt x="4216389" y="3043534"/>
                    <a:pt x="4193097" y="3030161"/>
                  </a:cubicBezTo>
                  <a:cubicBezTo>
                    <a:pt x="4167601" y="3016348"/>
                    <a:pt x="4133656" y="2984679"/>
                    <a:pt x="4130938" y="2955215"/>
                  </a:cubicBezTo>
                  <a:cubicBezTo>
                    <a:pt x="4025062" y="2968881"/>
                    <a:pt x="4114186" y="3017597"/>
                    <a:pt x="4088176" y="3039860"/>
                  </a:cubicBezTo>
                  <a:cubicBezTo>
                    <a:pt x="4078110" y="3048384"/>
                    <a:pt x="4071644" y="3040669"/>
                    <a:pt x="4066134" y="3042506"/>
                  </a:cubicBezTo>
                  <a:cubicBezTo>
                    <a:pt x="4060623" y="3044342"/>
                    <a:pt x="4057978" y="3045959"/>
                    <a:pt x="4055113" y="3050882"/>
                  </a:cubicBezTo>
                  <a:cubicBezTo>
                    <a:pt x="4048500" y="3046253"/>
                    <a:pt x="4043063" y="3044930"/>
                    <a:pt x="4039683" y="3045151"/>
                  </a:cubicBezTo>
                  <a:cubicBezTo>
                    <a:pt x="4036303" y="3045371"/>
                    <a:pt x="4035348" y="3042652"/>
                    <a:pt x="4033070" y="3053086"/>
                  </a:cubicBezTo>
                  <a:cubicBezTo>
                    <a:pt x="4028442" y="3053086"/>
                    <a:pt x="4031674" y="3049192"/>
                    <a:pt x="4026899" y="3048237"/>
                  </a:cubicBezTo>
                  <a:cubicBezTo>
                    <a:pt x="4023739" y="3047355"/>
                    <a:pt x="4023004" y="3055144"/>
                    <a:pt x="4014555" y="3053968"/>
                  </a:cubicBezTo>
                  <a:cubicBezTo>
                    <a:pt x="4003460" y="3053233"/>
                    <a:pt x="4008456" y="3046473"/>
                    <a:pt x="4005297" y="3046473"/>
                  </a:cubicBezTo>
                  <a:cubicBezTo>
                    <a:pt x="4002138" y="3046473"/>
                    <a:pt x="3998978" y="3045077"/>
                    <a:pt x="3996039" y="3046914"/>
                  </a:cubicBezTo>
                  <a:cubicBezTo>
                    <a:pt x="3992586" y="3055658"/>
                    <a:pt x="3993909" y="3055585"/>
                    <a:pt x="3987663" y="3057495"/>
                  </a:cubicBezTo>
                  <a:cubicBezTo>
                    <a:pt x="3987149" y="3058964"/>
                    <a:pt x="3985900" y="3059846"/>
                    <a:pt x="3996921" y="3062785"/>
                  </a:cubicBezTo>
                  <a:cubicBezTo>
                    <a:pt x="3976495" y="3069251"/>
                    <a:pt x="3975099" y="3059552"/>
                    <a:pt x="3978846" y="3053527"/>
                  </a:cubicBezTo>
                  <a:cubicBezTo>
                    <a:pt x="3975099" y="3050147"/>
                    <a:pt x="3976936" y="3044489"/>
                    <a:pt x="3975760" y="3043387"/>
                  </a:cubicBezTo>
                  <a:cubicBezTo>
                    <a:pt x="3971352" y="3040595"/>
                    <a:pt x="3974805" y="3039713"/>
                    <a:pt x="3971793" y="3046914"/>
                  </a:cubicBezTo>
                  <a:cubicBezTo>
                    <a:pt x="3970250" y="3050147"/>
                    <a:pt x="3968854" y="3042065"/>
                    <a:pt x="3966503" y="3048678"/>
                  </a:cubicBezTo>
                  <a:cubicBezTo>
                    <a:pt x="3964151" y="3055290"/>
                    <a:pt x="3962755" y="3048237"/>
                    <a:pt x="3970911" y="3053527"/>
                  </a:cubicBezTo>
                  <a:cubicBezTo>
                    <a:pt x="3953498" y="3057495"/>
                    <a:pt x="3958861" y="3046914"/>
                    <a:pt x="3957245" y="3044269"/>
                  </a:cubicBezTo>
                  <a:cubicBezTo>
                    <a:pt x="3949457" y="3039199"/>
                    <a:pt x="3950339" y="3033247"/>
                    <a:pt x="3953278" y="3029280"/>
                  </a:cubicBezTo>
                  <a:cubicBezTo>
                    <a:pt x="3956216" y="3025312"/>
                    <a:pt x="3976642" y="3027296"/>
                    <a:pt x="3974878" y="3020462"/>
                  </a:cubicBezTo>
                  <a:cubicBezTo>
                    <a:pt x="3973115" y="3013629"/>
                    <a:pt x="3964445" y="3027002"/>
                    <a:pt x="3958567" y="3022667"/>
                  </a:cubicBezTo>
                  <a:cubicBezTo>
                    <a:pt x="3951808" y="3019213"/>
                    <a:pt x="3959963" y="3011131"/>
                    <a:pt x="3955922" y="3011645"/>
                  </a:cubicBezTo>
                  <a:cubicBezTo>
                    <a:pt x="3951881" y="3012159"/>
                    <a:pt x="3940566" y="3019581"/>
                    <a:pt x="3941375" y="3017817"/>
                  </a:cubicBezTo>
                  <a:cubicBezTo>
                    <a:pt x="3944607" y="3012821"/>
                    <a:pt x="3951073" y="3001285"/>
                    <a:pt x="3960772" y="3001064"/>
                  </a:cubicBezTo>
                  <a:cubicBezTo>
                    <a:pt x="3982373" y="2988941"/>
                    <a:pt x="3984063" y="3013335"/>
                    <a:pt x="3996921" y="3016494"/>
                  </a:cubicBezTo>
                  <a:cubicBezTo>
                    <a:pt x="4004489" y="3017009"/>
                    <a:pt x="4029397" y="3018552"/>
                    <a:pt x="4050704" y="3016935"/>
                  </a:cubicBezTo>
                  <a:cubicBezTo>
                    <a:pt x="4037552" y="3003563"/>
                    <a:pt x="3987758" y="2965538"/>
                    <a:pt x="4048500" y="2929204"/>
                  </a:cubicBezTo>
                  <a:cubicBezTo>
                    <a:pt x="4084507" y="2907666"/>
                    <a:pt x="4121753" y="2931923"/>
                    <a:pt x="4130056" y="2932731"/>
                  </a:cubicBezTo>
                  <a:cubicBezTo>
                    <a:pt x="4107940" y="2898932"/>
                    <a:pt x="4045708" y="2898931"/>
                    <a:pt x="4041887" y="2850730"/>
                  </a:cubicBezTo>
                  <a:cubicBezTo>
                    <a:pt x="4032997" y="2858299"/>
                    <a:pt x="4035275" y="2859842"/>
                    <a:pt x="4030425" y="2871451"/>
                  </a:cubicBezTo>
                  <a:cubicBezTo>
                    <a:pt x="4003534" y="2857049"/>
                    <a:pt x="3990088" y="2876741"/>
                    <a:pt x="3986341" y="2886000"/>
                  </a:cubicBezTo>
                  <a:cubicBezTo>
                    <a:pt x="3976642" y="2885412"/>
                    <a:pt x="3961433" y="2888498"/>
                    <a:pt x="3956363" y="2893494"/>
                  </a:cubicBezTo>
                  <a:cubicBezTo>
                    <a:pt x="3951294" y="2898491"/>
                    <a:pt x="3954894" y="2903266"/>
                    <a:pt x="3947106" y="2904957"/>
                  </a:cubicBezTo>
                  <a:cubicBezTo>
                    <a:pt x="3931823" y="2909071"/>
                    <a:pt x="3930206" y="2895551"/>
                    <a:pt x="3926827" y="2897462"/>
                  </a:cubicBezTo>
                  <a:lnTo>
                    <a:pt x="3927708" y="2913774"/>
                  </a:lnTo>
                  <a:cubicBezTo>
                    <a:pt x="3927708" y="2917237"/>
                    <a:pt x="3920141" y="2914729"/>
                    <a:pt x="3920655" y="2917301"/>
                  </a:cubicBezTo>
                  <a:cubicBezTo>
                    <a:pt x="3921390" y="2928175"/>
                    <a:pt x="3935717" y="2933025"/>
                    <a:pt x="3929913" y="2931849"/>
                  </a:cubicBezTo>
                  <a:cubicBezTo>
                    <a:pt x="3906915" y="2929718"/>
                    <a:pt x="3914263" y="2924354"/>
                    <a:pt x="3909634" y="2918182"/>
                  </a:cubicBezTo>
                  <a:cubicBezTo>
                    <a:pt x="3904197" y="2917080"/>
                    <a:pt x="3900303" y="2918991"/>
                    <a:pt x="3899053" y="2915096"/>
                  </a:cubicBezTo>
                  <a:cubicBezTo>
                    <a:pt x="3897804" y="2911202"/>
                    <a:pt x="3905005" y="2894670"/>
                    <a:pt x="3902139" y="2894817"/>
                  </a:cubicBezTo>
                  <a:cubicBezTo>
                    <a:pt x="3895600" y="2899960"/>
                    <a:pt x="3894719" y="2906279"/>
                    <a:pt x="3888032" y="2907602"/>
                  </a:cubicBezTo>
                  <a:cubicBezTo>
                    <a:pt x="3878260" y="2908043"/>
                    <a:pt x="3878040" y="2895111"/>
                    <a:pt x="3875248" y="2897462"/>
                  </a:cubicBezTo>
                  <a:cubicBezTo>
                    <a:pt x="3872456" y="2899813"/>
                    <a:pt x="3868415" y="2899225"/>
                    <a:pt x="3871280" y="2908043"/>
                  </a:cubicBezTo>
                  <a:cubicBezTo>
                    <a:pt x="3854381" y="2897241"/>
                    <a:pt x="3871868" y="2886587"/>
                    <a:pt x="3875689" y="2885559"/>
                  </a:cubicBezTo>
                  <a:cubicBezTo>
                    <a:pt x="3879068" y="2880562"/>
                    <a:pt x="3880097" y="2879239"/>
                    <a:pt x="3885387" y="2878064"/>
                  </a:cubicBezTo>
                  <a:cubicBezTo>
                    <a:pt x="3890677" y="2876888"/>
                    <a:pt x="3898392" y="2886367"/>
                    <a:pt x="3907430" y="2878505"/>
                  </a:cubicBezTo>
                  <a:cubicBezTo>
                    <a:pt x="3900964" y="2876080"/>
                    <a:pt x="3894792" y="2877844"/>
                    <a:pt x="3888914" y="2874537"/>
                  </a:cubicBezTo>
                  <a:cubicBezTo>
                    <a:pt x="3883991" y="2872480"/>
                    <a:pt x="3885534" y="2865720"/>
                    <a:pt x="3882742" y="2863075"/>
                  </a:cubicBezTo>
                  <a:cubicBezTo>
                    <a:pt x="3879950" y="2860430"/>
                    <a:pt x="3869958" y="2860576"/>
                    <a:pt x="3872162" y="2858666"/>
                  </a:cubicBezTo>
                  <a:cubicBezTo>
                    <a:pt x="3880464" y="2854110"/>
                    <a:pt x="3883624" y="2853523"/>
                    <a:pt x="3891118" y="2854698"/>
                  </a:cubicBezTo>
                  <a:cubicBezTo>
                    <a:pt x="3909487" y="2843456"/>
                    <a:pt x="3912940" y="2871745"/>
                    <a:pt x="3929913" y="2865720"/>
                  </a:cubicBezTo>
                  <a:cubicBezTo>
                    <a:pt x="3952616" y="2857050"/>
                    <a:pt x="3968927" y="2825675"/>
                    <a:pt x="3992954" y="2812816"/>
                  </a:cubicBezTo>
                  <a:cubicBezTo>
                    <a:pt x="3942918" y="2780486"/>
                    <a:pt x="3938730" y="2744703"/>
                    <a:pt x="3927268" y="2732580"/>
                  </a:cubicBezTo>
                  <a:cubicBezTo>
                    <a:pt x="3922418" y="2727069"/>
                    <a:pt x="3925725" y="2740588"/>
                    <a:pt x="3924182" y="2740074"/>
                  </a:cubicBezTo>
                  <a:cubicBezTo>
                    <a:pt x="3911691" y="2726187"/>
                    <a:pt x="3920655" y="2730669"/>
                    <a:pt x="3918010" y="2729493"/>
                  </a:cubicBezTo>
                  <a:cubicBezTo>
                    <a:pt x="3915365" y="2721117"/>
                    <a:pt x="3911471" y="2732800"/>
                    <a:pt x="3910075" y="2729493"/>
                  </a:cubicBezTo>
                  <a:cubicBezTo>
                    <a:pt x="3908679" y="2726187"/>
                    <a:pt x="3908531" y="2721925"/>
                    <a:pt x="3909633" y="2709655"/>
                  </a:cubicBezTo>
                  <a:cubicBezTo>
                    <a:pt x="3896555" y="2713035"/>
                    <a:pt x="3876056" y="2710610"/>
                    <a:pt x="3884946" y="2686289"/>
                  </a:cubicBezTo>
                  <a:cubicBezTo>
                    <a:pt x="3890310" y="2703409"/>
                    <a:pt x="3906034" y="2697972"/>
                    <a:pt x="3904784" y="2693343"/>
                  </a:cubicBezTo>
                  <a:cubicBezTo>
                    <a:pt x="3908091" y="2692682"/>
                    <a:pt x="3896629" y="2691873"/>
                    <a:pt x="3896408" y="2684085"/>
                  </a:cubicBezTo>
                  <a:cubicBezTo>
                    <a:pt x="3896188" y="2678060"/>
                    <a:pt x="3904931" y="2675194"/>
                    <a:pt x="3903462" y="2673063"/>
                  </a:cubicBezTo>
                  <a:cubicBezTo>
                    <a:pt x="3901992" y="2670932"/>
                    <a:pt x="3898539" y="2670271"/>
                    <a:pt x="3895968" y="2669536"/>
                  </a:cubicBezTo>
                  <a:cubicBezTo>
                    <a:pt x="3893396" y="2668802"/>
                    <a:pt x="3892073" y="2670785"/>
                    <a:pt x="3889796" y="2670859"/>
                  </a:cubicBezTo>
                  <a:cubicBezTo>
                    <a:pt x="3887518" y="2670932"/>
                    <a:pt x="3883991" y="2668655"/>
                    <a:pt x="3882301" y="2669977"/>
                  </a:cubicBezTo>
                  <a:cubicBezTo>
                    <a:pt x="3880611" y="2671300"/>
                    <a:pt x="3879362" y="2679162"/>
                    <a:pt x="3877893" y="2676590"/>
                  </a:cubicBezTo>
                  <a:cubicBezTo>
                    <a:pt x="3867753" y="2670638"/>
                    <a:pt x="3872235" y="2665274"/>
                    <a:pt x="3875248" y="2660719"/>
                  </a:cubicBezTo>
                  <a:cubicBezTo>
                    <a:pt x="3876423" y="2656972"/>
                    <a:pt x="3873999" y="2651167"/>
                    <a:pt x="3880979" y="2647934"/>
                  </a:cubicBezTo>
                  <a:cubicBezTo>
                    <a:pt x="3887077" y="2644701"/>
                    <a:pt x="3894351" y="2650873"/>
                    <a:pt x="3895967" y="2649257"/>
                  </a:cubicBezTo>
                  <a:cubicBezTo>
                    <a:pt x="3897584" y="2647640"/>
                    <a:pt x="3897217" y="2646244"/>
                    <a:pt x="3894645" y="2644407"/>
                  </a:cubicBezTo>
                  <a:cubicBezTo>
                    <a:pt x="3892073" y="2642570"/>
                    <a:pt x="3884579" y="2646024"/>
                    <a:pt x="3880538" y="2638235"/>
                  </a:cubicBezTo>
                  <a:cubicBezTo>
                    <a:pt x="3876497" y="2630887"/>
                    <a:pt x="3883844" y="2625891"/>
                    <a:pt x="3880979" y="2624127"/>
                  </a:cubicBezTo>
                  <a:cubicBezTo>
                    <a:pt x="3878113" y="2622364"/>
                    <a:pt x="3870251" y="2622952"/>
                    <a:pt x="3872603" y="2622805"/>
                  </a:cubicBezTo>
                  <a:cubicBezTo>
                    <a:pt x="3878848" y="2613400"/>
                    <a:pt x="3893028" y="2616265"/>
                    <a:pt x="3892000" y="2626773"/>
                  </a:cubicBezTo>
                  <a:cubicBezTo>
                    <a:pt x="3904637" y="2624495"/>
                    <a:pt x="3907650" y="2647052"/>
                    <a:pt x="3911397" y="2648816"/>
                  </a:cubicBezTo>
                  <a:cubicBezTo>
                    <a:pt x="3912205" y="2647126"/>
                    <a:pt x="3911985" y="2642276"/>
                    <a:pt x="3911397" y="2639998"/>
                  </a:cubicBezTo>
                  <a:cubicBezTo>
                    <a:pt x="3910809" y="2637721"/>
                    <a:pt x="3907356" y="2637941"/>
                    <a:pt x="3907870" y="2635149"/>
                  </a:cubicBezTo>
                  <a:cubicBezTo>
                    <a:pt x="3908384" y="2632357"/>
                    <a:pt x="3914777" y="2626846"/>
                    <a:pt x="3914483" y="2623246"/>
                  </a:cubicBezTo>
                  <a:cubicBezTo>
                    <a:pt x="3914777" y="2617588"/>
                    <a:pt x="3914409" y="2620454"/>
                    <a:pt x="3910074" y="2612224"/>
                  </a:cubicBezTo>
                  <a:cubicBezTo>
                    <a:pt x="3941007" y="2618910"/>
                    <a:pt x="3916320" y="2661821"/>
                    <a:pt x="3924181" y="2677031"/>
                  </a:cubicBezTo>
                  <a:cubicBezTo>
                    <a:pt x="3932043" y="2692241"/>
                    <a:pt x="3943652" y="2690624"/>
                    <a:pt x="3957245" y="2703483"/>
                  </a:cubicBezTo>
                  <a:cubicBezTo>
                    <a:pt x="3970837" y="2716341"/>
                    <a:pt x="3990308" y="2750434"/>
                    <a:pt x="4006178" y="2756827"/>
                  </a:cubicBezTo>
                  <a:cubicBezTo>
                    <a:pt x="4009778" y="2733535"/>
                    <a:pt x="4058531" y="2710581"/>
                    <a:pt x="4046295" y="2692021"/>
                  </a:cubicBezTo>
                  <a:cubicBezTo>
                    <a:pt x="4036927" y="2677809"/>
                    <a:pt x="4002431" y="2696429"/>
                    <a:pt x="3997361" y="2690257"/>
                  </a:cubicBezTo>
                  <a:cubicBezTo>
                    <a:pt x="3990308" y="2687685"/>
                    <a:pt x="3987516" y="2674753"/>
                    <a:pt x="3992512" y="2669536"/>
                  </a:cubicBezTo>
                  <a:cubicBezTo>
                    <a:pt x="3997508" y="2664319"/>
                    <a:pt x="4029466" y="2674487"/>
                    <a:pt x="4027339" y="2658956"/>
                  </a:cubicBezTo>
                  <a:cubicBezTo>
                    <a:pt x="4025303" y="2644087"/>
                    <a:pt x="4007136" y="2650287"/>
                    <a:pt x="4006619" y="2651020"/>
                  </a:cubicBezTo>
                  <a:lnTo>
                    <a:pt x="3998243" y="2662923"/>
                  </a:lnTo>
                  <a:cubicBezTo>
                    <a:pt x="3995525" y="2659396"/>
                    <a:pt x="3991692" y="2657643"/>
                    <a:pt x="3990308" y="2653665"/>
                  </a:cubicBezTo>
                  <a:cubicBezTo>
                    <a:pt x="3989133" y="2650286"/>
                    <a:pt x="3979590" y="2649306"/>
                    <a:pt x="3979728" y="2645730"/>
                  </a:cubicBezTo>
                  <a:cubicBezTo>
                    <a:pt x="3980022" y="2638088"/>
                    <a:pt x="3974658" y="2628757"/>
                    <a:pt x="3980610" y="2622805"/>
                  </a:cubicBezTo>
                  <a:cubicBezTo>
                    <a:pt x="3984198" y="2619217"/>
                    <a:pt x="3991263" y="2622658"/>
                    <a:pt x="3996921" y="2620601"/>
                  </a:cubicBezTo>
                  <a:cubicBezTo>
                    <a:pt x="4002578" y="2618543"/>
                    <a:pt x="4009044" y="2611490"/>
                    <a:pt x="4014555" y="2610461"/>
                  </a:cubicBezTo>
                  <a:cubicBezTo>
                    <a:pt x="4020065" y="2609432"/>
                    <a:pt x="4023886" y="2611710"/>
                    <a:pt x="4028662" y="2609138"/>
                  </a:cubicBezTo>
                  <a:cubicBezTo>
                    <a:pt x="4033438" y="2606567"/>
                    <a:pt x="4038581" y="2602966"/>
                    <a:pt x="4043210" y="2597235"/>
                  </a:cubicBezTo>
                  <a:close/>
                  <a:moveTo>
                    <a:pt x="3347617" y="2519941"/>
                  </a:moveTo>
                  <a:lnTo>
                    <a:pt x="3345464" y="2520020"/>
                  </a:lnTo>
                  <a:cubicBezTo>
                    <a:pt x="3343614" y="2520433"/>
                    <a:pt x="3340479" y="2522660"/>
                    <a:pt x="3339671" y="2523613"/>
                  </a:cubicBezTo>
                  <a:cubicBezTo>
                    <a:pt x="3338863" y="2524566"/>
                    <a:pt x="3339800" y="2525572"/>
                    <a:pt x="3340615" y="2525737"/>
                  </a:cubicBezTo>
                  <a:cubicBezTo>
                    <a:pt x="3341431" y="2525901"/>
                    <a:pt x="3343352" y="2524449"/>
                    <a:pt x="3344566" y="2524601"/>
                  </a:cubicBezTo>
                  <a:cubicBezTo>
                    <a:pt x="3345780" y="2524753"/>
                    <a:pt x="3347169" y="2525493"/>
                    <a:pt x="3347534" y="2526102"/>
                  </a:cubicBezTo>
                  <a:cubicBezTo>
                    <a:pt x="3347899" y="2526710"/>
                    <a:pt x="3347516" y="2527678"/>
                    <a:pt x="3346756" y="2528251"/>
                  </a:cubicBezTo>
                  <a:cubicBezTo>
                    <a:pt x="3345996" y="2528825"/>
                    <a:pt x="3342851" y="2529145"/>
                    <a:pt x="3343340" y="2530091"/>
                  </a:cubicBezTo>
                  <a:cubicBezTo>
                    <a:pt x="3343829" y="2531037"/>
                    <a:pt x="3348824" y="2532242"/>
                    <a:pt x="3349689" y="2533929"/>
                  </a:cubicBezTo>
                  <a:cubicBezTo>
                    <a:pt x="3350554" y="2535617"/>
                    <a:pt x="3349847" y="2538785"/>
                    <a:pt x="3348532" y="2540216"/>
                  </a:cubicBezTo>
                  <a:cubicBezTo>
                    <a:pt x="3347216" y="2541646"/>
                    <a:pt x="3343762" y="2540561"/>
                    <a:pt x="3341795" y="2542513"/>
                  </a:cubicBezTo>
                  <a:cubicBezTo>
                    <a:pt x="3339829" y="2544465"/>
                    <a:pt x="3336742" y="2548839"/>
                    <a:pt x="3336733" y="2551930"/>
                  </a:cubicBezTo>
                  <a:cubicBezTo>
                    <a:pt x="3336724" y="2555021"/>
                    <a:pt x="3339241" y="2559965"/>
                    <a:pt x="3341742" y="2561057"/>
                  </a:cubicBezTo>
                  <a:cubicBezTo>
                    <a:pt x="3344242" y="2562150"/>
                    <a:pt x="3349387" y="2560691"/>
                    <a:pt x="3351737" y="2558484"/>
                  </a:cubicBezTo>
                  <a:cubicBezTo>
                    <a:pt x="3354088" y="2556276"/>
                    <a:pt x="3355755" y="2550593"/>
                    <a:pt x="3355847" y="2547811"/>
                  </a:cubicBezTo>
                  <a:cubicBezTo>
                    <a:pt x="3355938" y="2545030"/>
                    <a:pt x="3352189" y="2543784"/>
                    <a:pt x="3352285" y="2541796"/>
                  </a:cubicBezTo>
                  <a:cubicBezTo>
                    <a:pt x="3352381" y="2539808"/>
                    <a:pt x="3354616" y="2536237"/>
                    <a:pt x="3356426" y="2535884"/>
                  </a:cubicBezTo>
                  <a:cubicBezTo>
                    <a:pt x="3358235" y="2535530"/>
                    <a:pt x="3362439" y="2537993"/>
                    <a:pt x="3363322" y="2537847"/>
                  </a:cubicBezTo>
                  <a:cubicBezTo>
                    <a:pt x="3364205" y="2537700"/>
                    <a:pt x="3362041" y="2535864"/>
                    <a:pt x="3361722" y="2535004"/>
                  </a:cubicBezTo>
                  <a:cubicBezTo>
                    <a:pt x="3361404" y="2534144"/>
                    <a:pt x="3361708" y="2532756"/>
                    <a:pt x="3362325" y="2532322"/>
                  </a:cubicBezTo>
                  <a:cubicBezTo>
                    <a:pt x="3362942" y="2531887"/>
                    <a:pt x="3364612" y="2531829"/>
                    <a:pt x="3365424" y="2532397"/>
                  </a:cubicBezTo>
                  <a:cubicBezTo>
                    <a:pt x="3366236" y="2532966"/>
                    <a:pt x="3366577" y="2534965"/>
                    <a:pt x="3367198" y="2535734"/>
                  </a:cubicBezTo>
                  <a:cubicBezTo>
                    <a:pt x="3367818" y="2536503"/>
                    <a:pt x="3369116" y="2537558"/>
                    <a:pt x="3369511" y="2536645"/>
                  </a:cubicBezTo>
                  <a:cubicBezTo>
                    <a:pt x="3369906" y="2535733"/>
                    <a:pt x="3369935" y="2531687"/>
                    <a:pt x="3369570" y="2530259"/>
                  </a:cubicBezTo>
                  <a:cubicBezTo>
                    <a:pt x="3369205" y="2528830"/>
                    <a:pt x="3368629" y="2528865"/>
                    <a:pt x="3365496" y="2527344"/>
                  </a:cubicBezTo>
                  <a:cubicBezTo>
                    <a:pt x="3362363" y="2525823"/>
                    <a:pt x="3353958" y="2522415"/>
                    <a:pt x="3350772" y="2521133"/>
                  </a:cubicBezTo>
                  <a:cubicBezTo>
                    <a:pt x="3349178" y="2520493"/>
                    <a:pt x="3348314" y="2520111"/>
                    <a:pt x="3347617" y="2519941"/>
                  </a:cubicBezTo>
                  <a:close/>
                  <a:moveTo>
                    <a:pt x="3369632" y="2513979"/>
                  </a:moveTo>
                  <a:cubicBezTo>
                    <a:pt x="3367769" y="2517635"/>
                    <a:pt x="3370144" y="2521258"/>
                    <a:pt x="3371497" y="2523360"/>
                  </a:cubicBezTo>
                  <a:cubicBezTo>
                    <a:pt x="3372849" y="2525463"/>
                    <a:pt x="3374990" y="2527007"/>
                    <a:pt x="3377748" y="2526596"/>
                  </a:cubicBezTo>
                  <a:cubicBezTo>
                    <a:pt x="3380506" y="2526184"/>
                    <a:pt x="3379658" y="2524426"/>
                    <a:pt x="3388043" y="2520890"/>
                  </a:cubicBezTo>
                  <a:cubicBezTo>
                    <a:pt x="3379090" y="2519849"/>
                    <a:pt x="3372107" y="2512887"/>
                    <a:pt x="3369632" y="2513979"/>
                  </a:cubicBezTo>
                  <a:close/>
                  <a:moveTo>
                    <a:pt x="3340319" y="2497353"/>
                  </a:moveTo>
                  <a:cubicBezTo>
                    <a:pt x="3343646" y="2505823"/>
                    <a:pt x="3341185" y="2505572"/>
                    <a:pt x="3342449" y="2508185"/>
                  </a:cubicBezTo>
                  <a:cubicBezTo>
                    <a:pt x="3343712" y="2510798"/>
                    <a:pt x="3345613" y="2513222"/>
                    <a:pt x="3347900" y="2513031"/>
                  </a:cubicBezTo>
                  <a:cubicBezTo>
                    <a:pt x="3350187" y="2512842"/>
                    <a:pt x="3354857" y="2510932"/>
                    <a:pt x="3356171" y="2507044"/>
                  </a:cubicBezTo>
                  <a:cubicBezTo>
                    <a:pt x="3355224" y="2504511"/>
                    <a:pt x="3347318" y="2503032"/>
                    <a:pt x="3340319" y="2497353"/>
                  </a:cubicBezTo>
                  <a:close/>
                  <a:moveTo>
                    <a:pt x="3857086" y="2456129"/>
                  </a:moveTo>
                  <a:lnTo>
                    <a:pt x="3859792" y="2460755"/>
                  </a:lnTo>
                  <a:cubicBezTo>
                    <a:pt x="3864326" y="2469512"/>
                    <a:pt x="3867285" y="2479109"/>
                    <a:pt x="3866645" y="2490625"/>
                  </a:cubicBezTo>
                  <a:cubicBezTo>
                    <a:pt x="3855840" y="2490127"/>
                    <a:pt x="3847594" y="2486937"/>
                    <a:pt x="3841060" y="2482361"/>
                  </a:cubicBezTo>
                  <a:lnTo>
                    <a:pt x="3835750" y="2477593"/>
                  </a:lnTo>
                  <a:lnTo>
                    <a:pt x="3835750" y="2724382"/>
                  </a:lnTo>
                  <a:lnTo>
                    <a:pt x="3836083" y="2724284"/>
                  </a:lnTo>
                  <a:cubicBezTo>
                    <a:pt x="3854665" y="2721873"/>
                    <a:pt x="3879588" y="2735121"/>
                    <a:pt x="3855093" y="2766852"/>
                  </a:cubicBezTo>
                  <a:cubicBezTo>
                    <a:pt x="3866868" y="2768189"/>
                    <a:pt x="3876170" y="2769694"/>
                    <a:pt x="3891384" y="2782113"/>
                  </a:cubicBezTo>
                  <a:cubicBezTo>
                    <a:pt x="3872174" y="2799532"/>
                    <a:pt x="3867081" y="2797476"/>
                    <a:pt x="3855515" y="2800376"/>
                  </a:cubicBezTo>
                  <a:cubicBezTo>
                    <a:pt x="3875064" y="2824279"/>
                    <a:pt x="3860432" y="2843043"/>
                    <a:pt x="3841929" y="2842221"/>
                  </a:cubicBezTo>
                  <a:lnTo>
                    <a:pt x="3835750" y="2840839"/>
                  </a:lnTo>
                  <a:lnTo>
                    <a:pt x="3835750" y="3132248"/>
                  </a:lnTo>
                  <a:lnTo>
                    <a:pt x="3840754" y="3128117"/>
                  </a:lnTo>
                  <a:cubicBezTo>
                    <a:pt x="3847658" y="3123177"/>
                    <a:pt x="3856370" y="3119555"/>
                    <a:pt x="3870197" y="3119347"/>
                  </a:cubicBezTo>
                  <a:cubicBezTo>
                    <a:pt x="3870019" y="3135697"/>
                    <a:pt x="3865138" y="3145731"/>
                    <a:pt x="3858987" y="3152982"/>
                  </a:cubicBezTo>
                  <a:lnTo>
                    <a:pt x="3857070" y="3154901"/>
                  </a:lnTo>
                  <a:lnTo>
                    <a:pt x="4038150" y="3154901"/>
                  </a:lnTo>
                  <a:lnTo>
                    <a:pt x="4037972" y="3146484"/>
                  </a:lnTo>
                  <a:cubicBezTo>
                    <a:pt x="4039852" y="3130457"/>
                    <a:pt x="4052995" y="3116112"/>
                    <a:pt x="4080094" y="3135645"/>
                  </a:cubicBezTo>
                  <a:cubicBezTo>
                    <a:pt x="4081043" y="3123832"/>
                    <a:pt x="4083124" y="3115808"/>
                    <a:pt x="4095036" y="3100195"/>
                  </a:cubicBezTo>
                  <a:cubicBezTo>
                    <a:pt x="4113077" y="3118822"/>
                    <a:pt x="4110308" y="3124420"/>
                    <a:pt x="4113586" y="3135885"/>
                  </a:cubicBezTo>
                  <a:cubicBezTo>
                    <a:pt x="4136834" y="3115561"/>
                    <a:pt x="4155324" y="3132048"/>
                    <a:pt x="4156227" y="3152552"/>
                  </a:cubicBezTo>
                  <a:lnTo>
                    <a:pt x="4155985" y="3154901"/>
                  </a:lnTo>
                  <a:lnTo>
                    <a:pt x="4366354" y="3154901"/>
                  </a:lnTo>
                  <a:lnTo>
                    <a:pt x="4365331" y="3153795"/>
                  </a:lnTo>
                  <a:cubicBezTo>
                    <a:pt x="4357368" y="3144995"/>
                    <a:pt x="4350460" y="3134902"/>
                    <a:pt x="4349501" y="3116489"/>
                  </a:cubicBezTo>
                  <a:cubicBezTo>
                    <a:pt x="4360398" y="3116204"/>
                    <a:pt x="4368622" y="3118360"/>
                    <a:pt x="4375154" y="3121778"/>
                  </a:cubicBezTo>
                  <a:lnTo>
                    <a:pt x="4380534" y="3125462"/>
                  </a:lnTo>
                  <a:lnTo>
                    <a:pt x="4377566" y="3101643"/>
                  </a:lnTo>
                  <a:cubicBezTo>
                    <a:pt x="4361833" y="2997941"/>
                    <a:pt x="4313113" y="2881058"/>
                    <a:pt x="4259109" y="2791347"/>
                  </a:cubicBezTo>
                  <a:lnTo>
                    <a:pt x="4254512" y="2783943"/>
                  </a:lnTo>
                  <a:lnTo>
                    <a:pt x="4243747" y="2785882"/>
                  </a:lnTo>
                  <a:cubicBezTo>
                    <a:pt x="4229107" y="2786135"/>
                    <a:pt x="4216231" y="2776592"/>
                    <a:pt x="4224926" y="2754329"/>
                  </a:cubicBezTo>
                  <a:cubicBezTo>
                    <a:pt x="4215190" y="2761086"/>
                    <a:pt x="4202353" y="2763881"/>
                    <a:pt x="4182727" y="2764571"/>
                  </a:cubicBezTo>
                  <a:cubicBezTo>
                    <a:pt x="4185690" y="2738810"/>
                    <a:pt x="4195724" y="2739203"/>
                    <a:pt x="4202510" y="2729398"/>
                  </a:cubicBezTo>
                  <a:cubicBezTo>
                    <a:pt x="4172053" y="2724310"/>
                    <a:pt x="4170687" y="2700555"/>
                    <a:pt x="4185142" y="2688976"/>
                  </a:cubicBezTo>
                  <a:lnTo>
                    <a:pt x="4186133" y="2688435"/>
                  </a:lnTo>
                  <a:lnTo>
                    <a:pt x="4183215" y="2684824"/>
                  </a:lnTo>
                  <a:cubicBezTo>
                    <a:pt x="4118655" y="2606938"/>
                    <a:pt x="4012664" y="2505869"/>
                    <a:pt x="3871267" y="2460158"/>
                  </a:cubicBezTo>
                  <a:close/>
                  <a:moveTo>
                    <a:pt x="3572013" y="2388308"/>
                  </a:moveTo>
                  <a:cubicBezTo>
                    <a:pt x="3580445" y="2387210"/>
                    <a:pt x="3588940" y="2387112"/>
                    <a:pt x="3595528" y="2388980"/>
                  </a:cubicBezTo>
                  <a:cubicBezTo>
                    <a:pt x="3583167" y="2392177"/>
                    <a:pt x="3576063" y="2395693"/>
                    <a:pt x="3566644" y="2401539"/>
                  </a:cubicBezTo>
                  <a:cubicBezTo>
                    <a:pt x="3557224" y="2407386"/>
                    <a:pt x="3546907" y="2417480"/>
                    <a:pt x="3539012" y="2424059"/>
                  </a:cubicBezTo>
                  <a:cubicBezTo>
                    <a:pt x="3531117" y="2430638"/>
                    <a:pt x="3525898" y="2435943"/>
                    <a:pt x="3519275" y="2441011"/>
                  </a:cubicBezTo>
                  <a:cubicBezTo>
                    <a:pt x="3512651" y="2446080"/>
                    <a:pt x="3506177" y="2450806"/>
                    <a:pt x="3499269" y="2454469"/>
                  </a:cubicBezTo>
                  <a:cubicBezTo>
                    <a:pt x="3492361" y="2458133"/>
                    <a:pt x="3486499" y="2460960"/>
                    <a:pt x="3477827" y="2462993"/>
                  </a:cubicBezTo>
                  <a:cubicBezTo>
                    <a:pt x="3469154" y="2465027"/>
                    <a:pt x="3454844" y="2468755"/>
                    <a:pt x="3447234" y="2466668"/>
                  </a:cubicBezTo>
                  <a:cubicBezTo>
                    <a:pt x="3441505" y="2472377"/>
                    <a:pt x="3435915" y="2479900"/>
                    <a:pt x="3435391" y="2485417"/>
                  </a:cubicBezTo>
                  <a:cubicBezTo>
                    <a:pt x="3434868" y="2490935"/>
                    <a:pt x="3437678" y="2496485"/>
                    <a:pt x="3444093" y="2499774"/>
                  </a:cubicBezTo>
                  <a:cubicBezTo>
                    <a:pt x="3450507" y="2503063"/>
                    <a:pt x="3463322" y="2503599"/>
                    <a:pt x="3473879" y="2505154"/>
                  </a:cubicBezTo>
                  <a:cubicBezTo>
                    <a:pt x="3484436" y="2506708"/>
                    <a:pt x="3496248" y="2508114"/>
                    <a:pt x="3507432" y="2509101"/>
                  </a:cubicBezTo>
                  <a:cubicBezTo>
                    <a:pt x="3518617" y="2510088"/>
                    <a:pt x="3529637" y="2509414"/>
                    <a:pt x="3540985" y="2511074"/>
                  </a:cubicBezTo>
                  <a:cubicBezTo>
                    <a:pt x="3552334" y="2512734"/>
                    <a:pt x="3566476" y="2515443"/>
                    <a:pt x="3575522" y="2519061"/>
                  </a:cubicBezTo>
                  <a:cubicBezTo>
                    <a:pt x="3584568" y="2522679"/>
                    <a:pt x="3590657" y="2527208"/>
                    <a:pt x="3595263" y="2532784"/>
                  </a:cubicBezTo>
                  <a:cubicBezTo>
                    <a:pt x="3599869" y="2538361"/>
                    <a:pt x="3603322" y="2546106"/>
                    <a:pt x="3603158" y="2552520"/>
                  </a:cubicBezTo>
                  <a:cubicBezTo>
                    <a:pt x="3602993" y="2558934"/>
                    <a:pt x="3600398" y="2565550"/>
                    <a:pt x="3594276" y="2571269"/>
                  </a:cubicBezTo>
                  <a:cubicBezTo>
                    <a:pt x="3588154" y="2576989"/>
                    <a:pt x="3580083" y="2583119"/>
                    <a:pt x="3566424" y="2586838"/>
                  </a:cubicBezTo>
                  <a:cubicBezTo>
                    <a:pt x="3552766" y="2590557"/>
                    <a:pt x="3515041" y="2591925"/>
                    <a:pt x="3512324" y="2593584"/>
                  </a:cubicBezTo>
                  <a:cubicBezTo>
                    <a:pt x="3521469" y="2595285"/>
                    <a:pt x="3534498" y="2598537"/>
                    <a:pt x="3542089" y="2600236"/>
                  </a:cubicBezTo>
                  <a:cubicBezTo>
                    <a:pt x="3549680" y="2601935"/>
                    <a:pt x="3552634" y="2603178"/>
                    <a:pt x="3557870" y="2603778"/>
                  </a:cubicBezTo>
                  <a:cubicBezTo>
                    <a:pt x="3563107" y="2604378"/>
                    <a:pt x="3569904" y="2602281"/>
                    <a:pt x="3573510" y="2603834"/>
                  </a:cubicBezTo>
                  <a:cubicBezTo>
                    <a:pt x="3577116" y="2605387"/>
                    <a:pt x="3573405" y="2610474"/>
                    <a:pt x="3579505" y="2613097"/>
                  </a:cubicBezTo>
                  <a:cubicBezTo>
                    <a:pt x="3585605" y="2615720"/>
                    <a:pt x="3586084" y="2611485"/>
                    <a:pt x="3591008" y="2608428"/>
                  </a:cubicBezTo>
                  <a:cubicBezTo>
                    <a:pt x="3591422" y="2619168"/>
                    <a:pt x="3586676" y="2618530"/>
                    <a:pt x="3585967" y="2622085"/>
                  </a:cubicBezTo>
                  <a:cubicBezTo>
                    <a:pt x="3585258" y="2625640"/>
                    <a:pt x="3586215" y="2626277"/>
                    <a:pt x="3586753" y="2629756"/>
                  </a:cubicBezTo>
                  <a:cubicBezTo>
                    <a:pt x="3587291" y="2633234"/>
                    <a:pt x="3585484" y="2634881"/>
                    <a:pt x="3593968" y="2636589"/>
                  </a:cubicBezTo>
                  <a:cubicBezTo>
                    <a:pt x="3589453" y="2642808"/>
                    <a:pt x="3586538" y="2637356"/>
                    <a:pt x="3585925" y="2639740"/>
                  </a:cubicBezTo>
                  <a:cubicBezTo>
                    <a:pt x="3585311" y="2642124"/>
                    <a:pt x="3592101" y="2644813"/>
                    <a:pt x="3590286" y="2650893"/>
                  </a:cubicBezTo>
                  <a:cubicBezTo>
                    <a:pt x="3588472" y="2656973"/>
                    <a:pt x="3585034" y="2656568"/>
                    <a:pt x="3582996" y="2658713"/>
                  </a:cubicBezTo>
                  <a:cubicBezTo>
                    <a:pt x="3580959" y="2660858"/>
                    <a:pt x="3577480" y="2660867"/>
                    <a:pt x="3578062" y="2663763"/>
                  </a:cubicBezTo>
                  <a:cubicBezTo>
                    <a:pt x="3578644" y="2666660"/>
                    <a:pt x="3586088" y="2671938"/>
                    <a:pt x="3586488" y="2676094"/>
                  </a:cubicBezTo>
                  <a:cubicBezTo>
                    <a:pt x="3586887" y="2680250"/>
                    <a:pt x="3583270" y="2685924"/>
                    <a:pt x="3580460" y="2688699"/>
                  </a:cubicBezTo>
                  <a:cubicBezTo>
                    <a:pt x="3580607" y="2692280"/>
                    <a:pt x="3582935" y="2690337"/>
                    <a:pt x="3588443" y="2693279"/>
                  </a:cubicBezTo>
                  <a:cubicBezTo>
                    <a:pt x="3579168" y="2693803"/>
                    <a:pt x="3574793" y="2693350"/>
                    <a:pt x="3573191" y="2688614"/>
                  </a:cubicBezTo>
                  <a:cubicBezTo>
                    <a:pt x="3569438" y="2686298"/>
                    <a:pt x="3565988" y="2686596"/>
                    <a:pt x="3564851" y="2683680"/>
                  </a:cubicBezTo>
                  <a:cubicBezTo>
                    <a:pt x="3563714" y="2680765"/>
                    <a:pt x="3566981" y="2671929"/>
                    <a:pt x="3566367" y="2671121"/>
                  </a:cubicBezTo>
                  <a:cubicBezTo>
                    <a:pt x="3565754" y="2670312"/>
                    <a:pt x="3562602" y="2676395"/>
                    <a:pt x="3561168" y="2678831"/>
                  </a:cubicBezTo>
                  <a:cubicBezTo>
                    <a:pt x="3559734" y="2681267"/>
                    <a:pt x="3559900" y="2684587"/>
                    <a:pt x="3557762" y="2685738"/>
                  </a:cubicBezTo>
                  <a:cubicBezTo>
                    <a:pt x="3555624" y="2686890"/>
                    <a:pt x="3553538" y="2683541"/>
                    <a:pt x="3552640" y="2685201"/>
                  </a:cubicBezTo>
                  <a:cubicBezTo>
                    <a:pt x="3551741" y="2686860"/>
                    <a:pt x="3549549" y="2690229"/>
                    <a:pt x="3552371" y="2695695"/>
                  </a:cubicBezTo>
                  <a:cubicBezTo>
                    <a:pt x="3547129" y="2692559"/>
                    <a:pt x="3541685" y="2690080"/>
                    <a:pt x="3543766" y="2682513"/>
                  </a:cubicBezTo>
                  <a:cubicBezTo>
                    <a:pt x="3539396" y="2681397"/>
                    <a:pt x="3536069" y="2683416"/>
                    <a:pt x="3537442" y="2677709"/>
                  </a:cubicBezTo>
                  <a:cubicBezTo>
                    <a:pt x="3537494" y="2676259"/>
                    <a:pt x="3541081" y="2672039"/>
                    <a:pt x="3546358" y="2666010"/>
                  </a:cubicBezTo>
                  <a:cubicBezTo>
                    <a:pt x="3526905" y="2673152"/>
                    <a:pt x="3529400" y="2659247"/>
                    <a:pt x="3530933" y="2656587"/>
                  </a:cubicBezTo>
                  <a:cubicBezTo>
                    <a:pt x="3525673" y="2660559"/>
                    <a:pt x="3527121" y="2658357"/>
                    <a:pt x="3518460" y="2662954"/>
                  </a:cubicBezTo>
                  <a:cubicBezTo>
                    <a:pt x="3519207" y="2657605"/>
                    <a:pt x="3525164" y="2649946"/>
                    <a:pt x="3530575" y="2650302"/>
                  </a:cubicBezTo>
                  <a:cubicBezTo>
                    <a:pt x="3534105" y="2647701"/>
                    <a:pt x="3534182" y="2647211"/>
                    <a:pt x="3538563" y="2646808"/>
                  </a:cubicBezTo>
                  <a:cubicBezTo>
                    <a:pt x="3542943" y="2646405"/>
                    <a:pt x="3553646" y="2649767"/>
                    <a:pt x="3556860" y="2647883"/>
                  </a:cubicBezTo>
                  <a:cubicBezTo>
                    <a:pt x="3560074" y="2645998"/>
                    <a:pt x="3557517" y="2639582"/>
                    <a:pt x="3557847" y="2635500"/>
                  </a:cubicBezTo>
                  <a:cubicBezTo>
                    <a:pt x="3558176" y="2631418"/>
                    <a:pt x="3560740" y="2625881"/>
                    <a:pt x="3558837" y="2623393"/>
                  </a:cubicBezTo>
                  <a:cubicBezTo>
                    <a:pt x="3556935" y="2620905"/>
                    <a:pt x="3551710" y="2620708"/>
                    <a:pt x="3546432" y="2620573"/>
                  </a:cubicBezTo>
                  <a:cubicBezTo>
                    <a:pt x="3541154" y="2620438"/>
                    <a:pt x="3530575" y="2620524"/>
                    <a:pt x="3527169" y="2622583"/>
                  </a:cubicBezTo>
                  <a:cubicBezTo>
                    <a:pt x="3523764" y="2624642"/>
                    <a:pt x="3520589" y="2626133"/>
                    <a:pt x="3526000" y="2632926"/>
                  </a:cubicBezTo>
                  <a:cubicBezTo>
                    <a:pt x="3517592" y="2633321"/>
                    <a:pt x="3515186" y="2634741"/>
                    <a:pt x="3508966" y="2634169"/>
                  </a:cubicBezTo>
                  <a:cubicBezTo>
                    <a:pt x="3502746" y="2633596"/>
                    <a:pt x="3492970" y="2630764"/>
                    <a:pt x="3488682" y="2629491"/>
                  </a:cubicBezTo>
                  <a:cubicBezTo>
                    <a:pt x="3484394" y="2628217"/>
                    <a:pt x="3485681" y="2627083"/>
                    <a:pt x="3483237" y="2626528"/>
                  </a:cubicBezTo>
                  <a:cubicBezTo>
                    <a:pt x="3485401" y="2632371"/>
                    <a:pt x="3482901" y="2637165"/>
                    <a:pt x="3484771" y="2641515"/>
                  </a:cubicBezTo>
                  <a:cubicBezTo>
                    <a:pt x="3489968" y="2643561"/>
                    <a:pt x="3492752" y="2647989"/>
                    <a:pt x="3494458" y="2652625"/>
                  </a:cubicBezTo>
                  <a:cubicBezTo>
                    <a:pt x="3496163" y="2657261"/>
                    <a:pt x="3497772" y="2666143"/>
                    <a:pt x="3495006" y="2669329"/>
                  </a:cubicBezTo>
                  <a:cubicBezTo>
                    <a:pt x="3492240" y="2672515"/>
                    <a:pt x="3482931" y="2671570"/>
                    <a:pt x="3477863" y="2671741"/>
                  </a:cubicBezTo>
                  <a:cubicBezTo>
                    <a:pt x="3472795" y="2671912"/>
                    <a:pt x="3467678" y="2669451"/>
                    <a:pt x="3464596" y="2670353"/>
                  </a:cubicBezTo>
                  <a:cubicBezTo>
                    <a:pt x="3461514" y="2671254"/>
                    <a:pt x="3460453" y="2675079"/>
                    <a:pt x="3459369" y="2677150"/>
                  </a:cubicBezTo>
                  <a:cubicBezTo>
                    <a:pt x="3458284" y="2679221"/>
                    <a:pt x="3460069" y="2681176"/>
                    <a:pt x="3458089" y="2682778"/>
                  </a:cubicBezTo>
                  <a:cubicBezTo>
                    <a:pt x="3456109" y="2684380"/>
                    <a:pt x="3450463" y="2687268"/>
                    <a:pt x="3447490" y="2686762"/>
                  </a:cubicBezTo>
                  <a:cubicBezTo>
                    <a:pt x="3445010" y="2685927"/>
                    <a:pt x="3442908" y="2680639"/>
                    <a:pt x="3440252" y="2679744"/>
                  </a:cubicBezTo>
                  <a:cubicBezTo>
                    <a:pt x="3437852" y="2680896"/>
                    <a:pt x="3436494" y="2680501"/>
                    <a:pt x="3431297" y="2680366"/>
                  </a:cubicBezTo>
                  <a:cubicBezTo>
                    <a:pt x="3434289" y="2685094"/>
                    <a:pt x="3430214" y="2688590"/>
                    <a:pt x="3427497" y="2689686"/>
                  </a:cubicBezTo>
                  <a:cubicBezTo>
                    <a:pt x="3427850" y="2692061"/>
                    <a:pt x="3428975" y="2692389"/>
                    <a:pt x="3434697" y="2694620"/>
                  </a:cubicBezTo>
                  <a:cubicBezTo>
                    <a:pt x="3424297" y="2698897"/>
                    <a:pt x="3416347" y="2692281"/>
                    <a:pt x="3417299" y="2687712"/>
                  </a:cubicBezTo>
                  <a:cubicBezTo>
                    <a:pt x="3416970" y="2685190"/>
                    <a:pt x="3418047" y="2685010"/>
                    <a:pt x="3415837" y="2682815"/>
                  </a:cubicBezTo>
                  <a:cubicBezTo>
                    <a:pt x="3417465" y="2680620"/>
                    <a:pt x="3417613" y="2673305"/>
                    <a:pt x="3413251" y="2680684"/>
                  </a:cubicBezTo>
                  <a:cubicBezTo>
                    <a:pt x="3407609" y="2677315"/>
                    <a:pt x="3407115" y="2681449"/>
                    <a:pt x="3407065" y="2682303"/>
                  </a:cubicBezTo>
                  <a:cubicBezTo>
                    <a:pt x="3407015" y="2683158"/>
                    <a:pt x="3408314" y="2684232"/>
                    <a:pt x="3412951" y="2685810"/>
                  </a:cubicBezTo>
                  <a:cubicBezTo>
                    <a:pt x="3407864" y="2686876"/>
                    <a:pt x="3399803" y="2686512"/>
                    <a:pt x="3400851" y="2681791"/>
                  </a:cubicBezTo>
                  <a:cubicBezTo>
                    <a:pt x="3397038" y="2675791"/>
                    <a:pt x="3396118" y="2673069"/>
                    <a:pt x="3395954" y="2670023"/>
                  </a:cubicBezTo>
                  <a:cubicBezTo>
                    <a:pt x="3395790" y="2666978"/>
                    <a:pt x="3397483" y="2664815"/>
                    <a:pt x="3399865" y="2663517"/>
                  </a:cubicBezTo>
                  <a:cubicBezTo>
                    <a:pt x="3402246" y="2662219"/>
                    <a:pt x="3407979" y="2663029"/>
                    <a:pt x="3410245" y="2662237"/>
                  </a:cubicBezTo>
                  <a:cubicBezTo>
                    <a:pt x="3412511" y="2661445"/>
                    <a:pt x="3414369" y="2659125"/>
                    <a:pt x="3413462" y="2658765"/>
                  </a:cubicBezTo>
                  <a:cubicBezTo>
                    <a:pt x="3412554" y="2658406"/>
                    <a:pt x="3407199" y="2660429"/>
                    <a:pt x="3404799" y="2660082"/>
                  </a:cubicBezTo>
                  <a:cubicBezTo>
                    <a:pt x="3402399" y="2659735"/>
                    <a:pt x="3399943" y="2658224"/>
                    <a:pt x="3399060" y="2656683"/>
                  </a:cubicBezTo>
                  <a:cubicBezTo>
                    <a:pt x="3398177" y="2655142"/>
                    <a:pt x="3401638" y="2650998"/>
                    <a:pt x="3399500" y="2650834"/>
                  </a:cubicBezTo>
                  <a:cubicBezTo>
                    <a:pt x="3397362" y="2650669"/>
                    <a:pt x="3396083" y="2651473"/>
                    <a:pt x="3388022" y="2656464"/>
                  </a:cubicBezTo>
                  <a:cubicBezTo>
                    <a:pt x="3389716" y="2652169"/>
                    <a:pt x="3390889" y="2643106"/>
                    <a:pt x="3403007" y="2642211"/>
                  </a:cubicBezTo>
                  <a:cubicBezTo>
                    <a:pt x="3406425" y="2637221"/>
                    <a:pt x="3411920" y="2637970"/>
                    <a:pt x="3415179" y="2638810"/>
                  </a:cubicBezTo>
                  <a:cubicBezTo>
                    <a:pt x="3418438" y="2639650"/>
                    <a:pt x="3419925" y="2644177"/>
                    <a:pt x="3422562" y="2647253"/>
                  </a:cubicBezTo>
                  <a:cubicBezTo>
                    <a:pt x="3425200" y="2650329"/>
                    <a:pt x="3427509" y="2656194"/>
                    <a:pt x="3431006" y="2657266"/>
                  </a:cubicBezTo>
                  <a:cubicBezTo>
                    <a:pt x="3434503" y="2658339"/>
                    <a:pt x="3439839" y="2654599"/>
                    <a:pt x="3443542" y="2653686"/>
                  </a:cubicBezTo>
                  <a:cubicBezTo>
                    <a:pt x="3447246" y="2652772"/>
                    <a:pt x="3448317" y="2653114"/>
                    <a:pt x="3453229" y="2651786"/>
                  </a:cubicBezTo>
                  <a:cubicBezTo>
                    <a:pt x="3448927" y="2646619"/>
                    <a:pt x="3446466" y="2646631"/>
                    <a:pt x="3443579" y="2645206"/>
                  </a:cubicBezTo>
                  <a:cubicBezTo>
                    <a:pt x="3440692" y="2643780"/>
                    <a:pt x="3437950" y="2644255"/>
                    <a:pt x="3435903" y="2643232"/>
                  </a:cubicBezTo>
                  <a:cubicBezTo>
                    <a:pt x="3433857" y="2642209"/>
                    <a:pt x="3432529" y="2641314"/>
                    <a:pt x="3431298" y="2639066"/>
                  </a:cubicBezTo>
                  <a:cubicBezTo>
                    <a:pt x="3430068" y="2636818"/>
                    <a:pt x="3428612" y="2634065"/>
                    <a:pt x="3428520" y="2629747"/>
                  </a:cubicBezTo>
                  <a:cubicBezTo>
                    <a:pt x="3428429" y="2625428"/>
                    <a:pt x="3429671" y="2617521"/>
                    <a:pt x="3430750" y="2613153"/>
                  </a:cubicBezTo>
                  <a:cubicBezTo>
                    <a:pt x="3429014" y="2613903"/>
                    <a:pt x="3424377" y="2617734"/>
                    <a:pt x="3418615" y="2618636"/>
                  </a:cubicBezTo>
                  <a:cubicBezTo>
                    <a:pt x="3412852" y="2619537"/>
                    <a:pt x="3402833" y="2617856"/>
                    <a:pt x="3396175" y="2618562"/>
                  </a:cubicBezTo>
                  <a:cubicBezTo>
                    <a:pt x="3389516" y="2619268"/>
                    <a:pt x="3381937" y="2619084"/>
                    <a:pt x="3378665" y="2622874"/>
                  </a:cubicBezTo>
                  <a:cubicBezTo>
                    <a:pt x="3375394" y="2626663"/>
                    <a:pt x="3381053" y="2634821"/>
                    <a:pt x="3376545" y="2641298"/>
                  </a:cubicBezTo>
                  <a:cubicBezTo>
                    <a:pt x="3372036" y="2647774"/>
                    <a:pt x="3374668" y="2641150"/>
                    <a:pt x="3366969" y="2644841"/>
                  </a:cubicBezTo>
                  <a:cubicBezTo>
                    <a:pt x="3359269" y="2648532"/>
                    <a:pt x="3341647" y="2664455"/>
                    <a:pt x="3330346" y="2663443"/>
                  </a:cubicBezTo>
                  <a:cubicBezTo>
                    <a:pt x="3332097" y="2658848"/>
                    <a:pt x="3336616" y="2657067"/>
                    <a:pt x="3330639" y="2652588"/>
                  </a:cubicBezTo>
                  <a:cubicBezTo>
                    <a:pt x="3326965" y="2655788"/>
                    <a:pt x="3324676" y="2661624"/>
                    <a:pt x="3315981" y="2659095"/>
                  </a:cubicBezTo>
                  <a:cubicBezTo>
                    <a:pt x="3311894" y="2661172"/>
                    <a:pt x="3308903" y="2664267"/>
                    <a:pt x="3306113" y="2665052"/>
                  </a:cubicBezTo>
                  <a:cubicBezTo>
                    <a:pt x="3305370" y="2670188"/>
                    <a:pt x="3305217" y="2671843"/>
                    <a:pt x="3302311" y="2674554"/>
                  </a:cubicBezTo>
                  <a:cubicBezTo>
                    <a:pt x="3299405" y="2677265"/>
                    <a:pt x="3299187" y="2678562"/>
                    <a:pt x="3288677" y="2681316"/>
                  </a:cubicBezTo>
                  <a:cubicBezTo>
                    <a:pt x="3289171" y="2677161"/>
                    <a:pt x="3294789" y="2677212"/>
                    <a:pt x="3294272" y="2671886"/>
                  </a:cubicBezTo>
                  <a:cubicBezTo>
                    <a:pt x="3284031" y="2678077"/>
                    <a:pt x="3276832" y="2675052"/>
                    <a:pt x="3271757" y="2679048"/>
                  </a:cubicBezTo>
                  <a:cubicBezTo>
                    <a:pt x="3266682" y="2683044"/>
                    <a:pt x="3264468" y="2685481"/>
                    <a:pt x="3263823" y="2695862"/>
                  </a:cubicBezTo>
                  <a:cubicBezTo>
                    <a:pt x="3261388" y="2688586"/>
                    <a:pt x="3259666" y="2686289"/>
                    <a:pt x="3259703" y="2681452"/>
                  </a:cubicBezTo>
                  <a:cubicBezTo>
                    <a:pt x="3257436" y="2682757"/>
                    <a:pt x="3258799" y="2680308"/>
                    <a:pt x="3254319" y="2684752"/>
                  </a:cubicBezTo>
                  <a:cubicBezTo>
                    <a:pt x="3253167" y="2678703"/>
                    <a:pt x="3252755" y="2684813"/>
                    <a:pt x="3254321" y="2675868"/>
                  </a:cubicBezTo>
                  <a:cubicBezTo>
                    <a:pt x="3251281" y="2675625"/>
                    <a:pt x="3238723" y="2677582"/>
                    <a:pt x="3234800" y="2677150"/>
                  </a:cubicBezTo>
                  <a:cubicBezTo>
                    <a:pt x="3230876" y="2676718"/>
                    <a:pt x="3233175" y="2674524"/>
                    <a:pt x="3230782" y="2673274"/>
                  </a:cubicBezTo>
                  <a:cubicBezTo>
                    <a:pt x="3228645" y="2680470"/>
                    <a:pt x="3219398" y="2686963"/>
                    <a:pt x="3217625" y="2686799"/>
                  </a:cubicBezTo>
                  <a:cubicBezTo>
                    <a:pt x="3215852" y="2686635"/>
                    <a:pt x="3223473" y="2679946"/>
                    <a:pt x="3220146" y="2672288"/>
                  </a:cubicBezTo>
                  <a:cubicBezTo>
                    <a:pt x="3218866" y="2671795"/>
                    <a:pt x="3215534" y="2679137"/>
                    <a:pt x="3213019" y="2677699"/>
                  </a:cubicBezTo>
                  <a:cubicBezTo>
                    <a:pt x="3213830" y="2671398"/>
                    <a:pt x="3211106" y="2669114"/>
                    <a:pt x="3208121" y="2667243"/>
                  </a:cubicBezTo>
                  <a:cubicBezTo>
                    <a:pt x="3209742" y="2676120"/>
                    <a:pt x="3198422" y="2681719"/>
                    <a:pt x="3194340" y="2682084"/>
                  </a:cubicBezTo>
                  <a:cubicBezTo>
                    <a:pt x="3190259" y="2682449"/>
                    <a:pt x="3187153" y="2674993"/>
                    <a:pt x="3183632" y="2669436"/>
                  </a:cubicBezTo>
                  <a:cubicBezTo>
                    <a:pt x="3179087" y="2670788"/>
                    <a:pt x="3182677" y="2677879"/>
                    <a:pt x="3177821" y="2682522"/>
                  </a:cubicBezTo>
                  <a:cubicBezTo>
                    <a:pt x="3172965" y="2687165"/>
                    <a:pt x="3170541" y="2681121"/>
                    <a:pt x="3169853" y="2683472"/>
                  </a:cubicBezTo>
                  <a:cubicBezTo>
                    <a:pt x="3169164" y="2685823"/>
                    <a:pt x="3169692" y="2691140"/>
                    <a:pt x="3173690" y="2696630"/>
                  </a:cubicBezTo>
                  <a:cubicBezTo>
                    <a:pt x="3155679" y="2690348"/>
                    <a:pt x="3164664" y="2683679"/>
                    <a:pt x="3161593" y="2679562"/>
                  </a:cubicBezTo>
                  <a:cubicBezTo>
                    <a:pt x="3158523" y="2675444"/>
                    <a:pt x="3154810" y="2675653"/>
                    <a:pt x="3155267" y="2671925"/>
                  </a:cubicBezTo>
                  <a:cubicBezTo>
                    <a:pt x="3155724" y="2668197"/>
                    <a:pt x="3166528" y="2661403"/>
                    <a:pt x="3164334" y="2657193"/>
                  </a:cubicBezTo>
                  <a:cubicBezTo>
                    <a:pt x="3161374" y="2658101"/>
                    <a:pt x="3157365" y="2662494"/>
                    <a:pt x="3154136" y="2663042"/>
                  </a:cubicBezTo>
                  <a:cubicBezTo>
                    <a:pt x="3150908" y="2663590"/>
                    <a:pt x="3146972" y="2662804"/>
                    <a:pt x="3144962" y="2660483"/>
                  </a:cubicBezTo>
                  <a:cubicBezTo>
                    <a:pt x="3142952" y="2658162"/>
                    <a:pt x="3144317" y="2650127"/>
                    <a:pt x="3142075" y="2649116"/>
                  </a:cubicBezTo>
                  <a:cubicBezTo>
                    <a:pt x="3139833" y="2648105"/>
                    <a:pt x="3139470" y="2647815"/>
                    <a:pt x="3132792" y="2656974"/>
                  </a:cubicBezTo>
                  <a:cubicBezTo>
                    <a:pt x="3127393" y="2644892"/>
                    <a:pt x="3144019" y="2639199"/>
                    <a:pt x="3149349" y="2642137"/>
                  </a:cubicBezTo>
                  <a:cubicBezTo>
                    <a:pt x="3154168" y="2638421"/>
                    <a:pt x="3154173" y="2637902"/>
                    <a:pt x="3158377" y="2638773"/>
                  </a:cubicBezTo>
                  <a:cubicBezTo>
                    <a:pt x="3162580" y="2639644"/>
                    <a:pt x="3166137" y="2654886"/>
                    <a:pt x="3174569" y="2647362"/>
                  </a:cubicBezTo>
                  <a:cubicBezTo>
                    <a:pt x="3172253" y="2642652"/>
                    <a:pt x="3162192" y="2641427"/>
                    <a:pt x="3160090" y="2638156"/>
                  </a:cubicBezTo>
                  <a:cubicBezTo>
                    <a:pt x="3157988" y="2634885"/>
                    <a:pt x="3157844" y="2631117"/>
                    <a:pt x="3161958" y="2627736"/>
                  </a:cubicBezTo>
                  <a:cubicBezTo>
                    <a:pt x="3160697" y="2624867"/>
                    <a:pt x="3160169" y="2623303"/>
                    <a:pt x="3152527" y="2620939"/>
                  </a:cubicBezTo>
                  <a:cubicBezTo>
                    <a:pt x="3163312" y="2616784"/>
                    <a:pt x="3165924" y="2622821"/>
                    <a:pt x="3170365" y="2623533"/>
                  </a:cubicBezTo>
                  <a:cubicBezTo>
                    <a:pt x="3174805" y="2624245"/>
                    <a:pt x="3175920" y="2621766"/>
                    <a:pt x="3179173" y="2625214"/>
                  </a:cubicBezTo>
                  <a:cubicBezTo>
                    <a:pt x="3182426" y="2628661"/>
                    <a:pt x="3184899" y="2641070"/>
                    <a:pt x="3189883" y="2644219"/>
                  </a:cubicBezTo>
                  <a:cubicBezTo>
                    <a:pt x="3194866" y="2647368"/>
                    <a:pt x="3202530" y="2645412"/>
                    <a:pt x="3209073" y="2644108"/>
                  </a:cubicBezTo>
                  <a:cubicBezTo>
                    <a:pt x="3215615" y="2642805"/>
                    <a:pt x="3221090" y="2637811"/>
                    <a:pt x="3229138" y="2636398"/>
                  </a:cubicBezTo>
                  <a:cubicBezTo>
                    <a:pt x="3237185" y="2634985"/>
                    <a:pt x="3249949" y="2636422"/>
                    <a:pt x="3257357" y="2635630"/>
                  </a:cubicBezTo>
                  <a:cubicBezTo>
                    <a:pt x="3264765" y="2634839"/>
                    <a:pt x="3267413" y="2633602"/>
                    <a:pt x="3273583" y="2631646"/>
                  </a:cubicBezTo>
                  <a:cubicBezTo>
                    <a:pt x="3279754" y="2629691"/>
                    <a:pt x="3291930" y="2626963"/>
                    <a:pt x="3294379" y="2623899"/>
                  </a:cubicBezTo>
                  <a:cubicBezTo>
                    <a:pt x="3291710" y="2619300"/>
                    <a:pt x="3289489" y="2618479"/>
                    <a:pt x="3287254" y="2615055"/>
                  </a:cubicBezTo>
                  <a:cubicBezTo>
                    <a:pt x="3285018" y="2611632"/>
                    <a:pt x="3282788" y="2604297"/>
                    <a:pt x="3280966" y="2603359"/>
                  </a:cubicBezTo>
                  <a:cubicBezTo>
                    <a:pt x="3279145" y="2602420"/>
                    <a:pt x="3278049" y="2598646"/>
                    <a:pt x="3276325" y="2609425"/>
                  </a:cubicBezTo>
                  <a:cubicBezTo>
                    <a:pt x="3268971" y="2608176"/>
                    <a:pt x="3271792" y="2599659"/>
                    <a:pt x="3270111" y="2598423"/>
                  </a:cubicBezTo>
                  <a:cubicBezTo>
                    <a:pt x="3268430" y="2597186"/>
                    <a:pt x="3267279" y="2596442"/>
                    <a:pt x="3266237" y="2602005"/>
                  </a:cubicBezTo>
                  <a:cubicBezTo>
                    <a:pt x="3260077" y="2599892"/>
                    <a:pt x="3263880" y="2595604"/>
                    <a:pt x="3260791" y="2594953"/>
                  </a:cubicBezTo>
                  <a:cubicBezTo>
                    <a:pt x="3257702" y="2594301"/>
                    <a:pt x="3251993" y="2598918"/>
                    <a:pt x="3247704" y="2598095"/>
                  </a:cubicBezTo>
                  <a:cubicBezTo>
                    <a:pt x="3243416" y="2597273"/>
                    <a:pt x="3236387" y="2593765"/>
                    <a:pt x="3235059" y="2590018"/>
                  </a:cubicBezTo>
                  <a:cubicBezTo>
                    <a:pt x="3233731" y="2586272"/>
                    <a:pt x="3232555" y="2582600"/>
                    <a:pt x="3239739" y="2575618"/>
                  </a:cubicBezTo>
                  <a:cubicBezTo>
                    <a:pt x="3239757" y="2582199"/>
                    <a:pt x="3242863" y="2585188"/>
                    <a:pt x="3245403" y="2586765"/>
                  </a:cubicBezTo>
                  <a:cubicBezTo>
                    <a:pt x="3247943" y="2588343"/>
                    <a:pt x="3252736" y="2586644"/>
                    <a:pt x="3254978" y="2585085"/>
                  </a:cubicBezTo>
                  <a:cubicBezTo>
                    <a:pt x="3257220" y="2583525"/>
                    <a:pt x="3259707" y="2580235"/>
                    <a:pt x="3258854" y="2577409"/>
                  </a:cubicBezTo>
                  <a:cubicBezTo>
                    <a:pt x="3258001" y="2574583"/>
                    <a:pt x="3249789" y="2573262"/>
                    <a:pt x="3249862" y="2568127"/>
                  </a:cubicBezTo>
                  <a:cubicBezTo>
                    <a:pt x="3249935" y="2562991"/>
                    <a:pt x="3254454" y="2563083"/>
                    <a:pt x="3257757" y="2560414"/>
                  </a:cubicBezTo>
                  <a:cubicBezTo>
                    <a:pt x="3257146" y="2557680"/>
                    <a:pt x="3255094" y="2555547"/>
                    <a:pt x="3252786" y="2555188"/>
                  </a:cubicBezTo>
                  <a:cubicBezTo>
                    <a:pt x="3250477" y="2554828"/>
                    <a:pt x="3246249" y="2558186"/>
                    <a:pt x="3243904" y="2558259"/>
                  </a:cubicBezTo>
                  <a:cubicBezTo>
                    <a:pt x="3241559" y="2558332"/>
                    <a:pt x="3240517" y="2555102"/>
                    <a:pt x="3238714" y="2555626"/>
                  </a:cubicBezTo>
                  <a:cubicBezTo>
                    <a:pt x="3236911" y="2556150"/>
                    <a:pt x="3235425" y="2557330"/>
                    <a:pt x="3233085" y="2561401"/>
                  </a:cubicBezTo>
                  <a:cubicBezTo>
                    <a:pt x="3230490" y="2557539"/>
                    <a:pt x="3226767" y="2554356"/>
                    <a:pt x="3234913" y="2548063"/>
                  </a:cubicBezTo>
                  <a:cubicBezTo>
                    <a:pt x="3234359" y="2543050"/>
                    <a:pt x="3235577" y="2540448"/>
                    <a:pt x="3238970" y="2538998"/>
                  </a:cubicBezTo>
                  <a:cubicBezTo>
                    <a:pt x="3242363" y="2537548"/>
                    <a:pt x="3249732" y="2538304"/>
                    <a:pt x="3255271" y="2539364"/>
                  </a:cubicBezTo>
                  <a:cubicBezTo>
                    <a:pt x="3255180" y="2532747"/>
                    <a:pt x="3244617" y="2537281"/>
                    <a:pt x="3240980" y="2531797"/>
                  </a:cubicBezTo>
                  <a:cubicBezTo>
                    <a:pt x="3238873" y="2528621"/>
                    <a:pt x="3243168" y="2522829"/>
                    <a:pt x="3242663" y="2520283"/>
                  </a:cubicBezTo>
                  <a:cubicBezTo>
                    <a:pt x="3242157" y="2517737"/>
                    <a:pt x="3236923" y="2517635"/>
                    <a:pt x="3237946" y="2516520"/>
                  </a:cubicBezTo>
                  <a:cubicBezTo>
                    <a:pt x="3238969" y="2515406"/>
                    <a:pt x="3246202" y="2512756"/>
                    <a:pt x="3248803" y="2513597"/>
                  </a:cubicBezTo>
                  <a:cubicBezTo>
                    <a:pt x="3251404" y="2514437"/>
                    <a:pt x="3253706" y="2517800"/>
                    <a:pt x="3253553" y="2521565"/>
                  </a:cubicBezTo>
                  <a:cubicBezTo>
                    <a:pt x="3255703" y="2523538"/>
                    <a:pt x="3257513" y="2521485"/>
                    <a:pt x="3260169" y="2524159"/>
                  </a:cubicBezTo>
                  <a:cubicBezTo>
                    <a:pt x="3264452" y="2528472"/>
                    <a:pt x="3265890" y="2539315"/>
                    <a:pt x="3266968" y="2539765"/>
                  </a:cubicBezTo>
                  <a:cubicBezTo>
                    <a:pt x="3272141" y="2533050"/>
                    <a:pt x="3264555" y="2531859"/>
                    <a:pt x="3265615" y="2528399"/>
                  </a:cubicBezTo>
                  <a:cubicBezTo>
                    <a:pt x="3266675" y="2524939"/>
                    <a:pt x="3272566" y="2521911"/>
                    <a:pt x="3273327" y="2519006"/>
                  </a:cubicBezTo>
                  <a:cubicBezTo>
                    <a:pt x="3274089" y="2516100"/>
                    <a:pt x="3271866" y="2514077"/>
                    <a:pt x="3270185" y="2510964"/>
                  </a:cubicBezTo>
                  <a:cubicBezTo>
                    <a:pt x="3276515" y="2510793"/>
                    <a:pt x="3279821" y="2515503"/>
                    <a:pt x="3282136" y="2517982"/>
                  </a:cubicBezTo>
                  <a:cubicBezTo>
                    <a:pt x="3284450" y="2520461"/>
                    <a:pt x="3283887" y="2523290"/>
                    <a:pt x="3284072" y="2525840"/>
                  </a:cubicBezTo>
                  <a:cubicBezTo>
                    <a:pt x="3284258" y="2528389"/>
                    <a:pt x="3283886" y="2530926"/>
                    <a:pt x="3283247" y="2533277"/>
                  </a:cubicBezTo>
                  <a:cubicBezTo>
                    <a:pt x="3282607" y="2535629"/>
                    <a:pt x="3280707" y="2536314"/>
                    <a:pt x="3279468" y="2539692"/>
                  </a:cubicBezTo>
                  <a:cubicBezTo>
                    <a:pt x="3278229" y="2543069"/>
                    <a:pt x="3276349" y="2549335"/>
                    <a:pt x="3275813" y="2553544"/>
                  </a:cubicBezTo>
                  <a:cubicBezTo>
                    <a:pt x="3275277" y="2557753"/>
                    <a:pt x="3274637" y="2561792"/>
                    <a:pt x="3276251" y="2564947"/>
                  </a:cubicBezTo>
                  <a:cubicBezTo>
                    <a:pt x="3277865" y="2568102"/>
                    <a:pt x="3282013" y="2569594"/>
                    <a:pt x="3285497" y="2572475"/>
                  </a:cubicBezTo>
                  <a:cubicBezTo>
                    <a:pt x="3288982" y="2575356"/>
                    <a:pt x="3294544" y="2579490"/>
                    <a:pt x="3297158" y="2582233"/>
                  </a:cubicBezTo>
                  <a:cubicBezTo>
                    <a:pt x="3297724" y="2577298"/>
                    <a:pt x="3299418" y="2568972"/>
                    <a:pt x="3300411" y="2564106"/>
                  </a:cubicBezTo>
                  <a:cubicBezTo>
                    <a:pt x="3301404" y="2559239"/>
                    <a:pt x="3302184" y="2556311"/>
                    <a:pt x="3303116" y="2553034"/>
                  </a:cubicBezTo>
                  <a:cubicBezTo>
                    <a:pt x="3304047" y="2549757"/>
                    <a:pt x="3306067" y="2546815"/>
                    <a:pt x="3306002" y="2544443"/>
                  </a:cubicBezTo>
                  <a:cubicBezTo>
                    <a:pt x="3305938" y="2542072"/>
                    <a:pt x="3302235" y="2540945"/>
                    <a:pt x="3302728" y="2538807"/>
                  </a:cubicBezTo>
                  <a:cubicBezTo>
                    <a:pt x="3307463" y="2536937"/>
                    <a:pt x="3311506" y="2522603"/>
                    <a:pt x="3314958" y="2518895"/>
                  </a:cubicBezTo>
                  <a:cubicBezTo>
                    <a:pt x="3310733" y="2516210"/>
                    <a:pt x="3310439" y="2515721"/>
                    <a:pt x="3309110" y="2511951"/>
                  </a:cubicBezTo>
                  <a:cubicBezTo>
                    <a:pt x="3313156" y="2510739"/>
                    <a:pt x="3322640" y="2498172"/>
                    <a:pt x="3327203" y="2495505"/>
                  </a:cubicBezTo>
                  <a:cubicBezTo>
                    <a:pt x="3325112" y="2489767"/>
                    <a:pt x="3327860" y="2480580"/>
                    <a:pt x="3330346" y="2478777"/>
                  </a:cubicBezTo>
                  <a:cubicBezTo>
                    <a:pt x="3332832" y="2476974"/>
                    <a:pt x="3337493" y="2481585"/>
                    <a:pt x="3340581" y="2483151"/>
                  </a:cubicBezTo>
                  <a:cubicBezTo>
                    <a:pt x="3343413" y="2476117"/>
                    <a:pt x="3348865" y="2480106"/>
                    <a:pt x="3353482" y="2479497"/>
                  </a:cubicBezTo>
                  <a:cubicBezTo>
                    <a:pt x="3356755" y="2477544"/>
                    <a:pt x="3362668" y="2477615"/>
                    <a:pt x="3368285" y="2479497"/>
                  </a:cubicBezTo>
                  <a:cubicBezTo>
                    <a:pt x="3373902" y="2481379"/>
                    <a:pt x="3383004" y="2487013"/>
                    <a:pt x="3387183" y="2490790"/>
                  </a:cubicBezTo>
                  <a:cubicBezTo>
                    <a:pt x="3391361" y="2494566"/>
                    <a:pt x="3393149" y="2495520"/>
                    <a:pt x="3393358" y="2502156"/>
                  </a:cubicBezTo>
                  <a:cubicBezTo>
                    <a:pt x="3394911" y="2505567"/>
                    <a:pt x="3398636" y="2507614"/>
                    <a:pt x="3396502" y="2511257"/>
                  </a:cubicBezTo>
                  <a:cubicBezTo>
                    <a:pt x="3405885" y="2511828"/>
                    <a:pt x="3408793" y="2514998"/>
                    <a:pt x="3408953" y="2516732"/>
                  </a:cubicBezTo>
                  <a:cubicBezTo>
                    <a:pt x="3409631" y="2524119"/>
                    <a:pt x="3400711" y="2528301"/>
                    <a:pt x="3398804" y="2529605"/>
                  </a:cubicBezTo>
                  <a:cubicBezTo>
                    <a:pt x="3400736" y="2534235"/>
                    <a:pt x="3401235" y="2535501"/>
                    <a:pt x="3400340" y="2539254"/>
                  </a:cubicBezTo>
                  <a:cubicBezTo>
                    <a:pt x="3399444" y="2543006"/>
                    <a:pt x="3395740" y="2547735"/>
                    <a:pt x="3393431" y="2552121"/>
                  </a:cubicBezTo>
                  <a:cubicBezTo>
                    <a:pt x="3391123" y="2556507"/>
                    <a:pt x="3387638" y="2562303"/>
                    <a:pt x="3386487" y="2565568"/>
                  </a:cubicBezTo>
                  <a:cubicBezTo>
                    <a:pt x="3385335" y="2568832"/>
                    <a:pt x="3383551" y="2571281"/>
                    <a:pt x="3386524" y="2571707"/>
                  </a:cubicBezTo>
                  <a:cubicBezTo>
                    <a:pt x="3389496" y="2572134"/>
                    <a:pt x="3397660" y="2569022"/>
                    <a:pt x="3404324" y="2568127"/>
                  </a:cubicBezTo>
                  <a:cubicBezTo>
                    <a:pt x="3410988" y="2567231"/>
                    <a:pt x="3419553" y="2566476"/>
                    <a:pt x="3426510" y="2566335"/>
                  </a:cubicBezTo>
                  <a:cubicBezTo>
                    <a:pt x="3433467" y="2566195"/>
                    <a:pt x="3436659" y="2565860"/>
                    <a:pt x="3446065" y="2567285"/>
                  </a:cubicBezTo>
                  <a:cubicBezTo>
                    <a:pt x="3455470" y="2568711"/>
                    <a:pt x="3472361" y="2572749"/>
                    <a:pt x="3482943" y="2574887"/>
                  </a:cubicBezTo>
                  <a:cubicBezTo>
                    <a:pt x="3493525" y="2577025"/>
                    <a:pt x="3496819" y="2580156"/>
                    <a:pt x="3509557" y="2580114"/>
                  </a:cubicBezTo>
                  <a:cubicBezTo>
                    <a:pt x="3522294" y="2580071"/>
                    <a:pt x="3546431" y="2579125"/>
                    <a:pt x="3559370" y="2574631"/>
                  </a:cubicBezTo>
                  <a:cubicBezTo>
                    <a:pt x="3572309" y="2570137"/>
                    <a:pt x="3586667" y="2560303"/>
                    <a:pt x="3587191" y="2553150"/>
                  </a:cubicBezTo>
                  <a:cubicBezTo>
                    <a:pt x="3587716" y="2545996"/>
                    <a:pt x="3580310" y="2536568"/>
                    <a:pt x="3562516" y="2531709"/>
                  </a:cubicBezTo>
                  <a:cubicBezTo>
                    <a:pt x="3544722" y="2526850"/>
                    <a:pt x="3501942" y="2527270"/>
                    <a:pt x="3480426" y="2523995"/>
                  </a:cubicBezTo>
                  <a:cubicBezTo>
                    <a:pt x="3458910" y="2520720"/>
                    <a:pt x="3444093" y="2517832"/>
                    <a:pt x="3433418" y="2512061"/>
                  </a:cubicBezTo>
                  <a:cubicBezTo>
                    <a:pt x="3422742" y="2506290"/>
                    <a:pt x="3416283" y="2497816"/>
                    <a:pt x="3416372" y="2489368"/>
                  </a:cubicBezTo>
                  <a:cubicBezTo>
                    <a:pt x="3416462" y="2480921"/>
                    <a:pt x="3417511" y="2470644"/>
                    <a:pt x="3433955" y="2461377"/>
                  </a:cubicBezTo>
                  <a:cubicBezTo>
                    <a:pt x="3434722" y="2453647"/>
                    <a:pt x="3433809" y="2451175"/>
                    <a:pt x="3438176" y="2445942"/>
                  </a:cubicBezTo>
                  <a:cubicBezTo>
                    <a:pt x="3442542" y="2440709"/>
                    <a:pt x="3452231" y="2434749"/>
                    <a:pt x="3460155" y="2429980"/>
                  </a:cubicBezTo>
                  <a:cubicBezTo>
                    <a:pt x="3468079" y="2425211"/>
                    <a:pt x="3478471" y="2421754"/>
                    <a:pt x="3485721" y="2417328"/>
                  </a:cubicBezTo>
                  <a:cubicBezTo>
                    <a:pt x="3492972" y="2412902"/>
                    <a:pt x="3493458" y="2414158"/>
                    <a:pt x="3503658" y="2403424"/>
                  </a:cubicBezTo>
                  <a:cubicBezTo>
                    <a:pt x="3507138" y="2413926"/>
                    <a:pt x="3497550" y="2427038"/>
                    <a:pt x="3485637" y="2438404"/>
                  </a:cubicBezTo>
                  <a:cubicBezTo>
                    <a:pt x="3499260" y="2437675"/>
                    <a:pt x="3511015" y="2418692"/>
                    <a:pt x="3520884" y="2411949"/>
                  </a:cubicBezTo>
                  <a:cubicBezTo>
                    <a:pt x="3530752" y="2405206"/>
                    <a:pt x="3536216" y="2397921"/>
                    <a:pt x="3548880" y="2393645"/>
                  </a:cubicBezTo>
                  <a:cubicBezTo>
                    <a:pt x="3555213" y="2391507"/>
                    <a:pt x="3563581" y="2389407"/>
                    <a:pt x="3572013" y="2388308"/>
                  </a:cubicBezTo>
                  <a:close/>
                  <a:moveTo>
                    <a:pt x="3835993" y="2375596"/>
                  </a:moveTo>
                  <a:cubicBezTo>
                    <a:pt x="3850373" y="2375006"/>
                    <a:pt x="3866023" y="2390889"/>
                    <a:pt x="3864512" y="2410438"/>
                  </a:cubicBezTo>
                  <a:cubicBezTo>
                    <a:pt x="3848411" y="2397643"/>
                    <a:pt x="3838788" y="2404041"/>
                    <a:pt x="3835102" y="2411638"/>
                  </a:cubicBezTo>
                  <a:lnTo>
                    <a:pt x="3833644" y="2417832"/>
                  </a:lnTo>
                  <a:lnTo>
                    <a:pt x="3847315" y="2421208"/>
                  </a:lnTo>
                  <a:cubicBezTo>
                    <a:pt x="4039063" y="2475677"/>
                    <a:pt x="4166553" y="2611254"/>
                    <a:pt x="4233024" y="2698138"/>
                  </a:cubicBezTo>
                  <a:lnTo>
                    <a:pt x="4238219" y="2705085"/>
                  </a:lnTo>
                  <a:lnTo>
                    <a:pt x="4240714" y="2699908"/>
                  </a:lnTo>
                  <a:cubicBezTo>
                    <a:pt x="4249529" y="2686560"/>
                    <a:pt x="4268914" y="2680110"/>
                    <a:pt x="4291976" y="2679577"/>
                  </a:cubicBezTo>
                  <a:cubicBezTo>
                    <a:pt x="4287618" y="2709935"/>
                    <a:pt x="4269500" y="2719663"/>
                    <a:pt x="4254620" y="2725036"/>
                  </a:cubicBezTo>
                  <a:lnTo>
                    <a:pt x="4253169" y="2725527"/>
                  </a:lnTo>
                  <a:lnTo>
                    <a:pt x="4259662" y="2734594"/>
                  </a:lnTo>
                  <a:cubicBezTo>
                    <a:pt x="4330081" y="2837107"/>
                    <a:pt x="4394165" y="2993123"/>
                    <a:pt x="4413074" y="3125906"/>
                  </a:cubicBezTo>
                  <a:lnTo>
                    <a:pt x="4416423" y="3154381"/>
                  </a:lnTo>
                  <a:lnTo>
                    <a:pt x="4421150" y="3153288"/>
                  </a:lnTo>
                  <a:cubicBezTo>
                    <a:pt x="4434532" y="3149059"/>
                    <a:pt x="4436925" y="3139383"/>
                    <a:pt x="4425091" y="3124251"/>
                  </a:cubicBezTo>
                  <a:cubicBezTo>
                    <a:pt x="4450737" y="3115974"/>
                    <a:pt x="4484905" y="3172365"/>
                    <a:pt x="4431267" y="3172892"/>
                  </a:cubicBezTo>
                  <a:cubicBezTo>
                    <a:pt x="4438734" y="3182094"/>
                    <a:pt x="4444044" y="3190410"/>
                    <a:pt x="4446203" y="3209930"/>
                  </a:cubicBezTo>
                  <a:cubicBezTo>
                    <a:pt x="4420292" y="3208906"/>
                    <a:pt x="4418181" y="3205486"/>
                    <a:pt x="4408337" y="3196808"/>
                  </a:cubicBezTo>
                  <a:cubicBezTo>
                    <a:pt x="4409627" y="3240454"/>
                    <a:pt x="4356170" y="3231696"/>
                    <a:pt x="4357971" y="3194771"/>
                  </a:cubicBezTo>
                  <a:cubicBezTo>
                    <a:pt x="4381973" y="3211106"/>
                    <a:pt x="4386446" y="3196573"/>
                    <a:pt x="4387307" y="3187023"/>
                  </a:cubicBezTo>
                  <a:lnTo>
                    <a:pt x="4387428" y="3184716"/>
                  </a:lnTo>
                  <a:lnTo>
                    <a:pt x="4110229" y="3184716"/>
                  </a:lnTo>
                  <a:lnTo>
                    <a:pt x="4111496" y="3187233"/>
                  </a:lnTo>
                  <a:cubicBezTo>
                    <a:pt x="4116993" y="3202629"/>
                    <a:pt x="4111218" y="3221938"/>
                    <a:pt x="4097005" y="3240108"/>
                  </a:cubicBezTo>
                  <a:cubicBezTo>
                    <a:pt x="4079591" y="3223563"/>
                    <a:pt x="4078549" y="3203840"/>
                    <a:pt x="4082237" y="3187442"/>
                  </a:cubicBezTo>
                  <a:lnTo>
                    <a:pt x="4083017" y="3184716"/>
                  </a:lnTo>
                  <a:lnTo>
                    <a:pt x="3834100" y="3184716"/>
                  </a:lnTo>
                  <a:lnTo>
                    <a:pt x="3835103" y="3188777"/>
                  </a:lnTo>
                  <a:cubicBezTo>
                    <a:pt x="3840275" y="3201985"/>
                    <a:pt x="3855252" y="3203631"/>
                    <a:pt x="3864915" y="3195234"/>
                  </a:cubicBezTo>
                  <a:cubicBezTo>
                    <a:pt x="3868502" y="3214855"/>
                    <a:pt x="3820840" y="3252136"/>
                    <a:pt x="3814807" y="3198237"/>
                  </a:cubicBezTo>
                  <a:cubicBezTo>
                    <a:pt x="3805335" y="3205359"/>
                    <a:pt x="3796828" y="3210358"/>
                    <a:pt x="3777242" y="3211794"/>
                  </a:cubicBezTo>
                  <a:cubicBezTo>
                    <a:pt x="3779223" y="3185939"/>
                    <a:pt x="3785346" y="3184494"/>
                    <a:pt x="3791755" y="3174438"/>
                  </a:cubicBezTo>
                  <a:cubicBezTo>
                    <a:pt x="3746508" y="3169203"/>
                    <a:pt x="3758575" y="3127626"/>
                    <a:pt x="3795653" y="3124183"/>
                  </a:cubicBezTo>
                  <a:cubicBezTo>
                    <a:pt x="3783164" y="3145631"/>
                    <a:pt x="3790473" y="3151469"/>
                    <a:pt x="3798469" y="3153254"/>
                  </a:cubicBezTo>
                  <a:lnTo>
                    <a:pt x="3805433" y="3154051"/>
                  </a:lnTo>
                  <a:lnTo>
                    <a:pt x="3805433" y="2795475"/>
                  </a:lnTo>
                  <a:lnTo>
                    <a:pt x="3802487" y="2796956"/>
                  </a:lnTo>
                  <a:cubicBezTo>
                    <a:pt x="3786894" y="2802686"/>
                    <a:pt x="3767736" y="2797767"/>
                    <a:pt x="3750043" y="2782966"/>
                  </a:cubicBezTo>
                  <a:cubicBezTo>
                    <a:pt x="3767197" y="2764727"/>
                    <a:pt x="3787437" y="2765039"/>
                    <a:pt x="3803775" y="2769115"/>
                  </a:cubicBezTo>
                  <a:lnTo>
                    <a:pt x="3805433" y="2769612"/>
                  </a:lnTo>
                  <a:lnTo>
                    <a:pt x="3805433" y="2439044"/>
                  </a:lnTo>
                  <a:lnTo>
                    <a:pt x="3799368" y="2439844"/>
                  </a:lnTo>
                  <a:cubicBezTo>
                    <a:pt x="3786663" y="2443479"/>
                    <a:pt x="3787347" y="2458298"/>
                    <a:pt x="3794562" y="2468872"/>
                  </a:cubicBezTo>
                  <a:cubicBezTo>
                    <a:pt x="3774658" y="2470152"/>
                    <a:pt x="3741531" y="2424940"/>
                    <a:pt x="3788165" y="2418116"/>
                  </a:cubicBezTo>
                  <a:cubicBezTo>
                    <a:pt x="3782193" y="2407879"/>
                    <a:pt x="3775795" y="2396790"/>
                    <a:pt x="3776649" y="2377170"/>
                  </a:cubicBezTo>
                  <a:cubicBezTo>
                    <a:pt x="3802098" y="2382146"/>
                    <a:pt x="3806221" y="2389681"/>
                    <a:pt x="3815462" y="2397216"/>
                  </a:cubicBezTo>
                  <a:cubicBezTo>
                    <a:pt x="3819194" y="2382235"/>
                    <a:pt x="3827365" y="2375950"/>
                    <a:pt x="3835993" y="2375596"/>
                  </a:cubicBezTo>
                  <a:close/>
                  <a:moveTo>
                    <a:pt x="3712377" y="2271634"/>
                  </a:moveTo>
                  <a:lnTo>
                    <a:pt x="3712377" y="3290810"/>
                  </a:lnTo>
                  <a:lnTo>
                    <a:pt x="4563972" y="3290809"/>
                  </a:lnTo>
                  <a:cubicBezTo>
                    <a:pt x="4549982" y="2503409"/>
                    <a:pt x="3980367" y="2281159"/>
                    <a:pt x="3712377" y="2271634"/>
                  </a:cubicBezTo>
                  <a:close/>
                  <a:moveTo>
                    <a:pt x="3670932" y="2264789"/>
                  </a:moveTo>
                  <a:cubicBezTo>
                    <a:pt x="3031821" y="2309883"/>
                    <a:pt x="2834600" y="2873414"/>
                    <a:pt x="2797434" y="3287330"/>
                  </a:cubicBezTo>
                  <a:lnTo>
                    <a:pt x="3663973" y="3287330"/>
                  </a:lnTo>
                  <a:cubicBezTo>
                    <a:pt x="3666293" y="2946483"/>
                    <a:pt x="3668612" y="2605636"/>
                    <a:pt x="3670932" y="2264789"/>
                  </a:cubicBezTo>
                  <a:close/>
                  <a:moveTo>
                    <a:pt x="5153865" y="2199614"/>
                  </a:moveTo>
                  <a:cubicBezTo>
                    <a:pt x="5115520" y="2201307"/>
                    <a:pt x="5086573" y="2251076"/>
                    <a:pt x="5089210" y="2310776"/>
                  </a:cubicBezTo>
                  <a:cubicBezTo>
                    <a:pt x="5091846" y="2370476"/>
                    <a:pt x="5125068" y="2417499"/>
                    <a:pt x="5163413" y="2415805"/>
                  </a:cubicBezTo>
                  <a:cubicBezTo>
                    <a:pt x="5201758" y="2414112"/>
                    <a:pt x="5230705" y="2364343"/>
                    <a:pt x="5228068" y="2304643"/>
                  </a:cubicBezTo>
                  <a:cubicBezTo>
                    <a:pt x="5225432" y="2244943"/>
                    <a:pt x="5192209" y="2197920"/>
                    <a:pt x="5153865" y="2199614"/>
                  </a:cubicBezTo>
                  <a:close/>
                  <a:moveTo>
                    <a:pt x="5397715" y="1948523"/>
                  </a:moveTo>
                  <a:cubicBezTo>
                    <a:pt x="5375862" y="1946579"/>
                    <a:pt x="5350208" y="1952091"/>
                    <a:pt x="5325931" y="1965520"/>
                  </a:cubicBezTo>
                  <a:cubicBezTo>
                    <a:pt x="5277378" y="1992378"/>
                    <a:pt x="5252721" y="2040732"/>
                    <a:pt x="5270859" y="2073523"/>
                  </a:cubicBezTo>
                  <a:cubicBezTo>
                    <a:pt x="5288998" y="2106313"/>
                    <a:pt x="5343062" y="2111122"/>
                    <a:pt x="5391616" y="2084264"/>
                  </a:cubicBezTo>
                  <a:cubicBezTo>
                    <a:pt x="5440169" y="2057406"/>
                    <a:pt x="5464826" y="2009052"/>
                    <a:pt x="5446688" y="1976261"/>
                  </a:cubicBezTo>
                  <a:cubicBezTo>
                    <a:pt x="5437618" y="1959866"/>
                    <a:pt x="5419568" y="1950466"/>
                    <a:pt x="5397715" y="1948523"/>
                  </a:cubicBezTo>
                  <a:close/>
                  <a:moveTo>
                    <a:pt x="5405707" y="1906250"/>
                  </a:moveTo>
                  <a:cubicBezTo>
                    <a:pt x="5437766" y="1911180"/>
                    <a:pt x="5464920" y="1927469"/>
                    <a:pt x="5479568" y="1953950"/>
                  </a:cubicBezTo>
                  <a:cubicBezTo>
                    <a:pt x="5508865" y="2006912"/>
                    <a:pt x="5477046" y="2080585"/>
                    <a:pt x="5408500" y="2118502"/>
                  </a:cubicBezTo>
                  <a:cubicBezTo>
                    <a:pt x="5339953" y="2156419"/>
                    <a:pt x="5260635" y="2144223"/>
                    <a:pt x="5231339" y="2091261"/>
                  </a:cubicBezTo>
                  <a:cubicBezTo>
                    <a:pt x="5202042" y="2038299"/>
                    <a:pt x="5233861" y="1964627"/>
                    <a:pt x="5302407" y="1926709"/>
                  </a:cubicBezTo>
                  <a:cubicBezTo>
                    <a:pt x="5336681" y="1907751"/>
                    <a:pt x="5373647" y="1901320"/>
                    <a:pt x="5405707" y="1906250"/>
                  </a:cubicBezTo>
                  <a:close/>
                  <a:moveTo>
                    <a:pt x="5647301" y="1788468"/>
                  </a:moveTo>
                  <a:cubicBezTo>
                    <a:pt x="5626058" y="1873639"/>
                    <a:pt x="5591627" y="1946158"/>
                    <a:pt x="5570383" y="2031330"/>
                  </a:cubicBezTo>
                  <a:lnTo>
                    <a:pt x="6358692" y="2488869"/>
                  </a:lnTo>
                  <a:cubicBezTo>
                    <a:pt x="6421930" y="2427989"/>
                    <a:pt x="6467625" y="2361983"/>
                    <a:pt x="6530862" y="2301103"/>
                  </a:cubicBezTo>
                  <a:lnTo>
                    <a:pt x="6464692" y="2244784"/>
                  </a:lnTo>
                  <a:cubicBezTo>
                    <a:pt x="6463353" y="2264206"/>
                    <a:pt x="6468022" y="2306216"/>
                    <a:pt x="6441311" y="2342459"/>
                  </a:cubicBezTo>
                  <a:cubicBezTo>
                    <a:pt x="6419411" y="2302333"/>
                    <a:pt x="6417817" y="2300756"/>
                    <a:pt x="6416796" y="2275001"/>
                  </a:cubicBezTo>
                  <a:cubicBezTo>
                    <a:pt x="6396294" y="2299565"/>
                    <a:pt x="6380512" y="2332051"/>
                    <a:pt x="6358398" y="2358507"/>
                  </a:cubicBezTo>
                  <a:cubicBezTo>
                    <a:pt x="6383747" y="2353189"/>
                    <a:pt x="6378768" y="2346409"/>
                    <a:pt x="6418354" y="2371193"/>
                  </a:cubicBezTo>
                  <a:cubicBezTo>
                    <a:pt x="6386380" y="2407621"/>
                    <a:pt x="6342543" y="2396896"/>
                    <a:pt x="6314151" y="2384676"/>
                  </a:cubicBezTo>
                  <a:cubicBezTo>
                    <a:pt x="6285759" y="2372455"/>
                    <a:pt x="6244927" y="2326639"/>
                    <a:pt x="6247999" y="2297870"/>
                  </a:cubicBezTo>
                  <a:cubicBezTo>
                    <a:pt x="6244634" y="2276142"/>
                    <a:pt x="6305503" y="2256749"/>
                    <a:pt x="6330108" y="2334199"/>
                  </a:cubicBezTo>
                  <a:cubicBezTo>
                    <a:pt x="6344206" y="2319897"/>
                    <a:pt x="6417987" y="2258905"/>
                    <a:pt x="6314161" y="2211181"/>
                  </a:cubicBezTo>
                  <a:cubicBezTo>
                    <a:pt x="6370709" y="2168999"/>
                    <a:pt x="6391654" y="2113630"/>
                    <a:pt x="6373940" y="2054395"/>
                  </a:cubicBezTo>
                  <a:cubicBezTo>
                    <a:pt x="6341383" y="2057810"/>
                    <a:pt x="6284435" y="2082788"/>
                    <a:pt x="6258154" y="2178783"/>
                  </a:cubicBezTo>
                  <a:cubicBezTo>
                    <a:pt x="6191613" y="2066761"/>
                    <a:pt x="6151346" y="2176485"/>
                    <a:pt x="6142225" y="2192534"/>
                  </a:cubicBezTo>
                  <a:cubicBezTo>
                    <a:pt x="6246652" y="2200400"/>
                    <a:pt x="6207252" y="2265758"/>
                    <a:pt x="6184729" y="2265491"/>
                  </a:cubicBezTo>
                  <a:cubicBezTo>
                    <a:pt x="6073145" y="2264168"/>
                    <a:pt x="6047760" y="2188338"/>
                    <a:pt x="6070735" y="2125459"/>
                  </a:cubicBezTo>
                  <a:cubicBezTo>
                    <a:pt x="6094234" y="2135921"/>
                    <a:pt x="6102032" y="2152819"/>
                    <a:pt x="6106219" y="2186112"/>
                  </a:cubicBezTo>
                  <a:lnTo>
                    <a:pt x="6163791" y="2094523"/>
                  </a:lnTo>
                  <a:cubicBezTo>
                    <a:pt x="6148022" y="2100209"/>
                    <a:pt x="6132718" y="2101071"/>
                    <a:pt x="6092130" y="2095505"/>
                  </a:cubicBezTo>
                  <a:cubicBezTo>
                    <a:pt x="6128557" y="2029563"/>
                    <a:pt x="6158459" y="2041809"/>
                    <a:pt x="6196388" y="2040726"/>
                  </a:cubicBezTo>
                  <a:lnTo>
                    <a:pt x="6039773" y="1948578"/>
                  </a:lnTo>
                  <a:cubicBezTo>
                    <a:pt x="6057745" y="1981996"/>
                    <a:pt x="6083270" y="2001810"/>
                    <a:pt x="6044270" y="2066265"/>
                  </a:cubicBezTo>
                  <a:cubicBezTo>
                    <a:pt x="6019209" y="2033857"/>
                    <a:pt x="6012326" y="2020161"/>
                    <a:pt x="6009392" y="2003657"/>
                  </a:cubicBezTo>
                  <a:cubicBezTo>
                    <a:pt x="5992497" y="2035514"/>
                    <a:pt x="5975600" y="2067370"/>
                    <a:pt x="5958705" y="2099227"/>
                  </a:cubicBezTo>
                  <a:cubicBezTo>
                    <a:pt x="5989652" y="2086259"/>
                    <a:pt x="6008188" y="2084592"/>
                    <a:pt x="6028973" y="2099746"/>
                  </a:cubicBezTo>
                  <a:cubicBezTo>
                    <a:pt x="5985923" y="2151013"/>
                    <a:pt x="5907534" y="2166817"/>
                    <a:pt x="5850752" y="2070752"/>
                  </a:cubicBezTo>
                  <a:cubicBezTo>
                    <a:pt x="5839291" y="2051361"/>
                    <a:pt x="5876301" y="1984621"/>
                    <a:pt x="5935187" y="2071219"/>
                  </a:cubicBezTo>
                  <a:cubicBezTo>
                    <a:pt x="5944551" y="2055311"/>
                    <a:pt x="6019586" y="1965697"/>
                    <a:pt x="5889304" y="1963872"/>
                  </a:cubicBezTo>
                  <a:cubicBezTo>
                    <a:pt x="5959412" y="1893227"/>
                    <a:pt x="5952670" y="1831410"/>
                    <a:pt x="5939397" y="1801485"/>
                  </a:cubicBezTo>
                  <a:cubicBezTo>
                    <a:pt x="5879219" y="1815665"/>
                    <a:pt x="5841666" y="1861427"/>
                    <a:pt x="5833296" y="1931477"/>
                  </a:cubicBezTo>
                  <a:cubicBezTo>
                    <a:pt x="5740159" y="1865272"/>
                    <a:pt x="5724076" y="1959639"/>
                    <a:pt x="5718708" y="1978989"/>
                  </a:cubicBezTo>
                  <a:cubicBezTo>
                    <a:pt x="5798113" y="1961702"/>
                    <a:pt x="5811651" y="2024135"/>
                    <a:pt x="5791139" y="2032052"/>
                  </a:cubicBezTo>
                  <a:cubicBezTo>
                    <a:pt x="5767733" y="2049059"/>
                    <a:pt x="5707659" y="2036507"/>
                    <a:pt x="5682910" y="2017989"/>
                  </a:cubicBezTo>
                  <a:cubicBezTo>
                    <a:pt x="5658161" y="1999471"/>
                    <a:pt x="5627006" y="1966819"/>
                    <a:pt x="5642641" y="1920941"/>
                  </a:cubicBezTo>
                  <a:cubicBezTo>
                    <a:pt x="5683862" y="1942897"/>
                    <a:pt x="5675503" y="1941962"/>
                    <a:pt x="5683531" y="1966587"/>
                  </a:cubicBezTo>
                  <a:cubicBezTo>
                    <a:pt x="5695439" y="1934226"/>
                    <a:pt x="5715731" y="1904349"/>
                    <a:pt x="5726799" y="1874330"/>
                  </a:cubicBezTo>
                  <a:cubicBezTo>
                    <a:pt x="5703966" y="1886286"/>
                    <a:pt x="5701806" y="1885690"/>
                    <a:pt x="5656104" y="1886714"/>
                  </a:cubicBezTo>
                  <a:cubicBezTo>
                    <a:pt x="5674201" y="1845489"/>
                    <a:pt x="5712945" y="1828590"/>
                    <a:pt x="5729113" y="1817746"/>
                  </a:cubicBezTo>
                  <a:close/>
                  <a:moveTo>
                    <a:pt x="3669464" y="1704924"/>
                  </a:moveTo>
                  <a:cubicBezTo>
                    <a:pt x="3435862" y="1703764"/>
                    <a:pt x="2967177" y="1747770"/>
                    <a:pt x="2982774" y="1886525"/>
                  </a:cubicBezTo>
                  <a:cubicBezTo>
                    <a:pt x="3022227" y="2001424"/>
                    <a:pt x="3046341" y="1991157"/>
                    <a:pt x="3061727" y="2007874"/>
                  </a:cubicBezTo>
                  <a:lnTo>
                    <a:pt x="3111551" y="1982043"/>
                  </a:lnTo>
                  <a:cubicBezTo>
                    <a:pt x="3279323" y="1897042"/>
                    <a:pt x="3478109" y="1847036"/>
                    <a:pt x="3673578" y="1851486"/>
                  </a:cubicBezTo>
                  <a:cubicBezTo>
                    <a:pt x="3869047" y="1855936"/>
                    <a:pt x="4083350" y="1887443"/>
                    <a:pt x="4284368" y="2008743"/>
                  </a:cubicBezTo>
                  <a:cubicBezTo>
                    <a:pt x="4313294" y="1994626"/>
                    <a:pt x="4371333" y="1964152"/>
                    <a:pt x="4384384" y="1893484"/>
                  </a:cubicBezTo>
                  <a:cubicBezTo>
                    <a:pt x="4383596" y="1722465"/>
                    <a:pt x="3903066" y="1706084"/>
                    <a:pt x="3669464" y="1704924"/>
                  </a:cubicBezTo>
                  <a:close/>
                  <a:moveTo>
                    <a:pt x="1814826" y="1221152"/>
                  </a:moveTo>
                  <a:cubicBezTo>
                    <a:pt x="1801699" y="1220561"/>
                    <a:pt x="1791914" y="1225495"/>
                    <a:pt x="1760732" y="1238036"/>
                  </a:cubicBezTo>
                  <a:cubicBezTo>
                    <a:pt x="1719156" y="1254757"/>
                    <a:pt x="1609500" y="1299227"/>
                    <a:pt x="1568622" y="1319071"/>
                  </a:cubicBezTo>
                  <a:cubicBezTo>
                    <a:pt x="1527744" y="1338915"/>
                    <a:pt x="1520226" y="1338461"/>
                    <a:pt x="1515464" y="1357098"/>
                  </a:cubicBezTo>
                  <a:cubicBezTo>
                    <a:pt x="1510702" y="1375735"/>
                    <a:pt x="1511076" y="1428514"/>
                    <a:pt x="1516235" y="1440420"/>
                  </a:cubicBezTo>
                  <a:cubicBezTo>
                    <a:pt x="1521394" y="1452326"/>
                    <a:pt x="1538326" y="1438566"/>
                    <a:pt x="1546420" y="1428536"/>
                  </a:cubicBezTo>
                  <a:cubicBezTo>
                    <a:pt x="1554514" y="1418506"/>
                    <a:pt x="1558964" y="1392421"/>
                    <a:pt x="1569560" y="1385001"/>
                  </a:cubicBezTo>
                  <a:cubicBezTo>
                    <a:pt x="1580156" y="1377581"/>
                    <a:pt x="1601944" y="1378346"/>
                    <a:pt x="1609994" y="1384014"/>
                  </a:cubicBezTo>
                  <a:cubicBezTo>
                    <a:pt x="1618044" y="1389682"/>
                    <a:pt x="1622010" y="1407790"/>
                    <a:pt x="1617857" y="1419011"/>
                  </a:cubicBezTo>
                  <a:cubicBezTo>
                    <a:pt x="1613704" y="1430232"/>
                    <a:pt x="1585463" y="1454189"/>
                    <a:pt x="1596981" y="1456101"/>
                  </a:cubicBezTo>
                  <a:cubicBezTo>
                    <a:pt x="1608499" y="1458013"/>
                    <a:pt x="1663359" y="1425867"/>
                    <a:pt x="1686963" y="1430485"/>
                  </a:cubicBezTo>
                  <a:cubicBezTo>
                    <a:pt x="1710567" y="1435103"/>
                    <a:pt x="1739726" y="1481684"/>
                    <a:pt x="1740985" y="1507621"/>
                  </a:cubicBezTo>
                  <a:cubicBezTo>
                    <a:pt x="1742244" y="1533558"/>
                    <a:pt x="1693324" y="1549820"/>
                    <a:pt x="1694515" y="1586108"/>
                  </a:cubicBezTo>
                  <a:cubicBezTo>
                    <a:pt x="1695706" y="1622396"/>
                    <a:pt x="1717457" y="1696548"/>
                    <a:pt x="1748129" y="1725351"/>
                  </a:cubicBezTo>
                  <a:cubicBezTo>
                    <a:pt x="1778801" y="1754154"/>
                    <a:pt x="1845917" y="1773180"/>
                    <a:pt x="1878545" y="1758928"/>
                  </a:cubicBezTo>
                  <a:cubicBezTo>
                    <a:pt x="1911173" y="1744676"/>
                    <a:pt x="1944014" y="1680167"/>
                    <a:pt x="1943898" y="1639842"/>
                  </a:cubicBezTo>
                  <a:cubicBezTo>
                    <a:pt x="1943782" y="1599517"/>
                    <a:pt x="1903504" y="1542451"/>
                    <a:pt x="1877847" y="1516979"/>
                  </a:cubicBezTo>
                  <a:cubicBezTo>
                    <a:pt x="1852190" y="1491507"/>
                    <a:pt x="1807123" y="1505675"/>
                    <a:pt x="1789957" y="1487010"/>
                  </a:cubicBezTo>
                  <a:cubicBezTo>
                    <a:pt x="1772791" y="1468345"/>
                    <a:pt x="1763563" y="1427006"/>
                    <a:pt x="1774852" y="1404989"/>
                  </a:cubicBezTo>
                  <a:cubicBezTo>
                    <a:pt x="1786141" y="1382972"/>
                    <a:pt x="1851314" y="1367256"/>
                    <a:pt x="1857692" y="1354909"/>
                  </a:cubicBezTo>
                  <a:cubicBezTo>
                    <a:pt x="1864070" y="1342562"/>
                    <a:pt x="1823034" y="1338389"/>
                    <a:pt x="1813120" y="1330905"/>
                  </a:cubicBezTo>
                  <a:cubicBezTo>
                    <a:pt x="1803206" y="1323421"/>
                    <a:pt x="1798208" y="1310798"/>
                    <a:pt x="1802970" y="1302860"/>
                  </a:cubicBezTo>
                  <a:cubicBezTo>
                    <a:pt x="1807733" y="1294923"/>
                    <a:pt x="1825856" y="1285265"/>
                    <a:pt x="1841695" y="1283280"/>
                  </a:cubicBezTo>
                  <a:cubicBezTo>
                    <a:pt x="1857534" y="1281296"/>
                    <a:pt x="1882597" y="1300246"/>
                    <a:pt x="1893241" y="1298097"/>
                  </a:cubicBezTo>
                  <a:cubicBezTo>
                    <a:pt x="1903885" y="1295948"/>
                    <a:pt x="1916100" y="1282819"/>
                    <a:pt x="1905557" y="1270388"/>
                  </a:cubicBezTo>
                  <a:cubicBezTo>
                    <a:pt x="1895014" y="1257957"/>
                    <a:pt x="1854119" y="1228900"/>
                    <a:pt x="1829982" y="1223508"/>
                  </a:cubicBezTo>
                  <a:cubicBezTo>
                    <a:pt x="1823948" y="1222160"/>
                    <a:pt x="1819201" y="1221349"/>
                    <a:pt x="1814826" y="1221152"/>
                  </a:cubicBezTo>
                  <a:close/>
                  <a:moveTo>
                    <a:pt x="3858437" y="1211824"/>
                  </a:moveTo>
                  <a:lnTo>
                    <a:pt x="3855627" y="1222915"/>
                  </a:lnTo>
                  <a:lnTo>
                    <a:pt x="3855627" y="1222545"/>
                  </a:lnTo>
                  <a:cubicBezTo>
                    <a:pt x="3854904" y="1212777"/>
                    <a:pt x="3857286" y="1209902"/>
                    <a:pt x="3858437" y="1211824"/>
                  </a:cubicBezTo>
                  <a:close/>
                  <a:moveTo>
                    <a:pt x="2692630" y="1147476"/>
                  </a:moveTo>
                  <a:cubicBezTo>
                    <a:pt x="2729682" y="1147476"/>
                    <a:pt x="2759718" y="1177512"/>
                    <a:pt x="2759718" y="1214563"/>
                  </a:cubicBezTo>
                  <a:cubicBezTo>
                    <a:pt x="2759718" y="1251615"/>
                    <a:pt x="2729682" y="1281650"/>
                    <a:pt x="2692630" y="1281650"/>
                  </a:cubicBezTo>
                  <a:cubicBezTo>
                    <a:pt x="2655579" y="1281650"/>
                    <a:pt x="2625543" y="1251615"/>
                    <a:pt x="2625543" y="1214563"/>
                  </a:cubicBezTo>
                  <a:cubicBezTo>
                    <a:pt x="2625543" y="1177512"/>
                    <a:pt x="2655579" y="1147476"/>
                    <a:pt x="2692630" y="1147476"/>
                  </a:cubicBezTo>
                  <a:close/>
                  <a:moveTo>
                    <a:pt x="4659567" y="1147241"/>
                  </a:moveTo>
                  <a:cubicBezTo>
                    <a:pt x="4696619" y="1147241"/>
                    <a:pt x="4726655" y="1177277"/>
                    <a:pt x="4726655" y="1214328"/>
                  </a:cubicBezTo>
                  <a:cubicBezTo>
                    <a:pt x="4726655" y="1251379"/>
                    <a:pt x="4696619" y="1281415"/>
                    <a:pt x="4659567" y="1281415"/>
                  </a:cubicBezTo>
                  <a:cubicBezTo>
                    <a:pt x="4622516" y="1281415"/>
                    <a:pt x="4592480" y="1251379"/>
                    <a:pt x="4592480" y="1214328"/>
                  </a:cubicBezTo>
                  <a:cubicBezTo>
                    <a:pt x="4592480" y="1177277"/>
                    <a:pt x="4622516" y="1147241"/>
                    <a:pt x="4659567" y="1147241"/>
                  </a:cubicBezTo>
                  <a:close/>
                  <a:moveTo>
                    <a:pt x="5784522" y="1131955"/>
                  </a:moveTo>
                  <a:cubicBezTo>
                    <a:pt x="5768912" y="1134853"/>
                    <a:pt x="5755045" y="1142119"/>
                    <a:pt x="5745104" y="1156107"/>
                  </a:cubicBezTo>
                  <a:cubicBezTo>
                    <a:pt x="5725221" y="1184083"/>
                    <a:pt x="5727406" y="1183869"/>
                    <a:pt x="5722687" y="1245887"/>
                  </a:cubicBezTo>
                  <a:cubicBezTo>
                    <a:pt x="5803540" y="1211329"/>
                    <a:pt x="5833334" y="1205552"/>
                    <a:pt x="5948026" y="1197840"/>
                  </a:cubicBezTo>
                  <a:cubicBezTo>
                    <a:pt x="5843406" y="1147600"/>
                    <a:pt x="5868214" y="1140957"/>
                    <a:pt x="5834393" y="1134002"/>
                  </a:cubicBezTo>
                  <a:cubicBezTo>
                    <a:pt x="5817483" y="1130524"/>
                    <a:pt x="5800131" y="1129056"/>
                    <a:pt x="5784522" y="1131955"/>
                  </a:cubicBezTo>
                  <a:close/>
                  <a:moveTo>
                    <a:pt x="1511904" y="1123746"/>
                  </a:moveTo>
                  <a:cubicBezTo>
                    <a:pt x="1469784" y="1131126"/>
                    <a:pt x="1380324" y="1197241"/>
                    <a:pt x="1280647" y="1210711"/>
                  </a:cubicBezTo>
                  <a:cubicBezTo>
                    <a:pt x="1388404" y="1253815"/>
                    <a:pt x="1369416" y="1282036"/>
                    <a:pt x="1406875" y="1287680"/>
                  </a:cubicBezTo>
                  <a:cubicBezTo>
                    <a:pt x="1444334" y="1293324"/>
                    <a:pt x="1487439" y="1273824"/>
                    <a:pt x="1505399" y="1244576"/>
                  </a:cubicBezTo>
                  <a:cubicBezTo>
                    <a:pt x="1523359" y="1215328"/>
                    <a:pt x="1551580" y="1170685"/>
                    <a:pt x="1526949" y="1124504"/>
                  </a:cubicBezTo>
                  <a:cubicBezTo>
                    <a:pt x="1522972" y="1122836"/>
                    <a:pt x="1517921" y="1122692"/>
                    <a:pt x="1511904" y="1123746"/>
                  </a:cubicBezTo>
                  <a:close/>
                  <a:moveTo>
                    <a:pt x="3527170" y="1123076"/>
                  </a:moveTo>
                  <a:lnTo>
                    <a:pt x="3829949" y="1126522"/>
                  </a:lnTo>
                  <a:cubicBezTo>
                    <a:pt x="3828424" y="1135229"/>
                    <a:pt x="3735716" y="1179217"/>
                    <a:pt x="3717080" y="1292398"/>
                  </a:cubicBezTo>
                  <a:cubicBezTo>
                    <a:pt x="3721129" y="1306841"/>
                    <a:pt x="3786967" y="1259989"/>
                    <a:pt x="3854245" y="1213181"/>
                  </a:cubicBezTo>
                  <a:lnTo>
                    <a:pt x="3854047" y="1430653"/>
                  </a:lnTo>
                  <a:cubicBezTo>
                    <a:pt x="3838778" y="1371620"/>
                    <a:pt x="3747604" y="1354345"/>
                    <a:pt x="3702531" y="1341248"/>
                  </a:cubicBezTo>
                  <a:cubicBezTo>
                    <a:pt x="3711722" y="1392790"/>
                    <a:pt x="3731233" y="1467772"/>
                    <a:pt x="3848178" y="1507745"/>
                  </a:cubicBezTo>
                  <a:cubicBezTo>
                    <a:pt x="3885300" y="1528997"/>
                    <a:pt x="4060849" y="1493356"/>
                    <a:pt x="4075543" y="1447294"/>
                  </a:cubicBezTo>
                  <a:cubicBezTo>
                    <a:pt x="4095007" y="1437014"/>
                    <a:pt x="4040932" y="1279962"/>
                    <a:pt x="3955423" y="1443677"/>
                  </a:cubicBezTo>
                  <a:cubicBezTo>
                    <a:pt x="3953862" y="1385250"/>
                    <a:pt x="3893365" y="1275309"/>
                    <a:pt x="4003798" y="1255950"/>
                  </a:cubicBezTo>
                  <a:cubicBezTo>
                    <a:pt x="4064180" y="1249709"/>
                    <a:pt x="4089449" y="1324947"/>
                    <a:pt x="4101930" y="1384662"/>
                  </a:cubicBezTo>
                  <a:cubicBezTo>
                    <a:pt x="4138265" y="1296479"/>
                    <a:pt x="4213480" y="1237748"/>
                    <a:pt x="4255209" y="1282664"/>
                  </a:cubicBezTo>
                  <a:cubicBezTo>
                    <a:pt x="4331373" y="1336184"/>
                    <a:pt x="4234847" y="1411196"/>
                    <a:pt x="4234124" y="1453885"/>
                  </a:cubicBezTo>
                  <a:cubicBezTo>
                    <a:pt x="4197818" y="1300426"/>
                    <a:pt x="4114895" y="1436323"/>
                    <a:pt x="4123252" y="1454451"/>
                  </a:cubicBezTo>
                  <a:cubicBezTo>
                    <a:pt x="4131608" y="1472580"/>
                    <a:pt x="4160533" y="1529385"/>
                    <a:pt x="4274722" y="1541186"/>
                  </a:cubicBezTo>
                  <a:cubicBezTo>
                    <a:pt x="4356890" y="1561898"/>
                    <a:pt x="4460030" y="1485371"/>
                    <a:pt x="4467265" y="1468006"/>
                  </a:cubicBezTo>
                  <a:cubicBezTo>
                    <a:pt x="4474501" y="1450640"/>
                    <a:pt x="4426984" y="1428788"/>
                    <a:pt x="4330063" y="1468006"/>
                  </a:cubicBezTo>
                  <a:lnTo>
                    <a:pt x="4389982" y="1283953"/>
                  </a:lnTo>
                  <a:cubicBezTo>
                    <a:pt x="4414741" y="1341950"/>
                    <a:pt x="4477587" y="1440160"/>
                    <a:pt x="4493505" y="1412666"/>
                  </a:cubicBezTo>
                  <a:cubicBezTo>
                    <a:pt x="4509424" y="1385172"/>
                    <a:pt x="4498930" y="1319197"/>
                    <a:pt x="4461398" y="1225991"/>
                  </a:cubicBezTo>
                  <a:lnTo>
                    <a:pt x="4629951" y="1298898"/>
                  </a:lnTo>
                  <a:cubicBezTo>
                    <a:pt x="4556956" y="1389392"/>
                    <a:pt x="4487615" y="1505458"/>
                    <a:pt x="4417130" y="1690238"/>
                  </a:cubicBezTo>
                  <a:lnTo>
                    <a:pt x="4388595" y="1768919"/>
                  </a:lnTo>
                  <a:lnTo>
                    <a:pt x="4424801" y="1817842"/>
                  </a:lnTo>
                  <a:cubicBezTo>
                    <a:pt x="4435031" y="1838813"/>
                    <a:pt x="4447560" y="1862910"/>
                    <a:pt x="4447560" y="1885150"/>
                  </a:cubicBezTo>
                  <a:cubicBezTo>
                    <a:pt x="4433481" y="1922786"/>
                    <a:pt x="4456401" y="1992351"/>
                    <a:pt x="4340328" y="2043656"/>
                  </a:cubicBezTo>
                  <a:lnTo>
                    <a:pt x="4328191" y="2044818"/>
                  </a:lnTo>
                  <a:lnTo>
                    <a:pt x="4436882" y="2119572"/>
                  </a:lnTo>
                  <a:cubicBezTo>
                    <a:pt x="4566132" y="2220863"/>
                    <a:pt x="4678099" y="2347191"/>
                    <a:pt x="4766958" y="2492138"/>
                  </a:cubicBezTo>
                  <a:lnTo>
                    <a:pt x="4662825" y="2633227"/>
                  </a:lnTo>
                  <a:cubicBezTo>
                    <a:pt x="4650019" y="2680291"/>
                    <a:pt x="4691960" y="2717771"/>
                    <a:pt x="4723341" y="2781521"/>
                  </a:cubicBezTo>
                  <a:cubicBezTo>
                    <a:pt x="4754722" y="2845271"/>
                    <a:pt x="4802972" y="2962419"/>
                    <a:pt x="4835237" y="3022076"/>
                  </a:cubicBezTo>
                  <a:cubicBezTo>
                    <a:pt x="4853939" y="3058368"/>
                    <a:pt x="4887611" y="3112584"/>
                    <a:pt x="4910580" y="3148991"/>
                  </a:cubicBezTo>
                  <a:cubicBezTo>
                    <a:pt x="4920927" y="3170974"/>
                    <a:pt x="4976388" y="3206651"/>
                    <a:pt x="4988924" y="3234169"/>
                  </a:cubicBezTo>
                  <a:lnTo>
                    <a:pt x="4992149" y="3304573"/>
                  </a:lnTo>
                  <a:cubicBezTo>
                    <a:pt x="4992149" y="3806147"/>
                    <a:pt x="4780596" y="4248365"/>
                    <a:pt x="4429854" y="4509496"/>
                  </a:cubicBezTo>
                  <a:lnTo>
                    <a:pt x="4359717" y="4543698"/>
                  </a:lnTo>
                  <a:lnTo>
                    <a:pt x="4300110" y="4543026"/>
                  </a:lnTo>
                  <a:cubicBezTo>
                    <a:pt x="4205385" y="4534979"/>
                    <a:pt x="4095969" y="4510575"/>
                    <a:pt x="3987261" y="4479498"/>
                  </a:cubicBezTo>
                  <a:lnTo>
                    <a:pt x="3937542" y="4463892"/>
                  </a:lnTo>
                  <a:lnTo>
                    <a:pt x="3941290" y="4441147"/>
                  </a:lnTo>
                  <a:cubicBezTo>
                    <a:pt x="3942429" y="4415200"/>
                    <a:pt x="3950702" y="4387849"/>
                    <a:pt x="3962638" y="4360683"/>
                  </a:cubicBezTo>
                  <a:lnTo>
                    <a:pt x="3997379" y="4297058"/>
                  </a:lnTo>
                  <a:cubicBezTo>
                    <a:pt x="4024426" y="4284198"/>
                    <a:pt x="4067348" y="4242763"/>
                    <a:pt x="4094395" y="4229903"/>
                  </a:cubicBezTo>
                  <a:cubicBezTo>
                    <a:pt x="4347082" y="4076424"/>
                    <a:pt x="4514118" y="3812902"/>
                    <a:pt x="4555896" y="3466805"/>
                  </a:cubicBezTo>
                  <a:lnTo>
                    <a:pt x="4563687" y="3336609"/>
                  </a:lnTo>
                  <a:lnTo>
                    <a:pt x="3712377" y="3336608"/>
                  </a:lnTo>
                  <a:lnTo>
                    <a:pt x="3712377" y="4295335"/>
                  </a:lnTo>
                  <a:cubicBezTo>
                    <a:pt x="3793724" y="4284626"/>
                    <a:pt x="3843320" y="4299317"/>
                    <a:pt x="3908792" y="4301308"/>
                  </a:cubicBezTo>
                  <a:cubicBezTo>
                    <a:pt x="3904002" y="4318722"/>
                    <a:pt x="3868563" y="4358999"/>
                    <a:pt x="3865795" y="4375021"/>
                  </a:cubicBezTo>
                  <a:cubicBezTo>
                    <a:pt x="3863029" y="4391041"/>
                    <a:pt x="3862062" y="4426843"/>
                    <a:pt x="3862496" y="4439461"/>
                  </a:cubicBezTo>
                  <a:cubicBezTo>
                    <a:pt x="3862545" y="4439769"/>
                    <a:pt x="3862594" y="4440076"/>
                    <a:pt x="3862642" y="4440384"/>
                  </a:cubicBezTo>
                  <a:lnTo>
                    <a:pt x="3826651" y="4429089"/>
                  </a:lnTo>
                  <a:cubicBezTo>
                    <a:pt x="3777083" y="4410503"/>
                    <a:pt x="3590963" y="4353354"/>
                    <a:pt x="3565234" y="4328868"/>
                  </a:cubicBezTo>
                  <a:cubicBezTo>
                    <a:pt x="3614973" y="4297368"/>
                    <a:pt x="3634331" y="4294624"/>
                    <a:pt x="3672280" y="4282176"/>
                  </a:cubicBezTo>
                  <a:cubicBezTo>
                    <a:pt x="3670163" y="3968045"/>
                    <a:pt x="3668047" y="3653914"/>
                    <a:pt x="3665930" y="3339783"/>
                  </a:cubicBezTo>
                  <a:lnTo>
                    <a:pt x="2793174" y="3343544"/>
                  </a:lnTo>
                  <a:cubicBezTo>
                    <a:pt x="2776877" y="3214789"/>
                    <a:pt x="2731313" y="3211631"/>
                    <a:pt x="2714070" y="3154629"/>
                  </a:cubicBezTo>
                  <a:cubicBezTo>
                    <a:pt x="2696827" y="3097627"/>
                    <a:pt x="2726581" y="3069100"/>
                    <a:pt x="2689716" y="3001533"/>
                  </a:cubicBezTo>
                  <a:cubicBezTo>
                    <a:pt x="2652851" y="2933966"/>
                    <a:pt x="2579335" y="2851926"/>
                    <a:pt x="2482443" y="2728350"/>
                  </a:cubicBezTo>
                  <a:cubicBezTo>
                    <a:pt x="2551588" y="2505990"/>
                    <a:pt x="2804707" y="2182080"/>
                    <a:pt x="3009543" y="2044353"/>
                  </a:cubicBezTo>
                  <a:cubicBezTo>
                    <a:pt x="2945498" y="1996290"/>
                    <a:pt x="2916814" y="1946072"/>
                    <a:pt x="2911356" y="1900163"/>
                  </a:cubicBezTo>
                  <a:cubicBezTo>
                    <a:pt x="2905898" y="1854254"/>
                    <a:pt x="2934467" y="1804292"/>
                    <a:pt x="2976795" y="1768898"/>
                  </a:cubicBezTo>
                  <a:lnTo>
                    <a:pt x="2924633" y="1633955"/>
                  </a:lnTo>
                  <a:cubicBezTo>
                    <a:pt x="2877981" y="1522689"/>
                    <a:pt x="2824458" y="1432512"/>
                    <a:pt x="2728493" y="1295417"/>
                  </a:cubicBezTo>
                  <a:lnTo>
                    <a:pt x="2898962" y="1222316"/>
                  </a:lnTo>
                  <a:cubicBezTo>
                    <a:pt x="2936271" y="1215627"/>
                    <a:pt x="2840374" y="1290499"/>
                    <a:pt x="2866380" y="1414192"/>
                  </a:cubicBezTo>
                  <a:cubicBezTo>
                    <a:pt x="2972651" y="1361360"/>
                    <a:pt x="2934912" y="1321702"/>
                    <a:pt x="2966467" y="1289390"/>
                  </a:cubicBezTo>
                  <a:lnTo>
                    <a:pt x="3025290" y="1467146"/>
                  </a:lnTo>
                  <a:cubicBezTo>
                    <a:pt x="3043378" y="1502600"/>
                    <a:pt x="2973454" y="1417324"/>
                    <a:pt x="2882027" y="1462805"/>
                  </a:cubicBezTo>
                  <a:cubicBezTo>
                    <a:pt x="2940883" y="1544068"/>
                    <a:pt x="3053044" y="1553192"/>
                    <a:pt x="3106484" y="1542045"/>
                  </a:cubicBezTo>
                  <a:cubicBezTo>
                    <a:pt x="3250571" y="1509429"/>
                    <a:pt x="3220274" y="1453456"/>
                    <a:pt x="3223891" y="1444773"/>
                  </a:cubicBezTo>
                  <a:cubicBezTo>
                    <a:pt x="3237345" y="1392660"/>
                    <a:pt x="3130281" y="1317451"/>
                    <a:pt x="3128382" y="1466048"/>
                  </a:cubicBezTo>
                  <a:cubicBezTo>
                    <a:pt x="3107399" y="1442895"/>
                    <a:pt x="3049617" y="1339679"/>
                    <a:pt x="3086067" y="1289154"/>
                  </a:cubicBezTo>
                  <a:cubicBezTo>
                    <a:pt x="3129513" y="1259274"/>
                    <a:pt x="3139304" y="1227945"/>
                    <a:pt x="3251036" y="1380320"/>
                  </a:cubicBezTo>
                  <a:cubicBezTo>
                    <a:pt x="3312673" y="1203503"/>
                    <a:pt x="3366024" y="1263829"/>
                    <a:pt x="3381942" y="1258764"/>
                  </a:cubicBezTo>
                  <a:cubicBezTo>
                    <a:pt x="3419329" y="1277553"/>
                    <a:pt x="3408849" y="1417787"/>
                    <a:pt x="3391483" y="1446728"/>
                  </a:cubicBezTo>
                  <a:cubicBezTo>
                    <a:pt x="3307500" y="1273400"/>
                    <a:pt x="3273728" y="1433683"/>
                    <a:pt x="3285958" y="1444909"/>
                  </a:cubicBezTo>
                  <a:cubicBezTo>
                    <a:pt x="3298189" y="1456135"/>
                    <a:pt x="3285357" y="1528469"/>
                    <a:pt x="3464867" y="1514087"/>
                  </a:cubicBezTo>
                  <a:cubicBezTo>
                    <a:pt x="3644377" y="1499703"/>
                    <a:pt x="3638852" y="1352428"/>
                    <a:pt x="3633071" y="1358614"/>
                  </a:cubicBezTo>
                  <a:cubicBezTo>
                    <a:pt x="3580720" y="1349993"/>
                    <a:pt x="3560102" y="1370975"/>
                    <a:pt x="3496966" y="1441468"/>
                  </a:cubicBezTo>
                  <a:cubicBezTo>
                    <a:pt x="3497643" y="1367820"/>
                    <a:pt x="3515774" y="1289400"/>
                    <a:pt x="3494226" y="1215753"/>
                  </a:cubicBezTo>
                  <a:cubicBezTo>
                    <a:pt x="3496650" y="1170831"/>
                    <a:pt x="3553206" y="1300623"/>
                    <a:pt x="3647621" y="1288723"/>
                  </a:cubicBezTo>
                  <a:cubicBezTo>
                    <a:pt x="3598774" y="1155266"/>
                    <a:pt x="3477461" y="1129596"/>
                    <a:pt x="3527170" y="1123076"/>
                  </a:cubicBezTo>
                  <a:close/>
                  <a:moveTo>
                    <a:pt x="4137599" y="1026073"/>
                  </a:moveTo>
                  <a:cubicBezTo>
                    <a:pt x="4165688" y="1080939"/>
                    <a:pt x="4192560" y="1121688"/>
                    <a:pt x="4188584" y="1170091"/>
                  </a:cubicBezTo>
                  <a:cubicBezTo>
                    <a:pt x="4184608" y="1218494"/>
                    <a:pt x="4156147" y="1249701"/>
                    <a:pt x="4113745" y="1316494"/>
                  </a:cubicBezTo>
                  <a:cubicBezTo>
                    <a:pt x="4071345" y="1264013"/>
                    <a:pt x="4043677" y="1210106"/>
                    <a:pt x="4043677" y="1170091"/>
                  </a:cubicBezTo>
                  <a:cubicBezTo>
                    <a:pt x="4043677" y="1130076"/>
                    <a:pt x="4109511" y="1061855"/>
                    <a:pt x="4137599" y="1026073"/>
                  </a:cubicBezTo>
                  <a:close/>
                  <a:moveTo>
                    <a:pt x="3223092" y="1026073"/>
                  </a:moveTo>
                  <a:cubicBezTo>
                    <a:pt x="3265494" y="1092866"/>
                    <a:pt x="3293955" y="1124072"/>
                    <a:pt x="3297931" y="1172476"/>
                  </a:cubicBezTo>
                  <a:cubicBezTo>
                    <a:pt x="3301907" y="1220879"/>
                    <a:pt x="3275035" y="1261628"/>
                    <a:pt x="3246946" y="1316494"/>
                  </a:cubicBezTo>
                  <a:cubicBezTo>
                    <a:pt x="3218858" y="1280712"/>
                    <a:pt x="3153024" y="1212492"/>
                    <a:pt x="3153024" y="1172476"/>
                  </a:cubicBezTo>
                  <a:cubicBezTo>
                    <a:pt x="3153024" y="1132461"/>
                    <a:pt x="3180692" y="1078554"/>
                    <a:pt x="3223092" y="1026073"/>
                  </a:cubicBezTo>
                  <a:close/>
                  <a:moveTo>
                    <a:pt x="2671161" y="998873"/>
                  </a:moveTo>
                  <a:cubicBezTo>
                    <a:pt x="2708212" y="998873"/>
                    <a:pt x="2738248" y="1028908"/>
                    <a:pt x="2738248" y="1065960"/>
                  </a:cubicBezTo>
                  <a:cubicBezTo>
                    <a:pt x="2738248" y="1103011"/>
                    <a:pt x="2708212" y="1133047"/>
                    <a:pt x="2671161" y="1133047"/>
                  </a:cubicBezTo>
                  <a:cubicBezTo>
                    <a:pt x="2634109" y="1133047"/>
                    <a:pt x="2604074" y="1103011"/>
                    <a:pt x="2604074" y="1065960"/>
                  </a:cubicBezTo>
                  <a:cubicBezTo>
                    <a:pt x="2604074" y="1028908"/>
                    <a:pt x="2634109" y="998873"/>
                    <a:pt x="2671161" y="998873"/>
                  </a:cubicBezTo>
                  <a:close/>
                  <a:moveTo>
                    <a:pt x="4681037" y="998637"/>
                  </a:moveTo>
                  <a:cubicBezTo>
                    <a:pt x="4718088" y="998637"/>
                    <a:pt x="4748124" y="1028673"/>
                    <a:pt x="4748124" y="1065724"/>
                  </a:cubicBezTo>
                  <a:cubicBezTo>
                    <a:pt x="4748124" y="1102775"/>
                    <a:pt x="4718088" y="1132811"/>
                    <a:pt x="4681037" y="1132811"/>
                  </a:cubicBezTo>
                  <a:cubicBezTo>
                    <a:pt x="4643986" y="1132811"/>
                    <a:pt x="4613950" y="1102775"/>
                    <a:pt x="4613950" y="1065724"/>
                  </a:cubicBezTo>
                  <a:cubicBezTo>
                    <a:pt x="4613950" y="1028673"/>
                    <a:pt x="4643986" y="998637"/>
                    <a:pt x="4681037" y="998637"/>
                  </a:cubicBezTo>
                  <a:close/>
                  <a:moveTo>
                    <a:pt x="1942759" y="939617"/>
                  </a:moveTo>
                  <a:cubicBezTo>
                    <a:pt x="1854860" y="1013696"/>
                    <a:pt x="1724967" y="1031714"/>
                    <a:pt x="1713492" y="1064248"/>
                  </a:cubicBezTo>
                  <a:cubicBezTo>
                    <a:pt x="1731174" y="1113510"/>
                    <a:pt x="1783206" y="1122574"/>
                    <a:pt x="1816939" y="1128904"/>
                  </a:cubicBezTo>
                  <a:cubicBezTo>
                    <a:pt x="1850672" y="1135235"/>
                    <a:pt x="1894066" y="1116386"/>
                    <a:pt x="1915036" y="1084839"/>
                  </a:cubicBezTo>
                  <a:cubicBezTo>
                    <a:pt x="1936007" y="1053291"/>
                    <a:pt x="1902344" y="1048412"/>
                    <a:pt x="1942759" y="939617"/>
                  </a:cubicBezTo>
                  <a:close/>
                  <a:moveTo>
                    <a:pt x="2692629" y="850269"/>
                  </a:moveTo>
                  <a:cubicBezTo>
                    <a:pt x="2729681" y="850269"/>
                    <a:pt x="2759717" y="880305"/>
                    <a:pt x="2759717" y="917356"/>
                  </a:cubicBezTo>
                  <a:cubicBezTo>
                    <a:pt x="2759717" y="954407"/>
                    <a:pt x="2729681" y="984443"/>
                    <a:pt x="2692629" y="984443"/>
                  </a:cubicBezTo>
                  <a:cubicBezTo>
                    <a:pt x="2655578" y="984443"/>
                    <a:pt x="2625542" y="954407"/>
                    <a:pt x="2625542" y="917356"/>
                  </a:cubicBezTo>
                  <a:cubicBezTo>
                    <a:pt x="2625542" y="880305"/>
                    <a:pt x="2655578" y="850269"/>
                    <a:pt x="2692629" y="850269"/>
                  </a:cubicBezTo>
                  <a:close/>
                  <a:moveTo>
                    <a:pt x="4659568" y="850034"/>
                  </a:moveTo>
                  <a:cubicBezTo>
                    <a:pt x="4696620" y="850034"/>
                    <a:pt x="4726656" y="880069"/>
                    <a:pt x="4726656" y="917121"/>
                  </a:cubicBezTo>
                  <a:cubicBezTo>
                    <a:pt x="4726656" y="954172"/>
                    <a:pt x="4696620" y="984208"/>
                    <a:pt x="4659568" y="984208"/>
                  </a:cubicBezTo>
                  <a:cubicBezTo>
                    <a:pt x="4622517" y="984208"/>
                    <a:pt x="4592481" y="954172"/>
                    <a:pt x="4592481" y="917121"/>
                  </a:cubicBezTo>
                  <a:cubicBezTo>
                    <a:pt x="4592481" y="880069"/>
                    <a:pt x="4622517" y="850034"/>
                    <a:pt x="4659568" y="850034"/>
                  </a:cubicBezTo>
                  <a:close/>
                  <a:moveTo>
                    <a:pt x="3566655" y="792317"/>
                  </a:moveTo>
                  <a:lnTo>
                    <a:pt x="3603697" y="817391"/>
                  </a:lnTo>
                  <a:lnTo>
                    <a:pt x="3647898" y="826351"/>
                  </a:lnTo>
                  <a:lnTo>
                    <a:pt x="3647898" y="1088418"/>
                  </a:lnTo>
                  <a:lnTo>
                    <a:pt x="3566655" y="1088418"/>
                  </a:lnTo>
                  <a:close/>
                  <a:moveTo>
                    <a:pt x="3785472" y="792072"/>
                  </a:moveTo>
                  <a:lnTo>
                    <a:pt x="3785472" y="1088417"/>
                  </a:lnTo>
                  <a:lnTo>
                    <a:pt x="3704229" y="1088417"/>
                  </a:lnTo>
                  <a:lnTo>
                    <a:pt x="3704229" y="826277"/>
                  </a:lnTo>
                  <a:lnTo>
                    <a:pt x="3748069" y="817391"/>
                  </a:lnTo>
                  <a:close/>
                  <a:moveTo>
                    <a:pt x="2092977" y="743836"/>
                  </a:moveTo>
                  <a:cubicBezTo>
                    <a:pt x="2107333" y="743543"/>
                    <a:pt x="2119472" y="746350"/>
                    <a:pt x="2127365" y="753846"/>
                  </a:cubicBezTo>
                  <a:cubicBezTo>
                    <a:pt x="2158939" y="783832"/>
                    <a:pt x="2164053" y="908811"/>
                    <a:pt x="2148146" y="967052"/>
                  </a:cubicBezTo>
                  <a:cubicBezTo>
                    <a:pt x="2184578" y="1019135"/>
                    <a:pt x="2299039" y="1035490"/>
                    <a:pt x="2345862" y="1041135"/>
                  </a:cubicBezTo>
                  <a:cubicBezTo>
                    <a:pt x="2333803" y="1100177"/>
                    <a:pt x="2262734" y="1092962"/>
                    <a:pt x="2148819" y="1092705"/>
                  </a:cubicBezTo>
                  <a:cubicBezTo>
                    <a:pt x="2312957" y="1147963"/>
                    <a:pt x="2408946" y="1381566"/>
                    <a:pt x="2524913" y="1399910"/>
                  </a:cubicBezTo>
                  <a:cubicBezTo>
                    <a:pt x="2348877" y="1499168"/>
                    <a:pt x="2270464" y="1299144"/>
                    <a:pt x="2170082" y="1320055"/>
                  </a:cubicBezTo>
                  <a:cubicBezTo>
                    <a:pt x="2404423" y="1442084"/>
                    <a:pt x="2496402" y="1625657"/>
                    <a:pt x="2558298" y="1667669"/>
                  </a:cubicBezTo>
                  <a:cubicBezTo>
                    <a:pt x="2434312" y="1762502"/>
                    <a:pt x="2329217" y="1595350"/>
                    <a:pt x="2288904" y="1616869"/>
                  </a:cubicBezTo>
                  <a:cubicBezTo>
                    <a:pt x="2471130" y="1741816"/>
                    <a:pt x="2535464" y="1833122"/>
                    <a:pt x="2525971" y="2006335"/>
                  </a:cubicBezTo>
                  <a:cubicBezTo>
                    <a:pt x="2575360" y="2098057"/>
                    <a:pt x="2566156" y="2152641"/>
                    <a:pt x="2562821" y="2195103"/>
                  </a:cubicBezTo>
                  <a:cubicBezTo>
                    <a:pt x="2639534" y="2179068"/>
                    <a:pt x="2653613" y="2170538"/>
                    <a:pt x="2739947" y="2137954"/>
                  </a:cubicBezTo>
                  <a:cubicBezTo>
                    <a:pt x="2668012" y="2219382"/>
                    <a:pt x="2494028" y="2401319"/>
                    <a:pt x="2401472" y="2657115"/>
                  </a:cubicBezTo>
                  <a:cubicBezTo>
                    <a:pt x="2324215" y="2583192"/>
                    <a:pt x="2213089" y="2464370"/>
                    <a:pt x="2141122" y="2484318"/>
                  </a:cubicBezTo>
                  <a:cubicBezTo>
                    <a:pt x="2221555" y="2570941"/>
                    <a:pt x="2545502" y="2926187"/>
                    <a:pt x="2598323" y="3005402"/>
                  </a:cubicBezTo>
                  <a:cubicBezTo>
                    <a:pt x="2651144" y="3084617"/>
                    <a:pt x="2628454" y="3156712"/>
                    <a:pt x="2648546" y="3207255"/>
                  </a:cubicBezTo>
                  <a:cubicBezTo>
                    <a:pt x="2668638" y="3257798"/>
                    <a:pt x="2707684" y="3278517"/>
                    <a:pt x="2718876" y="3308663"/>
                  </a:cubicBezTo>
                  <a:cubicBezTo>
                    <a:pt x="2730068" y="3338809"/>
                    <a:pt x="2727054" y="3346667"/>
                    <a:pt x="2715701" y="3388134"/>
                  </a:cubicBezTo>
                  <a:cubicBezTo>
                    <a:pt x="2704348" y="3429601"/>
                    <a:pt x="2832823" y="3482903"/>
                    <a:pt x="2650758" y="3557467"/>
                  </a:cubicBezTo>
                  <a:cubicBezTo>
                    <a:pt x="2663907" y="3460004"/>
                    <a:pt x="2675292" y="3458753"/>
                    <a:pt x="2585238" y="3428735"/>
                  </a:cubicBezTo>
                  <a:cubicBezTo>
                    <a:pt x="2579755" y="3509937"/>
                    <a:pt x="2568466" y="3599351"/>
                    <a:pt x="2436783" y="3568146"/>
                  </a:cubicBezTo>
                  <a:cubicBezTo>
                    <a:pt x="2503971" y="3509040"/>
                    <a:pt x="2482611" y="3471453"/>
                    <a:pt x="2468821" y="3427677"/>
                  </a:cubicBezTo>
                  <a:cubicBezTo>
                    <a:pt x="2439059" y="3480017"/>
                    <a:pt x="2352019" y="3597684"/>
                    <a:pt x="2246090" y="3442013"/>
                  </a:cubicBezTo>
                  <a:cubicBezTo>
                    <a:pt x="2339993" y="3456252"/>
                    <a:pt x="2338935" y="3438357"/>
                    <a:pt x="2342014" y="3411802"/>
                  </a:cubicBezTo>
                  <a:cubicBezTo>
                    <a:pt x="2347610" y="3387396"/>
                    <a:pt x="2269470" y="3331737"/>
                    <a:pt x="2279668" y="3295577"/>
                  </a:cubicBezTo>
                  <a:cubicBezTo>
                    <a:pt x="2289866" y="3259417"/>
                    <a:pt x="2390376" y="3226273"/>
                    <a:pt x="2403204" y="3194844"/>
                  </a:cubicBezTo>
                  <a:cubicBezTo>
                    <a:pt x="2416032" y="3163415"/>
                    <a:pt x="2375463" y="3107627"/>
                    <a:pt x="2356638" y="3107002"/>
                  </a:cubicBezTo>
                  <a:cubicBezTo>
                    <a:pt x="2337813" y="3106377"/>
                    <a:pt x="2327068" y="3110402"/>
                    <a:pt x="2290251" y="3191092"/>
                  </a:cubicBezTo>
                  <a:cubicBezTo>
                    <a:pt x="2225725" y="3133237"/>
                    <a:pt x="2292432" y="2982569"/>
                    <a:pt x="2268700" y="2969227"/>
                  </a:cubicBezTo>
                  <a:cubicBezTo>
                    <a:pt x="2238811" y="3023619"/>
                    <a:pt x="2292688" y="3018519"/>
                    <a:pt x="2150936" y="3108060"/>
                  </a:cubicBezTo>
                  <a:cubicBezTo>
                    <a:pt x="2129256" y="3092923"/>
                    <a:pt x="2153694" y="2946392"/>
                    <a:pt x="2110334" y="2903032"/>
                  </a:cubicBezTo>
                  <a:cubicBezTo>
                    <a:pt x="2089103" y="3013709"/>
                    <a:pt x="2078745" y="2960503"/>
                    <a:pt x="2050779" y="3047735"/>
                  </a:cubicBezTo>
                  <a:cubicBezTo>
                    <a:pt x="1918134" y="2984107"/>
                    <a:pt x="1721380" y="3015536"/>
                    <a:pt x="1674686" y="3084681"/>
                  </a:cubicBezTo>
                  <a:cubicBezTo>
                    <a:pt x="1794246" y="3178456"/>
                    <a:pt x="2068590" y="3296797"/>
                    <a:pt x="2081086" y="3496469"/>
                  </a:cubicBezTo>
                  <a:cubicBezTo>
                    <a:pt x="2096352" y="3740398"/>
                    <a:pt x="1836963" y="3757909"/>
                    <a:pt x="1803225" y="3893632"/>
                  </a:cubicBezTo>
                  <a:cubicBezTo>
                    <a:pt x="1886481" y="4103246"/>
                    <a:pt x="2044960" y="4178706"/>
                    <a:pt x="2149590" y="4246153"/>
                  </a:cubicBezTo>
                  <a:cubicBezTo>
                    <a:pt x="2249041" y="4310262"/>
                    <a:pt x="2293010" y="4213313"/>
                    <a:pt x="2349711" y="4208438"/>
                  </a:cubicBezTo>
                  <a:cubicBezTo>
                    <a:pt x="2406412" y="4203563"/>
                    <a:pt x="2461830" y="4205744"/>
                    <a:pt x="2489795" y="4216905"/>
                  </a:cubicBezTo>
                  <a:cubicBezTo>
                    <a:pt x="2517760" y="4228066"/>
                    <a:pt x="2499160" y="4233838"/>
                    <a:pt x="2517504" y="4275402"/>
                  </a:cubicBezTo>
                  <a:cubicBezTo>
                    <a:pt x="2668237" y="4323124"/>
                    <a:pt x="2618784" y="4423217"/>
                    <a:pt x="2587547" y="4472445"/>
                  </a:cubicBezTo>
                  <a:cubicBezTo>
                    <a:pt x="2526099" y="4342236"/>
                    <a:pt x="2480302" y="4382261"/>
                    <a:pt x="2444383" y="4399323"/>
                  </a:cubicBezTo>
                  <a:cubicBezTo>
                    <a:pt x="2467153" y="4514329"/>
                    <a:pt x="2438467" y="4535496"/>
                    <a:pt x="2362796" y="4574815"/>
                  </a:cubicBezTo>
                  <a:cubicBezTo>
                    <a:pt x="2360150" y="4553809"/>
                    <a:pt x="2423376" y="4481489"/>
                    <a:pt x="2314208" y="4463786"/>
                  </a:cubicBezTo>
                  <a:cubicBezTo>
                    <a:pt x="2303561" y="4464555"/>
                    <a:pt x="2313904" y="4483189"/>
                    <a:pt x="2280438" y="4487069"/>
                  </a:cubicBezTo>
                  <a:cubicBezTo>
                    <a:pt x="2246972" y="4490950"/>
                    <a:pt x="2164214" y="4507979"/>
                    <a:pt x="2113414" y="4487069"/>
                  </a:cubicBezTo>
                  <a:cubicBezTo>
                    <a:pt x="2062614" y="4466159"/>
                    <a:pt x="2035803" y="4373794"/>
                    <a:pt x="1975638" y="4361608"/>
                  </a:cubicBezTo>
                  <a:cubicBezTo>
                    <a:pt x="1935293" y="4376553"/>
                    <a:pt x="1947512" y="4423023"/>
                    <a:pt x="1974676" y="4457243"/>
                  </a:cubicBezTo>
                  <a:cubicBezTo>
                    <a:pt x="1765831" y="4477127"/>
                    <a:pt x="1828241" y="4204462"/>
                    <a:pt x="1726256" y="4166875"/>
                  </a:cubicBezTo>
                  <a:cubicBezTo>
                    <a:pt x="1716634" y="4267834"/>
                    <a:pt x="1729591" y="4293874"/>
                    <a:pt x="1713171" y="4317735"/>
                  </a:cubicBezTo>
                  <a:cubicBezTo>
                    <a:pt x="1548969" y="4221523"/>
                    <a:pt x="1579372" y="4078584"/>
                    <a:pt x="1548071" y="3999177"/>
                  </a:cubicBezTo>
                  <a:cubicBezTo>
                    <a:pt x="1492140" y="3962873"/>
                    <a:pt x="1460919" y="3940792"/>
                    <a:pt x="1469947" y="3915183"/>
                  </a:cubicBezTo>
                  <a:cubicBezTo>
                    <a:pt x="1478975" y="3889575"/>
                    <a:pt x="1572220" y="3888244"/>
                    <a:pt x="1602238" y="3845526"/>
                  </a:cubicBezTo>
                  <a:cubicBezTo>
                    <a:pt x="1632256" y="3802808"/>
                    <a:pt x="1671157" y="3733103"/>
                    <a:pt x="1650055" y="3658875"/>
                  </a:cubicBezTo>
                  <a:cubicBezTo>
                    <a:pt x="1628953" y="3584647"/>
                    <a:pt x="1587358" y="3417606"/>
                    <a:pt x="1475623" y="3400160"/>
                  </a:cubicBezTo>
                  <a:cubicBezTo>
                    <a:pt x="1487041" y="3558205"/>
                    <a:pt x="1498729" y="3694522"/>
                    <a:pt x="1426073" y="3831287"/>
                  </a:cubicBezTo>
                  <a:cubicBezTo>
                    <a:pt x="1353417" y="3968052"/>
                    <a:pt x="1283454" y="4093465"/>
                    <a:pt x="1039685" y="4220753"/>
                  </a:cubicBezTo>
                  <a:cubicBezTo>
                    <a:pt x="938983" y="4288871"/>
                    <a:pt x="779656" y="4326812"/>
                    <a:pt x="736040" y="4418759"/>
                  </a:cubicBezTo>
                  <a:cubicBezTo>
                    <a:pt x="692424" y="4510706"/>
                    <a:pt x="740851" y="4689852"/>
                    <a:pt x="777989" y="4772434"/>
                  </a:cubicBezTo>
                  <a:cubicBezTo>
                    <a:pt x="815127" y="4855016"/>
                    <a:pt x="907041" y="4904725"/>
                    <a:pt x="958867" y="4914250"/>
                  </a:cubicBezTo>
                  <a:cubicBezTo>
                    <a:pt x="1010693" y="4923775"/>
                    <a:pt x="1025447" y="4843695"/>
                    <a:pt x="1088947" y="4829584"/>
                  </a:cubicBezTo>
                  <a:cubicBezTo>
                    <a:pt x="1204786" y="4812394"/>
                    <a:pt x="1202188" y="4831284"/>
                    <a:pt x="1247504" y="4885002"/>
                  </a:cubicBezTo>
                  <a:cubicBezTo>
                    <a:pt x="1323896" y="4870024"/>
                    <a:pt x="1454327" y="4922782"/>
                    <a:pt x="1306771" y="5068959"/>
                  </a:cubicBezTo>
                  <a:cubicBezTo>
                    <a:pt x="1316521" y="4957096"/>
                    <a:pt x="1239679" y="4971080"/>
                    <a:pt x="1210559" y="4989681"/>
                  </a:cubicBezTo>
                  <a:cubicBezTo>
                    <a:pt x="1181439" y="5008282"/>
                    <a:pt x="1300004" y="5104142"/>
                    <a:pt x="1132050" y="5180566"/>
                  </a:cubicBezTo>
                  <a:cubicBezTo>
                    <a:pt x="1146418" y="5142980"/>
                    <a:pt x="1168996" y="5112192"/>
                    <a:pt x="1102801" y="5115142"/>
                  </a:cubicBezTo>
                  <a:cubicBezTo>
                    <a:pt x="1036606" y="5118092"/>
                    <a:pt x="1029936" y="5190059"/>
                    <a:pt x="975031" y="5198269"/>
                  </a:cubicBezTo>
                  <a:cubicBezTo>
                    <a:pt x="920126" y="5206479"/>
                    <a:pt x="818575" y="5157796"/>
                    <a:pt x="773371" y="5164402"/>
                  </a:cubicBezTo>
                  <a:cubicBezTo>
                    <a:pt x="728167" y="5171009"/>
                    <a:pt x="671866" y="5170816"/>
                    <a:pt x="703809" y="5237908"/>
                  </a:cubicBezTo>
                  <a:cubicBezTo>
                    <a:pt x="591049" y="5224951"/>
                    <a:pt x="599916" y="5176076"/>
                    <a:pt x="601921" y="5139483"/>
                  </a:cubicBezTo>
                  <a:cubicBezTo>
                    <a:pt x="603926" y="5102890"/>
                    <a:pt x="660900" y="5063009"/>
                    <a:pt x="658687" y="5037401"/>
                  </a:cubicBezTo>
                  <a:cubicBezTo>
                    <a:pt x="656474" y="5011793"/>
                    <a:pt x="611879" y="4982898"/>
                    <a:pt x="588644" y="4985833"/>
                  </a:cubicBezTo>
                  <a:cubicBezTo>
                    <a:pt x="565409" y="4988768"/>
                    <a:pt x="582647" y="4953281"/>
                    <a:pt x="519275" y="5055009"/>
                  </a:cubicBezTo>
                  <a:cubicBezTo>
                    <a:pt x="408182" y="4877145"/>
                    <a:pt x="550544" y="4849851"/>
                    <a:pt x="507056" y="4657171"/>
                  </a:cubicBezTo>
                  <a:cubicBezTo>
                    <a:pt x="460488" y="4750818"/>
                    <a:pt x="458533" y="4780708"/>
                    <a:pt x="399779" y="4825735"/>
                  </a:cubicBezTo>
                  <a:cubicBezTo>
                    <a:pt x="291765" y="4442811"/>
                    <a:pt x="450756" y="4442458"/>
                    <a:pt x="459527" y="4342269"/>
                  </a:cubicBezTo>
                  <a:cubicBezTo>
                    <a:pt x="468299" y="4242080"/>
                    <a:pt x="431466" y="4266663"/>
                    <a:pt x="452408" y="4224602"/>
                  </a:cubicBezTo>
                  <a:cubicBezTo>
                    <a:pt x="473350" y="4182541"/>
                    <a:pt x="516676" y="4241534"/>
                    <a:pt x="547079" y="4242304"/>
                  </a:cubicBezTo>
                  <a:cubicBezTo>
                    <a:pt x="577482" y="4243074"/>
                    <a:pt x="603011" y="4249232"/>
                    <a:pt x="634825" y="4229220"/>
                  </a:cubicBezTo>
                  <a:cubicBezTo>
                    <a:pt x="666639" y="4209208"/>
                    <a:pt x="708523" y="4167098"/>
                    <a:pt x="737964" y="4122231"/>
                  </a:cubicBezTo>
                  <a:cubicBezTo>
                    <a:pt x="767405" y="4077364"/>
                    <a:pt x="790753" y="4034679"/>
                    <a:pt x="811471" y="3960019"/>
                  </a:cubicBezTo>
                  <a:cubicBezTo>
                    <a:pt x="832189" y="3885359"/>
                    <a:pt x="821461" y="3796651"/>
                    <a:pt x="862271" y="3674269"/>
                  </a:cubicBezTo>
                  <a:cubicBezTo>
                    <a:pt x="903081" y="3551887"/>
                    <a:pt x="1047897" y="3306321"/>
                    <a:pt x="1056331" y="3225727"/>
                  </a:cubicBezTo>
                  <a:cubicBezTo>
                    <a:pt x="1006140" y="3279445"/>
                    <a:pt x="966870" y="3356512"/>
                    <a:pt x="913552" y="3421904"/>
                  </a:cubicBezTo>
                  <a:cubicBezTo>
                    <a:pt x="860234" y="3487296"/>
                    <a:pt x="844696" y="3553554"/>
                    <a:pt x="736425" y="3618081"/>
                  </a:cubicBezTo>
                  <a:cubicBezTo>
                    <a:pt x="742839" y="3756884"/>
                    <a:pt x="667024" y="3792289"/>
                    <a:pt x="595571" y="3826669"/>
                  </a:cubicBezTo>
                  <a:cubicBezTo>
                    <a:pt x="524118" y="3861049"/>
                    <a:pt x="395449" y="3887218"/>
                    <a:pt x="307704" y="3824359"/>
                  </a:cubicBezTo>
                  <a:cubicBezTo>
                    <a:pt x="469341" y="3798445"/>
                    <a:pt x="469341" y="3735331"/>
                    <a:pt x="487814" y="3714293"/>
                  </a:cubicBezTo>
                  <a:cubicBezTo>
                    <a:pt x="506287" y="3693255"/>
                    <a:pt x="455357" y="3719296"/>
                    <a:pt x="418540" y="3698129"/>
                  </a:cubicBezTo>
                  <a:cubicBezTo>
                    <a:pt x="375469" y="3720739"/>
                    <a:pt x="293722" y="3722118"/>
                    <a:pt x="248438" y="3701208"/>
                  </a:cubicBezTo>
                  <a:cubicBezTo>
                    <a:pt x="203154" y="3680298"/>
                    <a:pt x="138114" y="3586908"/>
                    <a:pt x="146837" y="3572669"/>
                  </a:cubicBezTo>
                  <a:cubicBezTo>
                    <a:pt x="174033" y="3595375"/>
                    <a:pt x="242023" y="3634373"/>
                    <a:pt x="288462" y="3606536"/>
                  </a:cubicBezTo>
                  <a:cubicBezTo>
                    <a:pt x="227143" y="3480177"/>
                    <a:pt x="235850" y="3336452"/>
                    <a:pt x="315786" y="3179642"/>
                  </a:cubicBezTo>
                  <a:cubicBezTo>
                    <a:pt x="395722" y="3022832"/>
                    <a:pt x="668211" y="2802346"/>
                    <a:pt x="768079" y="2665677"/>
                  </a:cubicBezTo>
                  <a:cubicBezTo>
                    <a:pt x="867947" y="2529008"/>
                    <a:pt x="903274" y="2441775"/>
                    <a:pt x="914996" y="2359626"/>
                  </a:cubicBezTo>
                  <a:cubicBezTo>
                    <a:pt x="926718" y="2277477"/>
                    <a:pt x="882475" y="2197797"/>
                    <a:pt x="838410" y="2172782"/>
                  </a:cubicBezTo>
                  <a:cubicBezTo>
                    <a:pt x="794345" y="2147767"/>
                    <a:pt x="671771" y="2174257"/>
                    <a:pt x="650604" y="2209535"/>
                  </a:cubicBezTo>
                  <a:cubicBezTo>
                    <a:pt x="687934" y="2260207"/>
                    <a:pt x="691029" y="2303471"/>
                    <a:pt x="688704" y="2353469"/>
                  </a:cubicBezTo>
                  <a:cubicBezTo>
                    <a:pt x="686379" y="2403467"/>
                    <a:pt x="670166" y="2463487"/>
                    <a:pt x="636652" y="2509524"/>
                  </a:cubicBezTo>
                  <a:cubicBezTo>
                    <a:pt x="603138" y="2555561"/>
                    <a:pt x="565200" y="2585677"/>
                    <a:pt x="487621" y="2629694"/>
                  </a:cubicBezTo>
                  <a:cubicBezTo>
                    <a:pt x="410042" y="2673711"/>
                    <a:pt x="250843" y="2723837"/>
                    <a:pt x="171179" y="2773627"/>
                  </a:cubicBezTo>
                  <a:cubicBezTo>
                    <a:pt x="91515" y="2823417"/>
                    <a:pt x="68006" y="2792709"/>
                    <a:pt x="9638" y="2928432"/>
                  </a:cubicBezTo>
                  <a:cubicBezTo>
                    <a:pt x="-8706" y="2925610"/>
                    <a:pt x="-174" y="2823465"/>
                    <a:pt x="29363" y="2775744"/>
                  </a:cubicBezTo>
                  <a:cubicBezTo>
                    <a:pt x="58900" y="2728023"/>
                    <a:pt x="125207" y="2704146"/>
                    <a:pt x="186863" y="2642105"/>
                  </a:cubicBezTo>
                  <a:cubicBezTo>
                    <a:pt x="248519" y="2580064"/>
                    <a:pt x="382237" y="2578413"/>
                    <a:pt x="399299" y="2403500"/>
                  </a:cubicBezTo>
                  <a:cubicBezTo>
                    <a:pt x="359788" y="2479700"/>
                    <a:pt x="293337" y="2528319"/>
                    <a:pt x="239971" y="2556669"/>
                  </a:cubicBezTo>
                  <a:cubicBezTo>
                    <a:pt x="186605" y="2585019"/>
                    <a:pt x="81926" y="2591947"/>
                    <a:pt x="79104" y="2573602"/>
                  </a:cubicBezTo>
                  <a:cubicBezTo>
                    <a:pt x="193468" y="2562185"/>
                    <a:pt x="190518" y="2519932"/>
                    <a:pt x="229388" y="2465652"/>
                  </a:cubicBezTo>
                  <a:cubicBezTo>
                    <a:pt x="268258" y="2411372"/>
                    <a:pt x="277542" y="2301866"/>
                    <a:pt x="312323" y="2247923"/>
                  </a:cubicBezTo>
                  <a:cubicBezTo>
                    <a:pt x="347104" y="2193980"/>
                    <a:pt x="395947" y="2156282"/>
                    <a:pt x="438072" y="2141994"/>
                  </a:cubicBezTo>
                  <a:cubicBezTo>
                    <a:pt x="480197" y="2127707"/>
                    <a:pt x="530050" y="2147702"/>
                    <a:pt x="565071" y="2162198"/>
                  </a:cubicBezTo>
                  <a:cubicBezTo>
                    <a:pt x="593934" y="2124354"/>
                    <a:pt x="640774" y="2101713"/>
                    <a:pt x="682546" y="2087153"/>
                  </a:cubicBezTo>
                  <a:cubicBezTo>
                    <a:pt x="724318" y="2072593"/>
                    <a:pt x="771575" y="2064063"/>
                    <a:pt x="815704" y="2074839"/>
                  </a:cubicBezTo>
                  <a:cubicBezTo>
                    <a:pt x="859833" y="2085615"/>
                    <a:pt x="915122" y="2115118"/>
                    <a:pt x="947321" y="2151807"/>
                  </a:cubicBezTo>
                  <a:cubicBezTo>
                    <a:pt x="979520" y="2188496"/>
                    <a:pt x="1000112" y="2246786"/>
                    <a:pt x="1008899" y="2294972"/>
                  </a:cubicBezTo>
                  <a:cubicBezTo>
                    <a:pt x="1017687" y="2343158"/>
                    <a:pt x="1018519" y="2383582"/>
                    <a:pt x="1000046" y="2440924"/>
                  </a:cubicBezTo>
                  <a:cubicBezTo>
                    <a:pt x="981573" y="2498266"/>
                    <a:pt x="953432" y="2562056"/>
                    <a:pt x="898062" y="2639026"/>
                  </a:cubicBezTo>
                  <a:cubicBezTo>
                    <a:pt x="842692" y="2715996"/>
                    <a:pt x="717599" y="2850019"/>
                    <a:pt x="667825" y="2902743"/>
                  </a:cubicBezTo>
                  <a:cubicBezTo>
                    <a:pt x="618051" y="2955467"/>
                    <a:pt x="510165" y="3049546"/>
                    <a:pt x="457794" y="3118546"/>
                  </a:cubicBezTo>
                  <a:cubicBezTo>
                    <a:pt x="405423" y="3187546"/>
                    <a:pt x="371510" y="3251000"/>
                    <a:pt x="353599" y="3316745"/>
                  </a:cubicBezTo>
                  <a:cubicBezTo>
                    <a:pt x="335688" y="3382490"/>
                    <a:pt x="331676" y="3463050"/>
                    <a:pt x="350325" y="3513016"/>
                  </a:cubicBezTo>
                  <a:cubicBezTo>
                    <a:pt x="368974" y="3562982"/>
                    <a:pt x="415109" y="3604787"/>
                    <a:pt x="465492" y="3616541"/>
                  </a:cubicBezTo>
                  <a:cubicBezTo>
                    <a:pt x="515875" y="3628295"/>
                    <a:pt x="591433" y="3626130"/>
                    <a:pt x="652624" y="3583540"/>
                  </a:cubicBezTo>
                  <a:cubicBezTo>
                    <a:pt x="713815" y="3540950"/>
                    <a:pt x="771175" y="3445059"/>
                    <a:pt x="832638" y="3361002"/>
                  </a:cubicBezTo>
                  <a:cubicBezTo>
                    <a:pt x="894101" y="3276945"/>
                    <a:pt x="951908" y="3187627"/>
                    <a:pt x="1021405" y="3079196"/>
                  </a:cubicBezTo>
                  <a:cubicBezTo>
                    <a:pt x="1090902" y="2970765"/>
                    <a:pt x="1163495" y="2899922"/>
                    <a:pt x="1249621" y="2710416"/>
                  </a:cubicBezTo>
                  <a:cubicBezTo>
                    <a:pt x="1335747" y="2520910"/>
                    <a:pt x="1501985" y="2031447"/>
                    <a:pt x="1538161" y="1942162"/>
                  </a:cubicBezTo>
                  <a:cubicBezTo>
                    <a:pt x="1429635" y="2056078"/>
                    <a:pt x="1383645" y="2245358"/>
                    <a:pt x="1265496" y="2278327"/>
                  </a:cubicBezTo>
                  <a:cubicBezTo>
                    <a:pt x="1329893" y="2111431"/>
                    <a:pt x="1295048" y="2036753"/>
                    <a:pt x="1304749" y="1936388"/>
                  </a:cubicBezTo>
                  <a:cubicBezTo>
                    <a:pt x="1314450" y="1836023"/>
                    <a:pt x="1371554" y="1732323"/>
                    <a:pt x="1323704" y="1676135"/>
                  </a:cubicBezTo>
                  <a:cubicBezTo>
                    <a:pt x="1263411" y="1795439"/>
                    <a:pt x="1261102" y="2102515"/>
                    <a:pt x="1147059" y="2141128"/>
                  </a:cubicBezTo>
                  <a:cubicBezTo>
                    <a:pt x="1195166" y="1925357"/>
                    <a:pt x="1110048" y="1968202"/>
                    <a:pt x="1132241" y="1809773"/>
                  </a:cubicBezTo>
                  <a:cubicBezTo>
                    <a:pt x="1148276" y="1697526"/>
                    <a:pt x="1247536" y="1576330"/>
                    <a:pt x="1240096" y="1477169"/>
                  </a:cubicBezTo>
                  <a:cubicBezTo>
                    <a:pt x="1183395" y="1467293"/>
                    <a:pt x="1164730" y="1778282"/>
                    <a:pt x="992061" y="1751085"/>
                  </a:cubicBezTo>
                  <a:cubicBezTo>
                    <a:pt x="1137277" y="1591404"/>
                    <a:pt x="981156" y="1503339"/>
                    <a:pt x="1140131" y="1363350"/>
                  </a:cubicBezTo>
                  <a:cubicBezTo>
                    <a:pt x="1051360" y="1290613"/>
                    <a:pt x="990297" y="1235660"/>
                    <a:pt x="995236" y="1194786"/>
                  </a:cubicBezTo>
                  <a:cubicBezTo>
                    <a:pt x="1000175" y="1153912"/>
                    <a:pt x="1099466" y="1105533"/>
                    <a:pt x="1169765" y="1118105"/>
                  </a:cubicBezTo>
                  <a:cubicBezTo>
                    <a:pt x="1144621" y="1035234"/>
                    <a:pt x="1190324" y="1058261"/>
                    <a:pt x="1226242" y="999379"/>
                  </a:cubicBezTo>
                  <a:cubicBezTo>
                    <a:pt x="1277555" y="1048255"/>
                    <a:pt x="1233011" y="1011600"/>
                    <a:pt x="1261360" y="1057781"/>
                  </a:cubicBezTo>
                  <a:cubicBezTo>
                    <a:pt x="1363600" y="946944"/>
                    <a:pt x="1666926" y="847749"/>
                    <a:pt x="1851813" y="808302"/>
                  </a:cubicBezTo>
                  <a:cubicBezTo>
                    <a:pt x="1848221" y="777899"/>
                    <a:pt x="1846265" y="790470"/>
                    <a:pt x="1833821" y="749035"/>
                  </a:cubicBezTo>
                  <a:cubicBezTo>
                    <a:pt x="1922977" y="741466"/>
                    <a:pt x="1936511" y="743775"/>
                    <a:pt x="1958704" y="787135"/>
                  </a:cubicBezTo>
                  <a:cubicBezTo>
                    <a:pt x="1986894" y="773474"/>
                    <a:pt x="2049911" y="744712"/>
                    <a:pt x="2092977" y="743836"/>
                  </a:cubicBezTo>
                  <a:close/>
                  <a:moveTo>
                    <a:pt x="2759716" y="710010"/>
                  </a:moveTo>
                  <a:cubicBezTo>
                    <a:pt x="2796767" y="710010"/>
                    <a:pt x="2826803" y="740046"/>
                    <a:pt x="2826803" y="777098"/>
                  </a:cubicBezTo>
                  <a:cubicBezTo>
                    <a:pt x="2826803" y="814149"/>
                    <a:pt x="2796767" y="844185"/>
                    <a:pt x="2759716" y="844185"/>
                  </a:cubicBezTo>
                  <a:cubicBezTo>
                    <a:pt x="2722664" y="844185"/>
                    <a:pt x="2692628" y="814149"/>
                    <a:pt x="2692628" y="777098"/>
                  </a:cubicBezTo>
                  <a:cubicBezTo>
                    <a:pt x="2692628" y="740046"/>
                    <a:pt x="2722664" y="710010"/>
                    <a:pt x="2759716" y="710010"/>
                  </a:cubicBezTo>
                  <a:close/>
                  <a:moveTo>
                    <a:pt x="4592482" y="709775"/>
                  </a:moveTo>
                  <a:cubicBezTo>
                    <a:pt x="4629534" y="709775"/>
                    <a:pt x="4659569" y="739812"/>
                    <a:pt x="4659569" y="776862"/>
                  </a:cubicBezTo>
                  <a:cubicBezTo>
                    <a:pt x="4659569" y="813914"/>
                    <a:pt x="4629534" y="843950"/>
                    <a:pt x="4592482" y="843950"/>
                  </a:cubicBezTo>
                  <a:cubicBezTo>
                    <a:pt x="4555431" y="843950"/>
                    <a:pt x="4525395" y="813914"/>
                    <a:pt x="4525395" y="776862"/>
                  </a:cubicBezTo>
                  <a:cubicBezTo>
                    <a:pt x="4525395" y="739812"/>
                    <a:pt x="4555431" y="709775"/>
                    <a:pt x="4592482" y="709775"/>
                  </a:cubicBezTo>
                  <a:close/>
                  <a:moveTo>
                    <a:pt x="1056085" y="698558"/>
                  </a:moveTo>
                  <a:cubicBezTo>
                    <a:pt x="1078583" y="689448"/>
                    <a:pt x="1104207" y="700302"/>
                    <a:pt x="1113319" y="722802"/>
                  </a:cubicBezTo>
                  <a:cubicBezTo>
                    <a:pt x="1122430" y="745301"/>
                    <a:pt x="1111576" y="770926"/>
                    <a:pt x="1089079" y="780037"/>
                  </a:cubicBezTo>
                  <a:cubicBezTo>
                    <a:pt x="1066580" y="789147"/>
                    <a:pt x="1040956" y="778293"/>
                    <a:pt x="1031845" y="755794"/>
                  </a:cubicBezTo>
                  <a:cubicBezTo>
                    <a:pt x="1022734" y="733294"/>
                    <a:pt x="1033587" y="707669"/>
                    <a:pt x="1056085" y="698558"/>
                  </a:cubicBezTo>
                  <a:close/>
                  <a:moveTo>
                    <a:pt x="3494441" y="681993"/>
                  </a:moveTo>
                  <a:cubicBezTo>
                    <a:pt x="3531492" y="681993"/>
                    <a:pt x="3561528" y="712029"/>
                    <a:pt x="3561528" y="749080"/>
                  </a:cubicBezTo>
                  <a:cubicBezTo>
                    <a:pt x="3561528" y="786131"/>
                    <a:pt x="3531492" y="816168"/>
                    <a:pt x="3494441" y="816168"/>
                  </a:cubicBezTo>
                  <a:cubicBezTo>
                    <a:pt x="3457390" y="816168"/>
                    <a:pt x="3427354" y="786131"/>
                    <a:pt x="3427354" y="749080"/>
                  </a:cubicBezTo>
                  <a:cubicBezTo>
                    <a:pt x="3427354" y="712029"/>
                    <a:pt x="3457390" y="681993"/>
                    <a:pt x="3494441" y="681993"/>
                  </a:cubicBezTo>
                  <a:close/>
                  <a:moveTo>
                    <a:pt x="3857757" y="681757"/>
                  </a:moveTo>
                  <a:cubicBezTo>
                    <a:pt x="3894808" y="681757"/>
                    <a:pt x="3924844" y="711794"/>
                    <a:pt x="3924844" y="748845"/>
                  </a:cubicBezTo>
                  <a:cubicBezTo>
                    <a:pt x="3924844" y="785896"/>
                    <a:pt x="3894808" y="815933"/>
                    <a:pt x="3857757" y="815933"/>
                  </a:cubicBezTo>
                  <a:cubicBezTo>
                    <a:pt x="3820705" y="815933"/>
                    <a:pt x="3790670" y="785896"/>
                    <a:pt x="3790670" y="748845"/>
                  </a:cubicBezTo>
                  <a:cubicBezTo>
                    <a:pt x="3790670" y="711794"/>
                    <a:pt x="3820705" y="681757"/>
                    <a:pt x="3857757" y="681757"/>
                  </a:cubicBezTo>
                  <a:close/>
                  <a:moveTo>
                    <a:pt x="3344157" y="614906"/>
                  </a:moveTo>
                  <a:cubicBezTo>
                    <a:pt x="3381209" y="614906"/>
                    <a:pt x="3411245" y="644941"/>
                    <a:pt x="3411245" y="681993"/>
                  </a:cubicBezTo>
                  <a:cubicBezTo>
                    <a:pt x="3411245" y="719044"/>
                    <a:pt x="3381209" y="749080"/>
                    <a:pt x="3344157" y="749080"/>
                  </a:cubicBezTo>
                  <a:cubicBezTo>
                    <a:pt x="3307106" y="749080"/>
                    <a:pt x="3277070" y="719044"/>
                    <a:pt x="3277070" y="681993"/>
                  </a:cubicBezTo>
                  <a:cubicBezTo>
                    <a:pt x="3277070" y="644941"/>
                    <a:pt x="3307106" y="614906"/>
                    <a:pt x="3344157" y="614906"/>
                  </a:cubicBezTo>
                  <a:close/>
                  <a:moveTo>
                    <a:pt x="4008040" y="614670"/>
                  </a:moveTo>
                  <a:cubicBezTo>
                    <a:pt x="4045091" y="614670"/>
                    <a:pt x="4075127" y="644706"/>
                    <a:pt x="4075127" y="681757"/>
                  </a:cubicBezTo>
                  <a:cubicBezTo>
                    <a:pt x="4075127" y="718808"/>
                    <a:pt x="4045091" y="748845"/>
                    <a:pt x="4008040" y="748845"/>
                  </a:cubicBezTo>
                  <a:cubicBezTo>
                    <a:pt x="3970989" y="748845"/>
                    <a:pt x="3940953" y="718808"/>
                    <a:pt x="3940953" y="681757"/>
                  </a:cubicBezTo>
                  <a:cubicBezTo>
                    <a:pt x="3940953" y="644706"/>
                    <a:pt x="3970989" y="614670"/>
                    <a:pt x="4008040" y="614670"/>
                  </a:cubicBezTo>
                  <a:close/>
                  <a:moveTo>
                    <a:pt x="2881377" y="600279"/>
                  </a:moveTo>
                  <a:cubicBezTo>
                    <a:pt x="2918428" y="600279"/>
                    <a:pt x="2948464" y="630315"/>
                    <a:pt x="2948464" y="667365"/>
                  </a:cubicBezTo>
                  <a:cubicBezTo>
                    <a:pt x="2948464" y="704417"/>
                    <a:pt x="2918428" y="734453"/>
                    <a:pt x="2881377" y="734453"/>
                  </a:cubicBezTo>
                  <a:cubicBezTo>
                    <a:pt x="2844326" y="734453"/>
                    <a:pt x="2814290" y="704417"/>
                    <a:pt x="2814290" y="667365"/>
                  </a:cubicBezTo>
                  <a:cubicBezTo>
                    <a:pt x="2814290" y="630315"/>
                    <a:pt x="2844326" y="600279"/>
                    <a:pt x="2881377" y="600279"/>
                  </a:cubicBezTo>
                  <a:close/>
                  <a:moveTo>
                    <a:pt x="4470821" y="600043"/>
                  </a:moveTo>
                  <a:cubicBezTo>
                    <a:pt x="4507872" y="600043"/>
                    <a:pt x="4537908" y="630079"/>
                    <a:pt x="4537908" y="667130"/>
                  </a:cubicBezTo>
                  <a:cubicBezTo>
                    <a:pt x="4537908" y="704182"/>
                    <a:pt x="4507872" y="734218"/>
                    <a:pt x="4470821" y="734218"/>
                  </a:cubicBezTo>
                  <a:cubicBezTo>
                    <a:pt x="4433770" y="734218"/>
                    <a:pt x="4403734" y="704182"/>
                    <a:pt x="4403734" y="667130"/>
                  </a:cubicBezTo>
                  <a:cubicBezTo>
                    <a:pt x="4403734" y="630079"/>
                    <a:pt x="4433770" y="600043"/>
                    <a:pt x="4470821" y="600043"/>
                  </a:cubicBezTo>
                  <a:close/>
                  <a:moveTo>
                    <a:pt x="3486213" y="588127"/>
                  </a:moveTo>
                  <a:lnTo>
                    <a:pt x="3861352" y="588127"/>
                  </a:lnTo>
                  <a:lnTo>
                    <a:pt x="3854018" y="611754"/>
                  </a:lnTo>
                  <a:cubicBezTo>
                    <a:pt x="3824323" y="681961"/>
                    <a:pt x="3754805" y="731222"/>
                    <a:pt x="3673782" y="731222"/>
                  </a:cubicBezTo>
                  <a:cubicBezTo>
                    <a:pt x="3592759" y="731222"/>
                    <a:pt x="3523241" y="681961"/>
                    <a:pt x="3493546" y="611754"/>
                  </a:cubicBezTo>
                  <a:close/>
                  <a:moveTo>
                    <a:pt x="1042941" y="586816"/>
                  </a:moveTo>
                  <a:cubicBezTo>
                    <a:pt x="1065440" y="577705"/>
                    <a:pt x="1091064" y="588559"/>
                    <a:pt x="1100174" y="611058"/>
                  </a:cubicBezTo>
                  <a:cubicBezTo>
                    <a:pt x="1109285" y="633558"/>
                    <a:pt x="1098432" y="659183"/>
                    <a:pt x="1075935" y="668293"/>
                  </a:cubicBezTo>
                  <a:cubicBezTo>
                    <a:pt x="1053437" y="677404"/>
                    <a:pt x="1027813" y="666550"/>
                    <a:pt x="1018701" y="644050"/>
                  </a:cubicBezTo>
                  <a:cubicBezTo>
                    <a:pt x="1009590" y="621551"/>
                    <a:pt x="1020442" y="595926"/>
                    <a:pt x="1042941" y="586816"/>
                  </a:cubicBezTo>
                  <a:close/>
                  <a:moveTo>
                    <a:pt x="3193874" y="567492"/>
                  </a:moveTo>
                  <a:cubicBezTo>
                    <a:pt x="3230925" y="567492"/>
                    <a:pt x="3260961" y="597528"/>
                    <a:pt x="3260961" y="634579"/>
                  </a:cubicBezTo>
                  <a:cubicBezTo>
                    <a:pt x="3260961" y="671630"/>
                    <a:pt x="3230925" y="701666"/>
                    <a:pt x="3193874" y="701666"/>
                  </a:cubicBezTo>
                  <a:cubicBezTo>
                    <a:pt x="3156823" y="701666"/>
                    <a:pt x="3126787" y="671630"/>
                    <a:pt x="3126787" y="634579"/>
                  </a:cubicBezTo>
                  <a:cubicBezTo>
                    <a:pt x="3126787" y="597528"/>
                    <a:pt x="3156823" y="567492"/>
                    <a:pt x="3193874" y="567492"/>
                  </a:cubicBezTo>
                  <a:close/>
                  <a:moveTo>
                    <a:pt x="4158324" y="567257"/>
                  </a:moveTo>
                  <a:cubicBezTo>
                    <a:pt x="4195375" y="567257"/>
                    <a:pt x="4225411" y="597293"/>
                    <a:pt x="4225411" y="634344"/>
                  </a:cubicBezTo>
                  <a:cubicBezTo>
                    <a:pt x="4225411" y="671395"/>
                    <a:pt x="4195375" y="701431"/>
                    <a:pt x="4158324" y="701431"/>
                  </a:cubicBezTo>
                  <a:cubicBezTo>
                    <a:pt x="4121273" y="701431"/>
                    <a:pt x="4091237" y="671395"/>
                    <a:pt x="4091237" y="634344"/>
                  </a:cubicBezTo>
                  <a:cubicBezTo>
                    <a:pt x="4091237" y="597293"/>
                    <a:pt x="4121273" y="567257"/>
                    <a:pt x="4158324" y="567257"/>
                  </a:cubicBezTo>
                  <a:close/>
                  <a:moveTo>
                    <a:pt x="3034048" y="552590"/>
                  </a:moveTo>
                  <a:cubicBezTo>
                    <a:pt x="3071099" y="552590"/>
                    <a:pt x="3101135" y="582626"/>
                    <a:pt x="3101135" y="619676"/>
                  </a:cubicBezTo>
                  <a:cubicBezTo>
                    <a:pt x="3101135" y="656728"/>
                    <a:pt x="3071099" y="686764"/>
                    <a:pt x="3034048" y="686764"/>
                  </a:cubicBezTo>
                  <a:cubicBezTo>
                    <a:pt x="2996996" y="686764"/>
                    <a:pt x="2966960" y="656728"/>
                    <a:pt x="2966960" y="619676"/>
                  </a:cubicBezTo>
                  <a:cubicBezTo>
                    <a:pt x="2966960" y="582626"/>
                    <a:pt x="2996996" y="552590"/>
                    <a:pt x="3034048" y="552590"/>
                  </a:cubicBezTo>
                  <a:close/>
                  <a:moveTo>
                    <a:pt x="4318150" y="552354"/>
                  </a:moveTo>
                  <a:cubicBezTo>
                    <a:pt x="4355202" y="552354"/>
                    <a:pt x="4385237" y="582390"/>
                    <a:pt x="4385237" y="619442"/>
                  </a:cubicBezTo>
                  <a:cubicBezTo>
                    <a:pt x="4385237" y="656493"/>
                    <a:pt x="4355202" y="686528"/>
                    <a:pt x="4318150" y="686528"/>
                  </a:cubicBezTo>
                  <a:cubicBezTo>
                    <a:pt x="4281099" y="686528"/>
                    <a:pt x="4251063" y="656493"/>
                    <a:pt x="4251063" y="619442"/>
                  </a:cubicBezTo>
                  <a:cubicBezTo>
                    <a:pt x="4251063" y="582390"/>
                    <a:pt x="4281099" y="552354"/>
                    <a:pt x="4318150" y="552354"/>
                  </a:cubicBezTo>
                  <a:close/>
                  <a:moveTo>
                    <a:pt x="1115644" y="490692"/>
                  </a:moveTo>
                  <a:cubicBezTo>
                    <a:pt x="1138141" y="481581"/>
                    <a:pt x="1163765" y="492435"/>
                    <a:pt x="1172876" y="514935"/>
                  </a:cubicBezTo>
                  <a:cubicBezTo>
                    <a:pt x="1181987" y="537435"/>
                    <a:pt x="1171136" y="563060"/>
                    <a:pt x="1148637" y="572170"/>
                  </a:cubicBezTo>
                  <a:cubicBezTo>
                    <a:pt x="1126138" y="581281"/>
                    <a:pt x="1100514" y="570427"/>
                    <a:pt x="1091403" y="547927"/>
                  </a:cubicBezTo>
                  <a:cubicBezTo>
                    <a:pt x="1082292" y="525427"/>
                    <a:pt x="1093145" y="499802"/>
                    <a:pt x="1115644" y="490692"/>
                  </a:cubicBezTo>
                  <a:close/>
                  <a:moveTo>
                    <a:pt x="1608007" y="485684"/>
                  </a:moveTo>
                  <a:cubicBezTo>
                    <a:pt x="1617204" y="493574"/>
                    <a:pt x="1626472" y="501435"/>
                    <a:pt x="1635656" y="509295"/>
                  </a:cubicBezTo>
                  <a:cubicBezTo>
                    <a:pt x="1642405" y="519169"/>
                    <a:pt x="1652959" y="526297"/>
                    <a:pt x="1656047" y="538862"/>
                  </a:cubicBezTo>
                  <a:cubicBezTo>
                    <a:pt x="1659134" y="551428"/>
                    <a:pt x="1656321" y="560949"/>
                    <a:pt x="1655749" y="572297"/>
                  </a:cubicBezTo>
                  <a:cubicBezTo>
                    <a:pt x="1655106" y="583675"/>
                    <a:pt x="1647673" y="602986"/>
                    <a:pt x="1651986" y="607668"/>
                  </a:cubicBezTo>
                  <a:cubicBezTo>
                    <a:pt x="1656299" y="612350"/>
                    <a:pt x="1672953" y="598930"/>
                    <a:pt x="1682649" y="600437"/>
                  </a:cubicBezTo>
                  <a:cubicBezTo>
                    <a:pt x="1692344" y="601945"/>
                    <a:pt x="1701547" y="606353"/>
                    <a:pt x="1705874" y="616214"/>
                  </a:cubicBezTo>
                  <a:cubicBezTo>
                    <a:pt x="1710386" y="625504"/>
                    <a:pt x="1712209" y="652646"/>
                    <a:pt x="1709463" y="656777"/>
                  </a:cubicBezTo>
                  <a:cubicBezTo>
                    <a:pt x="1706622" y="660875"/>
                    <a:pt x="1696634" y="640946"/>
                    <a:pt x="1689095" y="641264"/>
                  </a:cubicBezTo>
                  <a:cubicBezTo>
                    <a:pt x="1681509" y="641672"/>
                    <a:pt x="1667948" y="651817"/>
                    <a:pt x="1664368" y="659445"/>
                  </a:cubicBezTo>
                  <a:cubicBezTo>
                    <a:pt x="1660790" y="667075"/>
                    <a:pt x="1660094" y="680178"/>
                    <a:pt x="1667368" y="687639"/>
                  </a:cubicBezTo>
                  <a:cubicBezTo>
                    <a:pt x="1674556" y="695099"/>
                    <a:pt x="1696039" y="703696"/>
                    <a:pt x="1707901" y="704788"/>
                  </a:cubicBezTo>
                  <a:cubicBezTo>
                    <a:pt x="1719704" y="705940"/>
                    <a:pt x="1729647" y="704151"/>
                    <a:pt x="1738785" y="695017"/>
                  </a:cubicBezTo>
                  <a:cubicBezTo>
                    <a:pt x="1747922" y="685883"/>
                    <a:pt x="1758916" y="663637"/>
                    <a:pt x="1762694" y="650529"/>
                  </a:cubicBezTo>
                  <a:cubicBezTo>
                    <a:pt x="1766517" y="637331"/>
                    <a:pt x="1766594" y="617554"/>
                    <a:pt x="1761230" y="616244"/>
                  </a:cubicBezTo>
                  <a:cubicBezTo>
                    <a:pt x="1755748" y="615055"/>
                    <a:pt x="1736702" y="655088"/>
                    <a:pt x="1730186" y="642703"/>
                  </a:cubicBezTo>
                  <a:lnTo>
                    <a:pt x="1721245" y="541585"/>
                  </a:lnTo>
                  <a:cubicBezTo>
                    <a:pt x="1723407" y="529841"/>
                    <a:pt x="1735042" y="565157"/>
                    <a:pt x="1743202" y="571726"/>
                  </a:cubicBezTo>
                  <a:cubicBezTo>
                    <a:pt x="1751221" y="578353"/>
                    <a:pt x="1767812" y="584953"/>
                    <a:pt x="1770828" y="581494"/>
                  </a:cubicBezTo>
                  <a:cubicBezTo>
                    <a:pt x="1773870" y="578096"/>
                    <a:pt x="1766039" y="559992"/>
                    <a:pt x="1761297" y="550547"/>
                  </a:cubicBezTo>
                  <a:cubicBezTo>
                    <a:pt x="1756426" y="541190"/>
                    <a:pt x="1735452" y="530150"/>
                    <a:pt x="1742404" y="524883"/>
                  </a:cubicBezTo>
                  <a:lnTo>
                    <a:pt x="1802589" y="518519"/>
                  </a:lnTo>
                  <a:cubicBezTo>
                    <a:pt x="1813009" y="523463"/>
                    <a:pt x="1805541" y="539806"/>
                    <a:pt x="1804836" y="555150"/>
                  </a:cubicBezTo>
                  <a:cubicBezTo>
                    <a:pt x="1802539" y="573768"/>
                    <a:pt x="1800328" y="592385"/>
                    <a:pt x="1798032" y="611003"/>
                  </a:cubicBezTo>
                  <a:cubicBezTo>
                    <a:pt x="1797022" y="630946"/>
                    <a:pt x="1797249" y="651063"/>
                    <a:pt x="1798873" y="674627"/>
                  </a:cubicBezTo>
                  <a:cubicBezTo>
                    <a:pt x="1801891" y="700397"/>
                    <a:pt x="1804992" y="726170"/>
                    <a:pt x="1807938" y="751969"/>
                  </a:cubicBezTo>
                  <a:cubicBezTo>
                    <a:pt x="1790425" y="770675"/>
                    <a:pt x="1727359" y="776715"/>
                    <a:pt x="1693796" y="787074"/>
                  </a:cubicBezTo>
                  <a:cubicBezTo>
                    <a:pt x="1660175" y="797492"/>
                    <a:pt x="1633886" y="804409"/>
                    <a:pt x="1605800" y="814290"/>
                  </a:cubicBezTo>
                  <a:cubicBezTo>
                    <a:pt x="1577652" y="824232"/>
                    <a:pt x="1552610" y="836077"/>
                    <a:pt x="1525384" y="846853"/>
                  </a:cubicBezTo>
                  <a:lnTo>
                    <a:pt x="1442315" y="879036"/>
                  </a:lnTo>
                  <a:cubicBezTo>
                    <a:pt x="1415491" y="890395"/>
                    <a:pt x="1389946" y="902231"/>
                    <a:pt x="1364575" y="914707"/>
                  </a:cubicBezTo>
                  <a:cubicBezTo>
                    <a:pt x="1339360" y="927155"/>
                    <a:pt x="1310803" y="943904"/>
                    <a:pt x="1290785" y="953751"/>
                  </a:cubicBezTo>
                  <a:cubicBezTo>
                    <a:pt x="1270827" y="963537"/>
                    <a:pt x="1261385" y="981177"/>
                    <a:pt x="1244560" y="973180"/>
                  </a:cubicBezTo>
                  <a:cubicBezTo>
                    <a:pt x="1226436" y="950649"/>
                    <a:pt x="1208167" y="928178"/>
                    <a:pt x="1190042" y="905648"/>
                  </a:cubicBezTo>
                  <a:lnTo>
                    <a:pt x="1114132" y="836336"/>
                  </a:lnTo>
                  <a:cubicBezTo>
                    <a:pt x="1098034" y="820871"/>
                    <a:pt x="1090556" y="823401"/>
                    <a:pt x="1093366" y="812638"/>
                  </a:cubicBezTo>
                  <a:lnTo>
                    <a:pt x="1131078" y="770944"/>
                  </a:lnTo>
                  <a:cubicBezTo>
                    <a:pt x="1138684" y="768324"/>
                    <a:pt x="1134922" y="787642"/>
                    <a:pt x="1138788" y="797193"/>
                  </a:cubicBezTo>
                  <a:cubicBezTo>
                    <a:pt x="1142657" y="806744"/>
                    <a:pt x="1149235" y="827308"/>
                    <a:pt x="1154140" y="828517"/>
                  </a:cubicBezTo>
                  <a:cubicBezTo>
                    <a:pt x="1159061" y="829757"/>
                    <a:pt x="1166518" y="814626"/>
                    <a:pt x="1168271" y="804752"/>
                  </a:cubicBezTo>
                  <a:cubicBezTo>
                    <a:pt x="1169977" y="794969"/>
                    <a:pt x="1156575" y="763104"/>
                    <a:pt x="1165167" y="769712"/>
                  </a:cubicBezTo>
                  <a:cubicBezTo>
                    <a:pt x="1173773" y="776349"/>
                    <a:pt x="1217388" y="831567"/>
                    <a:pt x="1220348" y="844434"/>
                  </a:cubicBezTo>
                  <a:cubicBezTo>
                    <a:pt x="1223378" y="857271"/>
                    <a:pt x="1185433" y="843016"/>
                    <a:pt x="1182836" y="847513"/>
                  </a:cubicBezTo>
                  <a:cubicBezTo>
                    <a:pt x="1180252" y="852039"/>
                    <a:pt x="1196690" y="865876"/>
                    <a:pt x="1205123" y="872086"/>
                  </a:cubicBezTo>
                  <a:cubicBezTo>
                    <a:pt x="1213568" y="878327"/>
                    <a:pt x="1221437" y="882528"/>
                    <a:pt x="1233786" y="884205"/>
                  </a:cubicBezTo>
                  <a:cubicBezTo>
                    <a:pt x="1246062" y="885911"/>
                    <a:pt x="1266989" y="889015"/>
                    <a:pt x="1278999" y="882447"/>
                  </a:cubicBezTo>
                  <a:cubicBezTo>
                    <a:pt x="1290925" y="875877"/>
                    <a:pt x="1303763" y="856330"/>
                    <a:pt x="1305896" y="845130"/>
                  </a:cubicBezTo>
                  <a:cubicBezTo>
                    <a:pt x="1308003" y="833870"/>
                    <a:pt x="1299026" y="822198"/>
                    <a:pt x="1291382" y="815669"/>
                  </a:cubicBezTo>
                  <a:cubicBezTo>
                    <a:pt x="1283881" y="809082"/>
                    <a:pt x="1268466" y="802715"/>
                    <a:pt x="1260977" y="806245"/>
                  </a:cubicBezTo>
                  <a:cubicBezTo>
                    <a:pt x="1253488" y="809775"/>
                    <a:pt x="1252041" y="837283"/>
                    <a:pt x="1246736" y="836944"/>
                  </a:cubicBezTo>
                  <a:cubicBezTo>
                    <a:pt x="1241444" y="836636"/>
                    <a:pt x="1230161" y="814533"/>
                    <a:pt x="1228813" y="804210"/>
                  </a:cubicBezTo>
                  <a:cubicBezTo>
                    <a:pt x="1227323" y="793945"/>
                    <a:pt x="1233045" y="782963"/>
                    <a:pt x="1239652" y="776842"/>
                  </a:cubicBezTo>
                  <a:cubicBezTo>
                    <a:pt x="1245257" y="771128"/>
                    <a:pt x="1264017" y="774647"/>
                    <a:pt x="1262687" y="769716"/>
                  </a:cubicBezTo>
                  <a:cubicBezTo>
                    <a:pt x="1252655" y="762023"/>
                    <a:pt x="1242693" y="754300"/>
                    <a:pt x="1232661" y="746608"/>
                  </a:cubicBezTo>
                  <a:cubicBezTo>
                    <a:pt x="1223584" y="739629"/>
                    <a:pt x="1219232" y="731765"/>
                    <a:pt x="1213738" y="720670"/>
                  </a:cubicBezTo>
                  <a:cubicBezTo>
                    <a:pt x="1208161" y="709575"/>
                    <a:pt x="1200118" y="693830"/>
                    <a:pt x="1200041" y="680259"/>
                  </a:cubicBezTo>
                  <a:cubicBezTo>
                    <a:pt x="1199059" y="667337"/>
                    <a:pt x="1207483" y="643682"/>
                    <a:pt x="1207483" y="643682"/>
                  </a:cubicBezTo>
                  <a:cubicBezTo>
                    <a:pt x="1213695" y="639675"/>
                    <a:pt x="1228322" y="651297"/>
                    <a:pt x="1237870" y="656558"/>
                  </a:cubicBezTo>
                  <a:cubicBezTo>
                    <a:pt x="1247419" y="661820"/>
                    <a:pt x="1257311" y="666693"/>
                    <a:pt x="1264856" y="675039"/>
                  </a:cubicBezTo>
                  <a:cubicBezTo>
                    <a:pt x="1272463" y="683323"/>
                    <a:pt x="1279089" y="694954"/>
                    <a:pt x="1283365" y="706541"/>
                  </a:cubicBezTo>
                  <a:cubicBezTo>
                    <a:pt x="1288215" y="719139"/>
                    <a:pt x="1288429" y="746010"/>
                    <a:pt x="1293659" y="750284"/>
                  </a:cubicBezTo>
                  <a:cubicBezTo>
                    <a:pt x="1298831" y="754618"/>
                    <a:pt x="1306178" y="735093"/>
                    <a:pt x="1314703" y="732884"/>
                  </a:cubicBezTo>
                  <a:cubicBezTo>
                    <a:pt x="1323226" y="730675"/>
                    <a:pt x="1330169" y="726621"/>
                    <a:pt x="1337859" y="733877"/>
                  </a:cubicBezTo>
                  <a:cubicBezTo>
                    <a:pt x="1345477" y="741163"/>
                    <a:pt x="1361971" y="770782"/>
                    <a:pt x="1360512" y="777056"/>
                  </a:cubicBezTo>
                  <a:cubicBezTo>
                    <a:pt x="1359064" y="783361"/>
                    <a:pt x="1336456" y="767050"/>
                    <a:pt x="1329157" y="771462"/>
                  </a:cubicBezTo>
                  <a:cubicBezTo>
                    <a:pt x="1321799" y="775933"/>
                    <a:pt x="1313143" y="794284"/>
                    <a:pt x="1316753" y="803193"/>
                  </a:cubicBezTo>
                  <a:cubicBezTo>
                    <a:pt x="1320359" y="812103"/>
                    <a:pt x="1336272" y="821963"/>
                    <a:pt x="1351076" y="825592"/>
                  </a:cubicBezTo>
                  <a:cubicBezTo>
                    <a:pt x="1365882" y="829221"/>
                    <a:pt x="1388534" y="829176"/>
                    <a:pt x="1404980" y="824506"/>
                  </a:cubicBezTo>
                  <a:cubicBezTo>
                    <a:pt x="1421270" y="819863"/>
                    <a:pt x="1440244" y="810937"/>
                    <a:pt x="1449969" y="797906"/>
                  </a:cubicBezTo>
                  <a:cubicBezTo>
                    <a:pt x="1459743" y="784785"/>
                    <a:pt x="1464179" y="760542"/>
                    <a:pt x="1463913" y="746301"/>
                  </a:cubicBezTo>
                  <a:cubicBezTo>
                    <a:pt x="1458788" y="734880"/>
                    <a:pt x="1453663" y="723459"/>
                    <a:pt x="1448525" y="712008"/>
                  </a:cubicBezTo>
                  <a:cubicBezTo>
                    <a:pt x="1441211" y="711027"/>
                    <a:pt x="1427937" y="728266"/>
                    <a:pt x="1419784" y="740446"/>
                  </a:cubicBezTo>
                  <a:cubicBezTo>
                    <a:pt x="1411642" y="752658"/>
                    <a:pt x="1410027" y="792096"/>
                    <a:pt x="1399914" y="784825"/>
                  </a:cubicBezTo>
                  <a:cubicBezTo>
                    <a:pt x="1386264" y="755439"/>
                    <a:pt x="1372544" y="726084"/>
                    <a:pt x="1358905" y="696728"/>
                  </a:cubicBezTo>
                  <a:cubicBezTo>
                    <a:pt x="1356330" y="681931"/>
                    <a:pt x="1373273" y="696806"/>
                    <a:pt x="1384969" y="696048"/>
                  </a:cubicBezTo>
                  <a:cubicBezTo>
                    <a:pt x="1396722" y="695230"/>
                    <a:pt x="1425874" y="697030"/>
                    <a:pt x="1429232" y="691941"/>
                  </a:cubicBezTo>
                  <a:cubicBezTo>
                    <a:pt x="1432659" y="686823"/>
                    <a:pt x="1415690" y="673734"/>
                    <a:pt x="1405877" y="665348"/>
                  </a:cubicBezTo>
                  <a:cubicBezTo>
                    <a:pt x="1396062" y="656962"/>
                    <a:pt x="1356400" y="654520"/>
                    <a:pt x="1370029" y="642074"/>
                  </a:cubicBezTo>
                  <a:lnTo>
                    <a:pt x="1488502" y="589874"/>
                  </a:lnTo>
                  <a:cubicBezTo>
                    <a:pt x="1506074" y="588192"/>
                    <a:pt x="1479011" y="617690"/>
                    <a:pt x="1475866" y="631325"/>
                  </a:cubicBezTo>
                  <a:cubicBezTo>
                    <a:pt x="1472717" y="644959"/>
                    <a:pt x="1465353" y="666906"/>
                    <a:pt x="1469805" y="671319"/>
                  </a:cubicBezTo>
                  <a:cubicBezTo>
                    <a:pt x="1474306" y="675641"/>
                    <a:pt x="1493448" y="665688"/>
                    <a:pt x="1503319" y="657748"/>
                  </a:cubicBezTo>
                  <a:cubicBezTo>
                    <a:pt x="1513175" y="649778"/>
                    <a:pt x="1518813" y="613684"/>
                    <a:pt x="1528648" y="623767"/>
                  </a:cubicBezTo>
                  <a:cubicBezTo>
                    <a:pt x="1540058" y="655443"/>
                    <a:pt x="1551541" y="687092"/>
                    <a:pt x="1562891" y="718829"/>
                  </a:cubicBezTo>
                  <a:cubicBezTo>
                    <a:pt x="1559214" y="731151"/>
                    <a:pt x="1520753" y="700802"/>
                    <a:pt x="1507099" y="698163"/>
                  </a:cubicBezTo>
                  <a:cubicBezTo>
                    <a:pt x="1493457" y="695554"/>
                    <a:pt x="1483467" y="697646"/>
                    <a:pt x="1481144" y="703025"/>
                  </a:cubicBezTo>
                  <a:cubicBezTo>
                    <a:pt x="1485293" y="712036"/>
                    <a:pt x="1489456" y="721077"/>
                    <a:pt x="1493591" y="730057"/>
                  </a:cubicBezTo>
                  <a:cubicBezTo>
                    <a:pt x="1501114" y="739370"/>
                    <a:pt x="1509642" y="755699"/>
                    <a:pt x="1526252" y="758846"/>
                  </a:cubicBezTo>
                  <a:cubicBezTo>
                    <a:pt x="1542864" y="761994"/>
                    <a:pt x="1576283" y="756631"/>
                    <a:pt x="1593610" y="749613"/>
                  </a:cubicBezTo>
                  <a:cubicBezTo>
                    <a:pt x="1611012" y="742567"/>
                    <a:pt x="1623363" y="728402"/>
                    <a:pt x="1630442" y="716656"/>
                  </a:cubicBezTo>
                  <a:cubicBezTo>
                    <a:pt x="1637508" y="704880"/>
                    <a:pt x="1640333" y="689423"/>
                    <a:pt x="1636207" y="679231"/>
                  </a:cubicBezTo>
                  <a:cubicBezTo>
                    <a:pt x="1632093" y="669070"/>
                    <a:pt x="1614596" y="654881"/>
                    <a:pt x="1605693" y="655538"/>
                  </a:cubicBezTo>
                  <a:cubicBezTo>
                    <a:pt x="1596791" y="656196"/>
                    <a:pt x="1588493" y="684488"/>
                    <a:pt x="1583112" y="682725"/>
                  </a:cubicBezTo>
                  <a:cubicBezTo>
                    <a:pt x="1577731" y="680962"/>
                    <a:pt x="1572645" y="655850"/>
                    <a:pt x="1573805" y="644513"/>
                  </a:cubicBezTo>
                  <a:cubicBezTo>
                    <a:pt x="1574894" y="633204"/>
                    <a:pt x="1583697" y="623247"/>
                    <a:pt x="1592300" y="617526"/>
                  </a:cubicBezTo>
                  <a:cubicBezTo>
                    <a:pt x="1599929" y="612695"/>
                    <a:pt x="1619175" y="620706"/>
                    <a:pt x="1620152" y="615090"/>
                  </a:cubicBezTo>
                  <a:cubicBezTo>
                    <a:pt x="1621081" y="609564"/>
                    <a:pt x="1603506" y="593950"/>
                    <a:pt x="1597471" y="583573"/>
                  </a:cubicBezTo>
                  <a:cubicBezTo>
                    <a:pt x="1592201" y="574057"/>
                    <a:pt x="1586021" y="563738"/>
                    <a:pt x="1584843" y="552388"/>
                  </a:cubicBezTo>
                  <a:cubicBezTo>
                    <a:pt x="1583711" y="540949"/>
                    <a:pt x="1586740" y="526403"/>
                    <a:pt x="1590611" y="515175"/>
                  </a:cubicBezTo>
                  <a:cubicBezTo>
                    <a:pt x="1594496" y="503978"/>
                    <a:pt x="1608007" y="485684"/>
                    <a:pt x="1608007" y="485684"/>
                  </a:cubicBezTo>
                  <a:close/>
                  <a:moveTo>
                    <a:pt x="1232763" y="483522"/>
                  </a:moveTo>
                  <a:cubicBezTo>
                    <a:pt x="1255262" y="474412"/>
                    <a:pt x="1280887" y="485266"/>
                    <a:pt x="1289997" y="507765"/>
                  </a:cubicBezTo>
                  <a:cubicBezTo>
                    <a:pt x="1299108" y="530264"/>
                    <a:pt x="1288255" y="555889"/>
                    <a:pt x="1265757" y="565000"/>
                  </a:cubicBezTo>
                  <a:cubicBezTo>
                    <a:pt x="1243260" y="574110"/>
                    <a:pt x="1217634" y="563256"/>
                    <a:pt x="1208523" y="540757"/>
                  </a:cubicBezTo>
                  <a:cubicBezTo>
                    <a:pt x="1199412" y="518258"/>
                    <a:pt x="1210265" y="492633"/>
                    <a:pt x="1232763" y="483522"/>
                  </a:cubicBezTo>
                  <a:close/>
                  <a:moveTo>
                    <a:pt x="1754006" y="417423"/>
                  </a:moveTo>
                  <a:cubicBezTo>
                    <a:pt x="1776505" y="408313"/>
                    <a:pt x="1802129" y="419166"/>
                    <a:pt x="1811239" y="441666"/>
                  </a:cubicBezTo>
                  <a:cubicBezTo>
                    <a:pt x="1820350" y="464166"/>
                    <a:pt x="1809499" y="489791"/>
                    <a:pt x="1787000" y="498901"/>
                  </a:cubicBezTo>
                  <a:cubicBezTo>
                    <a:pt x="1764502" y="508012"/>
                    <a:pt x="1738878" y="497158"/>
                    <a:pt x="1729767" y="474658"/>
                  </a:cubicBezTo>
                  <a:cubicBezTo>
                    <a:pt x="1720655" y="452158"/>
                    <a:pt x="1731508" y="426534"/>
                    <a:pt x="1754006" y="417423"/>
                  </a:cubicBezTo>
                  <a:close/>
                  <a:moveTo>
                    <a:pt x="1475911" y="385061"/>
                  </a:moveTo>
                  <a:cubicBezTo>
                    <a:pt x="1498410" y="375951"/>
                    <a:pt x="1524034" y="386805"/>
                    <a:pt x="1533146" y="409304"/>
                  </a:cubicBezTo>
                  <a:cubicBezTo>
                    <a:pt x="1542256" y="431804"/>
                    <a:pt x="1531404" y="457429"/>
                    <a:pt x="1508906" y="466539"/>
                  </a:cubicBezTo>
                  <a:cubicBezTo>
                    <a:pt x="1486407" y="475650"/>
                    <a:pt x="1460783" y="464796"/>
                    <a:pt x="1451671" y="442296"/>
                  </a:cubicBezTo>
                  <a:cubicBezTo>
                    <a:pt x="1442561" y="419797"/>
                    <a:pt x="1453413" y="394172"/>
                    <a:pt x="1475911" y="385061"/>
                  </a:cubicBezTo>
                  <a:close/>
                  <a:moveTo>
                    <a:pt x="3631147" y="348616"/>
                  </a:moveTo>
                  <a:lnTo>
                    <a:pt x="3631147" y="502858"/>
                  </a:lnTo>
                  <a:lnTo>
                    <a:pt x="3483127" y="502858"/>
                  </a:lnTo>
                  <a:lnTo>
                    <a:pt x="3486969" y="477447"/>
                  </a:lnTo>
                  <a:cubicBezTo>
                    <a:pt x="3504115" y="422322"/>
                    <a:pt x="3544988" y="377650"/>
                    <a:pt x="3597643" y="355379"/>
                  </a:cubicBezTo>
                  <a:close/>
                  <a:moveTo>
                    <a:pt x="3716416" y="348615"/>
                  </a:moveTo>
                  <a:lnTo>
                    <a:pt x="3749922" y="355379"/>
                  </a:lnTo>
                  <a:cubicBezTo>
                    <a:pt x="3802577" y="377650"/>
                    <a:pt x="3843449" y="422322"/>
                    <a:pt x="3860596" y="477447"/>
                  </a:cubicBezTo>
                  <a:lnTo>
                    <a:pt x="3864437" y="502858"/>
                  </a:lnTo>
                  <a:lnTo>
                    <a:pt x="3716416" y="502858"/>
                  </a:lnTo>
                  <a:close/>
                  <a:moveTo>
                    <a:pt x="1680630" y="325872"/>
                  </a:moveTo>
                  <a:cubicBezTo>
                    <a:pt x="1703128" y="316762"/>
                    <a:pt x="1728752" y="327615"/>
                    <a:pt x="1737863" y="350115"/>
                  </a:cubicBezTo>
                  <a:cubicBezTo>
                    <a:pt x="1746975" y="372614"/>
                    <a:pt x="1736121" y="398240"/>
                    <a:pt x="1713623" y="407350"/>
                  </a:cubicBezTo>
                  <a:cubicBezTo>
                    <a:pt x="1691125" y="416461"/>
                    <a:pt x="1665501" y="405607"/>
                    <a:pt x="1656391" y="383107"/>
                  </a:cubicBezTo>
                  <a:cubicBezTo>
                    <a:pt x="1647279" y="360607"/>
                    <a:pt x="1658132" y="334982"/>
                    <a:pt x="1680630" y="325872"/>
                  </a:cubicBezTo>
                  <a:close/>
                  <a:moveTo>
                    <a:pt x="1566324" y="305229"/>
                  </a:moveTo>
                  <a:cubicBezTo>
                    <a:pt x="1588823" y="296119"/>
                    <a:pt x="1614448" y="306973"/>
                    <a:pt x="1623557" y="329472"/>
                  </a:cubicBezTo>
                  <a:cubicBezTo>
                    <a:pt x="1632669" y="351971"/>
                    <a:pt x="1621817" y="377596"/>
                    <a:pt x="1599317" y="386707"/>
                  </a:cubicBezTo>
                  <a:cubicBezTo>
                    <a:pt x="1576821" y="395817"/>
                    <a:pt x="1551194" y="384963"/>
                    <a:pt x="1542084" y="362464"/>
                  </a:cubicBezTo>
                  <a:cubicBezTo>
                    <a:pt x="1532972" y="339965"/>
                    <a:pt x="1543825" y="314340"/>
                    <a:pt x="1566324" y="305229"/>
                  </a:cubicBezTo>
                  <a:close/>
                  <a:moveTo>
                    <a:pt x="1323881" y="292020"/>
                  </a:moveTo>
                  <a:cubicBezTo>
                    <a:pt x="1333901" y="289917"/>
                    <a:pt x="1336487" y="293851"/>
                    <a:pt x="1339003" y="298240"/>
                  </a:cubicBezTo>
                  <a:cubicBezTo>
                    <a:pt x="1341322" y="306805"/>
                    <a:pt x="1337252" y="332961"/>
                    <a:pt x="1337792" y="343437"/>
                  </a:cubicBezTo>
                  <a:cubicBezTo>
                    <a:pt x="1338331" y="353914"/>
                    <a:pt x="1334753" y="363247"/>
                    <a:pt x="1342258" y="361155"/>
                  </a:cubicBezTo>
                  <a:cubicBezTo>
                    <a:pt x="1349761" y="359064"/>
                    <a:pt x="1373395" y="335619"/>
                    <a:pt x="1382845" y="330877"/>
                  </a:cubicBezTo>
                  <a:cubicBezTo>
                    <a:pt x="1387635" y="328692"/>
                    <a:pt x="1392165" y="322183"/>
                    <a:pt x="1398923" y="332769"/>
                  </a:cubicBezTo>
                  <a:lnTo>
                    <a:pt x="1423660" y="393860"/>
                  </a:lnTo>
                  <a:cubicBezTo>
                    <a:pt x="1425422" y="405491"/>
                    <a:pt x="1419470" y="401087"/>
                    <a:pt x="1409108" y="402472"/>
                  </a:cubicBezTo>
                  <a:cubicBezTo>
                    <a:pt x="1398762" y="403850"/>
                    <a:pt x="1365274" y="397457"/>
                    <a:pt x="1361583" y="402190"/>
                  </a:cubicBezTo>
                  <a:cubicBezTo>
                    <a:pt x="1357892" y="406924"/>
                    <a:pt x="1375763" y="417687"/>
                    <a:pt x="1387057" y="430927"/>
                  </a:cubicBezTo>
                  <a:cubicBezTo>
                    <a:pt x="1398326" y="444148"/>
                    <a:pt x="1421075" y="464333"/>
                    <a:pt x="1430158" y="481893"/>
                  </a:cubicBezTo>
                  <a:cubicBezTo>
                    <a:pt x="1439256" y="499447"/>
                    <a:pt x="1446536" y="522930"/>
                    <a:pt x="1442481" y="536673"/>
                  </a:cubicBezTo>
                  <a:cubicBezTo>
                    <a:pt x="1438412" y="550421"/>
                    <a:pt x="1419681" y="558832"/>
                    <a:pt x="1406114" y="563989"/>
                  </a:cubicBezTo>
                  <a:cubicBezTo>
                    <a:pt x="1392546" y="569147"/>
                    <a:pt x="1372868" y="575344"/>
                    <a:pt x="1361064" y="567535"/>
                  </a:cubicBezTo>
                  <a:cubicBezTo>
                    <a:pt x="1349259" y="559725"/>
                    <a:pt x="1340161" y="535694"/>
                    <a:pt x="1335567" y="517233"/>
                  </a:cubicBezTo>
                  <a:cubicBezTo>
                    <a:pt x="1330986" y="498767"/>
                    <a:pt x="1334790" y="473819"/>
                    <a:pt x="1333561" y="456808"/>
                  </a:cubicBezTo>
                  <a:cubicBezTo>
                    <a:pt x="1332349" y="439758"/>
                    <a:pt x="1335483" y="415480"/>
                    <a:pt x="1328619" y="414072"/>
                  </a:cubicBezTo>
                  <a:cubicBezTo>
                    <a:pt x="1321756" y="412665"/>
                    <a:pt x="1301345" y="442841"/>
                    <a:pt x="1292352" y="448285"/>
                  </a:cubicBezTo>
                  <a:cubicBezTo>
                    <a:pt x="1283345" y="453735"/>
                    <a:pt x="1281183" y="455681"/>
                    <a:pt x="1274593" y="446736"/>
                  </a:cubicBezTo>
                  <a:cubicBezTo>
                    <a:pt x="1267275" y="427393"/>
                    <a:pt x="1259948" y="414042"/>
                    <a:pt x="1252615" y="394704"/>
                  </a:cubicBezTo>
                  <a:cubicBezTo>
                    <a:pt x="1250563" y="382946"/>
                    <a:pt x="1257275" y="383681"/>
                    <a:pt x="1262832" y="382164"/>
                  </a:cubicBezTo>
                  <a:cubicBezTo>
                    <a:pt x="1272508" y="378491"/>
                    <a:pt x="1304633" y="376818"/>
                    <a:pt x="1310635" y="372708"/>
                  </a:cubicBezTo>
                  <a:cubicBezTo>
                    <a:pt x="1316629" y="368629"/>
                    <a:pt x="1305691" y="365879"/>
                    <a:pt x="1298880" y="357696"/>
                  </a:cubicBezTo>
                  <a:cubicBezTo>
                    <a:pt x="1292069" y="349515"/>
                    <a:pt x="1273173" y="331437"/>
                    <a:pt x="1269746" y="323566"/>
                  </a:cubicBezTo>
                  <a:cubicBezTo>
                    <a:pt x="1268951" y="317960"/>
                    <a:pt x="1269321" y="315823"/>
                    <a:pt x="1278272" y="310488"/>
                  </a:cubicBezTo>
                  <a:close/>
                  <a:moveTo>
                    <a:pt x="5214741" y="151471"/>
                  </a:moveTo>
                  <a:cubicBezTo>
                    <a:pt x="5222250" y="153656"/>
                    <a:pt x="5234280" y="161393"/>
                    <a:pt x="5252338" y="177466"/>
                  </a:cubicBezTo>
                  <a:cubicBezTo>
                    <a:pt x="5379735" y="296839"/>
                    <a:pt x="5861541" y="778645"/>
                    <a:pt x="6007194" y="912479"/>
                  </a:cubicBezTo>
                  <a:cubicBezTo>
                    <a:pt x="6029022" y="841526"/>
                    <a:pt x="6024259" y="810517"/>
                    <a:pt x="6016718" y="737579"/>
                  </a:cubicBezTo>
                  <a:cubicBezTo>
                    <a:pt x="6152052" y="793228"/>
                    <a:pt x="6201264" y="922920"/>
                    <a:pt x="6207218" y="966973"/>
                  </a:cubicBezTo>
                  <a:cubicBezTo>
                    <a:pt x="6405259" y="950615"/>
                    <a:pt x="6405657" y="1048693"/>
                    <a:pt x="6561232" y="1063291"/>
                  </a:cubicBezTo>
                  <a:cubicBezTo>
                    <a:pt x="6545356" y="1118349"/>
                    <a:pt x="6528289" y="1116768"/>
                    <a:pt x="6478680" y="1136989"/>
                  </a:cubicBezTo>
                  <a:cubicBezTo>
                    <a:pt x="6724742" y="1188563"/>
                    <a:pt x="6655288" y="1348921"/>
                    <a:pt x="6804911" y="1415595"/>
                  </a:cubicBezTo>
                  <a:cubicBezTo>
                    <a:pt x="6795782" y="1446551"/>
                    <a:pt x="6757682" y="1452503"/>
                    <a:pt x="6709661" y="1446551"/>
                  </a:cubicBezTo>
                  <a:cubicBezTo>
                    <a:pt x="6859283" y="1707297"/>
                    <a:pt x="6714424" y="1841442"/>
                    <a:pt x="6826343" y="1948995"/>
                  </a:cubicBezTo>
                  <a:cubicBezTo>
                    <a:pt x="6766812" y="1941851"/>
                    <a:pt x="6745776" y="1955344"/>
                    <a:pt x="6666004" y="1852157"/>
                  </a:cubicBezTo>
                  <a:cubicBezTo>
                    <a:pt x="6723153" y="2051389"/>
                    <a:pt x="6638619" y="2135526"/>
                    <a:pt x="6689023" y="2238713"/>
                  </a:cubicBezTo>
                  <a:cubicBezTo>
                    <a:pt x="6580677" y="2218472"/>
                    <a:pt x="6591391" y="2196246"/>
                    <a:pt x="6557260" y="2134731"/>
                  </a:cubicBezTo>
                  <a:cubicBezTo>
                    <a:pt x="6540988" y="2183943"/>
                    <a:pt x="6546940" y="2190294"/>
                    <a:pt x="6509635" y="2244269"/>
                  </a:cubicBezTo>
                  <a:lnTo>
                    <a:pt x="6581073" y="2291895"/>
                  </a:lnTo>
                  <a:lnTo>
                    <a:pt x="6369141" y="2530020"/>
                  </a:lnTo>
                  <a:lnTo>
                    <a:pt x="6338185" y="2518113"/>
                  </a:lnTo>
                  <a:cubicBezTo>
                    <a:pt x="6318342" y="2559784"/>
                    <a:pt x="6150065" y="2671704"/>
                    <a:pt x="6286590" y="2891969"/>
                  </a:cubicBezTo>
                  <a:cubicBezTo>
                    <a:pt x="6293734" y="2910424"/>
                    <a:pt x="6365304" y="3004185"/>
                    <a:pt x="6449805" y="3117593"/>
                  </a:cubicBezTo>
                  <a:lnTo>
                    <a:pt x="6464963" y="3138332"/>
                  </a:lnTo>
                  <a:lnTo>
                    <a:pt x="6455356" y="3095528"/>
                  </a:lnTo>
                  <a:cubicBezTo>
                    <a:pt x="6453985" y="3060249"/>
                    <a:pt x="6465920" y="3027057"/>
                    <a:pt x="6491487" y="3004314"/>
                  </a:cubicBezTo>
                  <a:cubicBezTo>
                    <a:pt x="6542620" y="2958829"/>
                    <a:pt x="6628913" y="2972365"/>
                    <a:pt x="6684228" y="3034549"/>
                  </a:cubicBezTo>
                  <a:cubicBezTo>
                    <a:pt x="6739544" y="3096732"/>
                    <a:pt x="6742935" y="3184015"/>
                    <a:pt x="6691802" y="3229500"/>
                  </a:cubicBezTo>
                  <a:cubicBezTo>
                    <a:pt x="6653452" y="3263614"/>
                    <a:pt x="6595325" y="3264528"/>
                    <a:pt x="6545322" y="3236620"/>
                  </a:cubicBezTo>
                  <a:lnTo>
                    <a:pt x="6524528" y="3219829"/>
                  </a:lnTo>
                  <a:lnTo>
                    <a:pt x="6579819" y="3295479"/>
                  </a:lnTo>
                  <a:cubicBezTo>
                    <a:pt x="6622099" y="3355048"/>
                    <a:pt x="6661175" y="3412570"/>
                    <a:pt x="6690610" y="3461088"/>
                  </a:cubicBezTo>
                  <a:cubicBezTo>
                    <a:pt x="6808350" y="3655160"/>
                    <a:pt x="6877141" y="3915112"/>
                    <a:pt x="7088279" y="3789700"/>
                  </a:cubicBezTo>
                  <a:cubicBezTo>
                    <a:pt x="7129554" y="3747631"/>
                    <a:pt x="7238695" y="3726994"/>
                    <a:pt x="7181148" y="3489663"/>
                  </a:cubicBezTo>
                  <a:cubicBezTo>
                    <a:pt x="7168051" y="3403144"/>
                    <a:pt x="7084707" y="3326944"/>
                    <a:pt x="7000966" y="3226138"/>
                  </a:cubicBezTo>
                  <a:cubicBezTo>
                    <a:pt x="6917225" y="3125332"/>
                    <a:pt x="6742204" y="3005476"/>
                    <a:pt x="6678704" y="2884826"/>
                  </a:cubicBezTo>
                  <a:cubicBezTo>
                    <a:pt x="6628301" y="2777273"/>
                    <a:pt x="6610045" y="2637572"/>
                    <a:pt x="6628698" y="2546688"/>
                  </a:cubicBezTo>
                  <a:cubicBezTo>
                    <a:pt x="6647351" y="2455804"/>
                    <a:pt x="6736252" y="2368094"/>
                    <a:pt x="6804911" y="2332375"/>
                  </a:cubicBezTo>
                  <a:cubicBezTo>
                    <a:pt x="6899764" y="2277606"/>
                    <a:pt x="7033907" y="2279988"/>
                    <a:pt x="7119234" y="2363331"/>
                  </a:cubicBezTo>
                  <a:cubicBezTo>
                    <a:pt x="7420859" y="2317690"/>
                    <a:pt x="7260123" y="2694324"/>
                    <a:pt x="7464515" y="2744331"/>
                  </a:cubicBezTo>
                  <a:cubicBezTo>
                    <a:pt x="7389108" y="2783621"/>
                    <a:pt x="7275603" y="2737188"/>
                    <a:pt x="7186703" y="2559388"/>
                  </a:cubicBezTo>
                  <a:cubicBezTo>
                    <a:pt x="7174797" y="2844344"/>
                    <a:pt x="7601834" y="2822516"/>
                    <a:pt x="7557384" y="3036431"/>
                  </a:cubicBezTo>
                  <a:cubicBezTo>
                    <a:pt x="7504203" y="2941181"/>
                    <a:pt x="7159319" y="2835084"/>
                    <a:pt x="7089866" y="2784813"/>
                  </a:cubicBezTo>
                  <a:cubicBezTo>
                    <a:pt x="7020413" y="2734542"/>
                    <a:pt x="6917225" y="2583201"/>
                    <a:pt x="7026366" y="2410957"/>
                  </a:cubicBezTo>
                  <a:cubicBezTo>
                    <a:pt x="6907701" y="2313722"/>
                    <a:pt x="6692198" y="2463741"/>
                    <a:pt x="6714423" y="2700675"/>
                  </a:cubicBezTo>
                  <a:cubicBezTo>
                    <a:pt x="6724345" y="2900700"/>
                    <a:pt x="6953738" y="3059450"/>
                    <a:pt x="7132729" y="3218994"/>
                  </a:cubicBezTo>
                  <a:cubicBezTo>
                    <a:pt x="7204564" y="3302338"/>
                    <a:pt x="7414113" y="3579356"/>
                    <a:pt x="7173210" y="3836531"/>
                  </a:cubicBezTo>
                  <a:cubicBezTo>
                    <a:pt x="7211707" y="3871853"/>
                    <a:pt x="7351803" y="3754775"/>
                    <a:pt x="7312116" y="3787319"/>
                  </a:cubicBezTo>
                  <a:cubicBezTo>
                    <a:pt x="7243059" y="3996472"/>
                    <a:pt x="7082458" y="3923182"/>
                    <a:pt x="7023985" y="3894475"/>
                  </a:cubicBezTo>
                  <a:cubicBezTo>
                    <a:pt x="6969627" y="3867788"/>
                    <a:pt x="6996601" y="3893681"/>
                    <a:pt x="6961279" y="3881775"/>
                  </a:cubicBezTo>
                  <a:cubicBezTo>
                    <a:pt x="7022001" y="4004409"/>
                    <a:pt x="7059703" y="4012347"/>
                    <a:pt x="7135903" y="4017506"/>
                  </a:cubicBezTo>
                  <a:cubicBezTo>
                    <a:pt x="7028746" y="4113946"/>
                    <a:pt x="6786654" y="4043699"/>
                    <a:pt x="6795384" y="3782556"/>
                  </a:cubicBezTo>
                  <a:cubicBezTo>
                    <a:pt x="6683464" y="3698419"/>
                    <a:pt x="6673544" y="3426560"/>
                    <a:pt x="6641397" y="3708738"/>
                  </a:cubicBezTo>
                  <a:cubicBezTo>
                    <a:pt x="6619965" y="3838516"/>
                    <a:pt x="6506460" y="3928606"/>
                    <a:pt x="6538209" y="4096881"/>
                  </a:cubicBezTo>
                  <a:cubicBezTo>
                    <a:pt x="6631475" y="4272697"/>
                    <a:pt x="6626580" y="4216738"/>
                    <a:pt x="6669178" y="4247694"/>
                  </a:cubicBezTo>
                  <a:cubicBezTo>
                    <a:pt x="6711776" y="4278650"/>
                    <a:pt x="6795781" y="4119502"/>
                    <a:pt x="6793797" y="4282618"/>
                  </a:cubicBezTo>
                  <a:cubicBezTo>
                    <a:pt x="6794988" y="4391461"/>
                    <a:pt x="6798956" y="4485149"/>
                    <a:pt x="6802677" y="4566211"/>
                  </a:cubicBezTo>
                  <a:lnTo>
                    <a:pt x="6806709" y="4656576"/>
                  </a:lnTo>
                  <a:lnTo>
                    <a:pt x="6818625" y="4621954"/>
                  </a:lnTo>
                  <a:cubicBezTo>
                    <a:pt x="6827687" y="4605352"/>
                    <a:pt x="6839895" y="4589530"/>
                    <a:pt x="6855092" y="4575504"/>
                  </a:cubicBezTo>
                  <a:cubicBezTo>
                    <a:pt x="6915881" y="4519400"/>
                    <a:pt x="7001487" y="4513278"/>
                    <a:pt x="7046299" y="4561832"/>
                  </a:cubicBezTo>
                  <a:cubicBezTo>
                    <a:pt x="7091112" y="4610386"/>
                    <a:pt x="7078159" y="4695228"/>
                    <a:pt x="7017371" y="4751332"/>
                  </a:cubicBezTo>
                  <a:cubicBezTo>
                    <a:pt x="6956582" y="4807437"/>
                    <a:pt x="6870976" y="4813558"/>
                    <a:pt x="6826163" y="4765004"/>
                  </a:cubicBezTo>
                  <a:lnTo>
                    <a:pt x="6809060" y="4733531"/>
                  </a:lnTo>
                  <a:lnTo>
                    <a:pt x="6810069" y="4774050"/>
                  </a:lnTo>
                  <a:cubicBezTo>
                    <a:pt x="6810466" y="4890731"/>
                    <a:pt x="6797766" y="4967031"/>
                    <a:pt x="6747760" y="5023188"/>
                  </a:cubicBezTo>
                  <a:cubicBezTo>
                    <a:pt x="6662035" y="4918810"/>
                    <a:pt x="6619173" y="4993025"/>
                    <a:pt x="6614410" y="5030331"/>
                  </a:cubicBezTo>
                  <a:cubicBezTo>
                    <a:pt x="6628301" y="5071210"/>
                    <a:pt x="6734663" y="5081529"/>
                    <a:pt x="6623935" y="5197019"/>
                  </a:cubicBezTo>
                  <a:cubicBezTo>
                    <a:pt x="6591788" y="5236309"/>
                    <a:pt x="6442563" y="5285124"/>
                    <a:pt x="6431054" y="5272424"/>
                  </a:cubicBezTo>
                  <a:cubicBezTo>
                    <a:pt x="6396526" y="5256946"/>
                    <a:pt x="6480267" y="5084306"/>
                    <a:pt x="6478679" y="5042237"/>
                  </a:cubicBezTo>
                  <a:cubicBezTo>
                    <a:pt x="6393748" y="5073988"/>
                    <a:pt x="6429467" y="5291872"/>
                    <a:pt x="6304054" y="5229562"/>
                  </a:cubicBezTo>
                  <a:cubicBezTo>
                    <a:pt x="6344139" y="5172809"/>
                    <a:pt x="6382900" y="5080998"/>
                    <a:pt x="6431054" y="5020805"/>
                  </a:cubicBezTo>
                  <a:cubicBezTo>
                    <a:pt x="6479208" y="4960612"/>
                    <a:pt x="6569167" y="4951352"/>
                    <a:pt x="6592979" y="4868405"/>
                  </a:cubicBezTo>
                  <a:cubicBezTo>
                    <a:pt x="6645367" y="4718783"/>
                    <a:pt x="6614013" y="4604483"/>
                    <a:pt x="6612029" y="4525505"/>
                  </a:cubicBezTo>
                  <a:cubicBezTo>
                    <a:pt x="6615204" y="4343736"/>
                    <a:pt x="6583850" y="4323495"/>
                    <a:pt x="6462010" y="4335005"/>
                  </a:cubicBezTo>
                  <a:cubicBezTo>
                    <a:pt x="6437801" y="4327465"/>
                    <a:pt x="6400099" y="4321115"/>
                    <a:pt x="6333424" y="4265949"/>
                  </a:cubicBezTo>
                  <a:cubicBezTo>
                    <a:pt x="6182612" y="4175858"/>
                    <a:pt x="5991713" y="3991709"/>
                    <a:pt x="6037354" y="3765093"/>
                  </a:cubicBezTo>
                  <a:cubicBezTo>
                    <a:pt x="5817485" y="3754378"/>
                    <a:pt x="5805182" y="3803194"/>
                    <a:pt x="5762716" y="3915906"/>
                  </a:cubicBezTo>
                  <a:cubicBezTo>
                    <a:pt x="5715487" y="4097675"/>
                    <a:pt x="5907972" y="4145298"/>
                    <a:pt x="5816691" y="4194510"/>
                  </a:cubicBezTo>
                  <a:cubicBezTo>
                    <a:pt x="5636511" y="4271107"/>
                    <a:pt x="5496016" y="4331432"/>
                    <a:pt x="5340442" y="4392154"/>
                  </a:cubicBezTo>
                  <a:cubicBezTo>
                    <a:pt x="5140815" y="4502882"/>
                    <a:pt x="5135654" y="4440573"/>
                    <a:pt x="5109460" y="4427873"/>
                  </a:cubicBezTo>
                  <a:cubicBezTo>
                    <a:pt x="5083266" y="4415173"/>
                    <a:pt x="5091998" y="4337386"/>
                    <a:pt x="5002304" y="4387392"/>
                  </a:cubicBezTo>
                  <a:cubicBezTo>
                    <a:pt x="4947932" y="4408028"/>
                    <a:pt x="5220188" y="4547728"/>
                    <a:pt x="4812598" y="4576303"/>
                  </a:cubicBezTo>
                  <a:cubicBezTo>
                    <a:pt x="4769339" y="4574715"/>
                    <a:pt x="4817360" y="4519154"/>
                    <a:pt x="4821329" y="4499310"/>
                  </a:cubicBezTo>
                  <a:cubicBezTo>
                    <a:pt x="4860223" y="4441367"/>
                    <a:pt x="4854666" y="4410807"/>
                    <a:pt x="4811010" y="4470735"/>
                  </a:cubicBezTo>
                  <a:cubicBezTo>
                    <a:pt x="4795929" y="4473513"/>
                    <a:pt x="4752273" y="4555268"/>
                    <a:pt x="4726079" y="4570746"/>
                  </a:cubicBezTo>
                  <a:lnTo>
                    <a:pt x="4647497" y="4563606"/>
                  </a:lnTo>
                  <a:cubicBezTo>
                    <a:pt x="4684803" y="4518495"/>
                    <a:pt x="4884497" y="4309142"/>
                    <a:pt x="4949916" y="4300079"/>
                  </a:cubicBezTo>
                  <a:cubicBezTo>
                    <a:pt x="5191499" y="4266611"/>
                    <a:pt x="5494032" y="4216736"/>
                    <a:pt x="5566660" y="4130217"/>
                  </a:cubicBezTo>
                  <a:cubicBezTo>
                    <a:pt x="5697233" y="3983770"/>
                    <a:pt x="5457520" y="3896457"/>
                    <a:pt x="5437279" y="3803192"/>
                  </a:cubicBezTo>
                  <a:cubicBezTo>
                    <a:pt x="5417038" y="3709927"/>
                    <a:pt x="5439924" y="3564803"/>
                    <a:pt x="5502366" y="3484899"/>
                  </a:cubicBezTo>
                  <a:cubicBezTo>
                    <a:pt x="5564808" y="3404995"/>
                    <a:pt x="5751207" y="3355122"/>
                    <a:pt x="6002429" y="3361869"/>
                  </a:cubicBezTo>
                  <a:cubicBezTo>
                    <a:pt x="5844869" y="2989997"/>
                    <a:pt x="5495224" y="3294003"/>
                    <a:pt x="5370605" y="2724486"/>
                  </a:cubicBezTo>
                  <a:cubicBezTo>
                    <a:pt x="5213839" y="2705833"/>
                    <a:pt x="5163434" y="2735201"/>
                    <a:pt x="4985635" y="2684799"/>
                  </a:cubicBezTo>
                  <a:cubicBezTo>
                    <a:pt x="4876892" y="2682021"/>
                    <a:pt x="4895544" y="2709405"/>
                    <a:pt x="4902291" y="2753855"/>
                  </a:cubicBezTo>
                  <a:cubicBezTo>
                    <a:pt x="4938804" y="2787589"/>
                    <a:pt x="4995160" y="2875299"/>
                    <a:pt x="5026116" y="2951499"/>
                  </a:cubicBezTo>
                  <a:cubicBezTo>
                    <a:pt x="5148354" y="2937608"/>
                    <a:pt x="5121367" y="3017777"/>
                    <a:pt x="5081679" y="3052305"/>
                  </a:cubicBezTo>
                  <a:cubicBezTo>
                    <a:pt x="5057470" y="3088023"/>
                    <a:pt x="5160149" y="3116497"/>
                    <a:pt x="5147560" y="3068974"/>
                  </a:cubicBezTo>
                  <a:cubicBezTo>
                    <a:pt x="5140413" y="3041995"/>
                    <a:pt x="5220056" y="3041060"/>
                    <a:pt x="5257891" y="3068180"/>
                  </a:cubicBezTo>
                  <a:cubicBezTo>
                    <a:pt x="5295726" y="3095300"/>
                    <a:pt x="5353140" y="3172557"/>
                    <a:pt x="5374572" y="3231692"/>
                  </a:cubicBezTo>
                  <a:cubicBezTo>
                    <a:pt x="5311072" y="3220579"/>
                    <a:pt x="5179310" y="3144380"/>
                    <a:pt x="5168991" y="3199149"/>
                  </a:cubicBezTo>
                  <a:cubicBezTo>
                    <a:pt x="5228522" y="3211055"/>
                    <a:pt x="5296388" y="3215818"/>
                    <a:pt x="5309485" y="3272968"/>
                  </a:cubicBezTo>
                  <a:cubicBezTo>
                    <a:pt x="5322582" y="3330118"/>
                    <a:pt x="5302738" y="3307894"/>
                    <a:pt x="5304722" y="3325356"/>
                  </a:cubicBezTo>
                  <a:cubicBezTo>
                    <a:pt x="4920150" y="3107869"/>
                    <a:pt x="5041595" y="3244393"/>
                    <a:pt x="4782435" y="2729249"/>
                  </a:cubicBezTo>
                  <a:cubicBezTo>
                    <a:pt x="4747113" y="2652255"/>
                    <a:pt x="4755844" y="2662575"/>
                    <a:pt x="4760210" y="2641938"/>
                  </a:cubicBezTo>
                  <a:lnTo>
                    <a:pt x="4799898" y="2577644"/>
                  </a:lnTo>
                  <a:cubicBezTo>
                    <a:pt x="4820536" y="2551847"/>
                    <a:pt x="4826488" y="2545895"/>
                    <a:pt x="4878478" y="2551451"/>
                  </a:cubicBezTo>
                  <a:cubicBezTo>
                    <a:pt x="4937612" y="2554626"/>
                    <a:pt x="4976905" y="2563753"/>
                    <a:pt x="5104698" y="2530019"/>
                  </a:cubicBezTo>
                  <a:cubicBezTo>
                    <a:pt x="5065804" y="2465328"/>
                    <a:pt x="4916975" y="2316103"/>
                    <a:pt x="4873716" y="2246650"/>
                  </a:cubicBezTo>
                  <a:cubicBezTo>
                    <a:pt x="4770925" y="2148621"/>
                    <a:pt x="4748304" y="2205772"/>
                    <a:pt x="4733223" y="2231569"/>
                  </a:cubicBezTo>
                  <a:cubicBezTo>
                    <a:pt x="4710998" y="2204978"/>
                    <a:pt x="4661387" y="2175212"/>
                    <a:pt x="4637972" y="2137112"/>
                  </a:cubicBezTo>
                  <a:cubicBezTo>
                    <a:pt x="4691947" y="2102187"/>
                    <a:pt x="4670913" y="2104172"/>
                    <a:pt x="4759416" y="2034719"/>
                  </a:cubicBezTo>
                  <a:cubicBezTo>
                    <a:pt x="4810612" y="2035116"/>
                    <a:pt x="4871336" y="2033131"/>
                    <a:pt x="4896735" y="2045831"/>
                  </a:cubicBezTo>
                  <a:cubicBezTo>
                    <a:pt x="4933049" y="2072918"/>
                    <a:pt x="4997268" y="2128189"/>
                    <a:pt x="5068171" y="2188936"/>
                  </a:cubicBezTo>
                  <a:lnTo>
                    <a:pt x="5078557" y="2197798"/>
                  </a:lnTo>
                  <a:lnTo>
                    <a:pt x="5105172" y="2171122"/>
                  </a:lnTo>
                  <a:cubicBezTo>
                    <a:pt x="5118247" y="2162807"/>
                    <a:pt x="5132809" y="2157885"/>
                    <a:pt x="5148293" y="2157201"/>
                  </a:cubicBezTo>
                  <a:cubicBezTo>
                    <a:pt x="5210227" y="2154466"/>
                    <a:pt x="5263451" y="2220573"/>
                    <a:pt x="5267174" y="2304855"/>
                  </a:cubicBezTo>
                  <a:lnTo>
                    <a:pt x="5262397" y="2350999"/>
                  </a:lnTo>
                  <a:lnTo>
                    <a:pt x="5279706" y="2364900"/>
                  </a:lnTo>
                  <a:cubicBezTo>
                    <a:pt x="5321738" y="2397561"/>
                    <a:pt x="5357308" y="2422565"/>
                    <a:pt x="5380128" y="2433181"/>
                  </a:cubicBezTo>
                  <a:cubicBezTo>
                    <a:pt x="5359491" y="2316103"/>
                    <a:pt x="5523004" y="2082740"/>
                    <a:pt x="5548404" y="2046625"/>
                  </a:cubicBezTo>
                  <a:cubicBezTo>
                    <a:pt x="5548669" y="2040804"/>
                    <a:pt x="5536233" y="2044509"/>
                    <a:pt x="5536498" y="2038688"/>
                  </a:cubicBezTo>
                  <a:lnTo>
                    <a:pt x="5631748" y="1742620"/>
                  </a:lnTo>
                  <a:cubicBezTo>
                    <a:pt x="5684136" y="1761670"/>
                    <a:pt x="5714299" y="1777545"/>
                    <a:pt x="5766687" y="1796595"/>
                  </a:cubicBezTo>
                  <a:cubicBezTo>
                    <a:pt x="6022672" y="1586668"/>
                    <a:pt x="6369938" y="1557003"/>
                    <a:pt x="6193725" y="1266490"/>
                  </a:cubicBezTo>
                  <a:cubicBezTo>
                    <a:pt x="6244128" y="1413313"/>
                    <a:pt x="6046087" y="1632685"/>
                    <a:pt x="5850031" y="1446551"/>
                  </a:cubicBezTo>
                  <a:cubicBezTo>
                    <a:pt x="5806375" y="1450499"/>
                    <a:pt x="5793278" y="1463200"/>
                    <a:pt x="5788118" y="1475126"/>
                  </a:cubicBezTo>
                  <a:cubicBezTo>
                    <a:pt x="5787721" y="1528705"/>
                    <a:pt x="5788515" y="1579881"/>
                    <a:pt x="5750812" y="1622764"/>
                  </a:cubicBezTo>
                  <a:cubicBezTo>
                    <a:pt x="5733747" y="1654911"/>
                    <a:pt x="5734937" y="1509238"/>
                    <a:pt x="5707156" y="1527514"/>
                  </a:cubicBezTo>
                  <a:cubicBezTo>
                    <a:pt x="5700409" y="1519576"/>
                    <a:pt x="5697631" y="1558469"/>
                    <a:pt x="5688900" y="1583075"/>
                  </a:cubicBezTo>
                  <a:cubicBezTo>
                    <a:pt x="5680169" y="1607681"/>
                    <a:pt x="5674083" y="1648803"/>
                    <a:pt x="5654768" y="1675150"/>
                  </a:cubicBezTo>
                  <a:cubicBezTo>
                    <a:pt x="5635454" y="1701497"/>
                    <a:pt x="5603572" y="1726868"/>
                    <a:pt x="5573013" y="1741155"/>
                  </a:cubicBezTo>
                  <a:cubicBezTo>
                    <a:pt x="5542454" y="1755442"/>
                    <a:pt x="5582802" y="1684563"/>
                    <a:pt x="5583331" y="1663244"/>
                  </a:cubicBezTo>
                  <a:cubicBezTo>
                    <a:pt x="5583860" y="1641925"/>
                    <a:pt x="5586506" y="1623558"/>
                    <a:pt x="5576187" y="1613239"/>
                  </a:cubicBezTo>
                  <a:cubicBezTo>
                    <a:pt x="5565868" y="1602920"/>
                    <a:pt x="5534912" y="1641000"/>
                    <a:pt x="5519037" y="1637051"/>
                  </a:cubicBezTo>
                  <a:cubicBezTo>
                    <a:pt x="5503162" y="1633102"/>
                    <a:pt x="5493240" y="1601168"/>
                    <a:pt x="5480937" y="1589547"/>
                  </a:cubicBezTo>
                  <a:cubicBezTo>
                    <a:pt x="5468634" y="1577926"/>
                    <a:pt x="5425971" y="1590358"/>
                    <a:pt x="5445219" y="1567323"/>
                  </a:cubicBezTo>
                  <a:cubicBezTo>
                    <a:pt x="5477498" y="1528694"/>
                    <a:pt x="5600187" y="1487538"/>
                    <a:pt x="5617462" y="1472073"/>
                  </a:cubicBezTo>
                  <a:cubicBezTo>
                    <a:pt x="5659134" y="1434766"/>
                    <a:pt x="5626326" y="1415981"/>
                    <a:pt x="5583331" y="1422860"/>
                  </a:cubicBezTo>
                  <a:cubicBezTo>
                    <a:pt x="5540336" y="1429739"/>
                    <a:pt x="5363462" y="1532001"/>
                    <a:pt x="5359494" y="1513348"/>
                  </a:cubicBezTo>
                  <a:cubicBezTo>
                    <a:pt x="5357113" y="1486670"/>
                    <a:pt x="5360288" y="1486274"/>
                    <a:pt x="5354732" y="1437148"/>
                  </a:cubicBezTo>
                  <a:cubicBezTo>
                    <a:pt x="5268214" y="1320864"/>
                    <a:pt x="5643260" y="1162634"/>
                    <a:pt x="5670644" y="1139218"/>
                  </a:cubicBezTo>
                  <a:cubicBezTo>
                    <a:pt x="5674215" y="1061034"/>
                    <a:pt x="5684535" y="1068451"/>
                    <a:pt x="5861938" y="1001379"/>
                  </a:cubicBezTo>
                  <a:cubicBezTo>
                    <a:pt x="5728985" y="845407"/>
                    <a:pt x="5334491" y="339117"/>
                    <a:pt x="5228525" y="206561"/>
                  </a:cubicBezTo>
                  <a:cubicBezTo>
                    <a:pt x="5210368" y="188339"/>
                    <a:pt x="5192212" y="144919"/>
                    <a:pt x="5214741" y="151471"/>
                  </a:cubicBezTo>
                  <a:close/>
                  <a:moveTo>
                    <a:pt x="3570131" y="0"/>
                  </a:moveTo>
                  <a:lnTo>
                    <a:pt x="3777432" y="0"/>
                  </a:lnTo>
                  <a:cubicBezTo>
                    <a:pt x="3750834" y="49933"/>
                    <a:pt x="3697995" y="92712"/>
                    <a:pt x="3697638" y="149802"/>
                  </a:cubicBezTo>
                  <a:cubicBezTo>
                    <a:pt x="3748526" y="143242"/>
                    <a:pt x="3789874" y="88975"/>
                    <a:pt x="3835992" y="58560"/>
                  </a:cubicBezTo>
                  <a:lnTo>
                    <a:pt x="3835992" y="263550"/>
                  </a:lnTo>
                  <a:cubicBezTo>
                    <a:pt x="3790670" y="237561"/>
                    <a:pt x="3769201" y="187717"/>
                    <a:pt x="3700023" y="185584"/>
                  </a:cubicBezTo>
                  <a:cubicBezTo>
                    <a:pt x="3701971" y="245405"/>
                    <a:pt x="3751629" y="276601"/>
                    <a:pt x="3777432" y="322110"/>
                  </a:cubicBezTo>
                  <a:lnTo>
                    <a:pt x="3570131" y="322110"/>
                  </a:lnTo>
                  <a:cubicBezTo>
                    <a:pt x="3599115" y="276601"/>
                    <a:pt x="3654341" y="243019"/>
                    <a:pt x="3657084" y="185584"/>
                  </a:cubicBezTo>
                  <a:cubicBezTo>
                    <a:pt x="3601423" y="185332"/>
                    <a:pt x="3560076" y="237561"/>
                    <a:pt x="3511571" y="263550"/>
                  </a:cubicBezTo>
                  <a:lnTo>
                    <a:pt x="3511571" y="58560"/>
                  </a:lnTo>
                  <a:cubicBezTo>
                    <a:pt x="3558486" y="89769"/>
                    <a:pt x="3598243" y="149602"/>
                    <a:pt x="3652314" y="152187"/>
                  </a:cubicBezTo>
                  <a:cubicBezTo>
                    <a:pt x="3653545" y="89531"/>
                    <a:pt x="3597526" y="50729"/>
                    <a:pt x="3570131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>
                <a:solidFill>
                  <a:schemeClr val="tx1"/>
                </a:solidFill>
              </a:endParaRPr>
            </a:p>
          </p:txBody>
        </p:sp>
        <p:sp>
          <p:nvSpPr>
            <p:cNvPr id="39" name="Rectangle 309">
              <a:extLst>
                <a:ext uri="{FF2B5EF4-FFF2-40B4-BE49-F238E27FC236}">
                  <a16:creationId xmlns:a16="http://schemas.microsoft.com/office/drawing/2014/main" id="{F4C2C0B7-EA1E-46F7-8192-A8BE327F8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374" y="5151182"/>
              <a:ext cx="25661" cy="1073541"/>
            </a:xfrm>
            <a:prstGeom prst="rect">
              <a:avLst/>
            </a:prstGeom>
            <a:solidFill>
              <a:srgbClr val="004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lt1"/>
                </a:solidFill>
              </a:endParaRPr>
            </a:p>
          </p:txBody>
        </p:sp>
        <p:sp>
          <p:nvSpPr>
            <p:cNvPr id="40" name="Freeform: Shape 113">
              <a:extLst>
                <a:ext uri="{FF2B5EF4-FFF2-40B4-BE49-F238E27FC236}">
                  <a16:creationId xmlns:a16="http://schemas.microsoft.com/office/drawing/2014/main" id="{DC719696-6D8B-4FDE-ABAE-DA32CA8E9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34" y="5682063"/>
              <a:ext cx="3078018" cy="546866"/>
            </a:xfrm>
            <a:custGeom>
              <a:avLst/>
              <a:gdLst>
                <a:gd name="connsiteX0" fmla="*/ 65393 w 3078018"/>
                <a:gd name="connsiteY0" fmla="*/ 437914 h 546866"/>
                <a:gd name="connsiteX1" fmla="*/ 50986 w 3078018"/>
                <a:gd name="connsiteY1" fmla="*/ 446796 h 546866"/>
                <a:gd name="connsiteX2" fmla="*/ 38795 w 3078018"/>
                <a:gd name="connsiteY2" fmla="*/ 457160 h 546866"/>
                <a:gd name="connsiteX3" fmla="*/ 30669 w 3078018"/>
                <a:gd name="connsiteY3" fmla="*/ 470114 h 546866"/>
                <a:gd name="connsiteX4" fmla="*/ 27344 w 3078018"/>
                <a:gd name="connsiteY4" fmla="*/ 487139 h 546866"/>
                <a:gd name="connsiteX5" fmla="*/ 31038 w 3078018"/>
                <a:gd name="connsiteY5" fmla="*/ 502314 h 546866"/>
                <a:gd name="connsiteX6" fmla="*/ 40273 w 3078018"/>
                <a:gd name="connsiteY6" fmla="*/ 513787 h 546866"/>
                <a:gd name="connsiteX7" fmla="*/ 53572 w 3078018"/>
                <a:gd name="connsiteY7" fmla="*/ 521560 h 546866"/>
                <a:gd name="connsiteX8" fmla="*/ 69087 w 3078018"/>
                <a:gd name="connsiteY8" fmla="*/ 524150 h 546866"/>
                <a:gd name="connsiteX9" fmla="*/ 95685 w 3078018"/>
                <a:gd name="connsiteY9" fmla="*/ 517118 h 546866"/>
                <a:gd name="connsiteX10" fmla="*/ 115263 w 3078018"/>
                <a:gd name="connsiteY10" fmla="*/ 498242 h 546866"/>
                <a:gd name="connsiteX11" fmla="*/ 2858825 w 3078018"/>
                <a:gd name="connsiteY11" fmla="*/ 404681 h 546866"/>
                <a:gd name="connsiteX12" fmla="*/ 2840367 w 3078018"/>
                <a:gd name="connsiteY12" fmla="*/ 408366 h 546866"/>
                <a:gd name="connsiteX13" fmla="*/ 2826708 w 3078018"/>
                <a:gd name="connsiteY13" fmla="*/ 417948 h 546866"/>
                <a:gd name="connsiteX14" fmla="*/ 2817479 w 3078018"/>
                <a:gd name="connsiteY14" fmla="*/ 431951 h 546866"/>
                <a:gd name="connsiteX15" fmla="*/ 2813418 w 3078018"/>
                <a:gd name="connsiteY15" fmla="*/ 449272 h 546866"/>
                <a:gd name="connsiteX16" fmla="*/ 2903862 w 3078018"/>
                <a:gd name="connsiteY16" fmla="*/ 449272 h 546866"/>
                <a:gd name="connsiteX17" fmla="*/ 2899801 w 3078018"/>
                <a:gd name="connsiteY17" fmla="*/ 431951 h 546866"/>
                <a:gd name="connsiteX18" fmla="*/ 2890572 w 3078018"/>
                <a:gd name="connsiteY18" fmla="*/ 417579 h 546866"/>
                <a:gd name="connsiteX19" fmla="*/ 2876544 w 3078018"/>
                <a:gd name="connsiteY19" fmla="*/ 408366 h 546866"/>
                <a:gd name="connsiteX20" fmla="*/ 2858825 w 3078018"/>
                <a:gd name="connsiteY20" fmla="*/ 404681 h 546866"/>
                <a:gd name="connsiteX21" fmla="*/ 2259847 w 3078018"/>
                <a:gd name="connsiteY21" fmla="*/ 404681 h 546866"/>
                <a:gd name="connsiteX22" fmla="*/ 2241759 w 3078018"/>
                <a:gd name="connsiteY22" fmla="*/ 408366 h 546866"/>
                <a:gd name="connsiteX23" fmla="*/ 2228100 w 3078018"/>
                <a:gd name="connsiteY23" fmla="*/ 417948 h 546866"/>
                <a:gd name="connsiteX24" fmla="*/ 2218871 w 3078018"/>
                <a:gd name="connsiteY24" fmla="*/ 431951 h 546866"/>
                <a:gd name="connsiteX25" fmla="*/ 2214810 w 3078018"/>
                <a:gd name="connsiteY25" fmla="*/ 449272 h 546866"/>
                <a:gd name="connsiteX26" fmla="*/ 2305254 w 3078018"/>
                <a:gd name="connsiteY26" fmla="*/ 449272 h 546866"/>
                <a:gd name="connsiteX27" fmla="*/ 2301193 w 3078018"/>
                <a:gd name="connsiteY27" fmla="*/ 431951 h 546866"/>
                <a:gd name="connsiteX28" fmla="*/ 2291595 w 3078018"/>
                <a:gd name="connsiteY28" fmla="*/ 417579 h 546866"/>
                <a:gd name="connsiteX29" fmla="*/ 2277936 w 3078018"/>
                <a:gd name="connsiteY29" fmla="*/ 408366 h 546866"/>
                <a:gd name="connsiteX30" fmla="*/ 2259847 w 3078018"/>
                <a:gd name="connsiteY30" fmla="*/ 404681 h 546866"/>
                <a:gd name="connsiteX31" fmla="*/ 1535854 w 3078018"/>
                <a:gd name="connsiteY31" fmla="*/ 404681 h 546866"/>
                <a:gd name="connsiteX32" fmla="*/ 1516611 w 3078018"/>
                <a:gd name="connsiteY32" fmla="*/ 408750 h 546866"/>
                <a:gd name="connsiteX33" fmla="*/ 1501069 w 3078018"/>
                <a:gd name="connsiteY33" fmla="*/ 420586 h 546866"/>
                <a:gd name="connsiteX34" fmla="*/ 1490337 w 3078018"/>
                <a:gd name="connsiteY34" fmla="*/ 439080 h 546866"/>
                <a:gd name="connsiteX35" fmla="*/ 1486636 w 3078018"/>
                <a:gd name="connsiteY35" fmla="*/ 464601 h 546866"/>
                <a:gd name="connsiteX36" fmla="*/ 1490337 w 3078018"/>
                <a:gd name="connsiteY36" fmla="*/ 490122 h 546866"/>
                <a:gd name="connsiteX37" fmla="*/ 1501069 w 3078018"/>
                <a:gd name="connsiteY37" fmla="*/ 508616 h 546866"/>
                <a:gd name="connsiteX38" fmla="*/ 1516611 w 3078018"/>
                <a:gd name="connsiteY38" fmla="*/ 520082 h 546866"/>
                <a:gd name="connsiteX39" fmla="*/ 1535854 w 3078018"/>
                <a:gd name="connsiteY39" fmla="*/ 524150 h 546866"/>
                <a:gd name="connsiteX40" fmla="*/ 1554727 w 3078018"/>
                <a:gd name="connsiteY40" fmla="*/ 520082 h 546866"/>
                <a:gd name="connsiteX41" fmla="*/ 1570640 w 3078018"/>
                <a:gd name="connsiteY41" fmla="*/ 508616 h 546866"/>
                <a:gd name="connsiteX42" fmla="*/ 1581002 w 3078018"/>
                <a:gd name="connsiteY42" fmla="*/ 490122 h 546866"/>
                <a:gd name="connsiteX43" fmla="*/ 1585072 w 3078018"/>
                <a:gd name="connsiteY43" fmla="*/ 464601 h 546866"/>
                <a:gd name="connsiteX44" fmla="*/ 1581002 w 3078018"/>
                <a:gd name="connsiteY44" fmla="*/ 439080 h 546866"/>
                <a:gd name="connsiteX45" fmla="*/ 1570640 w 3078018"/>
                <a:gd name="connsiteY45" fmla="*/ 420586 h 546866"/>
                <a:gd name="connsiteX46" fmla="*/ 1554727 w 3078018"/>
                <a:gd name="connsiteY46" fmla="*/ 408750 h 546866"/>
                <a:gd name="connsiteX47" fmla="*/ 1535854 w 3078018"/>
                <a:gd name="connsiteY47" fmla="*/ 404681 h 546866"/>
                <a:gd name="connsiteX48" fmla="*/ 1113926 w 3078018"/>
                <a:gd name="connsiteY48" fmla="*/ 404681 h 546866"/>
                <a:gd name="connsiteX49" fmla="*/ 1094683 w 3078018"/>
                <a:gd name="connsiteY49" fmla="*/ 408750 h 546866"/>
                <a:gd name="connsiteX50" fmla="*/ 1079140 w 3078018"/>
                <a:gd name="connsiteY50" fmla="*/ 420586 h 546866"/>
                <a:gd name="connsiteX51" fmla="*/ 1068408 w 3078018"/>
                <a:gd name="connsiteY51" fmla="*/ 439080 h 546866"/>
                <a:gd name="connsiteX52" fmla="*/ 1064708 w 3078018"/>
                <a:gd name="connsiteY52" fmla="*/ 464601 h 546866"/>
                <a:gd name="connsiteX53" fmla="*/ 1068408 w 3078018"/>
                <a:gd name="connsiteY53" fmla="*/ 490122 h 546866"/>
                <a:gd name="connsiteX54" fmla="*/ 1079140 w 3078018"/>
                <a:gd name="connsiteY54" fmla="*/ 508616 h 546866"/>
                <a:gd name="connsiteX55" fmla="*/ 1094683 w 3078018"/>
                <a:gd name="connsiteY55" fmla="*/ 520082 h 546866"/>
                <a:gd name="connsiteX56" fmla="*/ 1113926 w 3078018"/>
                <a:gd name="connsiteY56" fmla="*/ 524150 h 546866"/>
                <a:gd name="connsiteX57" fmla="*/ 1132799 w 3078018"/>
                <a:gd name="connsiteY57" fmla="*/ 520082 h 546866"/>
                <a:gd name="connsiteX58" fmla="*/ 1148711 w 3078018"/>
                <a:gd name="connsiteY58" fmla="*/ 508616 h 546866"/>
                <a:gd name="connsiteX59" fmla="*/ 1159073 w 3078018"/>
                <a:gd name="connsiteY59" fmla="*/ 490122 h 546866"/>
                <a:gd name="connsiteX60" fmla="*/ 1163144 w 3078018"/>
                <a:gd name="connsiteY60" fmla="*/ 464601 h 546866"/>
                <a:gd name="connsiteX61" fmla="*/ 1159073 w 3078018"/>
                <a:gd name="connsiteY61" fmla="*/ 439080 h 546866"/>
                <a:gd name="connsiteX62" fmla="*/ 1148711 w 3078018"/>
                <a:gd name="connsiteY62" fmla="*/ 420586 h 546866"/>
                <a:gd name="connsiteX63" fmla="*/ 1132799 w 3078018"/>
                <a:gd name="connsiteY63" fmla="*/ 408750 h 546866"/>
                <a:gd name="connsiteX64" fmla="*/ 1113926 w 3078018"/>
                <a:gd name="connsiteY64" fmla="*/ 404681 h 546866"/>
                <a:gd name="connsiteX65" fmla="*/ 782861 w 3078018"/>
                <a:gd name="connsiteY65" fmla="*/ 404681 h 546866"/>
                <a:gd name="connsiteX66" fmla="*/ 763618 w 3078018"/>
                <a:gd name="connsiteY66" fmla="*/ 408750 h 546866"/>
                <a:gd name="connsiteX67" fmla="*/ 748076 w 3078018"/>
                <a:gd name="connsiteY67" fmla="*/ 420586 h 546866"/>
                <a:gd name="connsiteX68" fmla="*/ 737344 w 3078018"/>
                <a:gd name="connsiteY68" fmla="*/ 439080 h 546866"/>
                <a:gd name="connsiteX69" fmla="*/ 733643 w 3078018"/>
                <a:gd name="connsiteY69" fmla="*/ 464601 h 546866"/>
                <a:gd name="connsiteX70" fmla="*/ 737344 w 3078018"/>
                <a:gd name="connsiteY70" fmla="*/ 490122 h 546866"/>
                <a:gd name="connsiteX71" fmla="*/ 748076 w 3078018"/>
                <a:gd name="connsiteY71" fmla="*/ 508616 h 546866"/>
                <a:gd name="connsiteX72" fmla="*/ 763618 w 3078018"/>
                <a:gd name="connsiteY72" fmla="*/ 520082 h 546866"/>
                <a:gd name="connsiteX73" fmla="*/ 782861 w 3078018"/>
                <a:gd name="connsiteY73" fmla="*/ 524150 h 546866"/>
                <a:gd name="connsiteX74" fmla="*/ 802105 w 3078018"/>
                <a:gd name="connsiteY74" fmla="*/ 520082 h 546866"/>
                <a:gd name="connsiteX75" fmla="*/ 817647 w 3078018"/>
                <a:gd name="connsiteY75" fmla="*/ 508616 h 546866"/>
                <a:gd name="connsiteX76" fmla="*/ 828009 w 3078018"/>
                <a:gd name="connsiteY76" fmla="*/ 490122 h 546866"/>
                <a:gd name="connsiteX77" fmla="*/ 832080 w 3078018"/>
                <a:gd name="connsiteY77" fmla="*/ 464601 h 546866"/>
                <a:gd name="connsiteX78" fmla="*/ 828009 w 3078018"/>
                <a:gd name="connsiteY78" fmla="*/ 439080 h 546866"/>
                <a:gd name="connsiteX79" fmla="*/ 817647 w 3078018"/>
                <a:gd name="connsiteY79" fmla="*/ 420586 h 546866"/>
                <a:gd name="connsiteX80" fmla="*/ 802105 w 3078018"/>
                <a:gd name="connsiteY80" fmla="*/ 408750 h 546866"/>
                <a:gd name="connsiteX81" fmla="*/ 782861 w 3078018"/>
                <a:gd name="connsiteY81" fmla="*/ 404681 h 546866"/>
                <a:gd name="connsiteX82" fmla="*/ 1635973 w 3078018"/>
                <a:gd name="connsiteY82" fmla="*/ 385330 h 546866"/>
                <a:gd name="connsiteX83" fmla="*/ 1661833 w 3078018"/>
                <a:gd name="connsiteY83" fmla="*/ 385330 h 546866"/>
                <a:gd name="connsiteX84" fmla="*/ 1661833 w 3078018"/>
                <a:gd name="connsiteY84" fmla="*/ 492403 h 546866"/>
                <a:gd name="connsiteX85" fmla="*/ 1670329 w 3078018"/>
                <a:gd name="connsiteY85" fmla="*/ 515745 h 546866"/>
                <a:gd name="connsiteX86" fmla="*/ 1693973 w 3078018"/>
                <a:gd name="connsiteY86" fmla="*/ 524266 h 546866"/>
                <a:gd name="connsiteX87" fmla="*/ 1714660 w 3078018"/>
                <a:gd name="connsiteY87" fmla="*/ 520561 h 546866"/>
                <a:gd name="connsiteX88" fmla="*/ 1729068 w 3078018"/>
                <a:gd name="connsiteY88" fmla="*/ 510187 h 546866"/>
                <a:gd name="connsiteX89" fmla="*/ 1737565 w 3078018"/>
                <a:gd name="connsiteY89" fmla="*/ 494626 h 546866"/>
                <a:gd name="connsiteX90" fmla="*/ 1740520 w 3078018"/>
                <a:gd name="connsiteY90" fmla="*/ 474620 h 546866"/>
                <a:gd name="connsiteX91" fmla="*/ 1740520 w 3078018"/>
                <a:gd name="connsiteY91" fmla="*/ 385330 h 546866"/>
                <a:gd name="connsiteX92" fmla="*/ 1766380 w 3078018"/>
                <a:gd name="connsiteY92" fmla="*/ 385330 h 546866"/>
                <a:gd name="connsiteX93" fmla="*/ 1766380 w 3078018"/>
                <a:gd name="connsiteY93" fmla="*/ 543532 h 546866"/>
                <a:gd name="connsiteX94" fmla="*/ 1741998 w 3078018"/>
                <a:gd name="connsiteY94" fmla="*/ 543532 h 546866"/>
                <a:gd name="connsiteX95" fmla="*/ 1741998 w 3078018"/>
                <a:gd name="connsiteY95" fmla="*/ 518338 h 546866"/>
                <a:gd name="connsiteX96" fmla="*/ 1741628 w 3078018"/>
                <a:gd name="connsiteY96" fmla="*/ 518338 h 546866"/>
                <a:gd name="connsiteX97" fmla="*/ 1720571 w 3078018"/>
                <a:gd name="connsiteY97" fmla="*/ 539827 h 546866"/>
                <a:gd name="connsiteX98" fmla="*/ 1690278 w 3078018"/>
                <a:gd name="connsiteY98" fmla="*/ 546866 h 546866"/>
                <a:gd name="connsiteX99" fmla="*/ 1664419 w 3078018"/>
                <a:gd name="connsiteY99" fmla="*/ 542791 h 546866"/>
                <a:gd name="connsiteX100" fmla="*/ 1647425 w 3078018"/>
                <a:gd name="connsiteY100" fmla="*/ 530935 h 546866"/>
                <a:gd name="connsiteX101" fmla="*/ 1638559 w 3078018"/>
                <a:gd name="connsiteY101" fmla="*/ 512781 h 546866"/>
                <a:gd name="connsiteX102" fmla="*/ 1635973 w 3078018"/>
                <a:gd name="connsiteY102" fmla="*/ 489439 h 546866"/>
                <a:gd name="connsiteX103" fmla="*/ 468623 w 3078018"/>
                <a:gd name="connsiteY103" fmla="*/ 385330 h 546866"/>
                <a:gd name="connsiteX104" fmla="*/ 494566 w 3078018"/>
                <a:gd name="connsiteY104" fmla="*/ 385330 h 546866"/>
                <a:gd name="connsiteX105" fmla="*/ 494566 w 3078018"/>
                <a:gd name="connsiteY105" fmla="*/ 492403 h 546866"/>
                <a:gd name="connsiteX106" fmla="*/ 503090 w 3078018"/>
                <a:gd name="connsiteY106" fmla="*/ 515745 h 546866"/>
                <a:gd name="connsiteX107" fmla="*/ 526809 w 3078018"/>
                <a:gd name="connsiteY107" fmla="*/ 524266 h 546866"/>
                <a:gd name="connsiteX108" fmla="*/ 547564 w 3078018"/>
                <a:gd name="connsiteY108" fmla="*/ 520561 h 546866"/>
                <a:gd name="connsiteX109" fmla="*/ 562018 w 3078018"/>
                <a:gd name="connsiteY109" fmla="*/ 510187 h 546866"/>
                <a:gd name="connsiteX110" fmla="*/ 570542 w 3078018"/>
                <a:gd name="connsiteY110" fmla="*/ 494626 h 546866"/>
                <a:gd name="connsiteX111" fmla="*/ 573507 w 3078018"/>
                <a:gd name="connsiteY111" fmla="*/ 474620 h 546866"/>
                <a:gd name="connsiteX112" fmla="*/ 573507 w 3078018"/>
                <a:gd name="connsiteY112" fmla="*/ 385330 h 546866"/>
                <a:gd name="connsiteX113" fmla="*/ 599450 w 3078018"/>
                <a:gd name="connsiteY113" fmla="*/ 385330 h 546866"/>
                <a:gd name="connsiteX114" fmla="*/ 599450 w 3078018"/>
                <a:gd name="connsiteY114" fmla="*/ 543532 h 546866"/>
                <a:gd name="connsiteX115" fmla="*/ 574989 w 3078018"/>
                <a:gd name="connsiteY115" fmla="*/ 543532 h 546866"/>
                <a:gd name="connsiteX116" fmla="*/ 574989 w 3078018"/>
                <a:gd name="connsiteY116" fmla="*/ 518338 h 546866"/>
                <a:gd name="connsiteX117" fmla="*/ 574619 w 3078018"/>
                <a:gd name="connsiteY117" fmla="*/ 518338 h 546866"/>
                <a:gd name="connsiteX118" fmla="*/ 553494 w 3078018"/>
                <a:gd name="connsiteY118" fmla="*/ 539827 h 546866"/>
                <a:gd name="connsiteX119" fmla="*/ 523103 w 3078018"/>
                <a:gd name="connsiteY119" fmla="*/ 546866 h 546866"/>
                <a:gd name="connsiteX120" fmla="*/ 497160 w 3078018"/>
                <a:gd name="connsiteY120" fmla="*/ 542791 h 546866"/>
                <a:gd name="connsiteX121" fmla="*/ 480483 w 3078018"/>
                <a:gd name="connsiteY121" fmla="*/ 530935 h 546866"/>
                <a:gd name="connsiteX122" fmla="*/ 471217 w 3078018"/>
                <a:gd name="connsiteY122" fmla="*/ 512781 h 546866"/>
                <a:gd name="connsiteX123" fmla="*/ 468623 w 3078018"/>
                <a:gd name="connsiteY123" fmla="*/ 489439 h 546866"/>
                <a:gd name="connsiteX124" fmla="*/ 2517690 w 3078018"/>
                <a:gd name="connsiteY124" fmla="*/ 385330 h 546866"/>
                <a:gd name="connsiteX125" fmla="*/ 2543771 w 3078018"/>
                <a:gd name="connsiteY125" fmla="*/ 385330 h 546866"/>
                <a:gd name="connsiteX126" fmla="*/ 2543771 w 3078018"/>
                <a:gd name="connsiteY126" fmla="*/ 543500 h 546866"/>
                <a:gd name="connsiteX127" fmla="*/ 2517690 w 3078018"/>
                <a:gd name="connsiteY127" fmla="*/ 543500 h 546866"/>
                <a:gd name="connsiteX128" fmla="*/ 3006301 w 3078018"/>
                <a:gd name="connsiteY128" fmla="*/ 381965 h 546866"/>
                <a:gd name="connsiteX129" fmla="*/ 3030699 w 3078018"/>
                <a:gd name="connsiteY129" fmla="*/ 384189 h 546866"/>
                <a:gd name="connsiteX130" fmla="*/ 3050662 w 3078018"/>
                <a:gd name="connsiteY130" fmla="*/ 391970 h 546866"/>
                <a:gd name="connsiteX131" fmla="*/ 3064710 w 3078018"/>
                <a:gd name="connsiteY131" fmla="*/ 407164 h 546866"/>
                <a:gd name="connsiteX132" fmla="*/ 3070994 w 3078018"/>
                <a:gd name="connsiteY132" fmla="*/ 431250 h 546866"/>
                <a:gd name="connsiteX133" fmla="*/ 3044747 w 3078018"/>
                <a:gd name="connsiteY133" fmla="*/ 431250 h 546866"/>
                <a:gd name="connsiteX134" fmla="*/ 3041050 w 3078018"/>
                <a:gd name="connsiteY134" fmla="*/ 418651 h 546866"/>
                <a:gd name="connsiteX135" fmla="*/ 3032548 w 3078018"/>
                <a:gd name="connsiteY135" fmla="*/ 410499 h 546866"/>
                <a:gd name="connsiteX136" fmla="*/ 3021088 w 3078018"/>
                <a:gd name="connsiteY136" fmla="*/ 406052 h 546866"/>
                <a:gd name="connsiteX137" fmla="*/ 3008149 w 3078018"/>
                <a:gd name="connsiteY137" fmla="*/ 404570 h 546866"/>
                <a:gd name="connsiteX138" fmla="*/ 2996689 w 3078018"/>
                <a:gd name="connsiteY138" fmla="*/ 405681 h 546866"/>
                <a:gd name="connsiteX139" fmla="*/ 2985599 w 3078018"/>
                <a:gd name="connsiteY139" fmla="*/ 409016 h 546866"/>
                <a:gd name="connsiteX140" fmla="*/ 2977835 w 3078018"/>
                <a:gd name="connsiteY140" fmla="*/ 414945 h 546866"/>
                <a:gd name="connsiteX141" fmla="*/ 2974878 w 3078018"/>
                <a:gd name="connsiteY141" fmla="*/ 424951 h 546866"/>
                <a:gd name="connsiteX142" fmla="*/ 2979314 w 3078018"/>
                <a:gd name="connsiteY142" fmla="*/ 436068 h 546866"/>
                <a:gd name="connsiteX143" fmla="*/ 2991514 w 3078018"/>
                <a:gd name="connsiteY143" fmla="*/ 443479 h 546866"/>
                <a:gd name="connsiteX144" fmla="*/ 3008149 w 3078018"/>
                <a:gd name="connsiteY144" fmla="*/ 448296 h 546866"/>
                <a:gd name="connsiteX145" fmla="*/ 3026263 w 3078018"/>
                <a:gd name="connsiteY145" fmla="*/ 452372 h 546866"/>
                <a:gd name="connsiteX146" fmla="*/ 3045486 w 3078018"/>
                <a:gd name="connsiteY146" fmla="*/ 457560 h 546866"/>
                <a:gd name="connsiteX147" fmla="*/ 3061752 w 3078018"/>
                <a:gd name="connsiteY147" fmla="*/ 465713 h 546866"/>
                <a:gd name="connsiteX148" fmla="*/ 3073582 w 3078018"/>
                <a:gd name="connsiteY148" fmla="*/ 478312 h 546866"/>
                <a:gd name="connsiteX149" fmla="*/ 3078018 w 3078018"/>
                <a:gd name="connsiteY149" fmla="*/ 497211 h 546866"/>
                <a:gd name="connsiteX150" fmla="*/ 3071734 w 3078018"/>
                <a:gd name="connsiteY150" fmla="*/ 521297 h 546866"/>
                <a:gd name="connsiteX151" fmla="*/ 3056207 w 3078018"/>
                <a:gd name="connsiteY151" fmla="*/ 536490 h 546866"/>
                <a:gd name="connsiteX152" fmla="*/ 3034766 w 3078018"/>
                <a:gd name="connsiteY152" fmla="*/ 544643 h 546866"/>
                <a:gd name="connsiteX153" fmla="*/ 3010737 w 3078018"/>
                <a:gd name="connsiteY153" fmla="*/ 546866 h 546866"/>
                <a:gd name="connsiteX154" fmla="*/ 2985599 w 3078018"/>
                <a:gd name="connsiteY154" fmla="*/ 544272 h 546866"/>
                <a:gd name="connsiteX155" fmla="*/ 2964527 w 3078018"/>
                <a:gd name="connsiteY155" fmla="*/ 535008 h 546866"/>
                <a:gd name="connsiteX156" fmla="*/ 2950110 w 3078018"/>
                <a:gd name="connsiteY156" fmla="*/ 518703 h 546866"/>
                <a:gd name="connsiteX157" fmla="*/ 2943825 w 3078018"/>
                <a:gd name="connsiteY157" fmla="*/ 493505 h 546866"/>
                <a:gd name="connsiteX158" fmla="*/ 2969703 w 3078018"/>
                <a:gd name="connsiteY158" fmla="*/ 493505 h 546866"/>
                <a:gd name="connsiteX159" fmla="*/ 2973769 w 3078018"/>
                <a:gd name="connsiteY159" fmla="*/ 508328 h 546866"/>
                <a:gd name="connsiteX160" fmla="*/ 2983381 w 3078018"/>
                <a:gd name="connsiteY160" fmla="*/ 517592 h 546866"/>
                <a:gd name="connsiteX161" fmla="*/ 2996689 w 3078018"/>
                <a:gd name="connsiteY161" fmla="*/ 522780 h 546866"/>
                <a:gd name="connsiteX162" fmla="*/ 3012216 w 3078018"/>
                <a:gd name="connsiteY162" fmla="*/ 524262 h 546866"/>
                <a:gd name="connsiteX163" fmla="*/ 3025154 w 3078018"/>
                <a:gd name="connsiteY163" fmla="*/ 523521 h 546866"/>
                <a:gd name="connsiteX164" fmla="*/ 3037354 w 3078018"/>
                <a:gd name="connsiteY164" fmla="*/ 519815 h 546866"/>
                <a:gd name="connsiteX165" fmla="*/ 3046596 w 3078018"/>
                <a:gd name="connsiteY165" fmla="*/ 512774 h 546866"/>
                <a:gd name="connsiteX166" fmla="*/ 3050292 w 3078018"/>
                <a:gd name="connsiteY166" fmla="*/ 500546 h 546866"/>
                <a:gd name="connsiteX167" fmla="*/ 3042899 w 3078018"/>
                <a:gd name="connsiteY167" fmla="*/ 485353 h 546866"/>
                <a:gd name="connsiteX168" fmla="*/ 3023676 w 3078018"/>
                <a:gd name="connsiteY168" fmla="*/ 477200 h 546866"/>
                <a:gd name="connsiteX169" fmla="*/ 2998907 w 3078018"/>
                <a:gd name="connsiteY169" fmla="*/ 471271 h 546866"/>
                <a:gd name="connsiteX170" fmla="*/ 2974139 w 3078018"/>
                <a:gd name="connsiteY170" fmla="*/ 463860 h 546866"/>
                <a:gd name="connsiteX171" fmla="*/ 2954915 w 3078018"/>
                <a:gd name="connsiteY171" fmla="*/ 450520 h 546866"/>
                <a:gd name="connsiteX172" fmla="*/ 2947152 w 3078018"/>
                <a:gd name="connsiteY172" fmla="*/ 426803 h 546866"/>
                <a:gd name="connsiteX173" fmla="*/ 2952697 w 3078018"/>
                <a:gd name="connsiteY173" fmla="*/ 406422 h 546866"/>
                <a:gd name="connsiteX174" fmla="*/ 2966375 w 3078018"/>
                <a:gd name="connsiteY174" fmla="*/ 392341 h 546866"/>
                <a:gd name="connsiteX175" fmla="*/ 2985229 w 3078018"/>
                <a:gd name="connsiteY175" fmla="*/ 384559 h 546866"/>
                <a:gd name="connsiteX176" fmla="*/ 3006301 w 3078018"/>
                <a:gd name="connsiteY176" fmla="*/ 381965 h 546866"/>
                <a:gd name="connsiteX177" fmla="*/ 2860354 w 3078018"/>
                <a:gd name="connsiteY177" fmla="*/ 381965 h 546866"/>
                <a:gd name="connsiteX178" fmla="*/ 2895092 w 3078018"/>
                <a:gd name="connsiteY178" fmla="*/ 390488 h 546866"/>
                <a:gd name="connsiteX179" fmla="*/ 2917265 w 3078018"/>
                <a:gd name="connsiteY179" fmla="*/ 412722 h 546866"/>
                <a:gd name="connsiteX180" fmla="*/ 2929090 w 3078018"/>
                <a:gd name="connsiteY180" fmla="*/ 441997 h 546866"/>
                <a:gd name="connsiteX181" fmla="*/ 2931677 w 3078018"/>
                <a:gd name="connsiteY181" fmla="*/ 472383 h 546866"/>
                <a:gd name="connsiteX182" fmla="*/ 2813422 w 3078018"/>
                <a:gd name="connsiteY182" fmla="*/ 472383 h 546866"/>
                <a:gd name="connsiteX183" fmla="*/ 2816008 w 3078018"/>
                <a:gd name="connsiteY183" fmla="*/ 492023 h 546866"/>
                <a:gd name="connsiteX184" fmla="*/ 2824878 w 3078018"/>
                <a:gd name="connsiteY184" fmla="*/ 508698 h 546866"/>
                <a:gd name="connsiteX185" fmla="*/ 2840399 w 3078018"/>
                <a:gd name="connsiteY185" fmla="*/ 519815 h 546866"/>
                <a:gd name="connsiteX186" fmla="*/ 2862572 w 3078018"/>
                <a:gd name="connsiteY186" fmla="*/ 524262 h 546866"/>
                <a:gd name="connsiteX187" fmla="*/ 2889549 w 3078018"/>
                <a:gd name="connsiteY187" fmla="*/ 516480 h 546866"/>
                <a:gd name="connsiteX188" fmla="*/ 2903592 w 3078018"/>
                <a:gd name="connsiteY188" fmla="*/ 493505 h 546866"/>
                <a:gd name="connsiteX189" fmla="*/ 2929090 w 3078018"/>
                <a:gd name="connsiteY189" fmla="*/ 493505 h 546866"/>
                <a:gd name="connsiteX190" fmla="*/ 2906178 w 3078018"/>
                <a:gd name="connsiteY190" fmla="*/ 533526 h 546866"/>
                <a:gd name="connsiteX191" fmla="*/ 2861832 w 3078018"/>
                <a:gd name="connsiteY191" fmla="*/ 546866 h 546866"/>
                <a:gd name="connsiteX192" fmla="*/ 2828942 w 3078018"/>
                <a:gd name="connsiteY192" fmla="*/ 540937 h 546866"/>
                <a:gd name="connsiteX193" fmla="*/ 2805661 w 3078018"/>
                <a:gd name="connsiteY193" fmla="*/ 523521 h 546866"/>
                <a:gd name="connsiteX194" fmla="*/ 2791618 w 3078018"/>
                <a:gd name="connsiteY194" fmla="*/ 497211 h 546866"/>
                <a:gd name="connsiteX195" fmla="*/ 2786075 w 3078018"/>
                <a:gd name="connsiteY195" fmla="*/ 463860 h 546866"/>
                <a:gd name="connsiteX196" fmla="*/ 2791618 w 3078018"/>
                <a:gd name="connsiteY196" fmla="*/ 430880 h 546866"/>
                <a:gd name="connsiteX197" fmla="*/ 2807139 w 3078018"/>
                <a:gd name="connsiteY197" fmla="*/ 404940 h 546866"/>
                <a:gd name="connsiteX198" fmla="*/ 2830421 w 3078018"/>
                <a:gd name="connsiteY198" fmla="*/ 387894 h 546866"/>
                <a:gd name="connsiteX199" fmla="*/ 2860354 w 3078018"/>
                <a:gd name="connsiteY199" fmla="*/ 381965 h 546866"/>
                <a:gd name="connsiteX200" fmla="*/ 2642902 w 3078018"/>
                <a:gd name="connsiteY200" fmla="*/ 381965 h 546866"/>
                <a:gd name="connsiteX201" fmla="*/ 2668043 w 3078018"/>
                <a:gd name="connsiteY201" fmla="*/ 384930 h 546866"/>
                <a:gd name="connsiteX202" fmla="*/ 2689116 w 3078018"/>
                <a:gd name="connsiteY202" fmla="*/ 394935 h 546866"/>
                <a:gd name="connsiteX203" fmla="*/ 2703904 w 3078018"/>
                <a:gd name="connsiteY203" fmla="*/ 411981 h 546866"/>
                <a:gd name="connsiteX204" fmla="*/ 2710929 w 3078018"/>
                <a:gd name="connsiteY204" fmla="*/ 436068 h 546866"/>
                <a:gd name="connsiteX205" fmla="*/ 2684310 w 3078018"/>
                <a:gd name="connsiteY205" fmla="*/ 436068 h 546866"/>
                <a:gd name="connsiteX206" fmla="*/ 2671370 w 3078018"/>
                <a:gd name="connsiteY206" fmla="*/ 413093 h 546866"/>
                <a:gd name="connsiteX207" fmla="*/ 2645121 w 3078018"/>
                <a:gd name="connsiteY207" fmla="*/ 404570 h 546866"/>
                <a:gd name="connsiteX208" fmla="*/ 2621829 w 3078018"/>
                <a:gd name="connsiteY208" fmla="*/ 409758 h 546866"/>
                <a:gd name="connsiteX209" fmla="*/ 2606671 w 3078018"/>
                <a:gd name="connsiteY209" fmla="*/ 423839 h 546866"/>
                <a:gd name="connsiteX210" fmla="*/ 2598537 w 3078018"/>
                <a:gd name="connsiteY210" fmla="*/ 443479 h 546866"/>
                <a:gd name="connsiteX211" fmla="*/ 2595949 w 3078018"/>
                <a:gd name="connsiteY211" fmla="*/ 466454 h 546866"/>
                <a:gd name="connsiteX212" fmla="*/ 2598537 w 3078018"/>
                <a:gd name="connsiteY212" fmla="*/ 487947 h 546866"/>
                <a:gd name="connsiteX213" fmla="*/ 2606671 w 3078018"/>
                <a:gd name="connsiteY213" fmla="*/ 506475 h 546866"/>
                <a:gd name="connsiteX214" fmla="*/ 2621090 w 3078018"/>
                <a:gd name="connsiteY214" fmla="*/ 519445 h 546866"/>
                <a:gd name="connsiteX215" fmla="*/ 2642163 w 3078018"/>
                <a:gd name="connsiteY215" fmla="*/ 524262 h 546866"/>
                <a:gd name="connsiteX216" fmla="*/ 2672109 w 3078018"/>
                <a:gd name="connsiteY216" fmla="*/ 514257 h 546866"/>
                <a:gd name="connsiteX217" fmla="*/ 2685419 w 3078018"/>
                <a:gd name="connsiteY217" fmla="*/ 485723 h 546866"/>
                <a:gd name="connsiteX218" fmla="*/ 2712038 w 3078018"/>
                <a:gd name="connsiteY218" fmla="*/ 485723 h 546866"/>
                <a:gd name="connsiteX219" fmla="*/ 2690225 w 3078018"/>
                <a:gd name="connsiteY219" fmla="*/ 530932 h 546866"/>
                <a:gd name="connsiteX220" fmla="*/ 2642533 w 3078018"/>
                <a:gd name="connsiteY220" fmla="*/ 546866 h 546866"/>
                <a:gd name="connsiteX221" fmla="*/ 2610738 w 3078018"/>
                <a:gd name="connsiteY221" fmla="*/ 540937 h 546866"/>
                <a:gd name="connsiteX222" fmla="*/ 2587446 w 3078018"/>
                <a:gd name="connsiteY222" fmla="*/ 524632 h 546866"/>
                <a:gd name="connsiteX223" fmla="*/ 2573397 w 3078018"/>
                <a:gd name="connsiteY223" fmla="*/ 499063 h 546866"/>
                <a:gd name="connsiteX224" fmla="*/ 2568591 w 3078018"/>
                <a:gd name="connsiteY224" fmla="*/ 466454 h 546866"/>
                <a:gd name="connsiteX225" fmla="*/ 2573027 w 3078018"/>
                <a:gd name="connsiteY225" fmla="*/ 433474 h 546866"/>
                <a:gd name="connsiteX226" fmla="*/ 2587076 w 3078018"/>
                <a:gd name="connsiteY226" fmla="*/ 406422 h 546866"/>
                <a:gd name="connsiteX227" fmla="*/ 2610368 w 3078018"/>
                <a:gd name="connsiteY227" fmla="*/ 388265 h 546866"/>
                <a:gd name="connsiteX228" fmla="*/ 2642902 w 3078018"/>
                <a:gd name="connsiteY228" fmla="*/ 381965 h 546866"/>
                <a:gd name="connsiteX229" fmla="*/ 2261376 w 3078018"/>
                <a:gd name="connsiteY229" fmla="*/ 381965 h 546866"/>
                <a:gd name="connsiteX230" fmla="*/ 2296483 w 3078018"/>
                <a:gd name="connsiteY230" fmla="*/ 390488 h 546866"/>
                <a:gd name="connsiteX231" fmla="*/ 2318656 w 3078018"/>
                <a:gd name="connsiteY231" fmla="*/ 412722 h 546866"/>
                <a:gd name="connsiteX232" fmla="*/ 2330112 w 3078018"/>
                <a:gd name="connsiteY232" fmla="*/ 441997 h 546866"/>
                <a:gd name="connsiteX233" fmla="*/ 2332699 w 3078018"/>
                <a:gd name="connsiteY233" fmla="*/ 472383 h 546866"/>
                <a:gd name="connsiteX234" fmla="*/ 2214813 w 3078018"/>
                <a:gd name="connsiteY234" fmla="*/ 472383 h 546866"/>
                <a:gd name="connsiteX235" fmla="*/ 2217400 w 3078018"/>
                <a:gd name="connsiteY235" fmla="*/ 492023 h 546866"/>
                <a:gd name="connsiteX236" fmla="*/ 2226269 w 3078018"/>
                <a:gd name="connsiteY236" fmla="*/ 508698 h 546866"/>
                <a:gd name="connsiteX237" fmla="*/ 2241790 w 3078018"/>
                <a:gd name="connsiteY237" fmla="*/ 519815 h 546866"/>
                <a:gd name="connsiteX238" fmla="*/ 2263963 w 3078018"/>
                <a:gd name="connsiteY238" fmla="*/ 524262 h 546866"/>
                <a:gd name="connsiteX239" fmla="*/ 2290940 w 3078018"/>
                <a:gd name="connsiteY239" fmla="*/ 516480 h 546866"/>
                <a:gd name="connsiteX240" fmla="*/ 2304983 w 3078018"/>
                <a:gd name="connsiteY240" fmla="*/ 493505 h 546866"/>
                <a:gd name="connsiteX241" fmla="*/ 2330482 w 3078018"/>
                <a:gd name="connsiteY241" fmla="*/ 493505 h 546866"/>
                <a:gd name="connsiteX242" fmla="*/ 2307570 w 3078018"/>
                <a:gd name="connsiteY242" fmla="*/ 533526 h 546866"/>
                <a:gd name="connsiteX243" fmla="*/ 2262854 w 3078018"/>
                <a:gd name="connsiteY243" fmla="*/ 546866 h 546866"/>
                <a:gd name="connsiteX244" fmla="*/ 2230334 w 3078018"/>
                <a:gd name="connsiteY244" fmla="*/ 540937 h 546866"/>
                <a:gd name="connsiteX245" fmla="*/ 2207053 w 3078018"/>
                <a:gd name="connsiteY245" fmla="*/ 523521 h 546866"/>
                <a:gd name="connsiteX246" fmla="*/ 2192640 w 3078018"/>
                <a:gd name="connsiteY246" fmla="*/ 497211 h 546866"/>
                <a:gd name="connsiteX247" fmla="*/ 2187467 w 3078018"/>
                <a:gd name="connsiteY247" fmla="*/ 463860 h 546866"/>
                <a:gd name="connsiteX248" fmla="*/ 2193010 w 3078018"/>
                <a:gd name="connsiteY248" fmla="*/ 430880 h 546866"/>
                <a:gd name="connsiteX249" fmla="*/ 2208162 w 3078018"/>
                <a:gd name="connsiteY249" fmla="*/ 404940 h 546866"/>
                <a:gd name="connsiteX250" fmla="*/ 2231813 w 3078018"/>
                <a:gd name="connsiteY250" fmla="*/ 387894 h 546866"/>
                <a:gd name="connsiteX251" fmla="*/ 2261376 w 3078018"/>
                <a:gd name="connsiteY251" fmla="*/ 381965 h 546866"/>
                <a:gd name="connsiteX252" fmla="*/ 1851598 w 3078018"/>
                <a:gd name="connsiteY252" fmla="*/ 381965 h 546866"/>
                <a:gd name="connsiteX253" fmla="*/ 1876357 w 3078018"/>
                <a:gd name="connsiteY253" fmla="*/ 384189 h 546866"/>
                <a:gd name="connsiteX254" fmla="*/ 1896312 w 3078018"/>
                <a:gd name="connsiteY254" fmla="*/ 391970 h 546866"/>
                <a:gd name="connsiteX255" fmla="*/ 1909985 w 3078018"/>
                <a:gd name="connsiteY255" fmla="*/ 407164 h 546866"/>
                <a:gd name="connsiteX256" fmla="*/ 1916267 w 3078018"/>
                <a:gd name="connsiteY256" fmla="*/ 431250 h 546866"/>
                <a:gd name="connsiteX257" fmla="*/ 1890399 w 3078018"/>
                <a:gd name="connsiteY257" fmla="*/ 431250 h 546866"/>
                <a:gd name="connsiteX258" fmla="*/ 1886334 w 3078018"/>
                <a:gd name="connsiteY258" fmla="*/ 418651 h 546866"/>
                <a:gd name="connsiteX259" fmla="*/ 1877835 w 3078018"/>
                <a:gd name="connsiteY259" fmla="*/ 410499 h 546866"/>
                <a:gd name="connsiteX260" fmla="*/ 1866379 w 3078018"/>
                <a:gd name="connsiteY260" fmla="*/ 406052 h 546866"/>
                <a:gd name="connsiteX261" fmla="*/ 1853815 w 3078018"/>
                <a:gd name="connsiteY261" fmla="*/ 404570 h 546866"/>
                <a:gd name="connsiteX262" fmla="*/ 1841990 w 3078018"/>
                <a:gd name="connsiteY262" fmla="*/ 405681 h 546866"/>
                <a:gd name="connsiteX263" fmla="*/ 1831273 w 3078018"/>
                <a:gd name="connsiteY263" fmla="*/ 409016 h 546866"/>
                <a:gd name="connsiteX264" fmla="*/ 1823144 w 3078018"/>
                <a:gd name="connsiteY264" fmla="*/ 414945 h 546866"/>
                <a:gd name="connsiteX265" fmla="*/ 1820187 w 3078018"/>
                <a:gd name="connsiteY265" fmla="*/ 424951 h 546866"/>
                <a:gd name="connsiteX266" fmla="*/ 1824991 w 3078018"/>
                <a:gd name="connsiteY266" fmla="*/ 436068 h 546866"/>
                <a:gd name="connsiteX267" fmla="*/ 1836816 w 3078018"/>
                <a:gd name="connsiteY267" fmla="*/ 443479 h 546866"/>
                <a:gd name="connsiteX268" fmla="*/ 1853446 w 3078018"/>
                <a:gd name="connsiteY268" fmla="*/ 448296 h 546866"/>
                <a:gd name="connsiteX269" fmla="*/ 1871553 w 3078018"/>
                <a:gd name="connsiteY269" fmla="*/ 452372 h 546866"/>
                <a:gd name="connsiteX270" fmla="*/ 1890769 w 3078018"/>
                <a:gd name="connsiteY270" fmla="*/ 457560 h 546866"/>
                <a:gd name="connsiteX271" fmla="*/ 1907028 w 3078018"/>
                <a:gd name="connsiteY271" fmla="*/ 465713 h 546866"/>
                <a:gd name="connsiteX272" fmla="*/ 1918853 w 3078018"/>
                <a:gd name="connsiteY272" fmla="*/ 478312 h 546866"/>
                <a:gd name="connsiteX273" fmla="*/ 1923288 w 3078018"/>
                <a:gd name="connsiteY273" fmla="*/ 497211 h 546866"/>
                <a:gd name="connsiteX274" fmla="*/ 1917375 w 3078018"/>
                <a:gd name="connsiteY274" fmla="*/ 521297 h 546866"/>
                <a:gd name="connsiteX275" fmla="*/ 1901855 w 3078018"/>
                <a:gd name="connsiteY275" fmla="*/ 536490 h 546866"/>
                <a:gd name="connsiteX276" fmla="*/ 1880052 w 3078018"/>
                <a:gd name="connsiteY276" fmla="*/ 544643 h 546866"/>
                <a:gd name="connsiteX277" fmla="*/ 1856032 w 3078018"/>
                <a:gd name="connsiteY277" fmla="*/ 546866 h 546866"/>
                <a:gd name="connsiteX278" fmla="*/ 1831273 w 3078018"/>
                <a:gd name="connsiteY278" fmla="*/ 544272 h 546866"/>
                <a:gd name="connsiteX279" fmla="*/ 1810210 w 3078018"/>
                <a:gd name="connsiteY279" fmla="*/ 535008 h 546866"/>
                <a:gd name="connsiteX280" fmla="*/ 1795428 w 3078018"/>
                <a:gd name="connsiteY280" fmla="*/ 518703 h 546866"/>
                <a:gd name="connsiteX281" fmla="*/ 1789516 w 3078018"/>
                <a:gd name="connsiteY281" fmla="*/ 493505 h 546866"/>
                <a:gd name="connsiteX282" fmla="*/ 1815383 w 3078018"/>
                <a:gd name="connsiteY282" fmla="*/ 493505 h 546866"/>
                <a:gd name="connsiteX283" fmla="*/ 1819079 w 3078018"/>
                <a:gd name="connsiteY283" fmla="*/ 508328 h 546866"/>
                <a:gd name="connsiteX284" fmla="*/ 1828687 w 3078018"/>
                <a:gd name="connsiteY284" fmla="*/ 517592 h 546866"/>
                <a:gd name="connsiteX285" fmla="*/ 1842360 w 3078018"/>
                <a:gd name="connsiteY285" fmla="*/ 522780 h 546866"/>
                <a:gd name="connsiteX286" fmla="*/ 1857510 w 3078018"/>
                <a:gd name="connsiteY286" fmla="*/ 524262 h 546866"/>
                <a:gd name="connsiteX287" fmla="*/ 1870444 w 3078018"/>
                <a:gd name="connsiteY287" fmla="*/ 523521 h 546866"/>
                <a:gd name="connsiteX288" fmla="*/ 1882639 w 3078018"/>
                <a:gd name="connsiteY288" fmla="*/ 519815 h 546866"/>
                <a:gd name="connsiteX289" fmla="*/ 1892247 w 3078018"/>
                <a:gd name="connsiteY289" fmla="*/ 512774 h 546866"/>
                <a:gd name="connsiteX290" fmla="*/ 1895942 w 3078018"/>
                <a:gd name="connsiteY290" fmla="*/ 500546 h 546866"/>
                <a:gd name="connsiteX291" fmla="*/ 1888182 w 3078018"/>
                <a:gd name="connsiteY291" fmla="*/ 485353 h 546866"/>
                <a:gd name="connsiteX292" fmla="*/ 1868966 w 3078018"/>
                <a:gd name="connsiteY292" fmla="*/ 477200 h 546866"/>
                <a:gd name="connsiteX293" fmla="*/ 1844207 w 3078018"/>
                <a:gd name="connsiteY293" fmla="*/ 471271 h 546866"/>
                <a:gd name="connsiteX294" fmla="*/ 1819448 w 3078018"/>
                <a:gd name="connsiteY294" fmla="*/ 463860 h 546866"/>
                <a:gd name="connsiteX295" fmla="*/ 1800232 w 3078018"/>
                <a:gd name="connsiteY295" fmla="*/ 450520 h 546866"/>
                <a:gd name="connsiteX296" fmla="*/ 1792842 w 3078018"/>
                <a:gd name="connsiteY296" fmla="*/ 426803 h 546866"/>
                <a:gd name="connsiteX297" fmla="*/ 1798015 w 3078018"/>
                <a:gd name="connsiteY297" fmla="*/ 406422 h 546866"/>
                <a:gd name="connsiteX298" fmla="*/ 1811688 w 3078018"/>
                <a:gd name="connsiteY298" fmla="*/ 392341 h 546866"/>
                <a:gd name="connsiteX299" fmla="*/ 1830534 w 3078018"/>
                <a:gd name="connsiteY299" fmla="*/ 384559 h 546866"/>
                <a:gd name="connsiteX300" fmla="*/ 1851598 w 3078018"/>
                <a:gd name="connsiteY300" fmla="*/ 381965 h 546866"/>
                <a:gd name="connsiteX301" fmla="*/ 1535854 w 3078018"/>
                <a:gd name="connsiteY301" fmla="*/ 381965 h 546866"/>
                <a:gd name="connsiteX302" fmla="*/ 1568772 w 3078018"/>
                <a:gd name="connsiteY302" fmla="*/ 388265 h 546866"/>
                <a:gd name="connsiteX303" fmla="*/ 1592813 w 3078018"/>
                <a:gd name="connsiteY303" fmla="*/ 405682 h 546866"/>
                <a:gd name="connsiteX304" fmla="*/ 1607608 w 3078018"/>
                <a:gd name="connsiteY304" fmla="*/ 431991 h 546866"/>
                <a:gd name="connsiteX305" fmla="*/ 1612416 w 3078018"/>
                <a:gd name="connsiteY305" fmla="*/ 464601 h 546866"/>
                <a:gd name="connsiteX306" fmla="*/ 1607608 w 3078018"/>
                <a:gd name="connsiteY306" fmla="*/ 497211 h 546866"/>
                <a:gd name="connsiteX307" fmla="*/ 1592813 w 3078018"/>
                <a:gd name="connsiteY307" fmla="*/ 523150 h 546866"/>
                <a:gd name="connsiteX308" fmla="*/ 1568772 w 3078018"/>
                <a:gd name="connsiteY308" fmla="*/ 540567 h 546866"/>
                <a:gd name="connsiteX309" fmla="*/ 1535854 w 3078018"/>
                <a:gd name="connsiteY309" fmla="*/ 546866 h 546866"/>
                <a:gd name="connsiteX310" fmla="*/ 1502937 w 3078018"/>
                <a:gd name="connsiteY310" fmla="*/ 540567 h 546866"/>
                <a:gd name="connsiteX311" fmla="*/ 1478526 w 3078018"/>
                <a:gd name="connsiteY311" fmla="*/ 523150 h 546866"/>
                <a:gd name="connsiteX312" fmla="*/ 1464101 w 3078018"/>
                <a:gd name="connsiteY312" fmla="*/ 497211 h 546866"/>
                <a:gd name="connsiteX313" fmla="*/ 1459293 w 3078018"/>
                <a:gd name="connsiteY313" fmla="*/ 464601 h 546866"/>
                <a:gd name="connsiteX314" fmla="*/ 1464101 w 3078018"/>
                <a:gd name="connsiteY314" fmla="*/ 431991 h 546866"/>
                <a:gd name="connsiteX315" fmla="*/ 1478526 w 3078018"/>
                <a:gd name="connsiteY315" fmla="*/ 405682 h 546866"/>
                <a:gd name="connsiteX316" fmla="*/ 1502937 w 3078018"/>
                <a:gd name="connsiteY316" fmla="*/ 388265 h 546866"/>
                <a:gd name="connsiteX317" fmla="*/ 1535854 w 3078018"/>
                <a:gd name="connsiteY317" fmla="*/ 381965 h 546866"/>
                <a:gd name="connsiteX318" fmla="*/ 1290174 w 3078018"/>
                <a:gd name="connsiteY318" fmla="*/ 381965 h 546866"/>
                <a:gd name="connsiteX319" fmla="*/ 1316765 w 3078018"/>
                <a:gd name="connsiteY319" fmla="*/ 387893 h 546866"/>
                <a:gd name="connsiteX320" fmla="*/ 1333384 w 3078018"/>
                <a:gd name="connsiteY320" fmla="*/ 408641 h 546866"/>
                <a:gd name="connsiteX321" fmla="*/ 1354435 w 3078018"/>
                <a:gd name="connsiteY321" fmla="*/ 389005 h 546866"/>
                <a:gd name="connsiteX322" fmla="*/ 1382872 w 3078018"/>
                <a:gd name="connsiteY322" fmla="*/ 381965 h 546866"/>
                <a:gd name="connsiteX323" fmla="*/ 1404293 w 3078018"/>
                <a:gd name="connsiteY323" fmla="*/ 384559 h 546866"/>
                <a:gd name="connsiteX324" fmla="*/ 1420912 w 3078018"/>
                <a:gd name="connsiteY324" fmla="*/ 392339 h 546866"/>
                <a:gd name="connsiteX325" fmla="*/ 1431622 w 3078018"/>
                <a:gd name="connsiteY325" fmla="*/ 406788 h 546866"/>
                <a:gd name="connsiteX326" fmla="*/ 1435315 w 3078018"/>
                <a:gd name="connsiteY326" fmla="*/ 427536 h 546866"/>
                <a:gd name="connsiteX327" fmla="*/ 1435315 w 3078018"/>
                <a:gd name="connsiteY327" fmla="*/ 543501 h 546866"/>
                <a:gd name="connsiteX328" fmla="*/ 1409463 w 3078018"/>
                <a:gd name="connsiteY328" fmla="*/ 543501 h 546866"/>
                <a:gd name="connsiteX329" fmla="*/ 1409463 w 3078018"/>
                <a:gd name="connsiteY329" fmla="*/ 439763 h 546866"/>
                <a:gd name="connsiteX330" fmla="*/ 1407986 w 3078018"/>
                <a:gd name="connsiteY330" fmla="*/ 426054 h 546866"/>
                <a:gd name="connsiteX331" fmla="*/ 1403554 w 3078018"/>
                <a:gd name="connsiteY331" fmla="*/ 414939 h 546866"/>
                <a:gd name="connsiteX332" fmla="*/ 1394321 w 3078018"/>
                <a:gd name="connsiteY332" fmla="*/ 407529 h 546866"/>
                <a:gd name="connsiteX333" fmla="*/ 1378810 w 3078018"/>
                <a:gd name="connsiteY333" fmla="*/ 404565 h 546866"/>
                <a:gd name="connsiteX334" fmla="*/ 1348895 w 3078018"/>
                <a:gd name="connsiteY334" fmla="*/ 415680 h 546866"/>
                <a:gd name="connsiteX335" fmla="*/ 1337816 w 3078018"/>
                <a:gd name="connsiteY335" fmla="*/ 444949 h 546866"/>
                <a:gd name="connsiteX336" fmla="*/ 1337816 w 3078018"/>
                <a:gd name="connsiteY336" fmla="*/ 543501 h 546866"/>
                <a:gd name="connsiteX337" fmla="*/ 1311964 w 3078018"/>
                <a:gd name="connsiteY337" fmla="*/ 543501 h 546866"/>
                <a:gd name="connsiteX338" fmla="*/ 1311964 w 3078018"/>
                <a:gd name="connsiteY338" fmla="*/ 439763 h 546866"/>
                <a:gd name="connsiteX339" fmla="*/ 1310487 w 3078018"/>
                <a:gd name="connsiteY339" fmla="*/ 425684 h 546866"/>
                <a:gd name="connsiteX340" fmla="*/ 1305686 w 3078018"/>
                <a:gd name="connsiteY340" fmla="*/ 414569 h 546866"/>
                <a:gd name="connsiteX341" fmla="*/ 1296822 w 3078018"/>
                <a:gd name="connsiteY341" fmla="*/ 407159 h 546866"/>
                <a:gd name="connsiteX342" fmla="*/ 1282419 w 3078018"/>
                <a:gd name="connsiteY342" fmla="*/ 404565 h 546866"/>
                <a:gd name="connsiteX343" fmla="*/ 1262845 w 3078018"/>
                <a:gd name="connsiteY343" fmla="*/ 409382 h 546866"/>
                <a:gd name="connsiteX344" fmla="*/ 1249919 w 3078018"/>
                <a:gd name="connsiteY344" fmla="*/ 420497 h 546866"/>
                <a:gd name="connsiteX345" fmla="*/ 1242533 w 3078018"/>
                <a:gd name="connsiteY345" fmla="*/ 433464 h 546866"/>
                <a:gd name="connsiteX346" fmla="*/ 1240317 w 3078018"/>
                <a:gd name="connsiteY346" fmla="*/ 444949 h 546866"/>
                <a:gd name="connsiteX347" fmla="*/ 1240317 w 3078018"/>
                <a:gd name="connsiteY347" fmla="*/ 543501 h 546866"/>
                <a:gd name="connsiteX348" fmla="*/ 1214465 w 3078018"/>
                <a:gd name="connsiteY348" fmla="*/ 543501 h 546866"/>
                <a:gd name="connsiteX349" fmla="*/ 1214465 w 3078018"/>
                <a:gd name="connsiteY349" fmla="*/ 385300 h 546866"/>
                <a:gd name="connsiteX350" fmla="*/ 1238840 w 3078018"/>
                <a:gd name="connsiteY350" fmla="*/ 385300 h 546866"/>
                <a:gd name="connsiteX351" fmla="*/ 1238840 w 3078018"/>
                <a:gd name="connsiteY351" fmla="*/ 408641 h 546866"/>
                <a:gd name="connsiteX352" fmla="*/ 1239209 w 3078018"/>
                <a:gd name="connsiteY352" fmla="*/ 408641 h 546866"/>
                <a:gd name="connsiteX353" fmla="*/ 1290174 w 3078018"/>
                <a:gd name="connsiteY353" fmla="*/ 381965 h 546866"/>
                <a:gd name="connsiteX354" fmla="*/ 1113925 w 3078018"/>
                <a:gd name="connsiteY354" fmla="*/ 381965 h 546866"/>
                <a:gd name="connsiteX355" fmla="*/ 1146843 w 3078018"/>
                <a:gd name="connsiteY355" fmla="*/ 388265 h 546866"/>
                <a:gd name="connsiteX356" fmla="*/ 1170884 w 3078018"/>
                <a:gd name="connsiteY356" fmla="*/ 405682 h 546866"/>
                <a:gd name="connsiteX357" fmla="*/ 1185679 w 3078018"/>
                <a:gd name="connsiteY357" fmla="*/ 431991 h 546866"/>
                <a:gd name="connsiteX358" fmla="*/ 1190487 w 3078018"/>
                <a:gd name="connsiteY358" fmla="*/ 464601 h 546866"/>
                <a:gd name="connsiteX359" fmla="*/ 1185679 w 3078018"/>
                <a:gd name="connsiteY359" fmla="*/ 497211 h 546866"/>
                <a:gd name="connsiteX360" fmla="*/ 1170884 w 3078018"/>
                <a:gd name="connsiteY360" fmla="*/ 523150 h 546866"/>
                <a:gd name="connsiteX361" fmla="*/ 1146843 w 3078018"/>
                <a:gd name="connsiteY361" fmla="*/ 540567 h 546866"/>
                <a:gd name="connsiteX362" fmla="*/ 1113925 w 3078018"/>
                <a:gd name="connsiteY362" fmla="*/ 546866 h 546866"/>
                <a:gd name="connsiteX363" fmla="*/ 1081008 w 3078018"/>
                <a:gd name="connsiteY363" fmla="*/ 540567 h 546866"/>
                <a:gd name="connsiteX364" fmla="*/ 1056967 w 3078018"/>
                <a:gd name="connsiteY364" fmla="*/ 523150 h 546866"/>
                <a:gd name="connsiteX365" fmla="*/ 1042172 w 3078018"/>
                <a:gd name="connsiteY365" fmla="*/ 497211 h 546866"/>
                <a:gd name="connsiteX366" fmla="*/ 1037364 w 3078018"/>
                <a:gd name="connsiteY366" fmla="*/ 464601 h 546866"/>
                <a:gd name="connsiteX367" fmla="*/ 1042172 w 3078018"/>
                <a:gd name="connsiteY367" fmla="*/ 431991 h 546866"/>
                <a:gd name="connsiteX368" fmla="*/ 1056967 w 3078018"/>
                <a:gd name="connsiteY368" fmla="*/ 405682 h 546866"/>
                <a:gd name="connsiteX369" fmla="*/ 1081008 w 3078018"/>
                <a:gd name="connsiteY369" fmla="*/ 388265 h 546866"/>
                <a:gd name="connsiteX370" fmla="*/ 1113925 w 3078018"/>
                <a:gd name="connsiteY370" fmla="*/ 381965 h 546866"/>
                <a:gd name="connsiteX371" fmla="*/ 959747 w 3078018"/>
                <a:gd name="connsiteY371" fmla="*/ 381965 h 546866"/>
                <a:gd name="connsiteX372" fmla="*/ 985690 w 3078018"/>
                <a:gd name="connsiteY372" fmla="*/ 386041 h 546866"/>
                <a:gd name="connsiteX373" fmla="*/ 1002738 w 3078018"/>
                <a:gd name="connsiteY373" fmla="*/ 397897 h 546866"/>
                <a:gd name="connsiteX374" fmla="*/ 1011633 w 3078018"/>
                <a:gd name="connsiteY374" fmla="*/ 416051 h 546866"/>
                <a:gd name="connsiteX375" fmla="*/ 1014227 w 3078018"/>
                <a:gd name="connsiteY375" fmla="*/ 439392 h 546866"/>
                <a:gd name="connsiteX376" fmla="*/ 1014227 w 3078018"/>
                <a:gd name="connsiteY376" fmla="*/ 543501 h 546866"/>
                <a:gd name="connsiteX377" fmla="*/ 988284 w 3078018"/>
                <a:gd name="connsiteY377" fmla="*/ 543501 h 546866"/>
                <a:gd name="connsiteX378" fmla="*/ 988284 w 3078018"/>
                <a:gd name="connsiteY378" fmla="*/ 436428 h 546866"/>
                <a:gd name="connsiteX379" fmla="*/ 979760 w 3078018"/>
                <a:gd name="connsiteY379" fmla="*/ 413457 h 546866"/>
                <a:gd name="connsiteX380" fmla="*/ 956040 w 3078018"/>
                <a:gd name="connsiteY380" fmla="*/ 404565 h 546866"/>
                <a:gd name="connsiteX381" fmla="*/ 935286 w 3078018"/>
                <a:gd name="connsiteY381" fmla="*/ 408270 h 546866"/>
                <a:gd name="connsiteX382" fmla="*/ 920832 w 3078018"/>
                <a:gd name="connsiteY382" fmla="*/ 418644 h 546866"/>
                <a:gd name="connsiteX383" fmla="*/ 912308 w 3078018"/>
                <a:gd name="connsiteY383" fmla="*/ 434576 h 546866"/>
                <a:gd name="connsiteX384" fmla="*/ 909343 w 3078018"/>
                <a:gd name="connsiteY384" fmla="*/ 454212 h 546866"/>
                <a:gd name="connsiteX385" fmla="*/ 909343 w 3078018"/>
                <a:gd name="connsiteY385" fmla="*/ 543501 h 546866"/>
                <a:gd name="connsiteX386" fmla="*/ 883400 w 3078018"/>
                <a:gd name="connsiteY386" fmla="*/ 543501 h 546866"/>
                <a:gd name="connsiteX387" fmla="*/ 883400 w 3078018"/>
                <a:gd name="connsiteY387" fmla="*/ 385300 h 546866"/>
                <a:gd name="connsiteX388" fmla="*/ 907861 w 3078018"/>
                <a:gd name="connsiteY388" fmla="*/ 385300 h 546866"/>
                <a:gd name="connsiteX389" fmla="*/ 907861 w 3078018"/>
                <a:gd name="connsiteY389" fmla="*/ 410493 h 546866"/>
                <a:gd name="connsiteX390" fmla="*/ 908231 w 3078018"/>
                <a:gd name="connsiteY390" fmla="*/ 410493 h 546866"/>
                <a:gd name="connsiteX391" fmla="*/ 959747 w 3078018"/>
                <a:gd name="connsiteY391" fmla="*/ 381965 h 546866"/>
                <a:gd name="connsiteX392" fmla="*/ 782861 w 3078018"/>
                <a:gd name="connsiteY392" fmla="*/ 381965 h 546866"/>
                <a:gd name="connsiteX393" fmla="*/ 815779 w 3078018"/>
                <a:gd name="connsiteY393" fmla="*/ 388265 h 546866"/>
                <a:gd name="connsiteX394" fmla="*/ 839820 w 3078018"/>
                <a:gd name="connsiteY394" fmla="*/ 405682 h 546866"/>
                <a:gd name="connsiteX395" fmla="*/ 854615 w 3078018"/>
                <a:gd name="connsiteY395" fmla="*/ 431991 h 546866"/>
                <a:gd name="connsiteX396" fmla="*/ 859423 w 3078018"/>
                <a:gd name="connsiteY396" fmla="*/ 464601 h 546866"/>
                <a:gd name="connsiteX397" fmla="*/ 854615 w 3078018"/>
                <a:gd name="connsiteY397" fmla="*/ 497211 h 546866"/>
                <a:gd name="connsiteX398" fmla="*/ 839820 w 3078018"/>
                <a:gd name="connsiteY398" fmla="*/ 523150 h 546866"/>
                <a:gd name="connsiteX399" fmla="*/ 815779 w 3078018"/>
                <a:gd name="connsiteY399" fmla="*/ 540567 h 546866"/>
                <a:gd name="connsiteX400" fmla="*/ 782861 w 3078018"/>
                <a:gd name="connsiteY400" fmla="*/ 546866 h 546866"/>
                <a:gd name="connsiteX401" fmla="*/ 749944 w 3078018"/>
                <a:gd name="connsiteY401" fmla="*/ 540567 h 546866"/>
                <a:gd name="connsiteX402" fmla="*/ 725903 w 3078018"/>
                <a:gd name="connsiteY402" fmla="*/ 523150 h 546866"/>
                <a:gd name="connsiteX403" fmla="*/ 711108 w 3078018"/>
                <a:gd name="connsiteY403" fmla="*/ 497211 h 546866"/>
                <a:gd name="connsiteX404" fmla="*/ 706300 w 3078018"/>
                <a:gd name="connsiteY404" fmla="*/ 464601 h 546866"/>
                <a:gd name="connsiteX405" fmla="*/ 711108 w 3078018"/>
                <a:gd name="connsiteY405" fmla="*/ 431991 h 546866"/>
                <a:gd name="connsiteX406" fmla="*/ 725903 w 3078018"/>
                <a:gd name="connsiteY406" fmla="*/ 405682 h 546866"/>
                <a:gd name="connsiteX407" fmla="*/ 749944 w 3078018"/>
                <a:gd name="connsiteY407" fmla="*/ 388265 h 546866"/>
                <a:gd name="connsiteX408" fmla="*/ 782861 w 3078018"/>
                <a:gd name="connsiteY408" fmla="*/ 381965 h 546866"/>
                <a:gd name="connsiteX409" fmla="*/ 359040 w 3078018"/>
                <a:gd name="connsiteY409" fmla="*/ 351676 h 546866"/>
                <a:gd name="connsiteX410" fmla="*/ 322231 w 3078018"/>
                <a:gd name="connsiteY410" fmla="*/ 453478 h 546866"/>
                <a:gd name="connsiteX411" fmla="*/ 395848 w 3078018"/>
                <a:gd name="connsiteY411" fmla="*/ 453478 h 546866"/>
                <a:gd name="connsiteX412" fmla="*/ 359776 w 3078018"/>
                <a:gd name="connsiteY412" fmla="*/ 351676 h 546866"/>
                <a:gd name="connsiteX413" fmla="*/ 78008 w 3078018"/>
                <a:gd name="connsiteY413" fmla="*/ 348311 h 546866"/>
                <a:gd name="connsiteX414" fmla="*/ 60726 w 3078018"/>
                <a:gd name="connsiteY414" fmla="*/ 353894 h 546866"/>
                <a:gd name="connsiteX415" fmla="*/ 53004 w 3078018"/>
                <a:gd name="connsiteY415" fmla="*/ 371761 h 546866"/>
                <a:gd name="connsiteX416" fmla="*/ 54843 w 3078018"/>
                <a:gd name="connsiteY416" fmla="*/ 381439 h 546866"/>
                <a:gd name="connsiteX417" fmla="*/ 59991 w 3078018"/>
                <a:gd name="connsiteY417" fmla="*/ 391117 h 546866"/>
                <a:gd name="connsiteX418" fmla="*/ 66609 w 3078018"/>
                <a:gd name="connsiteY418" fmla="*/ 400423 h 546866"/>
                <a:gd name="connsiteX419" fmla="*/ 73963 w 3078018"/>
                <a:gd name="connsiteY419" fmla="*/ 409729 h 546866"/>
                <a:gd name="connsiteX420" fmla="*/ 83523 w 3078018"/>
                <a:gd name="connsiteY420" fmla="*/ 403029 h 546866"/>
                <a:gd name="connsiteX421" fmla="*/ 93083 w 3078018"/>
                <a:gd name="connsiteY421" fmla="*/ 394468 h 546866"/>
                <a:gd name="connsiteX422" fmla="*/ 100069 w 3078018"/>
                <a:gd name="connsiteY422" fmla="*/ 384417 h 546866"/>
                <a:gd name="connsiteX423" fmla="*/ 102643 w 3078018"/>
                <a:gd name="connsiteY423" fmla="*/ 371761 h 546866"/>
                <a:gd name="connsiteX424" fmla="*/ 96024 w 3078018"/>
                <a:gd name="connsiteY424" fmla="*/ 355011 h 546866"/>
                <a:gd name="connsiteX425" fmla="*/ 78008 w 3078018"/>
                <a:gd name="connsiteY425" fmla="*/ 348311 h 546866"/>
                <a:gd name="connsiteX426" fmla="*/ 641666 w 3078018"/>
                <a:gd name="connsiteY426" fmla="*/ 338636 h 546866"/>
                <a:gd name="connsiteX427" fmla="*/ 667626 w 3078018"/>
                <a:gd name="connsiteY427" fmla="*/ 338636 h 546866"/>
                <a:gd name="connsiteX428" fmla="*/ 667626 w 3078018"/>
                <a:gd name="connsiteY428" fmla="*/ 385600 h 546866"/>
                <a:gd name="connsiteX429" fmla="*/ 699148 w 3078018"/>
                <a:gd name="connsiteY429" fmla="*/ 385600 h 546866"/>
                <a:gd name="connsiteX430" fmla="*/ 699148 w 3078018"/>
                <a:gd name="connsiteY430" fmla="*/ 408527 h 546866"/>
                <a:gd name="connsiteX431" fmla="*/ 667626 w 3078018"/>
                <a:gd name="connsiteY431" fmla="*/ 408527 h 546866"/>
                <a:gd name="connsiteX432" fmla="*/ 667626 w 3078018"/>
                <a:gd name="connsiteY432" fmla="*/ 506522 h 546866"/>
                <a:gd name="connsiteX433" fmla="*/ 668367 w 3078018"/>
                <a:gd name="connsiteY433" fmla="*/ 513918 h 546866"/>
                <a:gd name="connsiteX434" fmla="*/ 671334 w 3078018"/>
                <a:gd name="connsiteY434" fmla="*/ 518355 h 546866"/>
                <a:gd name="connsiteX435" fmla="*/ 677268 w 3078018"/>
                <a:gd name="connsiteY435" fmla="*/ 520204 h 546866"/>
                <a:gd name="connsiteX436" fmla="*/ 687281 w 3078018"/>
                <a:gd name="connsiteY436" fmla="*/ 520574 h 546866"/>
                <a:gd name="connsiteX437" fmla="*/ 699148 w 3078018"/>
                <a:gd name="connsiteY437" fmla="*/ 520574 h 546866"/>
                <a:gd name="connsiteX438" fmla="*/ 699148 w 3078018"/>
                <a:gd name="connsiteY438" fmla="*/ 543501 h 546866"/>
                <a:gd name="connsiteX439" fmla="*/ 679122 w 3078018"/>
                <a:gd name="connsiteY439" fmla="*/ 543501 h 546866"/>
                <a:gd name="connsiteX440" fmla="*/ 662063 w 3078018"/>
                <a:gd name="connsiteY440" fmla="*/ 542022 h 546866"/>
                <a:gd name="connsiteX441" fmla="*/ 650196 w 3078018"/>
                <a:gd name="connsiteY441" fmla="*/ 537215 h 546866"/>
                <a:gd name="connsiteX442" fmla="*/ 643891 w 3078018"/>
                <a:gd name="connsiteY442" fmla="*/ 526861 h 546866"/>
                <a:gd name="connsiteX443" fmla="*/ 641666 w 3078018"/>
                <a:gd name="connsiteY443" fmla="*/ 509111 h 546866"/>
                <a:gd name="connsiteX444" fmla="*/ 641666 w 3078018"/>
                <a:gd name="connsiteY444" fmla="*/ 408527 h 546866"/>
                <a:gd name="connsiteX445" fmla="*/ 614594 w 3078018"/>
                <a:gd name="connsiteY445" fmla="*/ 408527 h 546866"/>
                <a:gd name="connsiteX446" fmla="*/ 614594 w 3078018"/>
                <a:gd name="connsiteY446" fmla="*/ 385600 h 546866"/>
                <a:gd name="connsiteX447" fmla="*/ 641666 w 3078018"/>
                <a:gd name="connsiteY447" fmla="*/ 385600 h 546866"/>
                <a:gd name="connsiteX448" fmla="*/ 2735595 w 3078018"/>
                <a:gd name="connsiteY448" fmla="*/ 325595 h 546866"/>
                <a:gd name="connsiteX449" fmla="*/ 2761256 w 3078018"/>
                <a:gd name="connsiteY449" fmla="*/ 325595 h 546866"/>
                <a:gd name="connsiteX450" fmla="*/ 2761256 w 3078018"/>
                <a:gd name="connsiteY450" fmla="*/ 543500 h 546866"/>
                <a:gd name="connsiteX451" fmla="*/ 2735595 w 3078018"/>
                <a:gd name="connsiteY451" fmla="*/ 543500 h 546866"/>
                <a:gd name="connsiteX452" fmla="*/ 2517690 w 3078018"/>
                <a:gd name="connsiteY452" fmla="*/ 325595 h 546866"/>
                <a:gd name="connsiteX453" fmla="*/ 2543771 w 3078018"/>
                <a:gd name="connsiteY453" fmla="*/ 325595 h 546866"/>
                <a:gd name="connsiteX454" fmla="*/ 2543771 w 3078018"/>
                <a:gd name="connsiteY454" fmla="*/ 357565 h 546866"/>
                <a:gd name="connsiteX455" fmla="*/ 2517690 w 3078018"/>
                <a:gd name="connsiteY455" fmla="*/ 357565 h 546866"/>
                <a:gd name="connsiteX456" fmla="*/ 2354892 w 3078018"/>
                <a:gd name="connsiteY456" fmla="*/ 325595 h 546866"/>
                <a:gd name="connsiteX457" fmla="*/ 2380752 w 3078018"/>
                <a:gd name="connsiteY457" fmla="*/ 325595 h 546866"/>
                <a:gd name="connsiteX458" fmla="*/ 2380752 w 3078018"/>
                <a:gd name="connsiteY458" fmla="*/ 408836 h 546866"/>
                <a:gd name="connsiteX459" fmla="*/ 2381121 w 3078018"/>
                <a:gd name="connsiteY459" fmla="*/ 408836 h 546866"/>
                <a:gd name="connsiteX460" fmla="*/ 2389618 w 3078018"/>
                <a:gd name="connsiteY460" fmla="*/ 396627 h 546866"/>
                <a:gd name="connsiteX461" fmla="*/ 2402178 w 3078018"/>
                <a:gd name="connsiteY461" fmla="*/ 388118 h 546866"/>
                <a:gd name="connsiteX462" fmla="*/ 2416586 w 3078018"/>
                <a:gd name="connsiteY462" fmla="*/ 383679 h 546866"/>
                <a:gd name="connsiteX463" fmla="*/ 2430993 w 3078018"/>
                <a:gd name="connsiteY463" fmla="*/ 382199 h 546866"/>
                <a:gd name="connsiteX464" fmla="*/ 2456853 w 3078018"/>
                <a:gd name="connsiteY464" fmla="*/ 386268 h 546866"/>
                <a:gd name="connsiteX465" fmla="*/ 2473477 w 3078018"/>
                <a:gd name="connsiteY465" fmla="*/ 398107 h 546866"/>
                <a:gd name="connsiteX466" fmla="*/ 2482713 w 3078018"/>
                <a:gd name="connsiteY466" fmla="*/ 416235 h 546866"/>
                <a:gd name="connsiteX467" fmla="*/ 2485299 w 3078018"/>
                <a:gd name="connsiteY467" fmla="*/ 439542 h 546866"/>
                <a:gd name="connsiteX468" fmla="*/ 2485299 w 3078018"/>
                <a:gd name="connsiteY468" fmla="*/ 543500 h 546866"/>
                <a:gd name="connsiteX469" fmla="*/ 2459439 w 3078018"/>
                <a:gd name="connsiteY469" fmla="*/ 543500 h 546866"/>
                <a:gd name="connsiteX470" fmla="*/ 2459439 w 3078018"/>
                <a:gd name="connsiteY470" fmla="*/ 436583 h 546866"/>
                <a:gd name="connsiteX471" fmla="*/ 2450573 w 3078018"/>
                <a:gd name="connsiteY471" fmla="*/ 413645 h 546866"/>
                <a:gd name="connsiteX472" fmla="*/ 2427299 w 3078018"/>
                <a:gd name="connsiteY472" fmla="*/ 404766 h 546866"/>
                <a:gd name="connsiteX473" fmla="*/ 2406611 w 3078018"/>
                <a:gd name="connsiteY473" fmla="*/ 408466 h 546866"/>
                <a:gd name="connsiteX474" fmla="*/ 2392204 w 3078018"/>
                <a:gd name="connsiteY474" fmla="*/ 418825 h 546866"/>
                <a:gd name="connsiteX475" fmla="*/ 2383707 w 3078018"/>
                <a:gd name="connsiteY475" fmla="*/ 434733 h 546866"/>
                <a:gd name="connsiteX476" fmla="*/ 2380752 w 3078018"/>
                <a:gd name="connsiteY476" fmla="*/ 454340 h 546866"/>
                <a:gd name="connsiteX477" fmla="*/ 2380752 w 3078018"/>
                <a:gd name="connsiteY477" fmla="*/ 543500 h 546866"/>
                <a:gd name="connsiteX478" fmla="*/ 2354892 w 3078018"/>
                <a:gd name="connsiteY478" fmla="*/ 543500 h 546866"/>
                <a:gd name="connsiteX479" fmla="*/ 2010787 w 3078018"/>
                <a:gd name="connsiteY479" fmla="*/ 325595 h 546866"/>
                <a:gd name="connsiteX480" fmla="*/ 2042337 w 3078018"/>
                <a:gd name="connsiteY480" fmla="*/ 325595 h 546866"/>
                <a:gd name="connsiteX481" fmla="*/ 2104596 w 3078018"/>
                <a:gd name="connsiteY481" fmla="*/ 514474 h 546866"/>
                <a:gd name="connsiteX482" fmla="*/ 2105016 w 3078018"/>
                <a:gd name="connsiteY482" fmla="*/ 514474 h 546866"/>
                <a:gd name="connsiteX483" fmla="*/ 2167696 w 3078018"/>
                <a:gd name="connsiteY483" fmla="*/ 325595 h 546866"/>
                <a:gd name="connsiteX484" fmla="*/ 2197984 w 3078018"/>
                <a:gd name="connsiteY484" fmla="*/ 325595 h 546866"/>
                <a:gd name="connsiteX485" fmla="*/ 2120581 w 3078018"/>
                <a:gd name="connsiteY485" fmla="*/ 543500 h 546866"/>
                <a:gd name="connsiteX486" fmla="*/ 2087348 w 3078018"/>
                <a:gd name="connsiteY486" fmla="*/ 543500 h 546866"/>
                <a:gd name="connsiteX487" fmla="*/ 343686 w 3078018"/>
                <a:gd name="connsiteY487" fmla="*/ 325595 h 546866"/>
                <a:gd name="connsiteX488" fmla="*/ 376076 w 3078018"/>
                <a:gd name="connsiteY488" fmla="*/ 325595 h 546866"/>
                <a:gd name="connsiteX489" fmla="*/ 461051 w 3078018"/>
                <a:gd name="connsiteY489" fmla="*/ 543500 h 546866"/>
                <a:gd name="connsiteX490" fmla="*/ 428660 w 3078018"/>
                <a:gd name="connsiteY490" fmla="*/ 543500 h 546866"/>
                <a:gd name="connsiteX491" fmla="*/ 405103 w 3078018"/>
                <a:gd name="connsiteY491" fmla="*/ 477876 h 546866"/>
                <a:gd name="connsiteX492" fmla="*/ 312977 w 3078018"/>
                <a:gd name="connsiteY492" fmla="*/ 477876 h 546866"/>
                <a:gd name="connsiteX493" fmla="*/ 288578 w 3078018"/>
                <a:gd name="connsiteY493" fmla="*/ 543500 h 546866"/>
                <a:gd name="connsiteX494" fmla="*/ 259131 w 3078018"/>
                <a:gd name="connsiteY494" fmla="*/ 543500 h 546866"/>
                <a:gd name="connsiteX495" fmla="*/ 76190 w 3078018"/>
                <a:gd name="connsiteY495" fmla="*/ 325595 h 546866"/>
                <a:gd name="connsiteX496" fmla="*/ 95792 w 3078018"/>
                <a:gd name="connsiteY496" fmla="*/ 328185 h 546866"/>
                <a:gd name="connsiteX497" fmla="*/ 112806 w 3078018"/>
                <a:gd name="connsiteY497" fmla="*/ 336695 h 546866"/>
                <a:gd name="connsiteX498" fmla="*/ 124271 w 3078018"/>
                <a:gd name="connsiteY498" fmla="*/ 350756 h 546866"/>
                <a:gd name="connsiteX499" fmla="*/ 128709 w 3078018"/>
                <a:gd name="connsiteY499" fmla="*/ 369997 h 546866"/>
                <a:gd name="connsiteX500" fmla="*/ 125381 w 3078018"/>
                <a:gd name="connsiteY500" fmla="*/ 388129 h 546866"/>
                <a:gd name="connsiteX501" fmla="*/ 116134 w 3078018"/>
                <a:gd name="connsiteY501" fmla="*/ 403669 h 546866"/>
                <a:gd name="connsiteX502" fmla="*/ 103190 w 3078018"/>
                <a:gd name="connsiteY502" fmla="*/ 416250 h 546866"/>
                <a:gd name="connsiteX503" fmla="*/ 88026 w 3078018"/>
                <a:gd name="connsiteY503" fmla="*/ 426610 h 546866"/>
                <a:gd name="connsiteX504" fmla="*/ 127230 w 3078018"/>
                <a:gd name="connsiteY504" fmla="*/ 474713 h 546866"/>
                <a:gd name="connsiteX505" fmla="*/ 134257 w 3078018"/>
                <a:gd name="connsiteY505" fmla="*/ 440671 h 546866"/>
                <a:gd name="connsiteX506" fmla="*/ 159037 w 3078018"/>
                <a:gd name="connsiteY506" fmla="*/ 440671 h 546866"/>
                <a:gd name="connsiteX507" fmla="*/ 157188 w 3078018"/>
                <a:gd name="connsiteY507" fmla="*/ 457322 h 546866"/>
                <a:gd name="connsiteX508" fmla="*/ 154229 w 3078018"/>
                <a:gd name="connsiteY508" fmla="*/ 469903 h 546866"/>
                <a:gd name="connsiteX509" fmla="*/ 150161 w 3078018"/>
                <a:gd name="connsiteY509" fmla="*/ 481373 h 546866"/>
                <a:gd name="connsiteX510" fmla="*/ 144243 w 3078018"/>
                <a:gd name="connsiteY510" fmla="*/ 494324 h 546866"/>
                <a:gd name="connsiteX511" fmla="*/ 186777 w 3078018"/>
                <a:gd name="connsiteY511" fmla="*/ 543536 h 546866"/>
                <a:gd name="connsiteX512" fmla="*/ 152750 w 3078018"/>
                <a:gd name="connsiteY512" fmla="*/ 543536 h 546866"/>
                <a:gd name="connsiteX513" fmla="*/ 129819 w 3078018"/>
                <a:gd name="connsiteY513" fmla="*/ 516525 h 546866"/>
                <a:gd name="connsiteX514" fmla="*/ 103190 w 3078018"/>
                <a:gd name="connsiteY514" fmla="*/ 539096 h 546866"/>
                <a:gd name="connsiteX515" fmla="*/ 68054 w 3078018"/>
                <a:gd name="connsiteY515" fmla="*/ 546866 h 546866"/>
                <a:gd name="connsiteX516" fmla="*/ 32548 w 3078018"/>
                <a:gd name="connsiteY516" fmla="*/ 540206 h 546866"/>
                <a:gd name="connsiteX517" fmla="*/ 11836 w 3078018"/>
                <a:gd name="connsiteY517" fmla="*/ 523925 h 546866"/>
                <a:gd name="connsiteX518" fmla="*/ 2220 w 3078018"/>
                <a:gd name="connsiteY518" fmla="*/ 504314 h 546866"/>
                <a:gd name="connsiteX519" fmla="*/ 0 w 3078018"/>
                <a:gd name="connsiteY519" fmla="*/ 487663 h 546866"/>
                <a:gd name="connsiteX520" fmla="*/ 4069 w 3078018"/>
                <a:gd name="connsiteY520" fmla="*/ 465092 h 546866"/>
                <a:gd name="connsiteX521" fmla="*/ 15164 w 3078018"/>
                <a:gd name="connsiteY521" fmla="*/ 447701 h 546866"/>
                <a:gd name="connsiteX522" fmla="*/ 31438 w 3078018"/>
                <a:gd name="connsiteY522" fmla="*/ 433641 h 546866"/>
                <a:gd name="connsiteX523" fmla="*/ 51040 w 3078018"/>
                <a:gd name="connsiteY523" fmla="*/ 421800 h 546866"/>
                <a:gd name="connsiteX524" fmla="*/ 42164 w 3078018"/>
                <a:gd name="connsiteY524" fmla="*/ 409590 h 546866"/>
                <a:gd name="connsiteX525" fmla="*/ 34397 w 3078018"/>
                <a:gd name="connsiteY525" fmla="*/ 397749 h 546866"/>
                <a:gd name="connsiteX526" fmla="*/ 28849 w 3078018"/>
                <a:gd name="connsiteY526" fmla="*/ 385168 h 546866"/>
                <a:gd name="connsiteX527" fmla="*/ 27000 w 3078018"/>
                <a:gd name="connsiteY527" fmla="*/ 370367 h 546866"/>
                <a:gd name="connsiteX528" fmla="*/ 29959 w 3078018"/>
                <a:gd name="connsiteY528" fmla="*/ 353346 h 546866"/>
                <a:gd name="connsiteX529" fmla="*/ 39575 w 3078018"/>
                <a:gd name="connsiteY529" fmla="*/ 339286 h 546866"/>
                <a:gd name="connsiteX530" fmla="*/ 55109 w 3078018"/>
                <a:gd name="connsiteY530" fmla="*/ 329295 h 546866"/>
                <a:gd name="connsiteX531" fmla="*/ 76190 w 3078018"/>
                <a:gd name="connsiteY531" fmla="*/ 325595 h 546866"/>
                <a:gd name="connsiteX532" fmla="*/ 2728828 w 3078018"/>
                <a:gd name="connsiteY532" fmla="*/ 84554 h 546866"/>
                <a:gd name="connsiteX533" fmla="*/ 2706563 w 3078018"/>
                <a:gd name="connsiteY533" fmla="*/ 89730 h 546866"/>
                <a:gd name="connsiteX534" fmla="*/ 2691720 w 3078018"/>
                <a:gd name="connsiteY534" fmla="*/ 103410 h 546866"/>
                <a:gd name="connsiteX535" fmla="*/ 2683927 w 3078018"/>
                <a:gd name="connsiteY535" fmla="*/ 123005 h 546866"/>
                <a:gd name="connsiteX536" fmla="*/ 2681329 w 3078018"/>
                <a:gd name="connsiteY536" fmla="*/ 145558 h 546866"/>
                <a:gd name="connsiteX537" fmla="*/ 2684298 w 3078018"/>
                <a:gd name="connsiteY537" fmla="*/ 167001 h 546866"/>
                <a:gd name="connsiteX538" fmla="*/ 2693204 w 3078018"/>
                <a:gd name="connsiteY538" fmla="*/ 185857 h 546866"/>
                <a:gd name="connsiteX539" fmla="*/ 2708418 w 3078018"/>
                <a:gd name="connsiteY539" fmla="*/ 198797 h 546866"/>
                <a:gd name="connsiteX540" fmla="*/ 2730312 w 3078018"/>
                <a:gd name="connsiteY540" fmla="*/ 203603 h 546866"/>
                <a:gd name="connsiteX541" fmla="*/ 2752577 w 3078018"/>
                <a:gd name="connsiteY541" fmla="*/ 198427 h 546866"/>
                <a:gd name="connsiteX542" fmla="*/ 2767792 w 3078018"/>
                <a:gd name="connsiteY542" fmla="*/ 185117 h 546866"/>
                <a:gd name="connsiteX543" fmla="*/ 2776326 w 3078018"/>
                <a:gd name="connsiteY543" fmla="*/ 165892 h 546866"/>
                <a:gd name="connsiteX544" fmla="*/ 2778924 w 3078018"/>
                <a:gd name="connsiteY544" fmla="*/ 144079 h 546866"/>
                <a:gd name="connsiteX545" fmla="*/ 2775955 w 3078018"/>
                <a:gd name="connsiteY545" fmla="*/ 121895 h 546866"/>
                <a:gd name="connsiteX546" fmla="*/ 2767420 w 3078018"/>
                <a:gd name="connsiteY546" fmla="*/ 102670 h 546866"/>
                <a:gd name="connsiteX547" fmla="*/ 2751835 w 3078018"/>
                <a:gd name="connsiteY547" fmla="*/ 89360 h 546866"/>
                <a:gd name="connsiteX548" fmla="*/ 2728828 w 3078018"/>
                <a:gd name="connsiteY548" fmla="*/ 84554 h 546866"/>
                <a:gd name="connsiteX549" fmla="*/ 2567354 w 3078018"/>
                <a:gd name="connsiteY549" fmla="*/ 84554 h 546866"/>
                <a:gd name="connsiteX550" fmla="*/ 2549265 w 3078018"/>
                <a:gd name="connsiteY550" fmla="*/ 87866 h 546866"/>
                <a:gd name="connsiteX551" fmla="*/ 2535238 w 3078018"/>
                <a:gd name="connsiteY551" fmla="*/ 97436 h 546866"/>
                <a:gd name="connsiteX552" fmla="*/ 2526378 w 3078018"/>
                <a:gd name="connsiteY552" fmla="*/ 111792 h 546866"/>
                <a:gd name="connsiteX553" fmla="*/ 2522317 w 3078018"/>
                <a:gd name="connsiteY553" fmla="*/ 128724 h 546866"/>
                <a:gd name="connsiteX554" fmla="*/ 2612761 w 3078018"/>
                <a:gd name="connsiteY554" fmla="*/ 128724 h 546866"/>
                <a:gd name="connsiteX555" fmla="*/ 2608700 w 3078018"/>
                <a:gd name="connsiteY555" fmla="*/ 111424 h 546866"/>
                <a:gd name="connsiteX556" fmla="*/ 2599102 w 3078018"/>
                <a:gd name="connsiteY556" fmla="*/ 97436 h 546866"/>
                <a:gd name="connsiteX557" fmla="*/ 2585074 w 3078018"/>
                <a:gd name="connsiteY557" fmla="*/ 87866 h 546866"/>
                <a:gd name="connsiteX558" fmla="*/ 2567354 w 3078018"/>
                <a:gd name="connsiteY558" fmla="*/ 84554 h 546866"/>
                <a:gd name="connsiteX559" fmla="*/ 2166619 w 3078018"/>
                <a:gd name="connsiteY559" fmla="*/ 84554 h 546866"/>
                <a:gd name="connsiteX560" fmla="*/ 2148075 w 3078018"/>
                <a:gd name="connsiteY560" fmla="*/ 87866 h 546866"/>
                <a:gd name="connsiteX561" fmla="*/ 2134353 w 3078018"/>
                <a:gd name="connsiteY561" fmla="*/ 97436 h 546866"/>
                <a:gd name="connsiteX562" fmla="*/ 2125081 w 3078018"/>
                <a:gd name="connsiteY562" fmla="*/ 111792 h 546866"/>
                <a:gd name="connsiteX563" fmla="*/ 2121001 w 3078018"/>
                <a:gd name="connsiteY563" fmla="*/ 128724 h 546866"/>
                <a:gd name="connsiteX564" fmla="*/ 2211865 w 3078018"/>
                <a:gd name="connsiteY564" fmla="*/ 128724 h 546866"/>
                <a:gd name="connsiteX565" fmla="*/ 2207786 w 3078018"/>
                <a:gd name="connsiteY565" fmla="*/ 111424 h 546866"/>
                <a:gd name="connsiteX566" fmla="*/ 2198514 w 3078018"/>
                <a:gd name="connsiteY566" fmla="*/ 97436 h 546866"/>
                <a:gd name="connsiteX567" fmla="*/ 2184421 w 3078018"/>
                <a:gd name="connsiteY567" fmla="*/ 87866 h 546866"/>
                <a:gd name="connsiteX568" fmla="*/ 2166619 w 3078018"/>
                <a:gd name="connsiteY568" fmla="*/ 84554 h 546866"/>
                <a:gd name="connsiteX569" fmla="*/ 1677223 w 3078018"/>
                <a:gd name="connsiteY569" fmla="*/ 84554 h 546866"/>
                <a:gd name="connsiteX570" fmla="*/ 1658360 w 3078018"/>
                <a:gd name="connsiteY570" fmla="*/ 88621 h 546866"/>
                <a:gd name="connsiteX571" fmla="*/ 1642456 w 3078018"/>
                <a:gd name="connsiteY571" fmla="*/ 100082 h 546866"/>
                <a:gd name="connsiteX572" fmla="*/ 1632099 w 3078018"/>
                <a:gd name="connsiteY572" fmla="*/ 118937 h 546866"/>
                <a:gd name="connsiteX573" fmla="*/ 1628401 w 3078018"/>
                <a:gd name="connsiteY573" fmla="*/ 144078 h 546866"/>
                <a:gd name="connsiteX574" fmla="*/ 1632099 w 3078018"/>
                <a:gd name="connsiteY574" fmla="*/ 169588 h 546866"/>
                <a:gd name="connsiteX575" fmla="*/ 1642456 w 3078018"/>
                <a:gd name="connsiteY575" fmla="*/ 188444 h 546866"/>
                <a:gd name="connsiteX576" fmla="*/ 1658360 w 3078018"/>
                <a:gd name="connsiteY576" fmla="*/ 199905 h 546866"/>
                <a:gd name="connsiteX577" fmla="*/ 1677223 w 3078018"/>
                <a:gd name="connsiteY577" fmla="*/ 203602 h 546866"/>
                <a:gd name="connsiteX578" fmla="*/ 1696457 w 3078018"/>
                <a:gd name="connsiteY578" fmla="*/ 199905 h 546866"/>
                <a:gd name="connsiteX579" fmla="*/ 1712361 w 3078018"/>
                <a:gd name="connsiteY579" fmla="*/ 188444 h 546866"/>
                <a:gd name="connsiteX580" fmla="*/ 1722717 w 3078018"/>
                <a:gd name="connsiteY580" fmla="*/ 169588 h 546866"/>
                <a:gd name="connsiteX581" fmla="*/ 1726416 w 3078018"/>
                <a:gd name="connsiteY581" fmla="*/ 144078 h 546866"/>
                <a:gd name="connsiteX582" fmla="*/ 1722717 w 3078018"/>
                <a:gd name="connsiteY582" fmla="*/ 118937 h 546866"/>
                <a:gd name="connsiteX583" fmla="*/ 1712361 w 3078018"/>
                <a:gd name="connsiteY583" fmla="*/ 100082 h 546866"/>
                <a:gd name="connsiteX584" fmla="*/ 1696457 w 3078018"/>
                <a:gd name="connsiteY584" fmla="*/ 88621 h 546866"/>
                <a:gd name="connsiteX585" fmla="*/ 1677223 w 3078018"/>
                <a:gd name="connsiteY585" fmla="*/ 84554 h 546866"/>
                <a:gd name="connsiteX586" fmla="*/ 1114951 w 3078018"/>
                <a:gd name="connsiteY586" fmla="*/ 84554 h 546866"/>
                <a:gd name="connsiteX587" fmla="*/ 1095800 w 3078018"/>
                <a:gd name="connsiteY587" fmla="*/ 88621 h 546866"/>
                <a:gd name="connsiteX588" fmla="*/ 1079964 w 3078018"/>
                <a:gd name="connsiteY588" fmla="*/ 100082 h 546866"/>
                <a:gd name="connsiteX589" fmla="*/ 1069652 w 3078018"/>
                <a:gd name="connsiteY589" fmla="*/ 118937 h 546866"/>
                <a:gd name="connsiteX590" fmla="*/ 1065969 w 3078018"/>
                <a:gd name="connsiteY590" fmla="*/ 144078 h 546866"/>
                <a:gd name="connsiteX591" fmla="*/ 1069652 w 3078018"/>
                <a:gd name="connsiteY591" fmla="*/ 169588 h 546866"/>
                <a:gd name="connsiteX592" fmla="*/ 1079964 w 3078018"/>
                <a:gd name="connsiteY592" fmla="*/ 188444 h 546866"/>
                <a:gd name="connsiteX593" fmla="*/ 1095800 w 3078018"/>
                <a:gd name="connsiteY593" fmla="*/ 199905 h 546866"/>
                <a:gd name="connsiteX594" fmla="*/ 1114951 w 3078018"/>
                <a:gd name="connsiteY594" fmla="*/ 203602 h 546866"/>
                <a:gd name="connsiteX595" fmla="*/ 1133733 w 3078018"/>
                <a:gd name="connsiteY595" fmla="*/ 199905 h 546866"/>
                <a:gd name="connsiteX596" fmla="*/ 1149569 w 3078018"/>
                <a:gd name="connsiteY596" fmla="*/ 188444 h 546866"/>
                <a:gd name="connsiteX597" fmla="*/ 1159881 w 3078018"/>
                <a:gd name="connsiteY597" fmla="*/ 169588 h 546866"/>
                <a:gd name="connsiteX598" fmla="*/ 1163564 w 3078018"/>
                <a:gd name="connsiteY598" fmla="*/ 144078 h 546866"/>
                <a:gd name="connsiteX599" fmla="*/ 1159881 w 3078018"/>
                <a:gd name="connsiteY599" fmla="*/ 118937 h 546866"/>
                <a:gd name="connsiteX600" fmla="*/ 1149569 w 3078018"/>
                <a:gd name="connsiteY600" fmla="*/ 100082 h 546866"/>
                <a:gd name="connsiteX601" fmla="*/ 1133733 w 3078018"/>
                <a:gd name="connsiteY601" fmla="*/ 88621 h 546866"/>
                <a:gd name="connsiteX602" fmla="*/ 1114951 w 3078018"/>
                <a:gd name="connsiteY602" fmla="*/ 84554 h 546866"/>
                <a:gd name="connsiteX603" fmla="*/ 788565 w 3078018"/>
                <a:gd name="connsiteY603" fmla="*/ 84554 h 546866"/>
                <a:gd name="connsiteX604" fmla="*/ 770392 w 3078018"/>
                <a:gd name="connsiteY604" fmla="*/ 87866 h 546866"/>
                <a:gd name="connsiteX605" fmla="*/ 756299 w 3078018"/>
                <a:gd name="connsiteY605" fmla="*/ 97436 h 546866"/>
                <a:gd name="connsiteX606" fmla="*/ 747027 w 3078018"/>
                <a:gd name="connsiteY606" fmla="*/ 111792 h 546866"/>
                <a:gd name="connsiteX607" fmla="*/ 743318 w 3078018"/>
                <a:gd name="connsiteY607" fmla="*/ 128724 h 546866"/>
                <a:gd name="connsiteX608" fmla="*/ 834183 w 3078018"/>
                <a:gd name="connsiteY608" fmla="*/ 128724 h 546866"/>
                <a:gd name="connsiteX609" fmla="*/ 830103 w 3078018"/>
                <a:gd name="connsiteY609" fmla="*/ 111424 h 546866"/>
                <a:gd name="connsiteX610" fmla="*/ 820460 w 3078018"/>
                <a:gd name="connsiteY610" fmla="*/ 97436 h 546866"/>
                <a:gd name="connsiteX611" fmla="*/ 806367 w 3078018"/>
                <a:gd name="connsiteY611" fmla="*/ 87866 h 546866"/>
                <a:gd name="connsiteX612" fmla="*/ 788565 w 3078018"/>
                <a:gd name="connsiteY612" fmla="*/ 84554 h 546866"/>
                <a:gd name="connsiteX613" fmla="*/ 286921 w 3078018"/>
                <a:gd name="connsiteY613" fmla="*/ 84554 h 546866"/>
                <a:gd name="connsiteX614" fmla="*/ 268833 w 3078018"/>
                <a:gd name="connsiteY614" fmla="*/ 87866 h 546866"/>
                <a:gd name="connsiteX615" fmla="*/ 255174 w 3078018"/>
                <a:gd name="connsiteY615" fmla="*/ 97436 h 546866"/>
                <a:gd name="connsiteX616" fmla="*/ 245945 w 3078018"/>
                <a:gd name="connsiteY616" fmla="*/ 111792 h 546866"/>
                <a:gd name="connsiteX617" fmla="*/ 241885 w 3078018"/>
                <a:gd name="connsiteY617" fmla="*/ 128724 h 546866"/>
                <a:gd name="connsiteX618" fmla="*/ 332327 w 3078018"/>
                <a:gd name="connsiteY618" fmla="*/ 128724 h 546866"/>
                <a:gd name="connsiteX619" fmla="*/ 328267 w 3078018"/>
                <a:gd name="connsiteY619" fmla="*/ 111424 h 546866"/>
                <a:gd name="connsiteX620" fmla="*/ 318669 w 3078018"/>
                <a:gd name="connsiteY620" fmla="*/ 97436 h 546866"/>
                <a:gd name="connsiteX621" fmla="*/ 304641 w 3078018"/>
                <a:gd name="connsiteY621" fmla="*/ 87866 h 546866"/>
                <a:gd name="connsiteX622" fmla="*/ 286921 w 3078018"/>
                <a:gd name="connsiteY622" fmla="*/ 84554 h 546866"/>
                <a:gd name="connsiteX623" fmla="*/ 2568858 w 3078018"/>
                <a:gd name="connsiteY623" fmla="*/ 61417 h 546866"/>
                <a:gd name="connsiteX624" fmla="*/ 2603952 w 3078018"/>
                <a:gd name="connsiteY624" fmla="*/ 69940 h 546866"/>
                <a:gd name="connsiteX625" fmla="*/ 2626117 w 3078018"/>
                <a:gd name="connsiteY625" fmla="*/ 92174 h 546866"/>
                <a:gd name="connsiteX626" fmla="*/ 2637569 w 3078018"/>
                <a:gd name="connsiteY626" fmla="*/ 121448 h 546866"/>
                <a:gd name="connsiteX627" fmla="*/ 2640155 w 3078018"/>
                <a:gd name="connsiteY627" fmla="*/ 151834 h 546866"/>
                <a:gd name="connsiteX628" fmla="*/ 2522311 w 3078018"/>
                <a:gd name="connsiteY628" fmla="*/ 151834 h 546866"/>
                <a:gd name="connsiteX629" fmla="*/ 2524897 w 3078018"/>
                <a:gd name="connsiteY629" fmla="*/ 171474 h 546866"/>
                <a:gd name="connsiteX630" fmla="*/ 2533393 w 3078018"/>
                <a:gd name="connsiteY630" fmla="*/ 188150 h 546866"/>
                <a:gd name="connsiteX631" fmla="*/ 2549278 w 3078018"/>
                <a:gd name="connsiteY631" fmla="*/ 199637 h 546866"/>
                <a:gd name="connsiteX632" fmla="*/ 2571444 w 3078018"/>
                <a:gd name="connsiteY632" fmla="*/ 203713 h 546866"/>
                <a:gd name="connsiteX633" fmla="*/ 2598411 w 3078018"/>
                <a:gd name="connsiteY633" fmla="*/ 196302 h 546866"/>
                <a:gd name="connsiteX634" fmla="*/ 2612079 w 3078018"/>
                <a:gd name="connsiteY634" fmla="*/ 172957 h 546866"/>
                <a:gd name="connsiteX635" fmla="*/ 2637939 w 3078018"/>
                <a:gd name="connsiteY635" fmla="*/ 172957 h 546866"/>
                <a:gd name="connsiteX636" fmla="*/ 2615035 w 3078018"/>
                <a:gd name="connsiteY636" fmla="*/ 212978 h 546866"/>
                <a:gd name="connsiteX637" fmla="*/ 2570335 w 3078018"/>
                <a:gd name="connsiteY637" fmla="*/ 226318 h 546866"/>
                <a:gd name="connsiteX638" fmla="*/ 2537826 w 3078018"/>
                <a:gd name="connsiteY638" fmla="*/ 220389 h 546866"/>
                <a:gd name="connsiteX639" fmla="*/ 2514184 w 3078018"/>
                <a:gd name="connsiteY639" fmla="*/ 203343 h 546866"/>
                <a:gd name="connsiteX640" fmla="*/ 2500146 w 3078018"/>
                <a:gd name="connsiteY640" fmla="*/ 177033 h 546866"/>
                <a:gd name="connsiteX641" fmla="*/ 2494974 w 3078018"/>
                <a:gd name="connsiteY641" fmla="*/ 143682 h 546866"/>
                <a:gd name="connsiteX642" fmla="*/ 2500515 w 3078018"/>
                <a:gd name="connsiteY642" fmla="*/ 110702 h 546866"/>
                <a:gd name="connsiteX643" fmla="*/ 2515661 w 3078018"/>
                <a:gd name="connsiteY643" fmla="*/ 84762 h 546866"/>
                <a:gd name="connsiteX644" fmla="*/ 2539304 w 3078018"/>
                <a:gd name="connsiteY644" fmla="*/ 67346 h 546866"/>
                <a:gd name="connsiteX645" fmla="*/ 2568858 w 3078018"/>
                <a:gd name="connsiteY645" fmla="*/ 61417 h 546866"/>
                <a:gd name="connsiteX646" fmla="*/ 2327772 w 3078018"/>
                <a:gd name="connsiteY646" fmla="*/ 61417 h 546866"/>
                <a:gd name="connsiteX647" fmla="*/ 2352912 w 3078018"/>
                <a:gd name="connsiteY647" fmla="*/ 64752 h 546866"/>
                <a:gd name="connsiteX648" fmla="*/ 2373616 w 3078018"/>
                <a:gd name="connsiteY648" fmla="*/ 74386 h 546866"/>
                <a:gd name="connsiteX649" fmla="*/ 2388404 w 3078018"/>
                <a:gd name="connsiteY649" fmla="*/ 91432 h 546866"/>
                <a:gd name="connsiteX650" fmla="*/ 2395798 w 3078018"/>
                <a:gd name="connsiteY650" fmla="*/ 115890 h 546866"/>
                <a:gd name="connsiteX651" fmla="*/ 2368810 w 3078018"/>
                <a:gd name="connsiteY651" fmla="*/ 115890 h 546866"/>
                <a:gd name="connsiteX652" fmla="*/ 2355870 w 3078018"/>
                <a:gd name="connsiteY652" fmla="*/ 92544 h 546866"/>
                <a:gd name="connsiteX653" fmla="*/ 2329990 w 3078018"/>
                <a:gd name="connsiteY653" fmla="*/ 84392 h 546866"/>
                <a:gd name="connsiteX654" fmla="*/ 2306329 w 3078018"/>
                <a:gd name="connsiteY654" fmla="*/ 89580 h 546866"/>
                <a:gd name="connsiteX655" fmla="*/ 2291171 w 3078018"/>
                <a:gd name="connsiteY655" fmla="*/ 103290 h 546866"/>
                <a:gd name="connsiteX656" fmla="*/ 2283037 w 3078018"/>
                <a:gd name="connsiteY656" fmla="*/ 122930 h 546866"/>
                <a:gd name="connsiteX657" fmla="*/ 2280819 w 3078018"/>
                <a:gd name="connsiteY657" fmla="*/ 145905 h 546866"/>
                <a:gd name="connsiteX658" fmla="*/ 2283407 w 3078018"/>
                <a:gd name="connsiteY658" fmla="*/ 167398 h 546866"/>
                <a:gd name="connsiteX659" fmla="*/ 2291541 w 3078018"/>
                <a:gd name="connsiteY659" fmla="*/ 185926 h 546866"/>
                <a:gd name="connsiteX660" fmla="*/ 2305590 w 3078018"/>
                <a:gd name="connsiteY660" fmla="*/ 198896 h 546866"/>
                <a:gd name="connsiteX661" fmla="*/ 2326663 w 3078018"/>
                <a:gd name="connsiteY661" fmla="*/ 203713 h 546866"/>
                <a:gd name="connsiteX662" fmla="*/ 2356979 w 3078018"/>
                <a:gd name="connsiteY662" fmla="*/ 193708 h 546866"/>
                <a:gd name="connsiteX663" fmla="*/ 2369919 w 3078018"/>
                <a:gd name="connsiteY663" fmla="*/ 165175 h 546866"/>
                <a:gd name="connsiteX664" fmla="*/ 2396538 w 3078018"/>
                <a:gd name="connsiteY664" fmla="*/ 165175 h 546866"/>
                <a:gd name="connsiteX665" fmla="*/ 2374725 w 3078018"/>
                <a:gd name="connsiteY665" fmla="*/ 210384 h 546866"/>
                <a:gd name="connsiteX666" fmla="*/ 2327033 w 3078018"/>
                <a:gd name="connsiteY666" fmla="*/ 226318 h 546866"/>
                <a:gd name="connsiteX667" fmla="*/ 2295238 w 3078018"/>
                <a:gd name="connsiteY667" fmla="*/ 220759 h 546866"/>
                <a:gd name="connsiteX668" fmla="*/ 2271946 w 3078018"/>
                <a:gd name="connsiteY668" fmla="*/ 204084 h 546866"/>
                <a:gd name="connsiteX669" fmla="*/ 2257897 w 3078018"/>
                <a:gd name="connsiteY669" fmla="*/ 178515 h 546866"/>
                <a:gd name="connsiteX670" fmla="*/ 2253091 w 3078018"/>
                <a:gd name="connsiteY670" fmla="*/ 145905 h 546866"/>
                <a:gd name="connsiteX671" fmla="*/ 2257897 w 3078018"/>
                <a:gd name="connsiteY671" fmla="*/ 112925 h 546866"/>
                <a:gd name="connsiteX672" fmla="*/ 2271576 w 3078018"/>
                <a:gd name="connsiteY672" fmla="*/ 85874 h 546866"/>
                <a:gd name="connsiteX673" fmla="*/ 2294868 w 3078018"/>
                <a:gd name="connsiteY673" fmla="*/ 68087 h 546866"/>
                <a:gd name="connsiteX674" fmla="*/ 2327772 w 3078018"/>
                <a:gd name="connsiteY674" fmla="*/ 61417 h 546866"/>
                <a:gd name="connsiteX675" fmla="*/ 2167937 w 3078018"/>
                <a:gd name="connsiteY675" fmla="*/ 61417 h 546866"/>
                <a:gd name="connsiteX676" fmla="*/ 2202675 w 3078018"/>
                <a:gd name="connsiteY676" fmla="*/ 69940 h 546866"/>
                <a:gd name="connsiteX677" fmla="*/ 2224848 w 3078018"/>
                <a:gd name="connsiteY677" fmla="*/ 92174 h 546866"/>
                <a:gd name="connsiteX678" fmla="*/ 2236673 w 3078018"/>
                <a:gd name="connsiteY678" fmla="*/ 121448 h 546866"/>
                <a:gd name="connsiteX679" fmla="*/ 2239260 w 3078018"/>
                <a:gd name="connsiteY679" fmla="*/ 151834 h 546866"/>
                <a:gd name="connsiteX680" fmla="*/ 2121005 w 3078018"/>
                <a:gd name="connsiteY680" fmla="*/ 151834 h 546866"/>
                <a:gd name="connsiteX681" fmla="*/ 2123591 w 3078018"/>
                <a:gd name="connsiteY681" fmla="*/ 171474 h 546866"/>
                <a:gd name="connsiteX682" fmla="*/ 2132461 w 3078018"/>
                <a:gd name="connsiteY682" fmla="*/ 188150 h 546866"/>
                <a:gd name="connsiteX683" fmla="*/ 2147982 w 3078018"/>
                <a:gd name="connsiteY683" fmla="*/ 199637 h 546866"/>
                <a:gd name="connsiteX684" fmla="*/ 2170155 w 3078018"/>
                <a:gd name="connsiteY684" fmla="*/ 203713 h 546866"/>
                <a:gd name="connsiteX685" fmla="*/ 2197132 w 3078018"/>
                <a:gd name="connsiteY685" fmla="*/ 196302 h 546866"/>
                <a:gd name="connsiteX686" fmla="*/ 2211175 w 3078018"/>
                <a:gd name="connsiteY686" fmla="*/ 172957 h 546866"/>
                <a:gd name="connsiteX687" fmla="*/ 2236673 w 3078018"/>
                <a:gd name="connsiteY687" fmla="*/ 172957 h 546866"/>
                <a:gd name="connsiteX688" fmla="*/ 2213761 w 3078018"/>
                <a:gd name="connsiteY688" fmla="*/ 212978 h 546866"/>
                <a:gd name="connsiteX689" fmla="*/ 2169415 w 3078018"/>
                <a:gd name="connsiteY689" fmla="*/ 226318 h 546866"/>
                <a:gd name="connsiteX690" fmla="*/ 2136525 w 3078018"/>
                <a:gd name="connsiteY690" fmla="*/ 220389 h 546866"/>
                <a:gd name="connsiteX691" fmla="*/ 2113244 w 3078018"/>
                <a:gd name="connsiteY691" fmla="*/ 203343 h 546866"/>
                <a:gd name="connsiteX692" fmla="*/ 2099201 w 3078018"/>
                <a:gd name="connsiteY692" fmla="*/ 177033 h 546866"/>
                <a:gd name="connsiteX693" fmla="*/ 2093658 w 3078018"/>
                <a:gd name="connsiteY693" fmla="*/ 143682 h 546866"/>
                <a:gd name="connsiteX694" fmla="*/ 2099201 w 3078018"/>
                <a:gd name="connsiteY694" fmla="*/ 110702 h 546866"/>
                <a:gd name="connsiteX695" fmla="*/ 2114722 w 3078018"/>
                <a:gd name="connsiteY695" fmla="*/ 84762 h 546866"/>
                <a:gd name="connsiteX696" fmla="*/ 2138004 w 3078018"/>
                <a:gd name="connsiteY696" fmla="*/ 67346 h 546866"/>
                <a:gd name="connsiteX697" fmla="*/ 2167937 w 3078018"/>
                <a:gd name="connsiteY697" fmla="*/ 61417 h 546866"/>
                <a:gd name="connsiteX698" fmla="*/ 2016216 w 3078018"/>
                <a:gd name="connsiteY698" fmla="*/ 61417 h 546866"/>
                <a:gd name="connsiteX699" fmla="*/ 2042076 w 3078018"/>
                <a:gd name="connsiteY699" fmla="*/ 65492 h 546866"/>
                <a:gd name="connsiteX700" fmla="*/ 2059070 w 3078018"/>
                <a:gd name="connsiteY700" fmla="*/ 77719 h 546866"/>
                <a:gd name="connsiteX701" fmla="*/ 2067936 w 3078018"/>
                <a:gd name="connsiteY701" fmla="*/ 95873 h 546866"/>
                <a:gd name="connsiteX702" fmla="*/ 2070522 w 3078018"/>
                <a:gd name="connsiteY702" fmla="*/ 119214 h 546866"/>
                <a:gd name="connsiteX703" fmla="*/ 2070522 w 3078018"/>
                <a:gd name="connsiteY703" fmla="*/ 222953 h 546866"/>
                <a:gd name="connsiteX704" fmla="*/ 2044662 w 3078018"/>
                <a:gd name="connsiteY704" fmla="*/ 222953 h 546866"/>
                <a:gd name="connsiteX705" fmla="*/ 2044662 w 3078018"/>
                <a:gd name="connsiteY705" fmla="*/ 116250 h 546866"/>
                <a:gd name="connsiteX706" fmla="*/ 2036165 w 3078018"/>
                <a:gd name="connsiteY706" fmla="*/ 92909 h 546866"/>
                <a:gd name="connsiteX707" fmla="*/ 2012522 w 3078018"/>
                <a:gd name="connsiteY707" fmla="*/ 84387 h 546866"/>
                <a:gd name="connsiteX708" fmla="*/ 1992204 w 3078018"/>
                <a:gd name="connsiteY708" fmla="*/ 88092 h 546866"/>
                <a:gd name="connsiteX709" fmla="*/ 1977796 w 3078018"/>
                <a:gd name="connsiteY709" fmla="*/ 98466 h 546866"/>
                <a:gd name="connsiteX710" fmla="*/ 1968930 w 3078018"/>
                <a:gd name="connsiteY710" fmla="*/ 114027 h 546866"/>
                <a:gd name="connsiteX711" fmla="*/ 1965975 w 3078018"/>
                <a:gd name="connsiteY711" fmla="*/ 133663 h 546866"/>
                <a:gd name="connsiteX712" fmla="*/ 1965975 w 3078018"/>
                <a:gd name="connsiteY712" fmla="*/ 222953 h 546866"/>
                <a:gd name="connsiteX713" fmla="*/ 1940115 w 3078018"/>
                <a:gd name="connsiteY713" fmla="*/ 222953 h 546866"/>
                <a:gd name="connsiteX714" fmla="*/ 1940115 w 3078018"/>
                <a:gd name="connsiteY714" fmla="*/ 65122 h 546866"/>
                <a:gd name="connsiteX715" fmla="*/ 1964497 w 3078018"/>
                <a:gd name="connsiteY715" fmla="*/ 65122 h 546866"/>
                <a:gd name="connsiteX716" fmla="*/ 1964497 w 3078018"/>
                <a:gd name="connsiteY716" fmla="*/ 89945 h 546866"/>
                <a:gd name="connsiteX717" fmla="*/ 1965236 w 3078018"/>
                <a:gd name="connsiteY717" fmla="*/ 89945 h 546866"/>
                <a:gd name="connsiteX718" fmla="*/ 2016216 w 3078018"/>
                <a:gd name="connsiteY718" fmla="*/ 61417 h 546866"/>
                <a:gd name="connsiteX719" fmla="*/ 1854208 w 3078018"/>
                <a:gd name="connsiteY719" fmla="*/ 61417 h 546866"/>
                <a:gd name="connsiteX720" fmla="*/ 1880068 w 3078018"/>
                <a:gd name="connsiteY720" fmla="*/ 65492 h 546866"/>
                <a:gd name="connsiteX721" fmla="*/ 1896692 w 3078018"/>
                <a:gd name="connsiteY721" fmla="*/ 77719 h 546866"/>
                <a:gd name="connsiteX722" fmla="*/ 1905558 w 3078018"/>
                <a:gd name="connsiteY722" fmla="*/ 95873 h 546866"/>
                <a:gd name="connsiteX723" fmla="*/ 1908144 w 3078018"/>
                <a:gd name="connsiteY723" fmla="*/ 119214 h 546866"/>
                <a:gd name="connsiteX724" fmla="*/ 1908144 w 3078018"/>
                <a:gd name="connsiteY724" fmla="*/ 222953 h 546866"/>
                <a:gd name="connsiteX725" fmla="*/ 1882284 w 3078018"/>
                <a:gd name="connsiteY725" fmla="*/ 222953 h 546866"/>
                <a:gd name="connsiteX726" fmla="*/ 1882284 w 3078018"/>
                <a:gd name="connsiteY726" fmla="*/ 116250 h 546866"/>
                <a:gd name="connsiteX727" fmla="*/ 1873787 w 3078018"/>
                <a:gd name="connsiteY727" fmla="*/ 92909 h 546866"/>
                <a:gd name="connsiteX728" fmla="*/ 1850514 w 3078018"/>
                <a:gd name="connsiteY728" fmla="*/ 84387 h 546866"/>
                <a:gd name="connsiteX729" fmla="*/ 1829826 w 3078018"/>
                <a:gd name="connsiteY729" fmla="*/ 88092 h 546866"/>
                <a:gd name="connsiteX730" fmla="*/ 1815418 w 3078018"/>
                <a:gd name="connsiteY730" fmla="*/ 98466 h 546866"/>
                <a:gd name="connsiteX731" fmla="*/ 1806552 w 3078018"/>
                <a:gd name="connsiteY731" fmla="*/ 114027 h 546866"/>
                <a:gd name="connsiteX732" fmla="*/ 1803597 w 3078018"/>
                <a:gd name="connsiteY732" fmla="*/ 133663 h 546866"/>
                <a:gd name="connsiteX733" fmla="*/ 1803597 w 3078018"/>
                <a:gd name="connsiteY733" fmla="*/ 222953 h 546866"/>
                <a:gd name="connsiteX734" fmla="*/ 1777737 w 3078018"/>
                <a:gd name="connsiteY734" fmla="*/ 222953 h 546866"/>
                <a:gd name="connsiteX735" fmla="*/ 1777737 w 3078018"/>
                <a:gd name="connsiteY735" fmla="*/ 65122 h 546866"/>
                <a:gd name="connsiteX736" fmla="*/ 1802119 w 3078018"/>
                <a:gd name="connsiteY736" fmla="*/ 65122 h 546866"/>
                <a:gd name="connsiteX737" fmla="*/ 1802119 w 3078018"/>
                <a:gd name="connsiteY737" fmla="*/ 89945 h 546866"/>
                <a:gd name="connsiteX738" fmla="*/ 1802858 w 3078018"/>
                <a:gd name="connsiteY738" fmla="*/ 89945 h 546866"/>
                <a:gd name="connsiteX739" fmla="*/ 1854208 w 3078018"/>
                <a:gd name="connsiteY739" fmla="*/ 61417 h 546866"/>
                <a:gd name="connsiteX740" fmla="*/ 1677223 w 3078018"/>
                <a:gd name="connsiteY740" fmla="*/ 61417 h 546866"/>
                <a:gd name="connsiteX741" fmla="*/ 1710522 w 3078018"/>
                <a:gd name="connsiteY741" fmla="*/ 67716 h 546866"/>
                <a:gd name="connsiteX742" fmla="*/ 1734571 w 3078018"/>
                <a:gd name="connsiteY742" fmla="*/ 85503 h 546866"/>
                <a:gd name="connsiteX743" fmla="*/ 1749000 w 3078018"/>
                <a:gd name="connsiteY743" fmla="*/ 111813 h 546866"/>
                <a:gd name="connsiteX744" fmla="*/ 1754180 w 3078018"/>
                <a:gd name="connsiteY744" fmla="*/ 144052 h 546866"/>
                <a:gd name="connsiteX745" fmla="*/ 1749000 w 3078018"/>
                <a:gd name="connsiteY745" fmla="*/ 176662 h 546866"/>
                <a:gd name="connsiteX746" fmla="*/ 1734571 w 3078018"/>
                <a:gd name="connsiteY746" fmla="*/ 202602 h 546866"/>
                <a:gd name="connsiteX747" fmla="*/ 1710522 w 3078018"/>
                <a:gd name="connsiteY747" fmla="*/ 220018 h 546866"/>
                <a:gd name="connsiteX748" fmla="*/ 1677223 w 3078018"/>
                <a:gd name="connsiteY748" fmla="*/ 226318 h 546866"/>
                <a:gd name="connsiteX749" fmla="*/ 1644295 w 3078018"/>
                <a:gd name="connsiteY749" fmla="*/ 220018 h 546866"/>
                <a:gd name="connsiteX750" fmla="*/ 1620246 w 3078018"/>
                <a:gd name="connsiteY750" fmla="*/ 202602 h 546866"/>
                <a:gd name="connsiteX751" fmla="*/ 1605817 w 3078018"/>
                <a:gd name="connsiteY751" fmla="*/ 176662 h 546866"/>
                <a:gd name="connsiteX752" fmla="*/ 1600637 w 3078018"/>
                <a:gd name="connsiteY752" fmla="*/ 144052 h 546866"/>
                <a:gd name="connsiteX753" fmla="*/ 1605817 w 3078018"/>
                <a:gd name="connsiteY753" fmla="*/ 111813 h 546866"/>
                <a:gd name="connsiteX754" fmla="*/ 1620246 w 3078018"/>
                <a:gd name="connsiteY754" fmla="*/ 85503 h 546866"/>
                <a:gd name="connsiteX755" fmla="*/ 1644295 w 3078018"/>
                <a:gd name="connsiteY755" fmla="*/ 67716 h 546866"/>
                <a:gd name="connsiteX756" fmla="*/ 1677223 w 3078018"/>
                <a:gd name="connsiteY756" fmla="*/ 61417 h 546866"/>
                <a:gd name="connsiteX757" fmla="*/ 1114951 w 3078018"/>
                <a:gd name="connsiteY757" fmla="*/ 61417 h 546866"/>
                <a:gd name="connsiteX758" fmla="*/ 1147789 w 3078018"/>
                <a:gd name="connsiteY758" fmla="*/ 67716 h 546866"/>
                <a:gd name="connsiteX759" fmla="*/ 1171773 w 3078018"/>
                <a:gd name="connsiteY759" fmla="*/ 85503 h 546866"/>
                <a:gd name="connsiteX760" fmla="*/ 1186163 w 3078018"/>
                <a:gd name="connsiteY760" fmla="*/ 111813 h 546866"/>
                <a:gd name="connsiteX761" fmla="*/ 1191328 w 3078018"/>
                <a:gd name="connsiteY761" fmla="*/ 144052 h 546866"/>
                <a:gd name="connsiteX762" fmla="*/ 1186163 w 3078018"/>
                <a:gd name="connsiteY762" fmla="*/ 176662 h 546866"/>
                <a:gd name="connsiteX763" fmla="*/ 1171773 w 3078018"/>
                <a:gd name="connsiteY763" fmla="*/ 202602 h 546866"/>
                <a:gd name="connsiteX764" fmla="*/ 1147789 w 3078018"/>
                <a:gd name="connsiteY764" fmla="*/ 220018 h 546866"/>
                <a:gd name="connsiteX765" fmla="*/ 1114951 w 3078018"/>
                <a:gd name="connsiteY765" fmla="*/ 226318 h 546866"/>
                <a:gd name="connsiteX766" fmla="*/ 1081744 w 3078018"/>
                <a:gd name="connsiteY766" fmla="*/ 220018 h 546866"/>
                <a:gd name="connsiteX767" fmla="*/ 1057760 w 3078018"/>
                <a:gd name="connsiteY767" fmla="*/ 202602 h 546866"/>
                <a:gd name="connsiteX768" fmla="*/ 1043371 w 3078018"/>
                <a:gd name="connsiteY768" fmla="*/ 176662 h 546866"/>
                <a:gd name="connsiteX769" fmla="*/ 1038205 w 3078018"/>
                <a:gd name="connsiteY769" fmla="*/ 144052 h 546866"/>
                <a:gd name="connsiteX770" fmla="*/ 1043371 w 3078018"/>
                <a:gd name="connsiteY770" fmla="*/ 111813 h 546866"/>
                <a:gd name="connsiteX771" fmla="*/ 1057760 w 3078018"/>
                <a:gd name="connsiteY771" fmla="*/ 85503 h 546866"/>
                <a:gd name="connsiteX772" fmla="*/ 1081744 w 3078018"/>
                <a:gd name="connsiteY772" fmla="*/ 67716 h 546866"/>
                <a:gd name="connsiteX773" fmla="*/ 1114951 w 3078018"/>
                <a:gd name="connsiteY773" fmla="*/ 61417 h 546866"/>
                <a:gd name="connsiteX774" fmla="*/ 789833 w 3078018"/>
                <a:gd name="connsiteY774" fmla="*/ 61417 h 546866"/>
                <a:gd name="connsiteX775" fmla="*/ 824571 w 3078018"/>
                <a:gd name="connsiteY775" fmla="*/ 69940 h 546866"/>
                <a:gd name="connsiteX776" fmla="*/ 847114 w 3078018"/>
                <a:gd name="connsiteY776" fmla="*/ 92174 h 546866"/>
                <a:gd name="connsiteX777" fmla="*/ 858569 w 3078018"/>
                <a:gd name="connsiteY777" fmla="*/ 121448 h 546866"/>
                <a:gd name="connsiteX778" fmla="*/ 861157 w 3078018"/>
                <a:gd name="connsiteY778" fmla="*/ 151834 h 546866"/>
                <a:gd name="connsiteX779" fmla="*/ 743270 w 3078018"/>
                <a:gd name="connsiteY779" fmla="*/ 151834 h 546866"/>
                <a:gd name="connsiteX780" fmla="*/ 745488 w 3078018"/>
                <a:gd name="connsiteY780" fmla="*/ 171474 h 546866"/>
                <a:gd name="connsiteX781" fmla="*/ 754357 w 3078018"/>
                <a:gd name="connsiteY781" fmla="*/ 188150 h 546866"/>
                <a:gd name="connsiteX782" fmla="*/ 769878 w 3078018"/>
                <a:gd name="connsiteY782" fmla="*/ 199637 h 546866"/>
                <a:gd name="connsiteX783" fmla="*/ 792051 w 3078018"/>
                <a:gd name="connsiteY783" fmla="*/ 203713 h 546866"/>
                <a:gd name="connsiteX784" fmla="*/ 819028 w 3078018"/>
                <a:gd name="connsiteY784" fmla="*/ 196302 h 546866"/>
                <a:gd name="connsiteX785" fmla="*/ 833071 w 3078018"/>
                <a:gd name="connsiteY785" fmla="*/ 172957 h 546866"/>
                <a:gd name="connsiteX786" fmla="*/ 858569 w 3078018"/>
                <a:gd name="connsiteY786" fmla="*/ 172957 h 546866"/>
                <a:gd name="connsiteX787" fmla="*/ 835657 w 3078018"/>
                <a:gd name="connsiteY787" fmla="*/ 212978 h 546866"/>
                <a:gd name="connsiteX788" fmla="*/ 791312 w 3078018"/>
                <a:gd name="connsiteY788" fmla="*/ 226318 h 546866"/>
                <a:gd name="connsiteX789" fmla="*/ 758422 w 3078018"/>
                <a:gd name="connsiteY789" fmla="*/ 220389 h 546866"/>
                <a:gd name="connsiteX790" fmla="*/ 735140 w 3078018"/>
                <a:gd name="connsiteY790" fmla="*/ 203343 h 546866"/>
                <a:gd name="connsiteX791" fmla="*/ 721097 w 3078018"/>
                <a:gd name="connsiteY791" fmla="*/ 177033 h 546866"/>
                <a:gd name="connsiteX792" fmla="*/ 715554 w 3078018"/>
                <a:gd name="connsiteY792" fmla="*/ 143682 h 546866"/>
                <a:gd name="connsiteX793" fmla="*/ 721097 w 3078018"/>
                <a:gd name="connsiteY793" fmla="*/ 110702 h 546866"/>
                <a:gd name="connsiteX794" fmla="*/ 736618 w 3078018"/>
                <a:gd name="connsiteY794" fmla="*/ 84762 h 546866"/>
                <a:gd name="connsiteX795" fmla="*/ 759900 w 3078018"/>
                <a:gd name="connsiteY795" fmla="*/ 67346 h 546866"/>
                <a:gd name="connsiteX796" fmla="*/ 789833 w 3078018"/>
                <a:gd name="connsiteY796" fmla="*/ 61417 h 546866"/>
                <a:gd name="connsiteX797" fmla="*/ 458067 w 3078018"/>
                <a:gd name="connsiteY797" fmla="*/ 61417 h 546866"/>
                <a:gd name="connsiteX798" fmla="*/ 483927 w 3078018"/>
                <a:gd name="connsiteY798" fmla="*/ 65492 h 546866"/>
                <a:gd name="connsiteX799" fmla="*/ 500551 w 3078018"/>
                <a:gd name="connsiteY799" fmla="*/ 77719 h 546866"/>
                <a:gd name="connsiteX800" fmla="*/ 509787 w 3078018"/>
                <a:gd name="connsiteY800" fmla="*/ 95873 h 546866"/>
                <a:gd name="connsiteX801" fmla="*/ 512373 w 3078018"/>
                <a:gd name="connsiteY801" fmla="*/ 119214 h 546866"/>
                <a:gd name="connsiteX802" fmla="*/ 512373 w 3078018"/>
                <a:gd name="connsiteY802" fmla="*/ 222953 h 546866"/>
                <a:gd name="connsiteX803" fmla="*/ 486144 w 3078018"/>
                <a:gd name="connsiteY803" fmla="*/ 222953 h 546866"/>
                <a:gd name="connsiteX804" fmla="*/ 486144 w 3078018"/>
                <a:gd name="connsiteY804" fmla="*/ 116250 h 546866"/>
                <a:gd name="connsiteX805" fmla="*/ 477647 w 3078018"/>
                <a:gd name="connsiteY805" fmla="*/ 92909 h 546866"/>
                <a:gd name="connsiteX806" fmla="*/ 454373 w 3078018"/>
                <a:gd name="connsiteY806" fmla="*/ 84387 h 546866"/>
                <a:gd name="connsiteX807" fmla="*/ 433686 w 3078018"/>
                <a:gd name="connsiteY807" fmla="*/ 88092 h 546866"/>
                <a:gd name="connsiteX808" fmla="*/ 419278 w 3078018"/>
                <a:gd name="connsiteY808" fmla="*/ 98466 h 546866"/>
                <a:gd name="connsiteX809" fmla="*/ 410412 w 3078018"/>
                <a:gd name="connsiteY809" fmla="*/ 114027 h 546866"/>
                <a:gd name="connsiteX810" fmla="*/ 407827 w 3078018"/>
                <a:gd name="connsiteY810" fmla="*/ 133663 h 546866"/>
                <a:gd name="connsiteX811" fmla="*/ 407827 w 3078018"/>
                <a:gd name="connsiteY811" fmla="*/ 222953 h 546866"/>
                <a:gd name="connsiteX812" fmla="*/ 381967 w 3078018"/>
                <a:gd name="connsiteY812" fmla="*/ 222953 h 546866"/>
                <a:gd name="connsiteX813" fmla="*/ 381967 w 3078018"/>
                <a:gd name="connsiteY813" fmla="*/ 65122 h 546866"/>
                <a:gd name="connsiteX814" fmla="*/ 406348 w 3078018"/>
                <a:gd name="connsiteY814" fmla="*/ 65122 h 546866"/>
                <a:gd name="connsiteX815" fmla="*/ 406348 w 3078018"/>
                <a:gd name="connsiteY815" fmla="*/ 89945 h 546866"/>
                <a:gd name="connsiteX816" fmla="*/ 406718 w 3078018"/>
                <a:gd name="connsiteY816" fmla="*/ 89945 h 546866"/>
                <a:gd name="connsiteX817" fmla="*/ 458067 w 3078018"/>
                <a:gd name="connsiteY817" fmla="*/ 61417 h 546866"/>
                <a:gd name="connsiteX818" fmla="*/ 288424 w 3078018"/>
                <a:gd name="connsiteY818" fmla="*/ 61417 h 546866"/>
                <a:gd name="connsiteX819" fmla="*/ 323519 w 3078018"/>
                <a:gd name="connsiteY819" fmla="*/ 69940 h 546866"/>
                <a:gd name="connsiteX820" fmla="*/ 345684 w 3078018"/>
                <a:gd name="connsiteY820" fmla="*/ 92174 h 546866"/>
                <a:gd name="connsiteX821" fmla="*/ 357136 w 3078018"/>
                <a:gd name="connsiteY821" fmla="*/ 121448 h 546866"/>
                <a:gd name="connsiteX822" fmla="*/ 359722 w 3078018"/>
                <a:gd name="connsiteY822" fmla="*/ 151834 h 546866"/>
                <a:gd name="connsiteX823" fmla="*/ 241878 w 3078018"/>
                <a:gd name="connsiteY823" fmla="*/ 151834 h 546866"/>
                <a:gd name="connsiteX824" fmla="*/ 244464 w 3078018"/>
                <a:gd name="connsiteY824" fmla="*/ 171474 h 546866"/>
                <a:gd name="connsiteX825" fmla="*/ 253330 w 3078018"/>
                <a:gd name="connsiteY825" fmla="*/ 188150 h 546866"/>
                <a:gd name="connsiteX826" fmla="*/ 268846 w 3078018"/>
                <a:gd name="connsiteY826" fmla="*/ 199637 h 546866"/>
                <a:gd name="connsiteX827" fmla="*/ 291010 w 3078018"/>
                <a:gd name="connsiteY827" fmla="*/ 203713 h 546866"/>
                <a:gd name="connsiteX828" fmla="*/ 317978 w 3078018"/>
                <a:gd name="connsiteY828" fmla="*/ 196302 h 546866"/>
                <a:gd name="connsiteX829" fmla="*/ 331646 w 3078018"/>
                <a:gd name="connsiteY829" fmla="*/ 172957 h 546866"/>
                <a:gd name="connsiteX830" fmla="*/ 357506 w 3078018"/>
                <a:gd name="connsiteY830" fmla="*/ 172957 h 546866"/>
                <a:gd name="connsiteX831" fmla="*/ 334601 w 3078018"/>
                <a:gd name="connsiteY831" fmla="*/ 212978 h 546866"/>
                <a:gd name="connsiteX832" fmla="*/ 289902 w 3078018"/>
                <a:gd name="connsiteY832" fmla="*/ 226318 h 546866"/>
                <a:gd name="connsiteX833" fmla="*/ 257393 w 3078018"/>
                <a:gd name="connsiteY833" fmla="*/ 220389 h 546866"/>
                <a:gd name="connsiteX834" fmla="*/ 234120 w 3078018"/>
                <a:gd name="connsiteY834" fmla="*/ 203343 h 546866"/>
                <a:gd name="connsiteX835" fmla="*/ 219712 w 3078018"/>
                <a:gd name="connsiteY835" fmla="*/ 177033 h 546866"/>
                <a:gd name="connsiteX836" fmla="*/ 214541 w 3078018"/>
                <a:gd name="connsiteY836" fmla="*/ 143682 h 546866"/>
                <a:gd name="connsiteX837" fmla="*/ 220082 w 3078018"/>
                <a:gd name="connsiteY837" fmla="*/ 110702 h 546866"/>
                <a:gd name="connsiteX838" fmla="*/ 235228 w 3078018"/>
                <a:gd name="connsiteY838" fmla="*/ 84762 h 546866"/>
                <a:gd name="connsiteX839" fmla="*/ 258871 w 3078018"/>
                <a:gd name="connsiteY839" fmla="*/ 67346 h 546866"/>
                <a:gd name="connsiteX840" fmla="*/ 288424 w 3078018"/>
                <a:gd name="connsiteY840" fmla="*/ 61417 h 546866"/>
                <a:gd name="connsiteX841" fmla="*/ 1297756 w 3078018"/>
                <a:gd name="connsiteY841" fmla="*/ 61366 h 546866"/>
                <a:gd name="connsiteX842" fmla="*/ 1297756 w 3078018"/>
                <a:gd name="connsiteY842" fmla="*/ 88792 h 546866"/>
                <a:gd name="connsiteX843" fmla="*/ 1271237 w 3078018"/>
                <a:gd name="connsiteY843" fmla="*/ 93239 h 546866"/>
                <a:gd name="connsiteX844" fmla="*/ 1253558 w 3078018"/>
                <a:gd name="connsiteY844" fmla="*/ 105840 h 546866"/>
                <a:gd name="connsiteX845" fmla="*/ 1243982 w 3078018"/>
                <a:gd name="connsiteY845" fmla="*/ 125853 h 546866"/>
                <a:gd name="connsiteX846" fmla="*/ 1240667 w 3078018"/>
                <a:gd name="connsiteY846" fmla="*/ 152907 h 546866"/>
                <a:gd name="connsiteX847" fmla="*/ 1240667 w 3078018"/>
                <a:gd name="connsiteY847" fmla="*/ 222953 h 546866"/>
                <a:gd name="connsiteX848" fmla="*/ 1214885 w 3078018"/>
                <a:gd name="connsiteY848" fmla="*/ 222953 h 546866"/>
                <a:gd name="connsiteX849" fmla="*/ 1214885 w 3078018"/>
                <a:gd name="connsiteY849" fmla="*/ 65072 h 546866"/>
                <a:gd name="connsiteX850" fmla="*/ 1239194 w 3078018"/>
                <a:gd name="connsiteY850" fmla="*/ 65072 h 546866"/>
                <a:gd name="connsiteX851" fmla="*/ 1239194 w 3078018"/>
                <a:gd name="connsiteY851" fmla="*/ 98427 h 546866"/>
                <a:gd name="connsiteX852" fmla="*/ 1239931 w 3078018"/>
                <a:gd name="connsiteY852" fmla="*/ 98427 h 546866"/>
                <a:gd name="connsiteX853" fmla="*/ 1263134 w 3078018"/>
                <a:gd name="connsiteY853" fmla="*/ 69890 h 546866"/>
                <a:gd name="connsiteX854" fmla="*/ 1297756 w 3078018"/>
                <a:gd name="connsiteY854" fmla="*/ 61366 h 546866"/>
                <a:gd name="connsiteX855" fmla="*/ 712609 w 3078018"/>
                <a:gd name="connsiteY855" fmla="*/ 61366 h 546866"/>
                <a:gd name="connsiteX856" fmla="*/ 712609 w 3078018"/>
                <a:gd name="connsiteY856" fmla="*/ 88792 h 546866"/>
                <a:gd name="connsiteX857" fmla="*/ 686090 w 3078018"/>
                <a:gd name="connsiteY857" fmla="*/ 93239 h 546866"/>
                <a:gd name="connsiteX858" fmla="*/ 668411 w 3078018"/>
                <a:gd name="connsiteY858" fmla="*/ 105840 h 546866"/>
                <a:gd name="connsiteX859" fmla="*/ 658835 w 3078018"/>
                <a:gd name="connsiteY859" fmla="*/ 125853 h 546866"/>
                <a:gd name="connsiteX860" fmla="*/ 655520 w 3078018"/>
                <a:gd name="connsiteY860" fmla="*/ 152907 h 546866"/>
                <a:gd name="connsiteX861" fmla="*/ 655520 w 3078018"/>
                <a:gd name="connsiteY861" fmla="*/ 222953 h 546866"/>
                <a:gd name="connsiteX862" fmla="*/ 629738 w 3078018"/>
                <a:gd name="connsiteY862" fmla="*/ 222953 h 546866"/>
                <a:gd name="connsiteX863" fmla="*/ 629738 w 3078018"/>
                <a:gd name="connsiteY863" fmla="*/ 65072 h 546866"/>
                <a:gd name="connsiteX864" fmla="*/ 654047 w 3078018"/>
                <a:gd name="connsiteY864" fmla="*/ 65072 h 546866"/>
                <a:gd name="connsiteX865" fmla="*/ 654047 w 3078018"/>
                <a:gd name="connsiteY865" fmla="*/ 98427 h 546866"/>
                <a:gd name="connsiteX866" fmla="*/ 654783 w 3078018"/>
                <a:gd name="connsiteY866" fmla="*/ 98427 h 546866"/>
                <a:gd name="connsiteX867" fmla="*/ 677988 w 3078018"/>
                <a:gd name="connsiteY867" fmla="*/ 69890 h 546866"/>
                <a:gd name="connsiteX868" fmla="*/ 712609 w 3078018"/>
                <a:gd name="connsiteY868" fmla="*/ 61366 h 546866"/>
                <a:gd name="connsiteX869" fmla="*/ 2430206 w 3078018"/>
                <a:gd name="connsiteY869" fmla="*/ 18088 h 546866"/>
                <a:gd name="connsiteX870" fmla="*/ 2456037 w 3078018"/>
                <a:gd name="connsiteY870" fmla="*/ 18088 h 546866"/>
                <a:gd name="connsiteX871" fmla="*/ 2456037 w 3078018"/>
                <a:gd name="connsiteY871" fmla="*/ 65421 h 546866"/>
                <a:gd name="connsiteX872" fmla="*/ 2487402 w 3078018"/>
                <a:gd name="connsiteY872" fmla="*/ 65421 h 546866"/>
                <a:gd name="connsiteX873" fmla="*/ 2487402 w 3078018"/>
                <a:gd name="connsiteY873" fmla="*/ 88348 h 546866"/>
                <a:gd name="connsiteX874" fmla="*/ 2456037 w 3078018"/>
                <a:gd name="connsiteY874" fmla="*/ 88348 h 546866"/>
                <a:gd name="connsiteX875" fmla="*/ 2456037 w 3078018"/>
                <a:gd name="connsiteY875" fmla="*/ 186343 h 546866"/>
                <a:gd name="connsiteX876" fmla="*/ 2456775 w 3078018"/>
                <a:gd name="connsiteY876" fmla="*/ 193369 h 546866"/>
                <a:gd name="connsiteX877" fmla="*/ 2459727 w 3078018"/>
                <a:gd name="connsiteY877" fmla="*/ 197807 h 546866"/>
                <a:gd name="connsiteX878" fmla="*/ 2465631 w 3078018"/>
                <a:gd name="connsiteY878" fmla="*/ 199656 h 546866"/>
                <a:gd name="connsiteX879" fmla="*/ 2475594 w 3078018"/>
                <a:gd name="connsiteY879" fmla="*/ 200026 h 546866"/>
                <a:gd name="connsiteX880" fmla="*/ 2487402 w 3078018"/>
                <a:gd name="connsiteY880" fmla="*/ 200026 h 546866"/>
                <a:gd name="connsiteX881" fmla="*/ 2487402 w 3078018"/>
                <a:gd name="connsiteY881" fmla="*/ 222953 h 546866"/>
                <a:gd name="connsiteX882" fmla="*/ 2467476 w 3078018"/>
                <a:gd name="connsiteY882" fmla="*/ 222953 h 546866"/>
                <a:gd name="connsiteX883" fmla="*/ 2450132 w 3078018"/>
                <a:gd name="connsiteY883" fmla="*/ 221843 h 546866"/>
                <a:gd name="connsiteX884" fmla="*/ 2438693 w 3078018"/>
                <a:gd name="connsiteY884" fmla="*/ 216666 h 546866"/>
                <a:gd name="connsiteX885" fmla="*/ 2432051 w 3078018"/>
                <a:gd name="connsiteY885" fmla="*/ 206312 h 546866"/>
                <a:gd name="connsiteX886" fmla="*/ 2430206 w 3078018"/>
                <a:gd name="connsiteY886" fmla="*/ 188562 h 546866"/>
                <a:gd name="connsiteX887" fmla="*/ 2430206 w 3078018"/>
                <a:gd name="connsiteY887" fmla="*/ 88348 h 546866"/>
                <a:gd name="connsiteX888" fmla="*/ 2403269 w 3078018"/>
                <a:gd name="connsiteY888" fmla="*/ 88348 h 546866"/>
                <a:gd name="connsiteX889" fmla="*/ 2403269 w 3078018"/>
                <a:gd name="connsiteY889" fmla="*/ 65421 h 546866"/>
                <a:gd name="connsiteX890" fmla="*/ 2430206 w 3078018"/>
                <a:gd name="connsiteY890" fmla="*/ 65421 h 546866"/>
                <a:gd name="connsiteX891" fmla="*/ 552771 w 3078018"/>
                <a:gd name="connsiteY891" fmla="*/ 18088 h 546866"/>
                <a:gd name="connsiteX892" fmla="*/ 578602 w 3078018"/>
                <a:gd name="connsiteY892" fmla="*/ 18088 h 546866"/>
                <a:gd name="connsiteX893" fmla="*/ 578602 w 3078018"/>
                <a:gd name="connsiteY893" fmla="*/ 65421 h 546866"/>
                <a:gd name="connsiteX894" fmla="*/ 609967 w 3078018"/>
                <a:gd name="connsiteY894" fmla="*/ 65421 h 546866"/>
                <a:gd name="connsiteX895" fmla="*/ 609967 w 3078018"/>
                <a:gd name="connsiteY895" fmla="*/ 88348 h 546866"/>
                <a:gd name="connsiteX896" fmla="*/ 578602 w 3078018"/>
                <a:gd name="connsiteY896" fmla="*/ 88348 h 546866"/>
                <a:gd name="connsiteX897" fmla="*/ 578602 w 3078018"/>
                <a:gd name="connsiteY897" fmla="*/ 186343 h 546866"/>
                <a:gd name="connsiteX898" fmla="*/ 579340 w 3078018"/>
                <a:gd name="connsiteY898" fmla="*/ 193369 h 546866"/>
                <a:gd name="connsiteX899" fmla="*/ 582292 w 3078018"/>
                <a:gd name="connsiteY899" fmla="*/ 197807 h 546866"/>
                <a:gd name="connsiteX900" fmla="*/ 588196 w 3078018"/>
                <a:gd name="connsiteY900" fmla="*/ 199656 h 546866"/>
                <a:gd name="connsiteX901" fmla="*/ 598159 w 3078018"/>
                <a:gd name="connsiteY901" fmla="*/ 200026 h 546866"/>
                <a:gd name="connsiteX902" fmla="*/ 609967 w 3078018"/>
                <a:gd name="connsiteY902" fmla="*/ 200026 h 546866"/>
                <a:gd name="connsiteX903" fmla="*/ 609967 w 3078018"/>
                <a:gd name="connsiteY903" fmla="*/ 222953 h 546866"/>
                <a:gd name="connsiteX904" fmla="*/ 590041 w 3078018"/>
                <a:gd name="connsiteY904" fmla="*/ 222953 h 546866"/>
                <a:gd name="connsiteX905" fmla="*/ 573066 w 3078018"/>
                <a:gd name="connsiteY905" fmla="*/ 221843 h 546866"/>
                <a:gd name="connsiteX906" fmla="*/ 561258 w 3078018"/>
                <a:gd name="connsiteY906" fmla="*/ 216666 h 546866"/>
                <a:gd name="connsiteX907" fmla="*/ 554985 w 3078018"/>
                <a:gd name="connsiteY907" fmla="*/ 206312 h 546866"/>
                <a:gd name="connsiteX908" fmla="*/ 552771 w 3078018"/>
                <a:gd name="connsiteY908" fmla="*/ 188562 h 546866"/>
                <a:gd name="connsiteX909" fmla="*/ 552771 w 3078018"/>
                <a:gd name="connsiteY909" fmla="*/ 88348 h 546866"/>
                <a:gd name="connsiteX910" fmla="*/ 525834 w 3078018"/>
                <a:gd name="connsiteY910" fmla="*/ 88348 h 546866"/>
                <a:gd name="connsiteX911" fmla="*/ 525834 w 3078018"/>
                <a:gd name="connsiteY911" fmla="*/ 65421 h 546866"/>
                <a:gd name="connsiteX912" fmla="*/ 552771 w 3078018"/>
                <a:gd name="connsiteY912" fmla="*/ 65421 h 546866"/>
                <a:gd name="connsiteX913" fmla="*/ 2777448 w 3078018"/>
                <a:gd name="connsiteY913" fmla="*/ 5048 h 546866"/>
                <a:gd name="connsiteX914" fmla="*/ 2803323 w 3078018"/>
                <a:gd name="connsiteY914" fmla="*/ 5048 h 546866"/>
                <a:gd name="connsiteX915" fmla="*/ 2803323 w 3078018"/>
                <a:gd name="connsiteY915" fmla="*/ 222989 h 546866"/>
                <a:gd name="connsiteX916" fmla="*/ 2777448 w 3078018"/>
                <a:gd name="connsiteY916" fmla="*/ 222989 h 546866"/>
                <a:gd name="connsiteX917" fmla="*/ 2777448 w 3078018"/>
                <a:gd name="connsiteY917" fmla="*/ 201898 h 546866"/>
                <a:gd name="connsiteX918" fmla="*/ 2776708 w 3078018"/>
                <a:gd name="connsiteY918" fmla="*/ 201898 h 546866"/>
                <a:gd name="connsiteX919" fmla="*/ 2756747 w 3078018"/>
                <a:gd name="connsiteY919" fmla="*/ 220769 h 546866"/>
                <a:gd name="connsiteX920" fmla="*/ 2726437 w 3078018"/>
                <a:gd name="connsiteY920" fmla="*/ 226319 h 546866"/>
                <a:gd name="connsiteX921" fmla="*/ 2694647 w 3078018"/>
                <a:gd name="connsiteY921" fmla="*/ 219659 h 546866"/>
                <a:gd name="connsiteX922" fmla="*/ 2672099 w 3078018"/>
                <a:gd name="connsiteY922" fmla="*/ 201898 h 546866"/>
                <a:gd name="connsiteX923" fmla="*/ 2658421 w 3078018"/>
                <a:gd name="connsiteY923" fmla="*/ 175626 h 546866"/>
                <a:gd name="connsiteX924" fmla="*/ 2653986 w 3078018"/>
                <a:gd name="connsiteY924" fmla="*/ 143805 h 546866"/>
                <a:gd name="connsiteX925" fmla="*/ 2658421 w 3078018"/>
                <a:gd name="connsiteY925" fmla="*/ 111983 h 546866"/>
                <a:gd name="connsiteX926" fmla="*/ 2671729 w 3078018"/>
                <a:gd name="connsiteY926" fmla="*/ 85712 h 546866"/>
                <a:gd name="connsiteX927" fmla="*/ 2694277 w 3078018"/>
                <a:gd name="connsiteY927" fmla="*/ 68321 h 546866"/>
                <a:gd name="connsiteX928" fmla="*/ 2726067 w 3078018"/>
                <a:gd name="connsiteY928" fmla="*/ 61661 h 546866"/>
                <a:gd name="connsiteX929" fmla="*/ 2739004 w 3078018"/>
                <a:gd name="connsiteY929" fmla="*/ 62771 h 546866"/>
                <a:gd name="connsiteX930" fmla="*/ 2753051 w 3078018"/>
                <a:gd name="connsiteY930" fmla="*/ 66841 h 546866"/>
                <a:gd name="connsiteX931" fmla="*/ 2766358 w 3078018"/>
                <a:gd name="connsiteY931" fmla="*/ 74611 h 546866"/>
                <a:gd name="connsiteX932" fmla="*/ 2776708 w 3078018"/>
                <a:gd name="connsiteY932" fmla="*/ 86452 h 546866"/>
                <a:gd name="connsiteX933" fmla="*/ 2777448 w 3078018"/>
                <a:gd name="connsiteY933" fmla="*/ 86452 h 546866"/>
                <a:gd name="connsiteX934" fmla="*/ 1021151 w 3078018"/>
                <a:gd name="connsiteY934" fmla="*/ 2944 h 546866"/>
                <a:gd name="connsiteX935" fmla="*/ 1029678 w 3078018"/>
                <a:gd name="connsiteY935" fmla="*/ 3314 h 546866"/>
                <a:gd name="connsiteX936" fmla="*/ 1038206 w 3078018"/>
                <a:gd name="connsiteY936" fmla="*/ 5162 h 546866"/>
                <a:gd name="connsiteX937" fmla="*/ 1038206 w 3078018"/>
                <a:gd name="connsiteY937" fmla="*/ 27718 h 546866"/>
                <a:gd name="connsiteX938" fmla="*/ 1030791 w 3078018"/>
                <a:gd name="connsiteY938" fmla="*/ 26239 h 546866"/>
                <a:gd name="connsiteX939" fmla="*/ 1023376 w 3078018"/>
                <a:gd name="connsiteY939" fmla="*/ 25869 h 546866"/>
                <a:gd name="connsiteX940" fmla="*/ 1008545 w 3078018"/>
                <a:gd name="connsiteY940" fmla="*/ 29197 h 546866"/>
                <a:gd name="connsiteX941" fmla="*/ 1003355 w 3078018"/>
                <a:gd name="connsiteY941" fmla="*/ 43248 h 546866"/>
                <a:gd name="connsiteX942" fmla="*/ 1003355 w 3078018"/>
                <a:gd name="connsiteY942" fmla="*/ 65434 h 546866"/>
                <a:gd name="connsiteX943" fmla="*/ 1034128 w 3078018"/>
                <a:gd name="connsiteY943" fmla="*/ 65434 h 546866"/>
                <a:gd name="connsiteX944" fmla="*/ 1034128 w 3078018"/>
                <a:gd name="connsiteY944" fmla="*/ 88359 h 546866"/>
                <a:gd name="connsiteX945" fmla="*/ 1003355 w 3078018"/>
                <a:gd name="connsiteY945" fmla="*/ 88359 h 546866"/>
                <a:gd name="connsiteX946" fmla="*/ 1003355 w 3078018"/>
                <a:gd name="connsiteY946" fmla="*/ 222953 h 546866"/>
                <a:gd name="connsiteX947" fmla="*/ 977402 w 3078018"/>
                <a:gd name="connsiteY947" fmla="*/ 222953 h 546866"/>
                <a:gd name="connsiteX948" fmla="*/ 977402 w 3078018"/>
                <a:gd name="connsiteY948" fmla="*/ 88359 h 546866"/>
                <a:gd name="connsiteX949" fmla="*/ 950707 w 3078018"/>
                <a:gd name="connsiteY949" fmla="*/ 88359 h 546866"/>
                <a:gd name="connsiteX950" fmla="*/ 950707 w 3078018"/>
                <a:gd name="connsiteY950" fmla="*/ 65434 h 546866"/>
                <a:gd name="connsiteX951" fmla="*/ 977402 w 3078018"/>
                <a:gd name="connsiteY951" fmla="*/ 65434 h 546866"/>
                <a:gd name="connsiteX952" fmla="*/ 977402 w 3078018"/>
                <a:gd name="connsiteY952" fmla="*/ 41769 h 546866"/>
                <a:gd name="connsiteX953" fmla="*/ 988525 w 3078018"/>
                <a:gd name="connsiteY953" fmla="*/ 12558 h 546866"/>
                <a:gd name="connsiteX954" fmla="*/ 1021151 w 3078018"/>
                <a:gd name="connsiteY954" fmla="*/ 2944 h 546866"/>
                <a:gd name="connsiteX955" fmla="*/ 1492575 w 3078018"/>
                <a:gd name="connsiteY955" fmla="*/ 0 h 546866"/>
                <a:gd name="connsiteX956" fmla="*/ 1524728 w 3078018"/>
                <a:gd name="connsiteY956" fmla="*/ 4804 h 546866"/>
                <a:gd name="connsiteX957" fmla="*/ 1552077 w 3078018"/>
                <a:gd name="connsiteY957" fmla="*/ 18107 h 546866"/>
                <a:gd name="connsiteX958" fmla="*/ 1571665 w 3078018"/>
                <a:gd name="connsiteY958" fmla="*/ 40279 h 546866"/>
                <a:gd name="connsiteX959" fmla="*/ 1582013 w 3078018"/>
                <a:gd name="connsiteY959" fmla="*/ 70950 h 546866"/>
                <a:gd name="connsiteX960" fmla="*/ 1553186 w 3078018"/>
                <a:gd name="connsiteY960" fmla="*/ 70950 h 546866"/>
                <a:gd name="connsiteX961" fmla="*/ 1531750 w 3078018"/>
                <a:gd name="connsiteY961" fmla="*/ 36214 h 546866"/>
                <a:gd name="connsiteX962" fmla="*/ 1492205 w 3078018"/>
                <a:gd name="connsiteY962" fmla="*/ 24389 h 546866"/>
                <a:gd name="connsiteX963" fmla="*/ 1458943 w 3078018"/>
                <a:gd name="connsiteY963" fmla="*/ 31779 h 546866"/>
                <a:gd name="connsiteX964" fmla="*/ 1436029 w 3078018"/>
                <a:gd name="connsiteY964" fmla="*/ 51365 h 546866"/>
                <a:gd name="connsiteX965" fmla="*/ 1422724 w 3078018"/>
                <a:gd name="connsiteY965" fmla="*/ 79819 h 546866"/>
                <a:gd name="connsiteX966" fmla="*/ 1418289 w 3078018"/>
                <a:gd name="connsiteY966" fmla="*/ 112707 h 546866"/>
                <a:gd name="connsiteX967" fmla="*/ 1422724 w 3078018"/>
                <a:gd name="connsiteY967" fmla="*/ 147812 h 546866"/>
                <a:gd name="connsiteX968" fmla="*/ 1436029 w 3078018"/>
                <a:gd name="connsiteY968" fmla="*/ 176636 h 546866"/>
                <a:gd name="connsiteX969" fmla="*/ 1458943 w 3078018"/>
                <a:gd name="connsiteY969" fmla="*/ 196591 h 546866"/>
                <a:gd name="connsiteX970" fmla="*/ 1492575 w 3078018"/>
                <a:gd name="connsiteY970" fmla="*/ 203612 h 546866"/>
                <a:gd name="connsiteX971" fmla="*/ 1518076 w 3078018"/>
                <a:gd name="connsiteY971" fmla="*/ 199177 h 546866"/>
                <a:gd name="connsiteX972" fmla="*/ 1537294 w 3078018"/>
                <a:gd name="connsiteY972" fmla="*/ 185874 h 546866"/>
                <a:gd name="connsiteX973" fmla="*/ 1549860 w 3078018"/>
                <a:gd name="connsiteY973" fmla="*/ 165919 h 546866"/>
                <a:gd name="connsiteX974" fmla="*/ 1555404 w 3078018"/>
                <a:gd name="connsiteY974" fmla="*/ 140791 h 546866"/>
                <a:gd name="connsiteX975" fmla="*/ 1584231 w 3078018"/>
                <a:gd name="connsiteY975" fmla="*/ 140791 h 546866"/>
                <a:gd name="connsiteX976" fmla="*/ 1555773 w 3078018"/>
                <a:gd name="connsiteY976" fmla="*/ 205090 h 546866"/>
                <a:gd name="connsiteX977" fmla="*/ 1489988 w 3078018"/>
                <a:gd name="connsiteY977" fmla="*/ 228001 h 546866"/>
                <a:gd name="connsiteX978" fmla="*/ 1446008 w 3078018"/>
                <a:gd name="connsiteY978" fmla="*/ 219132 h 546866"/>
                <a:gd name="connsiteX979" fmla="*/ 1414593 w 3078018"/>
                <a:gd name="connsiteY979" fmla="*/ 195112 h 546866"/>
                <a:gd name="connsiteX980" fmla="*/ 1395745 w 3078018"/>
                <a:gd name="connsiteY980" fmla="*/ 159268 h 546866"/>
                <a:gd name="connsiteX981" fmla="*/ 1389462 w 3078018"/>
                <a:gd name="connsiteY981" fmla="*/ 114555 h 546866"/>
                <a:gd name="connsiteX982" fmla="*/ 1396114 w 3078018"/>
                <a:gd name="connsiteY982" fmla="*/ 70211 h 546866"/>
                <a:gd name="connsiteX983" fmla="*/ 1415702 w 3078018"/>
                <a:gd name="connsiteY983" fmla="*/ 33627 h 546866"/>
                <a:gd name="connsiteX984" fmla="*/ 1448225 w 3078018"/>
                <a:gd name="connsiteY984" fmla="*/ 9238 h 546866"/>
                <a:gd name="connsiteX985" fmla="*/ 1492575 w 3078018"/>
                <a:gd name="connsiteY985" fmla="*/ 0 h 546866"/>
                <a:gd name="connsiteX986" fmla="*/ 106086 w 3078018"/>
                <a:gd name="connsiteY986" fmla="*/ 0 h 546866"/>
                <a:gd name="connsiteX987" fmla="*/ 138617 w 3078018"/>
                <a:gd name="connsiteY987" fmla="*/ 4804 h 546866"/>
                <a:gd name="connsiteX988" fmla="*/ 165603 w 3078018"/>
                <a:gd name="connsiteY988" fmla="*/ 18107 h 546866"/>
                <a:gd name="connsiteX989" fmla="*/ 185566 w 3078018"/>
                <a:gd name="connsiteY989" fmla="*/ 40279 h 546866"/>
                <a:gd name="connsiteX990" fmla="*/ 195917 w 3078018"/>
                <a:gd name="connsiteY990" fmla="*/ 70950 h 546866"/>
                <a:gd name="connsiteX991" fmla="*/ 166712 w 3078018"/>
                <a:gd name="connsiteY991" fmla="*/ 70950 h 546866"/>
                <a:gd name="connsiteX992" fmla="*/ 145271 w 3078018"/>
                <a:gd name="connsiteY992" fmla="*/ 36214 h 546866"/>
                <a:gd name="connsiteX993" fmla="*/ 105716 w 3078018"/>
                <a:gd name="connsiteY993" fmla="*/ 24389 h 546866"/>
                <a:gd name="connsiteX994" fmla="*/ 72445 w 3078018"/>
                <a:gd name="connsiteY994" fmla="*/ 31779 h 546866"/>
                <a:gd name="connsiteX995" fmla="*/ 49525 w 3078018"/>
                <a:gd name="connsiteY995" fmla="*/ 51365 h 546866"/>
                <a:gd name="connsiteX996" fmla="*/ 36217 w 3078018"/>
                <a:gd name="connsiteY996" fmla="*/ 79819 h 546866"/>
                <a:gd name="connsiteX997" fmla="*/ 32151 w 3078018"/>
                <a:gd name="connsiteY997" fmla="*/ 112707 h 546866"/>
                <a:gd name="connsiteX998" fmla="*/ 36217 w 3078018"/>
                <a:gd name="connsiteY998" fmla="*/ 147812 h 546866"/>
                <a:gd name="connsiteX999" fmla="*/ 49525 w 3078018"/>
                <a:gd name="connsiteY999" fmla="*/ 176636 h 546866"/>
                <a:gd name="connsiteX1000" fmla="*/ 72445 w 3078018"/>
                <a:gd name="connsiteY1000" fmla="*/ 196591 h 546866"/>
                <a:gd name="connsiteX1001" fmla="*/ 106086 w 3078018"/>
                <a:gd name="connsiteY1001" fmla="*/ 203612 h 546866"/>
                <a:gd name="connsiteX1002" fmla="*/ 131593 w 3078018"/>
                <a:gd name="connsiteY1002" fmla="*/ 199177 h 546866"/>
                <a:gd name="connsiteX1003" fmla="*/ 150816 w 3078018"/>
                <a:gd name="connsiteY1003" fmla="*/ 185874 h 546866"/>
                <a:gd name="connsiteX1004" fmla="*/ 163385 w 3078018"/>
                <a:gd name="connsiteY1004" fmla="*/ 165919 h 546866"/>
                <a:gd name="connsiteX1005" fmla="*/ 168931 w 3078018"/>
                <a:gd name="connsiteY1005" fmla="*/ 140791 h 546866"/>
                <a:gd name="connsiteX1006" fmla="*/ 198135 w 3078018"/>
                <a:gd name="connsiteY1006" fmla="*/ 140791 h 546866"/>
                <a:gd name="connsiteX1007" fmla="*/ 169670 w 3078018"/>
                <a:gd name="connsiteY1007" fmla="*/ 205090 h 546866"/>
                <a:gd name="connsiteX1008" fmla="*/ 103867 w 3078018"/>
                <a:gd name="connsiteY1008" fmla="*/ 228001 h 546866"/>
                <a:gd name="connsiteX1009" fmla="*/ 59506 w 3078018"/>
                <a:gd name="connsiteY1009" fmla="*/ 219132 h 546866"/>
                <a:gd name="connsiteX1010" fmla="*/ 28083 w 3078018"/>
                <a:gd name="connsiteY1010" fmla="*/ 195112 h 546866"/>
                <a:gd name="connsiteX1011" fmla="*/ 9230 w 3078018"/>
                <a:gd name="connsiteY1011" fmla="*/ 159268 h 546866"/>
                <a:gd name="connsiteX1012" fmla="*/ 2946 w 3078018"/>
                <a:gd name="connsiteY1012" fmla="*/ 114555 h 546866"/>
                <a:gd name="connsiteX1013" fmla="*/ 9970 w 3078018"/>
                <a:gd name="connsiteY1013" fmla="*/ 70211 h 546866"/>
                <a:gd name="connsiteX1014" fmla="*/ 29563 w 3078018"/>
                <a:gd name="connsiteY1014" fmla="*/ 33627 h 546866"/>
                <a:gd name="connsiteX1015" fmla="*/ 61724 w 3078018"/>
                <a:gd name="connsiteY1015" fmla="*/ 9238 h 546866"/>
                <a:gd name="connsiteX1016" fmla="*/ 106086 w 3078018"/>
                <a:gd name="connsiteY1016" fmla="*/ 0 h 54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</a:cxnLst>
              <a:rect l="l" t="t" r="r" b="b"/>
              <a:pathLst>
                <a:path w="3078018" h="546866">
                  <a:moveTo>
                    <a:pt x="65393" y="437914"/>
                  </a:moveTo>
                  <a:cubicBezTo>
                    <a:pt x="60221" y="440875"/>
                    <a:pt x="55419" y="443835"/>
                    <a:pt x="50986" y="446796"/>
                  </a:cubicBezTo>
                  <a:cubicBezTo>
                    <a:pt x="46184" y="450127"/>
                    <a:pt x="42120" y="453458"/>
                    <a:pt x="38795" y="457160"/>
                  </a:cubicBezTo>
                  <a:cubicBezTo>
                    <a:pt x="35471" y="461231"/>
                    <a:pt x="32516" y="465302"/>
                    <a:pt x="30669" y="470114"/>
                  </a:cubicBezTo>
                  <a:cubicBezTo>
                    <a:pt x="28452" y="474925"/>
                    <a:pt x="27344" y="480847"/>
                    <a:pt x="27344" y="487139"/>
                  </a:cubicBezTo>
                  <a:cubicBezTo>
                    <a:pt x="27344" y="492691"/>
                    <a:pt x="28822" y="497872"/>
                    <a:pt x="31038" y="502314"/>
                  </a:cubicBezTo>
                  <a:cubicBezTo>
                    <a:pt x="33254" y="506755"/>
                    <a:pt x="36579" y="510826"/>
                    <a:pt x="40273" y="513787"/>
                  </a:cubicBezTo>
                  <a:cubicBezTo>
                    <a:pt x="43967" y="517118"/>
                    <a:pt x="48400" y="519709"/>
                    <a:pt x="53572" y="521560"/>
                  </a:cubicBezTo>
                  <a:cubicBezTo>
                    <a:pt x="58375" y="523410"/>
                    <a:pt x="63546" y="524150"/>
                    <a:pt x="69087" y="524150"/>
                  </a:cubicBezTo>
                  <a:cubicBezTo>
                    <a:pt x="79061" y="524150"/>
                    <a:pt x="87927" y="521930"/>
                    <a:pt x="95685" y="517118"/>
                  </a:cubicBezTo>
                  <a:cubicBezTo>
                    <a:pt x="103442" y="512307"/>
                    <a:pt x="110091" y="506015"/>
                    <a:pt x="115263" y="498242"/>
                  </a:cubicBezTo>
                  <a:close/>
                  <a:moveTo>
                    <a:pt x="2858825" y="404681"/>
                  </a:moveTo>
                  <a:cubicBezTo>
                    <a:pt x="2851811" y="404681"/>
                    <a:pt x="2845904" y="406155"/>
                    <a:pt x="2840367" y="408366"/>
                  </a:cubicBezTo>
                  <a:cubicBezTo>
                    <a:pt x="2835199" y="410577"/>
                    <a:pt x="2830399" y="413894"/>
                    <a:pt x="2826708" y="417948"/>
                  </a:cubicBezTo>
                  <a:cubicBezTo>
                    <a:pt x="2822647" y="422002"/>
                    <a:pt x="2819694" y="426792"/>
                    <a:pt x="2817479" y="431951"/>
                  </a:cubicBezTo>
                  <a:cubicBezTo>
                    <a:pt x="2815264" y="437479"/>
                    <a:pt x="2814156" y="443007"/>
                    <a:pt x="2813418" y="449272"/>
                  </a:cubicBezTo>
                  <a:lnTo>
                    <a:pt x="2903862" y="449272"/>
                  </a:lnTo>
                  <a:cubicBezTo>
                    <a:pt x="2903493" y="443007"/>
                    <a:pt x="2902385" y="437479"/>
                    <a:pt x="2899801" y="431951"/>
                  </a:cubicBezTo>
                  <a:cubicBezTo>
                    <a:pt x="2897586" y="426424"/>
                    <a:pt x="2894264" y="421633"/>
                    <a:pt x="2890572" y="417579"/>
                  </a:cubicBezTo>
                  <a:cubicBezTo>
                    <a:pt x="2886512" y="413894"/>
                    <a:pt x="2881712" y="410577"/>
                    <a:pt x="2876544" y="408366"/>
                  </a:cubicBezTo>
                  <a:cubicBezTo>
                    <a:pt x="2871007" y="406155"/>
                    <a:pt x="2865100" y="404681"/>
                    <a:pt x="2858825" y="404681"/>
                  </a:cubicBezTo>
                  <a:close/>
                  <a:moveTo>
                    <a:pt x="2259847" y="404681"/>
                  </a:moveTo>
                  <a:cubicBezTo>
                    <a:pt x="2253203" y="404681"/>
                    <a:pt x="2247296" y="406155"/>
                    <a:pt x="2241759" y="408366"/>
                  </a:cubicBezTo>
                  <a:cubicBezTo>
                    <a:pt x="2236591" y="410577"/>
                    <a:pt x="2231791" y="413894"/>
                    <a:pt x="2228100" y="417948"/>
                  </a:cubicBezTo>
                  <a:cubicBezTo>
                    <a:pt x="2224039" y="422002"/>
                    <a:pt x="2221086" y="426792"/>
                    <a:pt x="2218871" y="431951"/>
                  </a:cubicBezTo>
                  <a:cubicBezTo>
                    <a:pt x="2216656" y="437479"/>
                    <a:pt x="2215179" y="443007"/>
                    <a:pt x="2214810" y="449272"/>
                  </a:cubicBezTo>
                  <a:lnTo>
                    <a:pt x="2305254" y="449272"/>
                  </a:lnTo>
                  <a:cubicBezTo>
                    <a:pt x="2304884" y="443007"/>
                    <a:pt x="2303408" y="437479"/>
                    <a:pt x="2301193" y="431951"/>
                  </a:cubicBezTo>
                  <a:cubicBezTo>
                    <a:pt x="2298978" y="426424"/>
                    <a:pt x="2295655" y="421633"/>
                    <a:pt x="2291595" y="417579"/>
                  </a:cubicBezTo>
                  <a:cubicBezTo>
                    <a:pt x="2287903" y="413894"/>
                    <a:pt x="2283104" y="410577"/>
                    <a:pt x="2277936" y="408366"/>
                  </a:cubicBezTo>
                  <a:cubicBezTo>
                    <a:pt x="2272399" y="406155"/>
                    <a:pt x="2266492" y="404681"/>
                    <a:pt x="2259847" y="404681"/>
                  </a:cubicBezTo>
                  <a:close/>
                  <a:moveTo>
                    <a:pt x="1535854" y="404681"/>
                  </a:moveTo>
                  <a:cubicBezTo>
                    <a:pt x="1529193" y="404681"/>
                    <a:pt x="1522532" y="406161"/>
                    <a:pt x="1516611" y="408750"/>
                  </a:cubicBezTo>
                  <a:cubicBezTo>
                    <a:pt x="1510690" y="411339"/>
                    <a:pt x="1505509" y="415408"/>
                    <a:pt x="1501069" y="420586"/>
                  </a:cubicBezTo>
                  <a:cubicBezTo>
                    <a:pt x="1496628" y="425394"/>
                    <a:pt x="1492927" y="431682"/>
                    <a:pt x="1490337" y="439080"/>
                  </a:cubicBezTo>
                  <a:cubicBezTo>
                    <a:pt x="1487746" y="446477"/>
                    <a:pt x="1486636" y="454984"/>
                    <a:pt x="1486636" y="464601"/>
                  </a:cubicBezTo>
                  <a:cubicBezTo>
                    <a:pt x="1486636" y="474217"/>
                    <a:pt x="1487746" y="482724"/>
                    <a:pt x="1490337" y="490122"/>
                  </a:cubicBezTo>
                  <a:cubicBezTo>
                    <a:pt x="1492927" y="497519"/>
                    <a:pt x="1496628" y="503807"/>
                    <a:pt x="1501069" y="508616"/>
                  </a:cubicBezTo>
                  <a:cubicBezTo>
                    <a:pt x="1505509" y="513794"/>
                    <a:pt x="1510690" y="517493"/>
                    <a:pt x="1516611" y="520082"/>
                  </a:cubicBezTo>
                  <a:cubicBezTo>
                    <a:pt x="1522532" y="522671"/>
                    <a:pt x="1529193" y="524150"/>
                    <a:pt x="1535854" y="524150"/>
                  </a:cubicBezTo>
                  <a:cubicBezTo>
                    <a:pt x="1542515" y="524150"/>
                    <a:pt x="1548806" y="522671"/>
                    <a:pt x="1554727" y="520082"/>
                  </a:cubicBezTo>
                  <a:cubicBezTo>
                    <a:pt x="1560648" y="517493"/>
                    <a:pt x="1566199" y="513794"/>
                    <a:pt x="1570640" y="508616"/>
                  </a:cubicBezTo>
                  <a:cubicBezTo>
                    <a:pt x="1575081" y="503807"/>
                    <a:pt x="1578411" y="497519"/>
                    <a:pt x="1581002" y="490122"/>
                  </a:cubicBezTo>
                  <a:cubicBezTo>
                    <a:pt x="1583592" y="482724"/>
                    <a:pt x="1585072" y="474217"/>
                    <a:pt x="1585072" y="464601"/>
                  </a:cubicBezTo>
                  <a:cubicBezTo>
                    <a:pt x="1585072" y="454984"/>
                    <a:pt x="1583592" y="446477"/>
                    <a:pt x="1581002" y="439080"/>
                  </a:cubicBezTo>
                  <a:cubicBezTo>
                    <a:pt x="1578411" y="431682"/>
                    <a:pt x="1575081" y="425394"/>
                    <a:pt x="1570640" y="420586"/>
                  </a:cubicBezTo>
                  <a:cubicBezTo>
                    <a:pt x="1566199" y="415408"/>
                    <a:pt x="1560648" y="411339"/>
                    <a:pt x="1554727" y="408750"/>
                  </a:cubicBezTo>
                  <a:cubicBezTo>
                    <a:pt x="1548806" y="406161"/>
                    <a:pt x="1542515" y="404681"/>
                    <a:pt x="1535854" y="404681"/>
                  </a:cubicBezTo>
                  <a:close/>
                  <a:moveTo>
                    <a:pt x="1113926" y="404681"/>
                  </a:moveTo>
                  <a:cubicBezTo>
                    <a:pt x="1107264" y="404681"/>
                    <a:pt x="1100974" y="406161"/>
                    <a:pt x="1094683" y="408750"/>
                  </a:cubicBezTo>
                  <a:cubicBezTo>
                    <a:pt x="1088761" y="411339"/>
                    <a:pt x="1083581" y="415408"/>
                    <a:pt x="1079140" y="420586"/>
                  </a:cubicBezTo>
                  <a:cubicBezTo>
                    <a:pt x="1074699" y="425394"/>
                    <a:pt x="1070999" y="431682"/>
                    <a:pt x="1068408" y="439080"/>
                  </a:cubicBezTo>
                  <a:cubicBezTo>
                    <a:pt x="1066188" y="446477"/>
                    <a:pt x="1064708" y="454984"/>
                    <a:pt x="1064708" y="464601"/>
                  </a:cubicBezTo>
                  <a:cubicBezTo>
                    <a:pt x="1064708" y="474217"/>
                    <a:pt x="1066188" y="482724"/>
                    <a:pt x="1068408" y="490122"/>
                  </a:cubicBezTo>
                  <a:cubicBezTo>
                    <a:pt x="1070999" y="497519"/>
                    <a:pt x="1074699" y="503807"/>
                    <a:pt x="1079140" y="508616"/>
                  </a:cubicBezTo>
                  <a:cubicBezTo>
                    <a:pt x="1083581" y="513794"/>
                    <a:pt x="1088761" y="517493"/>
                    <a:pt x="1094683" y="520082"/>
                  </a:cubicBezTo>
                  <a:cubicBezTo>
                    <a:pt x="1100974" y="522671"/>
                    <a:pt x="1107264" y="524150"/>
                    <a:pt x="1113926" y="524150"/>
                  </a:cubicBezTo>
                  <a:cubicBezTo>
                    <a:pt x="1120587" y="524150"/>
                    <a:pt x="1126878" y="522671"/>
                    <a:pt x="1132799" y="520082"/>
                  </a:cubicBezTo>
                  <a:cubicBezTo>
                    <a:pt x="1139090" y="517493"/>
                    <a:pt x="1144271" y="513794"/>
                    <a:pt x="1148711" y="508616"/>
                  </a:cubicBezTo>
                  <a:cubicBezTo>
                    <a:pt x="1153152" y="503807"/>
                    <a:pt x="1156853" y="497519"/>
                    <a:pt x="1159073" y="490122"/>
                  </a:cubicBezTo>
                  <a:cubicBezTo>
                    <a:pt x="1161663" y="482724"/>
                    <a:pt x="1163144" y="474217"/>
                    <a:pt x="1163144" y="464601"/>
                  </a:cubicBezTo>
                  <a:cubicBezTo>
                    <a:pt x="1163144" y="454984"/>
                    <a:pt x="1161663" y="446477"/>
                    <a:pt x="1159073" y="439080"/>
                  </a:cubicBezTo>
                  <a:cubicBezTo>
                    <a:pt x="1156853" y="431682"/>
                    <a:pt x="1153152" y="425394"/>
                    <a:pt x="1148711" y="420586"/>
                  </a:cubicBezTo>
                  <a:cubicBezTo>
                    <a:pt x="1144271" y="415408"/>
                    <a:pt x="1139090" y="411339"/>
                    <a:pt x="1132799" y="408750"/>
                  </a:cubicBezTo>
                  <a:cubicBezTo>
                    <a:pt x="1126878" y="406161"/>
                    <a:pt x="1120587" y="404681"/>
                    <a:pt x="1113926" y="404681"/>
                  </a:cubicBezTo>
                  <a:close/>
                  <a:moveTo>
                    <a:pt x="782861" y="404681"/>
                  </a:moveTo>
                  <a:cubicBezTo>
                    <a:pt x="776200" y="404681"/>
                    <a:pt x="769909" y="406161"/>
                    <a:pt x="763618" y="408750"/>
                  </a:cubicBezTo>
                  <a:cubicBezTo>
                    <a:pt x="757697" y="411339"/>
                    <a:pt x="752516" y="415408"/>
                    <a:pt x="748076" y="420586"/>
                  </a:cubicBezTo>
                  <a:cubicBezTo>
                    <a:pt x="743635" y="425394"/>
                    <a:pt x="739934" y="431682"/>
                    <a:pt x="737344" y="439080"/>
                  </a:cubicBezTo>
                  <a:cubicBezTo>
                    <a:pt x="735123" y="446477"/>
                    <a:pt x="733643" y="454984"/>
                    <a:pt x="733643" y="464601"/>
                  </a:cubicBezTo>
                  <a:cubicBezTo>
                    <a:pt x="733643" y="474217"/>
                    <a:pt x="735123" y="482724"/>
                    <a:pt x="737344" y="490122"/>
                  </a:cubicBezTo>
                  <a:cubicBezTo>
                    <a:pt x="739934" y="497519"/>
                    <a:pt x="743635" y="503807"/>
                    <a:pt x="748076" y="508616"/>
                  </a:cubicBezTo>
                  <a:cubicBezTo>
                    <a:pt x="752516" y="513794"/>
                    <a:pt x="757697" y="517493"/>
                    <a:pt x="763618" y="520082"/>
                  </a:cubicBezTo>
                  <a:cubicBezTo>
                    <a:pt x="769909" y="522671"/>
                    <a:pt x="776200" y="524150"/>
                    <a:pt x="782861" y="524150"/>
                  </a:cubicBezTo>
                  <a:cubicBezTo>
                    <a:pt x="789522" y="524150"/>
                    <a:pt x="795813" y="522671"/>
                    <a:pt x="802105" y="520082"/>
                  </a:cubicBezTo>
                  <a:cubicBezTo>
                    <a:pt x="808025" y="517493"/>
                    <a:pt x="813206" y="513794"/>
                    <a:pt x="817647" y="508616"/>
                  </a:cubicBezTo>
                  <a:cubicBezTo>
                    <a:pt x="822088" y="503807"/>
                    <a:pt x="825788" y="497519"/>
                    <a:pt x="828009" y="490122"/>
                  </a:cubicBezTo>
                  <a:cubicBezTo>
                    <a:pt x="830599" y="482724"/>
                    <a:pt x="832080" y="474217"/>
                    <a:pt x="832080" y="464601"/>
                  </a:cubicBezTo>
                  <a:cubicBezTo>
                    <a:pt x="832080" y="454984"/>
                    <a:pt x="830599" y="446477"/>
                    <a:pt x="828009" y="439080"/>
                  </a:cubicBezTo>
                  <a:cubicBezTo>
                    <a:pt x="825788" y="431682"/>
                    <a:pt x="822088" y="425394"/>
                    <a:pt x="817647" y="420586"/>
                  </a:cubicBezTo>
                  <a:cubicBezTo>
                    <a:pt x="813206" y="415408"/>
                    <a:pt x="808025" y="411339"/>
                    <a:pt x="802105" y="408750"/>
                  </a:cubicBezTo>
                  <a:cubicBezTo>
                    <a:pt x="795813" y="406161"/>
                    <a:pt x="789522" y="404681"/>
                    <a:pt x="782861" y="404681"/>
                  </a:cubicBezTo>
                  <a:close/>
                  <a:moveTo>
                    <a:pt x="1635973" y="385330"/>
                  </a:moveTo>
                  <a:lnTo>
                    <a:pt x="1661833" y="385330"/>
                  </a:lnTo>
                  <a:lnTo>
                    <a:pt x="1661833" y="492403"/>
                  </a:lnTo>
                  <a:cubicBezTo>
                    <a:pt x="1661833" y="502407"/>
                    <a:pt x="1664788" y="510187"/>
                    <a:pt x="1670329" y="515745"/>
                  </a:cubicBezTo>
                  <a:cubicBezTo>
                    <a:pt x="1676240" y="521302"/>
                    <a:pt x="1683998" y="524266"/>
                    <a:pt x="1693973" y="524266"/>
                  </a:cubicBezTo>
                  <a:cubicBezTo>
                    <a:pt x="1701731" y="524266"/>
                    <a:pt x="1708750" y="523155"/>
                    <a:pt x="1714660" y="520561"/>
                  </a:cubicBezTo>
                  <a:cubicBezTo>
                    <a:pt x="1720202" y="518338"/>
                    <a:pt x="1725004" y="514633"/>
                    <a:pt x="1729068" y="510187"/>
                  </a:cubicBezTo>
                  <a:cubicBezTo>
                    <a:pt x="1732762" y="505741"/>
                    <a:pt x="1735718" y="500554"/>
                    <a:pt x="1737565" y="494626"/>
                  </a:cubicBezTo>
                  <a:cubicBezTo>
                    <a:pt x="1739412" y="488328"/>
                    <a:pt x="1740520" y="482030"/>
                    <a:pt x="1740520" y="474620"/>
                  </a:cubicBezTo>
                  <a:lnTo>
                    <a:pt x="1740520" y="385330"/>
                  </a:lnTo>
                  <a:lnTo>
                    <a:pt x="1766380" y="385330"/>
                  </a:lnTo>
                  <a:lnTo>
                    <a:pt x="1766380" y="543532"/>
                  </a:lnTo>
                  <a:lnTo>
                    <a:pt x="1741998" y="543532"/>
                  </a:lnTo>
                  <a:lnTo>
                    <a:pt x="1741998" y="518338"/>
                  </a:lnTo>
                  <a:lnTo>
                    <a:pt x="1741628" y="518338"/>
                  </a:lnTo>
                  <a:cubicBezTo>
                    <a:pt x="1736087" y="528341"/>
                    <a:pt x="1729068" y="535381"/>
                    <a:pt x="1720571" y="539827"/>
                  </a:cubicBezTo>
                  <a:cubicBezTo>
                    <a:pt x="1712074" y="544643"/>
                    <a:pt x="1701731" y="546866"/>
                    <a:pt x="1690278" y="546866"/>
                  </a:cubicBezTo>
                  <a:cubicBezTo>
                    <a:pt x="1679934" y="546866"/>
                    <a:pt x="1671438" y="545384"/>
                    <a:pt x="1664419" y="542791"/>
                  </a:cubicBezTo>
                  <a:cubicBezTo>
                    <a:pt x="1657400" y="539827"/>
                    <a:pt x="1651858" y="536122"/>
                    <a:pt x="1647425" y="530935"/>
                  </a:cubicBezTo>
                  <a:cubicBezTo>
                    <a:pt x="1643361" y="525748"/>
                    <a:pt x="1640406" y="519820"/>
                    <a:pt x="1638559" y="512781"/>
                  </a:cubicBezTo>
                  <a:cubicBezTo>
                    <a:pt x="1636712" y="505741"/>
                    <a:pt x="1635973" y="497961"/>
                    <a:pt x="1635973" y="489439"/>
                  </a:cubicBezTo>
                  <a:close/>
                  <a:moveTo>
                    <a:pt x="468623" y="385330"/>
                  </a:moveTo>
                  <a:lnTo>
                    <a:pt x="494566" y="385330"/>
                  </a:lnTo>
                  <a:lnTo>
                    <a:pt x="494566" y="492403"/>
                  </a:lnTo>
                  <a:cubicBezTo>
                    <a:pt x="494566" y="502407"/>
                    <a:pt x="497531" y="510187"/>
                    <a:pt x="503090" y="515745"/>
                  </a:cubicBezTo>
                  <a:cubicBezTo>
                    <a:pt x="509020" y="521302"/>
                    <a:pt x="516803" y="524266"/>
                    <a:pt x="526809" y="524266"/>
                  </a:cubicBezTo>
                  <a:cubicBezTo>
                    <a:pt x="534592" y="524266"/>
                    <a:pt x="541634" y="523155"/>
                    <a:pt x="547564" y="520561"/>
                  </a:cubicBezTo>
                  <a:cubicBezTo>
                    <a:pt x="553123" y="518338"/>
                    <a:pt x="557941" y="514633"/>
                    <a:pt x="562018" y="510187"/>
                  </a:cubicBezTo>
                  <a:cubicBezTo>
                    <a:pt x="565724" y="505741"/>
                    <a:pt x="568689" y="500554"/>
                    <a:pt x="570542" y="494626"/>
                  </a:cubicBezTo>
                  <a:cubicBezTo>
                    <a:pt x="572766" y="488328"/>
                    <a:pt x="573507" y="482030"/>
                    <a:pt x="573507" y="474620"/>
                  </a:cubicBezTo>
                  <a:lnTo>
                    <a:pt x="573507" y="385330"/>
                  </a:lnTo>
                  <a:lnTo>
                    <a:pt x="599450" y="385330"/>
                  </a:lnTo>
                  <a:lnTo>
                    <a:pt x="599450" y="543532"/>
                  </a:lnTo>
                  <a:lnTo>
                    <a:pt x="574989" y="543532"/>
                  </a:lnTo>
                  <a:lnTo>
                    <a:pt x="574989" y="518338"/>
                  </a:lnTo>
                  <a:lnTo>
                    <a:pt x="574619" y="518338"/>
                  </a:lnTo>
                  <a:cubicBezTo>
                    <a:pt x="569060" y="528341"/>
                    <a:pt x="562018" y="535381"/>
                    <a:pt x="553494" y="539827"/>
                  </a:cubicBezTo>
                  <a:cubicBezTo>
                    <a:pt x="544970" y="544643"/>
                    <a:pt x="534592" y="546866"/>
                    <a:pt x="523103" y="546866"/>
                  </a:cubicBezTo>
                  <a:cubicBezTo>
                    <a:pt x="512726" y="546866"/>
                    <a:pt x="504202" y="545384"/>
                    <a:pt x="497160" y="542791"/>
                  </a:cubicBezTo>
                  <a:cubicBezTo>
                    <a:pt x="490119" y="539827"/>
                    <a:pt x="484559" y="536122"/>
                    <a:pt x="480483" y="530935"/>
                  </a:cubicBezTo>
                  <a:cubicBezTo>
                    <a:pt x="476035" y="525748"/>
                    <a:pt x="473070" y="519820"/>
                    <a:pt x="471217" y="512781"/>
                  </a:cubicBezTo>
                  <a:cubicBezTo>
                    <a:pt x="469735" y="505741"/>
                    <a:pt x="468623" y="497961"/>
                    <a:pt x="468623" y="489439"/>
                  </a:cubicBezTo>
                  <a:close/>
                  <a:moveTo>
                    <a:pt x="2517690" y="385330"/>
                  </a:moveTo>
                  <a:lnTo>
                    <a:pt x="2543771" y="385330"/>
                  </a:lnTo>
                  <a:lnTo>
                    <a:pt x="2543771" y="543500"/>
                  </a:lnTo>
                  <a:lnTo>
                    <a:pt x="2517690" y="543500"/>
                  </a:lnTo>
                  <a:close/>
                  <a:moveTo>
                    <a:pt x="3006301" y="381965"/>
                  </a:moveTo>
                  <a:cubicBezTo>
                    <a:pt x="3015173" y="381965"/>
                    <a:pt x="3023306" y="382706"/>
                    <a:pt x="3030699" y="384189"/>
                  </a:cubicBezTo>
                  <a:cubicBezTo>
                    <a:pt x="3038463" y="385671"/>
                    <a:pt x="3045117" y="388265"/>
                    <a:pt x="3050662" y="391970"/>
                  </a:cubicBezTo>
                  <a:cubicBezTo>
                    <a:pt x="3056577" y="395676"/>
                    <a:pt x="3061383" y="400864"/>
                    <a:pt x="3064710" y="407164"/>
                  </a:cubicBezTo>
                  <a:cubicBezTo>
                    <a:pt x="3068037" y="413834"/>
                    <a:pt x="3070255" y="421616"/>
                    <a:pt x="3070994" y="431250"/>
                  </a:cubicBezTo>
                  <a:lnTo>
                    <a:pt x="3044747" y="431250"/>
                  </a:lnTo>
                  <a:cubicBezTo>
                    <a:pt x="3044377" y="426062"/>
                    <a:pt x="3043268" y="421986"/>
                    <a:pt x="3041050" y="418651"/>
                  </a:cubicBezTo>
                  <a:cubicBezTo>
                    <a:pt x="3038832" y="415316"/>
                    <a:pt x="3035875" y="412722"/>
                    <a:pt x="3032548" y="410499"/>
                  </a:cubicBezTo>
                  <a:cubicBezTo>
                    <a:pt x="3028851" y="408646"/>
                    <a:pt x="3025154" y="407164"/>
                    <a:pt x="3021088" y="406052"/>
                  </a:cubicBezTo>
                  <a:cubicBezTo>
                    <a:pt x="3016652" y="405311"/>
                    <a:pt x="3012585" y="404570"/>
                    <a:pt x="3008149" y="404570"/>
                  </a:cubicBezTo>
                  <a:cubicBezTo>
                    <a:pt x="3004452" y="404570"/>
                    <a:pt x="3000386" y="404940"/>
                    <a:pt x="2996689" y="405681"/>
                  </a:cubicBezTo>
                  <a:cubicBezTo>
                    <a:pt x="2992623" y="406422"/>
                    <a:pt x="2988926" y="407164"/>
                    <a:pt x="2985599" y="409016"/>
                  </a:cubicBezTo>
                  <a:cubicBezTo>
                    <a:pt x="2982641" y="410499"/>
                    <a:pt x="2979684" y="412352"/>
                    <a:pt x="2977835" y="414945"/>
                  </a:cubicBezTo>
                  <a:cubicBezTo>
                    <a:pt x="2975617" y="417539"/>
                    <a:pt x="2974878" y="420874"/>
                    <a:pt x="2974878" y="424951"/>
                  </a:cubicBezTo>
                  <a:cubicBezTo>
                    <a:pt x="2974878" y="429397"/>
                    <a:pt x="2976357" y="433103"/>
                    <a:pt x="2979314" y="436068"/>
                  </a:cubicBezTo>
                  <a:cubicBezTo>
                    <a:pt x="2982641" y="439032"/>
                    <a:pt x="2986708" y="441626"/>
                    <a:pt x="2991514" y="443479"/>
                  </a:cubicBezTo>
                  <a:cubicBezTo>
                    <a:pt x="2996319" y="445332"/>
                    <a:pt x="3001865" y="446814"/>
                    <a:pt x="3008149" y="448296"/>
                  </a:cubicBezTo>
                  <a:cubicBezTo>
                    <a:pt x="3014064" y="449778"/>
                    <a:pt x="3020348" y="450890"/>
                    <a:pt x="3026263" y="452372"/>
                  </a:cubicBezTo>
                  <a:cubicBezTo>
                    <a:pt x="3032917" y="453855"/>
                    <a:pt x="3039202" y="455707"/>
                    <a:pt x="3045486" y="457560"/>
                  </a:cubicBezTo>
                  <a:cubicBezTo>
                    <a:pt x="3051401" y="459784"/>
                    <a:pt x="3056947" y="462378"/>
                    <a:pt x="3061752" y="465713"/>
                  </a:cubicBezTo>
                  <a:cubicBezTo>
                    <a:pt x="3066558" y="469048"/>
                    <a:pt x="3070625" y="473495"/>
                    <a:pt x="3073582" y="478312"/>
                  </a:cubicBezTo>
                  <a:cubicBezTo>
                    <a:pt x="3076539" y="483500"/>
                    <a:pt x="3078018" y="489799"/>
                    <a:pt x="3078018" y="497211"/>
                  </a:cubicBezTo>
                  <a:cubicBezTo>
                    <a:pt x="3078018" y="506845"/>
                    <a:pt x="3075800" y="514998"/>
                    <a:pt x="3071734" y="521297"/>
                  </a:cubicBezTo>
                  <a:cubicBezTo>
                    <a:pt x="3068037" y="527597"/>
                    <a:pt x="3062861" y="532785"/>
                    <a:pt x="3056207" y="536490"/>
                  </a:cubicBezTo>
                  <a:cubicBezTo>
                    <a:pt x="3049923" y="540196"/>
                    <a:pt x="3042529" y="543161"/>
                    <a:pt x="3034766" y="544643"/>
                  </a:cubicBezTo>
                  <a:cubicBezTo>
                    <a:pt x="3026633" y="546125"/>
                    <a:pt x="3018500" y="546866"/>
                    <a:pt x="3010737" y="546866"/>
                  </a:cubicBezTo>
                  <a:cubicBezTo>
                    <a:pt x="3001865" y="546866"/>
                    <a:pt x="2993732" y="546125"/>
                    <a:pt x="2985599" y="544272"/>
                  </a:cubicBezTo>
                  <a:cubicBezTo>
                    <a:pt x="2977835" y="542419"/>
                    <a:pt x="2970812" y="539455"/>
                    <a:pt x="2964527" y="535008"/>
                  </a:cubicBezTo>
                  <a:cubicBezTo>
                    <a:pt x="2958612" y="530932"/>
                    <a:pt x="2953806" y="525374"/>
                    <a:pt x="2950110" y="518703"/>
                  </a:cubicBezTo>
                  <a:cubicBezTo>
                    <a:pt x="2946413" y="511663"/>
                    <a:pt x="2944195" y="503510"/>
                    <a:pt x="2943825" y="493505"/>
                  </a:cubicBezTo>
                  <a:lnTo>
                    <a:pt x="2969703" y="493505"/>
                  </a:lnTo>
                  <a:cubicBezTo>
                    <a:pt x="2970072" y="499434"/>
                    <a:pt x="2971551" y="504251"/>
                    <a:pt x="2973769" y="508328"/>
                  </a:cubicBezTo>
                  <a:cubicBezTo>
                    <a:pt x="2976357" y="512033"/>
                    <a:pt x="2979314" y="515368"/>
                    <a:pt x="2983381" y="517592"/>
                  </a:cubicBezTo>
                  <a:cubicBezTo>
                    <a:pt x="2987447" y="520186"/>
                    <a:pt x="2991883" y="521668"/>
                    <a:pt x="2996689" y="522780"/>
                  </a:cubicBezTo>
                  <a:cubicBezTo>
                    <a:pt x="3001865" y="523891"/>
                    <a:pt x="3007040" y="524262"/>
                    <a:pt x="3012216" y="524262"/>
                  </a:cubicBezTo>
                  <a:cubicBezTo>
                    <a:pt x="3016282" y="524262"/>
                    <a:pt x="3020718" y="523891"/>
                    <a:pt x="3025154" y="523521"/>
                  </a:cubicBezTo>
                  <a:cubicBezTo>
                    <a:pt x="3029590" y="522780"/>
                    <a:pt x="3033657" y="521668"/>
                    <a:pt x="3037354" y="519815"/>
                  </a:cubicBezTo>
                  <a:cubicBezTo>
                    <a:pt x="3041050" y="518333"/>
                    <a:pt x="3044377" y="516109"/>
                    <a:pt x="3046596" y="512774"/>
                  </a:cubicBezTo>
                  <a:cubicBezTo>
                    <a:pt x="3049183" y="509810"/>
                    <a:pt x="3050292" y="505734"/>
                    <a:pt x="3050292" y="500546"/>
                  </a:cubicBezTo>
                  <a:cubicBezTo>
                    <a:pt x="3050292" y="493876"/>
                    <a:pt x="3047705" y="489058"/>
                    <a:pt x="3042899" y="485353"/>
                  </a:cubicBezTo>
                  <a:cubicBezTo>
                    <a:pt x="3037723" y="482018"/>
                    <a:pt x="3031439" y="479053"/>
                    <a:pt x="3023676" y="477200"/>
                  </a:cubicBezTo>
                  <a:cubicBezTo>
                    <a:pt x="3015912" y="474977"/>
                    <a:pt x="3007779" y="473124"/>
                    <a:pt x="2998907" y="471271"/>
                  </a:cubicBezTo>
                  <a:cubicBezTo>
                    <a:pt x="2990035" y="469418"/>
                    <a:pt x="2981532" y="467195"/>
                    <a:pt x="2974139" y="463860"/>
                  </a:cubicBezTo>
                  <a:cubicBezTo>
                    <a:pt x="2966375" y="460895"/>
                    <a:pt x="2960091" y="456449"/>
                    <a:pt x="2954915" y="450520"/>
                  </a:cubicBezTo>
                  <a:cubicBezTo>
                    <a:pt x="2949740" y="444961"/>
                    <a:pt x="2947152" y="436809"/>
                    <a:pt x="2947152" y="426803"/>
                  </a:cubicBezTo>
                  <a:cubicBezTo>
                    <a:pt x="2947152" y="418651"/>
                    <a:pt x="2949001" y="411981"/>
                    <a:pt x="2952697" y="406422"/>
                  </a:cubicBezTo>
                  <a:cubicBezTo>
                    <a:pt x="2956024" y="400493"/>
                    <a:pt x="2960830" y="396047"/>
                    <a:pt x="2966375" y="392341"/>
                  </a:cubicBezTo>
                  <a:cubicBezTo>
                    <a:pt x="2971921" y="388635"/>
                    <a:pt x="2978205" y="386041"/>
                    <a:pt x="2985229" y="384559"/>
                  </a:cubicBezTo>
                  <a:cubicBezTo>
                    <a:pt x="2992253" y="382706"/>
                    <a:pt x="2999277" y="381965"/>
                    <a:pt x="3006301" y="381965"/>
                  </a:cubicBezTo>
                  <a:close/>
                  <a:moveTo>
                    <a:pt x="2860354" y="381965"/>
                  </a:moveTo>
                  <a:cubicBezTo>
                    <a:pt x="2874397" y="381965"/>
                    <a:pt x="2885853" y="384559"/>
                    <a:pt x="2895092" y="390488"/>
                  </a:cubicBezTo>
                  <a:cubicBezTo>
                    <a:pt x="2904331" y="396417"/>
                    <a:pt x="2911722" y="403828"/>
                    <a:pt x="2917265" y="412722"/>
                  </a:cubicBezTo>
                  <a:cubicBezTo>
                    <a:pt x="2922808" y="421616"/>
                    <a:pt x="2926873" y="431250"/>
                    <a:pt x="2929090" y="441997"/>
                  </a:cubicBezTo>
                  <a:cubicBezTo>
                    <a:pt x="2930938" y="452743"/>
                    <a:pt x="2932047" y="462748"/>
                    <a:pt x="2931677" y="472383"/>
                  </a:cubicBezTo>
                  <a:lnTo>
                    <a:pt x="2813422" y="472383"/>
                  </a:lnTo>
                  <a:cubicBezTo>
                    <a:pt x="2813422" y="479053"/>
                    <a:pt x="2814161" y="485723"/>
                    <a:pt x="2816008" y="492023"/>
                  </a:cubicBezTo>
                  <a:cubicBezTo>
                    <a:pt x="2817856" y="498322"/>
                    <a:pt x="2820812" y="503881"/>
                    <a:pt x="2824878" y="508698"/>
                  </a:cubicBezTo>
                  <a:cubicBezTo>
                    <a:pt x="2828942" y="513145"/>
                    <a:pt x="2834116" y="517221"/>
                    <a:pt x="2840399" y="519815"/>
                  </a:cubicBezTo>
                  <a:cubicBezTo>
                    <a:pt x="2846681" y="522780"/>
                    <a:pt x="2854072" y="524262"/>
                    <a:pt x="2862572" y="524262"/>
                  </a:cubicBezTo>
                  <a:cubicBezTo>
                    <a:pt x="2873658" y="524262"/>
                    <a:pt x="2882527" y="521668"/>
                    <a:pt x="2889549" y="516480"/>
                  </a:cubicBezTo>
                  <a:cubicBezTo>
                    <a:pt x="2896570" y="511663"/>
                    <a:pt x="2901374" y="503881"/>
                    <a:pt x="2903592" y="493505"/>
                  </a:cubicBezTo>
                  <a:lnTo>
                    <a:pt x="2929090" y="493505"/>
                  </a:lnTo>
                  <a:cubicBezTo>
                    <a:pt x="2925764" y="511292"/>
                    <a:pt x="2918004" y="524633"/>
                    <a:pt x="2906178" y="533526"/>
                  </a:cubicBezTo>
                  <a:cubicBezTo>
                    <a:pt x="2894353" y="542420"/>
                    <a:pt x="2879571" y="546866"/>
                    <a:pt x="2861832" y="546866"/>
                  </a:cubicBezTo>
                  <a:cubicBezTo>
                    <a:pt x="2849268" y="546866"/>
                    <a:pt x="2838181" y="545013"/>
                    <a:pt x="2828942" y="540937"/>
                  </a:cubicBezTo>
                  <a:cubicBezTo>
                    <a:pt x="2819704" y="536861"/>
                    <a:pt x="2811943" y="530932"/>
                    <a:pt x="2805661" y="523521"/>
                  </a:cubicBezTo>
                  <a:cubicBezTo>
                    <a:pt x="2799379" y="516480"/>
                    <a:pt x="2794575" y="507587"/>
                    <a:pt x="2791618" y="497211"/>
                  </a:cubicBezTo>
                  <a:cubicBezTo>
                    <a:pt x="2788292" y="487205"/>
                    <a:pt x="2786445" y="476089"/>
                    <a:pt x="2786075" y="463860"/>
                  </a:cubicBezTo>
                  <a:cubicBezTo>
                    <a:pt x="2786075" y="452002"/>
                    <a:pt x="2787923" y="440885"/>
                    <a:pt x="2791618" y="430880"/>
                  </a:cubicBezTo>
                  <a:cubicBezTo>
                    <a:pt x="2795314" y="420875"/>
                    <a:pt x="2800487" y="412351"/>
                    <a:pt x="2807139" y="404940"/>
                  </a:cubicBezTo>
                  <a:cubicBezTo>
                    <a:pt x="2813791" y="397529"/>
                    <a:pt x="2821552" y="391971"/>
                    <a:pt x="2830421" y="387894"/>
                  </a:cubicBezTo>
                  <a:cubicBezTo>
                    <a:pt x="2839660" y="383818"/>
                    <a:pt x="2849268" y="381965"/>
                    <a:pt x="2860354" y="381965"/>
                  </a:cubicBezTo>
                  <a:close/>
                  <a:moveTo>
                    <a:pt x="2642902" y="381965"/>
                  </a:moveTo>
                  <a:cubicBezTo>
                    <a:pt x="2652145" y="381965"/>
                    <a:pt x="2660279" y="382706"/>
                    <a:pt x="2668043" y="384930"/>
                  </a:cubicBezTo>
                  <a:cubicBezTo>
                    <a:pt x="2676176" y="387153"/>
                    <a:pt x="2682831" y="390488"/>
                    <a:pt x="2689116" y="394935"/>
                  </a:cubicBezTo>
                  <a:cubicBezTo>
                    <a:pt x="2695031" y="399382"/>
                    <a:pt x="2699837" y="404940"/>
                    <a:pt x="2703904" y="411981"/>
                  </a:cubicBezTo>
                  <a:cubicBezTo>
                    <a:pt x="2707601" y="418651"/>
                    <a:pt x="2710189" y="426803"/>
                    <a:pt x="2710929" y="436068"/>
                  </a:cubicBezTo>
                  <a:lnTo>
                    <a:pt x="2684310" y="436068"/>
                  </a:lnTo>
                  <a:cubicBezTo>
                    <a:pt x="2682091" y="426062"/>
                    <a:pt x="2678025" y="418651"/>
                    <a:pt x="2671370" y="413093"/>
                  </a:cubicBezTo>
                  <a:cubicBezTo>
                    <a:pt x="2665085" y="407534"/>
                    <a:pt x="2656212" y="404570"/>
                    <a:pt x="2645121" y="404570"/>
                  </a:cubicBezTo>
                  <a:cubicBezTo>
                    <a:pt x="2635878" y="404570"/>
                    <a:pt x="2628114" y="406422"/>
                    <a:pt x="2621829" y="409758"/>
                  </a:cubicBezTo>
                  <a:cubicBezTo>
                    <a:pt x="2615544" y="413463"/>
                    <a:pt x="2610368" y="417910"/>
                    <a:pt x="2606671" y="423839"/>
                  </a:cubicBezTo>
                  <a:cubicBezTo>
                    <a:pt x="2602974" y="429397"/>
                    <a:pt x="2600016" y="436068"/>
                    <a:pt x="2598537" y="443479"/>
                  </a:cubicBezTo>
                  <a:cubicBezTo>
                    <a:pt x="2597058" y="450890"/>
                    <a:pt x="2595949" y="458672"/>
                    <a:pt x="2595949" y="466454"/>
                  </a:cubicBezTo>
                  <a:cubicBezTo>
                    <a:pt x="2595949" y="473865"/>
                    <a:pt x="2597058" y="480906"/>
                    <a:pt x="2598537" y="487947"/>
                  </a:cubicBezTo>
                  <a:cubicBezTo>
                    <a:pt x="2600386" y="494987"/>
                    <a:pt x="2602974" y="500916"/>
                    <a:pt x="2606671" y="506475"/>
                  </a:cubicBezTo>
                  <a:cubicBezTo>
                    <a:pt x="2610368" y="511663"/>
                    <a:pt x="2615174" y="516109"/>
                    <a:pt x="2621090" y="519445"/>
                  </a:cubicBezTo>
                  <a:cubicBezTo>
                    <a:pt x="2627005" y="522780"/>
                    <a:pt x="2634029" y="524262"/>
                    <a:pt x="2642163" y="524262"/>
                  </a:cubicBezTo>
                  <a:cubicBezTo>
                    <a:pt x="2655103" y="524262"/>
                    <a:pt x="2665085" y="520927"/>
                    <a:pt x="2672109" y="514257"/>
                  </a:cubicBezTo>
                  <a:cubicBezTo>
                    <a:pt x="2679503" y="507586"/>
                    <a:pt x="2683940" y="497952"/>
                    <a:pt x="2685419" y="485723"/>
                  </a:cubicBezTo>
                  <a:lnTo>
                    <a:pt x="2712038" y="485723"/>
                  </a:lnTo>
                  <a:cubicBezTo>
                    <a:pt x="2709080" y="505363"/>
                    <a:pt x="2701686" y="520556"/>
                    <a:pt x="2690225" y="530932"/>
                  </a:cubicBezTo>
                  <a:cubicBezTo>
                    <a:pt x="2678394" y="541678"/>
                    <a:pt x="2662497" y="546866"/>
                    <a:pt x="2642533" y="546866"/>
                  </a:cubicBezTo>
                  <a:cubicBezTo>
                    <a:pt x="2630332" y="546866"/>
                    <a:pt x="2619980" y="545013"/>
                    <a:pt x="2610738" y="540937"/>
                  </a:cubicBezTo>
                  <a:cubicBezTo>
                    <a:pt x="2601495" y="537232"/>
                    <a:pt x="2593731" y="531673"/>
                    <a:pt x="2587446" y="524632"/>
                  </a:cubicBezTo>
                  <a:cubicBezTo>
                    <a:pt x="2581161" y="517592"/>
                    <a:pt x="2576355" y="509069"/>
                    <a:pt x="2573397" y="499063"/>
                  </a:cubicBezTo>
                  <a:cubicBezTo>
                    <a:pt x="2570070" y="489058"/>
                    <a:pt x="2568591" y="478312"/>
                    <a:pt x="2568591" y="466454"/>
                  </a:cubicBezTo>
                  <a:cubicBezTo>
                    <a:pt x="2568591" y="454596"/>
                    <a:pt x="2570070" y="443479"/>
                    <a:pt x="2573027" y="433474"/>
                  </a:cubicBezTo>
                  <a:cubicBezTo>
                    <a:pt x="2576355" y="423098"/>
                    <a:pt x="2580791" y="414204"/>
                    <a:pt x="2587076" y="406422"/>
                  </a:cubicBezTo>
                  <a:cubicBezTo>
                    <a:pt x="2593361" y="398641"/>
                    <a:pt x="2601125" y="392712"/>
                    <a:pt x="2610368" y="388265"/>
                  </a:cubicBezTo>
                  <a:cubicBezTo>
                    <a:pt x="2619611" y="383818"/>
                    <a:pt x="2630702" y="381965"/>
                    <a:pt x="2642902" y="381965"/>
                  </a:cubicBezTo>
                  <a:close/>
                  <a:moveTo>
                    <a:pt x="2261376" y="381965"/>
                  </a:moveTo>
                  <a:cubicBezTo>
                    <a:pt x="2275419" y="381965"/>
                    <a:pt x="2287245" y="384559"/>
                    <a:pt x="2296483" y="390488"/>
                  </a:cubicBezTo>
                  <a:cubicBezTo>
                    <a:pt x="2305722" y="396417"/>
                    <a:pt x="2313113" y="403828"/>
                    <a:pt x="2318656" y="412722"/>
                  </a:cubicBezTo>
                  <a:cubicBezTo>
                    <a:pt x="2324199" y="421616"/>
                    <a:pt x="2328264" y="431250"/>
                    <a:pt x="2330112" y="441997"/>
                  </a:cubicBezTo>
                  <a:cubicBezTo>
                    <a:pt x="2332329" y="452743"/>
                    <a:pt x="2333438" y="462748"/>
                    <a:pt x="2332699" y="472383"/>
                  </a:cubicBezTo>
                  <a:lnTo>
                    <a:pt x="2214813" y="472383"/>
                  </a:lnTo>
                  <a:cubicBezTo>
                    <a:pt x="2214813" y="479053"/>
                    <a:pt x="2215553" y="485723"/>
                    <a:pt x="2217400" y="492023"/>
                  </a:cubicBezTo>
                  <a:cubicBezTo>
                    <a:pt x="2219248" y="498322"/>
                    <a:pt x="2222204" y="503881"/>
                    <a:pt x="2226269" y="508698"/>
                  </a:cubicBezTo>
                  <a:cubicBezTo>
                    <a:pt x="2230334" y="513145"/>
                    <a:pt x="2235508" y="517221"/>
                    <a:pt x="2241790" y="519815"/>
                  </a:cubicBezTo>
                  <a:cubicBezTo>
                    <a:pt x="2248073" y="522780"/>
                    <a:pt x="2255464" y="524262"/>
                    <a:pt x="2263963" y="524262"/>
                  </a:cubicBezTo>
                  <a:cubicBezTo>
                    <a:pt x="2275050" y="524262"/>
                    <a:pt x="2283919" y="521668"/>
                    <a:pt x="2290940" y="516480"/>
                  </a:cubicBezTo>
                  <a:cubicBezTo>
                    <a:pt x="2297961" y="511663"/>
                    <a:pt x="2302396" y="503881"/>
                    <a:pt x="2304983" y="493505"/>
                  </a:cubicBezTo>
                  <a:lnTo>
                    <a:pt x="2330482" y="493505"/>
                  </a:lnTo>
                  <a:cubicBezTo>
                    <a:pt x="2326786" y="511292"/>
                    <a:pt x="2319395" y="524633"/>
                    <a:pt x="2307570" y="533526"/>
                  </a:cubicBezTo>
                  <a:cubicBezTo>
                    <a:pt x="2295744" y="542420"/>
                    <a:pt x="2280962" y="546866"/>
                    <a:pt x="2262854" y="546866"/>
                  </a:cubicBezTo>
                  <a:cubicBezTo>
                    <a:pt x="2250290" y="546866"/>
                    <a:pt x="2239573" y="545013"/>
                    <a:pt x="2230334" y="540937"/>
                  </a:cubicBezTo>
                  <a:cubicBezTo>
                    <a:pt x="2221096" y="536861"/>
                    <a:pt x="2213335" y="530932"/>
                    <a:pt x="2207053" y="523521"/>
                  </a:cubicBezTo>
                  <a:cubicBezTo>
                    <a:pt x="2200771" y="516480"/>
                    <a:pt x="2195967" y="507587"/>
                    <a:pt x="2192640" y="497211"/>
                  </a:cubicBezTo>
                  <a:cubicBezTo>
                    <a:pt x="2189684" y="487205"/>
                    <a:pt x="2187837" y="476089"/>
                    <a:pt x="2187467" y="463860"/>
                  </a:cubicBezTo>
                  <a:cubicBezTo>
                    <a:pt x="2187467" y="452002"/>
                    <a:pt x="2189315" y="440885"/>
                    <a:pt x="2193010" y="430880"/>
                  </a:cubicBezTo>
                  <a:cubicBezTo>
                    <a:pt x="2196706" y="420875"/>
                    <a:pt x="2201879" y="412351"/>
                    <a:pt x="2208162" y="404940"/>
                  </a:cubicBezTo>
                  <a:cubicBezTo>
                    <a:pt x="2214813" y="397529"/>
                    <a:pt x="2222574" y="391971"/>
                    <a:pt x="2231813" y="387894"/>
                  </a:cubicBezTo>
                  <a:cubicBezTo>
                    <a:pt x="2240682" y="383818"/>
                    <a:pt x="2250659" y="381965"/>
                    <a:pt x="2261376" y="381965"/>
                  </a:cubicBezTo>
                  <a:close/>
                  <a:moveTo>
                    <a:pt x="1851598" y="381965"/>
                  </a:moveTo>
                  <a:cubicBezTo>
                    <a:pt x="1860467" y="381965"/>
                    <a:pt x="1868597" y="382706"/>
                    <a:pt x="1876357" y="384189"/>
                  </a:cubicBezTo>
                  <a:cubicBezTo>
                    <a:pt x="1883748" y="385671"/>
                    <a:pt x="1890399" y="388265"/>
                    <a:pt x="1896312" y="391970"/>
                  </a:cubicBezTo>
                  <a:cubicBezTo>
                    <a:pt x="1901855" y="395676"/>
                    <a:pt x="1906659" y="400864"/>
                    <a:pt x="1909985" y="407164"/>
                  </a:cubicBezTo>
                  <a:cubicBezTo>
                    <a:pt x="1913680" y="413834"/>
                    <a:pt x="1915528" y="421616"/>
                    <a:pt x="1916267" y="431250"/>
                  </a:cubicBezTo>
                  <a:lnTo>
                    <a:pt x="1890399" y="431250"/>
                  </a:lnTo>
                  <a:cubicBezTo>
                    <a:pt x="1890030" y="426062"/>
                    <a:pt x="1888551" y="421986"/>
                    <a:pt x="1886334" y="418651"/>
                  </a:cubicBezTo>
                  <a:cubicBezTo>
                    <a:pt x="1884117" y="415316"/>
                    <a:pt x="1881161" y="412722"/>
                    <a:pt x="1877835" y="410499"/>
                  </a:cubicBezTo>
                  <a:cubicBezTo>
                    <a:pt x="1874509" y="408646"/>
                    <a:pt x="1870444" y="407164"/>
                    <a:pt x="1866379" y="406052"/>
                  </a:cubicBezTo>
                  <a:cubicBezTo>
                    <a:pt x="1862314" y="405311"/>
                    <a:pt x="1857880" y="404570"/>
                    <a:pt x="1853815" y="404570"/>
                  </a:cubicBezTo>
                  <a:cubicBezTo>
                    <a:pt x="1849750" y="404570"/>
                    <a:pt x="1846055" y="404940"/>
                    <a:pt x="1841990" y="405681"/>
                  </a:cubicBezTo>
                  <a:cubicBezTo>
                    <a:pt x="1837925" y="406422"/>
                    <a:pt x="1834230" y="407164"/>
                    <a:pt x="1831273" y="409016"/>
                  </a:cubicBezTo>
                  <a:cubicBezTo>
                    <a:pt x="1827948" y="410499"/>
                    <a:pt x="1825361" y="412352"/>
                    <a:pt x="1823144" y="414945"/>
                  </a:cubicBezTo>
                  <a:cubicBezTo>
                    <a:pt x="1821296" y="417539"/>
                    <a:pt x="1820187" y="420874"/>
                    <a:pt x="1820187" y="424951"/>
                  </a:cubicBezTo>
                  <a:cubicBezTo>
                    <a:pt x="1820187" y="429397"/>
                    <a:pt x="1821665" y="433103"/>
                    <a:pt x="1824991" y="436068"/>
                  </a:cubicBezTo>
                  <a:cubicBezTo>
                    <a:pt x="1827948" y="439032"/>
                    <a:pt x="1832013" y="441626"/>
                    <a:pt x="1836816" y="443479"/>
                  </a:cubicBezTo>
                  <a:cubicBezTo>
                    <a:pt x="1841990" y="445332"/>
                    <a:pt x="1847163" y="446814"/>
                    <a:pt x="1853446" y="448296"/>
                  </a:cubicBezTo>
                  <a:cubicBezTo>
                    <a:pt x="1859358" y="449778"/>
                    <a:pt x="1865640" y="450890"/>
                    <a:pt x="1871553" y="452372"/>
                  </a:cubicBezTo>
                  <a:cubicBezTo>
                    <a:pt x="1878204" y="453855"/>
                    <a:pt x="1884487" y="455707"/>
                    <a:pt x="1890769" y="457560"/>
                  </a:cubicBezTo>
                  <a:cubicBezTo>
                    <a:pt x="1897051" y="459784"/>
                    <a:pt x="1902594" y="462378"/>
                    <a:pt x="1907028" y="465713"/>
                  </a:cubicBezTo>
                  <a:cubicBezTo>
                    <a:pt x="1911832" y="469048"/>
                    <a:pt x="1915897" y="473495"/>
                    <a:pt x="1918853" y="478312"/>
                  </a:cubicBezTo>
                  <a:cubicBezTo>
                    <a:pt x="1921810" y="483500"/>
                    <a:pt x="1923288" y="489799"/>
                    <a:pt x="1923288" y="497211"/>
                  </a:cubicBezTo>
                  <a:cubicBezTo>
                    <a:pt x="1923288" y="506845"/>
                    <a:pt x="1921071" y="514998"/>
                    <a:pt x="1917375" y="521297"/>
                  </a:cubicBezTo>
                  <a:cubicBezTo>
                    <a:pt x="1913310" y="527597"/>
                    <a:pt x="1908137" y="532785"/>
                    <a:pt x="1901855" y="536490"/>
                  </a:cubicBezTo>
                  <a:cubicBezTo>
                    <a:pt x="1895203" y="540196"/>
                    <a:pt x="1888182" y="543161"/>
                    <a:pt x="1880052" y="544643"/>
                  </a:cubicBezTo>
                  <a:cubicBezTo>
                    <a:pt x="1871922" y="546125"/>
                    <a:pt x="1864162" y="546866"/>
                    <a:pt x="1856032" y="546866"/>
                  </a:cubicBezTo>
                  <a:cubicBezTo>
                    <a:pt x="1847533" y="546866"/>
                    <a:pt x="1839034" y="546125"/>
                    <a:pt x="1831273" y="544272"/>
                  </a:cubicBezTo>
                  <a:cubicBezTo>
                    <a:pt x="1823144" y="542419"/>
                    <a:pt x="1816122" y="539455"/>
                    <a:pt x="1810210" y="535008"/>
                  </a:cubicBezTo>
                  <a:cubicBezTo>
                    <a:pt x="1803928" y="530932"/>
                    <a:pt x="1799124" y="525374"/>
                    <a:pt x="1795428" y="518703"/>
                  </a:cubicBezTo>
                  <a:cubicBezTo>
                    <a:pt x="1791733" y="511663"/>
                    <a:pt x="1789885" y="503510"/>
                    <a:pt x="1789516" y="493505"/>
                  </a:cubicBezTo>
                  <a:lnTo>
                    <a:pt x="1815383" y="493505"/>
                  </a:lnTo>
                  <a:cubicBezTo>
                    <a:pt x="1815383" y="499434"/>
                    <a:pt x="1816862" y="504251"/>
                    <a:pt x="1819079" y="508328"/>
                  </a:cubicBezTo>
                  <a:cubicBezTo>
                    <a:pt x="1821665" y="512033"/>
                    <a:pt x="1824991" y="515368"/>
                    <a:pt x="1828687" y="517592"/>
                  </a:cubicBezTo>
                  <a:cubicBezTo>
                    <a:pt x="1832752" y="520186"/>
                    <a:pt x="1837186" y="521668"/>
                    <a:pt x="1842360" y="522780"/>
                  </a:cubicBezTo>
                  <a:cubicBezTo>
                    <a:pt x="1847163" y="523891"/>
                    <a:pt x="1852337" y="524262"/>
                    <a:pt x="1857510" y="524262"/>
                  </a:cubicBezTo>
                  <a:cubicBezTo>
                    <a:pt x="1861575" y="524262"/>
                    <a:pt x="1866010" y="523891"/>
                    <a:pt x="1870444" y="523521"/>
                  </a:cubicBezTo>
                  <a:cubicBezTo>
                    <a:pt x="1874879" y="522780"/>
                    <a:pt x="1878944" y="521668"/>
                    <a:pt x="1882639" y="519815"/>
                  </a:cubicBezTo>
                  <a:cubicBezTo>
                    <a:pt x="1886704" y="518333"/>
                    <a:pt x="1889660" y="516109"/>
                    <a:pt x="1892247" y="512774"/>
                  </a:cubicBezTo>
                  <a:cubicBezTo>
                    <a:pt x="1894464" y="509810"/>
                    <a:pt x="1895942" y="505734"/>
                    <a:pt x="1895942" y="500546"/>
                  </a:cubicBezTo>
                  <a:cubicBezTo>
                    <a:pt x="1895942" y="493876"/>
                    <a:pt x="1893355" y="489058"/>
                    <a:pt x="1888182" y="485353"/>
                  </a:cubicBezTo>
                  <a:cubicBezTo>
                    <a:pt x="1883008" y="482018"/>
                    <a:pt x="1876726" y="479053"/>
                    <a:pt x="1868966" y="477200"/>
                  </a:cubicBezTo>
                  <a:cubicBezTo>
                    <a:pt x="1861575" y="474977"/>
                    <a:pt x="1853076" y="473124"/>
                    <a:pt x="1844207" y="471271"/>
                  </a:cubicBezTo>
                  <a:cubicBezTo>
                    <a:pt x="1835338" y="469418"/>
                    <a:pt x="1826839" y="467195"/>
                    <a:pt x="1819448" y="463860"/>
                  </a:cubicBezTo>
                  <a:cubicBezTo>
                    <a:pt x="1811688" y="460895"/>
                    <a:pt x="1805406" y="456449"/>
                    <a:pt x="1800232" y="450520"/>
                  </a:cubicBezTo>
                  <a:cubicBezTo>
                    <a:pt x="1795428" y="444961"/>
                    <a:pt x="1792842" y="436809"/>
                    <a:pt x="1792842" y="426803"/>
                  </a:cubicBezTo>
                  <a:cubicBezTo>
                    <a:pt x="1792842" y="418651"/>
                    <a:pt x="1794320" y="411981"/>
                    <a:pt x="1798015" y="406422"/>
                  </a:cubicBezTo>
                  <a:cubicBezTo>
                    <a:pt x="1801711" y="400493"/>
                    <a:pt x="1806145" y="396047"/>
                    <a:pt x="1811688" y="392341"/>
                  </a:cubicBezTo>
                  <a:cubicBezTo>
                    <a:pt x="1817231" y="388635"/>
                    <a:pt x="1823513" y="386041"/>
                    <a:pt x="1830534" y="384559"/>
                  </a:cubicBezTo>
                  <a:cubicBezTo>
                    <a:pt x="1837556" y="382706"/>
                    <a:pt x="1844577" y="381965"/>
                    <a:pt x="1851598" y="381965"/>
                  </a:cubicBezTo>
                  <a:close/>
                  <a:moveTo>
                    <a:pt x="1535854" y="381965"/>
                  </a:moveTo>
                  <a:cubicBezTo>
                    <a:pt x="1548430" y="381965"/>
                    <a:pt x="1559526" y="383818"/>
                    <a:pt x="1568772" y="388265"/>
                  </a:cubicBezTo>
                  <a:cubicBezTo>
                    <a:pt x="1578389" y="392341"/>
                    <a:pt x="1586156" y="398270"/>
                    <a:pt x="1592813" y="405682"/>
                  </a:cubicBezTo>
                  <a:cubicBezTo>
                    <a:pt x="1599471" y="413093"/>
                    <a:pt x="1604279" y="421986"/>
                    <a:pt x="1607608" y="431991"/>
                  </a:cubicBezTo>
                  <a:cubicBezTo>
                    <a:pt x="1610567" y="442367"/>
                    <a:pt x="1612416" y="453114"/>
                    <a:pt x="1612416" y="464601"/>
                  </a:cubicBezTo>
                  <a:cubicBezTo>
                    <a:pt x="1612416" y="476089"/>
                    <a:pt x="1610567" y="487205"/>
                    <a:pt x="1607608" y="497211"/>
                  </a:cubicBezTo>
                  <a:cubicBezTo>
                    <a:pt x="1604279" y="507216"/>
                    <a:pt x="1599471" y="515739"/>
                    <a:pt x="1592813" y="523150"/>
                  </a:cubicBezTo>
                  <a:cubicBezTo>
                    <a:pt x="1586156" y="530561"/>
                    <a:pt x="1578389" y="536490"/>
                    <a:pt x="1568772" y="540567"/>
                  </a:cubicBezTo>
                  <a:cubicBezTo>
                    <a:pt x="1559526" y="544643"/>
                    <a:pt x="1548430" y="546866"/>
                    <a:pt x="1535854" y="546866"/>
                  </a:cubicBezTo>
                  <a:cubicBezTo>
                    <a:pt x="1523279" y="546866"/>
                    <a:pt x="1512183" y="544643"/>
                    <a:pt x="1502937" y="540567"/>
                  </a:cubicBezTo>
                  <a:cubicBezTo>
                    <a:pt x="1493320" y="536490"/>
                    <a:pt x="1485183" y="530561"/>
                    <a:pt x="1478526" y="523150"/>
                  </a:cubicBezTo>
                  <a:cubicBezTo>
                    <a:pt x="1472238" y="515739"/>
                    <a:pt x="1467430" y="507216"/>
                    <a:pt x="1464101" y="497211"/>
                  </a:cubicBezTo>
                  <a:cubicBezTo>
                    <a:pt x="1460772" y="487205"/>
                    <a:pt x="1459293" y="476089"/>
                    <a:pt x="1459293" y="464601"/>
                  </a:cubicBezTo>
                  <a:cubicBezTo>
                    <a:pt x="1459293" y="453114"/>
                    <a:pt x="1460772" y="442367"/>
                    <a:pt x="1464101" y="431991"/>
                  </a:cubicBezTo>
                  <a:cubicBezTo>
                    <a:pt x="1467430" y="421986"/>
                    <a:pt x="1472238" y="413093"/>
                    <a:pt x="1478526" y="405682"/>
                  </a:cubicBezTo>
                  <a:cubicBezTo>
                    <a:pt x="1485183" y="398270"/>
                    <a:pt x="1493320" y="392341"/>
                    <a:pt x="1502937" y="388265"/>
                  </a:cubicBezTo>
                  <a:cubicBezTo>
                    <a:pt x="1512183" y="383818"/>
                    <a:pt x="1523279" y="381965"/>
                    <a:pt x="1535854" y="381965"/>
                  </a:cubicBezTo>
                  <a:close/>
                  <a:moveTo>
                    <a:pt x="1290174" y="381965"/>
                  </a:moveTo>
                  <a:cubicBezTo>
                    <a:pt x="1300146" y="381965"/>
                    <a:pt x="1309009" y="383818"/>
                    <a:pt x="1316765" y="387893"/>
                  </a:cubicBezTo>
                  <a:cubicBezTo>
                    <a:pt x="1324521" y="391969"/>
                    <a:pt x="1330430" y="399008"/>
                    <a:pt x="1333384" y="408641"/>
                  </a:cubicBezTo>
                  <a:cubicBezTo>
                    <a:pt x="1338924" y="400120"/>
                    <a:pt x="1345572" y="393451"/>
                    <a:pt x="1354435" y="389005"/>
                  </a:cubicBezTo>
                  <a:cubicBezTo>
                    <a:pt x="1362929" y="384188"/>
                    <a:pt x="1372531" y="381965"/>
                    <a:pt x="1382872" y="381965"/>
                  </a:cubicBezTo>
                  <a:cubicBezTo>
                    <a:pt x="1390628" y="381965"/>
                    <a:pt x="1398014" y="382706"/>
                    <a:pt x="1404293" y="384559"/>
                  </a:cubicBezTo>
                  <a:cubicBezTo>
                    <a:pt x="1410571" y="386041"/>
                    <a:pt x="1416111" y="389005"/>
                    <a:pt x="1420912" y="392339"/>
                  </a:cubicBezTo>
                  <a:cubicBezTo>
                    <a:pt x="1425343" y="396044"/>
                    <a:pt x="1429037" y="400861"/>
                    <a:pt x="1431622" y="406788"/>
                  </a:cubicBezTo>
                  <a:cubicBezTo>
                    <a:pt x="1433838" y="412346"/>
                    <a:pt x="1435315" y="419385"/>
                    <a:pt x="1435315" y="427536"/>
                  </a:cubicBezTo>
                  <a:lnTo>
                    <a:pt x="1435315" y="543501"/>
                  </a:lnTo>
                  <a:lnTo>
                    <a:pt x="1409463" y="543501"/>
                  </a:lnTo>
                  <a:lnTo>
                    <a:pt x="1409463" y="439763"/>
                  </a:lnTo>
                  <a:cubicBezTo>
                    <a:pt x="1409463" y="434946"/>
                    <a:pt x="1409094" y="430500"/>
                    <a:pt x="1407986" y="426054"/>
                  </a:cubicBezTo>
                  <a:cubicBezTo>
                    <a:pt x="1407247" y="421979"/>
                    <a:pt x="1405770" y="418274"/>
                    <a:pt x="1403554" y="414939"/>
                  </a:cubicBezTo>
                  <a:cubicBezTo>
                    <a:pt x="1401338" y="411975"/>
                    <a:pt x="1398383" y="409382"/>
                    <a:pt x="1394321" y="407529"/>
                  </a:cubicBezTo>
                  <a:cubicBezTo>
                    <a:pt x="1390259" y="405677"/>
                    <a:pt x="1385088" y="404565"/>
                    <a:pt x="1378810" y="404565"/>
                  </a:cubicBezTo>
                  <a:cubicBezTo>
                    <a:pt x="1366253" y="404565"/>
                    <a:pt x="1355912" y="408270"/>
                    <a:pt x="1348895" y="415680"/>
                  </a:cubicBezTo>
                  <a:cubicBezTo>
                    <a:pt x="1341509" y="423090"/>
                    <a:pt x="1337816" y="432723"/>
                    <a:pt x="1337816" y="444949"/>
                  </a:cubicBezTo>
                  <a:lnTo>
                    <a:pt x="1337816" y="543501"/>
                  </a:lnTo>
                  <a:lnTo>
                    <a:pt x="1311964" y="543501"/>
                  </a:lnTo>
                  <a:lnTo>
                    <a:pt x="1311964" y="439763"/>
                  </a:lnTo>
                  <a:cubicBezTo>
                    <a:pt x="1311964" y="434946"/>
                    <a:pt x="1311595" y="430130"/>
                    <a:pt x="1310487" y="425684"/>
                  </a:cubicBezTo>
                  <a:cubicBezTo>
                    <a:pt x="1309748" y="421608"/>
                    <a:pt x="1307901" y="417903"/>
                    <a:pt x="1305686" y="414569"/>
                  </a:cubicBezTo>
                  <a:cubicBezTo>
                    <a:pt x="1303470" y="411605"/>
                    <a:pt x="1300515" y="409011"/>
                    <a:pt x="1296822" y="407159"/>
                  </a:cubicBezTo>
                  <a:cubicBezTo>
                    <a:pt x="1293129" y="405677"/>
                    <a:pt x="1288328" y="404565"/>
                    <a:pt x="1282419" y="404565"/>
                  </a:cubicBezTo>
                  <a:cubicBezTo>
                    <a:pt x="1274663" y="404565"/>
                    <a:pt x="1268385" y="406418"/>
                    <a:pt x="1262845" y="409382"/>
                  </a:cubicBezTo>
                  <a:cubicBezTo>
                    <a:pt x="1257675" y="412346"/>
                    <a:pt x="1253243" y="416051"/>
                    <a:pt x="1249919" y="420497"/>
                  </a:cubicBezTo>
                  <a:cubicBezTo>
                    <a:pt x="1246595" y="424572"/>
                    <a:pt x="1244010" y="429018"/>
                    <a:pt x="1242533" y="433464"/>
                  </a:cubicBezTo>
                  <a:cubicBezTo>
                    <a:pt x="1241056" y="438281"/>
                    <a:pt x="1240317" y="441986"/>
                    <a:pt x="1240317" y="444949"/>
                  </a:cubicBezTo>
                  <a:lnTo>
                    <a:pt x="1240317" y="543501"/>
                  </a:lnTo>
                  <a:lnTo>
                    <a:pt x="1214465" y="543501"/>
                  </a:lnTo>
                  <a:lnTo>
                    <a:pt x="1214465" y="385300"/>
                  </a:lnTo>
                  <a:lnTo>
                    <a:pt x="1238840" y="385300"/>
                  </a:lnTo>
                  <a:lnTo>
                    <a:pt x="1238840" y="408641"/>
                  </a:lnTo>
                  <a:lnTo>
                    <a:pt x="1239209" y="408641"/>
                  </a:lnTo>
                  <a:cubicBezTo>
                    <a:pt x="1251027" y="390857"/>
                    <a:pt x="1268016" y="381965"/>
                    <a:pt x="1290174" y="381965"/>
                  </a:cubicBezTo>
                  <a:close/>
                  <a:moveTo>
                    <a:pt x="1113925" y="381965"/>
                  </a:moveTo>
                  <a:cubicBezTo>
                    <a:pt x="1126501" y="381965"/>
                    <a:pt x="1137597" y="383818"/>
                    <a:pt x="1146843" y="388265"/>
                  </a:cubicBezTo>
                  <a:cubicBezTo>
                    <a:pt x="1156460" y="392341"/>
                    <a:pt x="1164597" y="398270"/>
                    <a:pt x="1170884" y="405682"/>
                  </a:cubicBezTo>
                  <a:cubicBezTo>
                    <a:pt x="1177542" y="413093"/>
                    <a:pt x="1182350" y="421986"/>
                    <a:pt x="1185679" y="431991"/>
                  </a:cubicBezTo>
                  <a:cubicBezTo>
                    <a:pt x="1189008" y="442367"/>
                    <a:pt x="1190487" y="453114"/>
                    <a:pt x="1190487" y="464601"/>
                  </a:cubicBezTo>
                  <a:cubicBezTo>
                    <a:pt x="1190487" y="476089"/>
                    <a:pt x="1189008" y="487205"/>
                    <a:pt x="1185679" y="497211"/>
                  </a:cubicBezTo>
                  <a:cubicBezTo>
                    <a:pt x="1182350" y="507216"/>
                    <a:pt x="1177542" y="515739"/>
                    <a:pt x="1170884" y="523150"/>
                  </a:cubicBezTo>
                  <a:cubicBezTo>
                    <a:pt x="1164597" y="530561"/>
                    <a:pt x="1156460" y="536490"/>
                    <a:pt x="1146843" y="540567"/>
                  </a:cubicBezTo>
                  <a:cubicBezTo>
                    <a:pt x="1137597" y="544643"/>
                    <a:pt x="1126501" y="546866"/>
                    <a:pt x="1113925" y="546866"/>
                  </a:cubicBezTo>
                  <a:cubicBezTo>
                    <a:pt x="1101350" y="546866"/>
                    <a:pt x="1090624" y="544643"/>
                    <a:pt x="1081008" y="540567"/>
                  </a:cubicBezTo>
                  <a:cubicBezTo>
                    <a:pt x="1071391" y="536490"/>
                    <a:pt x="1063254" y="530561"/>
                    <a:pt x="1056967" y="523150"/>
                  </a:cubicBezTo>
                  <a:cubicBezTo>
                    <a:pt x="1050309" y="515739"/>
                    <a:pt x="1045501" y="507216"/>
                    <a:pt x="1042172" y="497211"/>
                  </a:cubicBezTo>
                  <a:cubicBezTo>
                    <a:pt x="1038843" y="487205"/>
                    <a:pt x="1037364" y="476089"/>
                    <a:pt x="1037364" y="464601"/>
                  </a:cubicBezTo>
                  <a:cubicBezTo>
                    <a:pt x="1037364" y="453114"/>
                    <a:pt x="1038843" y="442367"/>
                    <a:pt x="1042172" y="431991"/>
                  </a:cubicBezTo>
                  <a:cubicBezTo>
                    <a:pt x="1045501" y="421986"/>
                    <a:pt x="1050309" y="413093"/>
                    <a:pt x="1056967" y="405682"/>
                  </a:cubicBezTo>
                  <a:cubicBezTo>
                    <a:pt x="1063254" y="398270"/>
                    <a:pt x="1071391" y="392341"/>
                    <a:pt x="1081008" y="388265"/>
                  </a:cubicBezTo>
                  <a:cubicBezTo>
                    <a:pt x="1090624" y="383818"/>
                    <a:pt x="1101350" y="381965"/>
                    <a:pt x="1113925" y="381965"/>
                  </a:cubicBezTo>
                  <a:close/>
                  <a:moveTo>
                    <a:pt x="959747" y="381965"/>
                  </a:moveTo>
                  <a:cubicBezTo>
                    <a:pt x="970124" y="381965"/>
                    <a:pt x="978648" y="383077"/>
                    <a:pt x="985690" y="386041"/>
                  </a:cubicBezTo>
                  <a:cubicBezTo>
                    <a:pt x="992731" y="389005"/>
                    <a:pt x="998291" y="393080"/>
                    <a:pt x="1002738" y="397897"/>
                  </a:cubicBezTo>
                  <a:cubicBezTo>
                    <a:pt x="1006815" y="403083"/>
                    <a:pt x="1009780" y="409011"/>
                    <a:pt x="1011633" y="416051"/>
                  </a:cubicBezTo>
                  <a:cubicBezTo>
                    <a:pt x="1013486" y="423090"/>
                    <a:pt x="1014227" y="430871"/>
                    <a:pt x="1014227" y="439392"/>
                  </a:cubicBezTo>
                  <a:lnTo>
                    <a:pt x="1014227" y="543501"/>
                  </a:lnTo>
                  <a:lnTo>
                    <a:pt x="988284" y="543501"/>
                  </a:lnTo>
                  <a:lnTo>
                    <a:pt x="988284" y="436428"/>
                  </a:lnTo>
                  <a:cubicBezTo>
                    <a:pt x="988284" y="426795"/>
                    <a:pt x="985319" y="419015"/>
                    <a:pt x="979760" y="413457"/>
                  </a:cubicBezTo>
                  <a:cubicBezTo>
                    <a:pt x="973830" y="407529"/>
                    <a:pt x="966047" y="404565"/>
                    <a:pt x="956040" y="404565"/>
                  </a:cubicBezTo>
                  <a:cubicBezTo>
                    <a:pt x="948258" y="404565"/>
                    <a:pt x="941216" y="406047"/>
                    <a:pt x="935286" y="408270"/>
                  </a:cubicBezTo>
                  <a:cubicBezTo>
                    <a:pt x="929727" y="410864"/>
                    <a:pt x="924909" y="414198"/>
                    <a:pt x="920832" y="418644"/>
                  </a:cubicBezTo>
                  <a:cubicBezTo>
                    <a:pt x="917126" y="423090"/>
                    <a:pt x="914161" y="428648"/>
                    <a:pt x="912308" y="434576"/>
                  </a:cubicBezTo>
                  <a:cubicBezTo>
                    <a:pt x="910455" y="440504"/>
                    <a:pt x="909343" y="447172"/>
                    <a:pt x="909343" y="454212"/>
                  </a:cubicBezTo>
                  <a:lnTo>
                    <a:pt x="909343" y="543501"/>
                  </a:lnTo>
                  <a:lnTo>
                    <a:pt x="883400" y="543501"/>
                  </a:lnTo>
                  <a:lnTo>
                    <a:pt x="883400" y="385300"/>
                  </a:lnTo>
                  <a:lnTo>
                    <a:pt x="907861" y="385300"/>
                  </a:lnTo>
                  <a:lnTo>
                    <a:pt x="907861" y="410493"/>
                  </a:lnTo>
                  <a:lnTo>
                    <a:pt x="908231" y="410493"/>
                  </a:lnTo>
                  <a:cubicBezTo>
                    <a:pt x="919350" y="391228"/>
                    <a:pt x="936398" y="381965"/>
                    <a:pt x="959747" y="381965"/>
                  </a:cubicBezTo>
                  <a:close/>
                  <a:moveTo>
                    <a:pt x="782861" y="381965"/>
                  </a:moveTo>
                  <a:cubicBezTo>
                    <a:pt x="795437" y="381965"/>
                    <a:pt x="806533" y="383818"/>
                    <a:pt x="815779" y="388265"/>
                  </a:cubicBezTo>
                  <a:cubicBezTo>
                    <a:pt x="825396" y="392341"/>
                    <a:pt x="833533" y="398270"/>
                    <a:pt x="839820" y="405682"/>
                  </a:cubicBezTo>
                  <a:cubicBezTo>
                    <a:pt x="846478" y="413093"/>
                    <a:pt x="851286" y="421986"/>
                    <a:pt x="854615" y="431991"/>
                  </a:cubicBezTo>
                  <a:cubicBezTo>
                    <a:pt x="857944" y="442367"/>
                    <a:pt x="859423" y="453114"/>
                    <a:pt x="859423" y="464601"/>
                  </a:cubicBezTo>
                  <a:cubicBezTo>
                    <a:pt x="859423" y="476089"/>
                    <a:pt x="857944" y="487205"/>
                    <a:pt x="854615" y="497211"/>
                  </a:cubicBezTo>
                  <a:cubicBezTo>
                    <a:pt x="851286" y="507216"/>
                    <a:pt x="846478" y="515739"/>
                    <a:pt x="839820" y="523150"/>
                  </a:cubicBezTo>
                  <a:cubicBezTo>
                    <a:pt x="833533" y="530561"/>
                    <a:pt x="825396" y="536490"/>
                    <a:pt x="815779" y="540567"/>
                  </a:cubicBezTo>
                  <a:cubicBezTo>
                    <a:pt x="806533" y="544643"/>
                    <a:pt x="795437" y="546866"/>
                    <a:pt x="782861" y="546866"/>
                  </a:cubicBezTo>
                  <a:cubicBezTo>
                    <a:pt x="770286" y="546866"/>
                    <a:pt x="759560" y="544643"/>
                    <a:pt x="749944" y="540567"/>
                  </a:cubicBezTo>
                  <a:cubicBezTo>
                    <a:pt x="740327" y="536490"/>
                    <a:pt x="732190" y="530561"/>
                    <a:pt x="725903" y="523150"/>
                  </a:cubicBezTo>
                  <a:cubicBezTo>
                    <a:pt x="719245" y="515739"/>
                    <a:pt x="714437" y="507216"/>
                    <a:pt x="711108" y="497211"/>
                  </a:cubicBezTo>
                  <a:cubicBezTo>
                    <a:pt x="707779" y="487205"/>
                    <a:pt x="706300" y="476089"/>
                    <a:pt x="706300" y="464601"/>
                  </a:cubicBezTo>
                  <a:cubicBezTo>
                    <a:pt x="706300" y="453114"/>
                    <a:pt x="707779" y="442367"/>
                    <a:pt x="711108" y="431991"/>
                  </a:cubicBezTo>
                  <a:cubicBezTo>
                    <a:pt x="714437" y="421986"/>
                    <a:pt x="719245" y="413093"/>
                    <a:pt x="725903" y="405682"/>
                  </a:cubicBezTo>
                  <a:cubicBezTo>
                    <a:pt x="732190" y="398270"/>
                    <a:pt x="740327" y="392341"/>
                    <a:pt x="749944" y="388265"/>
                  </a:cubicBezTo>
                  <a:cubicBezTo>
                    <a:pt x="759560" y="383818"/>
                    <a:pt x="770286" y="381965"/>
                    <a:pt x="782861" y="381965"/>
                  </a:cubicBezTo>
                  <a:close/>
                  <a:moveTo>
                    <a:pt x="359040" y="351676"/>
                  </a:moveTo>
                  <a:lnTo>
                    <a:pt x="322231" y="453478"/>
                  </a:lnTo>
                  <a:lnTo>
                    <a:pt x="395848" y="453478"/>
                  </a:lnTo>
                  <a:lnTo>
                    <a:pt x="359776" y="351676"/>
                  </a:lnTo>
                  <a:close/>
                  <a:moveTo>
                    <a:pt x="78008" y="348311"/>
                  </a:moveTo>
                  <a:cubicBezTo>
                    <a:pt x="71757" y="348311"/>
                    <a:pt x="66241" y="350172"/>
                    <a:pt x="60726" y="353894"/>
                  </a:cubicBezTo>
                  <a:cubicBezTo>
                    <a:pt x="55578" y="357617"/>
                    <a:pt x="53004" y="363572"/>
                    <a:pt x="53004" y="371761"/>
                  </a:cubicBezTo>
                  <a:cubicBezTo>
                    <a:pt x="53004" y="374739"/>
                    <a:pt x="53740" y="378089"/>
                    <a:pt x="54843" y="381439"/>
                  </a:cubicBezTo>
                  <a:cubicBezTo>
                    <a:pt x="56313" y="384790"/>
                    <a:pt x="57784" y="387767"/>
                    <a:pt x="59991" y="391117"/>
                  </a:cubicBezTo>
                  <a:cubicBezTo>
                    <a:pt x="61829" y="394095"/>
                    <a:pt x="64035" y="397445"/>
                    <a:pt x="66609" y="400423"/>
                  </a:cubicBezTo>
                  <a:cubicBezTo>
                    <a:pt x="69183" y="403401"/>
                    <a:pt x="71389" y="406751"/>
                    <a:pt x="73963" y="409729"/>
                  </a:cubicBezTo>
                  <a:cubicBezTo>
                    <a:pt x="76905" y="407495"/>
                    <a:pt x="80214" y="405262"/>
                    <a:pt x="83523" y="403029"/>
                  </a:cubicBezTo>
                  <a:cubicBezTo>
                    <a:pt x="87200" y="400423"/>
                    <a:pt x="90142" y="397818"/>
                    <a:pt x="93083" y="394468"/>
                  </a:cubicBezTo>
                  <a:cubicBezTo>
                    <a:pt x="95657" y="391490"/>
                    <a:pt x="98231" y="388140"/>
                    <a:pt x="100069" y="384417"/>
                  </a:cubicBezTo>
                  <a:cubicBezTo>
                    <a:pt x="101908" y="380695"/>
                    <a:pt x="102643" y="376228"/>
                    <a:pt x="102643" y="371761"/>
                  </a:cubicBezTo>
                  <a:cubicBezTo>
                    <a:pt x="102643" y="365061"/>
                    <a:pt x="100437" y="359850"/>
                    <a:pt x="96024" y="355011"/>
                  </a:cubicBezTo>
                  <a:cubicBezTo>
                    <a:pt x="91612" y="350544"/>
                    <a:pt x="85361" y="348311"/>
                    <a:pt x="78008" y="348311"/>
                  </a:cubicBezTo>
                  <a:close/>
                  <a:moveTo>
                    <a:pt x="641666" y="338636"/>
                  </a:moveTo>
                  <a:lnTo>
                    <a:pt x="667626" y="338636"/>
                  </a:lnTo>
                  <a:lnTo>
                    <a:pt x="667626" y="385600"/>
                  </a:lnTo>
                  <a:lnTo>
                    <a:pt x="699148" y="385600"/>
                  </a:lnTo>
                  <a:lnTo>
                    <a:pt x="699148" y="408527"/>
                  </a:lnTo>
                  <a:lnTo>
                    <a:pt x="667626" y="408527"/>
                  </a:lnTo>
                  <a:lnTo>
                    <a:pt x="667626" y="506522"/>
                  </a:lnTo>
                  <a:cubicBezTo>
                    <a:pt x="667626" y="509480"/>
                    <a:pt x="667997" y="512069"/>
                    <a:pt x="668367" y="513918"/>
                  </a:cubicBezTo>
                  <a:cubicBezTo>
                    <a:pt x="668738" y="515767"/>
                    <a:pt x="669851" y="517246"/>
                    <a:pt x="671334" y="518355"/>
                  </a:cubicBezTo>
                  <a:cubicBezTo>
                    <a:pt x="672818" y="519095"/>
                    <a:pt x="674672" y="519835"/>
                    <a:pt x="677268" y="520204"/>
                  </a:cubicBezTo>
                  <a:cubicBezTo>
                    <a:pt x="679864" y="520574"/>
                    <a:pt x="683201" y="520574"/>
                    <a:pt x="687281" y="520574"/>
                  </a:cubicBezTo>
                  <a:lnTo>
                    <a:pt x="699148" y="520574"/>
                  </a:lnTo>
                  <a:lnTo>
                    <a:pt x="699148" y="543501"/>
                  </a:lnTo>
                  <a:lnTo>
                    <a:pt x="679122" y="543501"/>
                  </a:lnTo>
                  <a:cubicBezTo>
                    <a:pt x="672447" y="543501"/>
                    <a:pt x="666884" y="543131"/>
                    <a:pt x="662063" y="542022"/>
                  </a:cubicBezTo>
                  <a:cubicBezTo>
                    <a:pt x="657242" y="541282"/>
                    <a:pt x="653162" y="539434"/>
                    <a:pt x="650196" y="537215"/>
                  </a:cubicBezTo>
                  <a:cubicBezTo>
                    <a:pt x="647229" y="534626"/>
                    <a:pt x="645004" y="531298"/>
                    <a:pt x="643891" y="526861"/>
                  </a:cubicBezTo>
                  <a:cubicBezTo>
                    <a:pt x="642408" y="522423"/>
                    <a:pt x="641666" y="516506"/>
                    <a:pt x="641666" y="509111"/>
                  </a:cubicBezTo>
                  <a:lnTo>
                    <a:pt x="641666" y="408527"/>
                  </a:lnTo>
                  <a:lnTo>
                    <a:pt x="614594" y="408527"/>
                  </a:lnTo>
                  <a:lnTo>
                    <a:pt x="614594" y="385600"/>
                  </a:lnTo>
                  <a:lnTo>
                    <a:pt x="641666" y="385600"/>
                  </a:lnTo>
                  <a:close/>
                  <a:moveTo>
                    <a:pt x="2735595" y="325595"/>
                  </a:moveTo>
                  <a:lnTo>
                    <a:pt x="2761256" y="325595"/>
                  </a:lnTo>
                  <a:lnTo>
                    <a:pt x="2761256" y="543500"/>
                  </a:lnTo>
                  <a:lnTo>
                    <a:pt x="2735595" y="543500"/>
                  </a:lnTo>
                  <a:close/>
                  <a:moveTo>
                    <a:pt x="2517690" y="325595"/>
                  </a:moveTo>
                  <a:lnTo>
                    <a:pt x="2543771" y="325595"/>
                  </a:lnTo>
                  <a:lnTo>
                    <a:pt x="2543771" y="357565"/>
                  </a:lnTo>
                  <a:lnTo>
                    <a:pt x="2517690" y="357565"/>
                  </a:lnTo>
                  <a:close/>
                  <a:moveTo>
                    <a:pt x="2354892" y="325595"/>
                  </a:moveTo>
                  <a:lnTo>
                    <a:pt x="2380752" y="325595"/>
                  </a:lnTo>
                  <a:lnTo>
                    <a:pt x="2380752" y="408836"/>
                  </a:lnTo>
                  <a:lnTo>
                    <a:pt x="2381121" y="408836"/>
                  </a:lnTo>
                  <a:cubicBezTo>
                    <a:pt x="2383338" y="404026"/>
                    <a:pt x="2386293" y="399957"/>
                    <a:pt x="2389618" y="396627"/>
                  </a:cubicBezTo>
                  <a:cubicBezTo>
                    <a:pt x="2393312" y="393297"/>
                    <a:pt x="2397376" y="390338"/>
                    <a:pt x="2402178" y="388118"/>
                  </a:cubicBezTo>
                  <a:cubicBezTo>
                    <a:pt x="2406611" y="386268"/>
                    <a:pt x="2411414" y="384418"/>
                    <a:pt x="2416586" y="383679"/>
                  </a:cubicBezTo>
                  <a:cubicBezTo>
                    <a:pt x="2421388" y="382569"/>
                    <a:pt x="2426191" y="382199"/>
                    <a:pt x="2430993" y="382199"/>
                  </a:cubicBezTo>
                  <a:cubicBezTo>
                    <a:pt x="2441337" y="382199"/>
                    <a:pt x="2449834" y="383309"/>
                    <a:pt x="2456853" y="386268"/>
                  </a:cubicBezTo>
                  <a:cubicBezTo>
                    <a:pt x="2463872" y="389228"/>
                    <a:pt x="2469414" y="393297"/>
                    <a:pt x="2473477" y="398107"/>
                  </a:cubicBezTo>
                  <a:cubicBezTo>
                    <a:pt x="2477910" y="403286"/>
                    <a:pt x="2480866" y="409206"/>
                    <a:pt x="2482713" y="416235"/>
                  </a:cubicBezTo>
                  <a:cubicBezTo>
                    <a:pt x="2484191" y="423264"/>
                    <a:pt x="2485299" y="431033"/>
                    <a:pt x="2485299" y="439542"/>
                  </a:cubicBezTo>
                  <a:lnTo>
                    <a:pt x="2485299" y="543500"/>
                  </a:lnTo>
                  <a:lnTo>
                    <a:pt x="2459439" y="543500"/>
                  </a:lnTo>
                  <a:lnTo>
                    <a:pt x="2459439" y="436583"/>
                  </a:lnTo>
                  <a:cubicBezTo>
                    <a:pt x="2459439" y="426964"/>
                    <a:pt x="2456484" y="419195"/>
                    <a:pt x="2450573" y="413645"/>
                  </a:cubicBezTo>
                  <a:cubicBezTo>
                    <a:pt x="2445032" y="407726"/>
                    <a:pt x="2437274" y="404766"/>
                    <a:pt x="2427299" y="404766"/>
                  </a:cubicBezTo>
                  <a:cubicBezTo>
                    <a:pt x="2419172" y="404766"/>
                    <a:pt x="2412522" y="406246"/>
                    <a:pt x="2406611" y="408466"/>
                  </a:cubicBezTo>
                  <a:cubicBezTo>
                    <a:pt x="2401070" y="411055"/>
                    <a:pt x="2395898" y="414385"/>
                    <a:pt x="2392204" y="418825"/>
                  </a:cubicBezTo>
                  <a:cubicBezTo>
                    <a:pt x="2388510" y="423264"/>
                    <a:pt x="2385554" y="428813"/>
                    <a:pt x="2383707" y="434733"/>
                  </a:cubicBezTo>
                  <a:cubicBezTo>
                    <a:pt x="2381490" y="440652"/>
                    <a:pt x="2380752" y="447311"/>
                    <a:pt x="2380752" y="454340"/>
                  </a:cubicBezTo>
                  <a:lnTo>
                    <a:pt x="2380752" y="543500"/>
                  </a:lnTo>
                  <a:lnTo>
                    <a:pt x="2354892" y="543500"/>
                  </a:lnTo>
                  <a:close/>
                  <a:moveTo>
                    <a:pt x="2010787" y="325595"/>
                  </a:moveTo>
                  <a:lnTo>
                    <a:pt x="2042337" y="325595"/>
                  </a:lnTo>
                  <a:lnTo>
                    <a:pt x="2104596" y="514474"/>
                  </a:lnTo>
                  <a:lnTo>
                    <a:pt x="2105016" y="514474"/>
                  </a:lnTo>
                  <a:lnTo>
                    <a:pt x="2167696" y="325595"/>
                  </a:lnTo>
                  <a:lnTo>
                    <a:pt x="2197984" y="325595"/>
                  </a:lnTo>
                  <a:lnTo>
                    <a:pt x="2120581" y="543500"/>
                  </a:lnTo>
                  <a:lnTo>
                    <a:pt x="2087348" y="543500"/>
                  </a:lnTo>
                  <a:close/>
                  <a:moveTo>
                    <a:pt x="343686" y="325595"/>
                  </a:moveTo>
                  <a:lnTo>
                    <a:pt x="376076" y="325595"/>
                  </a:lnTo>
                  <a:lnTo>
                    <a:pt x="461051" y="543500"/>
                  </a:lnTo>
                  <a:lnTo>
                    <a:pt x="428660" y="543500"/>
                  </a:lnTo>
                  <a:lnTo>
                    <a:pt x="405103" y="477876"/>
                  </a:lnTo>
                  <a:lnTo>
                    <a:pt x="312977" y="477876"/>
                  </a:lnTo>
                  <a:lnTo>
                    <a:pt x="288578" y="543500"/>
                  </a:lnTo>
                  <a:lnTo>
                    <a:pt x="259131" y="543500"/>
                  </a:lnTo>
                  <a:close/>
                  <a:moveTo>
                    <a:pt x="76190" y="325595"/>
                  </a:moveTo>
                  <a:cubicBezTo>
                    <a:pt x="82848" y="325595"/>
                    <a:pt x="89135" y="326335"/>
                    <a:pt x="95792" y="328185"/>
                  </a:cubicBezTo>
                  <a:cubicBezTo>
                    <a:pt x="102080" y="330035"/>
                    <a:pt x="107628" y="332995"/>
                    <a:pt x="112806" y="336695"/>
                  </a:cubicBezTo>
                  <a:cubicBezTo>
                    <a:pt x="117614" y="340396"/>
                    <a:pt x="121312" y="345206"/>
                    <a:pt x="124271" y="350756"/>
                  </a:cubicBezTo>
                  <a:cubicBezTo>
                    <a:pt x="127230" y="356306"/>
                    <a:pt x="128709" y="362967"/>
                    <a:pt x="128709" y="369997"/>
                  </a:cubicBezTo>
                  <a:cubicBezTo>
                    <a:pt x="128709" y="376657"/>
                    <a:pt x="127600" y="382578"/>
                    <a:pt x="125381" y="388129"/>
                  </a:cubicBezTo>
                  <a:cubicBezTo>
                    <a:pt x="123162" y="394049"/>
                    <a:pt x="120203" y="398859"/>
                    <a:pt x="116134" y="403669"/>
                  </a:cubicBezTo>
                  <a:cubicBezTo>
                    <a:pt x="112436" y="408480"/>
                    <a:pt x="107998" y="412550"/>
                    <a:pt x="103190" y="416250"/>
                  </a:cubicBezTo>
                  <a:cubicBezTo>
                    <a:pt x="98382" y="420320"/>
                    <a:pt x="93204" y="423650"/>
                    <a:pt x="88026" y="426610"/>
                  </a:cubicBezTo>
                  <a:lnTo>
                    <a:pt x="127230" y="474713"/>
                  </a:lnTo>
                  <a:cubicBezTo>
                    <a:pt x="131298" y="463242"/>
                    <a:pt x="133518" y="451772"/>
                    <a:pt x="134257" y="440671"/>
                  </a:cubicBezTo>
                  <a:lnTo>
                    <a:pt x="159037" y="440671"/>
                  </a:lnTo>
                  <a:cubicBezTo>
                    <a:pt x="158298" y="447331"/>
                    <a:pt x="157928" y="452882"/>
                    <a:pt x="157188" y="457322"/>
                  </a:cubicBezTo>
                  <a:cubicBezTo>
                    <a:pt x="156449" y="461762"/>
                    <a:pt x="155339" y="466202"/>
                    <a:pt x="154229" y="469903"/>
                  </a:cubicBezTo>
                  <a:cubicBezTo>
                    <a:pt x="153120" y="473973"/>
                    <a:pt x="151640" y="477673"/>
                    <a:pt x="150161" y="481373"/>
                  </a:cubicBezTo>
                  <a:cubicBezTo>
                    <a:pt x="148682" y="485073"/>
                    <a:pt x="146462" y="489513"/>
                    <a:pt x="144243" y="494324"/>
                  </a:cubicBezTo>
                  <a:lnTo>
                    <a:pt x="186777" y="543536"/>
                  </a:lnTo>
                  <a:lnTo>
                    <a:pt x="152750" y="543536"/>
                  </a:lnTo>
                  <a:lnTo>
                    <a:pt x="129819" y="516525"/>
                  </a:lnTo>
                  <a:cubicBezTo>
                    <a:pt x="123162" y="526515"/>
                    <a:pt x="114285" y="534286"/>
                    <a:pt x="103190" y="539096"/>
                  </a:cubicBezTo>
                  <a:cubicBezTo>
                    <a:pt x="91724" y="544276"/>
                    <a:pt x="80259" y="546866"/>
                    <a:pt x="68054" y="546866"/>
                  </a:cubicBezTo>
                  <a:cubicBezTo>
                    <a:pt x="53629" y="546866"/>
                    <a:pt x="41794" y="544646"/>
                    <a:pt x="32548" y="540206"/>
                  </a:cubicBezTo>
                  <a:cubicBezTo>
                    <a:pt x="23671" y="535766"/>
                    <a:pt x="17014" y="530216"/>
                    <a:pt x="11836" y="523925"/>
                  </a:cubicBezTo>
                  <a:cubicBezTo>
                    <a:pt x="7028" y="517635"/>
                    <a:pt x="3699" y="511344"/>
                    <a:pt x="2220" y="504314"/>
                  </a:cubicBezTo>
                  <a:cubicBezTo>
                    <a:pt x="740" y="497654"/>
                    <a:pt x="0" y="492104"/>
                    <a:pt x="0" y="487663"/>
                  </a:cubicBezTo>
                  <a:cubicBezTo>
                    <a:pt x="0" y="479153"/>
                    <a:pt x="1480" y="471753"/>
                    <a:pt x="4069" y="465092"/>
                  </a:cubicBezTo>
                  <a:cubicBezTo>
                    <a:pt x="7028" y="458432"/>
                    <a:pt x="10726" y="452882"/>
                    <a:pt x="15164" y="447701"/>
                  </a:cubicBezTo>
                  <a:cubicBezTo>
                    <a:pt x="19603" y="442521"/>
                    <a:pt x="25151" y="437711"/>
                    <a:pt x="31438" y="433641"/>
                  </a:cubicBezTo>
                  <a:cubicBezTo>
                    <a:pt x="37356" y="429201"/>
                    <a:pt x="44013" y="425500"/>
                    <a:pt x="51040" y="421800"/>
                  </a:cubicBezTo>
                  <a:cubicBezTo>
                    <a:pt x="48082" y="417360"/>
                    <a:pt x="45123" y="413290"/>
                    <a:pt x="42164" y="409590"/>
                  </a:cubicBezTo>
                  <a:cubicBezTo>
                    <a:pt x="39205" y="405519"/>
                    <a:pt x="36616" y="401819"/>
                    <a:pt x="34397" y="397749"/>
                  </a:cubicBezTo>
                  <a:cubicBezTo>
                    <a:pt x="32178" y="393679"/>
                    <a:pt x="30328" y="389608"/>
                    <a:pt x="28849" y="385168"/>
                  </a:cubicBezTo>
                  <a:cubicBezTo>
                    <a:pt x="27740" y="380727"/>
                    <a:pt x="27000" y="375917"/>
                    <a:pt x="27000" y="370367"/>
                  </a:cubicBezTo>
                  <a:cubicBezTo>
                    <a:pt x="27000" y="364447"/>
                    <a:pt x="28109" y="358896"/>
                    <a:pt x="29959" y="353346"/>
                  </a:cubicBezTo>
                  <a:cubicBezTo>
                    <a:pt x="32178" y="348166"/>
                    <a:pt x="35506" y="343356"/>
                    <a:pt x="39575" y="339286"/>
                  </a:cubicBezTo>
                  <a:cubicBezTo>
                    <a:pt x="43643" y="334845"/>
                    <a:pt x="48821" y="331515"/>
                    <a:pt x="55109" y="329295"/>
                  </a:cubicBezTo>
                  <a:cubicBezTo>
                    <a:pt x="61026" y="326705"/>
                    <a:pt x="68054" y="325595"/>
                    <a:pt x="76190" y="325595"/>
                  </a:cubicBezTo>
                  <a:close/>
                  <a:moveTo>
                    <a:pt x="2728828" y="84554"/>
                  </a:moveTo>
                  <a:cubicBezTo>
                    <a:pt x="2719922" y="84554"/>
                    <a:pt x="2712500" y="86033"/>
                    <a:pt x="2706563" y="89730"/>
                  </a:cubicBezTo>
                  <a:cubicBezTo>
                    <a:pt x="2700254" y="93057"/>
                    <a:pt x="2695430" y="97864"/>
                    <a:pt x="2691720" y="103410"/>
                  </a:cubicBezTo>
                  <a:cubicBezTo>
                    <a:pt x="2688009" y="108955"/>
                    <a:pt x="2685411" y="115610"/>
                    <a:pt x="2683927" y="123005"/>
                  </a:cubicBezTo>
                  <a:cubicBezTo>
                    <a:pt x="2682071" y="130399"/>
                    <a:pt x="2681329" y="137793"/>
                    <a:pt x="2681329" y="145558"/>
                  </a:cubicBezTo>
                  <a:cubicBezTo>
                    <a:pt x="2681329" y="152952"/>
                    <a:pt x="2682442" y="159976"/>
                    <a:pt x="2684298" y="167001"/>
                  </a:cubicBezTo>
                  <a:cubicBezTo>
                    <a:pt x="2686153" y="174026"/>
                    <a:pt x="2689122" y="180311"/>
                    <a:pt x="2693204" y="185857"/>
                  </a:cubicBezTo>
                  <a:cubicBezTo>
                    <a:pt x="2697286" y="191033"/>
                    <a:pt x="2702110" y="195469"/>
                    <a:pt x="2708418" y="198797"/>
                  </a:cubicBezTo>
                  <a:cubicBezTo>
                    <a:pt x="2714727" y="202124"/>
                    <a:pt x="2722148" y="203603"/>
                    <a:pt x="2730312" y="203603"/>
                  </a:cubicBezTo>
                  <a:cubicBezTo>
                    <a:pt x="2739218" y="203603"/>
                    <a:pt x="2746640" y="202124"/>
                    <a:pt x="2752577" y="198427"/>
                  </a:cubicBezTo>
                  <a:cubicBezTo>
                    <a:pt x="2758885" y="195100"/>
                    <a:pt x="2763709" y="190663"/>
                    <a:pt x="2767792" y="185117"/>
                  </a:cubicBezTo>
                  <a:cubicBezTo>
                    <a:pt x="2771502" y="179202"/>
                    <a:pt x="2774471" y="172916"/>
                    <a:pt x="2776326" y="165892"/>
                  </a:cubicBezTo>
                  <a:cubicBezTo>
                    <a:pt x="2777811" y="158867"/>
                    <a:pt x="2778924" y="151473"/>
                    <a:pt x="2778924" y="144079"/>
                  </a:cubicBezTo>
                  <a:cubicBezTo>
                    <a:pt x="2778924" y="136684"/>
                    <a:pt x="2777811" y="128920"/>
                    <a:pt x="2775955" y="121895"/>
                  </a:cubicBezTo>
                  <a:cubicBezTo>
                    <a:pt x="2774100" y="114501"/>
                    <a:pt x="2771131" y="108216"/>
                    <a:pt x="2767420" y="102670"/>
                  </a:cubicBezTo>
                  <a:cubicBezTo>
                    <a:pt x="2763338" y="97124"/>
                    <a:pt x="2758143" y="92688"/>
                    <a:pt x="2751835" y="89360"/>
                  </a:cubicBezTo>
                  <a:cubicBezTo>
                    <a:pt x="2745527" y="86033"/>
                    <a:pt x="2737734" y="84554"/>
                    <a:pt x="2728828" y="84554"/>
                  </a:cubicBezTo>
                  <a:close/>
                  <a:moveTo>
                    <a:pt x="2567354" y="84554"/>
                  </a:moveTo>
                  <a:cubicBezTo>
                    <a:pt x="2560709" y="84554"/>
                    <a:pt x="2554803" y="85658"/>
                    <a:pt x="2549265" y="87866"/>
                  </a:cubicBezTo>
                  <a:cubicBezTo>
                    <a:pt x="2543728" y="90443"/>
                    <a:pt x="2539298" y="93388"/>
                    <a:pt x="2535238" y="97436"/>
                  </a:cubicBezTo>
                  <a:cubicBezTo>
                    <a:pt x="2531546" y="101485"/>
                    <a:pt x="2528593" y="106270"/>
                    <a:pt x="2526378" y="111792"/>
                  </a:cubicBezTo>
                  <a:cubicBezTo>
                    <a:pt x="2524163" y="116945"/>
                    <a:pt x="2522686" y="122834"/>
                    <a:pt x="2522317" y="128724"/>
                  </a:cubicBezTo>
                  <a:lnTo>
                    <a:pt x="2612761" y="128724"/>
                  </a:lnTo>
                  <a:cubicBezTo>
                    <a:pt x="2612391" y="122834"/>
                    <a:pt x="2610915" y="116945"/>
                    <a:pt x="2608700" y="111424"/>
                  </a:cubicBezTo>
                  <a:cubicBezTo>
                    <a:pt x="2606116" y="105902"/>
                    <a:pt x="2603163" y="101485"/>
                    <a:pt x="2599102" y="97436"/>
                  </a:cubicBezTo>
                  <a:cubicBezTo>
                    <a:pt x="2595410" y="93388"/>
                    <a:pt x="2590611" y="90443"/>
                    <a:pt x="2585074" y="87866"/>
                  </a:cubicBezTo>
                  <a:cubicBezTo>
                    <a:pt x="2579906" y="85658"/>
                    <a:pt x="2573999" y="84554"/>
                    <a:pt x="2567354" y="84554"/>
                  </a:cubicBezTo>
                  <a:close/>
                  <a:moveTo>
                    <a:pt x="2166619" y="84554"/>
                  </a:moveTo>
                  <a:cubicBezTo>
                    <a:pt x="2159572" y="84554"/>
                    <a:pt x="2153638" y="85658"/>
                    <a:pt x="2148075" y="87866"/>
                  </a:cubicBezTo>
                  <a:cubicBezTo>
                    <a:pt x="2142883" y="90443"/>
                    <a:pt x="2138061" y="93388"/>
                    <a:pt x="2134353" y="97436"/>
                  </a:cubicBezTo>
                  <a:cubicBezTo>
                    <a:pt x="2130273" y="101485"/>
                    <a:pt x="2127306" y="106270"/>
                    <a:pt x="2125081" y="111792"/>
                  </a:cubicBezTo>
                  <a:cubicBezTo>
                    <a:pt x="2122856" y="116945"/>
                    <a:pt x="2121743" y="122834"/>
                    <a:pt x="2121001" y="128724"/>
                  </a:cubicBezTo>
                  <a:lnTo>
                    <a:pt x="2211865" y="128724"/>
                  </a:lnTo>
                  <a:cubicBezTo>
                    <a:pt x="2211494" y="122834"/>
                    <a:pt x="2210382" y="116945"/>
                    <a:pt x="2207786" y="111424"/>
                  </a:cubicBezTo>
                  <a:cubicBezTo>
                    <a:pt x="2205561" y="105902"/>
                    <a:pt x="2202223" y="101485"/>
                    <a:pt x="2198514" y="97436"/>
                  </a:cubicBezTo>
                  <a:cubicBezTo>
                    <a:pt x="2194434" y="93388"/>
                    <a:pt x="2189613" y="90443"/>
                    <a:pt x="2184421" y="87866"/>
                  </a:cubicBezTo>
                  <a:cubicBezTo>
                    <a:pt x="2178858" y="85658"/>
                    <a:pt x="2172924" y="84554"/>
                    <a:pt x="2166619" y="84554"/>
                  </a:cubicBezTo>
                  <a:close/>
                  <a:moveTo>
                    <a:pt x="1677223" y="84554"/>
                  </a:moveTo>
                  <a:cubicBezTo>
                    <a:pt x="1670566" y="84554"/>
                    <a:pt x="1664278" y="85663"/>
                    <a:pt x="1658360" y="88621"/>
                  </a:cubicBezTo>
                  <a:cubicBezTo>
                    <a:pt x="1652442" y="91208"/>
                    <a:pt x="1647264" y="94905"/>
                    <a:pt x="1642456" y="100082"/>
                  </a:cubicBezTo>
                  <a:cubicBezTo>
                    <a:pt x="1638017" y="105258"/>
                    <a:pt x="1634689" y="111543"/>
                    <a:pt x="1632099" y="118937"/>
                  </a:cubicBezTo>
                  <a:cubicBezTo>
                    <a:pt x="1629511" y="126332"/>
                    <a:pt x="1628401" y="134835"/>
                    <a:pt x="1628401" y="144078"/>
                  </a:cubicBezTo>
                  <a:cubicBezTo>
                    <a:pt x="1628401" y="153691"/>
                    <a:pt x="1629511" y="162194"/>
                    <a:pt x="1632099" y="169588"/>
                  </a:cubicBezTo>
                  <a:cubicBezTo>
                    <a:pt x="1634689" y="176983"/>
                    <a:pt x="1638017" y="183268"/>
                    <a:pt x="1642456" y="188444"/>
                  </a:cubicBezTo>
                  <a:cubicBezTo>
                    <a:pt x="1647264" y="193250"/>
                    <a:pt x="1652442" y="196947"/>
                    <a:pt x="1658360" y="199905"/>
                  </a:cubicBezTo>
                  <a:cubicBezTo>
                    <a:pt x="1664278" y="202493"/>
                    <a:pt x="1670566" y="203602"/>
                    <a:pt x="1677223" y="203602"/>
                  </a:cubicBezTo>
                  <a:cubicBezTo>
                    <a:pt x="1684251" y="203602"/>
                    <a:pt x="1690539" y="202493"/>
                    <a:pt x="1696457" y="199905"/>
                  </a:cubicBezTo>
                  <a:cubicBezTo>
                    <a:pt x="1702375" y="196947"/>
                    <a:pt x="1707553" y="193250"/>
                    <a:pt x="1712361" y="188444"/>
                  </a:cubicBezTo>
                  <a:cubicBezTo>
                    <a:pt x="1716799" y="183268"/>
                    <a:pt x="1720128" y="176983"/>
                    <a:pt x="1722717" y="169588"/>
                  </a:cubicBezTo>
                  <a:cubicBezTo>
                    <a:pt x="1725306" y="162194"/>
                    <a:pt x="1726416" y="153691"/>
                    <a:pt x="1726416" y="144078"/>
                  </a:cubicBezTo>
                  <a:cubicBezTo>
                    <a:pt x="1726416" y="134835"/>
                    <a:pt x="1725306" y="126332"/>
                    <a:pt x="1722717" y="118937"/>
                  </a:cubicBezTo>
                  <a:cubicBezTo>
                    <a:pt x="1720128" y="111543"/>
                    <a:pt x="1716799" y="105258"/>
                    <a:pt x="1712361" y="100082"/>
                  </a:cubicBezTo>
                  <a:cubicBezTo>
                    <a:pt x="1707553" y="94905"/>
                    <a:pt x="1702375" y="91208"/>
                    <a:pt x="1696457" y="88621"/>
                  </a:cubicBezTo>
                  <a:cubicBezTo>
                    <a:pt x="1690539" y="85663"/>
                    <a:pt x="1684251" y="84554"/>
                    <a:pt x="1677223" y="84554"/>
                  </a:cubicBezTo>
                  <a:close/>
                  <a:moveTo>
                    <a:pt x="1114951" y="84554"/>
                  </a:moveTo>
                  <a:cubicBezTo>
                    <a:pt x="1107953" y="84554"/>
                    <a:pt x="1101693" y="85663"/>
                    <a:pt x="1095800" y="88621"/>
                  </a:cubicBezTo>
                  <a:cubicBezTo>
                    <a:pt x="1089907" y="91208"/>
                    <a:pt x="1084752" y="94905"/>
                    <a:pt x="1079964" y="100082"/>
                  </a:cubicBezTo>
                  <a:cubicBezTo>
                    <a:pt x="1075545" y="105258"/>
                    <a:pt x="1072230" y="111543"/>
                    <a:pt x="1069652" y="118937"/>
                  </a:cubicBezTo>
                  <a:cubicBezTo>
                    <a:pt x="1067074" y="126332"/>
                    <a:pt x="1065969" y="134835"/>
                    <a:pt x="1065969" y="144078"/>
                  </a:cubicBezTo>
                  <a:cubicBezTo>
                    <a:pt x="1065969" y="153691"/>
                    <a:pt x="1067074" y="162194"/>
                    <a:pt x="1069652" y="169588"/>
                  </a:cubicBezTo>
                  <a:cubicBezTo>
                    <a:pt x="1072230" y="176983"/>
                    <a:pt x="1075545" y="183268"/>
                    <a:pt x="1079964" y="188444"/>
                  </a:cubicBezTo>
                  <a:cubicBezTo>
                    <a:pt x="1084752" y="193250"/>
                    <a:pt x="1089907" y="196947"/>
                    <a:pt x="1095800" y="199905"/>
                  </a:cubicBezTo>
                  <a:cubicBezTo>
                    <a:pt x="1101693" y="202493"/>
                    <a:pt x="1107953" y="203602"/>
                    <a:pt x="1114951" y="203602"/>
                  </a:cubicBezTo>
                  <a:cubicBezTo>
                    <a:pt x="1121580" y="203602"/>
                    <a:pt x="1127841" y="202493"/>
                    <a:pt x="1133733" y="199905"/>
                  </a:cubicBezTo>
                  <a:cubicBezTo>
                    <a:pt x="1139626" y="196947"/>
                    <a:pt x="1144782" y="193250"/>
                    <a:pt x="1149569" y="188444"/>
                  </a:cubicBezTo>
                  <a:cubicBezTo>
                    <a:pt x="1153989" y="183268"/>
                    <a:pt x="1157303" y="176983"/>
                    <a:pt x="1159881" y="169588"/>
                  </a:cubicBezTo>
                  <a:cubicBezTo>
                    <a:pt x="1162459" y="162194"/>
                    <a:pt x="1163564" y="153691"/>
                    <a:pt x="1163564" y="144078"/>
                  </a:cubicBezTo>
                  <a:cubicBezTo>
                    <a:pt x="1163564" y="134835"/>
                    <a:pt x="1162459" y="126332"/>
                    <a:pt x="1159881" y="118937"/>
                  </a:cubicBezTo>
                  <a:cubicBezTo>
                    <a:pt x="1157303" y="111543"/>
                    <a:pt x="1153989" y="105258"/>
                    <a:pt x="1149569" y="100082"/>
                  </a:cubicBezTo>
                  <a:cubicBezTo>
                    <a:pt x="1144782" y="94905"/>
                    <a:pt x="1139626" y="91208"/>
                    <a:pt x="1133733" y="88621"/>
                  </a:cubicBezTo>
                  <a:cubicBezTo>
                    <a:pt x="1127841" y="85663"/>
                    <a:pt x="1121580" y="84554"/>
                    <a:pt x="1114951" y="84554"/>
                  </a:cubicBezTo>
                  <a:close/>
                  <a:moveTo>
                    <a:pt x="788565" y="84554"/>
                  </a:moveTo>
                  <a:cubicBezTo>
                    <a:pt x="781889" y="84554"/>
                    <a:pt x="775584" y="85658"/>
                    <a:pt x="770392" y="87866"/>
                  </a:cubicBezTo>
                  <a:cubicBezTo>
                    <a:pt x="764829" y="90443"/>
                    <a:pt x="760378" y="93388"/>
                    <a:pt x="756299" y="97436"/>
                  </a:cubicBezTo>
                  <a:cubicBezTo>
                    <a:pt x="752590" y="101485"/>
                    <a:pt x="749252" y="106270"/>
                    <a:pt x="747027" y="111792"/>
                  </a:cubicBezTo>
                  <a:cubicBezTo>
                    <a:pt x="744802" y="116945"/>
                    <a:pt x="743689" y="122834"/>
                    <a:pt x="743318" y="128724"/>
                  </a:cubicBezTo>
                  <a:lnTo>
                    <a:pt x="834183" y="128724"/>
                  </a:lnTo>
                  <a:cubicBezTo>
                    <a:pt x="833812" y="122834"/>
                    <a:pt x="832328" y="116945"/>
                    <a:pt x="830103" y="111424"/>
                  </a:cubicBezTo>
                  <a:cubicBezTo>
                    <a:pt x="827507" y="105902"/>
                    <a:pt x="824540" y="101485"/>
                    <a:pt x="820460" y="97436"/>
                  </a:cubicBezTo>
                  <a:cubicBezTo>
                    <a:pt x="816381" y="93388"/>
                    <a:pt x="811930" y="90443"/>
                    <a:pt x="806367" y="87866"/>
                  </a:cubicBezTo>
                  <a:cubicBezTo>
                    <a:pt x="800804" y="85658"/>
                    <a:pt x="794869" y="84554"/>
                    <a:pt x="788565" y="84554"/>
                  </a:cubicBezTo>
                  <a:close/>
                  <a:moveTo>
                    <a:pt x="286921" y="84554"/>
                  </a:moveTo>
                  <a:cubicBezTo>
                    <a:pt x="280277" y="84554"/>
                    <a:pt x="274370" y="85658"/>
                    <a:pt x="268833" y="87866"/>
                  </a:cubicBezTo>
                  <a:cubicBezTo>
                    <a:pt x="263664" y="90443"/>
                    <a:pt x="258866" y="93388"/>
                    <a:pt x="255174" y="97436"/>
                  </a:cubicBezTo>
                  <a:cubicBezTo>
                    <a:pt x="251113" y="101485"/>
                    <a:pt x="248160" y="106270"/>
                    <a:pt x="245945" y="111792"/>
                  </a:cubicBezTo>
                  <a:cubicBezTo>
                    <a:pt x="243730" y="116945"/>
                    <a:pt x="242253" y="122834"/>
                    <a:pt x="241885" y="128724"/>
                  </a:cubicBezTo>
                  <a:lnTo>
                    <a:pt x="332327" y="128724"/>
                  </a:lnTo>
                  <a:cubicBezTo>
                    <a:pt x="331959" y="122834"/>
                    <a:pt x="330482" y="116945"/>
                    <a:pt x="328267" y="111424"/>
                  </a:cubicBezTo>
                  <a:cubicBezTo>
                    <a:pt x="326052" y="105902"/>
                    <a:pt x="322729" y="101485"/>
                    <a:pt x="318669" y="97436"/>
                  </a:cubicBezTo>
                  <a:cubicBezTo>
                    <a:pt x="314978" y="93388"/>
                    <a:pt x="310178" y="90443"/>
                    <a:pt x="304641" y="87866"/>
                  </a:cubicBezTo>
                  <a:cubicBezTo>
                    <a:pt x="299473" y="85658"/>
                    <a:pt x="293566" y="84554"/>
                    <a:pt x="286921" y="84554"/>
                  </a:cubicBezTo>
                  <a:close/>
                  <a:moveTo>
                    <a:pt x="2568858" y="61417"/>
                  </a:moveTo>
                  <a:cubicBezTo>
                    <a:pt x="2582896" y="61417"/>
                    <a:pt x="2594717" y="64381"/>
                    <a:pt x="2603952" y="69940"/>
                  </a:cubicBezTo>
                  <a:cubicBezTo>
                    <a:pt x="2613188" y="75869"/>
                    <a:pt x="2620576" y="83280"/>
                    <a:pt x="2626117" y="92174"/>
                  </a:cubicBezTo>
                  <a:cubicBezTo>
                    <a:pt x="2631659" y="101067"/>
                    <a:pt x="2635353" y="111072"/>
                    <a:pt x="2637569" y="121448"/>
                  </a:cubicBezTo>
                  <a:cubicBezTo>
                    <a:pt x="2639786" y="132195"/>
                    <a:pt x="2640525" y="142200"/>
                    <a:pt x="2640155" y="151834"/>
                  </a:cubicBezTo>
                  <a:lnTo>
                    <a:pt x="2522311" y="151834"/>
                  </a:lnTo>
                  <a:cubicBezTo>
                    <a:pt x="2521941" y="158875"/>
                    <a:pt x="2523050" y="165545"/>
                    <a:pt x="2524897" y="171474"/>
                  </a:cubicBezTo>
                  <a:cubicBezTo>
                    <a:pt x="2526374" y="177774"/>
                    <a:pt x="2529330" y="183332"/>
                    <a:pt x="2533393" y="188150"/>
                  </a:cubicBezTo>
                  <a:cubicBezTo>
                    <a:pt x="2537457" y="192967"/>
                    <a:pt x="2542629" y="196673"/>
                    <a:pt x="2549278" y="199637"/>
                  </a:cubicBezTo>
                  <a:cubicBezTo>
                    <a:pt x="2555558" y="202231"/>
                    <a:pt x="2562947" y="203713"/>
                    <a:pt x="2571444" y="203713"/>
                  </a:cubicBezTo>
                  <a:cubicBezTo>
                    <a:pt x="2582156" y="203713"/>
                    <a:pt x="2591392" y="201119"/>
                    <a:pt x="2598411" y="196302"/>
                  </a:cubicBezTo>
                  <a:cubicBezTo>
                    <a:pt x="2605430" y="191114"/>
                    <a:pt x="2609863" y="183332"/>
                    <a:pt x="2612079" y="172957"/>
                  </a:cubicBezTo>
                  <a:lnTo>
                    <a:pt x="2637939" y="172957"/>
                  </a:lnTo>
                  <a:cubicBezTo>
                    <a:pt x="2634244" y="190744"/>
                    <a:pt x="2626856" y="204084"/>
                    <a:pt x="2615035" y="212978"/>
                  </a:cubicBezTo>
                  <a:cubicBezTo>
                    <a:pt x="2603213" y="221871"/>
                    <a:pt x="2588437" y="226318"/>
                    <a:pt x="2570335" y="226318"/>
                  </a:cubicBezTo>
                  <a:cubicBezTo>
                    <a:pt x="2557775" y="226318"/>
                    <a:pt x="2547062" y="224465"/>
                    <a:pt x="2537826" y="220389"/>
                  </a:cubicBezTo>
                  <a:cubicBezTo>
                    <a:pt x="2528591" y="216313"/>
                    <a:pt x="2520833" y="210384"/>
                    <a:pt x="2514184" y="203343"/>
                  </a:cubicBezTo>
                  <a:cubicBezTo>
                    <a:pt x="2507903" y="195932"/>
                    <a:pt x="2503470" y="187038"/>
                    <a:pt x="2500146" y="177033"/>
                  </a:cubicBezTo>
                  <a:cubicBezTo>
                    <a:pt x="2497190" y="166657"/>
                    <a:pt x="2495343" y="155540"/>
                    <a:pt x="2494974" y="143682"/>
                  </a:cubicBezTo>
                  <a:cubicBezTo>
                    <a:pt x="2494974" y="131453"/>
                    <a:pt x="2496821" y="120707"/>
                    <a:pt x="2500515" y="110702"/>
                  </a:cubicBezTo>
                  <a:cubicBezTo>
                    <a:pt x="2503840" y="100696"/>
                    <a:pt x="2509012" y="91803"/>
                    <a:pt x="2515661" y="84762"/>
                  </a:cubicBezTo>
                  <a:cubicBezTo>
                    <a:pt x="2522311" y="77351"/>
                    <a:pt x="2530068" y="71422"/>
                    <a:pt x="2539304" y="67346"/>
                  </a:cubicBezTo>
                  <a:cubicBezTo>
                    <a:pt x="2548170" y="63270"/>
                    <a:pt x="2558144" y="61417"/>
                    <a:pt x="2568858" y="61417"/>
                  </a:cubicBezTo>
                  <a:close/>
                  <a:moveTo>
                    <a:pt x="2327772" y="61417"/>
                  </a:moveTo>
                  <a:cubicBezTo>
                    <a:pt x="2336645" y="61417"/>
                    <a:pt x="2345148" y="62528"/>
                    <a:pt x="2352912" y="64752"/>
                  </a:cubicBezTo>
                  <a:cubicBezTo>
                    <a:pt x="2360676" y="66605"/>
                    <a:pt x="2367701" y="69940"/>
                    <a:pt x="2373616" y="74386"/>
                  </a:cubicBezTo>
                  <a:cubicBezTo>
                    <a:pt x="2379531" y="78833"/>
                    <a:pt x="2384337" y="84762"/>
                    <a:pt x="2388404" y="91432"/>
                  </a:cubicBezTo>
                  <a:cubicBezTo>
                    <a:pt x="2392101" y="98473"/>
                    <a:pt x="2394689" y="106255"/>
                    <a:pt x="2395798" y="115890"/>
                  </a:cubicBezTo>
                  <a:lnTo>
                    <a:pt x="2368810" y="115890"/>
                  </a:lnTo>
                  <a:cubicBezTo>
                    <a:pt x="2366961" y="105884"/>
                    <a:pt x="2362525" y="98103"/>
                    <a:pt x="2355870" y="92544"/>
                  </a:cubicBezTo>
                  <a:cubicBezTo>
                    <a:pt x="2349585" y="86986"/>
                    <a:pt x="2340712" y="84392"/>
                    <a:pt x="2329990" y="84392"/>
                  </a:cubicBezTo>
                  <a:cubicBezTo>
                    <a:pt x="2320378" y="84392"/>
                    <a:pt x="2312614" y="85874"/>
                    <a:pt x="2306329" y="89580"/>
                  </a:cubicBezTo>
                  <a:cubicBezTo>
                    <a:pt x="2300044" y="92915"/>
                    <a:pt x="2294868" y="97732"/>
                    <a:pt x="2291171" y="103290"/>
                  </a:cubicBezTo>
                  <a:cubicBezTo>
                    <a:pt x="2287474" y="108849"/>
                    <a:pt x="2284886" y="115519"/>
                    <a:pt x="2283037" y="122930"/>
                  </a:cubicBezTo>
                  <a:cubicBezTo>
                    <a:pt x="2281558" y="130342"/>
                    <a:pt x="2280819" y="138124"/>
                    <a:pt x="2280819" y="145905"/>
                  </a:cubicBezTo>
                  <a:cubicBezTo>
                    <a:pt x="2280819" y="153317"/>
                    <a:pt x="2281558" y="160357"/>
                    <a:pt x="2283407" y="167398"/>
                  </a:cubicBezTo>
                  <a:cubicBezTo>
                    <a:pt x="2284886" y="174439"/>
                    <a:pt x="2287843" y="180738"/>
                    <a:pt x="2291541" y="185926"/>
                  </a:cubicBezTo>
                  <a:cubicBezTo>
                    <a:pt x="2294868" y="191485"/>
                    <a:pt x="2299674" y="195561"/>
                    <a:pt x="2305590" y="198896"/>
                  </a:cubicBezTo>
                  <a:cubicBezTo>
                    <a:pt x="2311505" y="202231"/>
                    <a:pt x="2318529" y="203713"/>
                    <a:pt x="2326663" y="203713"/>
                  </a:cubicBezTo>
                  <a:cubicBezTo>
                    <a:pt x="2339603" y="203713"/>
                    <a:pt x="2349585" y="200378"/>
                    <a:pt x="2356979" y="193708"/>
                  </a:cubicBezTo>
                  <a:cubicBezTo>
                    <a:pt x="2364003" y="187038"/>
                    <a:pt x="2368440" y="177403"/>
                    <a:pt x="2369919" y="165175"/>
                  </a:cubicBezTo>
                  <a:lnTo>
                    <a:pt x="2396538" y="165175"/>
                  </a:lnTo>
                  <a:cubicBezTo>
                    <a:pt x="2393950" y="184815"/>
                    <a:pt x="2386556" y="200008"/>
                    <a:pt x="2374725" y="210384"/>
                  </a:cubicBezTo>
                  <a:cubicBezTo>
                    <a:pt x="2363264" y="221130"/>
                    <a:pt x="2347367" y="226318"/>
                    <a:pt x="2327033" y="226318"/>
                  </a:cubicBezTo>
                  <a:cubicBezTo>
                    <a:pt x="2315202" y="226318"/>
                    <a:pt x="2304480" y="224465"/>
                    <a:pt x="2295238" y="220759"/>
                  </a:cubicBezTo>
                  <a:cubicBezTo>
                    <a:pt x="2285995" y="216683"/>
                    <a:pt x="2278231" y="211125"/>
                    <a:pt x="2271946" y="204084"/>
                  </a:cubicBezTo>
                  <a:cubicBezTo>
                    <a:pt x="2265661" y="197043"/>
                    <a:pt x="2261224" y="188520"/>
                    <a:pt x="2257897" y="178515"/>
                  </a:cubicBezTo>
                  <a:cubicBezTo>
                    <a:pt x="2254939" y="168880"/>
                    <a:pt x="2253091" y="157763"/>
                    <a:pt x="2253091" y="145905"/>
                  </a:cubicBezTo>
                  <a:cubicBezTo>
                    <a:pt x="2253091" y="134418"/>
                    <a:pt x="2254939" y="123301"/>
                    <a:pt x="2257897" y="112925"/>
                  </a:cubicBezTo>
                  <a:cubicBezTo>
                    <a:pt x="2260855" y="102549"/>
                    <a:pt x="2265661" y="93656"/>
                    <a:pt x="2271576" y="85874"/>
                  </a:cubicBezTo>
                  <a:cubicBezTo>
                    <a:pt x="2277861" y="78463"/>
                    <a:pt x="2285625" y="72163"/>
                    <a:pt x="2294868" y="68087"/>
                  </a:cubicBezTo>
                  <a:cubicBezTo>
                    <a:pt x="2304480" y="63640"/>
                    <a:pt x="2315202" y="61417"/>
                    <a:pt x="2327772" y="61417"/>
                  </a:cubicBezTo>
                  <a:close/>
                  <a:moveTo>
                    <a:pt x="2167937" y="61417"/>
                  </a:moveTo>
                  <a:cubicBezTo>
                    <a:pt x="2181980" y="61417"/>
                    <a:pt x="2193436" y="64381"/>
                    <a:pt x="2202675" y="69940"/>
                  </a:cubicBezTo>
                  <a:cubicBezTo>
                    <a:pt x="2211914" y="75869"/>
                    <a:pt x="2219305" y="83280"/>
                    <a:pt x="2224848" y="92174"/>
                  </a:cubicBezTo>
                  <a:cubicBezTo>
                    <a:pt x="2230391" y="101067"/>
                    <a:pt x="2234456" y="111072"/>
                    <a:pt x="2236673" y="121448"/>
                  </a:cubicBezTo>
                  <a:cubicBezTo>
                    <a:pt x="2238521" y="132195"/>
                    <a:pt x="2239630" y="142200"/>
                    <a:pt x="2239260" y="151834"/>
                  </a:cubicBezTo>
                  <a:lnTo>
                    <a:pt x="2121005" y="151834"/>
                  </a:lnTo>
                  <a:cubicBezTo>
                    <a:pt x="2121005" y="158875"/>
                    <a:pt x="2121744" y="165545"/>
                    <a:pt x="2123591" y="171474"/>
                  </a:cubicBezTo>
                  <a:cubicBezTo>
                    <a:pt x="2125439" y="177774"/>
                    <a:pt x="2128395" y="183332"/>
                    <a:pt x="2132461" y="188150"/>
                  </a:cubicBezTo>
                  <a:cubicBezTo>
                    <a:pt x="2136525" y="192967"/>
                    <a:pt x="2141699" y="196673"/>
                    <a:pt x="2147982" y="199637"/>
                  </a:cubicBezTo>
                  <a:cubicBezTo>
                    <a:pt x="2154264" y="202231"/>
                    <a:pt x="2161655" y="203713"/>
                    <a:pt x="2170155" y="203713"/>
                  </a:cubicBezTo>
                  <a:cubicBezTo>
                    <a:pt x="2181241" y="203713"/>
                    <a:pt x="2190110" y="201119"/>
                    <a:pt x="2197132" y="196302"/>
                  </a:cubicBezTo>
                  <a:cubicBezTo>
                    <a:pt x="2204153" y="191114"/>
                    <a:pt x="2208957" y="183332"/>
                    <a:pt x="2211175" y="172957"/>
                  </a:cubicBezTo>
                  <a:lnTo>
                    <a:pt x="2236673" y="172957"/>
                  </a:lnTo>
                  <a:cubicBezTo>
                    <a:pt x="2233347" y="190744"/>
                    <a:pt x="2225587" y="204084"/>
                    <a:pt x="2213761" y="212978"/>
                  </a:cubicBezTo>
                  <a:cubicBezTo>
                    <a:pt x="2201936" y="221871"/>
                    <a:pt x="2187154" y="226318"/>
                    <a:pt x="2169415" y="226318"/>
                  </a:cubicBezTo>
                  <a:cubicBezTo>
                    <a:pt x="2156851" y="226318"/>
                    <a:pt x="2145764" y="224465"/>
                    <a:pt x="2136525" y="220389"/>
                  </a:cubicBezTo>
                  <a:cubicBezTo>
                    <a:pt x="2127287" y="216313"/>
                    <a:pt x="2119526" y="210384"/>
                    <a:pt x="2113244" y="203343"/>
                  </a:cubicBezTo>
                  <a:cubicBezTo>
                    <a:pt x="2106962" y="195932"/>
                    <a:pt x="2102158" y="187038"/>
                    <a:pt x="2099201" y="177033"/>
                  </a:cubicBezTo>
                  <a:cubicBezTo>
                    <a:pt x="2095875" y="166657"/>
                    <a:pt x="2094028" y="155540"/>
                    <a:pt x="2093658" y="143682"/>
                  </a:cubicBezTo>
                  <a:cubicBezTo>
                    <a:pt x="2093658" y="131453"/>
                    <a:pt x="2095506" y="120707"/>
                    <a:pt x="2099201" y="110702"/>
                  </a:cubicBezTo>
                  <a:cubicBezTo>
                    <a:pt x="2102897" y="100696"/>
                    <a:pt x="2108070" y="91803"/>
                    <a:pt x="2114722" y="84762"/>
                  </a:cubicBezTo>
                  <a:cubicBezTo>
                    <a:pt x="2121374" y="77351"/>
                    <a:pt x="2129135" y="71422"/>
                    <a:pt x="2138004" y="67346"/>
                  </a:cubicBezTo>
                  <a:cubicBezTo>
                    <a:pt x="2147243" y="63270"/>
                    <a:pt x="2156851" y="61417"/>
                    <a:pt x="2167937" y="61417"/>
                  </a:cubicBezTo>
                  <a:close/>
                  <a:moveTo>
                    <a:pt x="2016216" y="61417"/>
                  </a:moveTo>
                  <a:cubicBezTo>
                    <a:pt x="2026560" y="61417"/>
                    <a:pt x="2035427" y="62899"/>
                    <a:pt x="2042076" y="65492"/>
                  </a:cubicBezTo>
                  <a:cubicBezTo>
                    <a:pt x="2049095" y="68456"/>
                    <a:pt x="2054637" y="72532"/>
                    <a:pt x="2059070" y="77719"/>
                  </a:cubicBezTo>
                  <a:cubicBezTo>
                    <a:pt x="2063133" y="82535"/>
                    <a:pt x="2066458" y="88833"/>
                    <a:pt x="2067936" y="95873"/>
                  </a:cubicBezTo>
                  <a:cubicBezTo>
                    <a:pt x="2069783" y="102912"/>
                    <a:pt x="2070522" y="110693"/>
                    <a:pt x="2070522" y="119214"/>
                  </a:cubicBezTo>
                  <a:lnTo>
                    <a:pt x="2070522" y="222953"/>
                  </a:lnTo>
                  <a:lnTo>
                    <a:pt x="2044662" y="222953"/>
                  </a:lnTo>
                  <a:lnTo>
                    <a:pt x="2044662" y="116250"/>
                  </a:lnTo>
                  <a:cubicBezTo>
                    <a:pt x="2044662" y="106247"/>
                    <a:pt x="2041707" y="98466"/>
                    <a:pt x="2036165" y="92909"/>
                  </a:cubicBezTo>
                  <a:cubicBezTo>
                    <a:pt x="2030624" y="86981"/>
                    <a:pt x="2022497" y="84387"/>
                    <a:pt x="2012522" y="84387"/>
                  </a:cubicBezTo>
                  <a:cubicBezTo>
                    <a:pt x="2004764" y="84387"/>
                    <a:pt x="1997745" y="85499"/>
                    <a:pt x="1992204" y="88092"/>
                  </a:cubicBezTo>
                  <a:cubicBezTo>
                    <a:pt x="1986293" y="90315"/>
                    <a:pt x="1981490" y="94020"/>
                    <a:pt x="1977796" y="98466"/>
                  </a:cubicBezTo>
                  <a:cubicBezTo>
                    <a:pt x="1973733" y="102912"/>
                    <a:pt x="1970777" y="108099"/>
                    <a:pt x="1968930" y="114027"/>
                  </a:cubicBezTo>
                  <a:cubicBezTo>
                    <a:pt x="1967083" y="119955"/>
                    <a:pt x="1965975" y="126624"/>
                    <a:pt x="1965975" y="133663"/>
                  </a:cubicBezTo>
                  <a:lnTo>
                    <a:pt x="1965975" y="222953"/>
                  </a:lnTo>
                  <a:lnTo>
                    <a:pt x="1940115" y="222953"/>
                  </a:lnTo>
                  <a:lnTo>
                    <a:pt x="1940115" y="65122"/>
                  </a:lnTo>
                  <a:lnTo>
                    <a:pt x="1964497" y="65122"/>
                  </a:lnTo>
                  <a:lnTo>
                    <a:pt x="1964497" y="89945"/>
                  </a:lnTo>
                  <a:lnTo>
                    <a:pt x="1965236" y="89945"/>
                  </a:lnTo>
                  <a:cubicBezTo>
                    <a:pt x="1975949" y="71050"/>
                    <a:pt x="1992943" y="61417"/>
                    <a:pt x="2016216" y="61417"/>
                  </a:cubicBezTo>
                  <a:close/>
                  <a:moveTo>
                    <a:pt x="1854208" y="61417"/>
                  </a:moveTo>
                  <a:cubicBezTo>
                    <a:pt x="1864552" y="61417"/>
                    <a:pt x="1873049" y="62899"/>
                    <a:pt x="1880068" y="65492"/>
                  </a:cubicBezTo>
                  <a:cubicBezTo>
                    <a:pt x="1886717" y="68456"/>
                    <a:pt x="1892259" y="72532"/>
                    <a:pt x="1896692" y="77719"/>
                  </a:cubicBezTo>
                  <a:cubicBezTo>
                    <a:pt x="1901125" y="82535"/>
                    <a:pt x="1904080" y="88833"/>
                    <a:pt x="1905558" y="95873"/>
                  </a:cubicBezTo>
                  <a:cubicBezTo>
                    <a:pt x="1907405" y="102912"/>
                    <a:pt x="1908144" y="110693"/>
                    <a:pt x="1908144" y="119214"/>
                  </a:cubicBezTo>
                  <a:lnTo>
                    <a:pt x="1908144" y="222953"/>
                  </a:lnTo>
                  <a:lnTo>
                    <a:pt x="1882284" y="222953"/>
                  </a:lnTo>
                  <a:lnTo>
                    <a:pt x="1882284" y="116250"/>
                  </a:lnTo>
                  <a:cubicBezTo>
                    <a:pt x="1882284" y="106247"/>
                    <a:pt x="1879698" y="98466"/>
                    <a:pt x="1873787" y="92909"/>
                  </a:cubicBezTo>
                  <a:cubicBezTo>
                    <a:pt x="1868246" y="86981"/>
                    <a:pt x="1860488" y="84387"/>
                    <a:pt x="1850514" y="84387"/>
                  </a:cubicBezTo>
                  <a:cubicBezTo>
                    <a:pt x="1842386" y="84387"/>
                    <a:pt x="1835737" y="85499"/>
                    <a:pt x="1829826" y="88092"/>
                  </a:cubicBezTo>
                  <a:cubicBezTo>
                    <a:pt x="1823915" y="90315"/>
                    <a:pt x="1819112" y="94020"/>
                    <a:pt x="1815418" y="98466"/>
                  </a:cubicBezTo>
                  <a:cubicBezTo>
                    <a:pt x="1811355" y="102912"/>
                    <a:pt x="1808399" y="108099"/>
                    <a:pt x="1806552" y="114027"/>
                  </a:cubicBezTo>
                  <a:cubicBezTo>
                    <a:pt x="1804705" y="119955"/>
                    <a:pt x="1803597" y="126624"/>
                    <a:pt x="1803597" y="133663"/>
                  </a:cubicBezTo>
                  <a:lnTo>
                    <a:pt x="1803597" y="222953"/>
                  </a:lnTo>
                  <a:lnTo>
                    <a:pt x="1777737" y="222953"/>
                  </a:lnTo>
                  <a:lnTo>
                    <a:pt x="1777737" y="65122"/>
                  </a:lnTo>
                  <a:lnTo>
                    <a:pt x="1802119" y="65122"/>
                  </a:lnTo>
                  <a:lnTo>
                    <a:pt x="1802119" y="89945"/>
                  </a:lnTo>
                  <a:lnTo>
                    <a:pt x="1802858" y="89945"/>
                  </a:lnTo>
                  <a:cubicBezTo>
                    <a:pt x="1813571" y="71050"/>
                    <a:pt x="1830565" y="61417"/>
                    <a:pt x="1854208" y="61417"/>
                  </a:cubicBezTo>
                  <a:close/>
                  <a:moveTo>
                    <a:pt x="1677223" y="61417"/>
                  </a:moveTo>
                  <a:cubicBezTo>
                    <a:pt x="1690173" y="61417"/>
                    <a:pt x="1700902" y="63640"/>
                    <a:pt x="1710522" y="67716"/>
                  </a:cubicBezTo>
                  <a:cubicBezTo>
                    <a:pt x="1720142" y="72163"/>
                    <a:pt x="1727911" y="78092"/>
                    <a:pt x="1734571" y="85503"/>
                  </a:cubicBezTo>
                  <a:cubicBezTo>
                    <a:pt x="1740861" y="92915"/>
                    <a:pt x="1746040" y="101438"/>
                    <a:pt x="1749000" y="111813"/>
                  </a:cubicBezTo>
                  <a:cubicBezTo>
                    <a:pt x="1752330" y="121819"/>
                    <a:pt x="1754180" y="132565"/>
                    <a:pt x="1754180" y="144052"/>
                  </a:cubicBezTo>
                  <a:cubicBezTo>
                    <a:pt x="1754180" y="155911"/>
                    <a:pt x="1752330" y="166657"/>
                    <a:pt x="1749000" y="176662"/>
                  </a:cubicBezTo>
                  <a:cubicBezTo>
                    <a:pt x="1746040" y="186667"/>
                    <a:pt x="1740861" y="195190"/>
                    <a:pt x="1734571" y="202602"/>
                  </a:cubicBezTo>
                  <a:cubicBezTo>
                    <a:pt x="1727911" y="210384"/>
                    <a:pt x="1720142" y="215942"/>
                    <a:pt x="1710522" y="220018"/>
                  </a:cubicBezTo>
                  <a:cubicBezTo>
                    <a:pt x="1700902" y="224465"/>
                    <a:pt x="1690173" y="226318"/>
                    <a:pt x="1677223" y="226318"/>
                  </a:cubicBezTo>
                  <a:cubicBezTo>
                    <a:pt x="1665014" y="226318"/>
                    <a:pt x="1653914" y="224465"/>
                    <a:pt x="1644295" y="220018"/>
                  </a:cubicBezTo>
                  <a:cubicBezTo>
                    <a:pt x="1635045" y="215942"/>
                    <a:pt x="1626906" y="210384"/>
                    <a:pt x="1620246" y="202602"/>
                  </a:cubicBezTo>
                  <a:cubicBezTo>
                    <a:pt x="1613956" y="195190"/>
                    <a:pt x="1608776" y="186667"/>
                    <a:pt x="1605817" y="176662"/>
                  </a:cubicBezTo>
                  <a:cubicBezTo>
                    <a:pt x="1602487" y="166657"/>
                    <a:pt x="1600637" y="155911"/>
                    <a:pt x="1600637" y="144052"/>
                  </a:cubicBezTo>
                  <a:cubicBezTo>
                    <a:pt x="1600637" y="132565"/>
                    <a:pt x="1602487" y="121819"/>
                    <a:pt x="1605817" y="111813"/>
                  </a:cubicBezTo>
                  <a:cubicBezTo>
                    <a:pt x="1608776" y="101438"/>
                    <a:pt x="1613956" y="92915"/>
                    <a:pt x="1620246" y="85503"/>
                  </a:cubicBezTo>
                  <a:cubicBezTo>
                    <a:pt x="1626906" y="78092"/>
                    <a:pt x="1635045" y="72163"/>
                    <a:pt x="1644295" y="67716"/>
                  </a:cubicBezTo>
                  <a:cubicBezTo>
                    <a:pt x="1653914" y="63640"/>
                    <a:pt x="1665014" y="61417"/>
                    <a:pt x="1677223" y="61417"/>
                  </a:cubicBezTo>
                  <a:close/>
                  <a:moveTo>
                    <a:pt x="1114951" y="61417"/>
                  </a:moveTo>
                  <a:cubicBezTo>
                    <a:pt x="1127496" y="61417"/>
                    <a:pt x="1138196" y="63640"/>
                    <a:pt x="1147789" y="67716"/>
                  </a:cubicBezTo>
                  <a:cubicBezTo>
                    <a:pt x="1157383" y="72163"/>
                    <a:pt x="1165131" y="78092"/>
                    <a:pt x="1171773" y="85503"/>
                  </a:cubicBezTo>
                  <a:cubicBezTo>
                    <a:pt x="1178045" y="92915"/>
                    <a:pt x="1183211" y="101438"/>
                    <a:pt x="1186163" y="111813"/>
                  </a:cubicBezTo>
                  <a:cubicBezTo>
                    <a:pt x="1189483" y="121819"/>
                    <a:pt x="1191328" y="132565"/>
                    <a:pt x="1191328" y="144052"/>
                  </a:cubicBezTo>
                  <a:cubicBezTo>
                    <a:pt x="1191328" y="155911"/>
                    <a:pt x="1189483" y="166657"/>
                    <a:pt x="1186163" y="176662"/>
                  </a:cubicBezTo>
                  <a:cubicBezTo>
                    <a:pt x="1183211" y="186667"/>
                    <a:pt x="1178045" y="195190"/>
                    <a:pt x="1171773" y="202602"/>
                  </a:cubicBezTo>
                  <a:cubicBezTo>
                    <a:pt x="1165131" y="210384"/>
                    <a:pt x="1157383" y="215942"/>
                    <a:pt x="1147789" y="220018"/>
                  </a:cubicBezTo>
                  <a:cubicBezTo>
                    <a:pt x="1138196" y="224465"/>
                    <a:pt x="1127496" y="226318"/>
                    <a:pt x="1114951" y="226318"/>
                  </a:cubicBezTo>
                  <a:cubicBezTo>
                    <a:pt x="1102406" y="226318"/>
                    <a:pt x="1091337" y="224465"/>
                    <a:pt x="1081744" y="220018"/>
                  </a:cubicBezTo>
                  <a:cubicBezTo>
                    <a:pt x="1072519" y="215942"/>
                    <a:pt x="1064402" y="210384"/>
                    <a:pt x="1057760" y="202602"/>
                  </a:cubicBezTo>
                  <a:cubicBezTo>
                    <a:pt x="1051488" y="195190"/>
                    <a:pt x="1046323" y="186667"/>
                    <a:pt x="1043371" y="176662"/>
                  </a:cubicBezTo>
                  <a:cubicBezTo>
                    <a:pt x="1040050" y="166657"/>
                    <a:pt x="1038205" y="155911"/>
                    <a:pt x="1038205" y="144052"/>
                  </a:cubicBezTo>
                  <a:cubicBezTo>
                    <a:pt x="1038205" y="132565"/>
                    <a:pt x="1040050" y="121819"/>
                    <a:pt x="1043371" y="111813"/>
                  </a:cubicBezTo>
                  <a:cubicBezTo>
                    <a:pt x="1046323" y="101438"/>
                    <a:pt x="1051488" y="92915"/>
                    <a:pt x="1057760" y="85503"/>
                  </a:cubicBezTo>
                  <a:cubicBezTo>
                    <a:pt x="1064402" y="78092"/>
                    <a:pt x="1072519" y="72163"/>
                    <a:pt x="1081744" y="67716"/>
                  </a:cubicBezTo>
                  <a:cubicBezTo>
                    <a:pt x="1091337" y="63640"/>
                    <a:pt x="1102406" y="61417"/>
                    <a:pt x="1114951" y="61417"/>
                  </a:cubicBezTo>
                  <a:close/>
                  <a:moveTo>
                    <a:pt x="789833" y="61417"/>
                  </a:moveTo>
                  <a:cubicBezTo>
                    <a:pt x="803876" y="61417"/>
                    <a:pt x="815332" y="64381"/>
                    <a:pt x="824571" y="69940"/>
                  </a:cubicBezTo>
                  <a:cubicBezTo>
                    <a:pt x="833810" y="75869"/>
                    <a:pt x="841201" y="83280"/>
                    <a:pt x="847114" y="92174"/>
                  </a:cubicBezTo>
                  <a:cubicBezTo>
                    <a:pt x="852657" y="101067"/>
                    <a:pt x="856352" y="111072"/>
                    <a:pt x="858569" y="121448"/>
                  </a:cubicBezTo>
                  <a:cubicBezTo>
                    <a:pt x="860787" y="132195"/>
                    <a:pt x="861526" y="142200"/>
                    <a:pt x="861157" y="151834"/>
                  </a:cubicBezTo>
                  <a:lnTo>
                    <a:pt x="743270" y="151834"/>
                  </a:lnTo>
                  <a:cubicBezTo>
                    <a:pt x="742901" y="158875"/>
                    <a:pt x="743640" y="165545"/>
                    <a:pt x="745488" y="171474"/>
                  </a:cubicBezTo>
                  <a:cubicBezTo>
                    <a:pt x="747335" y="177774"/>
                    <a:pt x="750292" y="183332"/>
                    <a:pt x="754357" y="188150"/>
                  </a:cubicBezTo>
                  <a:cubicBezTo>
                    <a:pt x="758422" y="192967"/>
                    <a:pt x="763595" y="196673"/>
                    <a:pt x="769878" y="199637"/>
                  </a:cubicBezTo>
                  <a:cubicBezTo>
                    <a:pt x="776160" y="202231"/>
                    <a:pt x="783551" y="203713"/>
                    <a:pt x="792051" y="203713"/>
                  </a:cubicBezTo>
                  <a:cubicBezTo>
                    <a:pt x="803137" y="203713"/>
                    <a:pt x="812007" y="201119"/>
                    <a:pt x="819028" y="196302"/>
                  </a:cubicBezTo>
                  <a:cubicBezTo>
                    <a:pt x="826049" y="191114"/>
                    <a:pt x="830854" y="183332"/>
                    <a:pt x="833071" y="172957"/>
                  </a:cubicBezTo>
                  <a:lnTo>
                    <a:pt x="858569" y="172957"/>
                  </a:lnTo>
                  <a:cubicBezTo>
                    <a:pt x="855244" y="190744"/>
                    <a:pt x="847483" y="204084"/>
                    <a:pt x="835657" y="212978"/>
                  </a:cubicBezTo>
                  <a:cubicBezTo>
                    <a:pt x="824202" y="221871"/>
                    <a:pt x="809050" y="226318"/>
                    <a:pt x="791312" y="226318"/>
                  </a:cubicBezTo>
                  <a:cubicBezTo>
                    <a:pt x="778747" y="226318"/>
                    <a:pt x="767660" y="224465"/>
                    <a:pt x="758422" y="220389"/>
                  </a:cubicBezTo>
                  <a:cubicBezTo>
                    <a:pt x="749183" y="216313"/>
                    <a:pt x="741422" y="210384"/>
                    <a:pt x="735140" y="203343"/>
                  </a:cubicBezTo>
                  <a:cubicBezTo>
                    <a:pt x="728858" y="195932"/>
                    <a:pt x="724054" y="187038"/>
                    <a:pt x="721097" y="177033"/>
                  </a:cubicBezTo>
                  <a:cubicBezTo>
                    <a:pt x="717772" y="166657"/>
                    <a:pt x="715924" y="155540"/>
                    <a:pt x="715554" y="143682"/>
                  </a:cubicBezTo>
                  <a:cubicBezTo>
                    <a:pt x="715554" y="131453"/>
                    <a:pt x="717402" y="120707"/>
                    <a:pt x="721097" y="110702"/>
                  </a:cubicBezTo>
                  <a:cubicBezTo>
                    <a:pt x="724793" y="100696"/>
                    <a:pt x="729966" y="91803"/>
                    <a:pt x="736618" y="84762"/>
                  </a:cubicBezTo>
                  <a:cubicBezTo>
                    <a:pt x="743270" y="77351"/>
                    <a:pt x="751031" y="71422"/>
                    <a:pt x="759900" y="67346"/>
                  </a:cubicBezTo>
                  <a:cubicBezTo>
                    <a:pt x="769139" y="63270"/>
                    <a:pt x="779117" y="61417"/>
                    <a:pt x="789833" y="61417"/>
                  </a:cubicBezTo>
                  <a:close/>
                  <a:moveTo>
                    <a:pt x="458067" y="61417"/>
                  </a:moveTo>
                  <a:cubicBezTo>
                    <a:pt x="468411" y="61417"/>
                    <a:pt x="476908" y="62899"/>
                    <a:pt x="483927" y="65492"/>
                  </a:cubicBezTo>
                  <a:cubicBezTo>
                    <a:pt x="490946" y="68456"/>
                    <a:pt x="496488" y="72532"/>
                    <a:pt x="500551" y="77719"/>
                  </a:cubicBezTo>
                  <a:cubicBezTo>
                    <a:pt x="504985" y="82535"/>
                    <a:pt x="507940" y="88833"/>
                    <a:pt x="509787" y="95873"/>
                  </a:cubicBezTo>
                  <a:cubicBezTo>
                    <a:pt x="511265" y="102912"/>
                    <a:pt x="512373" y="110693"/>
                    <a:pt x="512373" y="119214"/>
                  </a:cubicBezTo>
                  <a:lnTo>
                    <a:pt x="512373" y="222953"/>
                  </a:lnTo>
                  <a:lnTo>
                    <a:pt x="486144" y="222953"/>
                  </a:lnTo>
                  <a:lnTo>
                    <a:pt x="486144" y="116250"/>
                  </a:lnTo>
                  <a:cubicBezTo>
                    <a:pt x="486144" y="106247"/>
                    <a:pt x="483558" y="98466"/>
                    <a:pt x="477647" y="92909"/>
                  </a:cubicBezTo>
                  <a:cubicBezTo>
                    <a:pt x="472106" y="86981"/>
                    <a:pt x="464348" y="84387"/>
                    <a:pt x="454373" y="84387"/>
                  </a:cubicBezTo>
                  <a:cubicBezTo>
                    <a:pt x="446246" y="84387"/>
                    <a:pt x="439596" y="85499"/>
                    <a:pt x="433686" y="88092"/>
                  </a:cubicBezTo>
                  <a:cubicBezTo>
                    <a:pt x="428144" y="90315"/>
                    <a:pt x="422972" y="94020"/>
                    <a:pt x="419278" y="98466"/>
                  </a:cubicBezTo>
                  <a:cubicBezTo>
                    <a:pt x="415585" y="102912"/>
                    <a:pt x="412629" y="108099"/>
                    <a:pt x="410412" y="114027"/>
                  </a:cubicBezTo>
                  <a:cubicBezTo>
                    <a:pt x="408565" y="119955"/>
                    <a:pt x="407827" y="126624"/>
                    <a:pt x="407827" y="133663"/>
                  </a:cubicBezTo>
                  <a:lnTo>
                    <a:pt x="407827" y="222953"/>
                  </a:lnTo>
                  <a:lnTo>
                    <a:pt x="381967" y="222953"/>
                  </a:lnTo>
                  <a:lnTo>
                    <a:pt x="381967" y="65122"/>
                  </a:lnTo>
                  <a:lnTo>
                    <a:pt x="406348" y="65122"/>
                  </a:lnTo>
                  <a:lnTo>
                    <a:pt x="406348" y="89945"/>
                  </a:lnTo>
                  <a:lnTo>
                    <a:pt x="406718" y="89945"/>
                  </a:lnTo>
                  <a:cubicBezTo>
                    <a:pt x="417432" y="71050"/>
                    <a:pt x="434794" y="61417"/>
                    <a:pt x="458067" y="61417"/>
                  </a:cubicBezTo>
                  <a:close/>
                  <a:moveTo>
                    <a:pt x="288424" y="61417"/>
                  </a:moveTo>
                  <a:cubicBezTo>
                    <a:pt x="302463" y="61417"/>
                    <a:pt x="314284" y="64381"/>
                    <a:pt x="323519" y="69940"/>
                  </a:cubicBezTo>
                  <a:cubicBezTo>
                    <a:pt x="332754" y="75869"/>
                    <a:pt x="340143" y="83280"/>
                    <a:pt x="345684" y="92174"/>
                  </a:cubicBezTo>
                  <a:cubicBezTo>
                    <a:pt x="351225" y="101067"/>
                    <a:pt x="355289" y="111072"/>
                    <a:pt x="357136" y="121448"/>
                  </a:cubicBezTo>
                  <a:cubicBezTo>
                    <a:pt x="359353" y="132195"/>
                    <a:pt x="360092" y="142200"/>
                    <a:pt x="359722" y="151834"/>
                  </a:cubicBezTo>
                  <a:lnTo>
                    <a:pt x="241878" y="151834"/>
                  </a:lnTo>
                  <a:cubicBezTo>
                    <a:pt x="241878" y="158875"/>
                    <a:pt x="242617" y="165545"/>
                    <a:pt x="244464" y="171474"/>
                  </a:cubicBezTo>
                  <a:cubicBezTo>
                    <a:pt x="246311" y="177774"/>
                    <a:pt x="249266" y="183332"/>
                    <a:pt x="253330" y="188150"/>
                  </a:cubicBezTo>
                  <a:cubicBezTo>
                    <a:pt x="257393" y="192967"/>
                    <a:pt x="262565" y="196673"/>
                    <a:pt x="268846" y="199637"/>
                  </a:cubicBezTo>
                  <a:cubicBezTo>
                    <a:pt x="275125" y="202231"/>
                    <a:pt x="282513" y="203713"/>
                    <a:pt x="291010" y="203713"/>
                  </a:cubicBezTo>
                  <a:cubicBezTo>
                    <a:pt x="302093" y="203713"/>
                    <a:pt x="310959" y="201119"/>
                    <a:pt x="317978" y="196302"/>
                  </a:cubicBezTo>
                  <a:cubicBezTo>
                    <a:pt x="324997" y="191114"/>
                    <a:pt x="329430" y="183332"/>
                    <a:pt x="331646" y="172957"/>
                  </a:cubicBezTo>
                  <a:lnTo>
                    <a:pt x="357506" y="172957"/>
                  </a:lnTo>
                  <a:cubicBezTo>
                    <a:pt x="353811" y="190744"/>
                    <a:pt x="346423" y="204084"/>
                    <a:pt x="334601" y="212978"/>
                  </a:cubicBezTo>
                  <a:cubicBezTo>
                    <a:pt x="322780" y="221871"/>
                    <a:pt x="308003" y="226318"/>
                    <a:pt x="289902" y="226318"/>
                  </a:cubicBezTo>
                  <a:cubicBezTo>
                    <a:pt x="277342" y="226318"/>
                    <a:pt x="266628" y="224465"/>
                    <a:pt x="257393" y="220389"/>
                  </a:cubicBezTo>
                  <a:cubicBezTo>
                    <a:pt x="248158" y="216313"/>
                    <a:pt x="240400" y="210384"/>
                    <a:pt x="234120" y="203343"/>
                  </a:cubicBezTo>
                  <a:cubicBezTo>
                    <a:pt x="227839" y="195932"/>
                    <a:pt x="223037" y="187038"/>
                    <a:pt x="219712" y="177033"/>
                  </a:cubicBezTo>
                  <a:cubicBezTo>
                    <a:pt x="216758" y="166657"/>
                    <a:pt x="214910" y="155540"/>
                    <a:pt x="214541" y="143682"/>
                  </a:cubicBezTo>
                  <a:cubicBezTo>
                    <a:pt x="214541" y="131453"/>
                    <a:pt x="216388" y="120707"/>
                    <a:pt x="220082" y="110702"/>
                  </a:cubicBezTo>
                  <a:cubicBezTo>
                    <a:pt x="223776" y="100696"/>
                    <a:pt x="228579" y="91803"/>
                    <a:pt x="235228" y="84762"/>
                  </a:cubicBezTo>
                  <a:cubicBezTo>
                    <a:pt x="241878" y="77351"/>
                    <a:pt x="249635" y="71422"/>
                    <a:pt x="258871" y="67346"/>
                  </a:cubicBezTo>
                  <a:cubicBezTo>
                    <a:pt x="267737" y="63270"/>
                    <a:pt x="277711" y="61417"/>
                    <a:pt x="288424" y="61417"/>
                  </a:cubicBezTo>
                  <a:close/>
                  <a:moveTo>
                    <a:pt x="1297756" y="61366"/>
                  </a:moveTo>
                  <a:lnTo>
                    <a:pt x="1297756" y="88792"/>
                  </a:lnTo>
                  <a:cubicBezTo>
                    <a:pt x="1287443" y="88792"/>
                    <a:pt x="1278604" y="90274"/>
                    <a:pt x="1271237" y="93239"/>
                  </a:cubicBezTo>
                  <a:cubicBezTo>
                    <a:pt x="1263871" y="95833"/>
                    <a:pt x="1257978" y="100281"/>
                    <a:pt x="1253558" y="105840"/>
                  </a:cubicBezTo>
                  <a:cubicBezTo>
                    <a:pt x="1249139" y="111028"/>
                    <a:pt x="1245824" y="117699"/>
                    <a:pt x="1243982" y="125853"/>
                  </a:cubicBezTo>
                  <a:cubicBezTo>
                    <a:pt x="1241772" y="133636"/>
                    <a:pt x="1240667" y="142530"/>
                    <a:pt x="1240667" y="152907"/>
                  </a:cubicBezTo>
                  <a:lnTo>
                    <a:pt x="1240667" y="222953"/>
                  </a:lnTo>
                  <a:lnTo>
                    <a:pt x="1214885" y="222953"/>
                  </a:lnTo>
                  <a:lnTo>
                    <a:pt x="1214885" y="65072"/>
                  </a:lnTo>
                  <a:lnTo>
                    <a:pt x="1239194" y="65072"/>
                  </a:lnTo>
                  <a:lnTo>
                    <a:pt x="1239194" y="98427"/>
                  </a:lnTo>
                  <a:lnTo>
                    <a:pt x="1239931" y="98427"/>
                  </a:lnTo>
                  <a:cubicBezTo>
                    <a:pt x="1246192" y="85456"/>
                    <a:pt x="1253927" y="75820"/>
                    <a:pt x="1263134" y="69890"/>
                  </a:cubicBezTo>
                  <a:cubicBezTo>
                    <a:pt x="1271974" y="63590"/>
                    <a:pt x="1283760" y="60996"/>
                    <a:pt x="1297756" y="61366"/>
                  </a:cubicBezTo>
                  <a:close/>
                  <a:moveTo>
                    <a:pt x="712609" y="61366"/>
                  </a:moveTo>
                  <a:lnTo>
                    <a:pt x="712609" y="88792"/>
                  </a:lnTo>
                  <a:cubicBezTo>
                    <a:pt x="702296" y="88792"/>
                    <a:pt x="693457" y="90274"/>
                    <a:pt x="686090" y="93239"/>
                  </a:cubicBezTo>
                  <a:cubicBezTo>
                    <a:pt x="678724" y="95833"/>
                    <a:pt x="672831" y="100281"/>
                    <a:pt x="668411" y="105840"/>
                  </a:cubicBezTo>
                  <a:cubicBezTo>
                    <a:pt x="663991" y="111028"/>
                    <a:pt x="660677" y="117699"/>
                    <a:pt x="658835" y="125853"/>
                  </a:cubicBezTo>
                  <a:cubicBezTo>
                    <a:pt x="656625" y="133636"/>
                    <a:pt x="655520" y="142530"/>
                    <a:pt x="655520" y="152907"/>
                  </a:cubicBezTo>
                  <a:lnTo>
                    <a:pt x="655520" y="222953"/>
                  </a:lnTo>
                  <a:lnTo>
                    <a:pt x="629738" y="222953"/>
                  </a:lnTo>
                  <a:lnTo>
                    <a:pt x="629738" y="65072"/>
                  </a:lnTo>
                  <a:lnTo>
                    <a:pt x="654047" y="65072"/>
                  </a:lnTo>
                  <a:lnTo>
                    <a:pt x="654047" y="98427"/>
                  </a:lnTo>
                  <a:lnTo>
                    <a:pt x="654783" y="98427"/>
                  </a:lnTo>
                  <a:cubicBezTo>
                    <a:pt x="661045" y="85456"/>
                    <a:pt x="668780" y="75820"/>
                    <a:pt x="677988" y="69890"/>
                  </a:cubicBezTo>
                  <a:cubicBezTo>
                    <a:pt x="686827" y="63590"/>
                    <a:pt x="698613" y="60996"/>
                    <a:pt x="712609" y="61366"/>
                  </a:cubicBezTo>
                  <a:close/>
                  <a:moveTo>
                    <a:pt x="2430206" y="18088"/>
                  </a:moveTo>
                  <a:lnTo>
                    <a:pt x="2456037" y="18088"/>
                  </a:lnTo>
                  <a:lnTo>
                    <a:pt x="2456037" y="65421"/>
                  </a:lnTo>
                  <a:lnTo>
                    <a:pt x="2487402" y="65421"/>
                  </a:lnTo>
                  <a:lnTo>
                    <a:pt x="2487402" y="88348"/>
                  </a:lnTo>
                  <a:lnTo>
                    <a:pt x="2456037" y="88348"/>
                  </a:lnTo>
                  <a:lnTo>
                    <a:pt x="2456037" y="186343"/>
                  </a:lnTo>
                  <a:cubicBezTo>
                    <a:pt x="2456037" y="189302"/>
                    <a:pt x="2456037" y="191520"/>
                    <a:pt x="2456775" y="193369"/>
                  </a:cubicBezTo>
                  <a:cubicBezTo>
                    <a:pt x="2457144" y="195218"/>
                    <a:pt x="2458251" y="196697"/>
                    <a:pt x="2459727" y="197807"/>
                  </a:cubicBezTo>
                  <a:cubicBezTo>
                    <a:pt x="2460834" y="198916"/>
                    <a:pt x="2463048" y="199286"/>
                    <a:pt x="2465631" y="199656"/>
                  </a:cubicBezTo>
                  <a:cubicBezTo>
                    <a:pt x="2468214" y="200026"/>
                    <a:pt x="2471535" y="200026"/>
                    <a:pt x="2475594" y="200026"/>
                  </a:cubicBezTo>
                  <a:lnTo>
                    <a:pt x="2487402" y="200026"/>
                  </a:lnTo>
                  <a:lnTo>
                    <a:pt x="2487402" y="222953"/>
                  </a:lnTo>
                  <a:lnTo>
                    <a:pt x="2467476" y="222953"/>
                  </a:lnTo>
                  <a:cubicBezTo>
                    <a:pt x="2460834" y="222953"/>
                    <a:pt x="2454929" y="222583"/>
                    <a:pt x="2450132" y="221843"/>
                  </a:cubicBezTo>
                  <a:cubicBezTo>
                    <a:pt x="2445704" y="220734"/>
                    <a:pt x="2441645" y="219255"/>
                    <a:pt x="2438693" y="216666"/>
                  </a:cubicBezTo>
                  <a:cubicBezTo>
                    <a:pt x="2435741" y="214078"/>
                    <a:pt x="2433527" y="210750"/>
                    <a:pt x="2432051" y="206312"/>
                  </a:cubicBezTo>
                  <a:cubicBezTo>
                    <a:pt x="2430944" y="201875"/>
                    <a:pt x="2430206" y="195958"/>
                    <a:pt x="2430206" y="188562"/>
                  </a:cubicBezTo>
                  <a:lnTo>
                    <a:pt x="2430206" y="88348"/>
                  </a:lnTo>
                  <a:lnTo>
                    <a:pt x="2403269" y="88348"/>
                  </a:lnTo>
                  <a:lnTo>
                    <a:pt x="2403269" y="65421"/>
                  </a:lnTo>
                  <a:lnTo>
                    <a:pt x="2430206" y="65421"/>
                  </a:lnTo>
                  <a:close/>
                  <a:moveTo>
                    <a:pt x="552771" y="18088"/>
                  </a:moveTo>
                  <a:lnTo>
                    <a:pt x="578602" y="18088"/>
                  </a:lnTo>
                  <a:lnTo>
                    <a:pt x="578602" y="65421"/>
                  </a:lnTo>
                  <a:lnTo>
                    <a:pt x="609967" y="65421"/>
                  </a:lnTo>
                  <a:lnTo>
                    <a:pt x="609967" y="88348"/>
                  </a:lnTo>
                  <a:lnTo>
                    <a:pt x="578602" y="88348"/>
                  </a:lnTo>
                  <a:lnTo>
                    <a:pt x="578602" y="186343"/>
                  </a:lnTo>
                  <a:cubicBezTo>
                    <a:pt x="578602" y="189302"/>
                    <a:pt x="578971" y="191520"/>
                    <a:pt x="579340" y="193369"/>
                  </a:cubicBezTo>
                  <a:cubicBezTo>
                    <a:pt x="579709" y="195218"/>
                    <a:pt x="580816" y="196697"/>
                    <a:pt x="582292" y="197807"/>
                  </a:cubicBezTo>
                  <a:cubicBezTo>
                    <a:pt x="583768" y="198916"/>
                    <a:pt x="585613" y="199286"/>
                    <a:pt x="588196" y="199656"/>
                  </a:cubicBezTo>
                  <a:cubicBezTo>
                    <a:pt x="590779" y="200026"/>
                    <a:pt x="594100" y="200026"/>
                    <a:pt x="598159" y="200026"/>
                  </a:cubicBezTo>
                  <a:lnTo>
                    <a:pt x="609967" y="200026"/>
                  </a:lnTo>
                  <a:lnTo>
                    <a:pt x="609967" y="222953"/>
                  </a:lnTo>
                  <a:lnTo>
                    <a:pt x="590041" y="222953"/>
                  </a:lnTo>
                  <a:cubicBezTo>
                    <a:pt x="583399" y="222953"/>
                    <a:pt x="577864" y="222583"/>
                    <a:pt x="573066" y="221843"/>
                  </a:cubicBezTo>
                  <a:cubicBezTo>
                    <a:pt x="568270" y="220734"/>
                    <a:pt x="564211" y="219255"/>
                    <a:pt x="561258" y="216666"/>
                  </a:cubicBezTo>
                  <a:cubicBezTo>
                    <a:pt x="558306" y="214078"/>
                    <a:pt x="556093" y="210750"/>
                    <a:pt x="554985" y="206312"/>
                  </a:cubicBezTo>
                  <a:cubicBezTo>
                    <a:pt x="553509" y="201875"/>
                    <a:pt x="552771" y="195958"/>
                    <a:pt x="552771" y="188562"/>
                  </a:cubicBezTo>
                  <a:lnTo>
                    <a:pt x="552771" y="88348"/>
                  </a:lnTo>
                  <a:lnTo>
                    <a:pt x="525834" y="88348"/>
                  </a:lnTo>
                  <a:lnTo>
                    <a:pt x="525834" y="65421"/>
                  </a:lnTo>
                  <a:lnTo>
                    <a:pt x="552771" y="65421"/>
                  </a:lnTo>
                  <a:close/>
                  <a:moveTo>
                    <a:pt x="2777448" y="5048"/>
                  </a:moveTo>
                  <a:lnTo>
                    <a:pt x="2803323" y="5048"/>
                  </a:lnTo>
                  <a:lnTo>
                    <a:pt x="2803323" y="222989"/>
                  </a:lnTo>
                  <a:lnTo>
                    <a:pt x="2777448" y="222989"/>
                  </a:lnTo>
                  <a:lnTo>
                    <a:pt x="2777448" y="201898"/>
                  </a:lnTo>
                  <a:lnTo>
                    <a:pt x="2776708" y="201898"/>
                  </a:lnTo>
                  <a:cubicBezTo>
                    <a:pt x="2772642" y="210408"/>
                    <a:pt x="2765989" y="216698"/>
                    <a:pt x="2756747" y="220769"/>
                  </a:cubicBezTo>
                  <a:cubicBezTo>
                    <a:pt x="2747506" y="224469"/>
                    <a:pt x="2737526" y="226319"/>
                    <a:pt x="2726437" y="226319"/>
                  </a:cubicBezTo>
                  <a:cubicBezTo>
                    <a:pt x="2714238" y="226319"/>
                    <a:pt x="2703888" y="224099"/>
                    <a:pt x="2694647" y="219659"/>
                  </a:cubicBezTo>
                  <a:cubicBezTo>
                    <a:pt x="2685775" y="215218"/>
                    <a:pt x="2678013" y="209298"/>
                    <a:pt x="2672099" y="201898"/>
                  </a:cubicBezTo>
                  <a:cubicBezTo>
                    <a:pt x="2666184" y="194127"/>
                    <a:pt x="2661748" y="185617"/>
                    <a:pt x="2658421" y="175626"/>
                  </a:cubicBezTo>
                  <a:cubicBezTo>
                    <a:pt x="2655465" y="165636"/>
                    <a:pt x="2653986" y="154905"/>
                    <a:pt x="2653986" y="143805"/>
                  </a:cubicBezTo>
                  <a:cubicBezTo>
                    <a:pt x="2653986" y="132704"/>
                    <a:pt x="2655465" y="121974"/>
                    <a:pt x="2658421" y="111983"/>
                  </a:cubicBezTo>
                  <a:cubicBezTo>
                    <a:pt x="2661379" y="101993"/>
                    <a:pt x="2665815" y="93482"/>
                    <a:pt x="2671729" y="85712"/>
                  </a:cubicBezTo>
                  <a:cubicBezTo>
                    <a:pt x="2677643" y="78311"/>
                    <a:pt x="2685406" y="72391"/>
                    <a:pt x="2694277" y="68321"/>
                  </a:cubicBezTo>
                  <a:cubicBezTo>
                    <a:pt x="2703518" y="63881"/>
                    <a:pt x="2713868" y="61661"/>
                    <a:pt x="2726067" y="61661"/>
                  </a:cubicBezTo>
                  <a:cubicBezTo>
                    <a:pt x="2730133" y="61661"/>
                    <a:pt x="2734199" y="62031"/>
                    <a:pt x="2739004" y="62771"/>
                  </a:cubicBezTo>
                  <a:cubicBezTo>
                    <a:pt x="2743810" y="63511"/>
                    <a:pt x="2748246" y="64991"/>
                    <a:pt x="2753051" y="66841"/>
                  </a:cubicBezTo>
                  <a:cubicBezTo>
                    <a:pt x="2757856" y="69061"/>
                    <a:pt x="2762292" y="71281"/>
                    <a:pt x="2766358" y="74611"/>
                  </a:cubicBezTo>
                  <a:cubicBezTo>
                    <a:pt x="2770424" y="77571"/>
                    <a:pt x="2774121" y="81642"/>
                    <a:pt x="2776708" y="86452"/>
                  </a:cubicBezTo>
                  <a:lnTo>
                    <a:pt x="2777448" y="86452"/>
                  </a:lnTo>
                  <a:close/>
                  <a:moveTo>
                    <a:pt x="1021151" y="2944"/>
                  </a:moveTo>
                  <a:cubicBezTo>
                    <a:pt x="1023747" y="2944"/>
                    <a:pt x="1026342" y="2944"/>
                    <a:pt x="1029678" y="3314"/>
                  </a:cubicBezTo>
                  <a:cubicBezTo>
                    <a:pt x="1032645" y="3683"/>
                    <a:pt x="1035611" y="4423"/>
                    <a:pt x="1038206" y="5162"/>
                  </a:cubicBezTo>
                  <a:lnTo>
                    <a:pt x="1038206" y="27718"/>
                  </a:lnTo>
                  <a:cubicBezTo>
                    <a:pt x="1035982" y="26978"/>
                    <a:pt x="1033386" y="26609"/>
                    <a:pt x="1030791" y="26239"/>
                  </a:cubicBezTo>
                  <a:cubicBezTo>
                    <a:pt x="1028195" y="25869"/>
                    <a:pt x="1025600" y="25869"/>
                    <a:pt x="1023376" y="25869"/>
                  </a:cubicBezTo>
                  <a:cubicBezTo>
                    <a:pt x="1017073" y="25869"/>
                    <a:pt x="1012253" y="26978"/>
                    <a:pt x="1008545" y="29197"/>
                  </a:cubicBezTo>
                  <a:cubicBezTo>
                    <a:pt x="1005209" y="31785"/>
                    <a:pt x="1003355" y="36592"/>
                    <a:pt x="1003355" y="43248"/>
                  </a:cubicBezTo>
                  <a:lnTo>
                    <a:pt x="1003355" y="65434"/>
                  </a:lnTo>
                  <a:lnTo>
                    <a:pt x="1034128" y="65434"/>
                  </a:lnTo>
                  <a:lnTo>
                    <a:pt x="1034128" y="88359"/>
                  </a:lnTo>
                  <a:lnTo>
                    <a:pt x="1003355" y="88359"/>
                  </a:lnTo>
                  <a:lnTo>
                    <a:pt x="1003355" y="222953"/>
                  </a:lnTo>
                  <a:lnTo>
                    <a:pt x="977402" y="222953"/>
                  </a:lnTo>
                  <a:lnTo>
                    <a:pt x="977402" y="88359"/>
                  </a:lnTo>
                  <a:lnTo>
                    <a:pt x="950707" y="88359"/>
                  </a:lnTo>
                  <a:lnTo>
                    <a:pt x="950707" y="65434"/>
                  </a:lnTo>
                  <a:lnTo>
                    <a:pt x="977402" y="65434"/>
                  </a:lnTo>
                  <a:lnTo>
                    <a:pt x="977402" y="41769"/>
                  </a:lnTo>
                  <a:cubicBezTo>
                    <a:pt x="977402" y="29197"/>
                    <a:pt x="981109" y="19213"/>
                    <a:pt x="988525" y="12558"/>
                  </a:cubicBezTo>
                  <a:cubicBezTo>
                    <a:pt x="995940" y="6272"/>
                    <a:pt x="1007062" y="2944"/>
                    <a:pt x="1021151" y="2944"/>
                  </a:cubicBezTo>
                  <a:close/>
                  <a:moveTo>
                    <a:pt x="1492575" y="0"/>
                  </a:moveTo>
                  <a:cubicBezTo>
                    <a:pt x="1504032" y="0"/>
                    <a:pt x="1514750" y="1478"/>
                    <a:pt x="1524728" y="4804"/>
                  </a:cubicBezTo>
                  <a:cubicBezTo>
                    <a:pt x="1535077" y="7760"/>
                    <a:pt x="1543947" y="12194"/>
                    <a:pt x="1552077" y="18107"/>
                  </a:cubicBezTo>
                  <a:cubicBezTo>
                    <a:pt x="1559839" y="24019"/>
                    <a:pt x="1566491" y="31410"/>
                    <a:pt x="1571665" y="40279"/>
                  </a:cubicBezTo>
                  <a:cubicBezTo>
                    <a:pt x="1577209" y="49147"/>
                    <a:pt x="1580535" y="59125"/>
                    <a:pt x="1582013" y="70950"/>
                  </a:cubicBezTo>
                  <a:lnTo>
                    <a:pt x="1553186" y="70950"/>
                  </a:lnTo>
                  <a:cubicBezTo>
                    <a:pt x="1549860" y="55429"/>
                    <a:pt x="1542838" y="43604"/>
                    <a:pt x="1531750" y="36214"/>
                  </a:cubicBezTo>
                  <a:cubicBezTo>
                    <a:pt x="1520663" y="28454"/>
                    <a:pt x="1507358" y="24389"/>
                    <a:pt x="1492205" y="24389"/>
                  </a:cubicBezTo>
                  <a:cubicBezTo>
                    <a:pt x="1479270" y="24389"/>
                    <a:pt x="1468183" y="26976"/>
                    <a:pt x="1458943" y="31779"/>
                  </a:cubicBezTo>
                  <a:cubicBezTo>
                    <a:pt x="1449704" y="36583"/>
                    <a:pt x="1441943" y="43235"/>
                    <a:pt x="1436029" y="51365"/>
                  </a:cubicBezTo>
                  <a:cubicBezTo>
                    <a:pt x="1430116" y="59864"/>
                    <a:pt x="1425681" y="69102"/>
                    <a:pt x="1422724" y="79819"/>
                  </a:cubicBezTo>
                  <a:cubicBezTo>
                    <a:pt x="1419768" y="90165"/>
                    <a:pt x="1418289" y="101251"/>
                    <a:pt x="1418289" y="112707"/>
                  </a:cubicBezTo>
                  <a:cubicBezTo>
                    <a:pt x="1418289" y="124901"/>
                    <a:pt x="1419768" y="136726"/>
                    <a:pt x="1422724" y="147812"/>
                  </a:cubicBezTo>
                  <a:cubicBezTo>
                    <a:pt x="1425681" y="158898"/>
                    <a:pt x="1430116" y="168506"/>
                    <a:pt x="1436029" y="176636"/>
                  </a:cubicBezTo>
                  <a:cubicBezTo>
                    <a:pt x="1441943" y="185135"/>
                    <a:pt x="1449704" y="191417"/>
                    <a:pt x="1458943" y="196591"/>
                  </a:cubicBezTo>
                  <a:cubicBezTo>
                    <a:pt x="1468183" y="201394"/>
                    <a:pt x="1479640" y="203612"/>
                    <a:pt x="1492575" y="203612"/>
                  </a:cubicBezTo>
                  <a:cubicBezTo>
                    <a:pt x="1502184" y="203612"/>
                    <a:pt x="1510684" y="202134"/>
                    <a:pt x="1518076" y="199177"/>
                  </a:cubicBezTo>
                  <a:cubicBezTo>
                    <a:pt x="1525468" y="195852"/>
                    <a:pt x="1531750" y="191417"/>
                    <a:pt x="1537294" y="185874"/>
                  </a:cubicBezTo>
                  <a:cubicBezTo>
                    <a:pt x="1542468" y="180331"/>
                    <a:pt x="1546903" y="173680"/>
                    <a:pt x="1549860" y="165919"/>
                  </a:cubicBezTo>
                  <a:cubicBezTo>
                    <a:pt x="1552817" y="158159"/>
                    <a:pt x="1554664" y="150030"/>
                    <a:pt x="1555404" y="140791"/>
                  </a:cubicBezTo>
                  <a:lnTo>
                    <a:pt x="1584231" y="140791"/>
                  </a:lnTo>
                  <a:cubicBezTo>
                    <a:pt x="1581274" y="168506"/>
                    <a:pt x="1572035" y="189569"/>
                    <a:pt x="1555773" y="205090"/>
                  </a:cubicBezTo>
                  <a:cubicBezTo>
                    <a:pt x="1539881" y="220241"/>
                    <a:pt x="1518076" y="228001"/>
                    <a:pt x="1489988" y="228001"/>
                  </a:cubicBezTo>
                  <a:cubicBezTo>
                    <a:pt x="1473357" y="228001"/>
                    <a:pt x="1458574" y="225045"/>
                    <a:pt x="1446008" y="219132"/>
                  </a:cubicBezTo>
                  <a:cubicBezTo>
                    <a:pt x="1433073" y="213219"/>
                    <a:pt x="1422724" y="205459"/>
                    <a:pt x="1414593" y="195112"/>
                  </a:cubicBezTo>
                  <a:cubicBezTo>
                    <a:pt x="1406093" y="185135"/>
                    <a:pt x="1399810" y="172941"/>
                    <a:pt x="1395745" y="159268"/>
                  </a:cubicBezTo>
                  <a:cubicBezTo>
                    <a:pt x="1391680" y="145595"/>
                    <a:pt x="1389462" y="130444"/>
                    <a:pt x="1389462" y="114555"/>
                  </a:cubicBezTo>
                  <a:cubicBezTo>
                    <a:pt x="1389462" y="99034"/>
                    <a:pt x="1391680" y="83883"/>
                    <a:pt x="1396114" y="70211"/>
                  </a:cubicBezTo>
                  <a:cubicBezTo>
                    <a:pt x="1400550" y="56169"/>
                    <a:pt x="1407202" y="43974"/>
                    <a:pt x="1415702" y="33627"/>
                  </a:cubicBezTo>
                  <a:cubicBezTo>
                    <a:pt x="1424572" y="23280"/>
                    <a:pt x="1435290" y="15151"/>
                    <a:pt x="1448225" y="9238"/>
                  </a:cubicBezTo>
                  <a:cubicBezTo>
                    <a:pt x="1461161" y="2956"/>
                    <a:pt x="1475944" y="0"/>
                    <a:pt x="1492575" y="0"/>
                  </a:cubicBezTo>
                  <a:close/>
                  <a:moveTo>
                    <a:pt x="106086" y="0"/>
                  </a:moveTo>
                  <a:cubicBezTo>
                    <a:pt x="117545" y="0"/>
                    <a:pt x="128266" y="1478"/>
                    <a:pt x="138617" y="4804"/>
                  </a:cubicBezTo>
                  <a:cubicBezTo>
                    <a:pt x="148598" y="7760"/>
                    <a:pt x="157840" y="12194"/>
                    <a:pt x="165603" y="18107"/>
                  </a:cubicBezTo>
                  <a:cubicBezTo>
                    <a:pt x="173736" y="24019"/>
                    <a:pt x="180021" y="31410"/>
                    <a:pt x="185566" y="40279"/>
                  </a:cubicBezTo>
                  <a:cubicBezTo>
                    <a:pt x="190741" y="49147"/>
                    <a:pt x="194068" y="59125"/>
                    <a:pt x="195917" y="70950"/>
                  </a:cubicBezTo>
                  <a:lnTo>
                    <a:pt x="166712" y="70950"/>
                  </a:lnTo>
                  <a:cubicBezTo>
                    <a:pt x="163755" y="55429"/>
                    <a:pt x="156361" y="43604"/>
                    <a:pt x="145271" y="36214"/>
                  </a:cubicBezTo>
                  <a:cubicBezTo>
                    <a:pt x="134180" y="28454"/>
                    <a:pt x="121242" y="24389"/>
                    <a:pt x="105716" y="24389"/>
                  </a:cubicBezTo>
                  <a:cubicBezTo>
                    <a:pt x="92777" y="24389"/>
                    <a:pt x="81686" y="26976"/>
                    <a:pt x="72445" y="31779"/>
                  </a:cubicBezTo>
                  <a:cubicBezTo>
                    <a:pt x="63203" y="36583"/>
                    <a:pt x="55440" y="43235"/>
                    <a:pt x="49525" y="51365"/>
                  </a:cubicBezTo>
                  <a:cubicBezTo>
                    <a:pt x="43611" y="59864"/>
                    <a:pt x="39175" y="69102"/>
                    <a:pt x="36217" y="79819"/>
                  </a:cubicBezTo>
                  <a:cubicBezTo>
                    <a:pt x="33629" y="90165"/>
                    <a:pt x="32151" y="101251"/>
                    <a:pt x="32151" y="112707"/>
                  </a:cubicBezTo>
                  <a:cubicBezTo>
                    <a:pt x="32151" y="124901"/>
                    <a:pt x="33629" y="136726"/>
                    <a:pt x="36217" y="147812"/>
                  </a:cubicBezTo>
                  <a:cubicBezTo>
                    <a:pt x="39175" y="158898"/>
                    <a:pt x="43611" y="168506"/>
                    <a:pt x="49525" y="176636"/>
                  </a:cubicBezTo>
                  <a:cubicBezTo>
                    <a:pt x="55440" y="185135"/>
                    <a:pt x="63203" y="191417"/>
                    <a:pt x="72445" y="196591"/>
                  </a:cubicBezTo>
                  <a:cubicBezTo>
                    <a:pt x="82056" y="201394"/>
                    <a:pt x="93147" y="203612"/>
                    <a:pt x="106086" y="203612"/>
                  </a:cubicBezTo>
                  <a:cubicBezTo>
                    <a:pt x="115697" y="203612"/>
                    <a:pt x="124199" y="202134"/>
                    <a:pt x="131593" y="199177"/>
                  </a:cubicBezTo>
                  <a:cubicBezTo>
                    <a:pt x="138986" y="195852"/>
                    <a:pt x="145641" y="191417"/>
                    <a:pt x="150816" y="185874"/>
                  </a:cubicBezTo>
                  <a:cubicBezTo>
                    <a:pt x="156361" y="180331"/>
                    <a:pt x="160428" y="173680"/>
                    <a:pt x="163385" y="165919"/>
                  </a:cubicBezTo>
                  <a:cubicBezTo>
                    <a:pt x="166712" y="158159"/>
                    <a:pt x="168561" y="150030"/>
                    <a:pt x="168931" y="140791"/>
                  </a:cubicBezTo>
                  <a:lnTo>
                    <a:pt x="198135" y="140791"/>
                  </a:lnTo>
                  <a:cubicBezTo>
                    <a:pt x="195177" y="168506"/>
                    <a:pt x="185566" y="189569"/>
                    <a:pt x="169670" y="205090"/>
                  </a:cubicBezTo>
                  <a:cubicBezTo>
                    <a:pt x="153404" y="220241"/>
                    <a:pt x="131593" y="228001"/>
                    <a:pt x="103867" y="228001"/>
                  </a:cubicBezTo>
                  <a:cubicBezTo>
                    <a:pt x="86862" y="228001"/>
                    <a:pt x="72075" y="225045"/>
                    <a:pt x="59506" y="219132"/>
                  </a:cubicBezTo>
                  <a:cubicBezTo>
                    <a:pt x="46937" y="213219"/>
                    <a:pt x="36586" y="205459"/>
                    <a:pt x="28083" y="195112"/>
                  </a:cubicBezTo>
                  <a:cubicBezTo>
                    <a:pt x="19581" y="185135"/>
                    <a:pt x="13666" y="172941"/>
                    <a:pt x="9230" y="159268"/>
                  </a:cubicBezTo>
                  <a:cubicBezTo>
                    <a:pt x="5164" y="145595"/>
                    <a:pt x="2946" y="130444"/>
                    <a:pt x="2946" y="114555"/>
                  </a:cubicBezTo>
                  <a:cubicBezTo>
                    <a:pt x="2946" y="99034"/>
                    <a:pt x="5164" y="83883"/>
                    <a:pt x="9970" y="70211"/>
                  </a:cubicBezTo>
                  <a:cubicBezTo>
                    <a:pt x="14405" y="56169"/>
                    <a:pt x="20690" y="43974"/>
                    <a:pt x="29563" y="33627"/>
                  </a:cubicBezTo>
                  <a:cubicBezTo>
                    <a:pt x="38065" y="23280"/>
                    <a:pt x="48786" y="15151"/>
                    <a:pt x="61724" y="9238"/>
                  </a:cubicBezTo>
                  <a:cubicBezTo>
                    <a:pt x="74663" y="2956"/>
                    <a:pt x="89450" y="0"/>
                    <a:pt x="106086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A1840F-B561-4733-9875-FDC8985E59B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6825" y="4176060"/>
            <a:ext cx="432000" cy="438647"/>
          </a:xfrm>
          <a:prstGeom prst="rect">
            <a:avLst/>
          </a:prstGeom>
        </p:spPr>
        <p:txBody>
          <a:bodyPr/>
          <a:lstStyle>
            <a:lvl1pPr>
              <a:defRPr sz="675"/>
            </a:lvl1pPr>
          </a:lstStyle>
          <a:p>
            <a:endParaRPr lang="en-GB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D3EB1AF-420A-49E8-9A6F-08B0FA509A3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32510" y="4734871"/>
            <a:ext cx="3488172" cy="5692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2475" kern="1200" dirty="0">
                <a:solidFill>
                  <a:srgbClr val="54565B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4B27F59-2252-4522-9542-DAD785DB05A8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932510" y="5354771"/>
            <a:ext cx="3488172" cy="5692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2475" kern="1200" dirty="0">
                <a:solidFill>
                  <a:srgbClr val="54565B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ADEDF160-E082-440B-9485-33F7B923295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86825" y="4796306"/>
            <a:ext cx="423567" cy="438647"/>
          </a:xfrm>
          <a:prstGeom prst="rect">
            <a:avLst/>
          </a:prstGeom>
        </p:spPr>
        <p:txBody>
          <a:bodyPr/>
          <a:lstStyle>
            <a:lvl1pPr>
              <a:defRPr sz="675"/>
            </a:lvl1pPr>
          </a:lstStyle>
          <a:p>
            <a:endParaRPr lang="en-GB"/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46E1FC2C-2AF2-476B-8D3B-4AE523115BB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86825" y="5347875"/>
            <a:ext cx="432000" cy="576000"/>
          </a:xfrm>
          <a:prstGeom prst="rect">
            <a:avLst/>
          </a:prstGeom>
        </p:spPr>
        <p:txBody>
          <a:bodyPr/>
          <a:lstStyle>
            <a:lvl1pPr>
              <a:defRPr sz="675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70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Full Text">
  <p:cSld name="Title &amp; Full 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/>
        </p:nvSpPr>
        <p:spPr>
          <a:xfrm>
            <a:off x="8235586" y="6235701"/>
            <a:ext cx="3008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5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999571" y="777262"/>
            <a:ext cx="7458525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8263548" y="6187851"/>
            <a:ext cx="251802" cy="335736"/>
          </a:xfrm>
          <a:prstGeom prst="rect">
            <a:avLst/>
          </a:prstGeom>
          <a:noFill/>
          <a:ln w="222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/>
          <p:nvPr/>
        </p:nvSpPr>
        <p:spPr>
          <a:xfrm>
            <a:off x="1056721" y="1062077"/>
            <a:ext cx="7458629" cy="311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</a:pPr>
            <a:endParaRPr sz="1275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20253" y="501651"/>
            <a:ext cx="2094992" cy="45074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1044889" y="1712193"/>
            <a:ext cx="7104375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lvl="1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2pPr>
            <a:lvl3pPr marL="1028700" lvl="2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006" y="384118"/>
            <a:ext cx="442913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title" idx="2"/>
          </p:nvPr>
        </p:nvSpPr>
        <p:spPr>
          <a:xfrm>
            <a:off x="1028765" y="1314687"/>
            <a:ext cx="7458525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  <a:defRPr sz="16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165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165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165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165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165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165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165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1650">
                <a:solidFill>
                  <a:schemeClr val="accent6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7828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6316E1-D2E0-16A8-68EE-1BE9109DD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13910" y="-97536"/>
            <a:ext cx="9543338" cy="7141272"/>
          </a:xfrm>
          <a:prstGeom prst="rect">
            <a:avLst/>
          </a:prstGeom>
        </p:spPr>
      </p:pic>
      <p:pic>
        <p:nvPicPr>
          <p:cNvPr id="15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DFEA1014-394B-4BAA-802A-43E973B895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82929" y="1486170"/>
            <a:ext cx="9162849" cy="68714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3CDAFA-EC4B-40E4-AADA-09BA174EE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4784" y="3718800"/>
            <a:ext cx="7851600" cy="6552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70FA5-49A7-404D-97CB-01135F8F22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4783" y="4392000"/>
            <a:ext cx="7862400" cy="69840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4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4BCD7-3107-480B-99BB-C1FE11F66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58A3-432A-4765-8FD7-CA16CA11917A}" type="datetime1">
              <a:rPr lang="en-GB" smtClean="0"/>
              <a:t>24/05/2024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824DC-FA49-4850-AA45-25103D73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D209D4-B103-4993-ADF3-9AD1A6673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4641" y="5155200"/>
            <a:ext cx="3637359" cy="698347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BDB854A-7269-4DC0-9140-879E83DC7C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4640" y="6302066"/>
            <a:ext cx="4039200" cy="298760"/>
          </a:xfrm>
        </p:spPr>
        <p:txBody>
          <a:bodyPr anchor="ctr" anchorCtr="0"/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SECURITY CLASSIFICATION / DRAFT STATUS</a:t>
            </a:r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512BF5D-C3CD-4102-B925-6EFC54F3E8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27" y="351799"/>
            <a:ext cx="1039871" cy="66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265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4">
            <a:extLst>
              <a:ext uri="{FF2B5EF4-FFF2-40B4-BE49-F238E27FC236}">
                <a16:creationId xmlns:a16="http://schemas.microsoft.com/office/drawing/2014/main" id="{DA240A8F-DCB8-F042-ABCD-11CA7B021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425">
              <a:solidFill>
                <a:srgbClr val="FFFFFF"/>
              </a:solidFill>
            </a:endParaRPr>
          </a:p>
        </p:txBody>
      </p:sp>
      <p:pic>
        <p:nvPicPr>
          <p:cNvPr id="5" name="Shape 15">
            <a:extLst>
              <a:ext uri="{FF2B5EF4-FFF2-40B4-BE49-F238E27FC236}">
                <a16:creationId xmlns:a16="http://schemas.microsoft.com/office/drawing/2014/main" id="{193B89A8-5E59-CA48-B73C-6AE76374E20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2" y="4562475"/>
            <a:ext cx="17287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hape 17">
            <a:extLst>
              <a:ext uri="{FF2B5EF4-FFF2-40B4-BE49-F238E27FC236}">
                <a16:creationId xmlns:a16="http://schemas.microsoft.com/office/drawing/2014/main" id="{D8CF8BFC-D187-D74B-82C1-37EA9888B13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87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hape 18">
            <a:extLst>
              <a:ext uri="{FF2B5EF4-FFF2-40B4-BE49-F238E27FC236}">
                <a16:creationId xmlns:a16="http://schemas.microsoft.com/office/drawing/2014/main" id="{980D2D4C-8B82-044B-BA21-A873B83C1CB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523" y="720726"/>
            <a:ext cx="792956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1872000" y="1935750"/>
            <a:ext cx="5400000" cy="216000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Work Sans"/>
              <a:buNone/>
              <a:defRPr sz="3975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300"/>
              <a:buFont typeface="Work Sans"/>
              <a:buNone/>
              <a:defRPr sz="3975"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300"/>
              <a:buFont typeface="Work Sans"/>
              <a:buNone/>
              <a:defRPr sz="3975"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300"/>
              <a:buFont typeface="Work Sans"/>
              <a:buNone/>
              <a:defRPr sz="3975"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300"/>
              <a:buFont typeface="Work Sans"/>
              <a:buNone/>
              <a:defRPr sz="3975"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300"/>
              <a:buFont typeface="Work Sans"/>
              <a:buNone/>
              <a:defRPr sz="3975"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300"/>
              <a:buFont typeface="Work Sans"/>
              <a:buNone/>
              <a:defRPr sz="3975"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300"/>
              <a:buFont typeface="Work Sans"/>
              <a:buNone/>
              <a:defRPr sz="3975"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300"/>
              <a:buFont typeface="Work Sans"/>
              <a:buNone/>
              <a:defRPr sz="3975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872000" y="4562467"/>
            <a:ext cx="5401575" cy="1084800"/>
          </a:xfrm>
          <a:prstGeom prst="rect">
            <a:avLst/>
          </a:prstGeom>
        </p:spPr>
        <p:txBody>
          <a:bodyPr spcFirstLastPara="1"/>
          <a:lstStyle>
            <a:lvl1pPr lvl="0" algn="ctr">
              <a:spcBef>
                <a:spcPts val="825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825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825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825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825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825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825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825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825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" name="Shape 16">
            <a:extLst>
              <a:ext uri="{FF2B5EF4-FFF2-40B4-BE49-F238E27FC236}">
                <a16:creationId xmlns:a16="http://schemas.microsoft.com/office/drawing/2014/main" id="{125C94FC-AFD8-814C-92E5-A631CD80B79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80B2776-2159-494E-857B-B0AA48CFD8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9789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2F77F-2C81-B14A-9846-28F70C5C5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C6DB0-CA40-7742-83FE-6AC87923B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10957A-BA3A-3C44-ADFF-FDA4C0CCB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1F017-00C1-094A-8B68-4C6CD9D5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15FB-8094-42FE-A7D4-6290EA73ED12}" type="datetime1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2D7A6-C85A-614B-9978-A02DF3C63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 to The Automated Vehicles Bill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04183-4A5C-2345-B938-4C52202C6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4B0B-726D-6D44-9E35-451579696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8131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 picture containing shape&#10;&#10;Description automatically generated">
            <a:extLst>
              <a:ext uri="{FF2B5EF4-FFF2-40B4-BE49-F238E27FC236}">
                <a16:creationId xmlns:a16="http://schemas.microsoft.com/office/drawing/2014/main" id="{552AAFF1-B474-46CA-B602-B416F88BE0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564" y="0"/>
            <a:ext cx="918512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3CDAFA-EC4B-40E4-AADA-09BA174EE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4641" y="3719246"/>
            <a:ext cx="7850584" cy="65647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70FA5-49A7-404D-97CB-01135F8F22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4785" y="4391090"/>
            <a:ext cx="7861369" cy="69834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000" b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4BCD7-3107-480B-99BB-C1FE11F66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0C6B-7F3B-4FED-BF30-AD1EFDD0E047}" type="datetime1">
              <a:rPr lang="en-GB" smtClean="0"/>
              <a:t>24/05/2024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824DC-FA49-4850-AA45-25103D73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D209D4-B103-4993-ADF3-9AD1A6673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4642" y="5153954"/>
            <a:ext cx="3637359" cy="698347"/>
          </a:xfrm>
        </p:spPr>
        <p:txBody>
          <a:bodyPr/>
          <a:lstStyle>
            <a:lvl1pPr>
              <a:buNone/>
              <a:defRPr sz="1050">
                <a:solidFill>
                  <a:srgbClr val="0E115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85752F-2A9A-4A95-A01C-0EA26995C9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4642" y="6302066"/>
            <a:ext cx="4037409" cy="298760"/>
          </a:xfrm>
        </p:spPr>
        <p:txBody>
          <a:bodyPr anchor="ctr" anchorCtr="0"/>
          <a:lstStyle>
            <a:lvl1pPr>
              <a:buNone/>
              <a:defRPr sz="9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SECURITY CLASSIFICATION / DRAFT STATUS</a:t>
            </a:r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9BCA6E6-1DDC-43B6-AD3B-FC617E3CEB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28" y="351801"/>
            <a:ext cx="1039871" cy="66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61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DFEA1014-394B-4BAA-802A-43E973B895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848" y="-13446"/>
            <a:ext cx="9162849" cy="68714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3CDAFA-EC4B-40E4-AADA-09BA174EE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4784" y="3718800"/>
            <a:ext cx="7851600" cy="65520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70FA5-49A7-404D-97CB-01135F8F22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4783" y="4392000"/>
            <a:ext cx="7862400" cy="69840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0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4BCD7-3107-480B-99BB-C1FE11F66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D89D-35CE-4F34-8C20-67855C2E2FC0}" type="datetime1">
              <a:rPr lang="en-GB" smtClean="0"/>
              <a:t>24/05/2024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824DC-FA49-4850-AA45-25103D73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D209D4-B103-4993-ADF3-9AD1A6673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4642" y="5155202"/>
            <a:ext cx="3637359" cy="698347"/>
          </a:xfrm>
        </p:spPr>
        <p:txBody>
          <a:bodyPr/>
          <a:lstStyle>
            <a:lvl1pPr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BDB854A-7269-4DC0-9140-879E83DC7C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4640" y="6302066"/>
            <a:ext cx="4039200" cy="298760"/>
          </a:xfrm>
        </p:spPr>
        <p:txBody>
          <a:bodyPr anchor="ctr" anchorCtr="0"/>
          <a:lstStyle>
            <a:lvl1pPr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SECURITY CLASSIFICATION / DRAFT STATUS</a:t>
            </a:r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9F0BCD9-869C-4272-A0CC-B359DA1524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28" y="351801"/>
            <a:ext cx="1039871" cy="66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506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10460E3C-1419-4F8B-BA74-AC489B6AEA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848" y="-13446"/>
            <a:ext cx="9162849" cy="68714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3CDAFA-EC4B-40E4-AADA-09BA174EE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4784" y="3770967"/>
            <a:ext cx="7930608" cy="881196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70FA5-49A7-404D-97CB-01135F8F22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4784" y="4669638"/>
            <a:ext cx="7085145" cy="77287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405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4BCD7-3107-480B-99BB-C1FE11F66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9A36-1399-41D0-84AB-43DDE586CA49}" type="datetime1">
              <a:rPr lang="en-GB" smtClean="0"/>
              <a:t>24/05/2024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824DC-FA49-4850-AA45-25103D73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D209D4-B103-4993-ADF3-9AD1A6673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4642" y="5727696"/>
            <a:ext cx="3637359" cy="698347"/>
          </a:xfr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137D607-7FA0-4694-98B8-9BE3BA499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4640" y="6302066"/>
            <a:ext cx="4039200" cy="298760"/>
          </a:xfrm>
        </p:spPr>
        <p:txBody>
          <a:bodyPr anchor="ctr" anchorCtr="0"/>
          <a:lstStyle>
            <a:lvl1pPr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SECURITY CLASSIFICATION / DRAFT STATUS</a:t>
            </a:r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6E5BAA-B41D-47EC-97BC-C668ABC32E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28" y="351801"/>
            <a:ext cx="1039871" cy="66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6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24064" y="2"/>
            <a:ext cx="7119937" cy="6911975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BB09389E-E6D8-4BD1-8830-95AC51A43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"/>
            <a:ext cx="9144000" cy="6911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3CDAFA-EC4B-40E4-AADA-09BA174EE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2400" y="2502686"/>
            <a:ext cx="4108934" cy="1332715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70FA5-49A7-404D-97CB-01135F8F22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0930" y="3835401"/>
            <a:ext cx="4130402" cy="77287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6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4BCD7-3107-480B-99BB-C1FE11F66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590F-91FE-4796-864A-E00713B14DBD}" type="datetime1">
              <a:rPr lang="en-GB" smtClean="0"/>
              <a:t>24/05/2024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824DC-FA49-4850-AA45-25103D73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D209D4-B103-4993-ADF3-9AD1A6673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930" y="4648847"/>
            <a:ext cx="4130402" cy="698347"/>
          </a:xfr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8440923-ECE0-4C9A-A034-12616DFC86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485" y="6302066"/>
            <a:ext cx="4039200" cy="298760"/>
          </a:xfrm>
        </p:spPr>
        <p:txBody>
          <a:bodyPr anchor="ctr" anchorCtr="0"/>
          <a:lstStyle>
            <a:lvl1pPr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INSERT SECURITY CLASSIFICATION / DRAFT STATUS</a:t>
            </a:r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2EAD12C-E56C-42ED-ABE7-F1B89741B6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28" y="351801"/>
            <a:ext cx="1039871" cy="66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95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94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33FD2-D86C-49E6-A07D-14C3CE2B4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A20EA-0D21-4E2F-ACC4-3E0917E04F3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F0BAB-2E53-4BDE-BB81-AC0004E3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8E50-4D19-4DF4-B48F-B03CEC0C933C}" type="datetime1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FCFCE-00E3-447F-98E9-AF0FF8CC8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 to The Automated Vehicles Bill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A601D-5B65-4FAE-BFBF-EE9C6233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7459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Conten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arrow&#10;&#10;Description automatically generated">
            <a:extLst>
              <a:ext uri="{FF2B5EF4-FFF2-40B4-BE49-F238E27FC236}">
                <a16:creationId xmlns:a16="http://schemas.microsoft.com/office/drawing/2014/main" id="{B628AF11-C2ED-46B5-88F4-2C7834C71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26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933FD2-D86C-49E6-A07D-14C3CE2B4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801" y="327600"/>
            <a:ext cx="5460887" cy="1249200"/>
          </a:xfrm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A20EA-0D21-4E2F-ACC4-3E0917E04F3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0800" y="2889252"/>
            <a:ext cx="4179094" cy="2846245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F0BAB-2E53-4BDE-BB81-AC0004E3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E45-1425-4D9F-BC53-D26A917A12E0}" type="datetime1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FCFCE-00E3-447F-98E9-AF0FF8CC8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 to The Automated Vehicles Bill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A601D-5B65-4FAE-BFBF-EE9C6233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077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89424" y="1"/>
            <a:ext cx="4754576" cy="6858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61B853-96B7-4B86-B0B1-52B4B30CAB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71" r="-475"/>
          <a:stretch/>
        </p:blipFill>
        <p:spPr>
          <a:xfrm>
            <a:off x="143935" y="-9235"/>
            <a:ext cx="9234435" cy="68672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933FD2-D86C-49E6-A07D-14C3CE2B4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801" y="327600"/>
            <a:ext cx="5460887" cy="1249200"/>
          </a:xfrm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A20EA-0D21-4E2F-ACC4-3E0917E04F3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0800" y="1846802"/>
            <a:ext cx="4164688" cy="3888695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F0BAB-2E53-4BDE-BB81-AC0004E3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C547-6D98-4C4E-89CD-7735E5E315D2}" type="datetime1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FCFCE-00E3-447F-98E9-AF0FF8CC8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 to The Automated Vehicles Bill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A601D-5B65-4FAE-BFBF-EE9C6233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A10D28-C3AF-48E1-BBBA-ED42809054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33" y="6325593"/>
            <a:ext cx="1665655" cy="17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2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44690" y="0"/>
            <a:ext cx="4754576" cy="6858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C5F4C4FA-064B-46B8-BE76-35EAB795C2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3360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933FD2-D86C-49E6-A07D-14C3CE2B4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801" y="327600"/>
            <a:ext cx="5460887" cy="1249200"/>
          </a:xfrm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A20EA-0D21-4E2F-ACC4-3E0917E04F3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0800" y="1846802"/>
            <a:ext cx="4164688" cy="3888695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F0BAB-2E53-4BDE-BB81-AC0004E3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B1D7-98EF-4A14-A0DC-00956D706DBD}" type="datetime1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FCFCE-00E3-447F-98E9-AF0FF8CC8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 to The Automated Vehicles Bill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A601D-5B65-4FAE-BFBF-EE9C6233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170B74-90AF-42DE-AD51-64ACB58872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33" y="6325593"/>
            <a:ext cx="1665655" cy="178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5B0E65-62BD-A1EF-CCA2-A8EED9006A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565" t="8212" r="17119" b="20851"/>
          <a:stretch/>
        </p:blipFill>
        <p:spPr>
          <a:xfrm>
            <a:off x="5174191" y="2435090"/>
            <a:ext cx="4025075" cy="210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964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10460E3C-1419-4F8B-BA74-AC489B6AEA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849" y="-13446"/>
            <a:ext cx="9162849" cy="68714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3CDAFA-EC4B-40E4-AADA-09BA174EE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4784" y="3770967"/>
            <a:ext cx="7930608" cy="881196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70FA5-49A7-404D-97CB-01135F8F22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4784" y="4669636"/>
            <a:ext cx="7085145" cy="77287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5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4BCD7-3107-480B-99BB-C1FE11F66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3D05-DED4-43EA-9A75-3D01C6064993}" type="datetime1">
              <a:rPr lang="en-GB" smtClean="0"/>
              <a:t>24/05/2024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824DC-FA49-4850-AA45-25103D73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D209D4-B103-4993-ADF3-9AD1A6673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4641" y="5727694"/>
            <a:ext cx="3637359" cy="698347"/>
          </a:xfrm>
        </p:spPr>
        <p:txBody>
          <a:bodyPr/>
          <a:lstStyle>
            <a:lvl1pPr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137D607-7FA0-4694-98B8-9BE3BA499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4640" y="6302066"/>
            <a:ext cx="4039200" cy="298760"/>
          </a:xfrm>
        </p:spPr>
        <p:txBody>
          <a:bodyPr anchor="ctr" anchorCtr="0"/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INSERT SECURITY CLASSIFICATION / DRAFT STATUS</a:t>
            </a:r>
          </a:p>
        </p:txBody>
      </p:sp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D103978-1E4F-434F-86EC-71F6EFB9DD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27" y="351799"/>
            <a:ext cx="1039871" cy="66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6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0D0656F2-9426-449C-8AB0-D61AC34C21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2184" y="5553513"/>
            <a:ext cx="2661816" cy="13044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933FD2-D86C-49E6-A07D-14C3CE2B4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7" y="325970"/>
            <a:ext cx="6900862" cy="1250421"/>
          </a:xfrm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A20EA-0D21-4E2F-ACC4-3E0917E04F3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478" y="1845357"/>
            <a:ext cx="6900862" cy="3888695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F0BAB-2E53-4BDE-BB81-AC0004E3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CDB7-C52D-41AD-9AAD-6FD9B43E6CB7}" type="datetime1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FCFCE-00E3-447F-98E9-AF0FF8CC8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 to The Automated Vehicles Bill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A601D-5B65-4FAE-BFBF-EE9C6233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0075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33FD2-D86C-49E6-A07D-14C3CE2B4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5970"/>
            <a:ext cx="7440612" cy="1250421"/>
          </a:xfrm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A20EA-0D21-4E2F-ACC4-3E0917E04F3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477" y="1845357"/>
            <a:ext cx="7440611" cy="3888695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F0BAB-2E53-4BDE-BB81-AC0004E3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D318-F15E-4670-8846-EDE707A7526F}" type="datetime1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FCFCE-00E3-447F-98E9-AF0FF8CC8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 to The Automated Vehicles Bill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A601D-5B65-4FAE-BFBF-EE9C6233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245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1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DA67D-BE75-4AEB-96F6-7AE96935C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5F3791-E2DC-4FFD-A9A9-C659A370C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808A-AAB9-4F11-B185-A3B719DDD1BB}" type="datetime1">
              <a:rPr lang="en-GB" smtClean="0"/>
              <a:t>24/05/2024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A3ABCD-E475-40CD-82C0-76BA390EF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600"/>
              <a:t>Introduction to The Automated Vehicles Bill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28250-E1AC-406D-9BC5-B5FA1DCF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F84AFD1-9DC2-4E9B-9358-4E185F12FE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801" y="1846800"/>
            <a:ext cx="4112741" cy="3916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E4888925-22DC-41C7-9D24-D2779003AB7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70898" y="1846800"/>
            <a:ext cx="4112741" cy="3916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EAD5F2BA-62AF-4BD3-B74A-36CEBE09E1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2184" y="5553513"/>
            <a:ext cx="2661816" cy="1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80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DA67D-BE75-4AEB-96F6-7AE96935C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5F3791-E2DC-4FFD-A9A9-C659A370C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28AE-E0E1-4A04-9E9D-907CFB774ADD}" type="datetime1">
              <a:rPr lang="en-GB" smtClean="0"/>
              <a:t>24/05/2024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A3ABCD-E475-40CD-82C0-76BA390EF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600"/>
              <a:t>Introduction to The Automated Vehicles Bill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28250-E1AC-406D-9BC5-B5FA1DCF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F84AFD1-9DC2-4E9B-9358-4E185F12FE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801" y="1846800"/>
            <a:ext cx="4112741" cy="3916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E4888925-22DC-41C7-9D24-D2779003AB7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70898" y="1846800"/>
            <a:ext cx="4112741" cy="3916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1780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pie chart&#10;&#10;Description automatically generated">
            <a:extLst>
              <a:ext uri="{FF2B5EF4-FFF2-40B4-BE49-F238E27FC236}">
                <a16:creationId xmlns:a16="http://schemas.microsoft.com/office/drawing/2014/main" id="{77642FBD-813B-4D67-AA77-0B8917FCE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DD2A2A-8C01-4EF3-BFC3-F565457DB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2048" y="1777496"/>
            <a:ext cx="4204784" cy="2659724"/>
          </a:xfrm>
        </p:spPr>
        <p:txBody>
          <a:bodyPr anchor="t" anchorCtr="0"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2CA2C-2DC0-44FB-A3DA-1A1BC13E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0837-5605-4D53-B3E7-4702E45FB13A}" type="datetime1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ADBB4-B47C-4AA5-8BED-8FE06246C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3166" y="7372601"/>
            <a:ext cx="3086100" cy="180908"/>
          </a:xfrm>
        </p:spPr>
        <p:txBody>
          <a:bodyPr/>
          <a:lstStyle/>
          <a:p>
            <a:r>
              <a:rPr lang="en-GB"/>
              <a:t>Introduction to The Automated Vehicles Bill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1671A-B7B4-4787-939C-D195FB6F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985E20-3749-49BA-BD40-3CF0CE20C0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33" y="6325593"/>
            <a:ext cx="1665655" cy="17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20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595D3F65-BB59-4DCE-819B-6E3955A89B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DD2A2A-8C01-4EF3-BFC3-F565457DB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660" y="462230"/>
            <a:ext cx="3547068" cy="3647546"/>
          </a:xfrm>
        </p:spPr>
        <p:txBody>
          <a:bodyPr anchor="t" anchorCtr="0"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2CA2C-2DC0-44FB-A3DA-1A1BC13E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3432-AE65-4BF2-BCCB-A54C7250A6F5}" type="datetime1">
              <a:rPr lang="en-GB" smtClean="0"/>
              <a:t>24/05/2024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1671A-B7B4-4787-939C-D195FB6F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3468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5949128B-A954-4FB6-9FFC-E8D47B8903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6206"/>
            <a:ext cx="9144000" cy="51417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DD2A2A-8C01-4EF3-BFC3-F565457DB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66" y="2924071"/>
            <a:ext cx="7950496" cy="2210639"/>
          </a:xfrm>
        </p:spPr>
        <p:txBody>
          <a:bodyPr anchor="t" anchorCtr="0"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2CA2C-2DC0-44FB-A3DA-1A1BC13E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E40DB-5A06-4077-8C95-58F47D2D25BF}" type="datetime1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ADBB4-B47C-4AA5-8BED-8FE06246C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 to The Automated Vehicles Bill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1671A-B7B4-4787-939C-D195FB6F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AAF46E-6F7D-4ED6-9A2E-717581C3BF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33" y="6325593"/>
            <a:ext cx="1665655" cy="17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030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7822B-8636-4D6C-A236-88D01E8326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9AF1C-01C0-42A8-9C4B-1E9C2782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7D4C-9FBA-4A2F-BBD7-1D4D0AF28BC7}" type="datetime1">
              <a:rPr lang="en-GB" smtClean="0"/>
              <a:t>24/05/2024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40710-263D-407F-AC80-4C89F77E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 to The Automated Vehicles Bill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4E2B16-C39C-474E-9069-5E9A3570F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9927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B4A999-34D9-4A4D-B40E-FD064B13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9475-BF52-43BA-B1DC-36EBE260C48D}" type="datetime1">
              <a:rPr lang="en-GB" smtClean="0"/>
              <a:t>24/05/2024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AD61DA-1957-490D-BD36-CBE15EDF6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 to The Automated Vehicles Bill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0A2D9-B2DC-4447-BE4B-97055C9A8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1545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2C693-E90A-466E-A8D8-8923E4570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5CF202-9FE0-4AAA-9570-E7ACD9960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1210-B9B1-4B93-AE2B-923108A1F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8EC3-6BC4-4470-B286-1F2C62603408}" type="datetime1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8F811-27D6-4F82-BABB-3D6944491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 to The Automated Vehicles Bill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462A7-81A4-4561-9B7D-C9B614D1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F9FF-FBF1-4B2A-B1C9-14D4A14A4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743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BB09389E-E6D8-4BD1-8830-95AC51A43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3547"/>
            <a:ext cx="9144000" cy="6911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3CDAFA-EC4B-40E4-AADA-09BA174EE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2399" y="2502684"/>
            <a:ext cx="4108934" cy="1332715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70FA5-49A7-404D-97CB-01135F8F22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0930" y="3835399"/>
            <a:ext cx="4130402" cy="77287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4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4BCD7-3107-480B-99BB-C1FE11F66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F304-40AA-437B-B8E6-1870B7D7CA9E}" type="datetime1">
              <a:rPr lang="en-GB" smtClean="0"/>
              <a:t>24/05/2024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824DC-FA49-4850-AA45-25103D73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D209D4-B103-4993-ADF3-9AD1A6673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930" y="4648845"/>
            <a:ext cx="4130402" cy="698347"/>
          </a:xfrm>
        </p:spPr>
        <p:txBody>
          <a:bodyPr/>
          <a:lstStyle>
            <a:lvl1pPr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8440923-ECE0-4C9A-A034-12616DFC86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485" y="6302066"/>
            <a:ext cx="4039200" cy="298760"/>
          </a:xfrm>
        </p:spPr>
        <p:txBody>
          <a:bodyPr anchor="ctr" anchorCtr="0"/>
          <a:lstStyle>
            <a:lvl1pPr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INSERT SECURITY CLASSIFICATION / DRAFT STATUS</a:t>
            </a:r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2191448-3095-4D99-B520-B39893C965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27" y="351799"/>
            <a:ext cx="1039871" cy="66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95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9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33FD2-D86C-49E6-A07D-14C3CE2B4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A20EA-0D21-4E2F-ACC4-3E0917E04F3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F0BAB-2E53-4BDE-BB81-AC0004E3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C8AA-CD2D-42AD-91B1-F01E776C084C}" type="datetime1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FCFCE-00E3-447F-98E9-AF0FF8CC8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 to The Automated Vehicles Bill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A601D-5B65-4FAE-BFBF-EE9C6233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74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Conten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arrow&#10;&#10;Description automatically generated">
            <a:extLst>
              <a:ext uri="{FF2B5EF4-FFF2-40B4-BE49-F238E27FC236}">
                <a16:creationId xmlns:a16="http://schemas.microsoft.com/office/drawing/2014/main" id="{B628AF11-C2ED-46B5-88F4-2C7834C71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26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933FD2-D86C-49E6-A07D-14C3CE2B4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800" y="327600"/>
            <a:ext cx="5460887" cy="1249200"/>
          </a:xfrm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A20EA-0D21-4E2F-ACC4-3E0917E04F3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0800" y="2889250"/>
            <a:ext cx="4179094" cy="2846245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F0BAB-2E53-4BDE-BB81-AC0004E3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15E2-0B5C-4CF8-B07D-50B6FE96207E}" type="datetime1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FCFCE-00E3-447F-98E9-AF0FF8CC8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 to The Automated Vehicles Bill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A601D-5B65-4FAE-BFBF-EE9C6233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077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9424" y="0"/>
            <a:ext cx="4754576" cy="68672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61B853-96B7-4B86-B0B1-52B4B30CAB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71" r="-475"/>
          <a:stretch/>
        </p:blipFill>
        <p:spPr>
          <a:xfrm>
            <a:off x="0" y="0"/>
            <a:ext cx="9234435" cy="68672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933FD2-D86C-49E6-A07D-14C3CE2B4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800" y="327600"/>
            <a:ext cx="5460887" cy="1249200"/>
          </a:xfrm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A20EA-0D21-4E2F-ACC4-3E0917E04F3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0800" y="1846800"/>
            <a:ext cx="4164688" cy="3888695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F0BAB-2E53-4BDE-BB81-AC0004E3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A42E-1B50-4427-81A2-2117C70DFCCD}" type="datetime1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FCFCE-00E3-447F-98E9-AF0FF8CC8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 to The Automated Vehicles Bill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A601D-5B65-4FAE-BFBF-EE9C6233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09E40A-2A35-42C0-A550-F2C34C341B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32" y="6325591"/>
            <a:ext cx="1665655" cy="17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2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Content and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4690" y="0"/>
            <a:ext cx="4852189" cy="6858000"/>
          </a:xfrm>
          <a:prstGeom prst="rect">
            <a:avLst/>
          </a:prstGeom>
        </p:spPr>
      </p:pic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C5F4C4FA-064B-46B8-BE76-35EAB795C2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3360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933FD2-D86C-49E6-A07D-14C3CE2B4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800" y="327600"/>
            <a:ext cx="5460887" cy="1249200"/>
          </a:xfrm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A20EA-0D21-4E2F-ACC4-3E0917E04F3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0800" y="1846800"/>
            <a:ext cx="4164688" cy="3888695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F0BAB-2E53-4BDE-BB81-AC0004E3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0E2C-DF15-42C9-9E43-C5E3FAD879D9}" type="datetime1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FCFCE-00E3-447F-98E9-AF0FF8CC8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 to The Automated Vehicles Bill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A601D-5B65-4FAE-BFBF-EE9C6233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919258-74D1-4BB2-A7D6-0E6558EAA3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32" y="6325591"/>
            <a:ext cx="1665655" cy="17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964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6D5C50-436E-4229-BA72-2D200375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5968"/>
            <a:ext cx="8412162" cy="12504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FA3E5-0B93-495B-AE27-AE619B1C7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1845355"/>
            <a:ext cx="8423275" cy="38886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DBB6F-9A36-441D-9BB9-1F32FE5418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8606" y="72222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C4541-1339-4F70-AC42-F9E32799650E}" type="datetime1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F3454-7D82-42C0-8A0F-3B535FCED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1010" y="6340155"/>
            <a:ext cx="3828741" cy="1809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Introduction to The Automated Vehicles Bill</a:t>
            </a:r>
            <a:endParaRPr lang="en-GB" sz="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99B28-17A1-4609-80B9-FC51E4DD8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7992" y="719004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72C7D8-3A20-40D8-ADE2-400DF8B0937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32" y="6325591"/>
            <a:ext cx="1665655" cy="17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0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663" r:id="rId2"/>
    <p:sldLayoutId id="2147483897" r:id="rId3"/>
    <p:sldLayoutId id="2147483664" r:id="rId4"/>
    <p:sldLayoutId id="2147483665" r:id="rId5"/>
    <p:sldLayoutId id="2147483893" r:id="rId6"/>
    <p:sldLayoutId id="2147483666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894" r:id="rId14"/>
    <p:sldLayoutId id="2147483669" r:id="rId15"/>
    <p:sldLayoutId id="2147483670" r:id="rId16"/>
    <p:sldLayoutId id="2147483895" r:id="rId17"/>
    <p:sldLayoutId id="2147483896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0E115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10000"/>
        <a:buFont typeface="Arial" panose="020B0604020202020204" pitchFamily="34" charset="0"/>
        <a:buChar char="•"/>
        <a:defRPr sz="1800" b="1" kern="1200">
          <a:solidFill>
            <a:srgbClr val="006AB0"/>
          </a:solidFill>
          <a:latin typeface="+mn-lt"/>
          <a:ea typeface="+mn-ea"/>
          <a:cs typeface="+mn-cs"/>
        </a:defRPr>
      </a:lvl1pPr>
      <a:lvl2pPr marL="230400" indent="-230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SzPct val="11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-381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2013" indent="-23495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SzPct val="11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475" indent="-39846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pos="5534" userDrawn="1">
          <p15:clr>
            <a:srgbClr val="F26B43"/>
          </p15:clr>
        </p15:guide>
        <p15:guide id="3" pos="2880" userDrawn="1">
          <p15:clr>
            <a:srgbClr val="F26B43"/>
          </p15:clr>
        </p15:guide>
        <p15:guide id="4" orient="horz" pos="4072" userDrawn="1">
          <p15:clr>
            <a:srgbClr val="F26B43"/>
          </p15:clr>
        </p15:guide>
        <p15:guide id="5" orient="horz" pos="1145" userDrawn="1">
          <p15:clr>
            <a:srgbClr val="F26B43"/>
          </p15:clr>
        </p15:guide>
        <p15:guide id="6" orient="horz" pos="3612" userDrawn="1">
          <p15:clr>
            <a:srgbClr val="F26B43"/>
          </p15:clr>
        </p15:guide>
        <p15:guide id="7" pos="458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27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6D5C50-436E-4229-BA72-2D200375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5970"/>
            <a:ext cx="8412162" cy="12504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FA3E5-0B93-495B-AE27-AE619B1C7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7" y="1845357"/>
            <a:ext cx="8423275" cy="38886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DBB6F-9A36-441D-9BB9-1F32FE5418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8606" y="72222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6AB4C-690F-4052-871A-647A5B77F8A1}" type="datetime1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F3454-7D82-42C0-8A0F-3B535FCED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1011" y="6340155"/>
            <a:ext cx="3828741" cy="1809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sz="600"/>
              <a:t>Introduction to The Automated Vehicles Bill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99B28-17A1-4609-80B9-FC51E4DD8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7992" y="719004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3CBB2-9ABF-4D19-8234-691D70D0F57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C8AAB9-7702-41A1-AFD1-65098EA1AC32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33" y="6325593"/>
            <a:ext cx="1665655" cy="17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0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692" r:id="rId16"/>
    <p:sldLayoutId id="2147483693" r:id="rId17"/>
    <p:sldLayoutId id="2147483968" r:id="rId18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b="1" kern="1200">
          <a:solidFill>
            <a:srgbClr val="0E115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SzPct val="110000"/>
        <a:buFont typeface="Arial" panose="020B0604020202020204" pitchFamily="34" charset="0"/>
        <a:buChar char="•"/>
        <a:defRPr sz="1350" b="1" kern="1200">
          <a:solidFill>
            <a:srgbClr val="006AB0"/>
          </a:solidFill>
          <a:latin typeface="+mn-lt"/>
          <a:ea typeface="+mn-ea"/>
          <a:cs typeface="+mn-cs"/>
        </a:defRPr>
      </a:lvl1pPr>
      <a:lvl2pPr marL="172800" indent="-17280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SzPct val="11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97" indent="-28575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—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46510" indent="-176213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SzPct val="11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45356" indent="-298847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—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pos="5534" userDrawn="1">
          <p15:clr>
            <a:srgbClr val="F26B43"/>
          </p15:clr>
        </p15:guide>
        <p15:guide id="3" pos="2880" userDrawn="1">
          <p15:clr>
            <a:srgbClr val="F26B43"/>
          </p15:clr>
        </p15:guide>
        <p15:guide id="4" orient="horz" pos="4072" userDrawn="1">
          <p15:clr>
            <a:srgbClr val="F26B43"/>
          </p15:clr>
        </p15:guide>
        <p15:guide id="5" orient="horz" pos="1145" userDrawn="1">
          <p15:clr>
            <a:srgbClr val="F26B43"/>
          </p15:clr>
        </p15:guide>
        <p15:guide id="6" orient="horz" pos="3612" userDrawn="1">
          <p15:clr>
            <a:srgbClr val="F26B43"/>
          </p15:clr>
        </p15:guide>
        <p15:guide id="7" pos="45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3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1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E50E9-04F4-E51E-4DBA-6BE742153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222" y="4022484"/>
            <a:ext cx="8482407" cy="655200"/>
          </a:xfrm>
        </p:spPr>
        <p:txBody>
          <a:bodyPr/>
          <a:lstStyle/>
          <a:p>
            <a:r>
              <a:rPr lang="en-GB" dirty="0"/>
              <a:t>Automated Vehicles Act 2024	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C3935F-389F-C7D0-04DB-40EF8BB23D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223" y="4677684"/>
            <a:ext cx="7862400" cy="698400"/>
          </a:xfrm>
        </p:spPr>
        <p:txBody>
          <a:bodyPr/>
          <a:lstStyle/>
          <a:p>
            <a:r>
              <a:rPr lang="en-GB" sz="2800" dirty="0"/>
              <a:t>Introduction and overview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6545D4A-462E-22F5-3C38-68E62DD06CCC}"/>
              </a:ext>
            </a:extLst>
          </p:cNvPr>
          <p:cNvSpPr txBox="1"/>
          <p:nvPr/>
        </p:nvSpPr>
        <p:spPr>
          <a:xfrm>
            <a:off x="6729300" y="0"/>
            <a:ext cx="24147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u="sng" dirty="0"/>
              <a:t>Informal document</a:t>
            </a:r>
            <a:r>
              <a:rPr lang="en-US" sz="1200" dirty="0"/>
              <a:t> </a:t>
            </a:r>
            <a:r>
              <a:rPr lang="en-US" sz="1200" b="1" dirty="0"/>
              <a:t>GRVA-19-58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/>
              <a:t>19</a:t>
            </a:r>
            <a:r>
              <a:rPr lang="en-US" sz="1200" baseline="30000" dirty="0"/>
              <a:t>th</a:t>
            </a:r>
            <a:r>
              <a:rPr lang="en-US" sz="1200" dirty="0"/>
              <a:t> GRVA,25 June 2024 </a:t>
            </a:r>
            <a:br>
              <a:rPr lang="en-US" sz="1200" dirty="0"/>
            </a:br>
            <a:r>
              <a:rPr lang="en-US" sz="1200" dirty="0"/>
              <a:t>(For review at the</a:t>
            </a:r>
            <a:br>
              <a:rPr lang="en-US" sz="1200" dirty="0"/>
            </a:br>
            <a:r>
              <a:rPr lang="en-US" sz="1200" dirty="0"/>
              <a:t>Troy meeting 20-24 May 2024 </a:t>
            </a:r>
            <a:br>
              <a:rPr lang="en-US" sz="1200" dirty="0"/>
            </a:br>
            <a:r>
              <a:rPr lang="en-US" sz="1200" b="1" dirty="0"/>
              <a:t>Agenda item 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7AF4F9-BA18-3841-165A-23695E47BB87}"/>
              </a:ext>
            </a:extLst>
          </p:cNvPr>
          <p:cNvSpPr txBox="1"/>
          <p:nvPr/>
        </p:nvSpPr>
        <p:spPr>
          <a:xfrm>
            <a:off x="619177" y="0"/>
            <a:ext cx="3591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Submitted by the expert from the United Kingdom </a:t>
            </a:r>
          </a:p>
          <a:p>
            <a:r>
              <a:rPr lang="en-US" sz="1200" dirty="0"/>
              <a:t>of Great Britian and Northern Ireland</a:t>
            </a:r>
          </a:p>
        </p:txBody>
      </p:sp>
    </p:spTree>
    <p:extLst>
      <p:ext uri="{BB962C8B-B14F-4D97-AF65-F5344CB8AC3E}">
        <p14:creationId xmlns:p14="http://schemas.microsoft.com/office/powerpoint/2010/main" val="16043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DF959-D9C9-E25D-041F-FA0982633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5970"/>
            <a:ext cx="8412162" cy="1250421"/>
          </a:xfrm>
        </p:spPr>
        <p:txBody>
          <a:bodyPr anchor="t">
            <a:normAutofit/>
          </a:bodyPr>
          <a:lstStyle/>
          <a:p>
            <a:r>
              <a:rPr lang="en-US" sz="2800"/>
              <a:t>Misleading Marketing</a:t>
            </a:r>
            <a:br>
              <a:rPr lang="en-US" sz="2800"/>
            </a:br>
            <a:endParaRPr lang="en-GB" sz="280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BEA5C-F680-E9EF-1653-3D6B924F2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1011" y="6340155"/>
            <a:ext cx="3828741" cy="18090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Introduction to The Automated Vehicles Act 2024</a:t>
            </a:r>
          </a:p>
        </p:txBody>
      </p:sp>
      <p:pic>
        <p:nvPicPr>
          <p:cNvPr id="8" name="Picture 7" descr="Cartoon of a person standing in front of a store with cars&#10;&#10;Description automatically generated">
            <a:extLst>
              <a:ext uri="{FF2B5EF4-FFF2-40B4-BE49-F238E27FC236}">
                <a16:creationId xmlns:a16="http://schemas.microsoft.com/office/drawing/2014/main" id="{0CD508EF-7FC4-2802-7F1A-70AE70B9A8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65" t="8212" r="17119" b="20851"/>
          <a:stretch/>
        </p:blipFill>
        <p:spPr>
          <a:xfrm>
            <a:off x="4670897" y="2354328"/>
            <a:ext cx="4112741" cy="2149344"/>
          </a:xfrm>
          <a:prstGeom prst="rect">
            <a:avLst/>
          </a:prstGeom>
          <a:noFill/>
        </p:spPr>
      </p:pic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830F981B-D3CF-A7D8-BF74-F1C3C2B283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348702"/>
              </p:ext>
            </p:extLst>
          </p:nvPr>
        </p:nvGraphicFramePr>
        <p:xfrm>
          <a:off x="371476" y="1507458"/>
          <a:ext cx="3732437" cy="38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07742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51F1-AFA9-5278-847C-7CAA857CD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GB"/>
              <a:t>Permits for self-driving passenger vehicles</a:t>
            </a:r>
            <a:endParaRPr lang="en-GB" sz="28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760DE-5FDF-15D8-9DAD-BBB7D3317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 to The Automated Vehicles Bill</a:t>
            </a:r>
          </a:p>
        </p:txBody>
      </p:sp>
    </p:spTree>
    <p:extLst>
      <p:ext uri="{BB962C8B-B14F-4D97-AF65-F5344CB8AC3E}">
        <p14:creationId xmlns:p14="http://schemas.microsoft.com/office/powerpoint/2010/main" val="3949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ass transit and public transport plans for Bristol">
            <a:extLst>
              <a:ext uri="{FF2B5EF4-FFF2-40B4-BE49-F238E27FC236}">
                <a16:creationId xmlns:a16="http://schemas.microsoft.com/office/drawing/2014/main" id="{F60D0FB8-FAB7-F85C-B322-9EEBB927A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4" r="19906" b="-1"/>
          <a:stretch/>
        </p:blipFill>
        <p:spPr bwMode="auto">
          <a:xfrm>
            <a:off x="4572000" y="10"/>
            <a:ext cx="4754576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1B1FF-FC5F-D97C-DB66-FECD61FE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1" y="327600"/>
            <a:ext cx="5460887" cy="1249200"/>
          </a:xfrm>
        </p:spPr>
        <p:txBody>
          <a:bodyPr anchor="t">
            <a:normAutofit/>
          </a:bodyPr>
          <a:lstStyle/>
          <a:p>
            <a:r>
              <a:rPr lang="en-GB" sz="2800"/>
              <a:t>Passenger Vehicles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C93B7-BAFD-CE41-6F8D-61340A570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1011" y="6340155"/>
            <a:ext cx="3828741" cy="18090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Introduction to The Automated Vehicles Act 2024</a:t>
            </a:r>
          </a:p>
        </p:txBody>
      </p:sp>
      <p:graphicFrame>
        <p:nvGraphicFramePr>
          <p:cNvPr id="5" name="Content Placeholder 9">
            <a:extLst>
              <a:ext uri="{FF2B5EF4-FFF2-40B4-BE49-F238E27FC236}">
                <a16:creationId xmlns:a16="http://schemas.microsoft.com/office/drawing/2014/main" id="{8FB48EEE-87E6-D1F5-2DBE-28F80E8714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502468"/>
              </p:ext>
            </p:extLst>
          </p:nvPr>
        </p:nvGraphicFramePr>
        <p:xfrm>
          <a:off x="512990" y="1576800"/>
          <a:ext cx="3732437" cy="38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78777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9D87F45-C0A3-592F-D2E3-6177C84F10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863008"/>
              </p:ext>
            </p:extLst>
          </p:nvPr>
        </p:nvGraphicFramePr>
        <p:xfrm>
          <a:off x="371476" y="1020962"/>
          <a:ext cx="5039180" cy="4816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itle 13">
            <a:extLst>
              <a:ext uri="{FF2B5EF4-FFF2-40B4-BE49-F238E27FC236}">
                <a16:creationId xmlns:a16="http://schemas.microsoft.com/office/drawing/2014/main" id="{0FFEFC9E-64F6-E839-35C4-9AE70A095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87336"/>
            <a:ext cx="7968191" cy="531389"/>
          </a:xfrm>
        </p:spPr>
        <p:txBody>
          <a:bodyPr/>
          <a:lstStyle/>
          <a:p>
            <a:r>
              <a:rPr lang="en-US"/>
              <a:t>Foundations</a:t>
            </a:r>
            <a:br>
              <a:rPr lang="en-US"/>
            </a:b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E23DDB-05F6-6E92-68D1-FB0CD1E30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to The Automated Vehicles Acts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A9BBD4-AFA1-6D21-0ED2-C6B446CE52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8627" y="453872"/>
            <a:ext cx="3295819" cy="595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8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E5497-9375-BF35-578A-20F581910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Bill has several key elements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470B627-30D2-E0E5-407D-E7BDD06A93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232549"/>
              </p:ext>
            </p:extLst>
          </p:nvPr>
        </p:nvGraphicFramePr>
        <p:xfrm>
          <a:off x="360363" y="1484312"/>
          <a:ext cx="8423275" cy="3889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0B28F7-7392-6B27-FD52-8B0C6F6A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to The Automated Vehicles Act 2024</a:t>
            </a:r>
          </a:p>
        </p:txBody>
      </p:sp>
      <p:pic>
        <p:nvPicPr>
          <p:cNvPr id="9" name="Graphic 8" descr="Marketing with solid fill">
            <a:extLst>
              <a:ext uri="{FF2B5EF4-FFF2-40B4-BE49-F238E27FC236}">
                <a16:creationId xmlns:a16="http://schemas.microsoft.com/office/drawing/2014/main" id="{D6D03DA5-8768-C004-C3E1-ADE973FA3D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2791" y="3571673"/>
            <a:ext cx="632298" cy="632298"/>
          </a:xfrm>
          <a:prstGeom prst="rect">
            <a:avLst/>
          </a:prstGeom>
        </p:spPr>
      </p:pic>
      <p:pic>
        <p:nvPicPr>
          <p:cNvPr id="11" name="Graphic 10" descr="Bus with solid fill">
            <a:extLst>
              <a:ext uri="{FF2B5EF4-FFF2-40B4-BE49-F238E27FC236}">
                <a16:creationId xmlns:a16="http://schemas.microsoft.com/office/drawing/2014/main" id="{905D995E-6CEC-29E3-0A93-2E15E9D0B0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9080" y="4505105"/>
            <a:ext cx="567447" cy="56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57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51F1-AFA9-5278-847C-7CAA857CD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GB" sz="4400"/>
              <a:t>Liability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760DE-5FDF-15D8-9DAD-BBB7D3317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 to The Automated Vehicles Bill</a:t>
            </a:r>
          </a:p>
        </p:txBody>
      </p:sp>
    </p:spTree>
    <p:extLst>
      <p:ext uri="{BB962C8B-B14F-4D97-AF65-F5344CB8AC3E}">
        <p14:creationId xmlns:p14="http://schemas.microsoft.com/office/powerpoint/2010/main" val="2898142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FFEFC9E-64F6-E839-35C4-9AE70A095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87336"/>
            <a:ext cx="8620124" cy="1250421"/>
          </a:xfrm>
        </p:spPr>
        <p:txBody>
          <a:bodyPr/>
          <a:lstStyle/>
          <a:p>
            <a:r>
              <a:rPr lang="en-US"/>
              <a:t>New concepts: Authorised Self-Driving Entity (ASDE) and User-In-Charge</a:t>
            </a:r>
            <a:endParaRPr lang="en-GB"/>
          </a:p>
        </p:txBody>
      </p: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E305348E-C464-3A65-FB25-D2A797E299CA}"/>
              </a:ext>
            </a:extLst>
          </p:cNvPr>
          <p:cNvGrpSpPr/>
          <p:nvPr/>
        </p:nvGrpSpPr>
        <p:grpSpPr>
          <a:xfrm>
            <a:off x="1350818" y="1764293"/>
            <a:ext cx="6019614" cy="4063218"/>
            <a:chOff x="871715" y="1228354"/>
            <a:chExt cx="5308973" cy="3583538"/>
          </a:xfrm>
        </p:grpSpPr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7D6CC697-7ED3-896D-76D7-449A6C459FED}"/>
                </a:ext>
              </a:extLst>
            </p:cNvPr>
            <p:cNvSpPr/>
            <p:nvPr/>
          </p:nvSpPr>
          <p:spPr>
            <a:xfrm>
              <a:off x="871715" y="4122901"/>
              <a:ext cx="5239094" cy="688991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8" name="Group 337">
              <a:extLst>
                <a:ext uri="{FF2B5EF4-FFF2-40B4-BE49-F238E27FC236}">
                  <a16:creationId xmlns:a16="http://schemas.microsoft.com/office/drawing/2014/main" id="{635E9DA7-1580-1AD7-A49D-519F8D86C9E2}"/>
                </a:ext>
              </a:extLst>
            </p:cNvPr>
            <p:cNvGrpSpPr/>
            <p:nvPr/>
          </p:nvGrpSpPr>
          <p:grpSpPr>
            <a:xfrm>
              <a:off x="963218" y="4547208"/>
              <a:ext cx="5217470" cy="0"/>
              <a:chOff x="2114093" y="4462056"/>
              <a:chExt cx="3439184" cy="0"/>
            </a:xfrm>
          </p:grpSpPr>
          <p:cxnSp>
            <p:nvCxnSpPr>
              <p:cNvPr id="434" name="Straight Connector 433">
                <a:extLst>
                  <a:ext uri="{FF2B5EF4-FFF2-40B4-BE49-F238E27FC236}">
                    <a16:creationId xmlns:a16="http://schemas.microsoft.com/office/drawing/2014/main" id="{34D5B4FB-FA6C-77ED-5931-D0F6EBD00C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55221" y="4462056"/>
                <a:ext cx="220133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35" name="Straight Connector 434">
                <a:extLst>
                  <a:ext uri="{FF2B5EF4-FFF2-40B4-BE49-F238E27FC236}">
                    <a16:creationId xmlns:a16="http://schemas.microsoft.com/office/drawing/2014/main" id="{300BEB7C-352A-9AA3-7416-4CC993B440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7862" y="4462056"/>
                <a:ext cx="220133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36" name="Straight Connector 435">
                <a:extLst>
                  <a:ext uri="{FF2B5EF4-FFF2-40B4-BE49-F238E27FC236}">
                    <a16:creationId xmlns:a16="http://schemas.microsoft.com/office/drawing/2014/main" id="{DFDED177-B232-A6B3-1BBA-7483A37A91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0503" y="4462056"/>
                <a:ext cx="220133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37" name="Straight Connector 436">
                <a:extLst>
                  <a:ext uri="{FF2B5EF4-FFF2-40B4-BE49-F238E27FC236}">
                    <a16:creationId xmlns:a16="http://schemas.microsoft.com/office/drawing/2014/main" id="{9F46255D-E0C0-129B-A4C8-6B3A1E8B9F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3144" y="4462056"/>
                <a:ext cx="220133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38" name="Straight Connector 437">
                <a:extLst>
                  <a:ext uri="{FF2B5EF4-FFF2-40B4-BE49-F238E27FC236}">
                    <a16:creationId xmlns:a16="http://schemas.microsoft.com/office/drawing/2014/main" id="{82480FFE-75E5-5EC4-092D-BF5C19859D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4093" y="4462056"/>
                <a:ext cx="220133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39" name="Straight Connector 438">
                <a:extLst>
                  <a:ext uri="{FF2B5EF4-FFF2-40B4-BE49-F238E27FC236}">
                    <a16:creationId xmlns:a16="http://schemas.microsoft.com/office/drawing/2014/main" id="{D59F5CB6-A6A9-8905-3BE3-3060B1B090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06734" y="4462056"/>
                <a:ext cx="220133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1A4540CB-8978-DEEF-51F0-BB86FDE5C0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9375" y="4462056"/>
                <a:ext cx="220133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1" name="Straight Connector 440">
                <a:extLst>
                  <a:ext uri="{FF2B5EF4-FFF2-40B4-BE49-F238E27FC236}">
                    <a16:creationId xmlns:a16="http://schemas.microsoft.com/office/drawing/2014/main" id="{5EF68439-3593-4417-1CA9-7AA1483158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92016" y="4462056"/>
                <a:ext cx="220133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2" name="Straight Connector 441">
                <a:extLst>
                  <a:ext uri="{FF2B5EF4-FFF2-40B4-BE49-F238E27FC236}">
                    <a16:creationId xmlns:a16="http://schemas.microsoft.com/office/drawing/2014/main" id="{F69FC4BC-2A34-DCBE-E90A-3463F91D44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657" y="4462056"/>
                <a:ext cx="220133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3" name="Straight Connector 442">
                <a:extLst>
                  <a:ext uri="{FF2B5EF4-FFF2-40B4-BE49-F238E27FC236}">
                    <a16:creationId xmlns:a16="http://schemas.microsoft.com/office/drawing/2014/main" id="{D137A3B0-593D-22FC-321B-1AAB9C82A6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77298" y="4462056"/>
                <a:ext cx="220133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4" name="Straight Connector 443">
                <a:extLst>
                  <a:ext uri="{FF2B5EF4-FFF2-40B4-BE49-F238E27FC236}">
                    <a16:creationId xmlns:a16="http://schemas.microsoft.com/office/drawing/2014/main" id="{83E640A6-9DA0-A81C-3F9B-36303A7560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69939" y="4462056"/>
                <a:ext cx="220133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5" name="Straight Connector 444">
                <a:extLst>
                  <a:ext uri="{FF2B5EF4-FFF2-40B4-BE49-F238E27FC236}">
                    <a16:creationId xmlns:a16="http://schemas.microsoft.com/office/drawing/2014/main" id="{9ADB8BE6-C133-BE7D-D20F-886E7AAF81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62580" y="4462056"/>
                <a:ext cx="220133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339" name="Group 338">
              <a:extLst>
                <a:ext uri="{FF2B5EF4-FFF2-40B4-BE49-F238E27FC236}">
                  <a16:creationId xmlns:a16="http://schemas.microsoft.com/office/drawing/2014/main" id="{06666A8B-7908-A33B-AC61-3D9DC8BFFE26}"/>
                </a:ext>
              </a:extLst>
            </p:cNvPr>
            <p:cNvGrpSpPr/>
            <p:nvPr/>
          </p:nvGrpSpPr>
          <p:grpSpPr>
            <a:xfrm>
              <a:off x="1282782" y="3827113"/>
              <a:ext cx="1329314" cy="585875"/>
              <a:chOff x="2383547" y="3987393"/>
              <a:chExt cx="876240" cy="386189"/>
            </a:xfrm>
          </p:grpSpPr>
          <p:grpSp>
            <p:nvGrpSpPr>
              <p:cNvPr id="427" name="Group 426">
                <a:extLst>
                  <a:ext uri="{FF2B5EF4-FFF2-40B4-BE49-F238E27FC236}">
                    <a16:creationId xmlns:a16="http://schemas.microsoft.com/office/drawing/2014/main" id="{D4080823-40B7-B1E3-D1E6-4D233B0C8D19}"/>
                  </a:ext>
                </a:extLst>
              </p:cNvPr>
              <p:cNvGrpSpPr/>
              <p:nvPr/>
            </p:nvGrpSpPr>
            <p:grpSpPr>
              <a:xfrm>
                <a:off x="2383547" y="3987393"/>
                <a:ext cx="876240" cy="386189"/>
                <a:chOff x="4397391" y="1246331"/>
                <a:chExt cx="635427" cy="280056"/>
              </a:xfrm>
            </p:grpSpPr>
            <p:sp>
              <p:nvSpPr>
                <p:cNvPr id="429" name="Freeform 42">
                  <a:extLst>
                    <a:ext uri="{FF2B5EF4-FFF2-40B4-BE49-F238E27FC236}">
                      <a16:creationId xmlns:a16="http://schemas.microsoft.com/office/drawing/2014/main" id="{D0EFA233-CE9B-92C4-0533-CF137236DFB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>
                  <a:off x="4397391" y="1246331"/>
                  <a:ext cx="635427" cy="280056"/>
                </a:xfrm>
                <a:custGeom>
                  <a:avLst/>
                  <a:gdLst>
                    <a:gd name="connsiteX0" fmla="*/ 9833514 w 11332831"/>
                    <a:gd name="connsiteY0" fmla="*/ 3796938 h 4994796"/>
                    <a:gd name="connsiteX1" fmla="*/ 10100128 w 11332831"/>
                    <a:gd name="connsiteY1" fmla="*/ 4063552 h 4994796"/>
                    <a:gd name="connsiteX2" fmla="*/ 9833514 w 11332831"/>
                    <a:gd name="connsiteY2" fmla="*/ 4330167 h 4994796"/>
                    <a:gd name="connsiteX3" fmla="*/ 9566900 w 11332831"/>
                    <a:gd name="connsiteY3" fmla="*/ 4063552 h 4994796"/>
                    <a:gd name="connsiteX4" fmla="*/ 9833514 w 11332831"/>
                    <a:gd name="connsiteY4" fmla="*/ 3796938 h 4994796"/>
                    <a:gd name="connsiteX5" fmla="*/ 1746789 w 11332831"/>
                    <a:gd name="connsiteY5" fmla="*/ 3796938 h 4994796"/>
                    <a:gd name="connsiteX6" fmla="*/ 2013404 w 11332831"/>
                    <a:gd name="connsiteY6" fmla="*/ 4063552 h 4994796"/>
                    <a:gd name="connsiteX7" fmla="*/ 1746789 w 11332831"/>
                    <a:gd name="connsiteY7" fmla="*/ 4330167 h 4994796"/>
                    <a:gd name="connsiteX8" fmla="*/ 1480175 w 11332831"/>
                    <a:gd name="connsiteY8" fmla="*/ 4063552 h 4994796"/>
                    <a:gd name="connsiteX9" fmla="*/ 1746789 w 11332831"/>
                    <a:gd name="connsiteY9" fmla="*/ 3796938 h 4994796"/>
                    <a:gd name="connsiteX10" fmla="*/ 9833514 w 11332831"/>
                    <a:gd name="connsiteY10" fmla="*/ 3533959 h 4994796"/>
                    <a:gd name="connsiteX11" fmla="*/ 9303921 w 11332831"/>
                    <a:gd name="connsiteY11" fmla="*/ 4063552 h 4994796"/>
                    <a:gd name="connsiteX12" fmla="*/ 9833514 w 11332831"/>
                    <a:gd name="connsiteY12" fmla="*/ 4593145 h 4994796"/>
                    <a:gd name="connsiteX13" fmla="*/ 10363107 w 11332831"/>
                    <a:gd name="connsiteY13" fmla="*/ 4063552 h 4994796"/>
                    <a:gd name="connsiteX14" fmla="*/ 9833514 w 11332831"/>
                    <a:gd name="connsiteY14" fmla="*/ 3533959 h 4994796"/>
                    <a:gd name="connsiteX15" fmla="*/ 1746789 w 11332831"/>
                    <a:gd name="connsiteY15" fmla="*/ 3533959 h 4994796"/>
                    <a:gd name="connsiteX16" fmla="*/ 1217196 w 11332831"/>
                    <a:gd name="connsiteY16" fmla="*/ 4063552 h 4994796"/>
                    <a:gd name="connsiteX17" fmla="*/ 1746789 w 11332831"/>
                    <a:gd name="connsiteY17" fmla="*/ 4593145 h 4994796"/>
                    <a:gd name="connsiteX18" fmla="*/ 2276382 w 11332831"/>
                    <a:gd name="connsiteY18" fmla="*/ 4063552 h 4994796"/>
                    <a:gd name="connsiteX19" fmla="*/ 1746789 w 11332831"/>
                    <a:gd name="connsiteY19" fmla="*/ 3533959 h 4994796"/>
                    <a:gd name="connsiteX20" fmla="*/ 9833514 w 11332831"/>
                    <a:gd name="connsiteY20" fmla="*/ 3132308 h 4994796"/>
                    <a:gd name="connsiteX21" fmla="*/ 10764758 w 11332831"/>
                    <a:gd name="connsiteY21" fmla="*/ 4063552 h 4994796"/>
                    <a:gd name="connsiteX22" fmla="*/ 9833514 w 11332831"/>
                    <a:gd name="connsiteY22" fmla="*/ 4994796 h 4994796"/>
                    <a:gd name="connsiteX23" fmla="*/ 8902270 w 11332831"/>
                    <a:gd name="connsiteY23" fmla="*/ 4063552 h 4994796"/>
                    <a:gd name="connsiteX24" fmla="*/ 9833514 w 11332831"/>
                    <a:gd name="connsiteY24" fmla="*/ 3132308 h 4994796"/>
                    <a:gd name="connsiteX25" fmla="*/ 1746789 w 11332831"/>
                    <a:gd name="connsiteY25" fmla="*/ 3132308 h 4994796"/>
                    <a:gd name="connsiteX26" fmla="*/ 2678034 w 11332831"/>
                    <a:gd name="connsiteY26" fmla="*/ 4063552 h 4994796"/>
                    <a:gd name="connsiteX27" fmla="*/ 1746789 w 11332831"/>
                    <a:gd name="connsiteY27" fmla="*/ 4994796 h 4994796"/>
                    <a:gd name="connsiteX28" fmla="*/ 815545 w 11332831"/>
                    <a:gd name="connsiteY28" fmla="*/ 4063552 h 4994796"/>
                    <a:gd name="connsiteX29" fmla="*/ 1746789 w 11332831"/>
                    <a:gd name="connsiteY29" fmla="*/ 3132308 h 4994796"/>
                    <a:gd name="connsiteX30" fmla="*/ 6596095 w 11332831"/>
                    <a:gd name="connsiteY30" fmla="*/ 333081 h 4994796"/>
                    <a:gd name="connsiteX31" fmla="*/ 5096514 w 11332831"/>
                    <a:gd name="connsiteY31" fmla="*/ 470382 h 4994796"/>
                    <a:gd name="connsiteX32" fmla="*/ 2885070 w 11332831"/>
                    <a:gd name="connsiteY32" fmla="*/ 1478102 h 4994796"/>
                    <a:gd name="connsiteX33" fmla="*/ 3294092 w 11332831"/>
                    <a:gd name="connsiteY33" fmla="*/ 1951954 h 4994796"/>
                    <a:gd name="connsiteX34" fmla="*/ 6228256 w 11332831"/>
                    <a:gd name="connsiteY34" fmla="*/ 1766352 h 4994796"/>
                    <a:gd name="connsiteX35" fmla="*/ 6486740 w 11332831"/>
                    <a:gd name="connsiteY35" fmla="*/ 1574334 h 4994796"/>
                    <a:gd name="connsiteX36" fmla="*/ 6702995 w 11332831"/>
                    <a:gd name="connsiteY36" fmla="*/ 511696 h 4994796"/>
                    <a:gd name="connsiteX37" fmla="*/ 6631626 w 11332831"/>
                    <a:gd name="connsiteY37" fmla="*/ 333141 h 4994796"/>
                    <a:gd name="connsiteX38" fmla="*/ 6596095 w 11332831"/>
                    <a:gd name="connsiteY38" fmla="*/ 333081 h 4994796"/>
                    <a:gd name="connsiteX39" fmla="*/ 7108290 w 11332831"/>
                    <a:gd name="connsiteY39" fmla="*/ 331580 h 4994796"/>
                    <a:gd name="connsiteX40" fmla="*/ 6971481 w 11332831"/>
                    <a:gd name="connsiteY40" fmla="*/ 538142 h 4994796"/>
                    <a:gd name="connsiteX41" fmla="*/ 6958516 w 11332831"/>
                    <a:gd name="connsiteY41" fmla="*/ 1450396 h 4994796"/>
                    <a:gd name="connsiteX42" fmla="*/ 7076682 w 11332831"/>
                    <a:gd name="connsiteY42" fmla="*/ 1668023 h 4994796"/>
                    <a:gd name="connsiteX43" fmla="*/ 8828991 w 11332831"/>
                    <a:gd name="connsiteY43" fmla="*/ 1471863 h 4994796"/>
                    <a:gd name="connsiteX44" fmla="*/ 9554350 w 11332831"/>
                    <a:gd name="connsiteY44" fmla="*/ 752380 h 4994796"/>
                    <a:gd name="connsiteX45" fmla="*/ 9502308 w 11332831"/>
                    <a:gd name="connsiteY45" fmla="*/ 445969 h 4994796"/>
                    <a:gd name="connsiteX46" fmla="*/ 7108290 w 11332831"/>
                    <a:gd name="connsiteY46" fmla="*/ 331580 h 4994796"/>
                    <a:gd name="connsiteX47" fmla="*/ 6783273 w 11332831"/>
                    <a:gd name="connsiteY47" fmla="*/ 349 h 4994796"/>
                    <a:gd name="connsiteX48" fmla="*/ 7248940 w 11332831"/>
                    <a:gd name="connsiteY48" fmla="*/ 1202 h 4994796"/>
                    <a:gd name="connsiteX49" fmla="*/ 7837075 w 11332831"/>
                    <a:gd name="connsiteY49" fmla="*/ 11568 h 4994796"/>
                    <a:gd name="connsiteX50" fmla="*/ 9618548 w 11332831"/>
                    <a:gd name="connsiteY50" fmla="*/ 142798 h 4994796"/>
                    <a:gd name="connsiteX51" fmla="*/ 10265630 w 11332831"/>
                    <a:gd name="connsiteY51" fmla="*/ 499844 h 4994796"/>
                    <a:gd name="connsiteX52" fmla="*/ 10973572 w 11332831"/>
                    <a:gd name="connsiteY52" fmla="*/ 1586115 h 4994796"/>
                    <a:gd name="connsiteX53" fmla="*/ 11297610 w 11332831"/>
                    <a:gd name="connsiteY53" fmla="*/ 3680852 h 4994796"/>
                    <a:gd name="connsiteX54" fmla="*/ 10985721 w 11332831"/>
                    <a:gd name="connsiteY54" fmla="*/ 4196297 h 4994796"/>
                    <a:gd name="connsiteX55" fmla="*/ 10912502 w 11332831"/>
                    <a:gd name="connsiteY55" fmla="*/ 4233143 h 4994796"/>
                    <a:gd name="connsiteX56" fmla="*/ 10929598 w 11332831"/>
                    <a:gd name="connsiteY56" fmla="*/ 4063552 h 4994796"/>
                    <a:gd name="connsiteX57" fmla="*/ 9833514 w 11332831"/>
                    <a:gd name="connsiteY57" fmla="*/ 2967468 h 4994796"/>
                    <a:gd name="connsiteX58" fmla="*/ 8737430 w 11332831"/>
                    <a:gd name="connsiteY58" fmla="*/ 4063552 h 4994796"/>
                    <a:gd name="connsiteX59" fmla="*/ 8759699 w 11332831"/>
                    <a:gd name="connsiteY59" fmla="*/ 4284451 h 4994796"/>
                    <a:gd name="connsiteX60" fmla="*/ 8769101 w 11332831"/>
                    <a:gd name="connsiteY60" fmla="*/ 4314740 h 4994796"/>
                    <a:gd name="connsiteX61" fmla="*/ 2805617 w 11332831"/>
                    <a:gd name="connsiteY61" fmla="*/ 4332736 h 4994796"/>
                    <a:gd name="connsiteX62" fmla="*/ 2820606 w 11332831"/>
                    <a:gd name="connsiteY62" fmla="*/ 4284451 h 4994796"/>
                    <a:gd name="connsiteX63" fmla="*/ 2842874 w 11332831"/>
                    <a:gd name="connsiteY63" fmla="*/ 4063552 h 4994796"/>
                    <a:gd name="connsiteX64" fmla="*/ 1746789 w 11332831"/>
                    <a:gd name="connsiteY64" fmla="*/ 2967468 h 4994796"/>
                    <a:gd name="connsiteX65" fmla="*/ 650705 w 11332831"/>
                    <a:gd name="connsiteY65" fmla="*/ 4063552 h 4994796"/>
                    <a:gd name="connsiteX66" fmla="*/ 672974 w 11332831"/>
                    <a:gd name="connsiteY66" fmla="*/ 4284451 h 4994796"/>
                    <a:gd name="connsiteX67" fmla="*/ 682137 w 11332831"/>
                    <a:gd name="connsiteY67" fmla="*/ 4313970 h 4994796"/>
                    <a:gd name="connsiteX68" fmla="*/ 572258 w 11332831"/>
                    <a:gd name="connsiteY68" fmla="*/ 4309116 h 4994796"/>
                    <a:gd name="connsiteX69" fmla="*/ 143707 w 11332831"/>
                    <a:gd name="connsiteY69" fmla="*/ 4226474 h 4994796"/>
                    <a:gd name="connsiteX70" fmla="*/ 17817 w 11332831"/>
                    <a:gd name="connsiteY70" fmla="*/ 3209284 h 4994796"/>
                    <a:gd name="connsiteX71" fmla="*/ 699208 w 11332831"/>
                    <a:gd name="connsiteY71" fmla="*/ 2151119 h 4994796"/>
                    <a:gd name="connsiteX72" fmla="*/ 2190133 w 11332831"/>
                    <a:gd name="connsiteY72" fmla="*/ 1599979 h 4994796"/>
                    <a:gd name="connsiteX73" fmla="*/ 2740866 w 11332831"/>
                    <a:gd name="connsiteY73" fmla="*/ 1252730 h 4994796"/>
                    <a:gd name="connsiteX74" fmla="*/ 3821267 w 11332831"/>
                    <a:gd name="connsiteY74" fmla="*/ 631694 h 4994796"/>
                    <a:gd name="connsiteX75" fmla="*/ 5595658 w 11332831"/>
                    <a:gd name="connsiteY75" fmla="*/ 29481 h 4994796"/>
                    <a:gd name="connsiteX76" fmla="*/ 6783273 w 11332831"/>
                    <a:gd name="connsiteY76" fmla="*/ 349 h 499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11332831" h="4994796">
                      <a:moveTo>
                        <a:pt x="9833514" y="3796938"/>
                      </a:moveTo>
                      <a:cubicBezTo>
                        <a:pt x="9980760" y="3796938"/>
                        <a:pt x="10100128" y="3916306"/>
                        <a:pt x="10100128" y="4063552"/>
                      </a:cubicBezTo>
                      <a:cubicBezTo>
                        <a:pt x="10100128" y="4210799"/>
                        <a:pt x="9980760" y="4330167"/>
                        <a:pt x="9833514" y="4330167"/>
                      </a:cubicBezTo>
                      <a:cubicBezTo>
                        <a:pt x="9686268" y="4330167"/>
                        <a:pt x="9566900" y="4210799"/>
                        <a:pt x="9566900" y="4063552"/>
                      </a:cubicBezTo>
                      <a:cubicBezTo>
                        <a:pt x="9566900" y="3916306"/>
                        <a:pt x="9686268" y="3796938"/>
                        <a:pt x="9833514" y="3796938"/>
                      </a:cubicBezTo>
                      <a:close/>
                      <a:moveTo>
                        <a:pt x="1746789" y="3796938"/>
                      </a:moveTo>
                      <a:cubicBezTo>
                        <a:pt x="1894036" y="3796938"/>
                        <a:pt x="2013404" y="3916306"/>
                        <a:pt x="2013404" y="4063552"/>
                      </a:cubicBezTo>
                      <a:cubicBezTo>
                        <a:pt x="2013404" y="4210799"/>
                        <a:pt x="1894036" y="4330167"/>
                        <a:pt x="1746789" y="4330167"/>
                      </a:cubicBezTo>
                      <a:cubicBezTo>
                        <a:pt x="1599543" y="4330167"/>
                        <a:pt x="1480175" y="4210799"/>
                        <a:pt x="1480175" y="4063552"/>
                      </a:cubicBezTo>
                      <a:cubicBezTo>
                        <a:pt x="1480175" y="3916306"/>
                        <a:pt x="1599543" y="3796938"/>
                        <a:pt x="1746789" y="3796938"/>
                      </a:cubicBezTo>
                      <a:close/>
                      <a:moveTo>
                        <a:pt x="9833514" y="3533959"/>
                      </a:moveTo>
                      <a:cubicBezTo>
                        <a:pt x="9541028" y="3533959"/>
                        <a:pt x="9303921" y="3771066"/>
                        <a:pt x="9303921" y="4063552"/>
                      </a:cubicBezTo>
                      <a:cubicBezTo>
                        <a:pt x="9303921" y="4356038"/>
                        <a:pt x="9541028" y="4593145"/>
                        <a:pt x="9833514" y="4593145"/>
                      </a:cubicBezTo>
                      <a:cubicBezTo>
                        <a:pt x="10126000" y="4593145"/>
                        <a:pt x="10363107" y="4356038"/>
                        <a:pt x="10363107" y="4063552"/>
                      </a:cubicBezTo>
                      <a:cubicBezTo>
                        <a:pt x="10363107" y="3771066"/>
                        <a:pt x="10126000" y="3533959"/>
                        <a:pt x="9833514" y="3533959"/>
                      </a:cubicBezTo>
                      <a:close/>
                      <a:moveTo>
                        <a:pt x="1746789" y="3533959"/>
                      </a:moveTo>
                      <a:cubicBezTo>
                        <a:pt x="1454303" y="3533959"/>
                        <a:pt x="1217196" y="3771066"/>
                        <a:pt x="1217196" y="4063552"/>
                      </a:cubicBezTo>
                      <a:cubicBezTo>
                        <a:pt x="1217196" y="4356038"/>
                        <a:pt x="1454303" y="4593145"/>
                        <a:pt x="1746789" y="4593145"/>
                      </a:cubicBezTo>
                      <a:cubicBezTo>
                        <a:pt x="2039276" y="4593145"/>
                        <a:pt x="2276382" y="4356038"/>
                        <a:pt x="2276382" y="4063552"/>
                      </a:cubicBezTo>
                      <a:cubicBezTo>
                        <a:pt x="2276382" y="3771066"/>
                        <a:pt x="2039276" y="3533959"/>
                        <a:pt x="1746789" y="3533959"/>
                      </a:cubicBezTo>
                      <a:close/>
                      <a:moveTo>
                        <a:pt x="9833514" y="3132308"/>
                      </a:moveTo>
                      <a:cubicBezTo>
                        <a:pt x="10347825" y="3132308"/>
                        <a:pt x="10764758" y="3549241"/>
                        <a:pt x="10764758" y="4063552"/>
                      </a:cubicBezTo>
                      <a:cubicBezTo>
                        <a:pt x="10764758" y="4577863"/>
                        <a:pt x="10347825" y="4994796"/>
                        <a:pt x="9833514" y="4994796"/>
                      </a:cubicBezTo>
                      <a:cubicBezTo>
                        <a:pt x="9319203" y="4994796"/>
                        <a:pt x="8902270" y="4577863"/>
                        <a:pt x="8902270" y="4063552"/>
                      </a:cubicBezTo>
                      <a:cubicBezTo>
                        <a:pt x="8902270" y="3549241"/>
                        <a:pt x="9319203" y="3132308"/>
                        <a:pt x="9833514" y="3132308"/>
                      </a:cubicBezTo>
                      <a:close/>
                      <a:moveTo>
                        <a:pt x="1746789" y="3132308"/>
                      </a:moveTo>
                      <a:cubicBezTo>
                        <a:pt x="2261101" y="3132308"/>
                        <a:pt x="2678034" y="3549241"/>
                        <a:pt x="2678034" y="4063552"/>
                      </a:cubicBezTo>
                      <a:cubicBezTo>
                        <a:pt x="2678034" y="4577863"/>
                        <a:pt x="2261101" y="4994796"/>
                        <a:pt x="1746789" y="4994796"/>
                      </a:cubicBezTo>
                      <a:cubicBezTo>
                        <a:pt x="1232478" y="4994796"/>
                        <a:pt x="815545" y="4577863"/>
                        <a:pt x="815545" y="4063552"/>
                      </a:cubicBezTo>
                      <a:cubicBezTo>
                        <a:pt x="815545" y="3549241"/>
                        <a:pt x="1232478" y="3132308"/>
                        <a:pt x="1746789" y="3132308"/>
                      </a:cubicBezTo>
                      <a:close/>
                      <a:moveTo>
                        <a:pt x="6596095" y="333081"/>
                      </a:moveTo>
                      <a:cubicBezTo>
                        <a:pt x="6370744" y="333178"/>
                        <a:pt x="5457556" y="341712"/>
                        <a:pt x="5096514" y="470382"/>
                      </a:cubicBezTo>
                      <a:cubicBezTo>
                        <a:pt x="4294684" y="719550"/>
                        <a:pt x="3186267" y="1234745"/>
                        <a:pt x="2885070" y="1478102"/>
                      </a:cubicBezTo>
                      <a:cubicBezTo>
                        <a:pt x="2278276" y="1897754"/>
                        <a:pt x="3109176" y="1988963"/>
                        <a:pt x="3294092" y="1951954"/>
                      </a:cubicBezTo>
                      <a:cubicBezTo>
                        <a:pt x="4272145" y="1920910"/>
                        <a:pt x="5229653" y="1869316"/>
                        <a:pt x="6228256" y="1766352"/>
                      </a:cubicBezTo>
                      <a:cubicBezTo>
                        <a:pt x="6448782" y="1737071"/>
                        <a:pt x="6471009" y="1631449"/>
                        <a:pt x="6486740" y="1574334"/>
                      </a:cubicBezTo>
                      <a:lnTo>
                        <a:pt x="6702995" y="511696"/>
                      </a:lnTo>
                      <a:cubicBezTo>
                        <a:pt x="6719748" y="461421"/>
                        <a:pt x="6768296" y="333708"/>
                        <a:pt x="6631626" y="333141"/>
                      </a:cubicBezTo>
                      <a:cubicBezTo>
                        <a:pt x="6623084" y="333106"/>
                        <a:pt x="6611118" y="333075"/>
                        <a:pt x="6596095" y="333081"/>
                      </a:cubicBezTo>
                      <a:close/>
                      <a:moveTo>
                        <a:pt x="7108290" y="331580"/>
                      </a:moveTo>
                      <a:cubicBezTo>
                        <a:pt x="7050483" y="334909"/>
                        <a:pt x="6975216" y="359356"/>
                        <a:pt x="6971481" y="538142"/>
                      </a:cubicBezTo>
                      <a:lnTo>
                        <a:pt x="6958516" y="1450396"/>
                      </a:lnTo>
                      <a:cubicBezTo>
                        <a:pt x="6947795" y="1615953"/>
                        <a:pt x="6977367" y="1677933"/>
                        <a:pt x="7076682" y="1668023"/>
                      </a:cubicBezTo>
                      <a:cubicBezTo>
                        <a:pt x="7776686" y="1606600"/>
                        <a:pt x="8231728" y="1533285"/>
                        <a:pt x="8828991" y="1471863"/>
                      </a:cubicBezTo>
                      <a:cubicBezTo>
                        <a:pt x="9355339" y="1399942"/>
                        <a:pt x="9276898" y="1606753"/>
                        <a:pt x="9554350" y="752380"/>
                      </a:cubicBezTo>
                      <a:cubicBezTo>
                        <a:pt x="9595223" y="663942"/>
                        <a:pt x="9656644" y="483037"/>
                        <a:pt x="9502308" y="445969"/>
                      </a:cubicBezTo>
                      <a:cubicBezTo>
                        <a:pt x="8642657" y="358057"/>
                        <a:pt x="7924463" y="335052"/>
                        <a:pt x="7108290" y="331580"/>
                      </a:cubicBezTo>
                      <a:close/>
                      <a:moveTo>
                        <a:pt x="6783273" y="349"/>
                      </a:moveTo>
                      <a:cubicBezTo>
                        <a:pt x="6937925" y="-308"/>
                        <a:pt x="7094896" y="-44"/>
                        <a:pt x="7248940" y="1202"/>
                      </a:cubicBezTo>
                      <a:cubicBezTo>
                        <a:pt x="7454333" y="2864"/>
                        <a:pt x="7654523" y="6271"/>
                        <a:pt x="7837075" y="11568"/>
                      </a:cubicBezTo>
                      <a:cubicBezTo>
                        <a:pt x="8567283" y="32758"/>
                        <a:pt x="9213788" y="61419"/>
                        <a:pt x="9618548" y="142798"/>
                      </a:cubicBezTo>
                      <a:cubicBezTo>
                        <a:pt x="10023309" y="224177"/>
                        <a:pt x="10025393" y="273932"/>
                        <a:pt x="10265630" y="499844"/>
                      </a:cubicBezTo>
                      <a:cubicBezTo>
                        <a:pt x="10505867" y="725756"/>
                        <a:pt x="10796440" y="1052526"/>
                        <a:pt x="10973572" y="1586115"/>
                      </a:cubicBezTo>
                      <a:cubicBezTo>
                        <a:pt x="11150704" y="2119705"/>
                        <a:pt x="11432050" y="3102998"/>
                        <a:pt x="11297610" y="3680852"/>
                      </a:cubicBezTo>
                      <a:cubicBezTo>
                        <a:pt x="11203626" y="3948732"/>
                        <a:pt x="11132070" y="4105388"/>
                        <a:pt x="10985721" y="4196297"/>
                      </a:cubicBezTo>
                      <a:lnTo>
                        <a:pt x="10912502" y="4233143"/>
                      </a:lnTo>
                      <a:lnTo>
                        <a:pt x="10929598" y="4063552"/>
                      </a:lnTo>
                      <a:cubicBezTo>
                        <a:pt x="10929598" y="3458202"/>
                        <a:pt x="10438864" y="2967468"/>
                        <a:pt x="9833514" y="2967468"/>
                      </a:cubicBezTo>
                      <a:cubicBezTo>
                        <a:pt x="9228164" y="2967468"/>
                        <a:pt x="8737430" y="3458202"/>
                        <a:pt x="8737430" y="4063552"/>
                      </a:cubicBezTo>
                      <a:cubicBezTo>
                        <a:pt x="8737430" y="4139221"/>
                        <a:pt x="8745098" y="4213099"/>
                        <a:pt x="8759699" y="4284451"/>
                      </a:cubicBezTo>
                      <a:lnTo>
                        <a:pt x="8769101" y="4314740"/>
                      </a:lnTo>
                      <a:lnTo>
                        <a:pt x="2805617" y="4332736"/>
                      </a:lnTo>
                      <a:lnTo>
                        <a:pt x="2820606" y="4284451"/>
                      </a:lnTo>
                      <a:cubicBezTo>
                        <a:pt x="2835206" y="4213099"/>
                        <a:pt x="2842874" y="4139221"/>
                        <a:pt x="2842874" y="4063552"/>
                      </a:cubicBezTo>
                      <a:cubicBezTo>
                        <a:pt x="2842874" y="3458202"/>
                        <a:pt x="2352140" y="2967468"/>
                        <a:pt x="1746789" y="2967468"/>
                      </a:cubicBezTo>
                      <a:cubicBezTo>
                        <a:pt x="1141439" y="2967468"/>
                        <a:pt x="650705" y="3458202"/>
                        <a:pt x="650705" y="4063552"/>
                      </a:cubicBezTo>
                      <a:cubicBezTo>
                        <a:pt x="650705" y="4139221"/>
                        <a:pt x="658373" y="4213099"/>
                        <a:pt x="672974" y="4284451"/>
                      </a:cubicBezTo>
                      <a:lnTo>
                        <a:pt x="682137" y="4313970"/>
                      </a:lnTo>
                      <a:lnTo>
                        <a:pt x="572258" y="4309116"/>
                      </a:lnTo>
                      <a:cubicBezTo>
                        <a:pt x="388708" y="4298233"/>
                        <a:pt x="224748" y="4278361"/>
                        <a:pt x="143707" y="4226474"/>
                      </a:cubicBezTo>
                      <a:cubicBezTo>
                        <a:pt x="-56070" y="4099281"/>
                        <a:pt x="7296" y="3643672"/>
                        <a:pt x="17817" y="3209284"/>
                      </a:cubicBezTo>
                      <a:cubicBezTo>
                        <a:pt x="113341" y="2180195"/>
                        <a:pt x="567500" y="2207778"/>
                        <a:pt x="699208" y="2151119"/>
                      </a:cubicBezTo>
                      <a:cubicBezTo>
                        <a:pt x="914519" y="2030421"/>
                        <a:pt x="1551678" y="1731564"/>
                        <a:pt x="2190133" y="1599979"/>
                      </a:cubicBezTo>
                      <a:cubicBezTo>
                        <a:pt x="2336062" y="1556310"/>
                        <a:pt x="2483481" y="1471328"/>
                        <a:pt x="2740866" y="1252730"/>
                      </a:cubicBezTo>
                      <a:cubicBezTo>
                        <a:pt x="3039202" y="1017075"/>
                        <a:pt x="3585681" y="747518"/>
                        <a:pt x="3821267" y="631694"/>
                      </a:cubicBezTo>
                      <a:cubicBezTo>
                        <a:pt x="4056851" y="515870"/>
                        <a:pt x="5096859" y="59527"/>
                        <a:pt x="5595658" y="29481"/>
                      </a:cubicBezTo>
                      <a:cubicBezTo>
                        <a:pt x="5876233" y="12579"/>
                        <a:pt x="6319317" y="2320"/>
                        <a:pt x="6783273" y="349"/>
                      </a:cubicBezTo>
                      <a:close/>
                    </a:path>
                  </a:pathLst>
                </a:custGeom>
                <a:solidFill>
                  <a:srgbClr val="4472C4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CA6582EB-0522-DC53-B2DD-C259F48972EC}"/>
                    </a:ext>
                  </a:extLst>
                </p:cNvPr>
                <p:cNvSpPr/>
                <p:nvPr/>
              </p:nvSpPr>
              <p:spPr>
                <a:xfrm>
                  <a:off x="4486902" y="1259937"/>
                  <a:ext cx="266912" cy="111667"/>
                </a:xfrm>
                <a:prstGeom prst="rect">
                  <a:avLst/>
                </a:prstGeom>
                <a:solidFill>
                  <a:srgbClr val="4472C4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Isosceles Triangle 430">
                  <a:extLst>
                    <a:ext uri="{FF2B5EF4-FFF2-40B4-BE49-F238E27FC236}">
                      <a16:creationId xmlns:a16="http://schemas.microsoft.com/office/drawing/2014/main" id="{D3294C56-8F48-01A3-EFB5-6903EAD9B436}"/>
                    </a:ext>
                  </a:extLst>
                </p:cNvPr>
                <p:cNvSpPr/>
                <p:nvPr/>
              </p:nvSpPr>
              <p:spPr>
                <a:xfrm rot="6295908">
                  <a:off x="4740069" y="1271519"/>
                  <a:ext cx="157829" cy="168406"/>
                </a:xfrm>
                <a:prstGeom prst="triangle">
                  <a:avLst>
                    <a:gd name="adj" fmla="val 31154"/>
                  </a:avLst>
                </a:prstGeom>
                <a:solidFill>
                  <a:srgbClr val="4472C4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Rectangle: Rounded Corners 431">
                  <a:extLst>
                    <a:ext uri="{FF2B5EF4-FFF2-40B4-BE49-F238E27FC236}">
                      <a16:creationId xmlns:a16="http://schemas.microsoft.com/office/drawing/2014/main" id="{07DBC96E-CC15-538B-BAF0-9B5ACADAC446}"/>
                    </a:ext>
                  </a:extLst>
                </p:cNvPr>
                <p:cNvSpPr/>
                <p:nvPr/>
              </p:nvSpPr>
              <p:spPr>
                <a:xfrm>
                  <a:off x="4625895" y="1286799"/>
                  <a:ext cx="115975" cy="117884"/>
                </a:xfrm>
                <a:prstGeom prst="roundRect">
                  <a:avLst/>
                </a:prstGeom>
                <a:solidFill>
                  <a:sysClr val="window" lastClr="FFFFFF">
                    <a:lumMod val="6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Oval 4">
                  <a:extLst>
                    <a:ext uri="{FF2B5EF4-FFF2-40B4-BE49-F238E27FC236}">
                      <a16:creationId xmlns:a16="http://schemas.microsoft.com/office/drawing/2014/main" id="{8C53A7AC-EEEC-7FC5-8F17-18094BE9E6B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38853" y="1302310"/>
                  <a:ext cx="88650" cy="88517"/>
                </a:xfrm>
                <a:custGeom>
                  <a:avLst/>
                  <a:gdLst>
                    <a:gd name="T0" fmla="*/ 88485 w 5575748"/>
                    <a:gd name="T1" fmla="*/ 96960 h 5564863"/>
                    <a:gd name="T2" fmla="*/ 85240 w 5575748"/>
                    <a:gd name="T3" fmla="*/ 64089 h 5564863"/>
                    <a:gd name="T4" fmla="*/ 93838 w 5575748"/>
                    <a:gd name="T5" fmla="*/ 71304 h 5564863"/>
                    <a:gd name="T6" fmla="*/ 103432 w 5575748"/>
                    <a:gd name="T7" fmla="*/ 68951 h 5564863"/>
                    <a:gd name="T8" fmla="*/ 104416 w 5575748"/>
                    <a:gd name="T9" fmla="*/ 80135 h 5564863"/>
                    <a:gd name="T10" fmla="*/ 112869 w 5575748"/>
                    <a:gd name="T11" fmla="*/ 85295 h 5564863"/>
                    <a:gd name="T12" fmla="*/ 105297 w 5575748"/>
                    <a:gd name="T13" fmla="*/ 95018 h 5564863"/>
                    <a:gd name="T14" fmla="*/ 108022 w 5575748"/>
                    <a:gd name="T15" fmla="*/ 103546 h 5564863"/>
                    <a:gd name="T16" fmla="*/ 96486 w 5575748"/>
                    <a:gd name="T17" fmla="*/ 104733 h 5564863"/>
                    <a:gd name="T18" fmla="*/ 91731 w 5575748"/>
                    <a:gd name="T19" fmla="*/ 113013 h 5564863"/>
                    <a:gd name="T20" fmla="*/ 82039 w 5575748"/>
                    <a:gd name="T21" fmla="*/ 105417 h 5564863"/>
                    <a:gd name="T22" fmla="*/ 73539 w 5575748"/>
                    <a:gd name="T23" fmla="*/ 108151 h 5564863"/>
                    <a:gd name="T24" fmla="*/ 72356 w 5575748"/>
                    <a:gd name="T25" fmla="*/ 96577 h 5564863"/>
                    <a:gd name="T26" fmla="*/ 64102 w 5575748"/>
                    <a:gd name="T27" fmla="*/ 91807 h 5564863"/>
                    <a:gd name="T28" fmla="*/ 71673 w 5575748"/>
                    <a:gd name="T29" fmla="*/ 82083 h 5564863"/>
                    <a:gd name="T30" fmla="*/ 68949 w 5575748"/>
                    <a:gd name="T31" fmla="*/ 73555 h 5564863"/>
                    <a:gd name="T32" fmla="*/ 80485 w 5575748"/>
                    <a:gd name="T33" fmla="*/ 72369 h 5564863"/>
                    <a:gd name="T34" fmla="*/ 85240 w 5575748"/>
                    <a:gd name="T35" fmla="*/ 64089 h 5564863"/>
                    <a:gd name="T36" fmla="*/ 43708 w 5575748"/>
                    <a:gd name="T37" fmla="*/ 61908 h 5564863"/>
                    <a:gd name="T38" fmla="*/ 39324 w 5575748"/>
                    <a:gd name="T39" fmla="*/ 0 h 5564863"/>
                    <a:gd name="T40" fmla="*/ 51198 w 5575748"/>
                    <a:gd name="T41" fmla="*/ 7316 h 5564863"/>
                    <a:gd name="T42" fmla="*/ 61765 w 5575748"/>
                    <a:gd name="T43" fmla="*/ 3676 h 5564863"/>
                    <a:gd name="T44" fmla="*/ 68326 w 5575748"/>
                    <a:gd name="T45" fmla="*/ 15910 h 5564863"/>
                    <a:gd name="T46" fmla="*/ 79367 w 5575748"/>
                    <a:gd name="T47" fmla="*/ 18115 h 5564863"/>
                    <a:gd name="T48" fmla="*/ 78622 w 5575748"/>
                    <a:gd name="T49" fmla="*/ 31027 h 5564863"/>
                    <a:gd name="T50" fmla="*/ 87415 w 5575748"/>
                    <a:gd name="T51" fmla="*/ 39451 h 5564863"/>
                    <a:gd name="T52" fmla="*/ 80366 w 5575748"/>
                    <a:gd name="T53" fmla="*/ 50048 h 5564863"/>
                    <a:gd name="T54" fmla="*/ 83751 w 5575748"/>
                    <a:gd name="T55" fmla="*/ 61965 h 5564863"/>
                    <a:gd name="T56" fmla="*/ 70843 w 5575748"/>
                    <a:gd name="T57" fmla="*/ 69333 h 5564863"/>
                    <a:gd name="T58" fmla="*/ 69357 w 5575748"/>
                    <a:gd name="T59" fmla="*/ 79624 h 5564863"/>
                    <a:gd name="T60" fmla="*/ 54323 w 5575748"/>
                    <a:gd name="T61" fmla="*/ 79596 h 5564863"/>
                    <a:gd name="T62" fmla="*/ 48091 w 5575748"/>
                    <a:gd name="T63" fmla="*/ 87698 h 5564863"/>
                    <a:gd name="T64" fmla="*/ 36217 w 5575748"/>
                    <a:gd name="T65" fmla="*/ 80382 h 5564863"/>
                    <a:gd name="T66" fmla="*/ 25650 w 5575748"/>
                    <a:gd name="T67" fmla="*/ 84022 h 5564863"/>
                    <a:gd name="T68" fmla="*/ 19089 w 5575748"/>
                    <a:gd name="T69" fmla="*/ 71788 h 5564863"/>
                    <a:gd name="T70" fmla="*/ 8047 w 5575748"/>
                    <a:gd name="T71" fmla="*/ 69582 h 5564863"/>
                    <a:gd name="T72" fmla="*/ 8793 w 5575748"/>
                    <a:gd name="T73" fmla="*/ 56670 h 5564863"/>
                    <a:gd name="T74" fmla="*/ 0 w 5575748"/>
                    <a:gd name="T75" fmla="*/ 48247 h 5564863"/>
                    <a:gd name="T76" fmla="*/ 7049 w 5575748"/>
                    <a:gd name="T77" fmla="*/ 37651 h 5564863"/>
                    <a:gd name="T78" fmla="*/ 3664 w 5575748"/>
                    <a:gd name="T79" fmla="*/ 25733 h 5564863"/>
                    <a:gd name="T80" fmla="*/ 16571 w 5575748"/>
                    <a:gd name="T81" fmla="*/ 18365 h 5564863"/>
                    <a:gd name="T82" fmla="*/ 18057 w 5575748"/>
                    <a:gd name="T83" fmla="*/ 8073 h 5564863"/>
                    <a:gd name="T84" fmla="*/ 33092 w 5575748"/>
                    <a:gd name="T85" fmla="*/ 8102 h 5564863"/>
                    <a:gd name="T86" fmla="*/ 39324 w 5575748"/>
                    <a:gd name="T87" fmla="*/ 0 h 556486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575748"/>
                    <a:gd name="T133" fmla="*/ 0 h 5564863"/>
                    <a:gd name="T134" fmla="*/ 5575748 w 5575748"/>
                    <a:gd name="T135" fmla="*/ 5564863 h 556486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575748" h="5564863">
                      <a:moveTo>
                        <a:pt x="4371206" y="3946275"/>
                      </a:moveTo>
                      <a:cubicBezTo>
                        <a:pt x="4142535" y="3946275"/>
                        <a:pt x="3957160" y="4131650"/>
                        <a:pt x="3957160" y="4360321"/>
                      </a:cubicBezTo>
                      <a:cubicBezTo>
                        <a:pt x="3957160" y="4588992"/>
                        <a:pt x="4142535" y="4774367"/>
                        <a:pt x="4371206" y="4774367"/>
                      </a:cubicBezTo>
                      <a:cubicBezTo>
                        <a:pt x="4599877" y="4774367"/>
                        <a:pt x="4785252" y="4588992"/>
                        <a:pt x="4785252" y="4360321"/>
                      </a:cubicBezTo>
                      <a:cubicBezTo>
                        <a:pt x="4785252" y="4131650"/>
                        <a:pt x="4599877" y="3946275"/>
                        <a:pt x="4371206" y="3946275"/>
                      </a:cubicBezTo>
                      <a:close/>
                      <a:moveTo>
                        <a:pt x="4210880" y="3155779"/>
                      </a:moveTo>
                      <a:lnTo>
                        <a:pt x="4531532" y="3155779"/>
                      </a:lnTo>
                      <a:lnTo>
                        <a:pt x="4619300" y="3506850"/>
                      </a:lnTo>
                      <a:lnTo>
                        <a:pt x="4635641" y="3511052"/>
                      </a:lnTo>
                      <a:cubicBezTo>
                        <a:pt x="4680889" y="3525126"/>
                        <a:pt x="4724588" y="3542716"/>
                        <a:pt x="4766418" y="3563503"/>
                      </a:cubicBezTo>
                      <a:lnTo>
                        <a:pt x="4797780" y="3582293"/>
                      </a:lnTo>
                      <a:lnTo>
                        <a:pt x="5109578" y="3395214"/>
                      </a:lnTo>
                      <a:lnTo>
                        <a:pt x="5336313" y="3621950"/>
                      </a:lnTo>
                      <a:lnTo>
                        <a:pt x="5149849" y="3932724"/>
                      </a:lnTo>
                      <a:lnTo>
                        <a:pt x="5158205" y="3945937"/>
                      </a:lnTo>
                      <a:cubicBezTo>
                        <a:pt x="5174527" y="3976873"/>
                        <a:pt x="5189079" y="4008887"/>
                        <a:pt x="5201725" y="4041845"/>
                      </a:cubicBezTo>
                      <a:lnTo>
                        <a:pt x="5223898" y="4112034"/>
                      </a:lnTo>
                      <a:lnTo>
                        <a:pt x="5575748" y="4199996"/>
                      </a:lnTo>
                      <a:lnTo>
                        <a:pt x="5575748" y="4520648"/>
                      </a:lnTo>
                      <a:lnTo>
                        <a:pt x="5223898" y="4608611"/>
                      </a:lnTo>
                      <a:lnTo>
                        <a:pt x="5201725" y="4678797"/>
                      </a:lnTo>
                      <a:cubicBezTo>
                        <a:pt x="5189079" y="4711756"/>
                        <a:pt x="5174527" y="4743770"/>
                        <a:pt x="5158205" y="4774705"/>
                      </a:cubicBezTo>
                      <a:lnTo>
                        <a:pt x="5149849" y="4787919"/>
                      </a:lnTo>
                      <a:lnTo>
                        <a:pt x="5336313" y="5098693"/>
                      </a:lnTo>
                      <a:lnTo>
                        <a:pt x="5109578" y="5325428"/>
                      </a:lnTo>
                      <a:lnTo>
                        <a:pt x="4797780" y="5138350"/>
                      </a:lnTo>
                      <a:lnTo>
                        <a:pt x="4766418" y="5157139"/>
                      </a:lnTo>
                      <a:cubicBezTo>
                        <a:pt x="4724588" y="5177926"/>
                        <a:pt x="4680889" y="5195517"/>
                        <a:pt x="4635641" y="5209590"/>
                      </a:cubicBezTo>
                      <a:lnTo>
                        <a:pt x="4619300" y="5213792"/>
                      </a:lnTo>
                      <a:lnTo>
                        <a:pt x="4531532" y="5564863"/>
                      </a:lnTo>
                      <a:lnTo>
                        <a:pt x="4210880" y="5564863"/>
                      </a:lnTo>
                      <a:lnTo>
                        <a:pt x="4122918" y="5213013"/>
                      </a:lnTo>
                      <a:lnTo>
                        <a:pt x="4052730" y="5190840"/>
                      </a:lnTo>
                      <a:cubicBezTo>
                        <a:pt x="4019772" y="5178194"/>
                        <a:pt x="3987757" y="5163642"/>
                        <a:pt x="3956822" y="5147320"/>
                      </a:cubicBezTo>
                      <a:lnTo>
                        <a:pt x="3943609" y="5138964"/>
                      </a:lnTo>
                      <a:lnTo>
                        <a:pt x="3632834" y="5325428"/>
                      </a:lnTo>
                      <a:lnTo>
                        <a:pt x="3406099" y="5098693"/>
                      </a:lnTo>
                      <a:lnTo>
                        <a:pt x="3593177" y="4786896"/>
                      </a:lnTo>
                      <a:lnTo>
                        <a:pt x="3574387" y="4755533"/>
                      </a:lnTo>
                      <a:cubicBezTo>
                        <a:pt x="3553600" y="4713703"/>
                        <a:pt x="3536010" y="4670004"/>
                        <a:pt x="3521937" y="4624756"/>
                      </a:cubicBezTo>
                      <a:lnTo>
                        <a:pt x="3517735" y="4608416"/>
                      </a:lnTo>
                      <a:lnTo>
                        <a:pt x="3166664" y="4520648"/>
                      </a:lnTo>
                      <a:lnTo>
                        <a:pt x="3166664" y="4199996"/>
                      </a:lnTo>
                      <a:lnTo>
                        <a:pt x="3518514" y="4112034"/>
                      </a:lnTo>
                      <a:lnTo>
                        <a:pt x="3540687" y="4041845"/>
                      </a:lnTo>
                      <a:cubicBezTo>
                        <a:pt x="3553333" y="4008887"/>
                        <a:pt x="3567885" y="3976873"/>
                        <a:pt x="3584207" y="3945937"/>
                      </a:cubicBezTo>
                      <a:lnTo>
                        <a:pt x="3592563" y="3932724"/>
                      </a:lnTo>
                      <a:lnTo>
                        <a:pt x="3406099" y="3621950"/>
                      </a:lnTo>
                      <a:lnTo>
                        <a:pt x="3632834" y="3395214"/>
                      </a:lnTo>
                      <a:lnTo>
                        <a:pt x="3944632" y="3582293"/>
                      </a:lnTo>
                      <a:lnTo>
                        <a:pt x="3975994" y="3563503"/>
                      </a:lnTo>
                      <a:cubicBezTo>
                        <a:pt x="4017824" y="3542716"/>
                        <a:pt x="4061523" y="3525126"/>
                        <a:pt x="4106771" y="3511052"/>
                      </a:cubicBezTo>
                      <a:lnTo>
                        <a:pt x="4123112" y="3506850"/>
                      </a:lnTo>
                      <a:lnTo>
                        <a:pt x="4210880" y="3155779"/>
                      </a:lnTo>
                      <a:close/>
                      <a:moveTo>
                        <a:pt x="2159160" y="1269912"/>
                      </a:moveTo>
                      <a:cubicBezTo>
                        <a:pt x="1668042" y="1269912"/>
                        <a:pt x="1269912" y="1668042"/>
                        <a:pt x="1269912" y="2159160"/>
                      </a:cubicBezTo>
                      <a:cubicBezTo>
                        <a:pt x="1269912" y="2650278"/>
                        <a:pt x="1668042" y="3048408"/>
                        <a:pt x="2159160" y="3048408"/>
                      </a:cubicBezTo>
                      <a:cubicBezTo>
                        <a:pt x="2650278" y="3048408"/>
                        <a:pt x="3048408" y="2650278"/>
                        <a:pt x="3048408" y="2159160"/>
                      </a:cubicBezTo>
                      <a:cubicBezTo>
                        <a:pt x="3048408" y="1668042"/>
                        <a:pt x="2650278" y="1269912"/>
                        <a:pt x="2159160" y="1269912"/>
                      </a:cubicBezTo>
                      <a:close/>
                      <a:moveTo>
                        <a:pt x="1942596" y="0"/>
                      </a:moveTo>
                      <a:lnTo>
                        <a:pt x="2375724" y="0"/>
                      </a:lnTo>
                      <a:lnTo>
                        <a:pt x="2463273" y="350197"/>
                      </a:lnTo>
                      <a:lnTo>
                        <a:pt x="2529219" y="360261"/>
                      </a:lnTo>
                      <a:cubicBezTo>
                        <a:pt x="2620736" y="378988"/>
                        <a:pt x="2709773" y="404524"/>
                        <a:pt x="2795778" y="436315"/>
                      </a:cubicBezTo>
                      <a:lnTo>
                        <a:pt x="2801878" y="438834"/>
                      </a:lnTo>
                      <a:lnTo>
                        <a:pt x="3051190" y="180991"/>
                      </a:lnTo>
                      <a:lnTo>
                        <a:pt x="3426290" y="397555"/>
                      </a:lnTo>
                      <a:lnTo>
                        <a:pt x="3327215" y="743897"/>
                      </a:lnTo>
                      <a:lnTo>
                        <a:pt x="3375327" y="783420"/>
                      </a:lnTo>
                      <a:cubicBezTo>
                        <a:pt x="3409023" y="813230"/>
                        <a:pt x="3441615" y="844258"/>
                        <a:pt x="3473035" y="876437"/>
                      </a:cubicBezTo>
                      <a:lnTo>
                        <a:pt x="3575687" y="990744"/>
                      </a:lnTo>
                      <a:lnTo>
                        <a:pt x="3920765" y="892030"/>
                      </a:lnTo>
                      <a:lnTo>
                        <a:pt x="4137329" y="1267130"/>
                      </a:lnTo>
                      <a:lnTo>
                        <a:pt x="3879294" y="1516627"/>
                      </a:lnTo>
                      <a:lnTo>
                        <a:pt x="3883944" y="1527812"/>
                      </a:lnTo>
                      <a:cubicBezTo>
                        <a:pt x="3919985" y="1626244"/>
                        <a:pt x="3947840" y="1728622"/>
                        <a:pt x="3966685" y="1834122"/>
                      </a:cubicBezTo>
                      <a:lnTo>
                        <a:pt x="3969522" y="1855397"/>
                      </a:lnTo>
                      <a:lnTo>
                        <a:pt x="4318320" y="1942596"/>
                      </a:lnTo>
                      <a:lnTo>
                        <a:pt x="4318320" y="2375724"/>
                      </a:lnTo>
                      <a:lnTo>
                        <a:pt x="3970319" y="2462724"/>
                      </a:lnTo>
                      <a:lnTo>
                        <a:pt x="3970112" y="2464381"/>
                      </a:lnTo>
                      <a:cubicBezTo>
                        <a:pt x="3953504" y="2563649"/>
                        <a:pt x="3928931" y="2660220"/>
                        <a:pt x="3897074" y="2753413"/>
                      </a:cubicBezTo>
                      <a:lnTo>
                        <a:pt x="3878085" y="2800524"/>
                      </a:lnTo>
                      <a:lnTo>
                        <a:pt x="4137329" y="3051190"/>
                      </a:lnTo>
                      <a:lnTo>
                        <a:pt x="3920765" y="3426290"/>
                      </a:lnTo>
                      <a:lnTo>
                        <a:pt x="3573156" y="3326853"/>
                      </a:lnTo>
                      <a:lnTo>
                        <a:pt x="3499678" y="3414022"/>
                      </a:lnTo>
                      <a:cubicBezTo>
                        <a:pt x="3455757" y="3460922"/>
                        <a:pt x="3409404" y="3505515"/>
                        <a:pt x="3360819" y="3547601"/>
                      </a:cubicBezTo>
                      <a:lnTo>
                        <a:pt x="3327194" y="3574350"/>
                      </a:lnTo>
                      <a:lnTo>
                        <a:pt x="3426290" y="3920765"/>
                      </a:lnTo>
                      <a:lnTo>
                        <a:pt x="3051190" y="4137329"/>
                      </a:lnTo>
                      <a:lnTo>
                        <a:pt x="2801201" y="3878786"/>
                      </a:lnTo>
                      <a:lnTo>
                        <a:pt x="2683573" y="3919389"/>
                      </a:lnTo>
                      <a:cubicBezTo>
                        <a:pt x="2633000" y="3934434"/>
                        <a:pt x="2581515" y="3947358"/>
                        <a:pt x="2529219" y="3958059"/>
                      </a:cubicBezTo>
                      <a:lnTo>
                        <a:pt x="2463273" y="3968124"/>
                      </a:lnTo>
                      <a:lnTo>
                        <a:pt x="2375724" y="4318320"/>
                      </a:lnTo>
                      <a:lnTo>
                        <a:pt x="1942596" y="4318320"/>
                      </a:lnTo>
                      <a:lnTo>
                        <a:pt x="1855047" y="3968124"/>
                      </a:lnTo>
                      <a:lnTo>
                        <a:pt x="1789101" y="3958059"/>
                      </a:lnTo>
                      <a:cubicBezTo>
                        <a:pt x="1697584" y="3939332"/>
                        <a:pt x="1608547" y="3913797"/>
                        <a:pt x="1522542" y="3882005"/>
                      </a:cubicBezTo>
                      <a:lnTo>
                        <a:pt x="1516442" y="3879486"/>
                      </a:lnTo>
                      <a:lnTo>
                        <a:pt x="1267130" y="4137329"/>
                      </a:lnTo>
                      <a:lnTo>
                        <a:pt x="892030" y="3920765"/>
                      </a:lnTo>
                      <a:lnTo>
                        <a:pt x="991105" y="3574423"/>
                      </a:lnTo>
                      <a:lnTo>
                        <a:pt x="942993" y="3534900"/>
                      </a:lnTo>
                      <a:cubicBezTo>
                        <a:pt x="909297" y="3505090"/>
                        <a:pt x="876705" y="3474062"/>
                        <a:pt x="845285" y="3441884"/>
                      </a:cubicBezTo>
                      <a:lnTo>
                        <a:pt x="742634" y="3327577"/>
                      </a:lnTo>
                      <a:lnTo>
                        <a:pt x="397555" y="3426290"/>
                      </a:lnTo>
                      <a:lnTo>
                        <a:pt x="180991" y="3051190"/>
                      </a:lnTo>
                      <a:lnTo>
                        <a:pt x="439026" y="2801694"/>
                      </a:lnTo>
                      <a:lnTo>
                        <a:pt x="434376" y="2790508"/>
                      </a:lnTo>
                      <a:cubicBezTo>
                        <a:pt x="398336" y="2692076"/>
                        <a:pt x="370480" y="2589698"/>
                        <a:pt x="351636" y="2484199"/>
                      </a:cubicBezTo>
                      <a:lnTo>
                        <a:pt x="348798" y="2462924"/>
                      </a:lnTo>
                      <a:lnTo>
                        <a:pt x="0" y="2375724"/>
                      </a:lnTo>
                      <a:lnTo>
                        <a:pt x="0" y="1942596"/>
                      </a:lnTo>
                      <a:lnTo>
                        <a:pt x="348001" y="1855596"/>
                      </a:lnTo>
                      <a:lnTo>
                        <a:pt x="348208" y="1853939"/>
                      </a:lnTo>
                      <a:cubicBezTo>
                        <a:pt x="364816" y="1754671"/>
                        <a:pt x="389389" y="1658100"/>
                        <a:pt x="421246" y="1564907"/>
                      </a:cubicBezTo>
                      <a:lnTo>
                        <a:pt x="440235" y="1517796"/>
                      </a:lnTo>
                      <a:lnTo>
                        <a:pt x="180991" y="1267130"/>
                      </a:lnTo>
                      <a:lnTo>
                        <a:pt x="397555" y="892030"/>
                      </a:lnTo>
                      <a:lnTo>
                        <a:pt x="745163" y="991468"/>
                      </a:lnTo>
                      <a:lnTo>
                        <a:pt x="818642" y="904298"/>
                      </a:lnTo>
                      <a:cubicBezTo>
                        <a:pt x="862563" y="857398"/>
                        <a:pt x="908916" y="812805"/>
                        <a:pt x="957501" y="770719"/>
                      </a:cubicBezTo>
                      <a:lnTo>
                        <a:pt x="991126" y="743970"/>
                      </a:lnTo>
                      <a:lnTo>
                        <a:pt x="892030" y="397555"/>
                      </a:lnTo>
                      <a:lnTo>
                        <a:pt x="1267130" y="180991"/>
                      </a:lnTo>
                      <a:lnTo>
                        <a:pt x="1517119" y="439535"/>
                      </a:lnTo>
                      <a:lnTo>
                        <a:pt x="1634747" y="398931"/>
                      </a:lnTo>
                      <a:cubicBezTo>
                        <a:pt x="1685320" y="383887"/>
                        <a:pt x="1736806" y="370962"/>
                        <a:pt x="1789101" y="360261"/>
                      </a:cubicBezTo>
                      <a:lnTo>
                        <a:pt x="1855047" y="350197"/>
                      </a:lnTo>
                      <a:lnTo>
                        <a:pt x="1942596" y="0"/>
                      </a:lnTo>
                      <a:close/>
                    </a:path>
                  </a:pathLst>
                </a:custGeom>
                <a:solidFill>
                  <a:srgbClr val="E7E6E6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8" name="TextBox 427">
                <a:extLst>
                  <a:ext uri="{FF2B5EF4-FFF2-40B4-BE49-F238E27FC236}">
                    <a16:creationId xmlns:a16="http://schemas.microsoft.com/office/drawing/2014/main" id="{EC662196-4FAB-6916-269B-746A7685BB03}"/>
                  </a:ext>
                </a:extLst>
              </p:cNvPr>
              <p:cNvSpPr txBox="1"/>
              <p:nvPr/>
            </p:nvSpPr>
            <p:spPr>
              <a:xfrm>
                <a:off x="2496080" y="4183981"/>
                <a:ext cx="579666" cy="134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900" b="1" i="1" kern="0">
                    <a:solidFill>
                      <a:srgbClr val="A6A6A6"/>
                    </a:solidFill>
                    <a:latin typeface="Calibri" panose="020F0502020204030204"/>
                  </a:rPr>
                  <a:t>Feature</a:t>
                </a:r>
                <a:r>
                  <a:rPr kumimoji="0" lang="en-GB" sz="900" b="1" i="1" u="none" strike="noStrike" kern="0" cap="none" spc="0" normalizeH="0" baseline="0" noProof="0">
                    <a:ln>
                      <a:noFill/>
                    </a:ln>
                    <a:solidFill>
                      <a:srgbClr val="A6A6A6"/>
                    </a:solidFill>
                    <a:effectLst/>
                    <a:uLnTx/>
                    <a:uFillTx/>
                    <a:latin typeface="Calibri" panose="020F0502020204030204"/>
                  </a:rPr>
                  <a:t> off</a:t>
                </a:r>
                <a:endParaRPr kumimoji="0" lang="en-GB" sz="1000" b="1" i="1" u="none" strike="noStrike" kern="0" cap="none" spc="0" normalizeH="0" baseline="0" noProof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220A5052-94E0-9B8F-0AF5-E825173E2592}"/>
                </a:ext>
              </a:extLst>
            </p:cNvPr>
            <p:cNvGrpSpPr/>
            <p:nvPr/>
          </p:nvGrpSpPr>
          <p:grpSpPr>
            <a:xfrm>
              <a:off x="4202812" y="3821258"/>
              <a:ext cx="1329314" cy="585875"/>
              <a:chOff x="3598440" y="3983535"/>
              <a:chExt cx="876240" cy="386189"/>
            </a:xfrm>
          </p:grpSpPr>
          <p:grpSp>
            <p:nvGrpSpPr>
              <p:cNvPr id="420" name="Group 419">
                <a:extLst>
                  <a:ext uri="{FF2B5EF4-FFF2-40B4-BE49-F238E27FC236}">
                    <a16:creationId xmlns:a16="http://schemas.microsoft.com/office/drawing/2014/main" id="{AF736C3D-3AF4-221F-938A-6ABE10ED33E6}"/>
                  </a:ext>
                </a:extLst>
              </p:cNvPr>
              <p:cNvGrpSpPr/>
              <p:nvPr/>
            </p:nvGrpSpPr>
            <p:grpSpPr>
              <a:xfrm>
                <a:off x="3598440" y="3983535"/>
                <a:ext cx="876240" cy="386189"/>
                <a:chOff x="4397391" y="1246331"/>
                <a:chExt cx="635427" cy="280056"/>
              </a:xfrm>
            </p:grpSpPr>
            <p:sp>
              <p:nvSpPr>
                <p:cNvPr id="422" name="Freeform 42">
                  <a:extLst>
                    <a:ext uri="{FF2B5EF4-FFF2-40B4-BE49-F238E27FC236}">
                      <a16:creationId xmlns:a16="http://schemas.microsoft.com/office/drawing/2014/main" id="{5F5E4245-F8BB-F304-A29B-91E58438666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>
                  <a:off x="4397391" y="1246331"/>
                  <a:ext cx="635427" cy="280056"/>
                </a:xfrm>
                <a:custGeom>
                  <a:avLst/>
                  <a:gdLst>
                    <a:gd name="connsiteX0" fmla="*/ 9833514 w 11332831"/>
                    <a:gd name="connsiteY0" fmla="*/ 3796938 h 4994796"/>
                    <a:gd name="connsiteX1" fmla="*/ 10100128 w 11332831"/>
                    <a:gd name="connsiteY1" fmla="*/ 4063552 h 4994796"/>
                    <a:gd name="connsiteX2" fmla="*/ 9833514 w 11332831"/>
                    <a:gd name="connsiteY2" fmla="*/ 4330167 h 4994796"/>
                    <a:gd name="connsiteX3" fmla="*/ 9566900 w 11332831"/>
                    <a:gd name="connsiteY3" fmla="*/ 4063552 h 4994796"/>
                    <a:gd name="connsiteX4" fmla="*/ 9833514 w 11332831"/>
                    <a:gd name="connsiteY4" fmla="*/ 3796938 h 4994796"/>
                    <a:gd name="connsiteX5" fmla="*/ 1746789 w 11332831"/>
                    <a:gd name="connsiteY5" fmla="*/ 3796938 h 4994796"/>
                    <a:gd name="connsiteX6" fmla="*/ 2013404 w 11332831"/>
                    <a:gd name="connsiteY6" fmla="*/ 4063552 h 4994796"/>
                    <a:gd name="connsiteX7" fmla="*/ 1746789 w 11332831"/>
                    <a:gd name="connsiteY7" fmla="*/ 4330167 h 4994796"/>
                    <a:gd name="connsiteX8" fmla="*/ 1480175 w 11332831"/>
                    <a:gd name="connsiteY8" fmla="*/ 4063552 h 4994796"/>
                    <a:gd name="connsiteX9" fmla="*/ 1746789 w 11332831"/>
                    <a:gd name="connsiteY9" fmla="*/ 3796938 h 4994796"/>
                    <a:gd name="connsiteX10" fmla="*/ 9833514 w 11332831"/>
                    <a:gd name="connsiteY10" fmla="*/ 3533959 h 4994796"/>
                    <a:gd name="connsiteX11" fmla="*/ 9303921 w 11332831"/>
                    <a:gd name="connsiteY11" fmla="*/ 4063552 h 4994796"/>
                    <a:gd name="connsiteX12" fmla="*/ 9833514 w 11332831"/>
                    <a:gd name="connsiteY12" fmla="*/ 4593145 h 4994796"/>
                    <a:gd name="connsiteX13" fmla="*/ 10363107 w 11332831"/>
                    <a:gd name="connsiteY13" fmla="*/ 4063552 h 4994796"/>
                    <a:gd name="connsiteX14" fmla="*/ 9833514 w 11332831"/>
                    <a:gd name="connsiteY14" fmla="*/ 3533959 h 4994796"/>
                    <a:gd name="connsiteX15" fmla="*/ 1746789 w 11332831"/>
                    <a:gd name="connsiteY15" fmla="*/ 3533959 h 4994796"/>
                    <a:gd name="connsiteX16" fmla="*/ 1217196 w 11332831"/>
                    <a:gd name="connsiteY16" fmla="*/ 4063552 h 4994796"/>
                    <a:gd name="connsiteX17" fmla="*/ 1746789 w 11332831"/>
                    <a:gd name="connsiteY17" fmla="*/ 4593145 h 4994796"/>
                    <a:gd name="connsiteX18" fmla="*/ 2276382 w 11332831"/>
                    <a:gd name="connsiteY18" fmla="*/ 4063552 h 4994796"/>
                    <a:gd name="connsiteX19" fmla="*/ 1746789 w 11332831"/>
                    <a:gd name="connsiteY19" fmla="*/ 3533959 h 4994796"/>
                    <a:gd name="connsiteX20" fmla="*/ 9833514 w 11332831"/>
                    <a:gd name="connsiteY20" fmla="*/ 3132308 h 4994796"/>
                    <a:gd name="connsiteX21" fmla="*/ 10764758 w 11332831"/>
                    <a:gd name="connsiteY21" fmla="*/ 4063552 h 4994796"/>
                    <a:gd name="connsiteX22" fmla="*/ 9833514 w 11332831"/>
                    <a:gd name="connsiteY22" fmla="*/ 4994796 h 4994796"/>
                    <a:gd name="connsiteX23" fmla="*/ 8902270 w 11332831"/>
                    <a:gd name="connsiteY23" fmla="*/ 4063552 h 4994796"/>
                    <a:gd name="connsiteX24" fmla="*/ 9833514 w 11332831"/>
                    <a:gd name="connsiteY24" fmla="*/ 3132308 h 4994796"/>
                    <a:gd name="connsiteX25" fmla="*/ 1746789 w 11332831"/>
                    <a:gd name="connsiteY25" fmla="*/ 3132308 h 4994796"/>
                    <a:gd name="connsiteX26" fmla="*/ 2678034 w 11332831"/>
                    <a:gd name="connsiteY26" fmla="*/ 4063552 h 4994796"/>
                    <a:gd name="connsiteX27" fmla="*/ 1746789 w 11332831"/>
                    <a:gd name="connsiteY27" fmla="*/ 4994796 h 4994796"/>
                    <a:gd name="connsiteX28" fmla="*/ 815545 w 11332831"/>
                    <a:gd name="connsiteY28" fmla="*/ 4063552 h 4994796"/>
                    <a:gd name="connsiteX29" fmla="*/ 1746789 w 11332831"/>
                    <a:gd name="connsiteY29" fmla="*/ 3132308 h 4994796"/>
                    <a:gd name="connsiteX30" fmla="*/ 6596095 w 11332831"/>
                    <a:gd name="connsiteY30" fmla="*/ 333081 h 4994796"/>
                    <a:gd name="connsiteX31" fmla="*/ 5096514 w 11332831"/>
                    <a:gd name="connsiteY31" fmla="*/ 470382 h 4994796"/>
                    <a:gd name="connsiteX32" fmla="*/ 2885070 w 11332831"/>
                    <a:gd name="connsiteY32" fmla="*/ 1478102 h 4994796"/>
                    <a:gd name="connsiteX33" fmla="*/ 3294092 w 11332831"/>
                    <a:gd name="connsiteY33" fmla="*/ 1951954 h 4994796"/>
                    <a:gd name="connsiteX34" fmla="*/ 6228256 w 11332831"/>
                    <a:gd name="connsiteY34" fmla="*/ 1766352 h 4994796"/>
                    <a:gd name="connsiteX35" fmla="*/ 6486740 w 11332831"/>
                    <a:gd name="connsiteY35" fmla="*/ 1574334 h 4994796"/>
                    <a:gd name="connsiteX36" fmla="*/ 6702995 w 11332831"/>
                    <a:gd name="connsiteY36" fmla="*/ 511696 h 4994796"/>
                    <a:gd name="connsiteX37" fmla="*/ 6631626 w 11332831"/>
                    <a:gd name="connsiteY37" fmla="*/ 333141 h 4994796"/>
                    <a:gd name="connsiteX38" fmla="*/ 6596095 w 11332831"/>
                    <a:gd name="connsiteY38" fmla="*/ 333081 h 4994796"/>
                    <a:gd name="connsiteX39" fmla="*/ 7108290 w 11332831"/>
                    <a:gd name="connsiteY39" fmla="*/ 331580 h 4994796"/>
                    <a:gd name="connsiteX40" fmla="*/ 6971481 w 11332831"/>
                    <a:gd name="connsiteY40" fmla="*/ 538142 h 4994796"/>
                    <a:gd name="connsiteX41" fmla="*/ 6958516 w 11332831"/>
                    <a:gd name="connsiteY41" fmla="*/ 1450396 h 4994796"/>
                    <a:gd name="connsiteX42" fmla="*/ 7076682 w 11332831"/>
                    <a:gd name="connsiteY42" fmla="*/ 1668023 h 4994796"/>
                    <a:gd name="connsiteX43" fmla="*/ 8828991 w 11332831"/>
                    <a:gd name="connsiteY43" fmla="*/ 1471863 h 4994796"/>
                    <a:gd name="connsiteX44" fmla="*/ 9554350 w 11332831"/>
                    <a:gd name="connsiteY44" fmla="*/ 752380 h 4994796"/>
                    <a:gd name="connsiteX45" fmla="*/ 9502308 w 11332831"/>
                    <a:gd name="connsiteY45" fmla="*/ 445969 h 4994796"/>
                    <a:gd name="connsiteX46" fmla="*/ 7108290 w 11332831"/>
                    <a:gd name="connsiteY46" fmla="*/ 331580 h 4994796"/>
                    <a:gd name="connsiteX47" fmla="*/ 6783273 w 11332831"/>
                    <a:gd name="connsiteY47" fmla="*/ 349 h 4994796"/>
                    <a:gd name="connsiteX48" fmla="*/ 7248940 w 11332831"/>
                    <a:gd name="connsiteY48" fmla="*/ 1202 h 4994796"/>
                    <a:gd name="connsiteX49" fmla="*/ 7837075 w 11332831"/>
                    <a:gd name="connsiteY49" fmla="*/ 11568 h 4994796"/>
                    <a:gd name="connsiteX50" fmla="*/ 9618548 w 11332831"/>
                    <a:gd name="connsiteY50" fmla="*/ 142798 h 4994796"/>
                    <a:gd name="connsiteX51" fmla="*/ 10265630 w 11332831"/>
                    <a:gd name="connsiteY51" fmla="*/ 499844 h 4994796"/>
                    <a:gd name="connsiteX52" fmla="*/ 10973572 w 11332831"/>
                    <a:gd name="connsiteY52" fmla="*/ 1586115 h 4994796"/>
                    <a:gd name="connsiteX53" fmla="*/ 11297610 w 11332831"/>
                    <a:gd name="connsiteY53" fmla="*/ 3680852 h 4994796"/>
                    <a:gd name="connsiteX54" fmla="*/ 10985721 w 11332831"/>
                    <a:gd name="connsiteY54" fmla="*/ 4196297 h 4994796"/>
                    <a:gd name="connsiteX55" fmla="*/ 10912502 w 11332831"/>
                    <a:gd name="connsiteY55" fmla="*/ 4233143 h 4994796"/>
                    <a:gd name="connsiteX56" fmla="*/ 10929598 w 11332831"/>
                    <a:gd name="connsiteY56" fmla="*/ 4063552 h 4994796"/>
                    <a:gd name="connsiteX57" fmla="*/ 9833514 w 11332831"/>
                    <a:gd name="connsiteY57" fmla="*/ 2967468 h 4994796"/>
                    <a:gd name="connsiteX58" fmla="*/ 8737430 w 11332831"/>
                    <a:gd name="connsiteY58" fmla="*/ 4063552 h 4994796"/>
                    <a:gd name="connsiteX59" fmla="*/ 8759699 w 11332831"/>
                    <a:gd name="connsiteY59" fmla="*/ 4284451 h 4994796"/>
                    <a:gd name="connsiteX60" fmla="*/ 8769101 w 11332831"/>
                    <a:gd name="connsiteY60" fmla="*/ 4314740 h 4994796"/>
                    <a:gd name="connsiteX61" fmla="*/ 2805617 w 11332831"/>
                    <a:gd name="connsiteY61" fmla="*/ 4332736 h 4994796"/>
                    <a:gd name="connsiteX62" fmla="*/ 2820606 w 11332831"/>
                    <a:gd name="connsiteY62" fmla="*/ 4284451 h 4994796"/>
                    <a:gd name="connsiteX63" fmla="*/ 2842874 w 11332831"/>
                    <a:gd name="connsiteY63" fmla="*/ 4063552 h 4994796"/>
                    <a:gd name="connsiteX64" fmla="*/ 1746789 w 11332831"/>
                    <a:gd name="connsiteY64" fmla="*/ 2967468 h 4994796"/>
                    <a:gd name="connsiteX65" fmla="*/ 650705 w 11332831"/>
                    <a:gd name="connsiteY65" fmla="*/ 4063552 h 4994796"/>
                    <a:gd name="connsiteX66" fmla="*/ 672974 w 11332831"/>
                    <a:gd name="connsiteY66" fmla="*/ 4284451 h 4994796"/>
                    <a:gd name="connsiteX67" fmla="*/ 682137 w 11332831"/>
                    <a:gd name="connsiteY67" fmla="*/ 4313970 h 4994796"/>
                    <a:gd name="connsiteX68" fmla="*/ 572258 w 11332831"/>
                    <a:gd name="connsiteY68" fmla="*/ 4309116 h 4994796"/>
                    <a:gd name="connsiteX69" fmla="*/ 143707 w 11332831"/>
                    <a:gd name="connsiteY69" fmla="*/ 4226474 h 4994796"/>
                    <a:gd name="connsiteX70" fmla="*/ 17817 w 11332831"/>
                    <a:gd name="connsiteY70" fmla="*/ 3209284 h 4994796"/>
                    <a:gd name="connsiteX71" fmla="*/ 699208 w 11332831"/>
                    <a:gd name="connsiteY71" fmla="*/ 2151119 h 4994796"/>
                    <a:gd name="connsiteX72" fmla="*/ 2190133 w 11332831"/>
                    <a:gd name="connsiteY72" fmla="*/ 1599979 h 4994796"/>
                    <a:gd name="connsiteX73" fmla="*/ 2740866 w 11332831"/>
                    <a:gd name="connsiteY73" fmla="*/ 1252730 h 4994796"/>
                    <a:gd name="connsiteX74" fmla="*/ 3821267 w 11332831"/>
                    <a:gd name="connsiteY74" fmla="*/ 631694 h 4994796"/>
                    <a:gd name="connsiteX75" fmla="*/ 5595658 w 11332831"/>
                    <a:gd name="connsiteY75" fmla="*/ 29481 h 4994796"/>
                    <a:gd name="connsiteX76" fmla="*/ 6783273 w 11332831"/>
                    <a:gd name="connsiteY76" fmla="*/ 349 h 499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11332831" h="4994796">
                      <a:moveTo>
                        <a:pt x="9833514" y="3796938"/>
                      </a:moveTo>
                      <a:cubicBezTo>
                        <a:pt x="9980760" y="3796938"/>
                        <a:pt x="10100128" y="3916306"/>
                        <a:pt x="10100128" y="4063552"/>
                      </a:cubicBezTo>
                      <a:cubicBezTo>
                        <a:pt x="10100128" y="4210799"/>
                        <a:pt x="9980760" y="4330167"/>
                        <a:pt x="9833514" y="4330167"/>
                      </a:cubicBezTo>
                      <a:cubicBezTo>
                        <a:pt x="9686268" y="4330167"/>
                        <a:pt x="9566900" y="4210799"/>
                        <a:pt x="9566900" y="4063552"/>
                      </a:cubicBezTo>
                      <a:cubicBezTo>
                        <a:pt x="9566900" y="3916306"/>
                        <a:pt x="9686268" y="3796938"/>
                        <a:pt x="9833514" y="3796938"/>
                      </a:cubicBezTo>
                      <a:close/>
                      <a:moveTo>
                        <a:pt x="1746789" y="3796938"/>
                      </a:moveTo>
                      <a:cubicBezTo>
                        <a:pt x="1894036" y="3796938"/>
                        <a:pt x="2013404" y="3916306"/>
                        <a:pt x="2013404" y="4063552"/>
                      </a:cubicBezTo>
                      <a:cubicBezTo>
                        <a:pt x="2013404" y="4210799"/>
                        <a:pt x="1894036" y="4330167"/>
                        <a:pt x="1746789" y="4330167"/>
                      </a:cubicBezTo>
                      <a:cubicBezTo>
                        <a:pt x="1599543" y="4330167"/>
                        <a:pt x="1480175" y="4210799"/>
                        <a:pt x="1480175" y="4063552"/>
                      </a:cubicBezTo>
                      <a:cubicBezTo>
                        <a:pt x="1480175" y="3916306"/>
                        <a:pt x="1599543" y="3796938"/>
                        <a:pt x="1746789" y="3796938"/>
                      </a:cubicBezTo>
                      <a:close/>
                      <a:moveTo>
                        <a:pt x="9833514" y="3533959"/>
                      </a:moveTo>
                      <a:cubicBezTo>
                        <a:pt x="9541028" y="3533959"/>
                        <a:pt x="9303921" y="3771066"/>
                        <a:pt x="9303921" y="4063552"/>
                      </a:cubicBezTo>
                      <a:cubicBezTo>
                        <a:pt x="9303921" y="4356038"/>
                        <a:pt x="9541028" y="4593145"/>
                        <a:pt x="9833514" y="4593145"/>
                      </a:cubicBezTo>
                      <a:cubicBezTo>
                        <a:pt x="10126000" y="4593145"/>
                        <a:pt x="10363107" y="4356038"/>
                        <a:pt x="10363107" y="4063552"/>
                      </a:cubicBezTo>
                      <a:cubicBezTo>
                        <a:pt x="10363107" y="3771066"/>
                        <a:pt x="10126000" y="3533959"/>
                        <a:pt x="9833514" y="3533959"/>
                      </a:cubicBezTo>
                      <a:close/>
                      <a:moveTo>
                        <a:pt x="1746789" y="3533959"/>
                      </a:moveTo>
                      <a:cubicBezTo>
                        <a:pt x="1454303" y="3533959"/>
                        <a:pt x="1217196" y="3771066"/>
                        <a:pt x="1217196" y="4063552"/>
                      </a:cubicBezTo>
                      <a:cubicBezTo>
                        <a:pt x="1217196" y="4356038"/>
                        <a:pt x="1454303" y="4593145"/>
                        <a:pt x="1746789" y="4593145"/>
                      </a:cubicBezTo>
                      <a:cubicBezTo>
                        <a:pt x="2039276" y="4593145"/>
                        <a:pt x="2276382" y="4356038"/>
                        <a:pt x="2276382" y="4063552"/>
                      </a:cubicBezTo>
                      <a:cubicBezTo>
                        <a:pt x="2276382" y="3771066"/>
                        <a:pt x="2039276" y="3533959"/>
                        <a:pt x="1746789" y="3533959"/>
                      </a:cubicBezTo>
                      <a:close/>
                      <a:moveTo>
                        <a:pt x="9833514" y="3132308"/>
                      </a:moveTo>
                      <a:cubicBezTo>
                        <a:pt x="10347825" y="3132308"/>
                        <a:pt x="10764758" y="3549241"/>
                        <a:pt x="10764758" y="4063552"/>
                      </a:cubicBezTo>
                      <a:cubicBezTo>
                        <a:pt x="10764758" y="4577863"/>
                        <a:pt x="10347825" y="4994796"/>
                        <a:pt x="9833514" y="4994796"/>
                      </a:cubicBezTo>
                      <a:cubicBezTo>
                        <a:pt x="9319203" y="4994796"/>
                        <a:pt x="8902270" y="4577863"/>
                        <a:pt x="8902270" y="4063552"/>
                      </a:cubicBezTo>
                      <a:cubicBezTo>
                        <a:pt x="8902270" y="3549241"/>
                        <a:pt x="9319203" y="3132308"/>
                        <a:pt x="9833514" y="3132308"/>
                      </a:cubicBezTo>
                      <a:close/>
                      <a:moveTo>
                        <a:pt x="1746789" y="3132308"/>
                      </a:moveTo>
                      <a:cubicBezTo>
                        <a:pt x="2261101" y="3132308"/>
                        <a:pt x="2678034" y="3549241"/>
                        <a:pt x="2678034" y="4063552"/>
                      </a:cubicBezTo>
                      <a:cubicBezTo>
                        <a:pt x="2678034" y="4577863"/>
                        <a:pt x="2261101" y="4994796"/>
                        <a:pt x="1746789" y="4994796"/>
                      </a:cubicBezTo>
                      <a:cubicBezTo>
                        <a:pt x="1232478" y="4994796"/>
                        <a:pt x="815545" y="4577863"/>
                        <a:pt x="815545" y="4063552"/>
                      </a:cubicBezTo>
                      <a:cubicBezTo>
                        <a:pt x="815545" y="3549241"/>
                        <a:pt x="1232478" y="3132308"/>
                        <a:pt x="1746789" y="3132308"/>
                      </a:cubicBezTo>
                      <a:close/>
                      <a:moveTo>
                        <a:pt x="6596095" y="333081"/>
                      </a:moveTo>
                      <a:cubicBezTo>
                        <a:pt x="6370744" y="333178"/>
                        <a:pt x="5457556" y="341712"/>
                        <a:pt x="5096514" y="470382"/>
                      </a:cubicBezTo>
                      <a:cubicBezTo>
                        <a:pt x="4294684" y="719550"/>
                        <a:pt x="3186267" y="1234745"/>
                        <a:pt x="2885070" y="1478102"/>
                      </a:cubicBezTo>
                      <a:cubicBezTo>
                        <a:pt x="2278276" y="1897754"/>
                        <a:pt x="3109176" y="1988963"/>
                        <a:pt x="3294092" y="1951954"/>
                      </a:cubicBezTo>
                      <a:cubicBezTo>
                        <a:pt x="4272145" y="1920910"/>
                        <a:pt x="5229653" y="1869316"/>
                        <a:pt x="6228256" y="1766352"/>
                      </a:cubicBezTo>
                      <a:cubicBezTo>
                        <a:pt x="6448782" y="1737071"/>
                        <a:pt x="6471009" y="1631449"/>
                        <a:pt x="6486740" y="1574334"/>
                      </a:cubicBezTo>
                      <a:lnTo>
                        <a:pt x="6702995" y="511696"/>
                      </a:lnTo>
                      <a:cubicBezTo>
                        <a:pt x="6719748" y="461421"/>
                        <a:pt x="6768296" y="333708"/>
                        <a:pt x="6631626" y="333141"/>
                      </a:cubicBezTo>
                      <a:cubicBezTo>
                        <a:pt x="6623084" y="333106"/>
                        <a:pt x="6611118" y="333075"/>
                        <a:pt x="6596095" y="333081"/>
                      </a:cubicBezTo>
                      <a:close/>
                      <a:moveTo>
                        <a:pt x="7108290" y="331580"/>
                      </a:moveTo>
                      <a:cubicBezTo>
                        <a:pt x="7050483" y="334909"/>
                        <a:pt x="6975216" y="359356"/>
                        <a:pt x="6971481" y="538142"/>
                      </a:cubicBezTo>
                      <a:lnTo>
                        <a:pt x="6958516" y="1450396"/>
                      </a:lnTo>
                      <a:cubicBezTo>
                        <a:pt x="6947795" y="1615953"/>
                        <a:pt x="6977367" y="1677933"/>
                        <a:pt x="7076682" y="1668023"/>
                      </a:cubicBezTo>
                      <a:cubicBezTo>
                        <a:pt x="7776686" y="1606600"/>
                        <a:pt x="8231728" y="1533285"/>
                        <a:pt x="8828991" y="1471863"/>
                      </a:cubicBezTo>
                      <a:cubicBezTo>
                        <a:pt x="9355339" y="1399942"/>
                        <a:pt x="9276898" y="1606753"/>
                        <a:pt x="9554350" y="752380"/>
                      </a:cubicBezTo>
                      <a:cubicBezTo>
                        <a:pt x="9595223" y="663942"/>
                        <a:pt x="9656644" y="483037"/>
                        <a:pt x="9502308" y="445969"/>
                      </a:cubicBezTo>
                      <a:cubicBezTo>
                        <a:pt x="8642657" y="358057"/>
                        <a:pt x="7924463" y="335052"/>
                        <a:pt x="7108290" y="331580"/>
                      </a:cubicBezTo>
                      <a:close/>
                      <a:moveTo>
                        <a:pt x="6783273" y="349"/>
                      </a:moveTo>
                      <a:cubicBezTo>
                        <a:pt x="6937925" y="-308"/>
                        <a:pt x="7094896" y="-44"/>
                        <a:pt x="7248940" y="1202"/>
                      </a:cubicBezTo>
                      <a:cubicBezTo>
                        <a:pt x="7454333" y="2864"/>
                        <a:pt x="7654523" y="6271"/>
                        <a:pt x="7837075" y="11568"/>
                      </a:cubicBezTo>
                      <a:cubicBezTo>
                        <a:pt x="8567283" y="32758"/>
                        <a:pt x="9213788" y="61419"/>
                        <a:pt x="9618548" y="142798"/>
                      </a:cubicBezTo>
                      <a:cubicBezTo>
                        <a:pt x="10023309" y="224177"/>
                        <a:pt x="10025393" y="273932"/>
                        <a:pt x="10265630" y="499844"/>
                      </a:cubicBezTo>
                      <a:cubicBezTo>
                        <a:pt x="10505867" y="725756"/>
                        <a:pt x="10796440" y="1052526"/>
                        <a:pt x="10973572" y="1586115"/>
                      </a:cubicBezTo>
                      <a:cubicBezTo>
                        <a:pt x="11150704" y="2119705"/>
                        <a:pt x="11432050" y="3102998"/>
                        <a:pt x="11297610" y="3680852"/>
                      </a:cubicBezTo>
                      <a:cubicBezTo>
                        <a:pt x="11203626" y="3948732"/>
                        <a:pt x="11132070" y="4105388"/>
                        <a:pt x="10985721" y="4196297"/>
                      </a:cubicBezTo>
                      <a:lnTo>
                        <a:pt x="10912502" y="4233143"/>
                      </a:lnTo>
                      <a:lnTo>
                        <a:pt x="10929598" y="4063552"/>
                      </a:lnTo>
                      <a:cubicBezTo>
                        <a:pt x="10929598" y="3458202"/>
                        <a:pt x="10438864" y="2967468"/>
                        <a:pt x="9833514" y="2967468"/>
                      </a:cubicBezTo>
                      <a:cubicBezTo>
                        <a:pt x="9228164" y="2967468"/>
                        <a:pt x="8737430" y="3458202"/>
                        <a:pt x="8737430" y="4063552"/>
                      </a:cubicBezTo>
                      <a:cubicBezTo>
                        <a:pt x="8737430" y="4139221"/>
                        <a:pt x="8745098" y="4213099"/>
                        <a:pt x="8759699" y="4284451"/>
                      </a:cubicBezTo>
                      <a:lnTo>
                        <a:pt x="8769101" y="4314740"/>
                      </a:lnTo>
                      <a:lnTo>
                        <a:pt x="2805617" y="4332736"/>
                      </a:lnTo>
                      <a:lnTo>
                        <a:pt x="2820606" y="4284451"/>
                      </a:lnTo>
                      <a:cubicBezTo>
                        <a:pt x="2835206" y="4213099"/>
                        <a:pt x="2842874" y="4139221"/>
                        <a:pt x="2842874" y="4063552"/>
                      </a:cubicBezTo>
                      <a:cubicBezTo>
                        <a:pt x="2842874" y="3458202"/>
                        <a:pt x="2352140" y="2967468"/>
                        <a:pt x="1746789" y="2967468"/>
                      </a:cubicBezTo>
                      <a:cubicBezTo>
                        <a:pt x="1141439" y="2967468"/>
                        <a:pt x="650705" y="3458202"/>
                        <a:pt x="650705" y="4063552"/>
                      </a:cubicBezTo>
                      <a:cubicBezTo>
                        <a:pt x="650705" y="4139221"/>
                        <a:pt x="658373" y="4213099"/>
                        <a:pt x="672974" y="4284451"/>
                      </a:cubicBezTo>
                      <a:lnTo>
                        <a:pt x="682137" y="4313970"/>
                      </a:lnTo>
                      <a:lnTo>
                        <a:pt x="572258" y="4309116"/>
                      </a:lnTo>
                      <a:cubicBezTo>
                        <a:pt x="388708" y="4298233"/>
                        <a:pt x="224748" y="4278361"/>
                        <a:pt x="143707" y="4226474"/>
                      </a:cubicBezTo>
                      <a:cubicBezTo>
                        <a:pt x="-56070" y="4099281"/>
                        <a:pt x="7296" y="3643672"/>
                        <a:pt x="17817" y="3209284"/>
                      </a:cubicBezTo>
                      <a:cubicBezTo>
                        <a:pt x="113341" y="2180195"/>
                        <a:pt x="567500" y="2207778"/>
                        <a:pt x="699208" y="2151119"/>
                      </a:cubicBezTo>
                      <a:cubicBezTo>
                        <a:pt x="914519" y="2030421"/>
                        <a:pt x="1551678" y="1731564"/>
                        <a:pt x="2190133" y="1599979"/>
                      </a:cubicBezTo>
                      <a:cubicBezTo>
                        <a:pt x="2336062" y="1556310"/>
                        <a:pt x="2483481" y="1471328"/>
                        <a:pt x="2740866" y="1252730"/>
                      </a:cubicBezTo>
                      <a:cubicBezTo>
                        <a:pt x="3039202" y="1017075"/>
                        <a:pt x="3585681" y="747518"/>
                        <a:pt x="3821267" y="631694"/>
                      </a:cubicBezTo>
                      <a:cubicBezTo>
                        <a:pt x="4056851" y="515870"/>
                        <a:pt x="5096859" y="59527"/>
                        <a:pt x="5595658" y="29481"/>
                      </a:cubicBezTo>
                      <a:cubicBezTo>
                        <a:pt x="5876233" y="12579"/>
                        <a:pt x="6319317" y="2320"/>
                        <a:pt x="6783273" y="349"/>
                      </a:cubicBezTo>
                      <a:close/>
                    </a:path>
                  </a:pathLst>
                </a:custGeom>
                <a:solidFill>
                  <a:srgbClr val="4472C4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3" name="Rectangle 422">
                  <a:extLst>
                    <a:ext uri="{FF2B5EF4-FFF2-40B4-BE49-F238E27FC236}">
                      <a16:creationId xmlns:a16="http://schemas.microsoft.com/office/drawing/2014/main" id="{A262EEEF-78A7-D82E-2505-7FEAABFF8D77}"/>
                    </a:ext>
                  </a:extLst>
                </p:cNvPr>
                <p:cNvSpPr/>
                <p:nvPr/>
              </p:nvSpPr>
              <p:spPr>
                <a:xfrm>
                  <a:off x="4486902" y="1259937"/>
                  <a:ext cx="266912" cy="111667"/>
                </a:xfrm>
                <a:prstGeom prst="rect">
                  <a:avLst/>
                </a:prstGeom>
                <a:solidFill>
                  <a:srgbClr val="4472C4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4" name="Isosceles Triangle 423">
                  <a:extLst>
                    <a:ext uri="{FF2B5EF4-FFF2-40B4-BE49-F238E27FC236}">
                      <a16:creationId xmlns:a16="http://schemas.microsoft.com/office/drawing/2014/main" id="{B0043477-C4D2-CC73-85F0-18DBBB805757}"/>
                    </a:ext>
                  </a:extLst>
                </p:cNvPr>
                <p:cNvSpPr/>
                <p:nvPr/>
              </p:nvSpPr>
              <p:spPr>
                <a:xfrm rot="6295908">
                  <a:off x="4740069" y="1271519"/>
                  <a:ext cx="157829" cy="168406"/>
                </a:xfrm>
                <a:prstGeom prst="triangle">
                  <a:avLst>
                    <a:gd name="adj" fmla="val 31154"/>
                  </a:avLst>
                </a:prstGeom>
                <a:solidFill>
                  <a:srgbClr val="4472C4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5" name="Rectangle: Rounded Corners 424">
                  <a:extLst>
                    <a:ext uri="{FF2B5EF4-FFF2-40B4-BE49-F238E27FC236}">
                      <a16:creationId xmlns:a16="http://schemas.microsoft.com/office/drawing/2014/main" id="{5C23B9BF-90B7-997B-6901-EB68BD0F3A73}"/>
                    </a:ext>
                  </a:extLst>
                </p:cNvPr>
                <p:cNvSpPr/>
                <p:nvPr/>
              </p:nvSpPr>
              <p:spPr>
                <a:xfrm>
                  <a:off x="4625895" y="1286799"/>
                  <a:ext cx="115975" cy="117884"/>
                </a:xfrm>
                <a:prstGeom prst="roundRect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6" name="Oval 4">
                  <a:extLst>
                    <a:ext uri="{FF2B5EF4-FFF2-40B4-BE49-F238E27FC236}">
                      <a16:creationId xmlns:a16="http://schemas.microsoft.com/office/drawing/2014/main" id="{08BD549D-F27A-8C83-D83D-CC6BC58F6FF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38853" y="1302310"/>
                  <a:ext cx="88650" cy="88517"/>
                </a:xfrm>
                <a:custGeom>
                  <a:avLst/>
                  <a:gdLst>
                    <a:gd name="T0" fmla="*/ 88485 w 5575748"/>
                    <a:gd name="T1" fmla="*/ 96960 h 5564863"/>
                    <a:gd name="T2" fmla="*/ 85240 w 5575748"/>
                    <a:gd name="T3" fmla="*/ 64089 h 5564863"/>
                    <a:gd name="T4" fmla="*/ 93838 w 5575748"/>
                    <a:gd name="T5" fmla="*/ 71304 h 5564863"/>
                    <a:gd name="T6" fmla="*/ 103432 w 5575748"/>
                    <a:gd name="T7" fmla="*/ 68951 h 5564863"/>
                    <a:gd name="T8" fmla="*/ 104416 w 5575748"/>
                    <a:gd name="T9" fmla="*/ 80135 h 5564863"/>
                    <a:gd name="T10" fmla="*/ 112869 w 5575748"/>
                    <a:gd name="T11" fmla="*/ 85295 h 5564863"/>
                    <a:gd name="T12" fmla="*/ 105297 w 5575748"/>
                    <a:gd name="T13" fmla="*/ 95018 h 5564863"/>
                    <a:gd name="T14" fmla="*/ 108022 w 5575748"/>
                    <a:gd name="T15" fmla="*/ 103546 h 5564863"/>
                    <a:gd name="T16" fmla="*/ 96486 w 5575748"/>
                    <a:gd name="T17" fmla="*/ 104733 h 5564863"/>
                    <a:gd name="T18" fmla="*/ 91731 w 5575748"/>
                    <a:gd name="T19" fmla="*/ 113013 h 5564863"/>
                    <a:gd name="T20" fmla="*/ 82039 w 5575748"/>
                    <a:gd name="T21" fmla="*/ 105417 h 5564863"/>
                    <a:gd name="T22" fmla="*/ 73539 w 5575748"/>
                    <a:gd name="T23" fmla="*/ 108151 h 5564863"/>
                    <a:gd name="T24" fmla="*/ 72356 w 5575748"/>
                    <a:gd name="T25" fmla="*/ 96577 h 5564863"/>
                    <a:gd name="T26" fmla="*/ 64102 w 5575748"/>
                    <a:gd name="T27" fmla="*/ 91807 h 5564863"/>
                    <a:gd name="T28" fmla="*/ 71673 w 5575748"/>
                    <a:gd name="T29" fmla="*/ 82083 h 5564863"/>
                    <a:gd name="T30" fmla="*/ 68949 w 5575748"/>
                    <a:gd name="T31" fmla="*/ 73555 h 5564863"/>
                    <a:gd name="T32" fmla="*/ 80485 w 5575748"/>
                    <a:gd name="T33" fmla="*/ 72369 h 5564863"/>
                    <a:gd name="T34" fmla="*/ 85240 w 5575748"/>
                    <a:gd name="T35" fmla="*/ 64089 h 5564863"/>
                    <a:gd name="T36" fmla="*/ 43708 w 5575748"/>
                    <a:gd name="T37" fmla="*/ 61908 h 5564863"/>
                    <a:gd name="T38" fmla="*/ 39324 w 5575748"/>
                    <a:gd name="T39" fmla="*/ 0 h 5564863"/>
                    <a:gd name="T40" fmla="*/ 51198 w 5575748"/>
                    <a:gd name="T41" fmla="*/ 7316 h 5564863"/>
                    <a:gd name="T42" fmla="*/ 61765 w 5575748"/>
                    <a:gd name="T43" fmla="*/ 3676 h 5564863"/>
                    <a:gd name="T44" fmla="*/ 68326 w 5575748"/>
                    <a:gd name="T45" fmla="*/ 15910 h 5564863"/>
                    <a:gd name="T46" fmla="*/ 79367 w 5575748"/>
                    <a:gd name="T47" fmla="*/ 18115 h 5564863"/>
                    <a:gd name="T48" fmla="*/ 78622 w 5575748"/>
                    <a:gd name="T49" fmla="*/ 31027 h 5564863"/>
                    <a:gd name="T50" fmla="*/ 87415 w 5575748"/>
                    <a:gd name="T51" fmla="*/ 39451 h 5564863"/>
                    <a:gd name="T52" fmla="*/ 80366 w 5575748"/>
                    <a:gd name="T53" fmla="*/ 50048 h 5564863"/>
                    <a:gd name="T54" fmla="*/ 83751 w 5575748"/>
                    <a:gd name="T55" fmla="*/ 61965 h 5564863"/>
                    <a:gd name="T56" fmla="*/ 70843 w 5575748"/>
                    <a:gd name="T57" fmla="*/ 69333 h 5564863"/>
                    <a:gd name="T58" fmla="*/ 69357 w 5575748"/>
                    <a:gd name="T59" fmla="*/ 79624 h 5564863"/>
                    <a:gd name="T60" fmla="*/ 54323 w 5575748"/>
                    <a:gd name="T61" fmla="*/ 79596 h 5564863"/>
                    <a:gd name="T62" fmla="*/ 48091 w 5575748"/>
                    <a:gd name="T63" fmla="*/ 87698 h 5564863"/>
                    <a:gd name="T64" fmla="*/ 36217 w 5575748"/>
                    <a:gd name="T65" fmla="*/ 80382 h 5564863"/>
                    <a:gd name="T66" fmla="*/ 25650 w 5575748"/>
                    <a:gd name="T67" fmla="*/ 84022 h 5564863"/>
                    <a:gd name="T68" fmla="*/ 19089 w 5575748"/>
                    <a:gd name="T69" fmla="*/ 71788 h 5564863"/>
                    <a:gd name="T70" fmla="*/ 8047 w 5575748"/>
                    <a:gd name="T71" fmla="*/ 69582 h 5564863"/>
                    <a:gd name="T72" fmla="*/ 8793 w 5575748"/>
                    <a:gd name="T73" fmla="*/ 56670 h 5564863"/>
                    <a:gd name="T74" fmla="*/ 0 w 5575748"/>
                    <a:gd name="T75" fmla="*/ 48247 h 5564863"/>
                    <a:gd name="T76" fmla="*/ 7049 w 5575748"/>
                    <a:gd name="T77" fmla="*/ 37651 h 5564863"/>
                    <a:gd name="T78" fmla="*/ 3664 w 5575748"/>
                    <a:gd name="T79" fmla="*/ 25733 h 5564863"/>
                    <a:gd name="T80" fmla="*/ 16571 w 5575748"/>
                    <a:gd name="T81" fmla="*/ 18365 h 5564863"/>
                    <a:gd name="T82" fmla="*/ 18057 w 5575748"/>
                    <a:gd name="T83" fmla="*/ 8073 h 5564863"/>
                    <a:gd name="T84" fmla="*/ 33092 w 5575748"/>
                    <a:gd name="T85" fmla="*/ 8102 h 5564863"/>
                    <a:gd name="T86" fmla="*/ 39324 w 5575748"/>
                    <a:gd name="T87" fmla="*/ 0 h 556486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575748"/>
                    <a:gd name="T133" fmla="*/ 0 h 5564863"/>
                    <a:gd name="T134" fmla="*/ 5575748 w 5575748"/>
                    <a:gd name="T135" fmla="*/ 5564863 h 556486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575748" h="5564863">
                      <a:moveTo>
                        <a:pt x="4371206" y="3946275"/>
                      </a:moveTo>
                      <a:cubicBezTo>
                        <a:pt x="4142535" y="3946275"/>
                        <a:pt x="3957160" y="4131650"/>
                        <a:pt x="3957160" y="4360321"/>
                      </a:cubicBezTo>
                      <a:cubicBezTo>
                        <a:pt x="3957160" y="4588992"/>
                        <a:pt x="4142535" y="4774367"/>
                        <a:pt x="4371206" y="4774367"/>
                      </a:cubicBezTo>
                      <a:cubicBezTo>
                        <a:pt x="4599877" y="4774367"/>
                        <a:pt x="4785252" y="4588992"/>
                        <a:pt x="4785252" y="4360321"/>
                      </a:cubicBezTo>
                      <a:cubicBezTo>
                        <a:pt x="4785252" y="4131650"/>
                        <a:pt x="4599877" y="3946275"/>
                        <a:pt x="4371206" y="3946275"/>
                      </a:cubicBezTo>
                      <a:close/>
                      <a:moveTo>
                        <a:pt x="4210880" y="3155779"/>
                      </a:moveTo>
                      <a:lnTo>
                        <a:pt x="4531532" y="3155779"/>
                      </a:lnTo>
                      <a:lnTo>
                        <a:pt x="4619300" y="3506850"/>
                      </a:lnTo>
                      <a:lnTo>
                        <a:pt x="4635641" y="3511052"/>
                      </a:lnTo>
                      <a:cubicBezTo>
                        <a:pt x="4680889" y="3525126"/>
                        <a:pt x="4724588" y="3542716"/>
                        <a:pt x="4766418" y="3563503"/>
                      </a:cubicBezTo>
                      <a:lnTo>
                        <a:pt x="4797780" y="3582293"/>
                      </a:lnTo>
                      <a:lnTo>
                        <a:pt x="5109578" y="3395214"/>
                      </a:lnTo>
                      <a:lnTo>
                        <a:pt x="5336313" y="3621950"/>
                      </a:lnTo>
                      <a:lnTo>
                        <a:pt x="5149849" y="3932724"/>
                      </a:lnTo>
                      <a:lnTo>
                        <a:pt x="5158205" y="3945937"/>
                      </a:lnTo>
                      <a:cubicBezTo>
                        <a:pt x="5174527" y="3976873"/>
                        <a:pt x="5189079" y="4008887"/>
                        <a:pt x="5201725" y="4041845"/>
                      </a:cubicBezTo>
                      <a:lnTo>
                        <a:pt x="5223898" y="4112034"/>
                      </a:lnTo>
                      <a:lnTo>
                        <a:pt x="5575748" y="4199996"/>
                      </a:lnTo>
                      <a:lnTo>
                        <a:pt x="5575748" y="4520648"/>
                      </a:lnTo>
                      <a:lnTo>
                        <a:pt x="5223898" y="4608611"/>
                      </a:lnTo>
                      <a:lnTo>
                        <a:pt x="5201725" y="4678797"/>
                      </a:lnTo>
                      <a:cubicBezTo>
                        <a:pt x="5189079" y="4711756"/>
                        <a:pt x="5174527" y="4743770"/>
                        <a:pt x="5158205" y="4774705"/>
                      </a:cubicBezTo>
                      <a:lnTo>
                        <a:pt x="5149849" y="4787919"/>
                      </a:lnTo>
                      <a:lnTo>
                        <a:pt x="5336313" y="5098693"/>
                      </a:lnTo>
                      <a:lnTo>
                        <a:pt x="5109578" y="5325428"/>
                      </a:lnTo>
                      <a:lnTo>
                        <a:pt x="4797780" y="5138350"/>
                      </a:lnTo>
                      <a:lnTo>
                        <a:pt x="4766418" y="5157139"/>
                      </a:lnTo>
                      <a:cubicBezTo>
                        <a:pt x="4724588" y="5177926"/>
                        <a:pt x="4680889" y="5195517"/>
                        <a:pt x="4635641" y="5209590"/>
                      </a:cubicBezTo>
                      <a:lnTo>
                        <a:pt x="4619300" y="5213792"/>
                      </a:lnTo>
                      <a:lnTo>
                        <a:pt x="4531532" y="5564863"/>
                      </a:lnTo>
                      <a:lnTo>
                        <a:pt x="4210880" y="5564863"/>
                      </a:lnTo>
                      <a:lnTo>
                        <a:pt x="4122918" y="5213013"/>
                      </a:lnTo>
                      <a:lnTo>
                        <a:pt x="4052730" y="5190840"/>
                      </a:lnTo>
                      <a:cubicBezTo>
                        <a:pt x="4019772" y="5178194"/>
                        <a:pt x="3987757" y="5163642"/>
                        <a:pt x="3956822" y="5147320"/>
                      </a:cubicBezTo>
                      <a:lnTo>
                        <a:pt x="3943609" y="5138964"/>
                      </a:lnTo>
                      <a:lnTo>
                        <a:pt x="3632834" y="5325428"/>
                      </a:lnTo>
                      <a:lnTo>
                        <a:pt x="3406099" y="5098693"/>
                      </a:lnTo>
                      <a:lnTo>
                        <a:pt x="3593177" y="4786896"/>
                      </a:lnTo>
                      <a:lnTo>
                        <a:pt x="3574387" y="4755533"/>
                      </a:lnTo>
                      <a:cubicBezTo>
                        <a:pt x="3553600" y="4713703"/>
                        <a:pt x="3536010" y="4670004"/>
                        <a:pt x="3521937" y="4624756"/>
                      </a:cubicBezTo>
                      <a:lnTo>
                        <a:pt x="3517735" y="4608416"/>
                      </a:lnTo>
                      <a:lnTo>
                        <a:pt x="3166664" y="4520648"/>
                      </a:lnTo>
                      <a:lnTo>
                        <a:pt x="3166664" y="4199996"/>
                      </a:lnTo>
                      <a:lnTo>
                        <a:pt x="3518514" y="4112034"/>
                      </a:lnTo>
                      <a:lnTo>
                        <a:pt x="3540687" y="4041845"/>
                      </a:lnTo>
                      <a:cubicBezTo>
                        <a:pt x="3553333" y="4008887"/>
                        <a:pt x="3567885" y="3976873"/>
                        <a:pt x="3584207" y="3945937"/>
                      </a:cubicBezTo>
                      <a:lnTo>
                        <a:pt x="3592563" y="3932724"/>
                      </a:lnTo>
                      <a:lnTo>
                        <a:pt x="3406099" y="3621950"/>
                      </a:lnTo>
                      <a:lnTo>
                        <a:pt x="3632834" y="3395214"/>
                      </a:lnTo>
                      <a:lnTo>
                        <a:pt x="3944632" y="3582293"/>
                      </a:lnTo>
                      <a:lnTo>
                        <a:pt x="3975994" y="3563503"/>
                      </a:lnTo>
                      <a:cubicBezTo>
                        <a:pt x="4017824" y="3542716"/>
                        <a:pt x="4061523" y="3525126"/>
                        <a:pt x="4106771" y="3511052"/>
                      </a:cubicBezTo>
                      <a:lnTo>
                        <a:pt x="4123112" y="3506850"/>
                      </a:lnTo>
                      <a:lnTo>
                        <a:pt x="4210880" y="3155779"/>
                      </a:lnTo>
                      <a:close/>
                      <a:moveTo>
                        <a:pt x="2159160" y="1269912"/>
                      </a:moveTo>
                      <a:cubicBezTo>
                        <a:pt x="1668042" y="1269912"/>
                        <a:pt x="1269912" y="1668042"/>
                        <a:pt x="1269912" y="2159160"/>
                      </a:cubicBezTo>
                      <a:cubicBezTo>
                        <a:pt x="1269912" y="2650278"/>
                        <a:pt x="1668042" y="3048408"/>
                        <a:pt x="2159160" y="3048408"/>
                      </a:cubicBezTo>
                      <a:cubicBezTo>
                        <a:pt x="2650278" y="3048408"/>
                        <a:pt x="3048408" y="2650278"/>
                        <a:pt x="3048408" y="2159160"/>
                      </a:cubicBezTo>
                      <a:cubicBezTo>
                        <a:pt x="3048408" y="1668042"/>
                        <a:pt x="2650278" y="1269912"/>
                        <a:pt x="2159160" y="1269912"/>
                      </a:cubicBezTo>
                      <a:close/>
                      <a:moveTo>
                        <a:pt x="1942596" y="0"/>
                      </a:moveTo>
                      <a:lnTo>
                        <a:pt x="2375724" y="0"/>
                      </a:lnTo>
                      <a:lnTo>
                        <a:pt x="2463273" y="350197"/>
                      </a:lnTo>
                      <a:lnTo>
                        <a:pt x="2529219" y="360261"/>
                      </a:lnTo>
                      <a:cubicBezTo>
                        <a:pt x="2620736" y="378988"/>
                        <a:pt x="2709773" y="404524"/>
                        <a:pt x="2795778" y="436315"/>
                      </a:cubicBezTo>
                      <a:lnTo>
                        <a:pt x="2801878" y="438834"/>
                      </a:lnTo>
                      <a:lnTo>
                        <a:pt x="3051190" y="180991"/>
                      </a:lnTo>
                      <a:lnTo>
                        <a:pt x="3426290" y="397555"/>
                      </a:lnTo>
                      <a:lnTo>
                        <a:pt x="3327215" y="743897"/>
                      </a:lnTo>
                      <a:lnTo>
                        <a:pt x="3375327" y="783420"/>
                      </a:lnTo>
                      <a:cubicBezTo>
                        <a:pt x="3409023" y="813230"/>
                        <a:pt x="3441615" y="844258"/>
                        <a:pt x="3473035" y="876437"/>
                      </a:cubicBezTo>
                      <a:lnTo>
                        <a:pt x="3575687" y="990744"/>
                      </a:lnTo>
                      <a:lnTo>
                        <a:pt x="3920765" y="892030"/>
                      </a:lnTo>
                      <a:lnTo>
                        <a:pt x="4137329" y="1267130"/>
                      </a:lnTo>
                      <a:lnTo>
                        <a:pt x="3879294" y="1516627"/>
                      </a:lnTo>
                      <a:lnTo>
                        <a:pt x="3883944" y="1527812"/>
                      </a:lnTo>
                      <a:cubicBezTo>
                        <a:pt x="3919985" y="1626244"/>
                        <a:pt x="3947840" y="1728622"/>
                        <a:pt x="3966685" y="1834122"/>
                      </a:cubicBezTo>
                      <a:lnTo>
                        <a:pt x="3969522" y="1855397"/>
                      </a:lnTo>
                      <a:lnTo>
                        <a:pt x="4318320" y="1942596"/>
                      </a:lnTo>
                      <a:lnTo>
                        <a:pt x="4318320" y="2375724"/>
                      </a:lnTo>
                      <a:lnTo>
                        <a:pt x="3970319" y="2462724"/>
                      </a:lnTo>
                      <a:lnTo>
                        <a:pt x="3970112" y="2464381"/>
                      </a:lnTo>
                      <a:cubicBezTo>
                        <a:pt x="3953504" y="2563649"/>
                        <a:pt x="3928931" y="2660220"/>
                        <a:pt x="3897074" y="2753413"/>
                      </a:cubicBezTo>
                      <a:lnTo>
                        <a:pt x="3878085" y="2800524"/>
                      </a:lnTo>
                      <a:lnTo>
                        <a:pt x="4137329" y="3051190"/>
                      </a:lnTo>
                      <a:lnTo>
                        <a:pt x="3920765" y="3426290"/>
                      </a:lnTo>
                      <a:lnTo>
                        <a:pt x="3573156" y="3326853"/>
                      </a:lnTo>
                      <a:lnTo>
                        <a:pt x="3499678" y="3414022"/>
                      </a:lnTo>
                      <a:cubicBezTo>
                        <a:pt x="3455757" y="3460922"/>
                        <a:pt x="3409404" y="3505515"/>
                        <a:pt x="3360819" y="3547601"/>
                      </a:cubicBezTo>
                      <a:lnTo>
                        <a:pt x="3327194" y="3574350"/>
                      </a:lnTo>
                      <a:lnTo>
                        <a:pt x="3426290" y="3920765"/>
                      </a:lnTo>
                      <a:lnTo>
                        <a:pt x="3051190" y="4137329"/>
                      </a:lnTo>
                      <a:lnTo>
                        <a:pt x="2801201" y="3878786"/>
                      </a:lnTo>
                      <a:lnTo>
                        <a:pt x="2683573" y="3919389"/>
                      </a:lnTo>
                      <a:cubicBezTo>
                        <a:pt x="2633000" y="3934434"/>
                        <a:pt x="2581515" y="3947358"/>
                        <a:pt x="2529219" y="3958059"/>
                      </a:cubicBezTo>
                      <a:lnTo>
                        <a:pt x="2463273" y="3968124"/>
                      </a:lnTo>
                      <a:lnTo>
                        <a:pt x="2375724" y="4318320"/>
                      </a:lnTo>
                      <a:lnTo>
                        <a:pt x="1942596" y="4318320"/>
                      </a:lnTo>
                      <a:lnTo>
                        <a:pt x="1855047" y="3968124"/>
                      </a:lnTo>
                      <a:lnTo>
                        <a:pt x="1789101" y="3958059"/>
                      </a:lnTo>
                      <a:cubicBezTo>
                        <a:pt x="1697584" y="3939332"/>
                        <a:pt x="1608547" y="3913797"/>
                        <a:pt x="1522542" y="3882005"/>
                      </a:cubicBezTo>
                      <a:lnTo>
                        <a:pt x="1516442" y="3879486"/>
                      </a:lnTo>
                      <a:lnTo>
                        <a:pt x="1267130" y="4137329"/>
                      </a:lnTo>
                      <a:lnTo>
                        <a:pt x="892030" y="3920765"/>
                      </a:lnTo>
                      <a:lnTo>
                        <a:pt x="991105" y="3574423"/>
                      </a:lnTo>
                      <a:lnTo>
                        <a:pt x="942993" y="3534900"/>
                      </a:lnTo>
                      <a:cubicBezTo>
                        <a:pt x="909297" y="3505090"/>
                        <a:pt x="876705" y="3474062"/>
                        <a:pt x="845285" y="3441884"/>
                      </a:cubicBezTo>
                      <a:lnTo>
                        <a:pt x="742634" y="3327577"/>
                      </a:lnTo>
                      <a:lnTo>
                        <a:pt x="397555" y="3426290"/>
                      </a:lnTo>
                      <a:lnTo>
                        <a:pt x="180991" y="3051190"/>
                      </a:lnTo>
                      <a:lnTo>
                        <a:pt x="439026" y="2801694"/>
                      </a:lnTo>
                      <a:lnTo>
                        <a:pt x="434376" y="2790508"/>
                      </a:lnTo>
                      <a:cubicBezTo>
                        <a:pt x="398336" y="2692076"/>
                        <a:pt x="370480" y="2589698"/>
                        <a:pt x="351636" y="2484199"/>
                      </a:cubicBezTo>
                      <a:lnTo>
                        <a:pt x="348798" y="2462924"/>
                      </a:lnTo>
                      <a:lnTo>
                        <a:pt x="0" y="2375724"/>
                      </a:lnTo>
                      <a:lnTo>
                        <a:pt x="0" y="1942596"/>
                      </a:lnTo>
                      <a:lnTo>
                        <a:pt x="348001" y="1855596"/>
                      </a:lnTo>
                      <a:lnTo>
                        <a:pt x="348208" y="1853939"/>
                      </a:lnTo>
                      <a:cubicBezTo>
                        <a:pt x="364816" y="1754671"/>
                        <a:pt x="389389" y="1658100"/>
                        <a:pt x="421246" y="1564907"/>
                      </a:cubicBezTo>
                      <a:lnTo>
                        <a:pt x="440235" y="1517796"/>
                      </a:lnTo>
                      <a:lnTo>
                        <a:pt x="180991" y="1267130"/>
                      </a:lnTo>
                      <a:lnTo>
                        <a:pt x="397555" y="892030"/>
                      </a:lnTo>
                      <a:lnTo>
                        <a:pt x="745163" y="991468"/>
                      </a:lnTo>
                      <a:lnTo>
                        <a:pt x="818642" y="904298"/>
                      </a:lnTo>
                      <a:cubicBezTo>
                        <a:pt x="862563" y="857398"/>
                        <a:pt x="908916" y="812805"/>
                        <a:pt x="957501" y="770719"/>
                      </a:cubicBezTo>
                      <a:lnTo>
                        <a:pt x="991126" y="743970"/>
                      </a:lnTo>
                      <a:lnTo>
                        <a:pt x="892030" y="397555"/>
                      </a:lnTo>
                      <a:lnTo>
                        <a:pt x="1267130" y="180991"/>
                      </a:lnTo>
                      <a:lnTo>
                        <a:pt x="1517119" y="439535"/>
                      </a:lnTo>
                      <a:lnTo>
                        <a:pt x="1634747" y="398931"/>
                      </a:lnTo>
                      <a:cubicBezTo>
                        <a:pt x="1685320" y="383887"/>
                        <a:pt x="1736806" y="370962"/>
                        <a:pt x="1789101" y="360261"/>
                      </a:cubicBezTo>
                      <a:lnTo>
                        <a:pt x="1855047" y="350197"/>
                      </a:lnTo>
                      <a:lnTo>
                        <a:pt x="1942596" y="0"/>
                      </a:lnTo>
                      <a:close/>
                    </a:path>
                  </a:pathLst>
                </a:custGeom>
                <a:solidFill>
                  <a:srgbClr val="FFC000">
                    <a:lumMod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1" name="TextBox 420">
                <a:extLst>
                  <a:ext uri="{FF2B5EF4-FFF2-40B4-BE49-F238E27FC236}">
                    <a16:creationId xmlns:a16="http://schemas.microsoft.com/office/drawing/2014/main" id="{F6902F03-75C0-E163-741B-26AD67CAA0C4}"/>
                  </a:ext>
                </a:extLst>
              </p:cNvPr>
              <p:cNvSpPr txBox="1"/>
              <p:nvPr/>
            </p:nvSpPr>
            <p:spPr>
              <a:xfrm>
                <a:off x="3713535" y="4183982"/>
                <a:ext cx="579666" cy="134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900" b="1" i="1" kern="0">
                    <a:solidFill>
                      <a:srgbClr val="FFC000"/>
                    </a:solidFill>
                    <a:latin typeface="Calibri" panose="020F0502020204030204"/>
                  </a:rPr>
                  <a:t>Feature</a:t>
                </a:r>
                <a:r>
                  <a:rPr kumimoji="0" lang="en-GB" sz="900" b="1" i="1" u="none" strike="noStrike" kern="0" cap="none" spc="0" normalizeH="0" baseline="0" noProof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alibri" panose="020F0502020204030204"/>
                  </a:rPr>
                  <a:t> on</a:t>
                </a:r>
                <a:endParaRPr kumimoji="0" lang="en-GB" sz="1000" b="1" i="1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cxnSp>
          <p:nvCxnSpPr>
            <p:cNvPr id="341" name="Straight Arrow Connector 340">
              <a:extLst>
                <a:ext uri="{FF2B5EF4-FFF2-40B4-BE49-F238E27FC236}">
                  <a16:creationId xmlns:a16="http://schemas.microsoft.com/office/drawing/2014/main" id="{D8BB9AD6-FE7E-5391-39E0-B8259B560659}"/>
                </a:ext>
              </a:extLst>
            </p:cNvPr>
            <p:cNvCxnSpPr>
              <a:cxnSpLocks/>
            </p:cNvCxnSpPr>
            <p:nvPr/>
          </p:nvCxnSpPr>
          <p:spPr>
            <a:xfrm>
              <a:off x="2930720" y="4264737"/>
              <a:ext cx="926385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2F5597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0C6CBED2-448F-08DC-3056-4C620836A1E0}"/>
                </a:ext>
              </a:extLst>
            </p:cNvPr>
            <p:cNvGrpSpPr/>
            <p:nvPr/>
          </p:nvGrpSpPr>
          <p:grpSpPr>
            <a:xfrm>
              <a:off x="952134" y="1364007"/>
              <a:ext cx="1756880" cy="1986570"/>
              <a:chOff x="1013469" y="1676239"/>
              <a:chExt cx="1756880" cy="1986570"/>
            </a:xfrm>
          </p:grpSpPr>
          <p:grpSp>
            <p:nvGrpSpPr>
              <p:cNvPr id="385" name="Group 384">
                <a:extLst>
                  <a:ext uri="{FF2B5EF4-FFF2-40B4-BE49-F238E27FC236}">
                    <a16:creationId xmlns:a16="http://schemas.microsoft.com/office/drawing/2014/main" id="{14E5DCC5-B8E1-9D9A-2F79-18DB13CB1219}"/>
                  </a:ext>
                </a:extLst>
              </p:cNvPr>
              <p:cNvGrpSpPr/>
              <p:nvPr/>
            </p:nvGrpSpPr>
            <p:grpSpPr>
              <a:xfrm>
                <a:off x="1013469" y="1682951"/>
                <a:ext cx="1756880" cy="1979858"/>
                <a:chOff x="1013469" y="1577013"/>
                <a:chExt cx="1756880" cy="1979858"/>
              </a:xfrm>
            </p:grpSpPr>
            <p:grpSp>
              <p:nvGrpSpPr>
                <p:cNvPr id="387" name="Group 386">
                  <a:extLst>
                    <a:ext uri="{FF2B5EF4-FFF2-40B4-BE49-F238E27FC236}">
                      <a16:creationId xmlns:a16="http://schemas.microsoft.com/office/drawing/2014/main" id="{390E0B75-42AD-3118-F879-AECE9E3D478A}"/>
                    </a:ext>
                  </a:extLst>
                </p:cNvPr>
                <p:cNvGrpSpPr/>
                <p:nvPr/>
              </p:nvGrpSpPr>
              <p:grpSpPr>
                <a:xfrm>
                  <a:off x="1060450" y="1577013"/>
                  <a:ext cx="1709899" cy="1979858"/>
                  <a:chOff x="2078555" y="2318941"/>
                  <a:chExt cx="828134" cy="1429713"/>
                </a:xfrm>
              </p:grpSpPr>
              <p:sp>
                <p:nvSpPr>
                  <p:cNvPr id="418" name="Rectangle 417">
                    <a:extLst>
                      <a:ext uri="{FF2B5EF4-FFF2-40B4-BE49-F238E27FC236}">
                        <a16:creationId xmlns:a16="http://schemas.microsoft.com/office/drawing/2014/main" id="{A20CB8EB-1AB8-49E2-2B05-61F1F1CD7741}"/>
                      </a:ext>
                    </a:extLst>
                  </p:cNvPr>
                  <p:cNvSpPr/>
                  <p:nvPr/>
                </p:nvSpPr>
                <p:spPr>
                  <a:xfrm>
                    <a:off x="2098911" y="2351406"/>
                    <a:ext cx="807778" cy="1397248"/>
                  </a:xfrm>
                  <a:prstGeom prst="rect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63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9" name="Rectangle 418">
                    <a:extLst>
                      <a:ext uri="{FF2B5EF4-FFF2-40B4-BE49-F238E27FC236}">
                        <a16:creationId xmlns:a16="http://schemas.microsoft.com/office/drawing/2014/main" id="{1CE10C58-84BA-5E30-DCDA-FFC618943B40}"/>
                      </a:ext>
                    </a:extLst>
                  </p:cNvPr>
                  <p:cNvSpPr/>
                  <p:nvPr/>
                </p:nvSpPr>
                <p:spPr>
                  <a:xfrm>
                    <a:off x="2078555" y="2318941"/>
                    <a:ext cx="807778" cy="1397247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6350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88" name="Group 387">
                  <a:extLst>
                    <a:ext uri="{FF2B5EF4-FFF2-40B4-BE49-F238E27FC236}">
                      <a16:creationId xmlns:a16="http://schemas.microsoft.com/office/drawing/2014/main" id="{D411FC6D-CA8A-A0E6-C7E1-192A416E209C}"/>
                    </a:ext>
                  </a:extLst>
                </p:cNvPr>
                <p:cNvGrpSpPr/>
                <p:nvPr/>
              </p:nvGrpSpPr>
              <p:grpSpPr>
                <a:xfrm>
                  <a:off x="1106191" y="1830525"/>
                  <a:ext cx="1622127" cy="260852"/>
                  <a:chOff x="1106191" y="1830525"/>
                  <a:chExt cx="1622127" cy="260852"/>
                </a:xfrm>
              </p:grpSpPr>
              <p:sp>
                <p:nvSpPr>
                  <p:cNvPr id="413" name="TextBox 412">
                    <a:extLst>
                      <a:ext uri="{FF2B5EF4-FFF2-40B4-BE49-F238E27FC236}">
                        <a16:creationId xmlns:a16="http://schemas.microsoft.com/office/drawing/2014/main" id="{556EF830-AE43-9E01-8E1E-0A3E7645E7AC}"/>
                      </a:ext>
                    </a:extLst>
                  </p:cNvPr>
                  <p:cNvSpPr txBox="1"/>
                  <p:nvPr/>
                </p:nvSpPr>
                <p:spPr>
                  <a:xfrm>
                    <a:off x="1106191" y="1862213"/>
                    <a:ext cx="800472" cy="2035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C7C7C"/>
                        </a:solidFill>
                        <a:effectLst/>
                        <a:uLnTx/>
                        <a:uFillTx/>
                        <a:latin typeface="Calibri" panose="020F0502020204030204"/>
                      </a:rPr>
                      <a:t>Control vehicle</a:t>
                    </a:r>
                  </a:p>
                </p:txBody>
              </p:sp>
              <p:grpSp>
                <p:nvGrpSpPr>
                  <p:cNvPr id="414" name="Group 413">
                    <a:extLst>
                      <a:ext uri="{FF2B5EF4-FFF2-40B4-BE49-F238E27FC236}">
                        <a16:creationId xmlns:a16="http://schemas.microsoft.com/office/drawing/2014/main" id="{CA9F0994-B7C4-6813-B419-8E291B7788FF}"/>
                      </a:ext>
                    </a:extLst>
                  </p:cNvPr>
                  <p:cNvGrpSpPr/>
                  <p:nvPr/>
                </p:nvGrpSpPr>
                <p:grpSpPr>
                  <a:xfrm>
                    <a:off x="2233472" y="1830525"/>
                    <a:ext cx="494846" cy="260852"/>
                    <a:chOff x="2486687" y="1839899"/>
                    <a:chExt cx="494846" cy="260852"/>
                  </a:xfrm>
                </p:grpSpPr>
                <p:sp>
                  <p:nvSpPr>
                    <p:cNvPr id="416" name="Rectangle 1">
                      <a:extLst>
                        <a:ext uri="{FF2B5EF4-FFF2-40B4-BE49-F238E27FC236}">
                          <a16:creationId xmlns:a16="http://schemas.microsoft.com/office/drawing/2014/main" id="{10CD3D43-1208-A4B6-B24F-E765A343DF8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86687" y="1839899"/>
                      <a:ext cx="112826" cy="2608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4262" h="2160000">
                          <a:moveTo>
                            <a:pt x="148311" y="384129"/>
                          </a:moveTo>
                          <a:lnTo>
                            <a:pt x="785951" y="384129"/>
                          </a:lnTo>
                          <a:cubicBezTo>
                            <a:pt x="857622" y="384129"/>
                            <a:pt x="917420" y="434967"/>
                            <a:pt x="931249" y="502550"/>
                          </a:cubicBezTo>
                          <a:lnTo>
                            <a:pt x="931399" y="504035"/>
                          </a:lnTo>
                          <a:lnTo>
                            <a:pt x="931887" y="505606"/>
                          </a:lnTo>
                          <a:cubicBezTo>
                            <a:pt x="933022" y="511156"/>
                            <a:pt x="933619" y="516902"/>
                            <a:pt x="933619" y="522788"/>
                          </a:cubicBezTo>
                          <a:lnTo>
                            <a:pt x="933619" y="526055"/>
                          </a:lnTo>
                          <a:lnTo>
                            <a:pt x="934262" y="532440"/>
                          </a:lnTo>
                          <a:lnTo>
                            <a:pt x="933619" y="538824"/>
                          </a:lnTo>
                          <a:lnTo>
                            <a:pt x="933619" y="1177158"/>
                          </a:lnTo>
                          <a:cubicBezTo>
                            <a:pt x="933619" y="1218358"/>
                            <a:pt x="904395" y="1252731"/>
                            <a:pt x="865546" y="1260681"/>
                          </a:cubicBezTo>
                          <a:lnTo>
                            <a:pt x="848364" y="1262413"/>
                          </a:lnTo>
                          <a:lnTo>
                            <a:pt x="831183" y="1260681"/>
                          </a:lnTo>
                          <a:cubicBezTo>
                            <a:pt x="792333" y="1252731"/>
                            <a:pt x="763110" y="1218358"/>
                            <a:pt x="763110" y="1177158"/>
                          </a:cubicBezTo>
                          <a:lnTo>
                            <a:pt x="763110" y="634776"/>
                          </a:lnTo>
                          <a:cubicBezTo>
                            <a:pt x="763110" y="622694"/>
                            <a:pt x="753315" y="612899"/>
                            <a:pt x="741233" y="612899"/>
                          </a:cubicBezTo>
                          <a:cubicBezTo>
                            <a:pt x="729151" y="612899"/>
                            <a:pt x="719356" y="622694"/>
                            <a:pt x="719356" y="634776"/>
                          </a:cubicBezTo>
                          <a:lnTo>
                            <a:pt x="719356" y="1415902"/>
                          </a:lnTo>
                          <a:lnTo>
                            <a:pt x="720000" y="1419089"/>
                          </a:lnTo>
                          <a:lnTo>
                            <a:pt x="720000" y="2047721"/>
                          </a:lnTo>
                          <a:cubicBezTo>
                            <a:pt x="720000" y="2101980"/>
                            <a:pt x="681513" y="2147249"/>
                            <a:pt x="630349" y="2157719"/>
                          </a:cubicBezTo>
                          <a:lnTo>
                            <a:pt x="607721" y="2160000"/>
                          </a:lnTo>
                          <a:lnTo>
                            <a:pt x="585093" y="2157719"/>
                          </a:lnTo>
                          <a:cubicBezTo>
                            <a:pt x="533930" y="2147249"/>
                            <a:pt x="495443" y="2101980"/>
                            <a:pt x="495443" y="2047721"/>
                          </a:cubicBezTo>
                          <a:cubicBezTo>
                            <a:pt x="495443" y="1774584"/>
                            <a:pt x="495442" y="1501448"/>
                            <a:pt x="495442" y="1228311"/>
                          </a:cubicBezTo>
                          <a:lnTo>
                            <a:pt x="437534" y="1228311"/>
                          </a:lnTo>
                          <a:lnTo>
                            <a:pt x="437534" y="2047399"/>
                          </a:lnTo>
                          <a:cubicBezTo>
                            <a:pt x="437534" y="2101814"/>
                            <a:pt x="398936" y="2147213"/>
                            <a:pt x="347626" y="2157712"/>
                          </a:cubicBezTo>
                          <a:lnTo>
                            <a:pt x="324933" y="2160000"/>
                          </a:lnTo>
                          <a:lnTo>
                            <a:pt x="302240" y="2157712"/>
                          </a:lnTo>
                          <a:cubicBezTo>
                            <a:pt x="250930" y="2147213"/>
                            <a:pt x="212333" y="2101814"/>
                            <a:pt x="212333" y="2047399"/>
                          </a:cubicBezTo>
                          <a:cubicBezTo>
                            <a:pt x="212333" y="1840161"/>
                            <a:pt x="212332" y="1632924"/>
                            <a:pt x="212332" y="1425686"/>
                          </a:cubicBezTo>
                          <a:lnTo>
                            <a:pt x="214906" y="634776"/>
                          </a:lnTo>
                          <a:cubicBezTo>
                            <a:pt x="214906" y="622694"/>
                            <a:pt x="205112" y="612899"/>
                            <a:pt x="193030" y="612899"/>
                          </a:cubicBezTo>
                          <a:cubicBezTo>
                            <a:pt x="180948" y="612899"/>
                            <a:pt x="171153" y="622694"/>
                            <a:pt x="171153" y="634776"/>
                          </a:cubicBezTo>
                          <a:lnTo>
                            <a:pt x="171153" y="680751"/>
                          </a:lnTo>
                          <a:lnTo>
                            <a:pt x="170510" y="680751"/>
                          </a:lnTo>
                          <a:lnTo>
                            <a:pt x="170510" y="1177158"/>
                          </a:lnTo>
                          <a:cubicBezTo>
                            <a:pt x="170510" y="1218358"/>
                            <a:pt x="141286" y="1252731"/>
                            <a:pt x="102437" y="1260681"/>
                          </a:cubicBezTo>
                          <a:lnTo>
                            <a:pt x="85255" y="1262413"/>
                          </a:lnTo>
                          <a:lnTo>
                            <a:pt x="68073" y="1260681"/>
                          </a:lnTo>
                          <a:cubicBezTo>
                            <a:pt x="29224" y="1252731"/>
                            <a:pt x="1" y="1218358"/>
                            <a:pt x="1" y="1177158"/>
                          </a:cubicBezTo>
                          <a:cubicBezTo>
                            <a:pt x="1" y="962252"/>
                            <a:pt x="0" y="747346"/>
                            <a:pt x="0" y="532440"/>
                          </a:cubicBezTo>
                          <a:lnTo>
                            <a:pt x="0" y="522788"/>
                          </a:lnTo>
                          <a:cubicBezTo>
                            <a:pt x="0" y="511017"/>
                            <a:pt x="2386" y="499803"/>
                            <a:pt x="6700" y="489603"/>
                          </a:cubicBezTo>
                          <a:lnTo>
                            <a:pt x="7316" y="488689"/>
                          </a:lnTo>
                          <a:lnTo>
                            <a:pt x="11655" y="474711"/>
                          </a:lnTo>
                          <a:cubicBezTo>
                            <a:pt x="34170" y="421480"/>
                            <a:pt x="86879" y="384129"/>
                            <a:pt x="148311" y="384129"/>
                          </a:cubicBezTo>
                          <a:close/>
                          <a:moveTo>
                            <a:pt x="467131" y="0"/>
                          </a:moveTo>
                          <a:cubicBezTo>
                            <a:pt x="560946" y="0"/>
                            <a:pt x="636997" y="75908"/>
                            <a:pt x="636997" y="169545"/>
                          </a:cubicBezTo>
                          <a:cubicBezTo>
                            <a:pt x="636997" y="263182"/>
                            <a:pt x="560946" y="339089"/>
                            <a:pt x="467131" y="339089"/>
                          </a:cubicBezTo>
                          <a:cubicBezTo>
                            <a:pt x="373316" y="339089"/>
                            <a:pt x="297265" y="263182"/>
                            <a:pt x="297265" y="169545"/>
                          </a:cubicBezTo>
                          <a:cubicBezTo>
                            <a:pt x="297265" y="75908"/>
                            <a:pt x="373316" y="0"/>
                            <a:pt x="467131" y="0"/>
                          </a:cubicBezTo>
                          <a:close/>
                        </a:path>
                      </a:pathLst>
                    </a:custGeom>
                    <a:solidFill>
                      <a:srgbClr val="54823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7" name="TextBox 416">
                      <a:extLst>
                        <a:ext uri="{FF2B5EF4-FFF2-40B4-BE49-F238E27FC236}">
                          <a16:creationId xmlns:a16="http://schemas.microsoft.com/office/drawing/2014/main" id="{F5C62011-94B6-0D33-CE83-5AD26559430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57121" y="1870297"/>
                      <a:ext cx="424412" cy="20358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Driver</a:t>
                      </a:r>
                    </a:p>
                  </p:txBody>
                </p:sp>
              </p:grpSp>
              <p:cxnSp>
                <p:nvCxnSpPr>
                  <p:cNvPr id="415" name="Straight Arrow Connector 414">
                    <a:extLst>
                      <a:ext uri="{FF2B5EF4-FFF2-40B4-BE49-F238E27FC236}">
                        <a16:creationId xmlns:a16="http://schemas.microsoft.com/office/drawing/2014/main" id="{2FEEAB7E-E900-3807-07C3-CFA2ABC281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72223" y="1962241"/>
                    <a:ext cx="312863" cy="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7C7C7C"/>
                    </a:solidFill>
                    <a:prstDash val="solid"/>
                    <a:miter lim="800000"/>
                    <a:headEnd type="none" w="med" len="med"/>
                    <a:tailEnd type="triangle" w="sm" len="med"/>
                  </a:ln>
                  <a:effectLst/>
                </p:spPr>
              </p:cxnSp>
            </p:grpSp>
            <p:grpSp>
              <p:nvGrpSpPr>
                <p:cNvPr id="389" name="Group 388">
                  <a:extLst>
                    <a:ext uri="{FF2B5EF4-FFF2-40B4-BE49-F238E27FC236}">
                      <a16:creationId xmlns:a16="http://schemas.microsoft.com/office/drawing/2014/main" id="{E7C88B1F-856E-79E3-8A90-77FD4D0AD1F1}"/>
                    </a:ext>
                  </a:extLst>
                </p:cNvPr>
                <p:cNvGrpSpPr/>
                <p:nvPr/>
              </p:nvGrpSpPr>
              <p:grpSpPr>
                <a:xfrm>
                  <a:off x="1013469" y="2128919"/>
                  <a:ext cx="1714849" cy="325731"/>
                  <a:chOff x="1013469" y="1800967"/>
                  <a:chExt cx="1714849" cy="325731"/>
                </a:xfrm>
              </p:grpSpPr>
              <p:sp>
                <p:nvSpPr>
                  <p:cNvPr id="408" name="TextBox 407">
                    <a:extLst>
                      <a:ext uri="{FF2B5EF4-FFF2-40B4-BE49-F238E27FC236}">
                        <a16:creationId xmlns:a16="http://schemas.microsoft.com/office/drawing/2014/main" id="{735C9A12-5A87-2DA4-4AA5-42AB6D6E19E4}"/>
                      </a:ext>
                    </a:extLst>
                  </p:cNvPr>
                  <p:cNvSpPr txBox="1"/>
                  <p:nvPr/>
                </p:nvSpPr>
                <p:spPr>
                  <a:xfrm>
                    <a:off x="1013469" y="1800967"/>
                    <a:ext cx="893194" cy="3257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C7C7C"/>
                        </a:solidFill>
                        <a:effectLst/>
                        <a:uLnTx/>
                        <a:uFillTx/>
                        <a:latin typeface="Calibri" panose="020F0502020204030204"/>
                      </a:rPr>
                      <a:t>Maintain attention</a:t>
                    </a:r>
                  </a:p>
                </p:txBody>
              </p:sp>
              <p:grpSp>
                <p:nvGrpSpPr>
                  <p:cNvPr id="409" name="Group 408">
                    <a:extLst>
                      <a:ext uri="{FF2B5EF4-FFF2-40B4-BE49-F238E27FC236}">
                        <a16:creationId xmlns:a16="http://schemas.microsoft.com/office/drawing/2014/main" id="{310CBEAF-6190-C5F3-DAFE-6303954E42C4}"/>
                      </a:ext>
                    </a:extLst>
                  </p:cNvPr>
                  <p:cNvGrpSpPr/>
                  <p:nvPr/>
                </p:nvGrpSpPr>
                <p:grpSpPr>
                  <a:xfrm>
                    <a:off x="2233472" y="1830525"/>
                    <a:ext cx="494846" cy="260852"/>
                    <a:chOff x="2486687" y="1839899"/>
                    <a:chExt cx="494846" cy="260852"/>
                  </a:xfrm>
                </p:grpSpPr>
                <p:sp>
                  <p:nvSpPr>
                    <p:cNvPr id="411" name="Rectangle 1">
                      <a:extLst>
                        <a:ext uri="{FF2B5EF4-FFF2-40B4-BE49-F238E27FC236}">
                          <a16:creationId xmlns:a16="http://schemas.microsoft.com/office/drawing/2014/main" id="{A06A9675-A177-ECB0-C595-A4037F142D5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86687" y="1839899"/>
                      <a:ext cx="112826" cy="2608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4262" h="2160000">
                          <a:moveTo>
                            <a:pt x="148311" y="384129"/>
                          </a:moveTo>
                          <a:lnTo>
                            <a:pt x="785951" y="384129"/>
                          </a:lnTo>
                          <a:cubicBezTo>
                            <a:pt x="857622" y="384129"/>
                            <a:pt x="917420" y="434967"/>
                            <a:pt x="931249" y="502550"/>
                          </a:cubicBezTo>
                          <a:lnTo>
                            <a:pt x="931399" y="504035"/>
                          </a:lnTo>
                          <a:lnTo>
                            <a:pt x="931887" y="505606"/>
                          </a:lnTo>
                          <a:cubicBezTo>
                            <a:pt x="933022" y="511156"/>
                            <a:pt x="933619" y="516902"/>
                            <a:pt x="933619" y="522788"/>
                          </a:cubicBezTo>
                          <a:lnTo>
                            <a:pt x="933619" y="526055"/>
                          </a:lnTo>
                          <a:lnTo>
                            <a:pt x="934262" y="532440"/>
                          </a:lnTo>
                          <a:lnTo>
                            <a:pt x="933619" y="538824"/>
                          </a:lnTo>
                          <a:lnTo>
                            <a:pt x="933619" y="1177158"/>
                          </a:lnTo>
                          <a:cubicBezTo>
                            <a:pt x="933619" y="1218358"/>
                            <a:pt x="904395" y="1252731"/>
                            <a:pt x="865546" y="1260681"/>
                          </a:cubicBezTo>
                          <a:lnTo>
                            <a:pt x="848364" y="1262413"/>
                          </a:lnTo>
                          <a:lnTo>
                            <a:pt x="831183" y="1260681"/>
                          </a:lnTo>
                          <a:cubicBezTo>
                            <a:pt x="792333" y="1252731"/>
                            <a:pt x="763110" y="1218358"/>
                            <a:pt x="763110" y="1177158"/>
                          </a:cubicBezTo>
                          <a:lnTo>
                            <a:pt x="763110" y="634776"/>
                          </a:lnTo>
                          <a:cubicBezTo>
                            <a:pt x="763110" y="622694"/>
                            <a:pt x="753315" y="612899"/>
                            <a:pt x="741233" y="612899"/>
                          </a:cubicBezTo>
                          <a:cubicBezTo>
                            <a:pt x="729151" y="612899"/>
                            <a:pt x="719356" y="622694"/>
                            <a:pt x="719356" y="634776"/>
                          </a:cubicBezTo>
                          <a:lnTo>
                            <a:pt x="719356" y="1415902"/>
                          </a:lnTo>
                          <a:lnTo>
                            <a:pt x="720000" y="1419089"/>
                          </a:lnTo>
                          <a:lnTo>
                            <a:pt x="720000" y="2047721"/>
                          </a:lnTo>
                          <a:cubicBezTo>
                            <a:pt x="720000" y="2101980"/>
                            <a:pt x="681513" y="2147249"/>
                            <a:pt x="630349" y="2157719"/>
                          </a:cubicBezTo>
                          <a:lnTo>
                            <a:pt x="607721" y="2160000"/>
                          </a:lnTo>
                          <a:lnTo>
                            <a:pt x="585093" y="2157719"/>
                          </a:lnTo>
                          <a:cubicBezTo>
                            <a:pt x="533930" y="2147249"/>
                            <a:pt x="495443" y="2101980"/>
                            <a:pt x="495443" y="2047721"/>
                          </a:cubicBezTo>
                          <a:cubicBezTo>
                            <a:pt x="495443" y="1774584"/>
                            <a:pt x="495442" y="1501448"/>
                            <a:pt x="495442" y="1228311"/>
                          </a:cubicBezTo>
                          <a:lnTo>
                            <a:pt x="437534" y="1228311"/>
                          </a:lnTo>
                          <a:lnTo>
                            <a:pt x="437534" y="2047399"/>
                          </a:lnTo>
                          <a:cubicBezTo>
                            <a:pt x="437534" y="2101814"/>
                            <a:pt x="398936" y="2147213"/>
                            <a:pt x="347626" y="2157712"/>
                          </a:cubicBezTo>
                          <a:lnTo>
                            <a:pt x="324933" y="2160000"/>
                          </a:lnTo>
                          <a:lnTo>
                            <a:pt x="302240" y="2157712"/>
                          </a:lnTo>
                          <a:cubicBezTo>
                            <a:pt x="250930" y="2147213"/>
                            <a:pt x="212333" y="2101814"/>
                            <a:pt x="212333" y="2047399"/>
                          </a:cubicBezTo>
                          <a:cubicBezTo>
                            <a:pt x="212333" y="1840161"/>
                            <a:pt x="212332" y="1632924"/>
                            <a:pt x="212332" y="1425686"/>
                          </a:cubicBezTo>
                          <a:lnTo>
                            <a:pt x="214906" y="634776"/>
                          </a:lnTo>
                          <a:cubicBezTo>
                            <a:pt x="214906" y="622694"/>
                            <a:pt x="205112" y="612899"/>
                            <a:pt x="193030" y="612899"/>
                          </a:cubicBezTo>
                          <a:cubicBezTo>
                            <a:pt x="180948" y="612899"/>
                            <a:pt x="171153" y="622694"/>
                            <a:pt x="171153" y="634776"/>
                          </a:cubicBezTo>
                          <a:lnTo>
                            <a:pt x="171153" y="680751"/>
                          </a:lnTo>
                          <a:lnTo>
                            <a:pt x="170510" y="680751"/>
                          </a:lnTo>
                          <a:lnTo>
                            <a:pt x="170510" y="1177158"/>
                          </a:lnTo>
                          <a:cubicBezTo>
                            <a:pt x="170510" y="1218358"/>
                            <a:pt x="141286" y="1252731"/>
                            <a:pt x="102437" y="1260681"/>
                          </a:cubicBezTo>
                          <a:lnTo>
                            <a:pt x="85255" y="1262413"/>
                          </a:lnTo>
                          <a:lnTo>
                            <a:pt x="68073" y="1260681"/>
                          </a:lnTo>
                          <a:cubicBezTo>
                            <a:pt x="29224" y="1252731"/>
                            <a:pt x="1" y="1218358"/>
                            <a:pt x="1" y="1177158"/>
                          </a:cubicBezTo>
                          <a:cubicBezTo>
                            <a:pt x="1" y="962252"/>
                            <a:pt x="0" y="747346"/>
                            <a:pt x="0" y="532440"/>
                          </a:cubicBezTo>
                          <a:lnTo>
                            <a:pt x="0" y="522788"/>
                          </a:lnTo>
                          <a:cubicBezTo>
                            <a:pt x="0" y="511017"/>
                            <a:pt x="2386" y="499803"/>
                            <a:pt x="6700" y="489603"/>
                          </a:cubicBezTo>
                          <a:lnTo>
                            <a:pt x="7316" y="488689"/>
                          </a:lnTo>
                          <a:lnTo>
                            <a:pt x="11655" y="474711"/>
                          </a:lnTo>
                          <a:cubicBezTo>
                            <a:pt x="34170" y="421480"/>
                            <a:pt x="86879" y="384129"/>
                            <a:pt x="148311" y="384129"/>
                          </a:cubicBezTo>
                          <a:close/>
                          <a:moveTo>
                            <a:pt x="467131" y="0"/>
                          </a:moveTo>
                          <a:cubicBezTo>
                            <a:pt x="560946" y="0"/>
                            <a:pt x="636997" y="75908"/>
                            <a:pt x="636997" y="169545"/>
                          </a:cubicBezTo>
                          <a:cubicBezTo>
                            <a:pt x="636997" y="263182"/>
                            <a:pt x="560946" y="339089"/>
                            <a:pt x="467131" y="339089"/>
                          </a:cubicBezTo>
                          <a:cubicBezTo>
                            <a:pt x="373316" y="339089"/>
                            <a:pt x="297265" y="263182"/>
                            <a:pt x="297265" y="169545"/>
                          </a:cubicBezTo>
                          <a:cubicBezTo>
                            <a:pt x="297265" y="75908"/>
                            <a:pt x="373316" y="0"/>
                            <a:pt x="467131" y="0"/>
                          </a:cubicBezTo>
                          <a:close/>
                        </a:path>
                      </a:pathLst>
                    </a:custGeom>
                    <a:solidFill>
                      <a:srgbClr val="54823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2" name="TextBox 411">
                      <a:extLst>
                        <a:ext uri="{FF2B5EF4-FFF2-40B4-BE49-F238E27FC236}">
                          <a16:creationId xmlns:a16="http://schemas.microsoft.com/office/drawing/2014/main" id="{6FA2BE6F-6CE6-4E08-EF1C-53A75A67A6F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57121" y="1870297"/>
                      <a:ext cx="424412" cy="20358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Driver</a:t>
                      </a:r>
                    </a:p>
                  </p:txBody>
                </p:sp>
              </p:grpSp>
              <p:cxnSp>
                <p:nvCxnSpPr>
                  <p:cNvPr id="410" name="Straight Arrow Connector 409">
                    <a:extLst>
                      <a:ext uri="{FF2B5EF4-FFF2-40B4-BE49-F238E27FC236}">
                        <a16:creationId xmlns:a16="http://schemas.microsoft.com/office/drawing/2014/main" id="{460EF279-2110-5777-1244-35083BB691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72223" y="1962241"/>
                    <a:ext cx="312863" cy="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7C7C7C"/>
                    </a:solidFill>
                    <a:prstDash val="solid"/>
                    <a:miter lim="800000"/>
                    <a:headEnd type="none" w="med" len="med"/>
                    <a:tailEnd type="triangle" w="sm" len="med"/>
                  </a:ln>
                  <a:effectLst/>
                </p:spPr>
              </p:cxnSp>
            </p:grpSp>
            <p:grpSp>
              <p:nvGrpSpPr>
                <p:cNvPr id="390" name="Group 389">
                  <a:extLst>
                    <a:ext uri="{FF2B5EF4-FFF2-40B4-BE49-F238E27FC236}">
                      <a16:creationId xmlns:a16="http://schemas.microsoft.com/office/drawing/2014/main" id="{9F156E89-2770-C7EE-731C-C881AD6FF2E6}"/>
                    </a:ext>
                  </a:extLst>
                </p:cNvPr>
                <p:cNvGrpSpPr/>
                <p:nvPr/>
              </p:nvGrpSpPr>
              <p:grpSpPr>
                <a:xfrm>
                  <a:off x="1077944" y="2455280"/>
                  <a:ext cx="1650374" cy="325731"/>
                  <a:chOff x="1077944" y="1799376"/>
                  <a:chExt cx="1650374" cy="325731"/>
                </a:xfrm>
              </p:grpSpPr>
              <p:sp>
                <p:nvSpPr>
                  <p:cNvPr id="403" name="TextBox 402">
                    <a:extLst>
                      <a:ext uri="{FF2B5EF4-FFF2-40B4-BE49-F238E27FC236}">
                        <a16:creationId xmlns:a16="http://schemas.microsoft.com/office/drawing/2014/main" id="{7F4B3610-0840-CADF-3643-5862F56D7C52}"/>
                      </a:ext>
                    </a:extLst>
                  </p:cNvPr>
                  <p:cNvSpPr txBox="1"/>
                  <p:nvPr/>
                </p:nvSpPr>
                <p:spPr>
                  <a:xfrm>
                    <a:off x="1077944" y="1799376"/>
                    <a:ext cx="828719" cy="325731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marL="0" marR="0" lvl="0" indent="0" algn="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C7C7C"/>
                        </a:solidFill>
                        <a:effectLst/>
                        <a:uLnTx/>
                        <a:uFillTx/>
                        <a:latin typeface="Calibri" panose="020F0502020204030204"/>
                      </a:rPr>
                      <a:t>Respond to road conditions</a:t>
                    </a:r>
                  </a:p>
                </p:txBody>
              </p:sp>
              <p:grpSp>
                <p:nvGrpSpPr>
                  <p:cNvPr id="404" name="Group 403">
                    <a:extLst>
                      <a:ext uri="{FF2B5EF4-FFF2-40B4-BE49-F238E27FC236}">
                        <a16:creationId xmlns:a16="http://schemas.microsoft.com/office/drawing/2014/main" id="{BF896436-B934-2751-8CB1-02155DB57010}"/>
                      </a:ext>
                    </a:extLst>
                  </p:cNvPr>
                  <p:cNvGrpSpPr/>
                  <p:nvPr/>
                </p:nvGrpSpPr>
                <p:grpSpPr>
                  <a:xfrm>
                    <a:off x="2233472" y="1830525"/>
                    <a:ext cx="494846" cy="260852"/>
                    <a:chOff x="2486687" y="1839899"/>
                    <a:chExt cx="494846" cy="260852"/>
                  </a:xfrm>
                </p:grpSpPr>
                <p:sp>
                  <p:nvSpPr>
                    <p:cNvPr id="406" name="Rectangle 1">
                      <a:extLst>
                        <a:ext uri="{FF2B5EF4-FFF2-40B4-BE49-F238E27FC236}">
                          <a16:creationId xmlns:a16="http://schemas.microsoft.com/office/drawing/2014/main" id="{8C3D2BD0-DAF8-D39C-0EA0-5286CC269C2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86687" y="1839899"/>
                      <a:ext cx="112826" cy="2608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4262" h="2160000">
                          <a:moveTo>
                            <a:pt x="148311" y="384129"/>
                          </a:moveTo>
                          <a:lnTo>
                            <a:pt x="785951" y="384129"/>
                          </a:lnTo>
                          <a:cubicBezTo>
                            <a:pt x="857622" y="384129"/>
                            <a:pt x="917420" y="434967"/>
                            <a:pt x="931249" y="502550"/>
                          </a:cubicBezTo>
                          <a:lnTo>
                            <a:pt x="931399" y="504035"/>
                          </a:lnTo>
                          <a:lnTo>
                            <a:pt x="931887" y="505606"/>
                          </a:lnTo>
                          <a:cubicBezTo>
                            <a:pt x="933022" y="511156"/>
                            <a:pt x="933619" y="516902"/>
                            <a:pt x="933619" y="522788"/>
                          </a:cubicBezTo>
                          <a:lnTo>
                            <a:pt x="933619" y="526055"/>
                          </a:lnTo>
                          <a:lnTo>
                            <a:pt x="934262" y="532440"/>
                          </a:lnTo>
                          <a:lnTo>
                            <a:pt x="933619" y="538824"/>
                          </a:lnTo>
                          <a:lnTo>
                            <a:pt x="933619" y="1177158"/>
                          </a:lnTo>
                          <a:cubicBezTo>
                            <a:pt x="933619" y="1218358"/>
                            <a:pt x="904395" y="1252731"/>
                            <a:pt x="865546" y="1260681"/>
                          </a:cubicBezTo>
                          <a:lnTo>
                            <a:pt x="848364" y="1262413"/>
                          </a:lnTo>
                          <a:lnTo>
                            <a:pt x="831183" y="1260681"/>
                          </a:lnTo>
                          <a:cubicBezTo>
                            <a:pt x="792333" y="1252731"/>
                            <a:pt x="763110" y="1218358"/>
                            <a:pt x="763110" y="1177158"/>
                          </a:cubicBezTo>
                          <a:lnTo>
                            <a:pt x="763110" y="634776"/>
                          </a:lnTo>
                          <a:cubicBezTo>
                            <a:pt x="763110" y="622694"/>
                            <a:pt x="753315" y="612899"/>
                            <a:pt x="741233" y="612899"/>
                          </a:cubicBezTo>
                          <a:cubicBezTo>
                            <a:pt x="729151" y="612899"/>
                            <a:pt x="719356" y="622694"/>
                            <a:pt x="719356" y="634776"/>
                          </a:cubicBezTo>
                          <a:lnTo>
                            <a:pt x="719356" y="1415902"/>
                          </a:lnTo>
                          <a:lnTo>
                            <a:pt x="720000" y="1419089"/>
                          </a:lnTo>
                          <a:lnTo>
                            <a:pt x="720000" y="2047721"/>
                          </a:lnTo>
                          <a:cubicBezTo>
                            <a:pt x="720000" y="2101980"/>
                            <a:pt x="681513" y="2147249"/>
                            <a:pt x="630349" y="2157719"/>
                          </a:cubicBezTo>
                          <a:lnTo>
                            <a:pt x="607721" y="2160000"/>
                          </a:lnTo>
                          <a:lnTo>
                            <a:pt x="585093" y="2157719"/>
                          </a:lnTo>
                          <a:cubicBezTo>
                            <a:pt x="533930" y="2147249"/>
                            <a:pt x="495443" y="2101980"/>
                            <a:pt x="495443" y="2047721"/>
                          </a:cubicBezTo>
                          <a:cubicBezTo>
                            <a:pt x="495443" y="1774584"/>
                            <a:pt x="495442" y="1501448"/>
                            <a:pt x="495442" y="1228311"/>
                          </a:cubicBezTo>
                          <a:lnTo>
                            <a:pt x="437534" y="1228311"/>
                          </a:lnTo>
                          <a:lnTo>
                            <a:pt x="437534" y="2047399"/>
                          </a:lnTo>
                          <a:cubicBezTo>
                            <a:pt x="437534" y="2101814"/>
                            <a:pt x="398936" y="2147213"/>
                            <a:pt x="347626" y="2157712"/>
                          </a:cubicBezTo>
                          <a:lnTo>
                            <a:pt x="324933" y="2160000"/>
                          </a:lnTo>
                          <a:lnTo>
                            <a:pt x="302240" y="2157712"/>
                          </a:lnTo>
                          <a:cubicBezTo>
                            <a:pt x="250930" y="2147213"/>
                            <a:pt x="212333" y="2101814"/>
                            <a:pt x="212333" y="2047399"/>
                          </a:cubicBezTo>
                          <a:cubicBezTo>
                            <a:pt x="212333" y="1840161"/>
                            <a:pt x="212332" y="1632924"/>
                            <a:pt x="212332" y="1425686"/>
                          </a:cubicBezTo>
                          <a:lnTo>
                            <a:pt x="214906" y="634776"/>
                          </a:lnTo>
                          <a:cubicBezTo>
                            <a:pt x="214906" y="622694"/>
                            <a:pt x="205112" y="612899"/>
                            <a:pt x="193030" y="612899"/>
                          </a:cubicBezTo>
                          <a:cubicBezTo>
                            <a:pt x="180948" y="612899"/>
                            <a:pt x="171153" y="622694"/>
                            <a:pt x="171153" y="634776"/>
                          </a:cubicBezTo>
                          <a:lnTo>
                            <a:pt x="171153" y="680751"/>
                          </a:lnTo>
                          <a:lnTo>
                            <a:pt x="170510" y="680751"/>
                          </a:lnTo>
                          <a:lnTo>
                            <a:pt x="170510" y="1177158"/>
                          </a:lnTo>
                          <a:cubicBezTo>
                            <a:pt x="170510" y="1218358"/>
                            <a:pt x="141286" y="1252731"/>
                            <a:pt x="102437" y="1260681"/>
                          </a:cubicBezTo>
                          <a:lnTo>
                            <a:pt x="85255" y="1262413"/>
                          </a:lnTo>
                          <a:lnTo>
                            <a:pt x="68073" y="1260681"/>
                          </a:lnTo>
                          <a:cubicBezTo>
                            <a:pt x="29224" y="1252731"/>
                            <a:pt x="1" y="1218358"/>
                            <a:pt x="1" y="1177158"/>
                          </a:cubicBezTo>
                          <a:cubicBezTo>
                            <a:pt x="1" y="962252"/>
                            <a:pt x="0" y="747346"/>
                            <a:pt x="0" y="532440"/>
                          </a:cubicBezTo>
                          <a:lnTo>
                            <a:pt x="0" y="522788"/>
                          </a:lnTo>
                          <a:cubicBezTo>
                            <a:pt x="0" y="511017"/>
                            <a:pt x="2386" y="499803"/>
                            <a:pt x="6700" y="489603"/>
                          </a:cubicBezTo>
                          <a:lnTo>
                            <a:pt x="7316" y="488689"/>
                          </a:lnTo>
                          <a:lnTo>
                            <a:pt x="11655" y="474711"/>
                          </a:lnTo>
                          <a:cubicBezTo>
                            <a:pt x="34170" y="421480"/>
                            <a:pt x="86879" y="384129"/>
                            <a:pt x="148311" y="384129"/>
                          </a:cubicBezTo>
                          <a:close/>
                          <a:moveTo>
                            <a:pt x="467131" y="0"/>
                          </a:moveTo>
                          <a:cubicBezTo>
                            <a:pt x="560946" y="0"/>
                            <a:pt x="636997" y="75908"/>
                            <a:pt x="636997" y="169545"/>
                          </a:cubicBezTo>
                          <a:cubicBezTo>
                            <a:pt x="636997" y="263182"/>
                            <a:pt x="560946" y="339089"/>
                            <a:pt x="467131" y="339089"/>
                          </a:cubicBezTo>
                          <a:cubicBezTo>
                            <a:pt x="373316" y="339089"/>
                            <a:pt x="297265" y="263182"/>
                            <a:pt x="297265" y="169545"/>
                          </a:cubicBezTo>
                          <a:cubicBezTo>
                            <a:pt x="297265" y="75908"/>
                            <a:pt x="373316" y="0"/>
                            <a:pt x="467131" y="0"/>
                          </a:cubicBezTo>
                          <a:close/>
                        </a:path>
                      </a:pathLst>
                    </a:custGeom>
                    <a:solidFill>
                      <a:srgbClr val="54823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7" name="TextBox 406">
                      <a:extLst>
                        <a:ext uri="{FF2B5EF4-FFF2-40B4-BE49-F238E27FC236}">
                          <a16:creationId xmlns:a16="http://schemas.microsoft.com/office/drawing/2014/main" id="{5D2691F6-0AE2-035F-34C4-CC130E7655D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57121" y="1870297"/>
                      <a:ext cx="424412" cy="20358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Driver</a:t>
                      </a:r>
                    </a:p>
                  </p:txBody>
                </p:sp>
              </p:grpSp>
              <p:cxnSp>
                <p:nvCxnSpPr>
                  <p:cNvPr id="405" name="Straight Arrow Connector 404">
                    <a:extLst>
                      <a:ext uri="{FF2B5EF4-FFF2-40B4-BE49-F238E27FC236}">
                        <a16:creationId xmlns:a16="http://schemas.microsoft.com/office/drawing/2014/main" id="{DF4BC4EC-FED2-0A57-B370-5C434E8183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72223" y="1962241"/>
                    <a:ext cx="312863" cy="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7C7C7C"/>
                    </a:solidFill>
                    <a:prstDash val="solid"/>
                    <a:miter lim="800000"/>
                    <a:headEnd type="none" w="med" len="med"/>
                    <a:tailEnd type="triangle" w="sm" len="med"/>
                  </a:ln>
                  <a:effectLst/>
                </p:spPr>
              </p:cxnSp>
            </p:grpSp>
            <p:grpSp>
              <p:nvGrpSpPr>
                <p:cNvPr id="391" name="Group 390">
                  <a:extLst>
                    <a:ext uri="{FF2B5EF4-FFF2-40B4-BE49-F238E27FC236}">
                      <a16:creationId xmlns:a16="http://schemas.microsoft.com/office/drawing/2014/main" id="{72CC93A6-93A1-C5A2-3C0A-4121594DBE7F}"/>
                    </a:ext>
                  </a:extLst>
                </p:cNvPr>
                <p:cNvGrpSpPr/>
                <p:nvPr/>
              </p:nvGrpSpPr>
              <p:grpSpPr>
                <a:xfrm>
                  <a:off x="1155605" y="2795269"/>
                  <a:ext cx="1572713" cy="325731"/>
                  <a:chOff x="1155605" y="1811413"/>
                  <a:chExt cx="1572713" cy="325731"/>
                </a:xfrm>
              </p:grpSpPr>
              <p:sp>
                <p:nvSpPr>
                  <p:cNvPr id="398" name="TextBox 397">
                    <a:extLst>
                      <a:ext uri="{FF2B5EF4-FFF2-40B4-BE49-F238E27FC236}">
                        <a16:creationId xmlns:a16="http://schemas.microsoft.com/office/drawing/2014/main" id="{BB2D5243-56B4-11E2-EF5D-740478CFB5D4}"/>
                      </a:ext>
                    </a:extLst>
                  </p:cNvPr>
                  <p:cNvSpPr txBox="1"/>
                  <p:nvPr/>
                </p:nvSpPr>
                <p:spPr>
                  <a:xfrm>
                    <a:off x="1155605" y="1811413"/>
                    <a:ext cx="751058" cy="3257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C7C7C"/>
                        </a:solidFill>
                        <a:effectLst/>
                        <a:uLnTx/>
                        <a:uFillTx/>
                        <a:latin typeface="Calibri" panose="020F0502020204030204"/>
                      </a:rPr>
                      <a:t>Follow traffic rules</a:t>
                    </a:r>
                  </a:p>
                </p:txBody>
              </p:sp>
              <p:grpSp>
                <p:nvGrpSpPr>
                  <p:cNvPr id="399" name="Group 398">
                    <a:extLst>
                      <a:ext uri="{FF2B5EF4-FFF2-40B4-BE49-F238E27FC236}">
                        <a16:creationId xmlns:a16="http://schemas.microsoft.com/office/drawing/2014/main" id="{AC2B9014-07D4-44EC-5E98-836265BE2ECA}"/>
                      </a:ext>
                    </a:extLst>
                  </p:cNvPr>
                  <p:cNvGrpSpPr/>
                  <p:nvPr/>
                </p:nvGrpSpPr>
                <p:grpSpPr>
                  <a:xfrm>
                    <a:off x="2233472" y="1830525"/>
                    <a:ext cx="494846" cy="260852"/>
                    <a:chOff x="2486687" y="1839899"/>
                    <a:chExt cx="494846" cy="260852"/>
                  </a:xfrm>
                </p:grpSpPr>
                <p:sp>
                  <p:nvSpPr>
                    <p:cNvPr id="401" name="Rectangle 1">
                      <a:extLst>
                        <a:ext uri="{FF2B5EF4-FFF2-40B4-BE49-F238E27FC236}">
                          <a16:creationId xmlns:a16="http://schemas.microsoft.com/office/drawing/2014/main" id="{A3125AFB-559E-E9A6-8DDF-B47F3759B67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86687" y="1839899"/>
                      <a:ext cx="112826" cy="2608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4262" h="2160000">
                          <a:moveTo>
                            <a:pt x="148311" y="384129"/>
                          </a:moveTo>
                          <a:lnTo>
                            <a:pt x="785951" y="384129"/>
                          </a:lnTo>
                          <a:cubicBezTo>
                            <a:pt x="857622" y="384129"/>
                            <a:pt x="917420" y="434967"/>
                            <a:pt x="931249" y="502550"/>
                          </a:cubicBezTo>
                          <a:lnTo>
                            <a:pt x="931399" y="504035"/>
                          </a:lnTo>
                          <a:lnTo>
                            <a:pt x="931887" y="505606"/>
                          </a:lnTo>
                          <a:cubicBezTo>
                            <a:pt x="933022" y="511156"/>
                            <a:pt x="933619" y="516902"/>
                            <a:pt x="933619" y="522788"/>
                          </a:cubicBezTo>
                          <a:lnTo>
                            <a:pt x="933619" y="526055"/>
                          </a:lnTo>
                          <a:lnTo>
                            <a:pt x="934262" y="532440"/>
                          </a:lnTo>
                          <a:lnTo>
                            <a:pt x="933619" y="538824"/>
                          </a:lnTo>
                          <a:lnTo>
                            <a:pt x="933619" y="1177158"/>
                          </a:lnTo>
                          <a:cubicBezTo>
                            <a:pt x="933619" y="1218358"/>
                            <a:pt x="904395" y="1252731"/>
                            <a:pt x="865546" y="1260681"/>
                          </a:cubicBezTo>
                          <a:lnTo>
                            <a:pt x="848364" y="1262413"/>
                          </a:lnTo>
                          <a:lnTo>
                            <a:pt x="831183" y="1260681"/>
                          </a:lnTo>
                          <a:cubicBezTo>
                            <a:pt x="792333" y="1252731"/>
                            <a:pt x="763110" y="1218358"/>
                            <a:pt x="763110" y="1177158"/>
                          </a:cubicBezTo>
                          <a:lnTo>
                            <a:pt x="763110" y="634776"/>
                          </a:lnTo>
                          <a:cubicBezTo>
                            <a:pt x="763110" y="622694"/>
                            <a:pt x="753315" y="612899"/>
                            <a:pt x="741233" y="612899"/>
                          </a:cubicBezTo>
                          <a:cubicBezTo>
                            <a:pt x="729151" y="612899"/>
                            <a:pt x="719356" y="622694"/>
                            <a:pt x="719356" y="634776"/>
                          </a:cubicBezTo>
                          <a:lnTo>
                            <a:pt x="719356" y="1415902"/>
                          </a:lnTo>
                          <a:lnTo>
                            <a:pt x="720000" y="1419089"/>
                          </a:lnTo>
                          <a:lnTo>
                            <a:pt x="720000" y="2047721"/>
                          </a:lnTo>
                          <a:cubicBezTo>
                            <a:pt x="720000" y="2101980"/>
                            <a:pt x="681513" y="2147249"/>
                            <a:pt x="630349" y="2157719"/>
                          </a:cubicBezTo>
                          <a:lnTo>
                            <a:pt x="607721" y="2160000"/>
                          </a:lnTo>
                          <a:lnTo>
                            <a:pt x="585093" y="2157719"/>
                          </a:lnTo>
                          <a:cubicBezTo>
                            <a:pt x="533930" y="2147249"/>
                            <a:pt x="495443" y="2101980"/>
                            <a:pt x="495443" y="2047721"/>
                          </a:cubicBezTo>
                          <a:cubicBezTo>
                            <a:pt x="495443" y="1774584"/>
                            <a:pt x="495442" y="1501448"/>
                            <a:pt x="495442" y="1228311"/>
                          </a:cubicBezTo>
                          <a:lnTo>
                            <a:pt x="437534" y="1228311"/>
                          </a:lnTo>
                          <a:lnTo>
                            <a:pt x="437534" y="2047399"/>
                          </a:lnTo>
                          <a:cubicBezTo>
                            <a:pt x="437534" y="2101814"/>
                            <a:pt x="398936" y="2147213"/>
                            <a:pt x="347626" y="2157712"/>
                          </a:cubicBezTo>
                          <a:lnTo>
                            <a:pt x="324933" y="2160000"/>
                          </a:lnTo>
                          <a:lnTo>
                            <a:pt x="302240" y="2157712"/>
                          </a:lnTo>
                          <a:cubicBezTo>
                            <a:pt x="250930" y="2147213"/>
                            <a:pt x="212333" y="2101814"/>
                            <a:pt x="212333" y="2047399"/>
                          </a:cubicBezTo>
                          <a:cubicBezTo>
                            <a:pt x="212333" y="1840161"/>
                            <a:pt x="212332" y="1632924"/>
                            <a:pt x="212332" y="1425686"/>
                          </a:cubicBezTo>
                          <a:lnTo>
                            <a:pt x="214906" y="634776"/>
                          </a:lnTo>
                          <a:cubicBezTo>
                            <a:pt x="214906" y="622694"/>
                            <a:pt x="205112" y="612899"/>
                            <a:pt x="193030" y="612899"/>
                          </a:cubicBezTo>
                          <a:cubicBezTo>
                            <a:pt x="180948" y="612899"/>
                            <a:pt x="171153" y="622694"/>
                            <a:pt x="171153" y="634776"/>
                          </a:cubicBezTo>
                          <a:lnTo>
                            <a:pt x="171153" y="680751"/>
                          </a:lnTo>
                          <a:lnTo>
                            <a:pt x="170510" y="680751"/>
                          </a:lnTo>
                          <a:lnTo>
                            <a:pt x="170510" y="1177158"/>
                          </a:lnTo>
                          <a:cubicBezTo>
                            <a:pt x="170510" y="1218358"/>
                            <a:pt x="141286" y="1252731"/>
                            <a:pt x="102437" y="1260681"/>
                          </a:cubicBezTo>
                          <a:lnTo>
                            <a:pt x="85255" y="1262413"/>
                          </a:lnTo>
                          <a:lnTo>
                            <a:pt x="68073" y="1260681"/>
                          </a:lnTo>
                          <a:cubicBezTo>
                            <a:pt x="29224" y="1252731"/>
                            <a:pt x="1" y="1218358"/>
                            <a:pt x="1" y="1177158"/>
                          </a:cubicBezTo>
                          <a:cubicBezTo>
                            <a:pt x="1" y="962252"/>
                            <a:pt x="0" y="747346"/>
                            <a:pt x="0" y="532440"/>
                          </a:cubicBezTo>
                          <a:lnTo>
                            <a:pt x="0" y="522788"/>
                          </a:lnTo>
                          <a:cubicBezTo>
                            <a:pt x="0" y="511017"/>
                            <a:pt x="2386" y="499803"/>
                            <a:pt x="6700" y="489603"/>
                          </a:cubicBezTo>
                          <a:lnTo>
                            <a:pt x="7316" y="488689"/>
                          </a:lnTo>
                          <a:lnTo>
                            <a:pt x="11655" y="474711"/>
                          </a:lnTo>
                          <a:cubicBezTo>
                            <a:pt x="34170" y="421480"/>
                            <a:pt x="86879" y="384129"/>
                            <a:pt x="148311" y="384129"/>
                          </a:cubicBezTo>
                          <a:close/>
                          <a:moveTo>
                            <a:pt x="467131" y="0"/>
                          </a:moveTo>
                          <a:cubicBezTo>
                            <a:pt x="560946" y="0"/>
                            <a:pt x="636997" y="75908"/>
                            <a:pt x="636997" y="169545"/>
                          </a:cubicBezTo>
                          <a:cubicBezTo>
                            <a:pt x="636997" y="263182"/>
                            <a:pt x="560946" y="339089"/>
                            <a:pt x="467131" y="339089"/>
                          </a:cubicBezTo>
                          <a:cubicBezTo>
                            <a:pt x="373316" y="339089"/>
                            <a:pt x="297265" y="263182"/>
                            <a:pt x="297265" y="169545"/>
                          </a:cubicBezTo>
                          <a:cubicBezTo>
                            <a:pt x="297265" y="75908"/>
                            <a:pt x="373316" y="0"/>
                            <a:pt x="467131" y="0"/>
                          </a:cubicBezTo>
                          <a:close/>
                        </a:path>
                      </a:pathLst>
                    </a:custGeom>
                    <a:solidFill>
                      <a:srgbClr val="54823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2" name="TextBox 401">
                      <a:extLst>
                        <a:ext uri="{FF2B5EF4-FFF2-40B4-BE49-F238E27FC236}">
                          <a16:creationId xmlns:a16="http://schemas.microsoft.com/office/drawing/2014/main" id="{5944E17D-A6B0-0914-99B6-0C850094E30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57121" y="1870297"/>
                      <a:ext cx="424412" cy="20358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Driver</a:t>
                      </a:r>
                    </a:p>
                  </p:txBody>
                </p:sp>
              </p:grpSp>
              <p:cxnSp>
                <p:nvCxnSpPr>
                  <p:cNvPr id="400" name="Straight Arrow Connector 399">
                    <a:extLst>
                      <a:ext uri="{FF2B5EF4-FFF2-40B4-BE49-F238E27FC236}">
                        <a16:creationId xmlns:a16="http://schemas.microsoft.com/office/drawing/2014/main" id="{1E288719-3276-5357-CB51-CD90BC6C97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72223" y="1962241"/>
                    <a:ext cx="312863" cy="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7C7C7C"/>
                    </a:solidFill>
                    <a:prstDash val="solid"/>
                    <a:miter lim="800000"/>
                    <a:headEnd type="none" w="med" len="med"/>
                    <a:tailEnd type="triangle" w="sm" len="med"/>
                  </a:ln>
                  <a:effectLst/>
                </p:spPr>
              </p:cxnSp>
            </p:grpSp>
            <p:grpSp>
              <p:nvGrpSpPr>
                <p:cNvPr id="392" name="Group 391">
                  <a:extLst>
                    <a:ext uri="{FF2B5EF4-FFF2-40B4-BE49-F238E27FC236}">
                      <a16:creationId xmlns:a16="http://schemas.microsoft.com/office/drawing/2014/main" id="{2F76DBD0-79DE-4D2B-A775-02DE73508BB7}"/>
                    </a:ext>
                  </a:extLst>
                </p:cNvPr>
                <p:cNvGrpSpPr/>
                <p:nvPr/>
              </p:nvGrpSpPr>
              <p:grpSpPr>
                <a:xfrm>
                  <a:off x="1203282" y="3120046"/>
                  <a:ext cx="1525036" cy="325731"/>
                  <a:chOff x="1203282" y="1808238"/>
                  <a:chExt cx="1525036" cy="325731"/>
                </a:xfrm>
              </p:grpSpPr>
              <p:sp>
                <p:nvSpPr>
                  <p:cNvPr id="393" name="TextBox 392">
                    <a:extLst>
                      <a:ext uri="{FF2B5EF4-FFF2-40B4-BE49-F238E27FC236}">
                        <a16:creationId xmlns:a16="http://schemas.microsoft.com/office/drawing/2014/main" id="{7021DFC9-BC17-C572-3EFD-09467F65B30A}"/>
                      </a:ext>
                    </a:extLst>
                  </p:cNvPr>
                  <p:cNvSpPr txBox="1"/>
                  <p:nvPr/>
                </p:nvSpPr>
                <p:spPr>
                  <a:xfrm>
                    <a:off x="1203282" y="1808238"/>
                    <a:ext cx="703381" cy="3257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C7C7C"/>
                        </a:solidFill>
                        <a:effectLst/>
                        <a:uLnTx/>
                        <a:uFillTx/>
                        <a:latin typeface="Calibri" panose="020F0502020204030204"/>
                      </a:rPr>
                      <a:t>Keep vehicle roadworthy</a:t>
                    </a:r>
                  </a:p>
                </p:txBody>
              </p:sp>
              <p:grpSp>
                <p:nvGrpSpPr>
                  <p:cNvPr id="394" name="Group 393">
                    <a:extLst>
                      <a:ext uri="{FF2B5EF4-FFF2-40B4-BE49-F238E27FC236}">
                        <a16:creationId xmlns:a16="http://schemas.microsoft.com/office/drawing/2014/main" id="{3DAE191B-796D-5219-92D5-0A14AB6CDAF6}"/>
                      </a:ext>
                    </a:extLst>
                  </p:cNvPr>
                  <p:cNvGrpSpPr/>
                  <p:nvPr/>
                </p:nvGrpSpPr>
                <p:grpSpPr>
                  <a:xfrm>
                    <a:off x="2233472" y="1830525"/>
                    <a:ext cx="494846" cy="260852"/>
                    <a:chOff x="2486687" y="1839899"/>
                    <a:chExt cx="494846" cy="260852"/>
                  </a:xfrm>
                </p:grpSpPr>
                <p:sp>
                  <p:nvSpPr>
                    <p:cNvPr id="396" name="Rectangle 1">
                      <a:extLst>
                        <a:ext uri="{FF2B5EF4-FFF2-40B4-BE49-F238E27FC236}">
                          <a16:creationId xmlns:a16="http://schemas.microsoft.com/office/drawing/2014/main" id="{CD8EBB46-F241-BE17-BA3A-2D9494D9FF2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86687" y="1839899"/>
                      <a:ext cx="112826" cy="2608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4262" h="2160000">
                          <a:moveTo>
                            <a:pt x="148311" y="384129"/>
                          </a:moveTo>
                          <a:lnTo>
                            <a:pt x="785951" y="384129"/>
                          </a:lnTo>
                          <a:cubicBezTo>
                            <a:pt x="857622" y="384129"/>
                            <a:pt x="917420" y="434967"/>
                            <a:pt x="931249" y="502550"/>
                          </a:cubicBezTo>
                          <a:lnTo>
                            <a:pt x="931399" y="504035"/>
                          </a:lnTo>
                          <a:lnTo>
                            <a:pt x="931887" y="505606"/>
                          </a:lnTo>
                          <a:cubicBezTo>
                            <a:pt x="933022" y="511156"/>
                            <a:pt x="933619" y="516902"/>
                            <a:pt x="933619" y="522788"/>
                          </a:cubicBezTo>
                          <a:lnTo>
                            <a:pt x="933619" y="526055"/>
                          </a:lnTo>
                          <a:lnTo>
                            <a:pt x="934262" y="532440"/>
                          </a:lnTo>
                          <a:lnTo>
                            <a:pt x="933619" y="538824"/>
                          </a:lnTo>
                          <a:lnTo>
                            <a:pt x="933619" y="1177158"/>
                          </a:lnTo>
                          <a:cubicBezTo>
                            <a:pt x="933619" y="1218358"/>
                            <a:pt x="904395" y="1252731"/>
                            <a:pt x="865546" y="1260681"/>
                          </a:cubicBezTo>
                          <a:lnTo>
                            <a:pt x="848364" y="1262413"/>
                          </a:lnTo>
                          <a:lnTo>
                            <a:pt x="831183" y="1260681"/>
                          </a:lnTo>
                          <a:cubicBezTo>
                            <a:pt x="792333" y="1252731"/>
                            <a:pt x="763110" y="1218358"/>
                            <a:pt x="763110" y="1177158"/>
                          </a:cubicBezTo>
                          <a:lnTo>
                            <a:pt x="763110" y="634776"/>
                          </a:lnTo>
                          <a:cubicBezTo>
                            <a:pt x="763110" y="622694"/>
                            <a:pt x="753315" y="612899"/>
                            <a:pt x="741233" y="612899"/>
                          </a:cubicBezTo>
                          <a:cubicBezTo>
                            <a:pt x="729151" y="612899"/>
                            <a:pt x="719356" y="622694"/>
                            <a:pt x="719356" y="634776"/>
                          </a:cubicBezTo>
                          <a:lnTo>
                            <a:pt x="719356" y="1415902"/>
                          </a:lnTo>
                          <a:lnTo>
                            <a:pt x="720000" y="1419089"/>
                          </a:lnTo>
                          <a:lnTo>
                            <a:pt x="720000" y="2047721"/>
                          </a:lnTo>
                          <a:cubicBezTo>
                            <a:pt x="720000" y="2101980"/>
                            <a:pt x="681513" y="2147249"/>
                            <a:pt x="630349" y="2157719"/>
                          </a:cubicBezTo>
                          <a:lnTo>
                            <a:pt x="607721" y="2160000"/>
                          </a:lnTo>
                          <a:lnTo>
                            <a:pt x="585093" y="2157719"/>
                          </a:lnTo>
                          <a:cubicBezTo>
                            <a:pt x="533930" y="2147249"/>
                            <a:pt x="495443" y="2101980"/>
                            <a:pt x="495443" y="2047721"/>
                          </a:cubicBezTo>
                          <a:cubicBezTo>
                            <a:pt x="495443" y="1774584"/>
                            <a:pt x="495442" y="1501448"/>
                            <a:pt x="495442" y="1228311"/>
                          </a:cubicBezTo>
                          <a:lnTo>
                            <a:pt x="437534" y="1228311"/>
                          </a:lnTo>
                          <a:lnTo>
                            <a:pt x="437534" y="2047399"/>
                          </a:lnTo>
                          <a:cubicBezTo>
                            <a:pt x="437534" y="2101814"/>
                            <a:pt x="398936" y="2147213"/>
                            <a:pt x="347626" y="2157712"/>
                          </a:cubicBezTo>
                          <a:lnTo>
                            <a:pt x="324933" y="2160000"/>
                          </a:lnTo>
                          <a:lnTo>
                            <a:pt x="302240" y="2157712"/>
                          </a:lnTo>
                          <a:cubicBezTo>
                            <a:pt x="250930" y="2147213"/>
                            <a:pt x="212333" y="2101814"/>
                            <a:pt x="212333" y="2047399"/>
                          </a:cubicBezTo>
                          <a:cubicBezTo>
                            <a:pt x="212333" y="1840161"/>
                            <a:pt x="212332" y="1632924"/>
                            <a:pt x="212332" y="1425686"/>
                          </a:cubicBezTo>
                          <a:lnTo>
                            <a:pt x="214906" y="634776"/>
                          </a:lnTo>
                          <a:cubicBezTo>
                            <a:pt x="214906" y="622694"/>
                            <a:pt x="205112" y="612899"/>
                            <a:pt x="193030" y="612899"/>
                          </a:cubicBezTo>
                          <a:cubicBezTo>
                            <a:pt x="180948" y="612899"/>
                            <a:pt x="171153" y="622694"/>
                            <a:pt x="171153" y="634776"/>
                          </a:cubicBezTo>
                          <a:lnTo>
                            <a:pt x="171153" y="680751"/>
                          </a:lnTo>
                          <a:lnTo>
                            <a:pt x="170510" y="680751"/>
                          </a:lnTo>
                          <a:lnTo>
                            <a:pt x="170510" y="1177158"/>
                          </a:lnTo>
                          <a:cubicBezTo>
                            <a:pt x="170510" y="1218358"/>
                            <a:pt x="141286" y="1252731"/>
                            <a:pt x="102437" y="1260681"/>
                          </a:cubicBezTo>
                          <a:lnTo>
                            <a:pt x="85255" y="1262413"/>
                          </a:lnTo>
                          <a:lnTo>
                            <a:pt x="68073" y="1260681"/>
                          </a:lnTo>
                          <a:cubicBezTo>
                            <a:pt x="29224" y="1252731"/>
                            <a:pt x="1" y="1218358"/>
                            <a:pt x="1" y="1177158"/>
                          </a:cubicBezTo>
                          <a:cubicBezTo>
                            <a:pt x="1" y="962252"/>
                            <a:pt x="0" y="747346"/>
                            <a:pt x="0" y="532440"/>
                          </a:cubicBezTo>
                          <a:lnTo>
                            <a:pt x="0" y="522788"/>
                          </a:lnTo>
                          <a:cubicBezTo>
                            <a:pt x="0" y="511017"/>
                            <a:pt x="2386" y="499803"/>
                            <a:pt x="6700" y="489603"/>
                          </a:cubicBezTo>
                          <a:lnTo>
                            <a:pt x="7316" y="488689"/>
                          </a:lnTo>
                          <a:lnTo>
                            <a:pt x="11655" y="474711"/>
                          </a:lnTo>
                          <a:cubicBezTo>
                            <a:pt x="34170" y="421480"/>
                            <a:pt x="86879" y="384129"/>
                            <a:pt x="148311" y="384129"/>
                          </a:cubicBezTo>
                          <a:close/>
                          <a:moveTo>
                            <a:pt x="467131" y="0"/>
                          </a:moveTo>
                          <a:cubicBezTo>
                            <a:pt x="560946" y="0"/>
                            <a:pt x="636997" y="75908"/>
                            <a:pt x="636997" y="169545"/>
                          </a:cubicBezTo>
                          <a:cubicBezTo>
                            <a:pt x="636997" y="263182"/>
                            <a:pt x="560946" y="339089"/>
                            <a:pt x="467131" y="339089"/>
                          </a:cubicBezTo>
                          <a:cubicBezTo>
                            <a:pt x="373316" y="339089"/>
                            <a:pt x="297265" y="263182"/>
                            <a:pt x="297265" y="169545"/>
                          </a:cubicBezTo>
                          <a:cubicBezTo>
                            <a:pt x="297265" y="75908"/>
                            <a:pt x="373316" y="0"/>
                            <a:pt x="467131" y="0"/>
                          </a:cubicBezTo>
                          <a:close/>
                        </a:path>
                      </a:pathLst>
                    </a:custGeom>
                    <a:solidFill>
                      <a:srgbClr val="54823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7" name="TextBox 396">
                      <a:extLst>
                        <a:ext uri="{FF2B5EF4-FFF2-40B4-BE49-F238E27FC236}">
                          <a16:creationId xmlns:a16="http://schemas.microsoft.com/office/drawing/2014/main" id="{0CA50923-2726-1538-C79A-BD8A07FFF8B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57121" y="1870297"/>
                      <a:ext cx="424412" cy="20358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Driver</a:t>
                      </a:r>
                    </a:p>
                  </p:txBody>
                </p:sp>
              </p:grpSp>
              <p:cxnSp>
                <p:nvCxnSpPr>
                  <p:cNvPr id="395" name="Straight Arrow Connector 394">
                    <a:extLst>
                      <a:ext uri="{FF2B5EF4-FFF2-40B4-BE49-F238E27FC236}">
                        <a16:creationId xmlns:a16="http://schemas.microsoft.com/office/drawing/2014/main" id="{D6010A31-F034-7308-6F35-249F7C91BF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72223" y="1962241"/>
                    <a:ext cx="312863" cy="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7C7C7C"/>
                    </a:solidFill>
                    <a:prstDash val="solid"/>
                    <a:miter lim="800000"/>
                    <a:headEnd type="none" w="med" len="med"/>
                    <a:tailEnd type="triangle" w="sm" len="med"/>
                  </a:ln>
                  <a:effectLst/>
                </p:spPr>
              </p:cxnSp>
            </p:grpSp>
          </p:grpSp>
          <p:sp>
            <p:nvSpPr>
              <p:cNvPr id="386" name="TextBox 385">
                <a:extLst>
                  <a:ext uri="{FF2B5EF4-FFF2-40B4-BE49-F238E27FC236}">
                    <a16:creationId xmlns:a16="http://schemas.microsoft.com/office/drawing/2014/main" id="{65AB2FCB-0659-36C8-F41A-770CD1F5AFF1}"/>
                  </a:ext>
                </a:extLst>
              </p:cNvPr>
              <p:cNvSpPr txBox="1"/>
              <p:nvPr/>
            </p:nvSpPr>
            <p:spPr>
              <a:xfrm>
                <a:off x="1392934" y="1676239"/>
                <a:ext cx="971537" cy="230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0" cap="none" spc="0" normalizeH="0" baseline="0" noProof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</a:rPr>
                  <a:t>Responsibilities</a:t>
                </a:r>
              </a:p>
            </p:txBody>
          </p:sp>
        </p:grpSp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25D23CA7-BE52-652A-4744-9DFBE29EAC39}"/>
                </a:ext>
              </a:extLst>
            </p:cNvPr>
            <p:cNvGrpSpPr/>
            <p:nvPr/>
          </p:nvGrpSpPr>
          <p:grpSpPr>
            <a:xfrm>
              <a:off x="3899261" y="1228354"/>
              <a:ext cx="2198427" cy="2324452"/>
              <a:chOff x="3592603" y="1596346"/>
              <a:chExt cx="2198427" cy="2324452"/>
            </a:xfrm>
          </p:grpSpPr>
          <p:grpSp>
            <p:nvGrpSpPr>
              <p:cNvPr id="347" name="Group 346">
                <a:extLst>
                  <a:ext uri="{FF2B5EF4-FFF2-40B4-BE49-F238E27FC236}">
                    <a16:creationId xmlns:a16="http://schemas.microsoft.com/office/drawing/2014/main" id="{31A54CB2-5CCD-4241-1B11-A309612FE5B8}"/>
                  </a:ext>
                </a:extLst>
              </p:cNvPr>
              <p:cNvGrpSpPr/>
              <p:nvPr/>
            </p:nvGrpSpPr>
            <p:grpSpPr>
              <a:xfrm>
                <a:off x="3654126" y="1610874"/>
                <a:ext cx="1984370" cy="2309924"/>
                <a:chOff x="1936681" y="2343396"/>
                <a:chExt cx="961065" cy="1668065"/>
              </a:xfrm>
            </p:grpSpPr>
            <p:sp>
              <p:nvSpPr>
                <p:cNvPr id="383" name="Rectangle 382">
                  <a:extLst>
                    <a:ext uri="{FF2B5EF4-FFF2-40B4-BE49-F238E27FC236}">
                      <a16:creationId xmlns:a16="http://schemas.microsoft.com/office/drawing/2014/main" id="{061CAEED-0F60-6FC2-88F4-C5F97CDBB3F0}"/>
                    </a:ext>
                  </a:extLst>
                </p:cNvPr>
                <p:cNvSpPr/>
                <p:nvPr/>
              </p:nvSpPr>
              <p:spPr>
                <a:xfrm>
                  <a:off x="1957036" y="2375859"/>
                  <a:ext cx="940710" cy="1635602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4" name="Rectangle 383">
                  <a:extLst>
                    <a:ext uri="{FF2B5EF4-FFF2-40B4-BE49-F238E27FC236}">
                      <a16:creationId xmlns:a16="http://schemas.microsoft.com/office/drawing/2014/main" id="{D439C2E2-343A-3DEF-C2B9-DFB063370BD6}"/>
                    </a:ext>
                  </a:extLst>
                </p:cNvPr>
                <p:cNvSpPr/>
                <p:nvPr/>
              </p:nvSpPr>
              <p:spPr>
                <a:xfrm>
                  <a:off x="1936681" y="2343396"/>
                  <a:ext cx="940710" cy="1635603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48" name="Group 347">
                <a:extLst>
                  <a:ext uri="{FF2B5EF4-FFF2-40B4-BE49-F238E27FC236}">
                    <a16:creationId xmlns:a16="http://schemas.microsoft.com/office/drawing/2014/main" id="{A5D40C62-A019-8567-30D6-616F8387B4C4}"/>
                  </a:ext>
                </a:extLst>
              </p:cNvPr>
              <p:cNvGrpSpPr/>
              <p:nvPr/>
            </p:nvGrpSpPr>
            <p:grpSpPr>
              <a:xfrm>
                <a:off x="3792772" y="1862213"/>
                <a:ext cx="1078896" cy="203581"/>
                <a:chOff x="1106190" y="1862213"/>
                <a:chExt cx="1078896" cy="203581"/>
              </a:xfrm>
            </p:grpSpPr>
            <p:sp>
              <p:nvSpPr>
                <p:cNvPr id="381" name="TextBox 380">
                  <a:extLst>
                    <a:ext uri="{FF2B5EF4-FFF2-40B4-BE49-F238E27FC236}">
                      <a16:creationId xmlns:a16="http://schemas.microsoft.com/office/drawing/2014/main" id="{A70AC63F-31D3-73D3-6229-CE3885D3AA00}"/>
                    </a:ext>
                  </a:extLst>
                </p:cNvPr>
                <p:cNvSpPr txBox="1"/>
                <p:nvPr/>
              </p:nvSpPr>
              <p:spPr>
                <a:xfrm>
                  <a:off x="1106190" y="1862213"/>
                  <a:ext cx="800473" cy="2035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9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7C7C7C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Control vehicle</a:t>
                  </a:r>
                </a:p>
              </p:txBody>
            </p:sp>
            <p:cxnSp>
              <p:nvCxnSpPr>
                <p:cNvPr id="382" name="Straight Arrow Connector 381">
                  <a:extLst>
                    <a:ext uri="{FF2B5EF4-FFF2-40B4-BE49-F238E27FC236}">
                      <a16:creationId xmlns:a16="http://schemas.microsoft.com/office/drawing/2014/main" id="{296DCBF0-66F7-B547-5B77-7202DBD150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72223" y="1962241"/>
                  <a:ext cx="312863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7C7C7C"/>
                  </a:solidFill>
                  <a:prstDash val="solid"/>
                  <a:miter lim="800000"/>
                  <a:headEnd type="none" w="med" len="med"/>
                  <a:tailEnd type="triangle" w="sm" len="med"/>
                </a:ln>
                <a:effectLst/>
              </p:spPr>
            </p:cxnSp>
          </p:grpSp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id="{5BA5F7C7-5063-03AB-EEA7-E5EA8174D5E2}"/>
                  </a:ext>
                </a:extLst>
              </p:cNvPr>
              <p:cNvGrpSpPr/>
              <p:nvPr/>
            </p:nvGrpSpPr>
            <p:grpSpPr>
              <a:xfrm>
                <a:off x="3700051" y="2128917"/>
                <a:ext cx="1171617" cy="325731"/>
                <a:chOff x="1013469" y="1800965"/>
                <a:chExt cx="1171617" cy="325731"/>
              </a:xfrm>
            </p:grpSpPr>
            <p:sp>
              <p:nvSpPr>
                <p:cNvPr id="379" name="TextBox 378">
                  <a:extLst>
                    <a:ext uri="{FF2B5EF4-FFF2-40B4-BE49-F238E27FC236}">
                      <a16:creationId xmlns:a16="http://schemas.microsoft.com/office/drawing/2014/main" id="{65A80BC4-10A4-2CF2-9500-D1D2B73F5210}"/>
                    </a:ext>
                  </a:extLst>
                </p:cNvPr>
                <p:cNvSpPr txBox="1"/>
                <p:nvPr/>
              </p:nvSpPr>
              <p:spPr>
                <a:xfrm>
                  <a:off x="1013469" y="1800965"/>
                  <a:ext cx="893194" cy="3257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9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7C7C7C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Maintain attention</a:t>
                  </a:r>
                </a:p>
              </p:txBody>
            </p:sp>
            <p:cxnSp>
              <p:nvCxnSpPr>
                <p:cNvPr id="380" name="Straight Arrow Connector 379">
                  <a:extLst>
                    <a:ext uri="{FF2B5EF4-FFF2-40B4-BE49-F238E27FC236}">
                      <a16:creationId xmlns:a16="http://schemas.microsoft.com/office/drawing/2014/main" id="{E8295038-9D8F-DF40-4CC3-721653F726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72223" y="1962241"/>
                  <a:ext cx="312863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7C7C7C"/>
                  </a:solidFill>
                  <a:prstDash val="solid"/>
                  <a:miter lim="800000"/>
                  <a:headEnd type="none" w="med" len="med"/>
                  <a:tailEnd type="triangle" w="sm" len="med"/>
                </a:ln>
                <a:effectLst/>
              </p:spPr>
            </p:cxnSp>
          </p:grpSp>
          <p:grpSp>
            <p:nvGrpSpPr>
              <p:cNvPr id="350" name="Group 349">
                <a:extLst>
                  <a:ext uri="{FF2B5EF4-FFF2-40B4-BE49-F238E27FC236}">
                    <a16:creationId xmlns:a16="http://schemas.microsoft.com/office/drawing/2014/main" id="{DA3FB1E8-858E-9847-0DC6-16FAB259F276}"/>
                  </a:ext>
                </a:extLst>
              </p:cNvPr>
              <p:cNvGrpSpPr/>
              <p:nvPr/>
            </p:nvGrpSpPr>
            <p:grpSpPr>
              <a:xfrm>
                <a:off x="3764526" y="2455280"/>
                <a:ext cx="1107142" cy="325731"/>
                <a:chOff x="1077944" y="1799376"/>
                <a:chExt cx="1107142" cy="325731"/>
              </a:xfrm>
            </p:grpSpPr>
            <p:sp>
              <p:nvSpPr>
                <p:cNvPr id="377" name="TextBox 376">
                  <a:extLst>
                    <a:ext uri="{FF2B5EF4-FFF2-40B4-BE49-F238E27FC236}">
                      <a16:creationId xmlns:a16="http://schemas.microsoft.com/office/drawing/2014/main" id="{3FD096DD-9C65-E5E8-2656-58D63CAB3F79}"/>
                    </a:ext>
                  </a:extLst>
                </p:cNvPr>
                <p:cNvSpPr txBox="1"/>
                <p:nvPr/>
              </p:nvSpPr>
              <p:spPr>
                <a:xfrm>
                  <a:off x="1077944" y="1799376"/>
                  <a:ext cx="828719" cy="32573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9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7C7C7C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Respond to road conditions</a:t>
                  </a:r>
                </a:p>
              </p:txBody>
            </p:sp>
            <p:cxnSp>
              <p:nvCxnSpPr>
                <p:cNvPr id="378" name="Straight Arrow Connector 377">
                  <a:extLst>
                    <a:ext uri="{FF2B5EF4-FFF2-40B4-BE49-F238E27FC236}">
                      <a16:creationId xmlns:a16="http://schemas.microsoft.com/office/drawing/2014/main" id="{C2F078F0-F819-CEB8-A087-9BEB672745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72223" y="1962241"/>
                  <a:ext cx="312863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7C7C7C"/>
                  </a:solidFill>
                  <a:prstDash val="solid"/>
                  <a:miter lim="800000"/>
                  <a:headEnd type="none" w="med" len="med"/>
                  <a:tailEnd type="triangle" w="sm" len="med"/>
                </a:ln>
                <a:effectLst/>
              </p:spPr>
            </p:cxnSp>
          </p:grpSp>
          <p:grpSp>
            <p:nvGrpSpPr>
              <p:cNvPr id="351" name="Group 350">
                <a:extLst>
                  <a:ext uri="{FF2B5EF4-FFF2-40B4-BE49-F238E27FC236}">
                    <a16:creationId xmlns:a16="http://schemas.microsoft.com/office/drawing/2014/main" id="{F75C840A-08DF-C172-F62F-AEE587A9C1E9}"/>
                  </a:ext>
                </a:extLst>
              </p:cNvPr>
              <p:cNvGrpSpPr/>
              <p:nvPr/>
            </p:nvGrpSpPr>
            <p:grpSpPr>
              <a:xfrm>
                <a:off x="3842187" y="2795269"/>
                <a:ext cx="1029481" cy="325731"/>
                <a:chOff x="1155605" y="1811413"/>
                <a:chExt cx="1029481" cy="325731"/>
              </a:xfrm>
            </p:grpSpPr>
            <p:sp>
              <p:nvSpPr>
                <p:cNvPr id="375" name="TextBox 374">
                  <a:extLst>
                    <a:ext uri="{FF2B5EF4-FFF2-40B4-BE49-F238E27FC236}">
                      <a16:creationId xmlns:a16="http://schemas.microsoft.com/office/drawing/2014/main" id="{CC67DA24-11E8-544A-F2E2-082B330A8D3F}"/>
                    </a:ext>
                  </a:extLst>
                </p:cNvPr>
                <p:cNvSpPr txBox="1"/>
                <p:nvPr/>
              </p:nvSpPr>
              <p:spPr>
                <a:xfrm>
                  <a:off x="1155605" y="1811413"/>
                  <a:ext cx="751058" cy="3257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9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7C7C7C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Follow traffic rules</a:t>
                  </a:r>
                </a:p>
              </p:txBody>
            </p:sp>
            <p:cxnSp>
              <p:nvCxnSpPr>
                <p:cNvPr id="376" name="Straight Arrow Connector 375">
                  <a:extLst>
                    <a:ext uri="{FF2B5EF4-FFF2-40B4-BE49-F238E27FC236}">
                      <a16:creationId xmlns:a16="http://schemas.microsoft.com/office/drawing/2014/main" id="{18856F9B-0035-94DC-404E-87286052D4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72223" y="1962241"/>
                  <a:ext cx="312863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7C7C7C"/>
                  </a:solidFill>
                  <a:prstDash val="solid"/>
                  <a:miter lim="800000"/>
                  <a:headEnd type="none" w="med" len="med"/>
                  <a:tailEnd type="triangle" w="sm" len="med"/>
                </a:ln>
                <a:effectLst/>
              </p:spPr>
            </p:cxnSp>
          </p:grpSp>
          <p:grpSp>
            <p:nvGrpSpPr>
              <p:cNvPr id="352" name="Group 351">
                <a:extLst>
                  <a:ext uri="{FF2B5EF4-FFF2-40B4-BE49-F238E27FC236}">
                    <a16:creationId xmlns:a16="http://schemas.microsoft.com/office/drawing/2014/main" id="{9EF1DA4A-0BDF-696C-928C-103BADDC5427}"/>
                  </a:ext>
                </a:extLst>
              </p:cNvPr>
              <p:cNvGrpSpPr/>
              <p:nvPr/>
            </p:nvGrpSpPr>
            <p:grpSpPr>
              <a:xfrm>
                <a:off x="3889864" y="3120046"/>
                <a:ext cx="981804" cy="325731"/>
                <a:chOff x="1203282" y="1808238"/>
                <a:chExt cx="981804" cy="325731"/>
              </a:xfrm>
            </p:grpSpPr>
            <p:sp>
              <p:nvSpPr>
                <p:cNvPr id="373" name="TextBox 372">
                  <a:extLst>
                    <a:ext uri="{FF2B5EF4-FFF2-40B4-BE49-F238E27FC236}">
                      <a16:creationId xmlns:a16="http://schemas.microsoft.com/office/drawing/2014/main" id="{00C5BFC6-3AC9-0A3B-5467-8A49A75A8C06}"/>
                    </a:ext>
                  </a:extLst>
                </p:cNvPr>
                <p:cNvSpPr txBox="1"/>
                <p:nvPr/>
              </p:nvSpPr>
              <p:spPr>
                <a:xfrm>
                  <a:off x="1203282" y="1808238"/>
                  <a:ext cx="703381" cy="3257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9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7C7C7C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Keep vehicle roadworthy</a:t>
                  </a:r>
                </a:p>
              </p:txBody>
            </p:sp>
            <p:cxnSp>
              <p:nvCxnSpPr>
                <p:cNvPr id="374" name="Straight Arrow Connector 373">
                  <a:extLst>
                    <a:ext uri="{FF2B5EF4-FFF2-40B4-BE49-F238E27FC236}">
                      <a16:creationId xmlns:a16="http://schemas.microsoft.com/office/drawing/2014/main" id="{639A2387-C35F-7467-C8D3-8E40ECF271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72223" y="1962241"/>
                  <a:ext cx="312863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7C7C7C"/>
                  </a:solidFill>
                  <a:prstDash val="solid"/>
                  <a:miter lim="800000"/>
                  <a:headEnd type="none" w="med" len="med"/>
                  <a:tailEnd type="triangle" w="sm" len="med"/>
                </a:ln>
                <a:effectLst/>
              </p:spPr>
            </p:cxnSp>
          </p:grpSp>
          <p:sp>
            <p:nvSpPr>
              <p:cNvPr id="372" name="TextBox 371">
                <a:extLst>
                  <a:ext uri="{FF2B5EF4-FFF2-40B4-BE49-F238E27FC236}">
                    <a16:creationId xmlns:a16="http://schemas.microsoft.com/office/drawing/2014/main" id="{6928E885-25F6-423B-30C8-7DF3E243C8C5}"/>
                  </a:ext>
                </a:extLst>
              </p:cNvPr>
              <p:cNvSpPr txBox="1"/>
              <p:nvPr/>
            </p:nvSpPr>
            <p:spPr>
              <a:xfrm>
                <a:off x="5088382" y="1853234"/>
                <a:ext cx="386239" cy="203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0E115F"/>
                    </a:solidFill>
                    <a:effectLst/>
                    <a:uLnTx/>
                    <a:uFillTx/>
                    <a:latin typeface="Calibri" panose="020F0502020204030204"/>
                  </a:rPr>
                  <a:t>ASDE</a:t>
                </a:r>
              </a:p>
            </p:txBody>
          </p:sp>
          <p:sp>
            <p:nvSpPr>
              <p:cNvPr id="370" name="TextBox 369">
                <a:extLst>
                  <a:ext uri="{FF2B5EF4-FFF2-40B4-BE49-F238E27FC236}">
                    <a16:creationId xmlns:a16="http://schemas.microsoft.com/office/drawing/2014/main" id="{7DA69E2B-2CAC-4E2C-5B56-618260B750C4}"/>
                  </a:ext>
                </a:extLst>
              </p:cNvPr>
              <p:cNvSpPr txBox="1"/>
              <p:nvPr/>
            </p:nvSpPr>
            <p:spPr>
              <a:xfrm>
                <a:off x="5088382" y="2185419"/>
                <a:ext cx="386239" cy="203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0E115F"/>
                    </a:solidFill>
                    <a:effectLst/>
                    <a:uLnTx/>
                    <a:uFillTx/>
                    <a:latin typeface="Calibri" panose="020F0502020204030204"/>
                  </a:rPr>
                  <a:t>ASDE</a:t>
                </a:r>
              </a:p>
            </p:txBody>
          </p:sp>
          <p:sp>
            <p:nvSpPr>
              <p:cNvPr id="368" name="TextBox 367">
                <a:extLst>
                  <a:ext uri="{FF2B5EF4-FFF2-40B4-BE49-F238E27FC236}">
                    <a16:creationId xmlns:a16="http://schemas.microsoft.com/office/drawing/2014/main" id="{BC96E667-641F-61A5-F9D4-1D548E3A6EB1}"/>
                  </a:ext>
                </a:extLst>
              </p:cNvPr>
              <p:cNvSpPr txBox="1"/>
              <p:nvPr/>
            </p:nvSpPr>
            <p:spPr>
              <a:xfrm>
                <a:off x="5090491" y="2511931"/>
                <a:ext cx="386239" cy="203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0E115F"/>
                    </a:solidFill>
                    <a:effectLst/>
                    <a:uLnTx/>
                    <a:uFillTx/>
                    <a:latin typeface="Calibri" panose="020F0502020204030204"/>
                  </a:rPr>
                  <a:t>ASDE</a:t>
                </a:r>
              </a:p>
            </p:txBody>
          </p:sp>
          <p:sp>
            <p:nvSpPr>
              <p:cNvPr id="366" name="TextBox 365">
                <a:extLst>
                  <a:ext uri="{FF2B5EF4-FFF2-40B4-BE49-F238E27FC236}">
                    <a16:creationId xmlns:a16="http://schemas.microsoft.com/office/drawing/2014/main" id="{584BDDEF-D986-471E-E56A-56DE15D3864A}"/>
                  </a:ext>
                </a:extLst>
              </p:cNvPr>
              <p:cNvSpPr txBox="1"/>
              <p:nvPr/>
            </p:nvSpPr>
            <p:spPr>
              <a:xfrm>
                <a:off x="5094079" y="2838636"/>
                <a:ext cx="386239" cy="203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0E115F"/>
                    </a:solidFill>
                    <a:effectLst/>
                    <a:uLnTx/>
                    <a:uFillTx/>
                    <a:latin typeface="Calibri" panose="020F0502020204030204"/>
                  </a:rPr>
                  <a:t>ASDE</a:t>
                </a:r>
              </a:p>
            </p:txBody>
          </p:sp>
          <p:sp>
            <p:nvSpPr>
              <p:cNvPr id="357" name="Rectangle 1">
                <a:extLst>
                  <a:ext uri="{FF2B5EF4-FFF2-40B4-BE49-F238E27FC236}">
                    <a16:creationId xmlns:a16="http://schemas.microsoft.com/office/drawing/2014/main" id="{EDC4C66F-BC92-2815-2E6A-521B2187DDC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988537" y="3146674"/>
                <a:ext cx="112826" cy="260852"/>
              </a:xfrm>
              <a:custGeom>
                <a:avLst/>
                <a:gdLst/>
                <a:ahLst/>
                <a:cxnLst/>
                <a:rect l="l" t="t" r="r" b="b"/>
                <a:pathLst>
                  <a:path w="934262" h="2160000">
                    <a:moveTo>
                      <a:pt x="148311" y="384129"/>
                    </a:moveTo>
                    <a:lnTo>
                      <a:pt x="785951" y="384129"/>
                    </a:lnTo>
                    <a:cubicBezTo>
                      <a:pt x="857622" y="384129"/>
                      <a:pt x="917420" y="434967"/>
                      <a:pt x="931249" y="502550"/>
                    </a:cubicBezTo>
                    <a:lnTo>
                      <a:pt x="931399" y="504035"/>
                    </a:lnTo>
                    <a:lnTo>
                      <a:pt x="931887" y="505606"/>
                    </a:lnTo>
                    <a:cubicBezTo>
                      <a:pt x="933022" y="511156"/>
                      <a:pt x="933619" y="516902"/>
                      <a:pt x="933619" y="522788"/>
                    </a:cubicBezTo>
                    <a:lnTo>
                      <a:pt x="933619" y="526055"/>
                    </a:lnTo>
                    <a:lnTo>
                      <a:pt x="934262" y="532440"/>
                    </a:lnTo>
                    <a:lnTo>
                      <a:pt x="933619" y="538824"/>
                    </a:lnTo>
                    <a:lnTo>
                      <a:pt x="933619" y="1177158"/>
                    </a:lnTo>
                    <a:cubicBezTo>
                      <a:pt x="933619" y="1218358"/>
                      <a:pt x="904395" y="1252731"/>
                      <a:pt x="865546" y="1260681"/>
                    </a:cubicBezTo>
                    <a:lnTo>
                      <a:pt x="848364" y="1262413"/>
                    </a:lnTo>
                    <a:lnTo>
                      <a:pt x="831183" y="1260681"/>
                    </a:lnTo>
                    <a:cubicBezTo>
                      <a:pt x="792333" y="1252731"/>
                      <a:pt x="763110" y="1218358"/>
                      <a:pt x="763110" y="1177158"/>
                    </a:cubicBezTo>
                    <a:lnTo>
                      <a:pt x="763110" y="634776"/>
                    </a:lnTo>
                    <a:cubicBezTo>
                      <a:pt x="763110" y="622694"/>
                      <a:pt x="753315" y="612899"/>
                      <a:pt x="741233" y="612899"/>
                    </a:cubicBezTo>
                    <a:cubicBezTo>
                      <a:pt x="729151" y="612899"/>
                      <a:pt x="719356" y="622694"/>
                      <a:pt x="719356" y="634776"/>
                    </a:cubicBezTo>
                    <a:lnTo>
                      <a:pt x="719356" y="1415902"/>
                    </a:lnTo>
                    <a:lnTo>
                      <a:pt x="720000" y="1419089"/>
                    </a:lnTo>
                    <a:lnTo>
                      <a:pt x="720000" y="2047721"/>
                    </a:lnTo>
                    <a:cubicBezTo>
                      <a:pt x="720000" y="2101980"/>
                      <a:pt x="681513" y="2147249"/>
                      <a:pt x="630349" y="2157719"/>
                    </a:cubicBezTo>
                    <a:lnTo>
                      <a:pt x="607721" y="2160000"/>
                    </a:lnTo>
                    <a:lnTo>
                      <a:pt x="585093" y="2157719"/>
                    </a:lnTo>
                    <a:cubicBezTo>
                      <a:pt x="533930" y="2147249"/>
                      <a:pt x="495443" y="2101980"/>
                      <a:pt x="495443" y="2047721"/>
                    </a:cubicBezTo>
                    <a:cubicBezTo>
                      <a:pt x="495443" y="1774584"/>
                      <a:pt x="495442" y="1501448"/>
                      <a:pt x="495442" y="1228311"/>
                    </a:cubicBezTo>
                    <a:lnTo>
                      <a:pt x="437534" y="1228311"/>
                    </a:lnTo>
                    <a:lnTo>
                      <a:pt x="437534" y="2047399"/>
                    </a:lnTo>
                    <a:cubicBezTo>
                      <a:pt x="437534" y="2101814"/>
                      <a:pt x="398936" y="2147213"/>
                      <a:pt x="347626" y="2157712"/>
                    </a:cubicBezTo>
                    <a:lnTo>
                      <a:pt x="324933" y="2160000"/>
                    </a:lnTo>
                    <a:lnTo>
                      <a:pt x="302240" y="2157712"/>
                    </a:lnTo>
                    <a:cubicBezTo>
                      <a:pt x="250930" y="2147213"/>
                      <a:pt x="212333" y="2101814"/>
                      <a:pt x="212333" y="2047399"/>
                    </a:cubicBezTo>
                    <a:cubicBezTo>
                      <a:pt x="212333" y="1840161"/>
                      <a:pt x="212332" y="1632924"/>
                      <a:pt x="212332" y="1425686"/>
                    </a:cubicBezTo>
                    <a:lnTo>
                      <a:pt x="214906" y="634776"/>
                    </a:lnTo>
                    <a:cubicBezTo>
                      <a:pt x="214906" y="622694"/>
                      <a:pt x="205112" y="612899"/>
                      <a:pt x="193030" y="612899"/>
                    </a:cubicBezTo>
                    <a:cubicBezTo>
                      <a:pt x="180948" y="612899"/>
                      <a:pt x="171153" y="622694"/>
                      <a:pt x="171153" y="634776"/>
                    </a:cubicBezTo>
                    <a:lnTo>
                      <a:pt x="171153" y="680751"/>
                    </a:lnTo>
                    <a:lnTo>
                      <a:pt x="170510" y="680751"/>
                    </a:lnTo>
                    <a:lnTo>
                      <a:pt x="170510" y="1177158"/>
                    </a:lnTo>
                    <a:cubicBezTo>
                      <a:pt x="170510" y="1218358"/>
                      <a:pt x="141286" y="1252731"/>
                      <a:pt x="102437" y="1260681"/>
                    </a:cubicBezTo>
                    <a:lnTo>
                      <a:pt x="85255" y="1262413"/>
                    </a:lnTo>
                    <a:lnTo>
                      <a:pt x="68073" y="1260681"/>
                    </a:lnTo>
                    <a:cubicBezTo>
                      <a:pt x="29224" y="1252731"/>
                      <a:pt x="1" y="1218358"/>
                      <a:pt x="1" y="1177158"/>
                    </a:cubicBezTo>
                    <a:cubicBezTo>
                      <a:pt x="1" y="962252"/>
                      <a:pt x="0" y="747346"/>
                      <a:pt x="0" y="532440"/>
                    </a:cubicBezTo>
                    <a:lnTo>
                      <a:pt x="0" y="522788"/>
                    </a:lnTo>
                    <a:cubicBezTo>
                      <a:pt x="0" y="511017"/>
                      <a:pt x="2386" y="499803"/>
                      <a:pt x="6700" y="489603"/>
                    </a:cubicBezTo>
                    <a:lnTo>
                      <a:pt x="7316" y="488689"/>
                    </a:lnTo>
                    <a:lnTo>
                      <a:pt x="11655" y="474711"/>
                    </a:lnTo>
                    <a:cubicBezTo>
                      <a:pt x="34170" y="421480"/>
                      <a:pt x="86879" y="384129"/>
                      <a:pt x="148311" y="384129"/>
                    </a:cubicBezTo>
                    <a:close/>
                    <a:moveTo>
                      <a:pt x="467131" y="0"/>
                    </a:moveTo>
                    <a:cubicBezTo>
                      <a:pt x="560946" y="0"/>
                      <a:pt x="636997" y="75908"/>
                      <a:pt x="636997" y="169545"/>
                    </a:cubicBezTo>
                    <a:cubicBezTo>
                      <a:pt x="636997" y="263182"/>
                      <a:pt x="560946" y="339089"/>
                      <a:pt x="467131" y="339089"/>
                    </a:cubicBezTo>
                    <a:cubicBezTo>
                      <a:pt x="373316" y="339089"/>
                      <a:pt x="297265" y="263182"/>
                      <a:pt x="297265" y="169545"/>
                    </a:cubicBezTo>
                    <a:cubicBezTo>
                      <a:pt x="297265" y="75908"/>
                      <a:pt x="373316" y="0"/>
                      <a:pt x="467131" y="0"/>
                    </a:cubicBezTo>
                    <a:close/>
                  </a:path>
                </a:pathLst>
              </a:custGeom>
              <a:solidFill>
                <a:srgbClr val="ED7D3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8" name="TextBox 357">
                <a:extLst>
                  <a:ext uri="{FF2B5EF4-FFF2-40B4-BE49-F238E27FC236}">
                    <a16:creationId xmlns:a16="http://schemas.microsoft.com/office/drawing/2014/main" id="{1D517C82-43D8-F624-569F-5A675CA06C0A}"/>
                  </a:ext>
                </a:extLst>
              </p:cNvPr>
              <p:cNvSpPr txBox="1"/>
              <p:nvPr/>
            </p:nvSpPr>
            <p:spPr>
              <a:xfrm>
                <a:off x="5096159" y="3123221"/>
                <a:ext cx="694871" cy="325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</a:rPr>
                  <a:t>User-In-Charge</a:t>
                </a:r>
              </a:p>
            </p:txBody>
          </p:sp>
          <p:grpSp>
            <p:nvGrpSpPr>
              <p:cNvPr id="359" name="Group 358">
                <a:extLst>
                  <a:ext uri="{FF2B5EF4-FFF2-40B4-BE49-F238E27FC236}">
                    <a16:creationId xmlns:a16="http://schemas.microsoft.com/office/drawing/2014/main" id="{591A9BD0-A03B-EF74-2EC9-8EE0AED330A1}"/>
                  </a:ext>
                </a:extLst>
              </p:cNvPr>
              <p:cNvGrpSpPr/>
              <p:nvPr/>
            </p:nvGrpSpPr>
            <p:grpSpPr>
              <a:xfrm>
                <a:off x="3592603" y="3467301"/>
                <a:ext cx="1279065" cy="325731"/>
                <a:chOff x="906021" y="1808238"/>
                <a:chExt cx="1279065" cy="325731"/>
              </a:xfrm>
            </p:grpSpPr>
            <p:sp>
              <p:nvSpPr>
                <p:cNvPr id="363" name="TextBox 362">
                  <a:extLst>
                    <a:ext uri="{FF2B5EF4-FFF2-40B4-BE49-F238E27FC236}">
                      <a16:creationId xmlns:a16="http://schemas.microsoft.com/office/drawing/2014/main" id="{C5B20636-E5D3-A992-A76F-DC4A169A50EF}"/>
                    </a:ext>
                  </a:extLst>
                </p:cNvPr>
                <p:cNvSpPr txBox="1"/>
                <p:nvPr/>
              </p:nvSpPr>
              <p:spPr>
                <a:xfrm>
                  <a:off x="906021" y="1808238"/>
                  <a:ext cx="1000642" cy="3257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9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7C7C7C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Respond to transition demand</a:t>
                  </a:r>
                </a:p>
              </p:txBody>
            </p:sp>
            <p:cxnSp>
              <p:nvCxnSpPr>
                <p:cNvPr id="364" name="Straight Arrow Connector 363">
                  <a:extLst>
                    <a:ext uri="{FF2B5EF4-FFF2-40B4-BE49-F238E27FC236}">
                      <a16:creationId xmlns:a16="http://schemas.microsoft.com/office/drawing/2014/main" id="{7B3FBCAE-D578-F1F3-7F8B-8B6BCBE2E0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72223" y="1962241"/>
                  <a:ext cx="312863" cy="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7C7C7C"/>
                  </a:solidFill>
                  <a:prstDash val="solid"/>
                  <a:miter lim="800000"/>
                  <a:headEnd type="none" w="med" len="med"/>
                  <a:tailEnd type="triangle" w="sm" len="med"/>
                </a:ln>
                <a:effectLst/>
              </p:spPr>
            </p:cxnSp>
          </p:grpSp>
          <p:sp>
            <p:nvSpPr>
              <p:cNvPr id="360" name="Rectangle 1">
                <a:extLst>
                  <a:ext uri="{FF2B5EF4-FFF2-40B4-BE49-F238E27FC236}">
                    <a16:creationId xmlns:a16="http://schemas.microsoft.com/office/drawing/2014/main" id="{EAD4942B-909F-6C5B-9E4B-D8A53B24B83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988537" y="3493929"/>
                <a:ext cx="112826" cy="260852"/>
              </a:xfrm>
              <a:custGeom>
                <a:avLst/>
                <a:gdLst/>
                <a:ahLst/>
                <a:cxnLst/>
                <a:rect l="l" t="t" r="r" b="b"/>
                <a:pathLst>
                  <a:path w="934262" h="2160000">
                    <a:moveTo>
                      <a:pt x="148311" y="384129"/>
                    </a:moveTo>
                    <a:lnTo>
                      <a:pt x="785951" y="384129"/>
                    </a:lnTo>
                    <a:cubicBezTo>
                      <a:pt x="857622" y="384129"/>
                      <a:pt x="917420" y="434967"/>
                      <a:pt x="931249" y="502550"/>
                    </a:cubicBezTo>
                    <a:lnTo>
                      <a:pt x="931399" y="504035"/>
                    </a:lnTo>
                    <a:lnTo>
                      <a:pt x="931887" y="505606"/>
                    </a:lnTo>
                    <a:cubicBezTo>
                      <a:pt x="933022" y="511156"/>
                      <a:pt x="933619" y="516902"/>
                      <a:pt x="933619" y="522788"/>
                    </a:cubicBezTo>
                    <a:lnTo>
                      <a:pt x="933619" y="526055"/>
                    </a:lnTo>
                    <a:lnTo>
                      <a:pt x="934262" y="532440"/>
                    </a:lnTo>
                    <a:lnTo>
                      <a:pt x="933619" y="538824"/>
                    </a:lnTo>
                    <a:lnTo>
                      <a:pt x="933619" y="1177158"/>
                    </a:lnTo>
                    <a:cubicBezTo>
                      <a:pt x="933619" y="1218358"/>
                      <a:pt x="904395" y="1252731"/>
                      <a:pt x="865546" y="1260681"/>
                    </a:cubicBezTo>
                    <a:lnTo>
                      <a:pt x="848364" y="1262413"/>
                    </a:lnTo>
                    <a:lnTo>
                      <a:pt x="831183" y="1260681"/>
                    </a:lnTo>
                    <a:cubicBezTo>
                      <a:pt x="792333" y="1252731"/>
                      <a:pt x="763110" y="1218358"/>
                      <a:pt x="763110" y="1177158"/>
                    </a:cubicBezTo>
                    <a:lnTo>
                      <a:pt x="763110" y="634776"/>
                    </a:lnTo>
                    <a:cubicBezTo>
                      <a:pt x="763110" y="622694"/>
                      <a:pt x="753315" y="612899"/>
                      <a:pt x="741233" y="612899"/>
                    </a:cubicBezTo>
                    <a:cubicBezTo>
                      <a:pt x="729151" y="612899"/>
                      <a:pt x="719356" y="622694"/>
                      <a:pt x="719356" y="634776"/>
                    </a:cubicBezTo>
                    <a:lnTo>
                      <a:pt x="719356" y="1415902"/>
                    </a:lnTo>
                    <a:lnTo>
                      <a:pt x="720000" y="1419089"/>
                    </a:lnTo>
                    <a:lnTo>
                      <a:pt x="720000" y="2047721"/>
                    </a:lnTo>
                    <a:cubicBezTo>
                      <a:pt x="720000" y="2101980"/>
                      <a:pt x="681513" y="2147249"/>
                      <a:pt x="630349" y="2157719"/>
                    </a:cubicBezTo>
                    <a:lnTo>
                      <a:pt x="607721" y="2160000"/>
                    </a:lnTo>
                    <a:lnTo>
                      <a:pt x="585093" y="2157719"/>
                    </a:lnTo>
                    <a:cubicBezTo>
                      <a:pt x="533930" y="2147249"/>
                      <a:pt x="495443" y="2101980"/>
                      <a:pt x="495443" y="2047721"/>
                    </a:cubicBezTo>
                    <a:cubicBezTo>
                      <a:pt x="495443" y="1774584"/>
                      <a:pt x="495442" y="1501448"/>
                      <a:pt x="495442" y="1228311"/>
                    </a:cubicBezTo>
                    <a:lnTo>
                      <a:pt x="437534" y="1228311"/>
                    </a:lnTo>
                    <a:lnTo>
                      <a:pt x="437534" y="2047399"/>
                    </a:lnTo>
                    <a:cubicBezTo>
                      <a:pt x="437534" y="2101814"/>
                      <a:pt x="398936" y="2147213"/>
                      <a:pt x="347626" y="2157712"/>
                    </a:cubicBezTo>
                    <a:lnTo>
                      <a:pt x="324933" y="2160000"/>
                    </a:lnTo>
                    <a:lnTo>
                      <a:pt x="302240" y="2157712"/>
                    </a:lnTo>
                    <a:cubicBezTo>
                      <a:pt x="250930" y="2147213"/>
                      <a:pt x="212333" y="2101814"/>
                      <a:pt x="212333" y="2047399"/>
                    </a:cubicBezTo>
                    <a:cubicBezTo>
                      <a:pt x="212333" y="1840161"/>
                      <a:pt x="212332" y="1632924"/>
                      <a:pt x="212332" y="1425686"/>
                    </a:cubicBezTo>
                    <a:lnTo>
                      <a:pt x="214906" y="634776"/>
                    </a:lnTo>
                    <a:cubicBezTo>
                      <a:pt x="214906" y="622694"/>
                      <a:pt x="205112" y="612899"/>
                      <a:pt x="193030" y="612899"/>
                    </a:cubicBezTo>
                    <a:cubicBezTo>
                      <a:pt x="180948" y="612899"/>
                      <a:pt x="171153" y="622694"/>
                      <a:pt x="171153" y="634776"/>
                    </a:cubicBezTo>
                    <a:lnTo>
                      <a:pt x="171153" y="680751"/>
                    </a:lnTo>
                    <a:lnTo>
                      <a:pt x="170510" y="680751"/>
                    </a:lnTo>
                    <a:lnTo>
                      <a:pt x="170510" y="1177158"/>
                    </a:lnTo>
                    <a:cubicBezTo>
                      <a:pt x="170510" y="1218358"/>
                      <a:pt x="141286" y="1252731"/>
                      <a:pt x="102437" y="1260681"/>
                    </a:cubicBezTo>
                    <a:lnTo>
                      <a:pt x="85255" y="1262413"/>
                    </a:lnTo>
                    <a:lnTo>
                      <a:pt x="68073" y="1260681"/>
                    </a:lnTo>
                    <a:cubicBezTo>
                      <a:pt x="29224" y="1252731"/>
                      <a:pt x="1" y="1218358"/>
                      <a:pt x="1" y="1177158"/>
                    </a:cubicBezTo>
                    <a:cubicBezTo>
                      <a:pt x="1" y="962252"/>
                      <a:pt x="0" y="747346"/>
                      <a:pt x="0" y="532440"/>
                    </a:cubicBezTo>
                    <a:lnTo>
                      <a:pt x="0" y="522788"/>
                    </a:lnTo>
                    <a:cubicBezTo>
                      <a:pt x="0" y="511017"/>
                      <a:pt x="2386" y="499803"/>
                      <a:pt x="6700" y="489603"/>
                    </a:cubicBezTo>
                    <a:lnTo>
                      <a:pt x="7316" y="488689"/>
                    </a:lnTo>
                    <a:lnTo>
                      <a:pt x="11655" y="474711"/>
                    </a:lnTo>
                    <a:cubicBezTo>
                      <a:pt x="34170" y="421480"/>
                      <a:pt x="86879" y="384129"/>
                      <a:pt x="148311" y="384129"/>
                    </a:cubicBezTo>
                    <a:close/>
                    <a:moveTo>
                      <a:pt x="467131" y="0"/>
                    </a:moveTo>
                    <a:cubicBezTo>
                      <a:pt x="560946" y="0"/>
                      <a:pt x="636997" y="75908"/>
                      <a:pt x="636997" y="169545"/>
                    </a:cubicBezTo>
                    <a:cubicBezTo>
                      <a:pt x="636997" y="263182"/>
                      <a:pt x="560946" y="339089"/>
                      <a:pt x="467131" y="339089"/>
                    </a:cubicBezTo>
                    <a:cubicBezTo>
                      <a:pt x="373316" y="339089"/>
                      <a:pt x="297265" y="263182"/>
                      <a:pt x="297265" y="169545"/>
                    </a:cubicBezTo>
                    <a:cubicBezTo>
                      <a:pt x="297265" y="75908"/>
                      <a:pt x="373316" y="0"/>
                      <a:pt x="467131" y="0"/>
                    </a:cubicBezTo>
                    <a:close/>
                  </a:path>
                </a:pathLst>
              </a:custGeom>
              <a:solidFill>
                <a:srgbClr val="ED7D3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1" name="TextBox 360">
                <a:extLst>
                  <a:ext uri="{FF2B5EF4-FFF2-40B4-BE49-F238E27FC236}">
                    <a16:creationId xmlns:a16="http://schemas.microsoft.com/office/drawing/2014/main" id="{ED9A3507-0FA8-1A6D-D25C-975E033B9EE8}"/>
                  </a:ext>
                </a:extLst>
              </p:cNvPr>
              <p:cNvSpPr txBox="1"/>
              <p:nvPr/>
            </p:nvSpPr>
            <p:spPr>
              <a:xfrm>
                <a:off x="5096159" y="3470476"/>
                <a:ext cx="694871" cy="325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</a:rPr>
                  <a:t>User-In-Charge</a:t>
                </a:r>
              </a:p>
            </p:txBody>
          </p:sp>
          <p:sp>
            <p:nvSpPr>
              <p:cNvPr id="362" name="TextBox 361">
                <a:extLst>
                  <a:ext uri="{FF2B5EF4-FFF2-40B4-BE49-F238E27FC236}">
                    <a16:creationId xmlns:a16="http://schemas.microsoft.com/office/drawing/2014/main" id="{259A7479-9F56-568B-80E8-67886DD50722}"/>
                  </a:ext>
                </a:extLst>
              </p:cNvPr>
              <p:cNvSpPr txBox="1"/>
              <p:nvPr/>
            </p:nvSpPr>
            <p:spPr>
              <a:xfrm>
                <a:off x="4149536" y="1596346"/>
                <a:ext cx="971537" cy="230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0" cap="none" spc="0" normalizeH="0" baseline="0" noProof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</a:rPr>
                  <a:t>Responsibilities</a:t>
                </a:r>
              </a:p>
            </p:txBody>
          </p:sp>
        </p:grpSp>
        <p:cxnSp>
          <p:nvCxnSpPr>
            <p:cNvPr id="346" name="Straight Arrow Connector 345">
              <a:extLst>
                <a:ext uri="{FF2B5EF4-FFF2-40B4-BE49-F238E27FC236}">
                  <a16:creationId xmlns:a16="http://schemas.microsoft.com/office/drawing/2014/main" id="{AEE7FB0F-90F9-68BB-5A8B-59AB16AB1C0C}"/>
                </a:ext>
              </a:extLst>
            </p:cNvPr>
            <p:cNvCxnSpPr>
              <a:cxnSpLocks/>
            </p:cNvCxnSpPr>
            <p:nvPr/>
          </p:nvCxnSpPr>
          <p:spPr>
            <a:xfrm>
              <a:off x="2891052" y="2470644"/>
              <a:ext cx="926385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7F7F7F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446" name="Content Placeholder 11">
            <a:extLst>
              <a:ext uri="{FF2B5EF4-FFF2-40B4-BE49-F238E27FC236}">
                <a16:creationId xmlns:a16="http://schemas.microsoft.com/office/drawing/2014/main" id="{3C429003-A984-51A2-979F-80C31B2E036D}"/>
              </a:ext>
            </a:extLst>
          </p:cNvPr>
          <p:cNvSpPr txBox="1">
            <a:spLocks/>
          </p:cNvSpPr>
          <p:nvPr/>
        </p:nvSpPr>
        <p:spPr>
          <a:xfrm>
            <a:off x="267246" y="2769695"/>
            <a:ext cx="2816443" cy="323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ct val="110000"/>
              <a:buFont typeface="Arial" panose="020B0604020202020204" pitchFamily="34" charset="0"/>
              <a:buChar char="•"/>
              <a:defRPr sz="1350" b="1" kern="1200">
                <a:solidFill>
                  <a:srgbClr val="006AB0"/>
                </a:solidFill>
                <a:latin typeface="+mn-lt"/>
                <a:ea typeface="+mn-ea"/>
                <a:cs typeface="+mn-cs"/>
              </a:defRPr>
            </a:lvl1pPr>
            <a:lvl2pPr marL="172800" indent="-1728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SzPct val="11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0297" indent="-2857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6510" indent="-176213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SzPct val="11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45356" indent="-298847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endParaRPr lang="en-US" sz="1800"/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D8290251-E135-DED8-113B-492F8DF3CAB1}"/>
              </a:ext>
            </a:extLst>
          </p:cNvPr>
          <p:cNvSpPr>
            <a:spLocks noChangeAspect="1"/>
          </p:cNvSpPr>
          <p:nvPr/>
        </p:nvSpPr>
        <p:spPr>
          <a:xfrm>
            <a:off x="6345570" y="2046679"/>
            <a:ext cx="148769" cy="245634"/>
          </a:xfrm>
          <a:custGeom>
            <a:avLst/>
            <a:gdLst/>
            <a:ahLst/>
            <a:cxnLst/>
            <a:rect l="l" t="t" r="r" b="b"/>
            <a:pathLst>
              <a:path w="1304267" h="2153492">
                <a:moveTo>
                  <a:pt x="662738" y="1567310"/>
                </a:moveTo>
                <a:lnTo>
                  <a:pt x="871457" y="1567310"/>
                </a:lnTo>
                <a:lnTo>
                  <a:pt x="871457" y="2153492"/>
                </a:lnTo>
                <a:lnTo>
                  <a:pt x="662738" y="2153492"/>
                </a:lnTo>
                <a:close/>
                <a:moveTo>
                  <a:pt x="427687" y="1567310"/>
                </a:moveTo>
                <a:lnTo>
                  <a:pt x="636406" y="1567310"/>
                </a:lnTo>
                <a:lnTo>
                  <a:pt x="636406" y="2153492"/>
                </a:lnTo>
                <a:lnTo>
                  <a:pt x="427687" y="2153492"/>
                </a:lnTo>
                <a:close/>
                <a:moveTo>
                  <a:pt x="920131" y="892835"/>
                </a:moveTo>
                <a:lnTo>
                  <a:pt x="920131" y="1437762"/>
                </a:lnTo>
                <a:lnTo>
                  <a:pt x="1217529" y="1437762"/>
                </a:lnTo>
                <a:lnTo>
                  <a:pt x="1217529" y="892835"/>
                </a:lnTo>
                <a:close/>
                <a:moveTo>
                  <a:pt x="503289" y="892835"/>
                </a:moveTo>
                <a:lnTo>
                  <a:pt x="503289" y="1437762"/>
                </a:lnTo>
                <a:lnTo>
                  <a:pt x="800687" y="1437762"/>
                </a:lnTo>
                <a:lnTo>
                  <a:pt x="800687" y="892835"/>
                </a:lnTo>
                <a:close/>
                <a:moveTo>
                  <a:pt x="86447" y="892835"/>
                </a:moveTo>
                <a:lnTo>
                  <a:pt x="86447" y="1437762"/>
                </a:lnTo>
                <a:lnTo>
                  <a:pt x="383845" y="1437762"/>
                </a:lnTo>
                <a:lnTo>
                  <a:pt x="383845" y="892835"/>
                </a:lnTo>
                <a:close/>
                <a:moveTo>
                  <a:pt x="920131" y="226685"/>
                </a:moveTo>
                <a:lnTo>
                  <a:pt x="920131" y="771612"/>
                </a:lnTo>
                <a:lnTo>
                  <a:pt x="1217529" y="771612"/>
                </a:lnTo>
                <a:lnTo>
                  <a:pt x="1217529" y="226685"/>
                </a:lnTo>
                <a:close/>
                <a:moveTo>
                  <a:pt x="503289" y="226685"/>
                </a:moveTo>
                <a:lnTo>
                  <a:pt x="503289" y="771612"/>
                </a:lnTo>
                <a:lnTo>
                  <a:pt x="800687" y="771612"/>
                </a:lnTo>
                <a:lnTo>
                  <a:pt x="800687" y="226685"/>
                </a:lnTo>
                <a:close/>
                <a:moveTo>
                  <a:pt x="86447" y="226685"/>
                </a:moveTo>
                <a:lnTo>
                  <a:pt x="86447" y="771612"/>
                </a:lnTo>
                <a:lnTo>
                  <a:pt x="383845" y="771612"/>
                </a:lnTo>
                <a:lnTo>
                  <a:pt x="383845" y="226685"/>
                </a:lnTo>
                <a:close/>
                <a:moveTo>
                  <a:pt x="652667" y="0"/>
                </a:moveTo>
                <a:lnTo>
                  <a:pt x="1276433" y="118842"/>
                </a:lnTo>
                <a:lnTo>
                  <a:pt x="1303976" y="118842"/>
                </a:lnTo>
                <a:lnTo>
                  <a:pt x="1303976" y="124090"/>
                </a:lnTo>
                <a:lnTo>
                  <a:pt x="1304267" y="124145"/>
                </a:lnTo>
                <a:lnTo>
                  <a:pt x="1303976" y="124145"/>
                </a:lnTo>
                <a:lnTo>
                  <a:pt x="1303976" y="2153492"/>
                </a:lnTo>
                <a:lnTo>
                  <a:pt x="895540" y="2153492"/>
                </a:lnTo>
                <a:lnTo>
                  <a:pt x="895540" y="1539996"/>
                </a:lnTo>
                <a:lnTo>
                  <a:pt x="638655" y="1539996"/>
                </a:lnTo>
                <a:lnTo>
                  <a:pt x="638655" y="1541589"/>
                </a:lnTo>
                <a:lnTo>
                  <a:pt x="403605" y="1541589"/>
                </a:lnTo>
                <a:lnTo>
                  <a:pt x="403605" y="2153492"/>
                </a:lnTo>
                <a:lnTo>
                  <a:pt x="0" y="2153492"/>
                </a:lnTo>
                <a:lnTo>
                  <a:pt x="0" y="118842"/>
                </a:lnTo>
                <a:lnTo>
                  <a:pt x="28901" y="118842"/>
                </a:lnTo>
                <a:close/>
              </a:path>
            </a:pathLst>
          </a:custGeom>
          <a:solidFill>
            <a:srgbClr val="0E1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1">
            <a:extLst>
              <a:ext uri="{FF2B5EF4-FFF2-40B4-BE49-F238E27FC236}">
                <a16:creationId xmlns:a16="http://schemas.microsoft.com/office/drawing/2014/main" id="{2F0DEDFC-CE15-3251-9F56-976261F4C443}"/>
              </a:ext>
            </a:extLst>
          </p:cNvPr>
          <p:cNvSpPr>
            <a:spLocks noChangeAspect="1"/>
          </p:cNvSpPr>
          <p:nvPr/>
        </p:nvSpPr>
        <p:spPr>
          <a:xfrm>
            <a:off x="6345570" y="2425861"/>
            <a:ext cx="148769" cy="245634"/>
          </a:xfrm>
          <a:custGeom>
            <a:avLst/>
            <a:gdLst/>
            <a:ahLst/>
            <a:cxnLst/>
            <a:rect l="l" t="t" r="r" b="b"/>
            <a:pathLst>
              <a:path w="1304267" h="2153492">
                <a:moveTo>
                  <a:pt x="662738" y="1567310"/>
                </a:moveTo>
                <a:lnTo>
                  <a:pt x="871457" y="1567310"/>
                </a:lnTo>
                <a:lnTo>
                  <a:pt x="871457" y="2153492"/>
                </a:lnTo>
                <a:lnTo>
                  <a:pt x="662738" y="2153492"/>
                </a:lnTo>
                <a:close/>
                <a:moveTo>
                  <a:pt x="427687" y="1567310"/>
                </a:moveTo>
                <a:lnTo>
                  <a:pt x="636406" y="1567310"/>
                </a:lnTo>
                <a:lnTo>
                  <a:pt x="636406" y="2153492"/>
                </a:lnTo>
                <a:lnTo>
                  <a:pt x="427687" y="2153492"/>
                </a:lnTo>
                <a:close/>
                <a:moveTo>
                  <a:pt x="920131" y="892835"/>
                </a:moveTo>
                <a:lnTo>
                  <a:pt x="920131" y="1437762"/>
                </a:lnTo>
                <a:lnTo>
                  <a:pt x="1217529" y="1437762"/>
                </a:lnTo>
                <a:lnTo>
                  <a:pt x="1217529" y="892835"/>
                </a:lnTo>
                <a:close/>
                <a:moveTo>
                  <a:pt x="503289" y="892835"/>
                </a:moveTo>
                <a:lnTo>
                  <a:pt x="503289" y="1437762"/>
                </a:lnTo>
                <a:lnTo>
                  <a:pt x="800687" y="1437762"/>
                </a:lnTo>
                <a:lnTo>
                  <a:pt x="800687" y="892835"/>
                </a:lnTo>
                <a:close/>
                <a:moveTo>
                  <a:pt x="86447" y="892835"/>
                </a:moveTo>
                <a:lnTo>
                  <a:pt x="86447" y="1437762"/>
                </a:lnTo>
                <a:lnTo>
                  <a:pt x="383845" y="1437762"/>
                </a:lnTo>
                <a:lnTo>
                  <a:pt x="383845" y="892835"/>
                </a:lnTo>
                <a:close/>
                <a:moveTo>
                  <a:pt x="920131" y="226685"/>
                </a:moveTo>
                <a:lnTo>
                  <a:pt x="920131" y="771612"/>
                </a:lnTo>
                <a:lnTo>
                  <a:pt x="1217529" y="771612"/>
                </a:lnTo>
                <a:lnTo>
                  <a:pt x="1217529" y="226685"/>
                </a:lnTo>
                <a:close/>
                <a:moveTo>
                  <a:pt x="503289" y="226685"/>
                </a:moveTo>
                <a:lnTo>
                  <a:pt x="503289" y="771612"/>
                </a:lnTo>
                <a:lnTo>
                  <a:pt x="800687" y="771612"/>
                </a:lnTo>
                <a:lnTo>
                  <a:pt x="800687" y="226685"/>
                </a:lnTo>
                <a:close/>
                <a:moveTo>
                  <a:pt x="86447" y="226685"/>
                </a:moveTo>
                <a:lnTo>
                  <a:pt x="86447" y="771612"/>
                </a:lnTo>
                <a:lnTo>
                  <a:pt x="383845" y="771612"/>
                </a:lnTo>
                <a:lnTo>
                  <a:pt x="383845" y="226685"/>
                </a:lnTo>
                <a:close/>
                <a:moveTo>
                  <a:pt x="652667" y="0"/>
                </a:moveTo>
                <a:lnTo>
                  <a:pt x="1276433" y="118842"/>
                </a:lnTo>
                <a:lnTo>
                  <a:pt x="1303976" y="118842"/>
                </a:lnTo>
                <a:lnTo>
                  <a:pt x="1303976" y="124090"/>
                </a:lnTo>
                <a:lnTo>
                  <a:pt x="1304267" y="124145"/>
                </a:lnTo>
                <a:lnTo>
                  <a:pt x="1303976" y="124145"/>
                </a:lnTo>
                <a:lnTo>
                  <a:pt x="1303976" y="2153492"/>
                </a:lnTo>
                <a:lnTo>
                  <a:pt x="895540" y="2153492"/>
                </a:lnTo>
                <a:lnTo>
                  <a:pt x="895540" y="1539996"/>
                </a:lnTo>
                <a:lnTo>
                  <a:pt x="638655" y="1539996"/>
                </a:lnTo>
                <a:lnTo>
                  <a:pt x="638655" y="1541589"/>
                </a:lnTo>
                <a:lnTo>
                  <a:pt x="403605" y="1541589"/>
                </a:lnTo>
                <a:lnTo>
                  <a:pt x="403605" y="2153492"/>
                </a:lnTo>
                <a:lnTo>
                  <a:pt x="0" y="2153492"/>
                </a:lnTo>
                <a:lnTo>
                  <a:pt x="0" y="118842"/>
                </a:lnTo>
                <a:lnTo>
                  <a:pt x="28901" y="118842"/>
                </a:lnTo>
                <a:close/>
              </a:path>
            </a:pathLst>
          </a:custGeom>
          <a:solidFill>
            <a:srgbClr val="0E1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6EE1BE4F-9C77-A169-E337-7228B44CBB16}"/>
              </a:ext>
            </a:extLst>
          </p:cNvPr>
          <p:cNvSpPr>
            <a:spLocks noChangeAspect="1"/>
          </p:cNvSpPr>
          <p:nvPr/>
        </p:nvSpPr>
        <p:spPr>
          <a:xfrm>
            <a:off x="6345570" y="2795034"/>
            <a:ext cx="148769" cy="245634"/>
          </a:xfrm>
          <a:custGeom>
            <a:avLst/>
            <a:gdLst/>
            <a:ahLst/>
            <a:cxnLst/>
            <a:rect l="l" t="t" r="r" b="b"/>
            <a:pathLst>
              <a:path w="1304267" h="2153492">
                <a:moveTo>
                  <a:pt x="662738" y="1567310"/>
                </a:moveTo>
                <a:lnTo>
                  <a:pt x="871457" y="1567310"/>
                </a:lnTo>
                <a:lnTo>
                  <a:pt x="871457" y="2153492"/>
                </a:lnTo>
                <a:lnTo>
                  <a:pt x="662738" y="2153492"/>
                </a:lnTo>
                <a:close/>
                <a:moveTo>
                  <a:pt x="427687" y="1567310"/>
                </a:moveTo>
                <a:lnTo>
                  <a:pt x="636406" y="1567310"/>
                </a:lnTo>
                <a:lnTo>
                  <a:pt x="636406" y="2153492"/>
                </a:lnTo>
                <a:lnTo>
                  <a:pt x="427687" y="2153492"/>
                </a:lnTo>
                <a:close/>
                <a:moveTo>
                  <a:pt x="920131" y="892835"/>
                </a:moveTo>
                <a:lnTo>
                  <a:pt x="920131" y="1437762"/>
                </a:lnTo>
                <a:lnTo>
                  <a:pt x="1217529" y="1437762"/>
                </a:lnTo>
                <a:lnTo>
                  <a:pt x="1217529" y="892835"/>
                </a:lnTo>
                <a:close/>
                <a:moveTo>
                  <a:pt x="503289" y="892835"/>
                </a:moveTo>
                <a:lnTo>
                  <a:pt x="503289" y="1437762"/>
                </a:lnTo>
                <a:lnTo>
                  <a:pt x="800687" y="1437762"/>
                </a:lnTo>
                <a:lnTo>
                  <a:pt x="800687" y="892835"/>
                </a:lnTo>
                <a:close/>
                <a:moveTo>
                  <a:pt x="86447" y="892835"/>
                </a:moveTo>
                <a:lnTo>
                  <a:pt x="86447" y="1437762"/>
                </a:lnTo>
                <a:lnTo>
                  <a:pt x="383845" y="1437762"/>
                </a:lnTo>
                <a:lnTo>
                  <a:pt x="383845" y="892835"/>
                </a:lnTo>
                <a:close/>
                <a:moveTo>
                  <a:pt x="920131" y="226685"/>
                </a:moveTo>
                <a:lnTo>
                  <a:pt x="920131" y="771612"/>
                </a:lnTo>
                <a:lnTo>
                  <a:pt x="1217529" y="771612"/>
                </a:lnTo>
                <a:lnTo>
                  <a:pt x="1217529" y="226685"/>
                </a:lnTo>
                <a:close/>
                <a:moveTo>
                  <a:pt x="503289" y="226685"/>
                </a:moveTo>
                <a:lnTo>
                  <a:pt x="503289" y="771612"/>
                </a:lnTo>
                <a:lnTo>
                  <a:pt x="800687" y="771612"/>
                </a:lnTo>
                <a:lnTo>
                  <a:pt x="800687" y="226685"/>
                </a:lnTo>
                <a:close/>
                <a:moveTo>
                  <a:pt x="86447" y="226685"/>
                </a:moveTo>
                <a:lnTo>
                  <a:pt x="86447" y="771612"/>
                </a:lnTo>
                <a:lnTo>
                  <a:pt x="383845" y="771612"/>
                </a:lnTo>
                <a:lnTo>
                  <a:pt x="383845" y="226685"/>
                </a:lnTo>
                <a:close/>
                <a:moveTo>
                  <a:pt x="652667" y="0"/>
                </a:moveTo>
                <a:lnTo>
                  <a:pt x="1276433" y="118842"/>
                </a:lnTo>
                <a:lnTo>
                  <a:pt x="1303976" y="118842"/>
                </a:lnTo>
                <a:lnTo>
                  <a:pt x="1303976" y="124090"/>
                </a:lnTo>
                <a:lnTo>
                  <a:pt x="1304267" y="124145"/>
                </a:lnTo>
                <a:lnTo>
                  <a:pt x="1303976" y="124145"/>
                </a:lnTo>
                <a:lnTo>
                  <a:pt x="1303976" y="2153492"/>
                </a:lnTo>
                <a:lnTo>
                  <a:pt x="895540" y="2153492"/>
                </a:lnTo>
                <a:lnTo>
                  <a:pt x="895540" y="1539996"/>
                </a:lnTo>
                <a:lnTo>
                  <a:pt x="638655" y="1539996"/>
                </a:lnTo>
                <a:lnTo>
                  <a:pt x="638655" y="1541589"/>
                </a:lnTo>
                <a:lnTo>
                  <a:pt x="403605" y="1541589"/>
                </a:lnTo>
                <a:lnTo>
                  <a:pt x="403605" y="2153492"/>
                </a:lnTo>
                <a:lnTo>
                  <a:pt x="0" y="2153492"/>
                </a:lnTo>
                <a:lnTo>
                  <a:pt x="0" y="118842"/>
                </a:lnTo>
                <a:lnTo>
                  <a:pt x="28901" y="118842"/>
                </a:lnTo>
                <a:close/>
              </a:path>
            </a:pathLst>
          </a:custGeom>
          <a:solidFill>
            <a:srgbClr val="0E1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EDACF7D4-0E37-AD30-9954-F32B96A30920}"/>
              </a:ext>
            </a:extLst>
          </p:cNvPr>
          <p:cNvSpPr>
            <a:spLocks noChangeAspect="1"/>
          </p:cNvSpPr>
          <p:nvPr/>
        </p:nvSpPr>
        <p:spPr>
          <a:xfrm>
            <a:off x="6345569" y="3166097"/>
            <a:ext cx="148769" cy="245634"/>
          </a:xfrm>
          <a:custGeom>
            <a:avLst/>
            <a:gdLst/>
            <a:ahLst/>
            <a:cxnLst/>
            <a:rect l="l" t="t" r="r" b="b"/>
            <a:pathLst>
              <a:path w="1304267" h="2153492">
                <a:moveTo>
                  <a:pt x="662738" y="1567310"/>
                </a:moveTo>
                <a:lnTo>
                  <a:pt x="871457" y="1567310"/>
                </a:lnTo>
                <a:lnTo>
                  <a:pt x="871457" y="2153492"/>
                </a:lnTo>
                <a:lnTo>
                  <a:pt x="662738" y="2153492"/>
                </a:lnTo>
                <a:close/>
                <a:moveTo>
                  <a:pt x="427687" y="1567310"/>
                </a:moveTo>
                <a:lnTo>
                  <a:pt x="636406" y="1567310"/>
                </a:lnTo>
                <a:lnTo>
                  <a:pt x="636406" y="2153492"/>
                </a:lnTo>
                <a:lnTo>
                  <a:pt x="427687" y="2153492"/>
                </a:lnTo>
                <a:close/>
                <a:moveTo>
                  <a:pt x="920131" y="892835"/>
                </a:moveTo>
                <a:lnTo>
                  <a:pt x="920131" y="1437762"/>
                </a:lnTo>
                <a:lnTo>
                  <a:pt x="1217529" y="1437762"/>
                </a:lnTo>
                <a:lnTo>
                  <a:pt x="1217529" y="892835"/>
                </a:lnTo>
                <a:close/>
                <a:moveTo>
                  <a:pt x="503289" y="892835"/>
                </a:moveTo>
                <a:lnTo>
                  <a:pt x="503289" y="1437762"/>
                </a:lnTo>
                <a:lnTo>
                  <a:pt x="800687" y="1437762"/>
                </a:lnTo>
                <a:lnTo>
                  <a:pt x="800687" y="892835"/>
                </a:lnTo>
                <a:close/>
                <a:moveTo>
                  <a:pt x="86447" y="892835"/>
                </a:moveTo>
                <a:lnTo>
                  <a:pt x="86447" y="1437762"/>
                </a:lnTo>
                <a:lnTo>
                  <a:pt x="383845" y="1437762"/>
                </a:lnTo>
                <a:lnTo>
                  <a:pt x="383845" y="892835"/>
                </a:lnTo>
                <a:close/>
                <a:moveTo>
                  <a:pt x="920131" y="226685"/>
                </a:moveTo>
                <a:lnTo>
                  <a:pt x="920131" y="771612"/>
                </a:lnTo>
                <a:lnTo>
                  <a:pt x="1217529" y="771612"/>
                </a:lnTo>
                <a:lnTo>
                  <a:pt x="1217529" y="226685"/>
                </a:lnTo>
                <a:close/>
                <a:moveTo>
                  <a:pt x="503289" y="226685"/>
                </a:moveTo>
                <a:lnTo>
                  <a:pt x="503289" y="771612"/>
                </a:lnTo>
                <a:lnTo>
                  <a:pt x="800687" y="771612"/>
                </a:lnTo>
                <a:lnTo>
                  <a:pt x="800687" y="226685"/>
                </a:lnTo>
                <a:close/>
                <a:moveTo>
                  <a:pt x="86447" y="226685"/>
                </a:moveTo>
                <a:lnTo>
                  <a:pt x="86447" y="771612"/>
                </a:lnTo>
                <a:lnTo>
                  <a:pt x="383845" y="771612"/>
                </a:lnTo>
                <a:lnTo>
                  <a:pt x="383845" y="226685"/>
                </a:lnTo>
                <a:close/>
                <a:moveTo>
                  <a:pt x="652667" y="0"/>
                </a:moveTo>
                <a:lnTo>
                  <a:pt x="1276433" y="118842"/>
                </a:lnTo>
                <a:lnTo>
                  <a:pt x="1303976" y="118842"/>
                </a:lnTo>
                <a:lnTo>
                  <a:pt x="1303976" y="124090"/>
                </a:lnTo>
                <a:lnTo>
                  <a:pt x="1304267" y="124145"/>
                </a:lnTo>
                <a:lnTo>
                  <a:pt x="1303976" y="124145"/>
                </a:lnTo>
                <a:lnTo>
                  <a:pt x="1303976" y="2153492"/>
                </a:lnTo>
                <a:lnTo>
                  <a:pt x="895540" y="2153492"/>
                </a:lnTo>
                <a:lnTo>
                  <a:pt x="895540" y="1539996"/>
                </a:lnTo>
                <a:lnTo>
                  <a:pt x="638655" y="1539996"/>
                </a:lnTo>
                <a:lnTo>
                  <a:pt x="638655" y="1541589"/>
                </a:lnTo>
                <a:lnTo>
                  <a:pt x="403605" y="1541589"/>
                </a:lnTo>
                <a:lnTo>
                  <a:pt x="403605" y="2153492"/>
                </a:lnTo>
                <a:lnTo>
                  <a:pt x="0" y="2153492"/>
                </a:lnTo>
                <a:lnTo>
                  <a:pt x="0" y="118842"/>
                </a:lnTo>
                <a:lnTo>
                  <a:pt x="28901" y="118842"/>
                </a:lnTo>
                <a:close/>
              </a:path>
            </a:pathLst>
          </a:custGeom>
          <a:solidFill>
            <a:srgbClr val="0E1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227ED7-89A3-4312-381D-20BC94EC5AC9}"/>
              </a:ext>
            </a:extLst>
          </p:cNvPr>
          <p:cNvSpPr txBox="1"/>
          <p:nvPr/>
        </p:nvSpPr>
        <p:spPr>
          <a:xfrm>
            <a:off x="3640457" y="3218333"/>
            <a:ext cx="105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b="1">
                <a:solidFill>
                  <a:srgbClr val="7F7F7F"/>
                </a:solidFill>
              </a:rPr>
              <a:t>Self-driving feature activated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0E0E72-579A-6229-1E99-9A4C7BFC115D}"/>
              </a:ext>
            </a:extLst>
          </p:cNvPr>
          <p:cNvSpPr txBox="1"/>
          <p:nvPr/>
        </p:nvSpPr>
        <p:spPr>
          <a:xfrm>
            <a:off x="8844033" y="42583"/>
            <a:ext cx="516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en-GB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62939-7D47-432C-8008-F577E93C7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to The Automated Vehicles Act 2024</a:t>
            </a:r>
          </a:p>
        </p:txBody>
      </p:sp>
    </p:spTree>
    <p:extLst>
      <p:ext uri="{BB962C8B-B14F-4D97-AF65-F5344CB8AC3E}">
        <p14:creationId xmlns:p14="http://schemas.microsoft.com/office/powerpoint/2010/main" val="2772072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FFEFC9E-64F6-E839-35C4-9AE70A095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87336"/>
            <a:ext cx="8620124" cy="1250421"/>
          </a:xfrm>
        </p:spPr>
        <p:txBody>
          <a:bodyPr/>
          <a:lstStyle/>
          <a:p>
            <a:r>
              <a:rPr lang="en-US"/>
              <a:t>New concept: No-User-In-Charge (NUIC) and </a:t>
            </a:r>
            <a:r>
              <a:rPr lang="en-US" sz="3200"/>
              <a:t>No-User-In-Charge Operator (NUICO)</a:t>
            </a:r>
            <a:r>
              <a:rPr lang="en-US"/>
              <a:t> 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F8DAF6-50C3-5EF4-8642-B296C732145F}"/>
              </a:ext>
            </a:extLst>
          </p:cNvPr>
          <p:cNvSpPr/>
          <p:nvPr/>
        </p:nvSpPr>
        <p:spPr>
          <a:xfrm>
            <a:off x="278606" y="6265333"/>
            <a:ext cx="1931194" cy="266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AA26D-0227-E92C-151F-3EE7A6F8B7BD}"/>
              </a:ext>
            </a:extLst>
          </p:cNvPr>
          <p:cNvSpPr/>
          <p:nvPr/>
        </p:nvSpPr>
        <p:spPr>
          <a:xfrm>
            <a:off x="420800" y="5968885"/>
            <a:ext cx="8156042" cy="781217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A85AC3-0224-C899-C953-9A001BD2656B}"/>
              </a:ext>
            </a:extLst>
          </p:cNvPr>
          <p:cNvGrpSpPr/>
          <p:nvPr/>
        </p:nvGrpSpPr>
        <p:grpSpPr>
          <a:xfrm>
            <a:off x="571252" y="2759671"/>
            <a:ext cx="1992050" cy="2719811"/>
            <a:chOff x="511983" y="1770679"/>
            <a:chExt cx="1992050" cy="271981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82F6CD3-1F89-7DCB-C335-242EA273C6EF}"/>
                </a:ext>
              </a:extLst>
            </p:cNvPr>
            <p:cNvGrpSpPr/>
            <p:nvPr/>
          </p:nvGrpSpPr>
          <p:grpSpPr>
            <a:xfrm>
              <a:off x="511983" y="1770679"/>
              <a:ext cx="1992050" cy="2719811"/>
              <a:chOff x="1013469" y="1676239"/>
              <a:chExt cx="1756880" cy="239872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432884F-3039-72A1-FE63-0129E62199B1}"/>
                  </a:ext>
                </a:extLst>
              </p:cNvPr>
              <p:cNvGrpSpPr/>
              <p:nvPr/>
            </p:nvGrpSpPr>
            <p:grpSpPr>
              <a:xfrm>
                <a:off x="1013469" y="1682950"/>
                <a:ext cx="1756880" cy="2392015"/>
                <a:chOff x="1013469" y="1577012"/>
                <a:chExt cx="1756880" cy="2392015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E4A038A2-CAF2-46B4-0519-C7471F03C331}"/>
                    </a:ext>
                  </a:extLst>
                </p:cNvPr>
                <p:cNvGrpSpPr/>
                <p:nvPr/>
              </p:nvGrpSpPr>
              <p:grpSpPr>
                <a:xfrm>
                  <a:off x="1060450" y="1577012"/>
                  <a:ext cx="1709899" cy="2392015"/>
                  <a:chOff x="2078555" y="2318941"/>
                  <a:chExt cx="828134" cy="1727344"/>
                </a:xfrm>
              </p:grpSpPr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7A4221B-254E-C88A-FD9F-D5123AFCEA80}"/>
                      </a:ext>
                    </a:extLst>
                  </p:cNvPr>
                  <p:cNvSpPr/>
                  <p:nvPr/>
                </p:nvSpPr>
                <p:spPr>
                  <a:xfrm>
                    <a:off x="2098911" y="2351406"/>
                    <a:ext cx="807778" cy="1694879"/>
                  </a:xfrm>
                  <a:prstGeom prst="rect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63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10269FF-1E4D-64A8-D32D-0E9934A622E3}"/>
                      </a:ext>
                    </a:extLst>
                  </p:cNvPr>
                  <p:cNvSpPr/>
                  <p:nvPr/>
                </p:nvSpPr>
                <p:spPr>
                  <a:xfrm>
                    <a:off x="2078555" y="2318941"/>
                    <a:ext cx="807778" cy="169487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6350" cap="flat" cmpd="sng" algn="ctr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CCB671AA-B255-D930-C419-36CA7210B219}"/>
                    </a:ext>
                  </a:extLst>
                </p:cNvPr>
                <p:cNvGrpSpPr/>
                <p:nvPr/>
              </p:nvGrpSpPr>
              <p:grpSpPr>
                <a:xfrm>
                  <a:off x="1106191" y="1830525"/>
                  <a:ext cx="1622127" cy="260852"/>
                  <a:chOff x="1106191" y="1830525"/>
                  <a:chExt cx="1622127" cy="260852"/>
                </a:xfrm>
              </p:grpSpPr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6A381D95-1C5B-D3DF-150F-DC58D9B48FDB}"/>
                      </a:ext>
                    </a:extLst>
                  </p:cNvPr>
                  <p:cNvSpPr txBox="1"/>
                  <p:nvPr/>
                </p:nvSpPr>
                <p:spPr>
                  <a:xfrm>
                    <a:off x="1106191" y="1862213"/>
                    <a:ext cx="800472" cy="2035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C7C7C"/>
                        </a:solidFill>
                        <a:effectLst/>
                        <a:uLnTx/>
                        <a:uFillTx/>
                        <a:latin typeface="Calibri" panose="020F0502020204030204"/>
                      </a:rPr>
                      <a:t>Control vehicle</a:t>
                    </a:r>
                  </a:p>
                </p:txBody>
              </p: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CC93D172-57CB-C92D-5978-4C79B02AD268}"/>
                      </a:ext>
                    </a:extLst>
                  </p:cNvPr>
                  <p:cNvGrpSpPr/>
                  <p:nvPr/>
                </p:nvGrpSpPr>
                <p:grpSpPr>
                  <a:xfrm>
                    <a:off x="2233472" y="1830525"/>
                    <a:ext cx="494846" cy="260852"/>
                    <a:chOff x="2486687" y="1839899"/>
                    <a:chExt cx="494846" cy="260852"/>
                  </a:xfrm>
                </p:grpSpPr>
                <p:sp>
                  <p:nvSpPr>
                    <p:cNvPr id="48" name="Rectangle 1">
                      <a:extLst>
                        <a:ext uri="{FF2B5EF4-FFF2-40B4-BE49-F238E27FC236}">
                          <a16:creationId xmlns:a16="http://schemas.microsoft.com/office/drawing/2014/main" id="{2504CBEF-5736-6E3B-2F91-370CB08D7B0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86687" y="1839899"/>
                      <a:ext cx="112826" cy="2608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4262" h="2160000">
                          <a:moveTo>
                            <a:pt x="148311" y="384129"/>
                          </a:moveTo>
                          <a:lnTo>
                            <a:pt x="785951" y="384129"/>
                          </a:lnTo>
                          <a:cubicBezTo>
                            <a:pt x="857622" y="384129"/>
                            <a:pt x="917420" y="434967"/>
                            <a:pt x="931249" y="502550"/>
                          </a:cubicBezTo>
                          <a:lnTo>
                            <a:pt x="931399" y="504035"/>
                          </a:lnTo>
                          <a:lnTo>
                            <a:pt x="931887" y="505606"/>
                          </a:lnTo>
                          <a:cubicBezTo>
                            <a:pt x="933022" y="511156"/>
                            <a:pt x="933619" y="516902"/>
                            <a:pt x="933619" y="522788"/>
                          </a:cubicBezTo>
                          <a:lnTo>
                            <a:pt x="933619" y="526055"/>
                          </a:lnTo>
                          <a:lnTo>
                            <a:pt x="934262" y="532440"/>
                          </a:lnTo>
                          <a:lnTo>
                            <a:pt x="933619" y="538824"/>
                          </a:lnTo>
                          <a:lnTo>
                            <a:pt x="933619" y="1177158"/>
                          </a:lnTo>
                          <a:cubicBezTo>
                            <a:pt x="933619" y="1218358"/>
                            <a:pt x="904395" y="1252731"/>
                            <a:pt x="865546" y="1260681"/>
                          </a:cubicBezTo>
                          <a:lnTo>
                            <a:pt x="848364" y="1262413"/>
                          </a:lnTo>
                          <a:lnTo>
                            <a:pt x="831183" y="1260681"/>
                          </a:lnTo>
                          <a:cubicBezTo>
                            <a:pt x="792333" y="1252731"/>
                            <a:pt x="763110" y="1218358"/>
                            <a:pt x="763110" y="1177158"/>
                          </a:cubicBezTo>
                          <a:lnTo>
                            <a:pt x="763110" y="634776"/>
                          </a:lnTo>
                          <a:cubicBezTo>
                            <a:pt x="763110" y="622694"/>
                            <a:pt x="753315" y="612899"/>
                            <a:pt x="741233" y="612899"/>
                          </a:cubicBezTo>
                          <a:cubicBezTo>
                            <a:pt x="729151" y="612899"/>
                            <a:pt x="719356" y="622694"/>
                            <a:pt x="719356" y="634776"/>
                          </a:cubicBezTo>
                          <a:lnTo>
                            <a:pt x="719356" y="1415902"/>
                          </a:lnTo>
                          <a:lnTo>
                            <a:pt x="720000" y="1419089"/>
                          </a:lnTo>
                          <a:lnTo>
                            <a:pt x="720000" y="2047721"/>
                          </a:lnTo>
                          <a:cubicBezTo>
                            <a:pt x="720000" y="2101980"/>
                            <a:pt x="681513" y="2147249"/>
                            <a:pt x="630349" y="2157719"/>
                          </a:cubicBezTo>
                          <a:lnTo>
                            <a:pt x="607721" y="2160000"/>
                          </a:lnTo>
                          <a:lnTo>
                            <a:pt x="585093" y="2157719"/>
                          </a:lnTo>
                          <a:cubicBezTo>
                            <a:pt x="533930" y="2147249"/>
                            <a:pt x="495443" y="2101980"/>
                            <a:pt x="495443" y="2047721"/>
                          </a:cubicBezTo>
                          <a:cubicBezTo>
                            <a:pt x="495443" y="1774584"/>
                            <a:pt x="495442" y="1501448"/>
                            <a:pt x="495442" y="1228311"/>
                          </a:cubicBezTo>
                          <a:lnTo>
                            <a:pt x="437534" y="1228311"/>
                          </a:lnTo>
                          <a:lnTo>
                            <a:pt x="437534" y="2047399"/>
                          </a:lnTo>
                          <a:cubicBezTo>
                            <a:pt x="437534" y="2101814"/>
                            <a:pt x="398936" y="2147213"/>
                            <a:pt x="347626" y="2157712"/>
                          </a:cubicBezTo>
                          <a:lnTo>
                            <a:pt x="324933" y="2160000"/>
                          </a:lnTo>
                          <a:lnTo>
                            <a:pt x="302240" y="2157712"/>
                          </a:lnTo>
                          <a:cubicBezTo>
                            <a:pt x="250930" y="2147213"/>
                            <a:pt x="212333" y="2101814"/>
                            <a:pt x="212333" y="2047399"/>
                          </a:cubicBezTo>
                          <a:cubicBezTo>
                            <a:pt x="212333" y="1840161"/>
                            <a:pt x="212332" y="1632924"/>
                            <a:pt x="212332" y="1425686"/>
                          </a:cubicBezTo>
                          <a:lnTo>
                            <a:pt x="214906" y="634776"/>
                          </a:lnTo>
                          <a:cubicBezTo>
                            <a:pt x="214906" y="622694"/>
                            <a:pt x="205112" y="612899"/>
                            <a:pt x="193030" y="612899"/>
                          </a:cubicBezTo>
                          <a:cubicBezTo>
                            <a:pt x="180948" y="612899"/>
                            <a:pt x="171153" y="622694"/>
                            <a:pt x="171153" y="634776"/>
                          </a:cubicBezTo>
                          <a:lnTo>
                            <a:pt x="171153" y="680751"/>
                          </a:lnTo>
                          <a:lnTo>
                            <a:pt x="170510" y="680751"/>
                          </a:lnTo>
                          <a:lnTo>
                            <a:pt x="170510" y="1177158"/>
                          </a:lnTo>
                          <a:cubicBezTo>
                            <a:pt x="170510" y="1218358"/>
                            <a:pt x="141286" y="1252731"/>
                            <a:pt x="102437" y="1260681"/>
                          </a:cubicBezTo>
                          <a:lnTo>
                            <a:pt x="85255" y="1262413"/>
                          </a:lnTo>
                          <a:lnTo>
                            <a:pt x="68073" y="1260681"/>
                          </a:lnTo>
                          <a:cubicBezTo>
                            <a:pt x="29224" y="1252731"/>
                            <a:pt x="1" y="1218358"/>
                            <a:pt x="1" y="1177158"/>
                          </a:cubicBezTo>
                          <a:cubicBezTo>
                            <a:pt x="1" y="962252"/>
                            <a:pt x="0" y="747346"/>
                            <a:pt x="0" y="532440"/>
                          </a:cubicBezTo>
                          <a:lnTo>
                            <a:pt x="0" y="522788"/>
                          </a:lnTo>
                          <a:cubicBezTo>
                            <a:pt x="0" y="511017"/>
                            <a:pt x="2386" y="499803"/>
                            <a:pt x="6700" y="489603"/>
                          </a:cubicBezTo>
                          <a:lnTo>
                            <a:pt x="7316" y="488689"/>
                          </a:lnTo>
                          <a:lnTo>
                            <a:pt x="11655" y="474711"/>
                          </a:lnTo>
                          <a:cubicBezTo>
                            <a:pt x="34170" y="421480"/>
                            <a:pt x="86879" y="384129"/>
                            <a:pt x="148311" y="384129"/>
                          </a:cubicBezTo>
                          <a:close/>
                          <a:moveTo>
                            <a:pt x="467131" y="0"/>
                          </a:moveTo>
                          <a:cubicBezTo>
                            <a:pt x="560946" y="0"/>
                            <a:pt x="636997" y="75908"/>
                            <a:pt x="636997" y="169545"/>
                          </a:cubicBezTo>
                          <a:cubicBezTo>
                            <a:pt x="636997" y="263182"/>
                            <a:pt x="560946" y="339089"/>
                            <a:pt x="467131" y="339089"/>
                          </a:cubicBezTo>
                          <a:cubicBezTo>
                            <a:pt x="373316" y="339089"/>
                            <a:pt x="297265" y="263182"/>
                            <a:pt x="297265" y="169545"/>
                          </a:cubicBezTo>
                          <a:cubicBezTo>
                            <a:pt x="297265" y="75908"/>
                            <a:pt x="373316" y="0"/>
                            <a:pt x="467131" y="0"/>
                          </a:cubicBezTo>
                          <a:close/>
                        </a:path>
                      </a:pathLst>
                    </a:custGeom>
                    <a:solidFill>
                      <a:srgbClr val="54823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9" name="TextBox 48">
                      <a:extLst>
                        <a:ext uri="{FF2B5EF4-FFF2-40B4-BE49-F238E27FC236}">
                          <a16:creationId xmlns:a16="http://schemas.microsoft.com/office/drawing/2014/main" id="{A62D767F-7B21-EF94-0B13-C8384D75628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57121" y="1870297"/>
                      <a:ext cx="424412" cy="20358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Driver</a:t>
                      </a:r>
                    </a:p>
                  </p:txBody>
                </p:sp>
              </p:grpSp>
              <p:cxnSp>
                <p:nvCxnSpPr>
                  <p:cNvPr id="47" name="Straight Arrow Connector 46">
                    <a:extLst>
                      <a:ext uri="{FF2B5EF4-FFF2-40B4-BE49-F238E27FC236}">
                        <a16:creationId xmlns:a16="http://schemas.microsoft.com/office/drawing/2014/main" id="{2E10425E-56E3-CC5B-0559-3DE067D094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72223" y="1962241"/>
                    <a:ext cx="312863" cy="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7C7C7C"/>
                    </a:solidFill>
                    <a:prstDash val="solid"/>
                    <a:miter lim="800000"/>
                    <a:headEnd type="none" w="med" len="med"/>
                    <a:tailEnd type="triangle" w="sm" len="med"/>
                  </a:ln>
                  <a:effectLst/>
                </p:spPr>
              </p:cxn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E051BBDF-8AE4-E23E-B57D-B5BB11EDDCB6}"/>
                    </a:ext>
                  </a:extLst>
                </p:cNvPr>
                <p:cNvGrpSpPr/>
                <p:nvPr/>
              </p:nvGrpSpPr>
              <p:grpSpPr>
                <a:xfrm>
                  <a:off x="1013469" y="2122957"/>
                  <a:ext cx="1714849" cy="325731"/>
                  <a:chOff x="1013469" y="1795005"/>
                  <a:chExt cx="1714849" cy="325731"/>
                </a:xfrm>
              </p:grpSpPr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37829C77-57B6-8C52-AB49-F21BA16E51A2}"/>
                      </a:ext>
                    </a:extLst>
                  </p:cNvPr>
                  <p:cNvSpPr txBox="1"/>
                  <p:nvPr/>
                </p:nvSpPr>
                <p:spPr>
                  <a:xfrm>
                    <a:off x="1013469" y="1795005"/>
                    <a:ext cx="893194" cy="3257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C7C7C"/>
                        </a:solidFill>
                        <a:effectLst/>
                        <a:uLnTx/>
                        <a:uFillTx/>
                        <a:latin typeface="Calibri" panose="020F0502020204030204"/>
                      </a:rPr>
                      <a:t>Maintain attention</a:t>
                    </a:r>
                  </a:p>
                </p:txBody>
              </p:sp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785DA23B-F1E6-45D8-EECF-8DE62CBDF473}"/>
                      </a:ext>
                    </a:extLst>
                  </p:cNvPr>
                  <p:cNvGrpSpPr/>
                  <p:nvPr/>
                </p:nvGrpSpPr>
                <p:grpSpPr>
                  <a:xfrm>
                    <a:off x="2233472" y="1830525"/>
                    <a:ext cx="494846" cy="260852"/>
                    <a:chOff x="2486687" y="1839899"/>
                    <a:chExt cx="494846" cy="260852"/>
                  </a:xfrm>
                </p:grpSpPr>
                <p:sp>
                  <p:nvSpPr>
                    <p:cNvPr id="43" name="Rectangle 1">
                      <a:extLst>
                        <a:ext uri="{FF2B5EF4-FFF2-40B4-BE49-F238E27FC236}">
                          <a16:creationId xmlns:a16="http://schemas.microsoft.com/office/drawing/2014/main" id="{359A4EFA-C862-DD34-C937-DCA83FADF76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86687" y="1839899"/>
                      <a:ext cx="112826" cy="2608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4262" h="2160000">
                          <a:moveTo>
                            <a:pt x="148311" y="384129"/>
                          </a:moveTo>
                          <a:lnTo>
                            <a:pt x="785951" y="384129"/>
                          </a:lnTo>
                          <a:cubicBezTo>
                            <a:pt x="857622" y="384129"/>
                            <a:pt x="917420" y="434967"/>
                            <a:pt x="931249" y="502550"/>
                          </a:cubicBezTo>
                          <a:lnTo>
                            <a:pt x="931399" y="504035"/>
                          </a:lnTo>
                          <a:lnTo>
                            <a:pt x="931887" y="505606"/>
                          </a:lnTo>
                          <a:cubicBezTo>
                            <a:pt x="933022" y="511156"/>
                            <a:pt x="933619" y="516902"/>
                            <a:pt x="933619" y="522788"/>
                          </a:cubicBezTo>
                          <a:lnTo>
                            <a:pt x="933619" y="526055"/>
                          </a:lnTo>
                          <a:lnTo>
                            <a:pt x="934262" y="532440"/>
                          </a:lnTo>
                          <a:lnTo>
                            <a:pt x="933619" y="538824"/>
                          </a:lnTo>
                          <a:lnTo>
                            <a:pt x="933619" y="1177158"/>
                          </a:lnTo>
                          <a:cubicBezTo>
                            <a:pt x="933619" y="1218358"/>
                            <a:pt x="904395" y="1252731"/>
                            <a:pt x="865546" y="1260681"/>
                          </a:cubicBezTo>
                          <a:lnTo>
                            <a:pt x="848364" y="1262413"/>
                          </a:lnTo>
                          <a:lnTo>
                            <a:pt x="831183" y="1260681"/>
                          </a:lnTo>
                          <a:cubicBezTo>
                            <a:pt x="792333" y="1252731"/>
                            <a:pt x="763110" y="1218358"/>
                            <a:pt x="763110" y="1177158"/>
                          </a:cubicBezTo>
                          <a:lnTo>
                            <a:pt x="763110" y="634776"/>
                          </a:lnTo>
                          <a:cubicBezTo>
                            <a:pt x="763110" y="622694"/>
                            <a:pt x="753315" y="612899"/>
                            <a:pt x="741233" y="612899"/>
                          </a:cubicBezTo>
                          <a:cubicBezTo>
                            <a:pt x="729151" y="612899"/>
                            <a:pt x="719356" y="622694"/>
                            <a:pt x="719356" y="634776"/>
                          </a:cubicBezTo>
                          <a:lnTo>
                            <a:pt x="719356" y="1415902"/>
                          </a:lnTo>
                          <a:lnTo>
                            <a:pt x="720000" y="1419089"/>
                          </a:lnTo>
                          <a:lnTo>
                            <a:pt x="720000" y="2047721"/>
                          </a:lnTo>
                          <a:cubicBezTo>
                            <a:pt x="720000" y="2101980"/>
                            <a:pt x="681513" y="2147249"/>
                            <a:pt x="630349" y="2157719"/>
                          </a:cubicBezTo>
                          <a:lnTo>
                            <a:pt x="607721" y="2160000"/>
                          </a:lnTo>
                          <a:lnTo>
                            <a:pt x="585093" y="2157719"/>
                          </a:lnTo>
                          <a:cubicBezTo>
                            <a:pt x="533930" y="2147249"/>
                            <a:pt x="495443" y="2101980"/>
                            <a:pt x="495443" y="2047721"/>
                          </a:cubicBezTo>
                          <a:cubicBezTo>
                            <a:pt x="495443" y="1774584"/>
                            <a:pt x="495442" y="1501448"/>
                            <a:pt x="495442" y="1228311"/>
                          </a:cubicBezTo>
                          <a:lnTo>
                            <a:pt x="437534" y="1228311"/>
                          </a:lnTo>
                          <a:lnTo>
                            <a:pt x="437534" y="2047399"/>
                          </a:lnTo>
                          <a:cubicBezTo>
                            <a:pt x="437534" y="2101814"/>
                            <a:pt x="398936" y="2147213"/>
                            <a:pt x="347626" y="2157712"/>
                          </a:cubicBezTo>
                          <a:lnTo>
                            <a:pt x="324933" y="2160000"/>
                          </a:lnTo>
                          <a:lnTo>
                            <a:pt x="302240" y="2157712"/>
                          </a:lnTo>
                          <a:cubicBezTo>
                            <a:pt x="250930" y="2147213"/>
                            <a:pt x="212333" y="2101814"/>
                            <a:pt x="212333" y="2047399"/>
                          </a:cubicBezTo>
                          <a:cubicBezTo>
                            <a:pt x="212333" y="1840161"/>
                            <a:pt x="212332" y="1632924"/>
                            <a:pt x="212332" y="1425686"/>
                          </a:cubicBezTo>
                          <a:lnTo>
                            <a:pt x="214906" y="634776"/>
                          </a:lnTo>
                          <a:cubicBezTo>
                            <a:pt x="214906" y="622694"/>
                            <a:pt x="205112" y="612899"/>
                            <a:pt x="193030" y="612899"/>
                          </a:cubicBezTo>
                          <a:cubicBezTo>
                            <a:pt x="180948" y="612899"/>
                            <a:pt x="171153" y="622694"/>
                            <a:pt x="171153" y="634776"/>
                          </a:cubicBezTo>
                          <a:lnTo>
                            <a:pt x="171153" y="680751"/>
                          </a:lnTo>
                          <a:lnTo>
                            <a:pt x="170510" y="680751"/>
                          </a:lnTo>
                          <a:lnTo>
                            <a:pt x="170510" y="1177158"/>
                          </a:lnTo>
                          <a:cubicBezTo>
                            <a:pt x="170510" y="1218358"/>
                            <a:pt x="141286" y="1252731"/>
                            <a:pt x="102437" y="1260681"/>
                          </a:cubicBezTo>
                          <a:lnTo>
                            <a:pt x="85255" y="1262413"/>
                          </a:lnTo>
                          <a:lnTo>
                            <a:pt x="68073" y="1260681"/>
                          </a:lnTo>
                          <a:cubicBezTo>
                            <a:pt x="29224" y="1252731"/>
                            <a:pt x="1" y="1218358"/>
                            <a:pt x="1" y="1177158"/>
                          </a:cubicBezTo>
                          <a:cubicBezTo>
                            <a:pt x="1" y="962252"/>
                            <a:pt x="0" y="747346"/>
                            <a:pt x="0" y="532440"/>
                          </a:cubicBezTo>
                          <a:lnTo>
                            <a:pt x="0" y="522788"/>
                          </a:lnTo>
                          <a:cubicBezTo>
                            <a:pt x="0" y="511017"/>
                            <a:pt x="2386" y="499803"/>
                            <a:pt x="6700" y="489603"/>
                          </a:cubicBezTo>
                          <a:lnTo>
                            <a:pt x="7316" y="488689"/>
                          </a:lnTo>
                          <a:lnTo>
                            <a:pt x="11655" y="474711"/>
                          </a:lnTo>
                          <a:cubicBezTo>
                            <a:pt x="34170" y="421480"/>
                            <a:pt x="86879" y="384129"/>
                            <a:pt x="148311" y="384129"/>
                          </a:cubicBezTo>
                          <a:close/>
                          <a:moveTo>
                            <a:pt x="467131" y="0"/>
                          </a:moveTo>
                          <a:cubicBezTo>
                            <a:pt x="560946" y="0"/>
                            <a:pt x="636997" y="75908"/>
                            <a:pt x="636997" y="169545"/>
                          </a:cubicBezTo>
                          <a:cubicBezTo>
                            <a:pt x="636997" y="263182"/>
                            <a:pt x="560946" y="339089"/>
                            <a:pt x="467131" y="339089"/>
                          </a:cubicBezTo>
                          <a:cubicBezTo>
                            <a:pt x="373316" y="339089"/>
                            <a:pt x="297265" y="263182"/>
                            <a:pt x="297265" y="169545"/>
                          </a:cubicBezTo>
                          <a:cubicBezTo>
                            <a:pt x="297265" y="75908"/>
                            <a:pt x="373316" y="0"/>
                            <a:pt x="467131" y="0"/>
                          </a:cubicBezTo>
                          <a:close/>
                        </a:path>
                      </a:pathLst>
                    </a:custGeom>
                    <a:solidFill>
                      <a:srgbClr val="54823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A83F73EA-512B-6C50-E256-B9110363EF8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57121" y="1870297"/>
                      <a:ext cx="424412" cy="20358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Driver</a:t>
                      </a:r>
                    </a:p>
                  </p:txBody>
                </p:sp>
              </p:grpSp>
              <p:cxnSp>
                <p:nvCxnSpPr>
                  <p:cNvPr id="42" name="Straight Arrow Connector 41">
                    <a:extLst>
                      <a:ext uri="{FF2B5EF4-FFF2-40B4-BE49-F238E27FC236}">
                        <a16:creationId xmlns:a16="http://schemas.microsoft.com/office/drawing/2014/main" id="{235640BD-A95B-9844-14C5-259E835F1E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72223" y="1962241"/>
                    <a:ext cx="312863" cy="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7C7C7C"/>
                    </a:solidFill>
                    <a:prstDash val="solid"/>
                    <a:miter lim="800000"/>
                    <a:headEnd type="none" w="med" len="med"/>
                    <a:tailEnd type="triangle" w="sm" len="med"/>
                  </a:ln>
                  <a:effectLst/>
                </p:spPr>
              </p:cxn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D87C4FE7-AF8E-55F6-7333-5C26B1A3C97F}"/>
                    </a:ext>
                  </a:extLst>
                </p:cNvPr>
                <p:cNvGrpSpPr/>
                <p:nvPr/>
              </p:nvGrpSpPr>
              <p:grpSpPr>
                <a:xfrm>
                  <a:off x="1077944" y="2455280"/>
                  <a:ext cx="1650374" cy="325731"/>
                  <a:chOff x="1077944" y="1799376"/>
                  <a:chExt cx="1650374" cy="325731"/>
                </a:xfrm>
              </p:grpSpPr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8756A341-7289-3D5D-8987-414AB4ACE099}"/>
                      </a:ext>
                    </a:extLst>
                  </p:cNvPr>
                  <p:cNvSpPr txBox="1"/>
                  <p:nvPr/>
                </p:nvSpPr>
                <p:spPr>
                  <a:xfrm>
                    <a:off x="1077944" y="1799376"/>
                    <a:ext cx="828719" cy="325731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marL="0" marR="0" lvl="0" indent="0" algn="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C7C7C"/>
                        </a:solidFill>
                        <a:effectLst/>
                        <a:uLnTx/>
                        <a:uFillTx/>
                        <a:latin typeface="Calibri" panose="020F0502020204030204"/>
                      </a:rPr>
                      <a:t>Respond to road conditions</a:t>
                    </a:r>
                  </a:p>
                </p:txBody>
              </p:sp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93025500-8A47-EA5C-BC55-DD30277CF992}"/>
                      </a:ext>
                    </a:extLst>
                  </p:cNvPr>
                  <p:cNvGrpSpPr/>
                  <p:nvPr/>
                </p:nvGrpSpPr>
                <p:grpSpPr>
                  <a:xfrm>
                    <a:off x="2233472" y="1830525"/>
                    <a:ext cx="494846" cy="260852"/>
                    <a:chOff x="2486687" y="1839899"/>
                    <a:chExt cx="494846" cy="260852"/>
                  </a:xfrm>
                </p:grpSpPr>
                <p:sp>
                  <p:nvSpPr>
                    <p:cNvPr id="38" name="Rectangle 1">
                      <a:extLst>
                        <a:ext uri="{FF2B5EF4-FFF2-40B4-BE49-F238E27FC236}">
                          <a16:creationId xmlns:a16="http://schemas.microsoft.com/office/drawing/2014/main" id="{EE890964-E56C-211B-3018-7EF38AB6A6B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86687" y="1839899"/>
                      <a:ext cx="112826" cy="2608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4262" h="2160000">
                          <a:moveTo>
                            <a:pt x="148311" y="384129"/>
                          </a:moveTo>
                          <a:lnTo>
                            <a:pt x="785951" y="384129"/>
                          </a:lnTo>
                          <a:cubicBezTo>
                            <a:pt x="857622" y="384129"/>
                            <a:pt x="917420" y="434967"/>
                            <a:pt x="931249" y="502550"/>
                          </a:cubicBezTo>
                          <a:lnTo>
                            <a:pt x="931399" y="504035"/>
                          </a:lnTo>
                          <a:lnTo>
                            <a:pt x="931887" y="505606"/>
                          </a:lnTo>
                          <a:cubicBezTo>
                            <a:pt x="933022" y="511156"/>
                            <a:pt x="933619" y="516902"/>
                            <a:pt x="933619" y="522788"/>
                          </a:cubicBezTo>
                          <a:lnTo>
                            <a:pt x="933619" y="526055"/>
                          </a:lnTo>
                          <a:lnTo>
                            <a:pt x="934262" y="532440"/>
                          </a:lnTo>
                          <a:lnTo>
                            <a:pt x="933619" y="538824"/>
                          </a:lnTo>
                          <a:lnTo>
                            <a:pt x="933619" y="1177158"/>
                          </a:lnTo>
                          <a:cubicBezTo>
                            <a:pt x="933619" y="1218358"/>
                            <a:pt x="904395" y="1252731"/>
                            <a:pt x="865546" y="1260681"/>
                          </a:cubicBezTo>
                          <a:lnTo>
                            <a:pt x="848364" y="1262413"/>
                          </a:lnTo>
                          <a:lnTo>
                            <a:pt x="831183" y="1260681"/>
                          </a:lnTo>
                          <a:cubicBezTo>
                            <a:pt x="792333" y="1252731"/>
                            <a:pt x="763110" y="1218358"/>
                            <a:pt x="763110" y="1177158"/>
                          </a:cubicBezTo>
                          <a:lnTo>
                            <a:pt x="763110" y="634776"/>
                          </a:lnTo>
                          <a:cubicBezTo>
                            <a:pt x="763110" y="622694"/>
                            <a:pt x="753315" y="612899"/>
                            <a:pt x="741233" y="612899"/>
                          </a:cubicBezTo>
                          <a:cubicBezTo>
                            <a:pt x="729151" y="612899"/>
                            <a:pt x="719356" y="622694"/>
                            <a:pt x="719356" y="634776"/>
                          </a:cubicBezTo>
                          <a:lnTo>
                            <a:pt x="719356" y="1415902"/>
                          </a:lnTo>
                          <a:lnTo>
                            <a:pt x="720000" y="1419089"/>
                          </a:lnTo>
                          <a:lnTo>
                            <a:pt x="720000" y="2047721"/>
                          </a:lnTo>
                          <a:cubicBezTo>
                            <a:pt x="720000" y="2101980"/>
                            <a:pt x="681513" y="2147249"/>
                            <a:pt x="630349" y="2157719"/>
                          </a:cubicBezTo>
                          <a:lnTo>
                            <a:pt x="607721" y="2160000"/>
                          </a:lnTo>
                          <a:lnTo>
                            <a:pt x="585093" y="2157719"/>
                          </a:lnTo>
                          <a:cubicBezTo>
                            <a:pt x="533930" y="2147249"/>
                            <a:pt x="495443" y="2101980"/>
                            <a:pt x="495443" y="2047721"/>
                          </a:cubicBezTo>
                          <a:cubicBezTo>
                            <a:pt x="495443" y="1774584"/>
                            <a:pt x="495442" y="1501448"/>
                            <a:pt x="495442" y="1228311"/>
                          </a:cubicBezTo>
                          <a:lnTo>
                            <a:pt x="437534" y="1228311"/>
                          </a:lnTo>
                          <a:lnTo>
                            <a:pt x="437534" y="2047399"/>
                          </a:lnTo>
                          <a:cubicBezTo>
                            <a:pt x="437534" y="2101814"/>
                            <a:pt x="398936" y="2147213"/>
                            <a:pt x="347626" y="2157712"/>
                          </a:cubicBezTo>
                          <a:lnTo>
                            <a:pt x="324933" y="2160000"/>
                          </a:lnTo>
                          <a:lnTo>
                            <a:pt x="302240" y="2157712"/>
                          </a:lnTo>
                          <a:cubicBezTo>
                            <a:pt x="250930" y="2147213"/>
                            <a:pt x="212333" y="2101814"/>
                            <a:pt x="212333" y="2047399"/>
                          </a:cubicBezTo>
                          <a:cubicBezTo>
                            <a:pt x="212333" y="1840161"/>
                            <a:pt x="212332" y="1632924"/>
                            <a:pt x="212332" y="1425686"/>
                          </a:cubicBezTo>
                          <a:lnTo>
                            <a:pt x="214906" y="634776"/>
                          </a:lnTo>
                          <a:cubicBezTo>
                            <a:pt x="214906" y="622694"/>
                            <a:pt x="205112" y="612899"/>
                            <a:pt x="193030" y="612899"/>
                          </a:cubicBezTo>
                          <a:cubicBezTo>
                            <a:pt x="180948" y="612899"/>
                            <a:pt x="171153" y="622694"/>
                            <a:pt x="171153" y="634776"/>
                          </a:cubicBezTo>
                          <a:lnTo>
                            <a:pt x="171153" y="680751"/>
                          </a:lnTo>
                          <a:lnTo>
                            <a:pt x="170510" y="680751"/>
                          </a:lnTo>
                          <a:lnTo>
                            <a:pt x="170510" y="1177158"/>
                          </a:lnTo>
                          <a:cubicBezTo>
                            <a:pt x="170510" y="1218358"/>
                            <a:pt x="141286" y="1252731"/>
                            <a:pt x="102437" y="1260681"/>
                          </a:cubicBezTo>
                          <a:lnTo>
                            <a:pt x="85255" y="1262413"/>
                          </a:lnTo>
                          <a:lnTo>
                            <a:pt x="68073" y="1260681"/>
                          </a:lnTo>
                          <a:cubicBezTo>
                            <a:pt x="29224" y="1252731"/>
                            <a:pt x="1" y="1218358"/>
                            <a:pt x="1" y="1177158"/>
                          </a:cubicBezTo>
                          <a:cubicBezTo>
                            <a:pt x="1" y="962252"/>
                            <a:pt x="0" y="747346"/>
                            <a:pt x="0" y="532440"/>
                          </a:cubicBezTo>
                          <a:lnTo>
                            <a:pt x="0" y="522788"/>
                          </a:lnTo>
                          <a:cubicBezTo>
                            <a:pt x="0" y="511017"/>
                            <a:pt x="2386" y="499803"/>
                            <a:pt x="6700" y="489603"/>
                          </a:cubicBezTo>
                          <a:lnTo>
                            <a:pt x="7316" y="488689"/>
                          </a:lnTo>
                          <a:lnTo>
                            <a:pt x="11655" y="474711"/>
                          </a:lnTo>
                          <a:cubicBezTo>
                            <a:pt x="34170" y="421480"/>
                            <a:pt x="86879" y="384129"/>
                            <a:pt x="148311" y="384129"/>
                          </a:cubicBezTo>
                          <a:close/>
                          <a:moveTo>
                            <a:pt x="467131" y="0"/>
                          </a:moveTo>
                          <a:cubicBezTo>
                            <a:pt x="560946" y="0"/>
                            <a:pt x="636997" y="75908"/>
                            <a:pt x="636997" y="169545"/>
                          </a:cubicBezTo>
                          <a:cubicBezTo>
                            <a:pt x="636997" y="263182"/>
                            <a:pt x="560946" y="339089"/>
                            <a:pt x="467131" y="339089"/>
                          </a:cubicBezTo>
                          <a:cubicBezTo>
                            <a:pt x="373316" y="339089"/>
                            <a:pt x="297265" y="263182"/>
                            <a:pt x="297265" y="169545"/>
                          </a:cubicBezTo>
                          <a:cubicBezTo>
                            <a:pt x="297265" y="75908"/>
                            <a:pt x="373316" y="0"/>
                            <a:pt x="467131" y="0"/>
                          </a:cubicBezTo>
                          <a:close/>
                        </a:path>
                      </a:pathLst>
                    </a:custGeom>
                    <a:solidFill>
                      <a:srgbClr val="54823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DB5B063F-4B12-B427-9EEC-D67A13BA3BC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57121" y="1870297"/>
                      <a:ext cx="424412" cy="20358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Driver</a:t>
                      </a:r>
                    </a:p>
                  </p:txBody>
                </p:sp>
              </p:grpSp>
              <p:cxnSp>
                <p:nvCxnSpPr>
                  <p:cNvPr id="37" name="Straight Arrow Connector 36">
                    <a:extLst>
                      <a:ext uri="{FF2B5EF4-FFF2-40B4-BE49-F238E27FC236}">
                        <a16:creationId xmlns:a16="http://schemas.microsoft.com/office/drawing/2014/main" id="{44F1E8F0-BA41-4E25-C95D-ADFD70478E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72223" y="1962241"/>
                    <a:ext cx="312863" cy="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7C7C7C"/>
                    </a:solidFill>
                    <a:prstDash val="solid"/>
                    <a:miter lim="800000"/>
                    <a:headEnd type="none" w="med" len="med"/>
                    <a:tailEnd type="triangle" w="sm" len="med"/>
                  </a:ln>
                  <a:effectLst/>
                </p:spPr>
              </p:cxn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3BBDA730-05F0-3CCB-5079-73E3311ACCAE}"/>
                    </a:ext>
                  </a:extLst>
                </p:cNvPr>
                <p:cNvGrpSpPr/>
                <p:nvPr/>
              </p:nvGrpSpPr>
              <p:grpSpPr>
                <a:xfrm>
                  <a:off x="1155605" y="2795269"/>
                  <a:ext cx="1572713" cy="325731"/>
                  <a:chOff x="1155605" y="1811413"/>
                  <a:chExt cx="1572713" cy="325731"/>
                </a:xfrm>
              </p:grpSpPr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28190F52-E140-CEBD-E58E-184D6298CFC9}"/>
                      </a:ext>
                    </a:extLst>
                  </p:cNvPr>
                  <p:cNvSpPr txBox="1"/>
                  <p:nvPr/>
                </p:nvSpPr>
                <p:spPr>
                  <a:xfrm>
                    <a:off x="1155605" y="1811413"/>
                    <a:ext cx="751058" cy="3257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C7C7C"/>
                        </a:solidFill>
                        <a:effectLst/>
                        <a:uLnTx/>
                        <a:uFillTx/>
                        <a:latin typeface="Calibri" panose="020F0502020204030204"/>
                      </a:rPr>
                      <a:t>Follow traffic rules</a:t>
                    </a:r>
                  </a:p>
                </p:txBody>
              </p:sp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5F64E3EE-FB1D-D25E-B930-FF62682D2716}"/>
                      </a:ext>
                    </a:extLst>
                  </p:cNvPr>
                  <p:cNvGrpSpPr/>
                  <p:nvPr/>
                </p:nvGrpSpPr>
                <p:grpSpPr>
                  <a:xfrm>
                    <a:off x="2233472" y="1830525"/>
                    <a:ext cx="494846" cy="260852"/>
                    <a:chOff x="2486687" y="1839899"/>
                    <a:chExt cx="494846" cy="260852"/>
                  </a:xfrm>
                </p:grpSpPr>
                <p:sp>
                  <p:nvSpPr>
                    <p:cNvPr id="33" name="Rectangle 1">
                      <a:extLst>
                        <a:ext uri="{FF2B5EF4-FFF2-40B4-BE49-F238E27FC236}">
                          <a16:creationId xmlns:a16="http://schemas.microsoft.com/office/drawing/2014/main" id="{E83E08FB-C54A-0956-99AA-1F6B9E6958D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86687" y="1839899"/>
                      <a:ext cx="112826" cy="2608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4262" h="2160000">
                          <a:moveTo>
                            <a:pt x="148311" y="384129"/>
                          </a:moveTo>
                          <a:lnTo>
                            <a:pt x="785951" y="384129"/>
                          </a:lnTo>
                          <a:cubicBezTo>
                            <a:pt x="857622" y="384129"/>
                            <a:pt x="917420" y="434967"/>
                            <a:pt x="931249" y="502550"/>
                          </a:cubicBezTo>
                          <a:lnTo>
                            <a:pt x="931399" y="504035"/>
                          </a:lnTo>
                          <a:lnTo>
                            <a:pt x="931887" y="505606"/>
                          </a:lnTo>
                          <a:cubicBezTo>
                            <a:pt x="933022" y="511156"/>
                            <a:pt x="933619" y="516902"/>
                            <a:pt x="933619" y="522788"/>
                          </a:cubicBezTo>
                          <a:lnTo>
                            <a:pt x="933619" y="526055"/>
                          </a:lnTo>
                          <a:lnTo>
                            <a:pt x="934262" y="532440"/>
                          </a:lnTo>
                          <a:lnTo>
                            <a:pt x="933619" y="538824"/>
                          </a:lnTo>
                          <a:lnTo>
                            <a:pt x="933619" y="1177158"/>
                          </a:lnTo>
                          <a:cubicBezTo>
                            <a:pt x="933619" y="1218358"/>
                            <a:pt x="904395" y="1252731"/>
                            <a:pt x="865546" y="1260681"/>
                          </a:cubicBezTo>
                          <a:lnTo>
                            <a:pt x="848364" y="1262413"/>
                          </a:lnTo>
                          <a:lnTo>
                            <a:pt x="831183" y="1260681"/>
                          </a:lnTo>
                          <a:cubicBezTo>
                            <a:pt x="792333" y="1252731"/>
                            <a:pt x="763110" y="1218358"/>
                            <a:pt x="763110" y="1177158"/>
                          </a:cubicBezTo>
                          <a:lnTo>
                            <a:pt x="763110" y="634776"/>
                          </a:lnTo>
                          <a:cubicBezTo>
                            <a:pt x="763110" y="622694"/>
                            <a:pt x="753315" y="612899"/>
                            <a:pt x="741233" y="612899"/>
                          </a:cubicBezTo>
                          <a:cubicBezTo>
                            <a:pt x="729151" y="612899"/>
                            <a:pt x="719356" y="622694"/>
                            <a:pt x="719356" y="634776"/>
                          </a:cubicBezTo>
                          <a:lnTo>
                            <a:pt x="719356" y="1415902"/>
                          </a:lnTo>
                          <a:lnTo>
                            <a:pt x="720000" y="1419089"/>
                          </a:lnTo>
                          <a:lnTo>
                            <a:pt x="720000" y="2047721"/>
                          </a:lnTo>
                          <a:cubicBezTo>
                            <a:pt x="720000" y="2101980"/>
                            <a:pt x="681513" y="2147249"/>
                            <a:pt x="630349" y="2157719"/>
                          </a:cubicBezTo>
                          <a:lnTo>
                            <a:pt x="607721" y="2160000"/>
                          </a:lnTo>
                          <a:lnTo>
                            <a:pt x="585093" y="2157719"/>
                          </a:lnTo>
                          <a:cubicBezTo>
                            <a:pt x="533930" y="2147249"/>
                            <a:pt x="495443" y="2101980"/>
                            <a:pt x="495443" y="2047721"/>
                          </a:cubicBezTo>
                          <a:cubicBezTo>
                            <a:pt x="495443" y="1774584"/>
                            <a:pt x="495442" y="1501448"/>
                            <a:pt x="495442" y="1228311"/>
                          </a:cubicBezTo>
                          <a:lnTo>
                            <a:pt x="437534" y="1228311"/>
                          </a:lnTo>
                          <a:lnTo>
                            <a:pt x="437534" y="2047399"/>
                          </a:lnTo>
                          <a:cubicBezTo>
                            <a:pt x="437534" y="2101814"/>
                            <a:pt x="398936" y="2147213"/>
                            <a:pt x="347626" y="2157712"/>
                          </a:cubicBezTo>
                          <a:lnTo>
                            <a:pt x="324933" y="2160000"/>
                          </a:lnTo>
                          <a:lnTo>
                            <a:pt x="302240" y="2157712"/>
                          </a:lnTo>
                          <a:cubicBezTo>
                            <a:pt x="250930" y="2147213"/>
                            <a:pt x="212333" y="2101814"/>
                            <a:pt x="212333" y="2047399"/>
                          </a:cubicBezTo>
                          <a:cubicBezTo>
                            <a:pt x="212333" y="1840161"/>
                            <a:pt x="212332" y="1632924"/>
                            <a:pt x="212332" y="1425686"/>
                          </a:cubicBezTo>
                          <a:lnTo>
                            <a:pt x="214906" y="634776"/>
                          </a:lnTo>
                          <a:cubicBezTo>
                            <a:pt x="214906" y="622694"/>
                            <a:pt x="205112" y="612899"/>
                            <a:pt x="193030" y="612899"/>
                          </a:cubicBezTo>
                          <a:cubicBezTo>
                            <a:pt x="180948" y="612899"/>
                            <a:pt x="171153" y="622694"/>
                            <a:pt x="171153" y="634776"/>
                          </a:cubicBezTo>
                          <a:lnTo>
                            <a:pt x="171153" y="680751"/>
                          </a:lnTo>
                          <a:lnTo>
                            <a:pt x="170510" y="680751"/>
                          </a:lnTo>
                          <a:lnTo>
                            <a:pt x="170510" y="1177158"/>
                          </a:lnTo>
                          <a:cubicBezTo>
                            <a:pt x="170510" y="1218358"/>
                            <a:pt x="141286" y="1252731"/>
                            <a:pt x="102437" y="1260681"/>
                          </a:cubicBezTo>
                          <a:lnTo>
                            <a:pt x="85255" y="1262413"/>
                          </a:lnTo>
                          <a:lnTo>
                            <a:pt x="68073" y="1260681"/>
                          </a:lnTo>
                          <a:cubicBezTo>
                            <a:pt x="29224" y="1252731"/>
                            <a:pt x="1" y="1218358"/>
                            <a:pt x="1" y="1177158"/>
                          </a:cubicBezTo>
                          <a:cubicBezTo>
                            <a:pt x="1" y="962252"/>
                            <a:pt x="0" y="747346"/>
                            <a:pt x="0" y="532440"/>
                          </a:cubicBezTo>
                          <a:lnTo>
                            <a:pt x="0" y="522788"/>
                          </a:lnTo>
                          <a:cubicBezTo>
                            <a:pt x="0" y="511017"/>
                            <a:pt x="2386" y="499803"/>
                            <a:pt x="6700" y="489603"/>
                          </a:cubicBezTo>
                          <a:lnTo>
                            <a:pt x="7316" y="488689"/>
                          </a:lnTo>
                          <a:lnTo>
                            <a:pt x="11655" y="474711"/>
                          </a:lnTo>
                          <a:cubicBezTo>
                            <a:pt x="34170" y="421480"/>
                            <a:pt x="86879" y="384129"/>
                            <a:pt x="148311" y="384129"/>
                          </a:cubicBezTo>
                          <a:close/>
                          <a:moveTo>
                            <a:pt x="467131" y="0"/>
                          </a:moveTo>
                          <a:cubicBezTo>
                            <a:pt x="560946" y="0"/>
                            <a:pt x="636997" y="75908"/>
                            <a:pt x="636997" y="169545"/>
                          </a:cubicBezTo>
                          <a:cubicBezTo>
                            <a:pt x="636997" y="263182"/>
                            <a:pt x="560946" y="339089"/>
                            <a:pt x="467131" y="339089"/>
                          </a:cubicBezTo>
                          <a:cubicBezTo>
                            <a:pt x="373316" y="339089"/>
                            <a:pt x="297265" y="263182"/>
                            <a:pt x="297265" y="169545"/>
                          </a:cubicBezTo>
                          <a:cubicBezTo>
                            <a:pt x="297265" y="75908"/>
                            <a:pt x="373316" y="0"/>
                            <a:pt x="467131" y="0"/>
                          </a:cubicBezTo>
                          <a:close/>
                        </a:path>
                      </a:pathLst>
                    </a:custGeom>
                    <a:solidFill>
                      <a:srgbClr val="54823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15A9377B-0510-6786-41DE-5DEC9F3E153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57121" y="1870297"/>
                      <a:ext cx="424412" cy="20358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Driver</a:t>
                      </a:r>
                    </a:p>
                  </p:txBody>
                </p:sp>
              </p:grpSp>
              <p:cxnSp>
                <p:nvCxnSpPr>
                  <p:cNvPr id="32" name="Straight Arrow Connector 31">
                    <a:extLst>
                      <a:ext uri="{FF2B5EF4-FFF2-40B4-BE49-F238E27FC236}">
                        <a16:creationId xmlns:a16="http://schemas.microsoft.com/office/drawing/2014/main" id="{052C5A83-A3E3-C661-3734-91F414A1CA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72223" y="1962241"/>
                    <a:ext cx="312863" cy="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7C7C7C"/>
                    </a:solidFill>
                    <a:prstDash val="solid"/>
                    <a:miter lim="800000"/>
                    <a:headEnd type="none" w="med" len="med"/>
                    <a:tailEnd type="triangle" w="sm" len="med"/>
                  </a:ln>
                  <a:effectLst/>
                </p:spPr>
              </p:cxn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7B0716DD-292E-4B88-130B-1C14EB145DF6}"/>
                    </a:ext>
                  </a:extLst>
                </p:cNvPr>
                <p:cNvGrpSpPr/>
                <p:nvPr/>
              </p:nvGrpSpPr>
              <p:grpSpPr>
                <a:xfrm>
                  <a:off x="1203282" y="3120046"/>
                  <a:ext cx="1525036" cy="325731"/>
                  <a:chOff x="1203282" y="1808238"/>
                  <a:chExt cx="1525036" cy="325731"/>
                </a:xfrm>
              </p:grpSpPr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31DEEE67-C6C3-C141-F871-B629A7AC210A}"/>
                      </a:ext>
                    </a:extLst>
                  </p:cNvPr>
                  <p:cNvSpPr txBox="1"/>
                  <p:nvPr/>
                </p:nvSpPr>
                <p:spPr>
                  <a:xfrm>
                    <a:off x="1203282" y="1808238"/>
                    <a:ext cx="703381" cy="3257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9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C7C7C"/>
                        </a:solidFill>
                        <a:effectLst/>
                        <a:uLnTx/>
                        <a:uFillTx/>
                        <a:latin typeface="Calibri" panose="020F0502020204030204"/>
                      </a:rPr>
                      <a:t>Keep vehicle roadworthy</a:t>
                    </a:r>
                  </a:p>
                </p:txBody>
              </p:sp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A2D54C47-B8FC-6DA4-6CFF-CAB6047C1AAD}"/>
                      </a:ext>
                    </a:extLst>
                  </p:cNvPr>
                  <p:cNvGrpSpPr/>
                  <p:nvPr/>
                </p:nvGrpSpPr>
                <p:grpSpPr>
                  <a:xfrm>
                    <a:off x="2233472" y="1830525"/>
                    <a:ext cx="494846" cy="260852"/>
                    <a:chOff x="2486687" y="1839899"/>
                    <a:chExt cx="494846" cy="260852"/>
                  </a:xfrm>
                </p:grpSpPr>
                <p:sp>
                  <p:nvSpPr>
                    <p:cNvPr id="28" name="Rectangle 1">
                      <a:extLst>
                        <a:ext uri="{FF2B5EF4-FFF2-40B4-BE49-F238E27FC236}">
                          <a16:creationId xmlns:a16="http://schemas.microsoft.com/office/drawing/2014/main" id="{76662A53-48D4-0A56-DBF4-A0EF6889B00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86687" y="1839899"/>
                      <a:ext cx="112826" cy="2608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4262" h="2160000">
                          <a:moveTo>
                            <a:pt x="148311" y="384129"/>
                          </a:moveTo>
                          <a:lnTo>
                            <a:pt x="785951" y="384129"/>
                          </a:lnTo>
                          <a:cubicBezTo>
                            <a:pt x="857622" y="384129"/>
                            <a:pt x="917420" y="434967"/>
                            <a:pt x="931249" y="502550"/>
                          </a:cubicBezTo>
                          <a:lnTo>
                            <a:pt x="931399" y="504035"/>
                          </a:lnTo>
                          <a:lnTo>
                            <a:pt x="931887" y="505606"/>
                          </a:lnTo>
                          <a:cubicBezTo>
                            <a:pt x="933022" y="511156"/>
                            <a:pt x="933619" y="516902"/>
                            <a:pt x="933619" y="522788"/>
                          </a:cubicBezTo>
                          <a:lnTo>
                            <a:pt x="933619" y="526055"/>
                          </a:lnTo>
                          <a:lnTo>
                            <a:pt x="934262" y="532440"/>
                          </a:lnTo>
                          <a:lnTo>
                            <a:pt x="933619" y="538824"/>
                          </a:lnTo>
                          <a:lnTo>
                            <a:pt x="933619" y="1177158"/>
                          </a:lnTo>
                          <a:cubicBezTo>
                            <a:pt x="933619" y="1218358"/>
                            <a:pt x="904395" y="1252731"/>
                            <a:pt x="865546" y="1260681"/>
                          </a:cubicBezTo>
                          <a:lnTo>
                            <a:pt x="848364" y="1262413"/>
                          </a:lnTo>
                          <a:lnTo>
                            <a:pt x="831183" y="1260681"/>
                          </a:lnTo>
                          <a:cubicBezTo>
                            <a:pt x="792333" y="1252731"/>
                            <a:pt x="763110" y="1218358"/>
                            <a:pt x="763110" y="1177158"/>
                          </a:cubicBezTo>
                          <a:lnTo>
                            <a:pt x="763110" y="634776"/>
                          </a:lnTo>
                          <a:cubicBezTo>
                            <a:pt x="763110" y="622694"/>
                            <a:pt x="753315" y="612899"/>
                            <a:pt x="741233" y="612899"/>
                          </a:cubicBezTo>
                          <a:cubicBezTo>
                            <a:pt x="729151" y="612899"/>
                            <a:pt x="719356" y="622694"/>
                            <a:pt x="719356" y="634776"/>
                          </a:cubicBezTo>
                          <a:lnTo>
                            <a:pt x="719356" y="1415902"/>
                          </a:lnTo>
                          <a:lnTo>
                            <a:pt x="720000" y="1419089"/>
                          </a:lnTo>
                          <a:lnTo>
                            <a:pt x="720000" y="2047721"/>
                          </a:lnTo>
                          <a:cubicBezTo>
                            <a:pt x="720000" y="2101980"/>
                            <a:pt x="681513" y="2147249"/>
                            <a:pt x="630349" y="2157719"/>
                          </a:cubicBezTo>
                          <a:lnTo>
                            <a:pt x="607721" y="2160000"/>
                          </a:lnTo>
                          <a:lnTo>
                            <a:pt x="585093" y="2157719"/>
                          </a:lnTo>
                          <a:cubicBezTo>
                            <a:pt x="533930" y="2147249"/>
                            <a:pt x="495443" y="2101980"/>
                            <a:pt x="495443" y="2047721"/>
                          </a:cubicBezTo>
                          <a:cubicBezTo>
                            <a:pt x="495443" y="1774584"/>
                            <a:pt x="495442" y="1501448"/>
                            <a:pt x="495442" y="1228311"/>
                          </a:cubicBezTo>
                          <a:lnTo>
                            <a:pt x="437534" y="1228311"/>
                          </a:lnTo>
                          <a:lnTo>
                            <a:pt x="437534" y="2047399"/>
                          </a:lnTo>
                          <a:cubicBezTo>
                            <a:pt x="437534" y="2101814"/>
                            <a:pt x="398936" y="2147213"/>
                            <a:pt x="347626" y="2157712"/>
                          </a:cubicBezTo>
                          <a:lnTo>
                            <a:pt x="324933" y="2160000"/>
                          </a:lnTo>
                          <a:lnTo>
                            <a:pt x="302240" y="2157712"/>
                          </a:lnTo>
                          <a:cubicBezTo>
                            <a:pt x="250930" y="2147213"/>
                            <a:pt x="212333" y="2101814"/>
                            <a:pt x="212333" y="2047399"/>
                          </a:cubicBezTo>
                          <a:cubicBezTo>
                            <a:pt x="212333" y="1840161"/>
                            <a:pt x="212332" y="1632924"/>
                            <a:pt x="212332" y="1425686"/>
                          </a:cubicBezTo>
                          <a:lnTo>
                            <a:pt x="214906" y="634776"/>
                          </a:lnTo>
                          <a:cubicBezTo>
                            <a:pt x="214906" y="622694"/>
                            <a:pt x="205112" y="612899"/>
                            <a:pt x="193030" y="612899"/>
                          </a:cubicBezTo>
                          <a:cubicBezTo>
                            <a:pt x="180948" y="612899"/>
                            <a:pt x="171153" y="622694"/>
                            <a:pt x="171153" y="634776"/>
                          </a:cubicBezTo>
                          <a:lnTo>
                            <a:pt x="171153" y="680751"/>
                          </a:lnTo>
                          <a:lnTo>
                            <a:pt x="170510" y="680751"/>
                          </a:lnTo>
                          <a:lnTo>
                            <a:pt x="170510" y="1177158"/>
                          </a:lnTo>
                          <a:cubicBezTo>
                            <a:pt x="170510" y="1218358"/>
                            <a:pt x="141286" y="1252731"/>
                            <a:pt x="102437" y="1260681"/>
                          </a:cubicBezTo>
                          <a:lnTo>
                            <a:pt x="85255" y="1262413"/>
                          </a:lnTo>
                          <a:lnTo>
                            <a:pt x="68073" y="1260681"/>
                          </a:lnTo>
                          <a:cubicBezTo>
                            <a:pt x="29224" y="1252731"/>
                            <a:pt x="1" y="1218358"/>
                            <a:pt x="1" y="1177158"/>
                          </a:cubicBezTo>
                          <a:cubicBezTo>
                            <a:pt x="1" y="962252"/>
                            <a:pt x="0" y="747346"/>
                            <a:pt x="0" y="532440"/>
                          </a:cubicBezTo>
                          <a:lnTo>
                            <a:pt x="0" y="522788"/>
                          </a:lnTo>
                          <a:cubicBezTo>
                            <a:pt x="0" y="511017"/>
                            <a:pt x="2386" y="499803"/>
                            <a:pt x="6700" y="489603"/>
                          </a:cubicBezTo>
                          <a:lnTo>
                            <a:pt x="7316" y="488689"/>
                          </a:lnTo>
                          <a:lnTo>
                            <a:pt x="11655" y="474711"/>
                          </a:lnTo>
                          <a:cubicBezTo>
                            <a:pt x="34170" y="421480"/>
                            <a:pt x="86879" y="384129"/>
                            <a:pt x="148311" y="384129"/>
                          </a:cubicBezTo>
                          <a:close/>
                          <a:moveTo>
                            <a:pt x="467131" y="0"/>
                          </a:moveTo>
                          <a:cubicBezTo>
                            <a:pt x="560946" y="0"/>
                            <a:pt x="636997" y="75908"/>
                            <a:pt x="636997" y="169545"/>
                          </a:cubicBezTo>
                          <a:cubicBezTo>
                            <a:pt x="636997" y="263182"/>
                            <a:pt x="560946" y="339089"/>
                            <a:pt x="467131" y="339089"/>
                          </a:cubicBezTo>
                          <a:cubicBezTo>
                            <a:pt x="373316" y="339089"/>
                            <a:pt x="297265" y="263182"/>
                            <a:pt x="297265" y="169545"/>
                          </a:cubicBezTo>
                          <a:cubicBezTo>
                            <a:pt x="297265" y="75908"/>
                            <a:pt x="373316" y="0"/>
                            <a:pt x="467131" y="0"/>
                          </a:cubicBezTo>
                          <a:close/>
                        </a:path>
                      </a:pathLst>
                    </a:custGeom>
                    <a:solidFill>
                      <a:srgbClr val="548235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8F6BD04E-8244-49B1-3E5D-BC7CB5C1A3E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57121" y="1870297"/>
                      <a:ext cx="424412" cy="20358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/>
                        </a:rPr>
                        <a:t>Driver</a:t>
                      </a:r>
                    </a:p>
                  </p:txBody>
                </p:sp>
              </p:grpSp>
              <p:cxnSp>
                <p:nvCxnSpPr>
                  <p:cNvPr id="27" name="Straight Arrow Connector 26">
                    <a:extLst>
                      <a:ext uri="{FF2B5EF4-FFF2-40B4-BE49-F238E27FC236}">
                        <a16:creationId xmlns:a16="http://schemas.microsoft.com/office/drawing/2014/main" id="{16E81CD2-F7EE-1F0C-E58A-AB0FD70001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72223" y="1962241"/>
                    <a:ext cx="312863" cy="0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7C7C7C"/>
                    </a:solidFill>
                    <a:prstDash val="solid"/>
                    <a:miter lim="800000"/>
                    <a:headEnd type="none" w="med" len="med"/>
                    <a:tailEnd type="triangle" w="sm" len="med"/>
                  </a:ln>
                  <a:effectLst/>
                </p:spPr>
              </p:cxnSp>
            </p:grp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782ACAC-48A3-FA5F-0924-4A4DC004C76D}"/>
                  </a:ext>
                </a:extLst>
              </p:cNvPr>
              <p:cNvSpPr txBox="1"/>
              <p:nvPr/>
            </p:nvSpPr>
            <p:spPr>
              <a:xfrm>
                <a:off x="1392934" y="1676239"/>
                <a:ext cx="971537" cy="230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0" cap="none" spc="0" normalizeH="0" baseline="0" noProof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</a:rPr>
                  <a:t>Responsibilities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823DC55-87C7-2641-25FF-5C4F41F8F92C}"/>
                </a:ext>
              </a:extLst>
            </p:cNvPr>
            <p:cNvSpPr txBox="1"/>
            <p:nvPr/>
          </p:nvSpPr>
          <p:spPr>
            <a:xfrm>
              <a:off x="725431" y="3871967"/>
              <a:ext cx="7975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rgbClr val="7C7C7C"/>
                  </a:solidFill>
                  <a:effectLst/>
                  <a:uLnTx/>
                  <a:uFillTx/>
                  <a:latin typeface="Calibri" panose="020F0502020204030204"/>
                </a:rPr>
                <a:t>Manage breakdowns &amp; incidents</a:t>
              </a:r>
            </a:p>
          </p:txBody>
        </p:sp>
        <p:sp>
          <p:nvSpPr>
            <p:cNvPr id="13" name="Rectangle 1">
              <a:extLst>
                <a:ext uri="{FF2B5EF4-FFF2-40B4-BE49-F238E27FC236}">
                  <a16:creationId xmlns:a16="http://schemas.microsoft.com/office/drawing/2014/main" id="{B82E0198-FF4C-457D-176C-AB2724B3D1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93519" y="3983984"/>
              <a:ext cx="127928" cy="295769"/>
            </a:xfrm>
            <a:custGeom>
              <a:avLst/>
              <a:gdLst/>
              <a:ahLst/>
              <a:cxnLst/>
              <a:rect l="l" t="t" r="r" b="b"/>
              <a:pathLst>
                <a:path w="934262" h="2160000">
                  <a:moveTo>
                    <a:pt x="148311" y="384129"/>
                  </a:moveTo>
                  <a:lnTo>
                    <a:pt x="785951" y="384129"/>
                  </a:lnTo>
                  <a:cubicBezTo>
                    <a:pt x="857622" y="384129"/>
                    <a:pt x="917420" y="434967"/>
                    <a:pt x="931249" y="502550"/>
                  </a:cubicBezTo>
                  <a:lnTo>
                    <a:pt x="931399" y="504035"/>
                  </a:lnTo>
                  <a:lnTo>
                    <a:pt x="931887" y="505606"/>
                  </a:lnTo>
                  <a:cubicBezTo>
                    <a:pt x="933022" y="511156"/>
                    <a:pt x="933619" y="516902"/>
                    <a:pt x="933619" y="522788"/>
                  </a:cubicBezTo>
                  <a:lnTo>
                    <a:pt x="933619" y="526055"/>
                  </a:lnTo>
                  <a:lnTo>
                    <a:pt x="934262" y="532440"/>
                  </a:lnTo>
                  <a:lnTo>
                    <a:pt x="933619" y="538824"/>
                  </a:lnTo>
                  <a:lnTo>
                    <a:pt x="933619" y="1177158"/>
                  </a:lnTo>
                  <a:cubicBezTo>
                    <a:pt x="933619" y="1218358"/>
                    <a:pt x="904395" y="1252731"/>
                    <a:pt x="865546" y="1260681"/>
                  </a:cubicBezTo>
                  <a:lnTo>
                    <a:pt x="848364" y="1262413"/>
                  </a:lnTo>
                  <a:lnTo>
                    <a:pt x="831183" y="1260681"/>
                  </a:lnTo>
                  <a:cubicBezTo>
                    <a:pt x="792333" y="1252731"/>
                    <a:pt x="763110" y="1218358"/>
                    <a:pt x="763110" y="1177158"/>
                  </a:cubicBezTo>
                  <a:lnTo>
                    <a:pt x="763110" y="634776"/>
                  </a:lnTo>
                  <a:cubicBezTo>
                    <a:pt x="763110" y="622694"/>
                    <a:pt x="753315" y="612899"/>
                    <a:pt x="741233" y="612899"/>
                  </a:cubicBezTo>
                  <a:cubicBezTo>
                    <a:pt x="729151" y="612899"/>
                    <a:pt x="719356" y="622694"/>
                    <a:pt x="719356" y="634776"/>
                  </a:cubicBezTo>
                  <a:lnTo>
                    <a:pt x="719356" y="1415902"/>
                  </a:lnTo>
                  <a:lnTo>
                    <a:pt x="720000" y="1419089"/>
                  </a:lnTo>
                  <a:lnTo>
                    <a:pt x="720000" y="2047721"/>
                  </a:lnTo>
                  <a:cubicBezTo>
                    <a:pt x="720000" y="2101980"/>
                    <a:pt x="681513" y="2147249"/>
                    <a:pt x="630349" y="2157719"/>
                  </a:cubicBezTo>
                  <a:lnTo>
                    <a:pt x="607721" y="2160000"/>
                  </a:lnTo>
                  <a:lnTo>
                    <a:pt x="585093" y="2157719"/>
                  </a:lnTo>
                  <a:cubicBezTo>
                    <a:pt x="533930" y="2147249"/>
                    <a:pt x="495443" y="2101980"/>
                    <a:pt x="495443" y="2047721"/>
                  </a:cubicBezTo>
                  <a:cubicBezTo>
                    <a:pt x="495443" y="1774584"/>
                    <a:pt x="495442" y="1501448"/>
                    <a:pt x="495442" y="1228311"/>
                  </a:cubicBezTo>
                  <a:lnTo>
                    <a:pt x="437534" y="1228311"/>
                  </a:lnTo>
                  <a:lnTo>
                    <a:pt x="437534" y="2047399"/>
                  </a:lnTo>
                  <a:cubicBezTo>
                    <a:pt x="437534" y="2101814"/>
                    <a:pt x="398936" y="2147213"/>
                    <a:pt x="347626" y="2157712"/>
                  </a:cubicBezTo>
                  <a:lnTo>
                    <a:pt x="324933" y="2160000"/>
                  </a:lnTo>
                  <a:lnTo>
                    <a:pt x="302240" y="2157712"/>
                  </a:lnTo>
                  <a:cubicBezTo>
                    <a:pt x="250930" y="2147213"/>
                    <a:pt x="212333" y="2101814"/>
                    <a:pt x="212333" y="2047399"/>
                  </a:cubicBezTo>
                  <a:cubicBezTo>
                    <a:pt x="212333" y="1840161"/>
                    <a:pt x="212332" y="1632924"/>
                    <a:pt x="212332" y="1425686"/>
                  </a:cubicBezTo>
                  <a:lnTo>
                    <a:pt x="214906" y="634776"/>
                  </a:lnTo>
                  <a:cubicBezTo>
                    <a:pt x="214906" y="622694"/>
                    <a:pt x="205112" y="612899"/>
                    <a:pt x="193030" y="612899"/>
                  </a:cubicBezTo>
                  <a:cubicBezTo>
                    <a:pt x="180948" y="612899"/>
                    <a:pt x="171153" y="622694"/>
                    <a:pt x="171153" y="634776"/>
                  </a:cubicBezTo>
                  <a:lnTo>
                    <a:pt x="171153" y="680751"/>
                  </a:lnTo>
                  <a:lnTo>
                    <a:pt x="170510" y="680751"/>
                  </a:lnTo>
                  <a:lnTo>
                    <a:pt x="170510" y="1177158"/>
                  </a:lnTo>
                  <a:cubicBezTo>
                    <a:pt x="170510" y="1218358"/>
                    <a:pt x="141286" y="1252731"/>
                    <a:pt x="102437" y="1260681"/>
                  </a:cubicBezTo>
                  <a:lnTo>
                    <a:pt x="85255" y="1262413"/>
                  </a:lnTo>
                  <a:lnTo>
                    <a:pt x="68073" y="1260681"/>
                  </a:lnTo>
                  <a:cubicBezTo>
                    <a:pt x="29224" y="1252731"/>
                    <a:pt x="1" y="1218358"/>
                    <a:pt x="1" y="1177158"/>
                  </a:cubicBezTo>
                  <a:cubicBezTo>
                    <a:pt x="1" y="962252"/>
                    <a:pt x="0" y="747346"/>
                    <a:pt x="0" y="532440"/>
                  </a:cubicBezTo>
                  <a:lnTo>
                    <a:pt x="0" y="522788"/>
                  </a:lnTo>
                  <a:cubicBezTo>
                    <a:pt x="0" y="511017"/>
                    <a:pt x="2386" y="499803"/>
                    <a:pt x="6700" y="489603"/>
                  </a:cubicBezTo>
                  <a:lnTo>
                    <a:pt x="7316" y="488689"/>
                  </a:lnTo>
                  <a:lnTo>
                    <a:pt x="11655" y="474711"/>
                  </a:lnTo>
                  <a:cubicBezTo>
                    <a:pt x="34170" y="421480"/>
                    <a:pt x="86879" y="384129"/>
                    <a:pt x="148311" y="384129"/>
                  </a:cubicBezTo>
                  <a:close/>
                  <a:moveTo>
                    <a:pt x="467131" y="0"/>
                  </a:moveTo>
                  <a:cubicBezTo>
                    <a:pt x="560946" y="0"/>
                    <a:pt x="636997" y="75908"/>
                    <a:pt x="636997" y="169545"/>
                  </a:cubicBezTo>
                  <a:cubicBezTo>
                    <a:pt x="636997" y="263182"/>
                    <a:pt x="560946" y="339089"/>
                    <a:pt x="467131" y="339089"/>
                  </a:cubicBezTo>
                  <a:cubicBezTo>
                    <a:pt x="373316" y="339089"/>
                    <a:pt x="297265" y="263182"/>
                    <a:pt x="297265" y="169545"/>
                  </a:cubicBezTo>
                  <a:cubicBezTo>
                    <a:pt x="297265" y="75908"/>
                    <a:pt x="373316" y="0"/>
                    <a:pt x="467131" y="0"/>
                  </a:cubicBezTo>
                  <a:close/>
                </a:path>
              </a:pathLst>
            </a:custGeom>
            <a:solidFill>
              <a:srgbClr val="54823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27D930-9931-06A9-91FB-42AE7A7D27FD}"/>
                </a:ext>
              </a:extLst>
            </p:cNvPr>
            <p:cNvSpPr txBox="1"/>
            <p:nvPr/>
          </p:nvSpPr>
          <p:spPr>
            <a:xfrm>
              <a:off x="1973381" y="4016452"/>
              <a:ext cx="48122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Driver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4C17478-C568-7EE6-9385-0FB32154FAB2}"/>
                </a:ext>
              </a:extLst>
            </p:cNvPr>
            <p:cNvCxnSpPr>
              <a:cxnSpLocks/>
            </p:cNvCxnSpPr>
            <p:nvPr/>
          </p:nvCxnSpPr>
          <p:spPr>
            <a:xfrm>
              <a:off x="1483914" y="4131868"/>
              <a:ext cx="354742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7C7C7C"/>
              </a:solidFill>
              <a:prstDash val="solid"/>
              <a:miter lim="800000"/>
              <a:headEnd type="none" w="med" len="med"/>
              <a:tailEnd type="triangle" w="sm" len="med"/>
            </a:ln>
            <a:effectLst/>
          </p:spPr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A1DEAF4-A5AA-6D4A-24AB-FDE8CF28CC78}"/>
              </a:ext>
            </a:extLst>
          </p:cNvPr>
          <p:cNvGrpSpPr/>
          <p:nvPr/>
        </p:nvGrpSpPr>
        <p:grpSpPr>
          <a:xfrm>
            <a:off x="524550" y="6449988"/>
            <a:ext cx="7915358" cy="0"/>
            <a:chOff x="524550" y="5738787"/>
            <a:chExt cx="7915358" cy="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92BB0D4-C6FB-6EFD-320F-B18A7B38EB2E}"/>
                </a:ext>
              </a:extLst>
            </p:cNvPr>
            <p:cNvGrpSpPr/>
            <p:nvPr/>
          </p:nvGrpSpPr>
          <p:grpSpPr>
            <a:xfrm>
              <a:off x="524550" y="5738787"/>
              <a:ext cx="5915863" cy="0"/>
              <a:chOff x="2114093" y="4462056"/>
              <a:chExt cx="3439184" cy="0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E82B7C3-D7D0-A498-0244-97533AD88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55221" y="4462056"/>
                <a:ext cx="220133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DE202E5D-D1CA-597D-F29A-01535BF8A3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7862" y="4462056"/>
                <a:ext cx="220133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8B8DF076-0DEB-FF4B-8914-DC7614F890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0503" y="4462056"/>
                <a:ext cx="220133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6061620-28B0-A5BD-5E60-BC5F9B4DF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3144" y="4462056"/>
                <a:ext cx="220133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DDC1F8E0-E79C-6F9A-D339-629B8700DA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4093" y="4462056"/>
                <a:ext cx="220133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A6A5E0A-92D4-CB64-A83C-709BB09E1A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06734" y="4462056"/>
                <a:ext cx="220133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F8053F0-2B3E-9139-2AF9-E88385AC07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9375" y="4462056"/>
                <a:ext cx="220133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AB8D6504-F22B-E160-89D4-1A82C56AE0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92016" y="4462056"/>
                <a:ext cx="220133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0129CD40-00D6-CB4B-C104-C4CC72069B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4657" y="4462056"/>
                <a:ext cx="220133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1659ADF5-8F90-1A92-B810-0A2FAACEB3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77298" y="4462056"/>
                <a:ext cx="220133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7C51275B-9C07-72C8-4B83-EF6C8F2521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69939" y="4462056"/>
                <a:ext cx="220133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5ABF530-55D6-213D-92E8-2CF946A224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62580" y="4462056"/>
                <a:ext cx="220133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A056B3D-EB89-FFBE-8E80-280E7BFCF477}"/>
                </a:ext>
              </a:extLst>
            </p:cNvPr>
            <p:cNvCxnSpPr>
              <a:cxnSpLocks/>
            </p:cNvCxnSpPr>
            <p:nvPr/>
          </p:nvCxnSpPr>
          <p:spPr>
            <a:xfrm>
              <a:off x="6551102" y="5738787"/>
              <a:ext cx="378659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757B8A6-74A5-57BB-5C92-2CE13DF696F7}"/>
                </a:ext>
              </a:extLst>
            </p:cNvPr>
            <p:cNvCxnSpPr>
              <a:cxnSpLocks/>
            </p:cNvCxnSpPr>
            <p:nvPr/>
          </p:nvCxnSpPr>
          <p:spPr>
            <a:xfrm>
              <a:off x="7054484" y="5738787"/>
              <a:ext cx="378659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E0FF426-4D66-B954-CCB5-6477CEAA56B2}"/>
                </a:ext>
              </a:extLst>
            </p:cNvPr>
            <p:cNvCxnSpPr>
              <a:cxnSpLocks/>
            </p:cNvCxnSpPr>
            <p:nvPr/>
          </p:nvCxnSpPr>
          <p:spPr>
            <a:xfrm>
              <a:off x="7557866" y="5738787"/>
              <a:ext cx="378659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32E845F-C044-C65C-290B-363B4E4C9424}"/>
                </a:ext>
              </a:extLst>
            </p:cNvPr>
            <p:cNvCxnSpPr>
              <a:cxnSpLocks/>
            </p:cNvCxnSpPr>
            <p:nvPr/>
          </p:nvCxnSpPr>
          <p:spPr>
            <a:xfrm>
              <a:off x="8061249" y="5738787"/>
              <a:ext cx="378659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8CE574A-E452-3027-C3A2-3619A2F42664}"/>
              </a:ext>
            </a:extLst>
          </p:cNvPr>
          <p:cNvGrpSpPr/>
          <p:nvPr/>
        </p:nvGrpSpPr>
        <p:grpSpPr>
          <a:xfrm>
            <a:off x="6037023" y="2693276"/>
            <a:ext cx="2413579" cy="2717980"/>
            <a:chOff x="3194242" y="1582405"/>
            <a:chExt cx="2413579" cy="2717980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B2F09B9-5069-9A8E-C059-64F751257C7A}"/>
                </a:ext>
              </a:extLst>
            </p:cNvPr>
            <p:cNvGrpSpPr/>
            <p:nvPr/>
          </p:nvGrpSpPr>
          <p:grpSpPr>
            <a:xfrm>
              <a:off x="3240418" y="1598879"/>
              <a:ext cx="2194452" cy="2701506"/>
              <a:chOff x="1960404" y="2343396"/>
              <a:chExt cx="937342" cy="1720533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2AB494A-3E5D-6A98-2F13-AB167D89BEBD}"/>
                  </a:ext>
                </a:extLst>
              </p:cNvPr>
              <p:cNvSpPr/>
              <p:nvPr/>
            </p:nvSpPr>
            <p:spPr>
              <a:xfrm>
                <a:off x="1980758" y="2375859"/>
                <a:ext cx="916988" cy="168807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58B813B3-BE94-8D08-6FF3-2AAB9197D332}"/>
                  </a:ext>
                </a:extLst>
              </p:cNvPr>
              <p:cNvSpPr/>
              <p:nvPr/>
            </p:nvSpPr>
            <p:spPr>
              <a:xfrm>
                <a:off x="1960404" y="2343396"/>
                <a:ext cx="916988" cy="1688070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25869570-1F06-EE62-319B-970A2B259DA9}"/>
                </a:ext>
              </a:extLst>
            </p:cNvPr>
            <p:cNvGrpSpPr/>
            <p:nvPr/>
          </p:nvGrpSpPr>
          <p:grpSpPr>
            <a:xfrm>
              <a:off x="3342083" y="1883860"/>
              <a:ext cx="1223313" cy="230832"/>
              <a:chOff x="1106190" y="1862213"/>
              <a:chExt cx="1078896" cy="203581"/>
            </a:xfrm>
          </p:grpSpPr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90E16A1B-5BD6-C3A0-C2F2-50B8D8341C9D}"/>
                  </a:ext>
                </a:extLst>
              </p:cNvPr>
              <p:cNvSpPr txBox="1"/>
              <p:nvPr/>
            </p:nvSpPr>
            <p:spPr>
              <a:xfrm>
                <a:off x="1106190" y="1862213"/>
                <a:ext cx="800473" cy="203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7C7C7C"/>
                    </a:solidFill>
                    <a:effectLst/>
                    <a:uLnTx/>
                    <a:uFillTx/>
                    <a:latin typeface="Calibri" panose="020F0502020204030204"/>
                  </a:rPr>
                  <a:t>Control vehicle</a:t>
                </a:r>
              </a:p>
            </p:txBody>
          </p: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B2046BB0-262D-D301-7AE4-E879E8C14C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2223" y="1962241"/>
                <a:ext cx="312863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7C7C7C"/>
                </a:solidFill>
                <a:prstDash val="solid"/>
                <a:miter lim="800000"/>
                <a:headEnd type="none" w="med" len="med"/>
                <a:tailEnd type="triangle" w="sm" len="med"/>
              </a:ln>
              <a:effectLst/>
            </p:spPr>
          </p:cxn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4F65397-81DA-26FD-09AF-6F64E2248820}"/>
                </a:ext>
              </a:extLst>
            </p:cNvPr>
            <p:cNvGrpSpPr/>
            <p:nvPr/>
          </p:nvGrpSpPr>
          <p:grpSpPr>
            <a:xfrm>
              <a:off x="3236951" y="2179507"/>
              <a:ext cx="1328445" cy="369332"/>
              <a:chOff x="1013469" y="1795006"/>
              <a:chExt cx="1171617" cy="325731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DACB6E4D-9309-EB91-836F-4DD39CAE0EAD}"/>
                  </a:ext>
                </a:extLst>
              </p:cNvPr>
              <p:cNvSpPr txBox="1"/>
              <p:nvPr/>
            </p:nvSpPr>
            <p:spPr>
              <a:xfrm>
                <a:off x="1013469" y="1795006"/>
                <a:ext cx="893194" cy="325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7C7C7C"/>
                    </a:solidFill>
                    <a:effectLst/>
                    <a:uLnTx/>
                    <a:uFillTx/>
                    <a:latin typeface="Calibri" panose="020F0502020204030204"/>
                  </a:rPr>
                  <a:t>Maintain attention</a:t>
                </a:r>
              </a:p>
            </p:txBody>
          </p: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20D6C769-9B41-C92D-5DC0-524FB0598D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2223" y="1962241"/>
                <a:ext cx="312863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7C7C7C"/>
                </a:solidFill>
                <a:prstDash val="solid"/>
                <a:miter lim="800000"/>
                <a:headEnd type="none" w="med" len="med"/>
                <a:tailEnd type="triangle" w="sm" len="med"/>
              </a:ln>
              <a:effectLst/>
            </p:spPr>
          </p:cxn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99459BA-4788-37A3-FD6B-F21204314CCC}"/>
                </a:ext>
              </a:extLst>
            </p:cNvPr>
            <p:cNvGrpSpPr/>
            <p:nvPr/>
          </p:nvGrpSpPr>
          <p:grpSpPr>
            <a:xfrm>
              <a:off x="3310056" y="2556313"/>
              <a:ext cx="1255340" cy="369332"/>
              <a:chOff x="1077944" y="1799376"/>
              <a:chExt cx="1107142" cy="325731"/>
            </a:xfrm>
          </p:grpSpPr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1A6DFB73-80AD-4073-4095-F629EF6F5E2F}"/>
                  </a:ext>
                </a:extLst>
              </p:cNvPr>
              <p:cNvSpPr txBox="1"/>
              <p:nvPr/>
            </p:nvSpPr>
            <p:spPr>
              <a:xfrm>
                <a:off x="1077944" y="1799376"/>
                <a:ext cx="828719" cy="3257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7C7C7C"/>
                    </a:solidFill>
                    <a:effectLst/>
                    <a:uLnTx/>
                    <a:uFillTx/>
                    <a:latin typeface="Calibri" panose="020F0502020204030204"/>
                  </a:rPr>
                  <a:t>Respond to road conditions</a:t>
                </a:r>
              </a:p>
            </p:txBody>
          </p: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9A008A1B-8AAA-5B19-F8B7-88D1265EEF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2223" y="1962241"/>
                <a:ext cx="312863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7C7C7C"/>
                </a:solidFill>
                <a:prstDash val="solid"/>
                <a:miter lim="800000"/>
                <a:headEnd type="none" w="med" len="med"/>
                <a:tailEnd type="triangle" w="sm" len="med"/>
              </a:ln>
              <a:effectLst/>
            </p:spPr>
          </p:cxn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3D5A0880-3EBA-603B-5C51-06DD28092B95}"/>
                </a:ext>
              </a:extLst>
            </p:cNvPr>
            <p:cNvGrpSpPr/>
            <p:nvPr/>
          </p:nvGrpSpPr>
          <p:grpSpPr>
            <a:xfrm>
              <a:off x="3398113" y="2941812"/>
              <a:ext cx="1167284" cy="369332"/>
              <a:chOff x="1155605" y="1811413"/>
              <a:chExt cx="1029481" cy="325731"/>
            </a:xfrm>
          </p:grpSpPr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65BF6BB-83CE-97D3-4E83-49438010DF85}"/>
                  </a:ext>
                </a:extLst>
              </p:cNvPr>
              <p:cNvSpPr txBox="1"/>
              <p:nvPr/>
            </p:nvSpPr>
            <p:spPr>
              <a:xfrm>
                <a:off x="1155605" y="1811413"/>
                <a:ext cx="751058" cy="325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7C7C7C"/>
                    </a:solidFill>
                    <a:effectLst/>
                    <a:uLnTx/>
                    <a:uFillTx/>
                    <a:latin typeface="Calibri" panose="020F0502020204030204"/>
                  </a:rPr>
                  <a:t>Follow traffic rules</a:t>
                </a:r>
              </a:p>
            </p:txBody>
          </p: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8287C3D9-21B4-D74C-71AC-3BD19985A2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2223" y="1962241"/>
                <a:ext cx="312863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7C7C7C"/>
                </a:solidFill>
                <a:prstDash val="solid"/>
                <a:miter lim="800000"/>
                <a:headEnd type="none" w="med" len="med"/>
                <a:tailEnd type="triangle" w="sm" len="med"/>
              </a:ln>
              <a:effectLst/>
            </p:spPr>
          </p:cxn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4E34CDE-89AA-B1E6-33E0-05A16FE85183}"/>
                </a:ext>
              </a:extLst>
            </p:cNvPr>
            <p:cNvGrpSpPr/>
            <p:nvPr/>
          </p:nvGrpSpPr>
          <p:grpSpPr>
            <a:xfrm>
              <a:off x="3452172" y="3310062"/>
              <a:ext cx="1113225" cy="369332"/>
              <a:chOff x="1203282" y="1808238"/>
              <a:chExt cx="981804" cy="325731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4F7B9FA0-2FB0-A380-2D50-3BBACB825AE4}"/>
                  </a:ext>
                </a:extLst>
              </p:cNvPr>
              <p:cNvSpPr txBox="1"/>
              <p:nvPr/>
            </p:nvSpPr>
            <p:spPr>
              <a:xfrm>
                <a:off x="1203282" y="1808238"/>
                <a:ext cx="703381" cy="325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7C7C7C"/>
                    </a:solidFill>
                    <a:effectLst/>
                    <a:uLnTx/>
                    <a:uFillTx/>
                    <a:latin typeface="Calibri" panose="020F0502020204030204"/>
                  </a:rPr>
                  <a:t>Keep vehicle roadworthy</a:t>
                </a:r>
              </a:p>
            </p:txBody>
          </p: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18C37258-042E-6177-E44C-2162744F14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2223" y="1962241"/>
                <a:ext cx="312863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7C7C7C"/>
                </a:solidFill>
                <a:prstDash val="solid"/>
                <a:miter lim="800000"/>
                <a:headEnd type="none" w="med" len="med"/>
                <a:tailEnd type="triangle" w="sm" len="med"/>
              </a:ln>
              <a:effectLst/>
            </p:spPr>
          </p:cxn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0BA26CD-BCBE-8AB8-1D45-786BBC175446}"/>
                </a:ext>
              </a:extLst>
            </p:cNvPr>
            <p:cNvSpPr txBox="1"/>
            <p:nvPr/>
          </p:nvSpPr>
          <p:spPr>
            <a:xfrm>
              <a:off x="4811119" y="1873679"/>
              <a:ext cx="43794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rgbClr val="0E115F"/>
                  </a:solidFill>
                  <a:effectLst/>
                  <a:uLnTx/>
                  <a:uFillTx/>
                  <a:latin typeface="Calibri" panose="020F0502020204030204"/>
                </a:rPr>
                <a:t>ASDE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9EDAA61-30F9-D7D9-6B42-73DCB8D626BC}"/>
                </a:ext>
              </a:extLst>
            </p:cNvPr>
            <p:cNvSpPr txBox="1"/>
            <p:nvPr/>
          </p:nvSpPr>
          <p:spPr>
            <a:xfrm>
              <a:off x="4811119" y="2250329"/>
              <a:ext cx="43794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rgbClr val="0E115F"/>
                  </a:solidFill>
                  <a:effectLst/>
                  <a:uLnTx/>
                  <a:uFillTx/>
                  <a:latin typeface="Calibri" panose="020F0502020204030204"/>
                </a:rPr>
                <a:t>ASDE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77B5D44-FFE9-05D5-FA76-E1087C43C3BF}"/>
                </a:ext>
              </a:extLst>
            </p:cNvPr>
            <p:cNvSpPr txBox="1"/>
            <p:nvPr/>
          </p:nvSpPr>
          <p:spPr>
            <a:xfrm>
              <a:off x="4813510" y="2620547"/>
              <a:ext cx="43794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rgbClr val="0E115F"/>
                  </a:solidFill>
                  <a:effectLst/>
                  <a:uLnTx/>
                  <a:uFillTx/>
                  <a:latin typeface="Calibri" panose="020F0502020204030204"/>
                </a:rPr>
                <a:t>ASDE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4E6F40F-0427-AD78-F299-E4893586408D}"/>
                </a:ext>
              </a:extLst>
            </p:cNvPr>
            <p:cNvSpPr txBox="1"/>
            <p:nvPr/>
          </p:nvSpPr>
          <p:spPr>
            <a:xfrm>
              <a:off x="4817578" y="2990984"/>
              <a:ext cx="43794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rgbClr val="0E115F"/>
                  </a:solidFill>
                  <a:effectLst/>
                  <a:uLnTx/>
                  <a:uFillTx/>
                  <a:latin typeface="Calibri" panose="020F0502020204030204"/>
                </a:rPr>
                <a:t>ASDE</a:t>
              </a:r>
            </a:p>
          </p:txBody>
        </p:sp>
        <p:sp>
          <p:nvSpPr>
            <p:cNvPr id="81" name="Rectangle 1">
              <a:extLst>
                <a:ext uri="{FF2B5EF4-FFF2-40B4-BE49-F238E27FC236}">
                  <a16:creationId xmlns:a16="http://schemas.microsoft.com/office/drawing/2014/main" id="{9E7A72A3-ACE4-2E85-D740-2735D7247A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7909" y="3340255"/>
              <a:ext cx="127928" cy="295769"/>
            </a:xfrm>
            <a:custGeom>
              <a:avLst/>
              <a:gdLst/>
              <a:ahLst/>
              <a:cxnLst/>
              <a:rect l="l" t="t" r="r" b="b"/>
              <a:pathLst>
                <a:path w="934262" h="2160000">
                  <a:moveTo>
                    <a:pt x="148311" y="384129"/>
                  </a:moveTo>
                  <a:lnTo>
                    <a:pt x="785951" y="384129"/>
                  </a:lnTo>
                  <a:cubicBezTo>
                    <a:pt x="857622" y="384129"/>
                    <a:pt x="917420" y="434967"/>
                    <a:pt x="931249" y="502550"/>
                  </a:cubicBezTo>
                  <a:lnTo>
                    <a:pt x="931399" y="504035"/>
                  </a:lnTo>
                  <a:lnTo>
                    <a:pt x="931887" y="505606"/>
                  </a:lnTo>
                  <a:cubicBezTo>
                    <a:pt x="933022" y="511156"/>
                    <a:pt x="933619" y="516902"/>
                    <a:pt x="933619" y="522788"/>
                  </a:cubicBezTo>
                  <a:lnTo>
                    <a:pt x="933619" y="526055"/>
                  </a:lnTo>
                  <a:lnTo>
                    <a:pt x="934262" y="532440"/>
                  </a:lnTo>
                  <a:lnTo>
                    <a:pt x="933619" y="538824"/>
                  </a:lnTo>
                  <a:lnTo>
                    <a:pt x="933619" y="1177158"/>
                  </a:lnTo>
                  <a:cubicBezTo>
                    <a:pt x="933619" y="1218358"/>
                    <a:pt x="904395" y="1252731"/>
                    <a:pt x="865546" y="1260681"/>
                  </a:cubicBezTo>
                  <a:lnTo>
                    <a:pt x="848364" y="1262413"/>
                  </a:lnTo>
                  <a:lnTo>
                    <a:pt x="831183" y="1260681"/>
                  </a:lnTo>
                  <a:cubicBezTo>
                    <a:pt x="792333" y="1252731"/>
                    <a:pt x="763110" y="1218358"/>
                    <a:pt x="763110" y="1177158"/>
                  </a:cubicBezTo>
                  <a:lnTo>
                    <a:pt x="763110" y="634776"/>
                  </a:lnTo>
                  <a:cubicBezTo>
                    <a:pt x="763110" y="622694"/>
                    <a:pt x="753315" y="612899"/>
                    <a:pt x="741233" y="612899"/>
                  </a:cubicBezTo>
                  <a:cubicBezTo>
                    <a:pt x="729151" y="612899"/>
                    <a:pt x="719356" y="622694"/>
                    <a:pt x="719356" y="634776"/>
                  </a:cubicBezTo>
                  <a:lnTo>
                    <a:pt x="719356" y="1415902"/>
                  </a:lnTo>
                  <a:lnTo>
                    <a:pt x="720000" y="1419089"/>
                  </a:lnTo>
                  <a:lnTo>
                    <a:pt x="720000" y="2047721"/>
                  </a:lnTo>
                  <a:cubicBezTo>
                    <a:pt x="720000" y="2101980"/>
                    <a:pt x="681513" y="2147249"/>
                    <a:pt x="630349" y="2157719"/>
                  </a:cubicBezTo>
                  <a:lnTo>
                    <a:pt x="607721" y="2160000"/>
                  </a:lnTo>
                  <a:lnTo>
                    <a:pt x="585093" y="2157719"/>
                  </a:lnTo>
                  <a:cubicBezTo>
                    <a:pt x="533930" y="2147249"/>
                    <a:pt x="495443" y="2101980"/>
                    <a:pt x="495443" y="2047721"/>
                  </a:cubicBezTo>
                  <a:cubicBezTo>
                    <a:pt x="495443" y="1774584"/>
                    <a:pt x="495442" y="1501448"/>
                    <a:pt x="495442" y="1228311"/>
                  </a:cubicBezTo>
                  <a:lnTo>
                    <a:pt x="437534" y="1228311"/>
                  </a:lnTo>
                  <a:lnTo>
                    <a:pt x="437534" y="2047399"/>
                  </a:lnTo>
                  <a:cubicBezTo>
                    <a:pt x="437534" y="2101814"/>
                    <a:pt x="398936" y="2147213"/>
                    <a:pt x="347626" y="2157712"/>
                  </a:cubicBezTo>
                  <a:lnTo>
                    <a:pt x="324933" y="2160000"/>
                  </a:lnTo>
                  <a:lnTo>
                    <a:pt x="302240" y="2157712"/>
                  </a:lnTo>
                  <a:cubicBezTo>
                    <a:pt x="250930" y="2147213"/>
                    <a:pt x="212333" y="2101814"/>
                    <a:pt x="212333" y="2047399"/>
                  </a:cubicBezTo>
                  <a:cubicBezTo>
                    <a:pt x="212333" y="1840161"/>
                    <a:pt x="212332" y="1632924"/>
                    <a:pt x="212332" y="1425686"/>
                  </a:cubicBezTo>
                  <a:lnTo>
                    <a:pt x="214906" y="634776"/>
                  </a:lnTo>
                  <a:cubicBezTo>
                    <a:pt x="214906" y="622694"/>
                    <a:pt x="205112" y="612899"/>
                    <a:pt x="193030" y="612899"/>
                  </a:cubicBezTo>
                  <a:cubicBezTo>
                    <a:pt x="180948" y="612899"/>
                    <a:pt x="171153" y="622694"/>
                    <a:pt x="171153" y="634776"/>
                  </a:cubicBezTo>
                  <a:lnTo>
                    <a:pt x="171153" y="680751"/>
                  </a:lnTo>
                  <a:lnTo>
                    <a:pt x="170510" y="680751"/>
                  </a:lnTo>
                  <a:lnTo>
                    <a:pt x="170510" y="1177158"/>
                  </a:lnTo>
                  <a:cubicBezTo>
                    <a:pt x="170510" y="1218358"/>
                    <a:pt x="141286" y="1252731"/>
                    <a:pt x="102437" y="1260681"/>
                  </a:cubicBezTo>
                  <a:lnTo>
                    <a:pt x="85255" y="1262413"/>
                  </a:lnTo>
                  <a:lnTo>
                    <a:pt x="68073" y="1260681"/>
                  </a:lnTo>
                  <a:cubicBezTo>
                    <a:pt x="29224" y="1252731"/>
                    <a:pt x="1" y="1218358"/>
                    <a:pt x="1" y="1177158"/>
                  </a:cubicBezTo>
                  <a:cubicBezTo>
                    <a:pt x="1" y="962252"/>
                    <a:pt x="0" y="747346"/>
                    <a:pt x="0" y="532440"/>
                  </a:cubicBezTo>
                  <a:lnTo>
                    <a:pt x="0" y="522788"/>
                  </a:lnTo>
                  <a:cubicBezTo>
                    <a:pt x="0" y="511017"/>
                    <a:pt x="2386" y="499803"/>
                    <a:pt x="6700" y="489603"/>
                  </a:cubicBezTo>
                  <a:lnTo>
                    <a:pt x="7316" y="488689"/>
                  </a:lnTo>
                  <a:lnTo>
                    <a:pt x="11655" y="474711"/>
                  </a:lnTo>
                  <a:cubicBezTo>
                    <a:pt x="34170" y="421480"/>
                    <a:pt x="86879" y="384129"/>
                    <a:pt x="148311" y="384129"/>
                  </a:cubicBezTo>
                  <a:close/>
                  <a:moveTo>
                    <a:pt x="467131" y="0"/>
                  </a:moveTo>
                  <a:cubicBezTo>
                    <a:pt x="560946" y="0"/>
                    <a:pt x="636997" y="75908"/>
                    <a:pt x="636997" y="169545"/>
                  </a:cubicBezTo>
                  <a:cubicBezTo>
                    <a:pt x="636997" y="263182"/>
                    <a:pt x="560946" y="339089"/>
                    <a:pt x="467131" y="339089"/>
                  </a:cubicBezTo>
                  <a:cubicBezTo>
                    <a:pt x="373316" y="339089"/>
                    <a:pt x="297265" y="263182"/>
                    <a:pt x="297265" y="169545"/>
                  </a:cubicBezTo>
                  <a:cubicBezTo>
                    <a:pt x="297265" y="75908"/>
                    <a:pt x="373316" y="0"/>
                    <a:pt x="467131" y="0"/>
                  </a:cubicBezTo>
                  <a:close/>
                </a:path>
              </a:pathLst>
            </a:custGeom>
            <a:solidFill>
              <a:srgbClr val="006AB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30E11A0-465D-2AF4-D730-B348F4E76A97}"/>
                </a:ext>
              </a:extLst>
            </p:cNvPr>
            <p:cNvSpPr txBox="1"/>
            <p:nvPr/>
          </p:nvSpPr>
          <p:spPr>
            <a:xfrm>
              <a:off x="4819937" y="3365535"/>
              <a:ext cx="78788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rgbClr val="006AB0"/>
                  </a:solidFill>
                  <a:effectLst/>
                  <a:uLnTx/>
                  <a:uFillTx/>
                  <a:latin typeface="Calibri" panose="020F0502020204030204"/>
                </a:rPr>
                <a:t>Owner</a:t>
              </a: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293B4CD-C7B2-2907-E306-1C428EF9CCDC}"/>
                </a:ext>
              </a:extLst>
            </p:cNvPr>
            <p:cNvGrpSpPr/>
            <p:nvPr/>
          </p:nvGrpSpPr>
          <p:grpSpPr>
            <a:xfrm>
              <a:off x="3194242" y="3651714"/>
              <a:ext cx="1371154" cy="507832"/>
              <a:chOff x="975802" y="1762301"/>
              <a:chExt cx="1209284" cy="447880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F2F8098-B73A-1F04-F5CD-31999DFB842A}"/>
                  </a:ext>
                </a:extLst>
              </p:cNvPr>
              <p:cNvSpPr txBox="1"/>
              <p:nvPr/>
            </p:nvSpPr>
            <p:spPr>
              <a:xfrm>
                <a:off x="975802" y="1762301"/>
                <a:ext cx="930860" cy="447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7C7C7C"/>
                    </a:solidFill>
                    <a:effectLst/>
                    <a:uLnTx/>
                    <a:uFillTx/>
                    <a:latin typeface="Calibri" panose="020F0502020204030204"/>
                  </a:rPr>
                  <a:t>Manage breakdowns &amp; incidents</a:t>
                </a:r>
              </a:p>
            </p:txBody>
          </p: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E2F4CA3B-C1A6-CAB8-4047-60A4C36E42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2223" y="1986241"/>
                <a:ext cx="312863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7C7C7C"/>
                </a:solidFill>
                <a:prstDash val="solid"/>
                <a:miter lim="800000"/>
                <a:headEnd type="none" w="med" len="med"/>
                <a:tailEnd type="triangle" w="sm" len="med"/>
              </a:ln>
              <a:effectLst/>
            </p:spPr>
          </p:cxn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6D9848E-7B38-16DB-5287-3C5853EE409D}"/>
                </a:ext>
              </a:extLst>
            </p:cNvPr>
            <p:cNvSpPr txBox="1"/>
            <p:nvPr/>
          </p:nvSpPr>
          <p:spPr>
            <a:xfrm>
              <a:off x="4904069" y="3789678"/>
              <a:ext cx="56728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rgbClr val="DAA600"/>
                  </a:solidFill>
                  <a:effectLst/>
                  <a:uLnTx/>
                  <a:uFillTx/>
                  <a:latin typeface="Calibri" panose="020F0502020204030204"/>
                </a:rPr>
                <a:t>NUICO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67AEF06-32C9-27BF-28CE-F823AF00BDEB}"/>
                </a:ext>
              </a:extLst>
            </p:cNvPr>
            <p:cNvSpPr txBox="1"/>
            <p:nvPr/>
          </p:nvSpPr>
          <p:spPr>
            <a:xfrm>
              <a:off x="3746602" y="1582405"/>
              <a:ext cx="11015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</a:rPr>
                <a:t>Responsibilities</a:t>
              </a:r>
            </a:p>
          </p:txBody>
        </p:sp>
        <p:sp>
          <p:nvSpPr>
            <p:cNvPr id="86" name="Freeform 5">
              <a:extLst>
                <a:ext uri="{FF2B5EF4-FFF2-40B4-BE49-F238E27FC236}">
                  <a16:creationId xmlns:a16="http://schemas.microsoft.com/office/drawing/2014/main" id="{F5589A44-3A53-650E-A33F-729AD163127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00002" y="3819631"/>
              <a:ext cx="351050" cy="163535"/>
            </a:xfrm>
            <a:custGeom>
              <a:avLst/>
              <a:gdLst>
                <a:gd name="connsiteX0" fmla="*/ 11334179 w 13531260"/>
                <a:gd name="connsiteY0" fmla="*/ 4697096 h 6303447"/>
                <a:gd name="connsiteX1" fmla="*/ 11747360 w 13531260"/>
                <a:gd name="connsiteY1" fmla="*/ 5110478 h 6303447"/>
                <a:gd name="connsiteX2" fmla="*/ 11334179 w 13531260"/>
                <a:gd name="connsiteY2" fmla="*/ 5523860 h 6303447"/>
                <a:gd name="connsiteX3" fmla="*/ 10920997 w 13531260"/>
                <a:gd name="connsiteY3" fmla="*/ 5110478 h 6303447"/>
                <a:gd name="connsiteX4" fmla="*/ 11334179 w 13531260"/>
                <a:gd name="connsiteY4" fmla="*/ 4697096 h 6303447"/>
                <a:gd name="connsiteX5" fmla="*/ 3764290 w 13531260"/>
                <a:gd name="connsiteY5" fmla="*/ 4697096 h 6303447"/>
                <a:gd name="connsiteX6" fmla="*/ 4177477 w 13531260"/>
                <a:gd name="connsiteY6" fmla="*/ 5110478 h 6303447"/>
                <a:gd name="connsiteX7" fmla="*/ 3764290 w 13531260"/>
                <a:gd name="connsiteY7" fmla="*/ 5523860 h 6303447"/>
                <a:gd name="connsiteX8" fmla="*/ 3351109 w 13531260"/>
                <a:gd name="connsiteY8" fmla="*/ 5110478 h 6303447"/>
                <a:gd name="connsiteX9" fmla="*/ 3764290 w 13531260"/>
                <a:gd name="connsiteY9" fmla="*/ 4697096 h 6303447"/>
                <a:gd name="connsiteX10" fmla="*/ 11329216 w 13531260"/>
                <a:gd name="connsiteY10" fmla="*/ 4405698 h 6303447"/>
                <a:gd name="connsiteX11" fmla="*/ 10627255 w 13531260"/>
                <a:gd name="connsiteY11" fmla="*/ 5107997 h 6303447"/>
                <a:gd name="connsiteX12" fmla="*/ 11329216 w 13531260"/>
                <a:gd name="connsiteY12" fmla="*/ 5810303 h 6303447"/>
                <a:gd name="connsiteX13" fmla="*/ 12031178 w 13531260"/>
                <a:gd name="connsiteY13" fmla="*/ 5107997 h 6303447"/>
                <a:gd name="connsiteX14" fmla="*/ 11329216 w 13531260"/>
                <a:gd name="connsiteY14" fmla="*/ 4405698 h 6303447"/>
                <a:gd name="connsiteX15" fmla="*/ 3759328 w 13531260"/>
                <a:gd name="connsiteY15" fmla="*/ 4405698 h 6303447"/>
                <a:gd name="connsiteX16" fmla="*/ 3057367 w 13531260"/>
                <a:gd name="connsiteY16" fmla="*/ 5107997 h 6303447"/>
                <a:gd name="connsiteX17" fmla="*/ 3759328 w 13531260"/>
                <a:gd name="connsiteY17" fmla="*/ 5810303 h 6303447"/>
                <a:gd name="connsiteX18" fmla="*/ 4461289 w 13531260"/>
                <a:gd name="connsiteY18" fmla="*/ 5107997 h 6303447"/>
                <a:gd name="connsiteX19" fmla="*/ 3759328 w 13531260"/>
                <a:gd name="connsiteY19" fmla="*/ 4405698 h 6303447"/>
                <a:gd name="connsiteX20" fmla="*/ 11329216 w 13531260"/>
                <a:gd name="connsiteY20" fmla="*/ 3912546 h 6303447"/>
                <a:gd name="connsiteX21" fmla="*/ 12524093 w 13531260"/>
                <a:gd name="connsiteY21" fmla="*/ 5107997 h 6303447"/>
                <a:gd name="connsiteX22" fmla="*/ 11329216 w 13531260"/>
                <a:gd name="connsiteY22" fmla="*/ 6303447 h 6303447"/>
                <a:gd name="connsiteX23" fmla="*/ 10134333 w 13531260"/>
                <a:gd name="connsiteY23" fmla="*/ 5107997 h 6303447"/>
                <a:gd name="connsiteX24" fmla="*/ 11329216 w 13531260"/>
                <a:gd name="connsiteY24" fmla="*/ 3912546 h 6303447"/>
                <a:gd name="connsiteX25" fmla="*/ 3759328 w 13531260"/>
                <a:gd name="connsiteY25" fmla="*/ 3912546 h 6303447"/>
                <a:gd name="connsiteX26" fmla="*/ 4954212 w 13531260"/>
                <a:gd name="connsiteY26" fmla="*/ 5107997 h 6303447"/>
                <a:gd name="connsiteX27" fmla="*/ 3759328 w 13531260"/>
                <a:gd name="connsiteY27" fmla="*/ 6303447 h 6303447"/>
                <a:gd name="connsiteX28" fmla="*/ 2564444 w 13531260"/>
                <a:gd name="connsiteY28" fmla="*/ 5107997 h 6303447"/>
                <a:gd name="connsiteX29" fmla="*/ 3759328 w 13531260"/>
                <a:gd name="connsiteY29" fmla="*/ 3912546 h 6303447"/>
                <a:gd name="connsiteX30" fmla="*/ 1443664 w 13531260"/>
                <a:gd name="connsiteY30" fmla="*/ 939792 h 6303447"/>
                <a:gd name="connsiteX31" fmla="*/ 2096908 w 13531260"/>
                <a:gd name="connsiteY31" fmla="*/ 2373379 h 6303447"/>
                <a:gd name="connsiteX32" fmla="*/ 5061630 w 13531260"/>
                <a:gd name="connsiteY32" fmla="*/ 2361348 h 6303447"/>
                <a:gd name="connsiteX33" fmla="*/ 8690010 w 13531260"/>
                <a:gd name="connsiteY33" fmla="*/ 481637 h 6303447"/>
                <a:gd name="connsiteX34" fmla="*/ 8690010 w 13531260"/>
                <a:gd name="connsiteY34" fmla="*/ 2137849 h 6303447"/>
                <a:gd name="connsiteX35" fmla="*/ 11177595 w 13531260"/>
                <a:gd name="connsiteY35" fmla="*/ 2137848 h 6303447"/>
                <a:gd name="connsiteX36" fmla="*/ 10503143 w 13531260"/>
                <a:gd name="connsiteY36" fmla="*/ 933576 h 6303447"/>
                <a:gd name="connsiteX37" fmla="*/ 10046626 w 13531260"/>
                <a:gd name="connsiteY37" fmla="*/ 481639 h 6303447"/>
                <a:gd name="connsiteX38" fmla="*/ 1005349 w 13531260"/>
                <a:gd name="connsiteY38" fmla="*/ 0 h 6303447"/>
                <a:gd name="connsiteX39" fmla="*/ 1517351 w 13531260"/>
                <a:gd name="connsiteY39" fmla="*/ 512002 h 6303447"/>
                <a:gd name="connsiteX40" fmla="*/ 1516330 w 13531260"/>
                <a:gd name="connsiteY40" fmla="*/ 522130 h 6303447"/>
                <a:gd name="connsiteX41" fmla="*/ 6195840 w 13531260"/>
                <a:gd name="connsiteY41" fmla="*/ 2341269 h 6303447"/>
                <a:gd name="connsiteX42" fmla="*/ 7447120 w 13531260"/>
                <a:gd name="connsiteY42" fmla="*/ 2353300 h 6303447"/>
                <a:gd name="connsiteX43" fmla="*/ 7435088 w 13531260"/>
                <a:gd name="connsiteY43" fmla="*/ 428252 h 6303447"/>
                <a:gd name="connsiteX44" fmla="*/ 7813757 w 13531260"/>
                <a:gd name="connsiteY44" fmla="*/ 86024 h 6303447"/>
                <a:gd name="connsiteX45" fmla="*/ 10104933 w 13531260"/>
                <a:gd name="connsiteY45" fmla="*/ 89770 h 6303447"/>
                <a:gd name="connsiteX46" fmla="*/ 11056596 w 13531260"/>
                <a:gd name="connsiteY46" fmla="*/ 380125 h 6303447"/>
                <a:gd name="connsiteX47" fmla="*/ 12074615 w 13531260"/>
                <a:gd name="connsiteY47" fmla="*/ 2198889 h 6303447"/>
                <a:gd name="connsiteX48" fmla="*/ 12932355 w 13531260"/>
                <a:gd name="connsiteY48" fmla="*/ 2492760 h 6303447"/>
                <a:gd name="connsiteX49" fmla="*/ 13484615 w 13531260"/>
                <a:gd name="connsiteY49" fmla="*/ 3486370 h 6303447"/>
                <a:gd name="connsiteX50" fmla="*/ 13140776 w 13531260"/>
                <a:gd name="connsiteY50" fmla="*/ 5075383 h 6303447"/>
                <a:gd name="connsiteX51" fmla="*/ 12783481 w 13531260"/>
                <a:gd name="connsiteY51" fmla="*/ 5075383 h 6303447"/>
                <a:gd name="connsiteX52" fmla="*/ 12757598 w 13531260"/>
                <a:gd name="connsiteY52" fmla="*/ 4818512 h 6303447"/>
                <a:gd name="connsiteX53" fmla="*/ 11332934 w 13531260"/>
                <a:gd name="connsiteY53" fmla="*/ 3656819 h 6303447"/>
                <a:gd name="connsiteX54" fmla="*/ 9908278 w 13531260"/>
                <a:gd name="connsiteY54" fmla="*/ 4818512 h 6303447"/>
                <a:gd name="connsiteX55" fmla="*/ 9882395 w 13531260"/>
                <a:gd name="connsiteY55" fmla="*/ 5075383 h 6303447"/>
                <a:gd name="connsiteX56" fmla="*/ 5213593 w 13531260"/>
                <a:gd name="connsiteY56" fmla="*/ 5075383 h 6303447"/>
                <a:gd name="connsiteX57" fmla="*/ 5187709 w 13531260"/>
                <a:gd name="connsiteY57" fmla="*/ 4818512 h 6303447"/>
                <a:gd name="connsiteX58" fmla="*/ 3763053 w 13531260"/>
                <a:gd name="connsiteY58" fmla="*/ 3656819 h 6303447"/>
                <a:gd name="connsiteX59" fmla="*/ 2338390 w 13531260"/>
                <a:gd name="connsiteY59" fmla="*/ 4818512 h 6303447"/>
                <a:gd name="connsiteX60" fmla="*/ 2312507 w 13531260"/>
                <a:gd name="connsiteY60" fmla="*/ 5075383 h 6303447"/>
                <a:gd name="connsiteX61" fmla="*/ 1957951 w 13531260"/>
                <a:gd name="connsiteY61" fmla="*/ 5075383 h 6303447"/>
                <a:gd name="connsiteX62" fmla="*/ 1626143 w 13531260"/>
                <a:gd name="connsiteY62" fmla="*/ 4557183 h 6303447"/>
                <a:gd name="connsiteX63" fmla="*/ 1650208 w 13531260"/>
                <a:gd name="connsiteY63" fmla="*/ 2357867 h 6303447"/>
                <a:gd name="connsiteX64" fmla="*/ 1010230 w 13531260"/>
                <a:gd name="connsiteY64" fmla="*/ 1065926 h 6303447"/>
                <a:gd name="connsiteX65" fmla="*/ 1005348 w 13531260"/>
                <a:gd name="connsiteY65" fmla="*/ 1042927 h 6303447"/>
                <a:gd name="connsiteX66" fmla="*/ 1010228 w 13531260"/>
                <a:gd name="connsiteY66" fmla="*/ 3183481 h 6303447"/>
                <a:gd name="connsiteX67" fmla="*/ 1139515 w 13531260"/>
                <a:gd name="connsiteY67" fmla="*/ 3659058 h 6303447"/>
                <a:gd name="connsiteX68" fmla="*/ 1152590 w 13531260"/>
                <a:gd name="connsiteY68" fmla="*/ 3680571 h 6303447"/>
                <a:gd name="connsiteX69" fmla="*/ 1225987 w 13531260"/>
                <a:gd name="connsiteY69" fmla="*/ 3783853 h 6303447"/>
                <a:gd name="connsiteX70" fmla="*/ 1305012 w 13531260"/>
                <a:gd name="connsiteY70" fmla="*/ 4095951 h 6303447"/>
                <a:gd name="connsiteX71" fmla="*/ 650252 w 13531260"/>
                <a:gd name="connsiteY71" fmla="*/ 4750712 h 6303447"/>
                <a:gd name="connsiteX72" fmla="*/ 8794 w 13531260"/>
                <a:gd name="connsiteY72" fmla="*/ 4227909 h 6303447"/>
                <a:gd name="connsiteX73" fmla="*/ 0 w 13531260"/>
                <a:gd name="connsiteY73" fmla="*/ 4140683 h 6303447"/>
                <a:gd name="connsiteX74" fmla="*/ 212491 w 13531260"/>
                <a:gd name="connsiteY74" fmla="*/ 4140683 h 6303447"/>
                <a:gd name="connsiteX75" fmla="*/ 216532 w 13531260"/>
                <a:gd name="connsiteY75" fmla="*/ 4180765 h 6303447"/>
                <a:gd name="connsiteX76" fmla="*/ 569820 w 13531260"/>
                <a:gd name="connsiteY76" fmla="*/ 4468703 h 6303447"/>
                <a:gd name="connsiteX77" fmla="*/ 930435 w 13531260"/>
                <a:gd name="connsiteY77" fmla="*/ 4108088 h 6303447"/>
                <a:gd name="connsiteX78" fmla="*/ 868847 w 13531260"/>
                <a:gd name="connsiteY78" fmla="*/ 3941163 h 6303447"/>
                <a:gd name="connsiteX79" fmla="*/ 848904 w 13531260"/>
                <a:gd name="connsiteY79" fmla="*/ 3914686 h 6303447"/>
                <a:gd name="connsiteX80" fmla="*/ 854528 w 13531260"/>
                <a:gd name="connsiteY80" fmla="*/ 3914686 h 6303447"/>
                <a:gd name="connsiteX81" fmla="*/ 817391 w 13531260"/>
                <a:gd name="connsiteY81" fmla="*/ 3860516 h 6303447"/>
                <a:gd name="connsiteX82" fmla="*/ 622448 w 13531260"/>
                <a:gd name="connsiteY82" fmla="*/ 3746299 h 6303447"/>
                <a:gd name="connsiteX83" fmla="*/ 487152 w 13531260"/>
                <a:gd name="connsiteY83" fmla="*/ 3643797 h 6303447"/>
                <a:gd name="connsiteX84" fmla="*/ 561131 w 13531260"/>
                <a:gd name="connsiteY84" fmla="*/ 3463715 h 6303447"/>
                <a:gd name="connsiteX85" fmla="*/ 590455 w 13531260"/>
                <a:gd name="connsiteY85" fmla="*/ 3311759 h 6303447"/>
                <a:gd name="connsiteX86" fmla="*/ 593787 w 13531260"/>
                <a:gd name="connsiteY86" fmla="*/ 813908 h 6303447"/>
                <a:gd name="connsiteX87" fmla="*/ 561181 w 13531260"/>
                <a:gd name="connsiteY87" fmla="*/ 766855 h 6303447"/>
                <a:gd name="connsiteX88" fmla="*/ 493346 w 13531260"/>
                <a:gd name="connsiteY88" fmla="*/ 512002 h 6303447"/>
                <a:gd name="connsiteX89" fmla="*/ 1005349 w 13531260"/>
                <a:gd name="connsiteY89" fmla="*/ 0 h 630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3531260" h="6303447">
                  <a:moveTo>
                    <a:pt x="11334179" y="4697096"/>
                  </a:moveTo>
                  <a:cubicBezTo>
                    <a:pt x="11562376" y="4697096"/>
                    <a:pt x="11747360" y="4882172"/>
                    <a:pt x="11747360" y="5110478"/>
                  </a:cubicBezTo>
                  <a:cubicBezTo>
                    <a:pt x="11747360" y="5338783"/>
                    <a:pt x="11562376" y="5523860"/>
                    <a:pt x="11334179" y="5523860"/>
                  </a:cubicBezTo>
                  <a:cubicBezTo>
                    <a:pt x="11105981" y="5523860"/>
                    <a:pt x="10920997" y="5338783"/>
                    <a:pt x="10920997" y="5110478"/>
                  </a:cubicBezTo>
                  <a:cubicBezTo>
                    <a:pt x="10920997" y="4882172"/>
                    <a:pt x="11105981" y="4697096"/>
                    <a:pt x="11334179" y="4697096"/>
                  </a:cubicBezTo>
                  <a:close/>
                  <a:moveTo>
                    <a:pt x="3764290" y="4697096"/>
                  </a:moveTo>
                  <a:cubicBezTo>
                    <a:pt x="3992481" y="4697096"/>
                    <a:pt x="4177477" y="4882172"/>
                    <a:pt x="4177477" y="5110478"/>
                  </a:cubicBezTo>
                  <a:cubicBezTo>
                    <a:pt x="4177477" y="5338783"/>
                    <a:pt x="3992481" y="5523860"/>
                    <a:pt x="3764290" y="5523860"/>
                  </a:cubicBezTo>
                  <a:cubicBezTo>
                    <a:pt x="3536092" y="5523860"/>
                    <a:pt x="3351109" y="5338783"/>
                    <a:pt x="3351109" y="5110478"/>
                  </a:cubicBezTo>
                  <a:cubicBezTo>
                    <a:pt x="3351109" y="4882172"/>
                    <a:pt x="3536092" y="4697096"/>
                    <a:pt x="3764290" y="4697096"/>
                  </a:cubicBezTo>
                  <a:close/>
                  <a:moveTo>
                    <a:pt x="11329216" y="4405698"/>
                  </a:moveTo>
                  <a:cubicBezTo>
                    <a:pt x="10941529" y="4405698"/>
                    <a:pt x="10627255" y="4720131"/>
                    <a:pt x="10627255" y="5107997"/>
                  </a:cubicBezTo>
                  <a:cubicBezTo>
                    <a:pt x="10627255" y="5495870"/>
                    <a:pt x="10941529" y="5810303"/>
                    <a:pt x="11329216" y="5810303"/>
                  </a:cubicBezTo>
                  <a:cubicBezTo>
                    <a:pt x="11716896" y="5810303"/>
                    <a:pt x="12031178" y="5495870"/>
                    <a:pt x="12031178" y="5107997"/>
                  </a:cubicBezTo>
                  <a:cubicBezTo>
                    <a:pt x="12031178" y="4720131"/>
                    <a:pt x="11716896" y="4405698"/>
                    <a:pt x="11329216" y="4405698"/>
                  </a:cubicBezTo>
                  <a:close/>
                  <a:moveTo>
                    <a:pt x="3759328" y="4405698"/>
                  </a:moveTo>
                  <a:cubicBezTo>
                    <a:pt x="3371648" y="4405698"/>
                    <a:pt x="3057367" y="4720131"/>
                    <a:pt x="3057367" y="5107997"/>
                  </a:cubicBezTo>
                  <a:cubicBezTo>
                    <a:pt x="3057367" y="5495870"/>
                    <a:pt x="3371648" y="5810303"/>
                    <a:pt x="3759328" y="5810303"/>
                  </a:cubicBezTo>
                  <a:cubicBezTo>
                    <a:pt x="4147008" y="5810303"/>
                    <a:pt x="4461289" y="5495870"/>
                    <a:pt x="4461289" y="5107997"/>
                  </a:cubicBezTo>
                  <a:cubicBezTo>
                    <a:pt x="4461289" y="4720131"/>
                    <a:pt x="4147008" y="4405698"/>
                    <a:pt x="3759328" y="4405698"/>
                  </a:cubicBezTo>
                  <a:close/>
                  <a:moveTo>
                    <a:pt x="11329216" y="3912546"/>
                  </a:moveTo>
                  <a:cubicBezTo>
                    <a:pt x="11989128" y="3912546"/>
                    <a:pt x="12524093" y="4447762"/>
                    <a:pt x="12524093" y="5107997"/>
                  </a:cubicBezTo>
                  <a:cubicBezTo>
                    <a:pt x="12524093" y="5768232"/>
                    <a:pt x="11989128" y="6303447"/>
                    <a:pt x="11329216" y="6303447"/>
                  </a:cubicBezTo>
                  <a:cubicBezTo>
                    <a:pt x="10669297" y="6303447"/>
                    <a:pt x="10134333" y="5768232"/>
                    <a:pt x="10134333" y="5107997"/>
                  </a:cubicBezTo>
                  <a:cubicBezTo>
                    <a:pt x="10134333" y="4447762"/>
                    <a:pt x="10669297" y="3912546"/>
                    <a:pt x="11329216" y="3912546"/>
                  </a:cubicBezTo>
                  <a:close/>
                  <a:moveTo>
                    <a:pt x="3759328" y="3912546"/>
                  </a:moveTo>
                  <a:cubicBezTo>
                    <a:pt x="4419240" y="3912546"/>
                    <a:pt x="4954212" y="4447762"/>
                    <a:pt x="4954212" y="5107997"/>
                  </a:cubicBezTo>
                  <a:cubicBezTo>
                    <a:pt x="4954212" y="5768232"/>
                    <a:pt x="4419240" y="6303447"/>
                    <a:pt x="3759328" y="6303447"/>
                  </a:cubicBezTo>
                  <a:cubicBezTo>
                    <a:pt x="3099416" y="6303447"/>
                    <a:pt x="2564444" y="5768232"/>
                    <a:pt x="2564444" y="5107997"/>
                  </a:cubicBezTo>
                  <a:cubicBezTo>
                    <a:pt x="2564444" y="4447762"/>
                    <a:pt x="3099416" y="3912546"/>
                    <a:pt x="3759328" y="3912546"/>
                  </a:cubicBezTo>
                  <a:close/>
                  <a:moveTo>
                    <a:pt x="1443664" y="939792"/>
                  </a:moveTo>
                  <a:lnTo>
                    <a:pt x="2096908" y="2373379"/>
                  </a:lnTo>
                  <a:lnTo>
                    <a:pt x="5061630" y="2361348"/>
                  </a:lnTo>
                  <a:close/>
                  <a:moveTo>
                    <a:pt x="8690010" y="481637"/>
                  </a:moveTo>
                  <a:cubicBezTo>
                    <a:pt x="8686000" y="1045739"/>
                    <a:pt x="8694020" y="1573747"/>
                    <a:pt x="8690010" y="2137849"/>
                  </a:cubicBezTo>
                  <a:lnTo>
                    <a:pt x="11177595" y="2137848"/>
                  </a:lnTo>
                  <a:lnTo>
                    <a:pt x="10503143" y="933576"/>
                  </a:lnTo>
                  <a:cubicBezTo>
                    <a:pt x="10435192" y="851109"/>
                    <a:pt x="10367240" y="491917"/>
                    <a:pt x="10046626" y="481639"/>
                  </a:cubicBezTo>
                  <a:close/>
                  <a:moveTo>
                    <a:pt x="1005349" y="0"/>
                  </a:moveTo>
                  <a:cubicBezTo>
                    <a:pt x="1288120" y="0"/>
                    <a:pt x="1517351" y="229231"/>
                    <a:pt x="1517351" y="512002"/>
                  </a:cubicBezTo>
                  <a:lnTo>
                    <a:pt x="1516330" y="522130"/>
                  </a:lnTo>
                  <a:lnTo>
                    <a:pt x="6195840" y="2341269"/>
                  </a:lnTo>
                  <a:lnTo>
                    <a:pt x="7447120" y="2353300"/>
                  </a:lnTo>
                  <a:cubicBezTo>
                    <a:pt x="7443107" y="1711620"/>
                    <a:pt x="7439101" y="1069932"/>
                    <a:pt x="7435088" y="428252"/>
                  </a:cubicBezTo>
                  <a:cubicBezTo>
                    <a:pt x="7435649" y="37581"/>
                    <a:pt x="7561287" y="86290"/>
                    <a:pt x="7813757" y="86024"/>
                  </a:cubicBezTo>
                  <a:lnTo>
                    <a:pt x="10104933" y="89770"/>
                  </a:lnTo>
                  <a:cubicBezTo>
                    <a:pt x="10647413" y="98681"/>
                    <a:pt x="10796496" y="62694"/>
                    <a:pt x="11056596" y="380125"/>
                  </a:cubicBezTo>
                  <a:lnTo>
                    <a:pt x="12074615" y="2198889"/>
                  </a:lnTo>
                  <a:lnTo>
                    <a:pt x="12932355" y="2492760"/>
                  </a:lnTo>
                  <a:cubicBezTo>
                    <a:pt x="13341430" y="2756636"/>
                    <a:pt x="13653058" y="2681073"/>
                    <a:pt x="13484615" y="3486370"/>
                  </a:cubicBezTo>
                  <a:lnTo>
                    <a:pt x="13140776" y="5075383"/>
                  </a:lnTo>
                  <a:lnTo>
                    <a:pt x="12783481" y="5075383"/>
                  </a:lnTo>
                  <a:lnTo>
                    <a:pt x="12757598" y="4818512"/>
                  </a:lnTo>
                  <a:cubicBezTo>
                    <a:pt x="12622000" y="4155537"/>
                    <a:pt x="12035680" y="3656819"/>
                    <a:pt x="11332934" y="3656819"/>
                  </a:cubicBezTo>
                  <a:cubicBezTo>
                    <a:pt x="10630196" y="3656819"/>
                    <a:pt x="10043876" y="4155537"/>
                    <a:pt x="9908278" y="4818512"/>
                  </a:cubicBezTo>
                  <a:lnTo>
                    <a:pt x="9882395" y="5075383"/>
                  </a:lnTo>
                  <a:lnTo>
                    <a:pt x="5213593" y="5075383"/>
                  </a:lnTo>
                  <a:lnTo>
                    <a:pt x="5187709" y="4818512"/>
                  </a:lnTo>
                  <a:cubicBezTo>
                    <a:pt x="5052111" y="4155537"/>
                    <a:pt x="4465791" y="3656819"/>
                    <a:pt x="3763053" y="3656819"/>
                  </a:cubicBezTo>
                  <a:cubicBezTo>
                    <a:pt x="3060308" y="3656819"/>
                    <a:pt x="2473988" y="4155537"/>
                    <a:pt x="2338390" y="4818512"/>
                  </a:cubicBezTo>
                  <a:lnTo>
                    <a:pt x="2312507" y="5075383"/>
                  </a:lnTo>
                  <a:lnTo>
                    <a:pt x="1957951" y="5075383"/>
                  </a:lnTo>
                  <a:cubicBezTo>
                    <a:pt x="1721541" y="5075383"/>
                    <a:pt x="1626143" y="4843374"/>
                    <a:pt x="1626143" y="4557183"/>
                  </a:cubicBezTo>
                  <a:cubicBezTo>
                    <a:pt x="1634163" y="3824075"/>
                    <a:pt x="1642189" y="3090974"/>
                    <a:pt x="1650208" y="2357867"/>
                  </a:cubicBezTo>
                  <a:lnTo>
                    <a:pt x="1010230" y="1065926"/>
                  </a:lnTo>
                  <a:lnTo>
                    <a:pt x="1005348" y="1042927"/>
                  </a:lnTo>
                  <a:cubicBezTo>
                    <a:pt x="1006975" y="1756445"/>
                    <a:pt x="1008600" y="2469963"/>
                    <a:pt x="1010228" y="3183481"/>
                  </a:cubicBezTo>
                  <a:cubicBezTo>
                    <a:pt x="1027346" y="3513739"/>
                    <a:pt x="1094608" y="3592559"/>
                    <a:pt x="1139515" y="3659058"/>
                  </a:cubicBezTo>
                  <a:lnTo>
                    <a:pt x="1152590" y="3680571"/>
                  </a:lnTo>
                  <a:lnTo>
                    <a:pt x="1225987" y="3783853"/>
                  </a:lnTo>
                  <a:cubicBezTo>
                    <a:pt x="1276386" y="3876628"/>
                    <a:pt x="1305012" y="3982947"/>
                    <a:pt x="1305012" y="4095951"/>
                  </a:cubicBezTo>
                  <a:cubicBezTo>
                    <a:pt x="1305012" y="4457566"/>
                    <a:pt x="1011867" y="4750712"/>
                    <a:pt x="650252" y="4750712"/>
                  </a:cubicBezTo>
                  <a:cubicBezTo>
                    <a:pt x="333838" y="4750712"/>
                    <a:pt x="69847" y="4526272"/>
                    <a:pt x="8794" y="4227909"/>
                  </a:cubicBezTo>
                  <a:lnTo>
                    <a:pt x="0" y="4140683"/>
                  </a:lnTo>
                  <a:lnTo>
                    <a:pt x="212491" y="4140683"/>
                  </a:lnTo>
                  <a:lnTo>
                    <a:pt x="216532" y="4180765"/>
                  </a:lnTo>
                  <a:cubicBezTo>
                    <a:pt x="250158" y="4345091"/>
                    <a:pt x="395553" y="4468703"/>
                    <a:pt x="569820" y="4468703"/>
                  </a:cubicBezTo>
                  <a:cubicBezTo>
                    <a:pt x="768982" y="4468703"/>
                    <a:pt x="930435" y="4228293"/>
                    <a:pt x="930435" y="4108088"/>
                  </a:cubicBezTo>
                  <a:cubicBezTo>
                    <a:pt x="930435" y="4063011"/>
                    <a:pt x="907731" y="4001031"/>
                    <a:pt x="868847" y="3941163"/>
                  </a:cubicBezTo>
                  <a:lnTo>
                    <a:pt x="848904" y="3914686"/>
                  </a:lnTo>
                  <a:lnTo>
                    <a:pt x="854528" y="3914686"/>
                  </a:lnTo>
                  <a:lnTo>
                    <a:pt x="817391" y="3860516"/>
                  </a:lnTo>
                  <a:cubicBezTo>
                    <a:pt x="767405" y="3805948"/>
                    <a:pt x="696427" y="3771625"/>
                    <a:pt x="622448" y="3746299"/>
                  </a:cubicBezTo>
                  <a:cubicBezTo>
                    <a:pt x="600342" y="3756763"/>
                    <a:pt x="500036" y="3741546"/>
                    <a:pt x="487152" y="3643797"/>
                  </a:cubicBezTo>
                  <a:cubicBezTo>
                    <a:pt x="474267" y="3546048"/>
                    <a:pt x="543913" y="3519055"/>
                    <a:pt x="561131" y="3463715"/>
                  </a:cubicBezTo>
                  <a:cubicBezTo>
                    <a:pt x="578348" y="3408375"/>
                    <a:pt x="573016" y="3490804"/>
                    <a:pt x="590455" y="3311759"/>
                  </a:cubicBezTo>
                  <a:cubicBezTo>
                    <a:pt x="591565" y="2479142"/>
                    <a:pt x="592677" y="1646525"/>
                    <a:pt x="593787" y="813908"/>
                  </a:cubicBezTo>
                  <a:lnTo>
                    <a:pt x="561181" y="766855"/>
                  </a:lnTo>
                  <a:cubicBezTo>
                    <a:pt x="518027" y="691806"/>
                    <a:pt x="493346" y="604787"/>
                    <a:pt x="493346" y="512002"/>
                  </a:cubicBezTo>
                  <a:cubicBezTo>
                    <a:pt x="493346" y="229231"/>
                    <a:pt x="722577" y="0"/>
                    <a:pt x="1005349" y="0"/>
                  </a:cubicBezTo>
                  <a:close/>
                </a:path>
              </a:pathLst>
            </a:custGeom>
            <a:solidFill>
              <a:srgbClr val="DA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lt1"/>
                </a:solidFill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B459B49-011A-06FA-8F96-7637D95782F2}"/>
              </a:ext>
            </a:extLst>
          </p:cNvPr>
          <p:cNvGrpSpPr/>
          <p:nvPr/>
        </p:nvGrpSpPr>
        <p:grpSpPr>
          <a:xfrm>
            <a:off x="3225660" y="2726999"/>
            <a:ext cx="2194452" cy="2701506"/>
            <a:chOff x="1960404" y="2343396"/>
            <a:chExt cx="937342" cy="1720533"/>
          </a:xfrm>
        </p:grpSpPr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71808F6E-14B9-B8A3-F246-63AA8658601C}"/>
                </a:ext>
              </a:extLst>
            </p:cNvPr>
            <p:cNvSpPr/>
            <p:nvPr/>
          </p:nvSpPr>
          <p:spPr>
            <a:xfrm>
              <a:off x="1980758" y="2375859"/>
              <a:ext cx="916988" cy="168807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id="{ED1F4EDF-9486-CF43-8FE4-24E516F01F51}"/>
                </a:ext>
              </a:extLst>
            </p:cNvPr>
            <p:cNvSpPr/>
            <p:nvPr/>
          </p:nvSpPr>
          <p:spPr>
            <a:xfrm>
              <a:off x="1960404" y="2343396"/>
              <a:ext cx="916988" cy="1688070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9D36EC3-0AFF-7B2D-09C1-41F6A0DA9BBB}"/>
              </a:ext>
            </a:extLst>
          </p:cNvPr>
          <p:cNvGrpSpPr/>
          <p:nvPr/>
        </p:nvGrpSpPr>
        <p:grpSpPr>
          <a:xfrm>
            <a:off x="3327325" y="3011980"/>
            <a:ext cx="1223313" cy="230832"/>
            <a:chOff x="1106190" y="1862213"/>
            <a:chExt cx="1078896" cy="203581"/>
          </a:xfrm>
        </p:grpSpPr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5319571C-3670-C1C2-1CA6-08130A8C72D7}"/>
                </a:ext>
              </a:extLst>
            </p:cNvPr>
            <p:cNvSpPr txBox="1"/>
            <p:nvPr/>
          </p:nvSpPr>
          <p:spPr>
            <a:xfrm>
              <a:off x="1106190" y="1862213"/>
              <a:ext cx="800473" cy="203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rgbClr val="7C7C7C"/>
                  </a:solidFill>
                  <a:effectLst/>
                  <a:uLnTx/>
                  <a:uFillTx/>
                  <a:latin typeface="Calibri" panose="020F0502020204030204"/>
                </a:rPr>
                <a:t>Control vehicle</a:t>
              </a:r>
            </a:p>
          </p:txBody>
        </p:sp>
        <p:cxnSp>
          <p:nvCxnSpPr>
            <p:cNvPr id="342" name="Straight Arrow Connector 341">
              <a:extLst>
                <a:ext uri="{FF2B5EF4-FFF2-40B4-BE49-F238E27FC236}">
                  <a16:creationId xmlns:a16="http://schemas.microsoft.com/office/drawing/2014/main" id="{D6BD4014-DCEB-A1AD-F362-0F179C2DFD62}"/>
                </a:ext>
              </a:extLst>
            </p:cNvPr>
            <p:cNvCxnSpPr>
              <a:cxnSpLocks/>
            </p:cNvCxnSpPr>
            <p:nvPr/>
          </p:nvCxnSpPr>
          <p:spPr>
            <a:xfrm>
              <a:off x="1872223" y="1962241"/>
              <a:ext cx="312863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7C7C7C"/>
              </a:solidFill>
              <a:prstDash val="solid"/>
              <a:miter lim="800000"/>
              <a:headEnd type="none" w="med" len="med"/>
              <a:tailEnd type="triangle" w="sm" len="med"/>
            </a:ln>
            <a:effectLst/>
          </p:spPr>
        </p:cxn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2F5538E-0BF4-C5AD-C893-9BD196C28913}"/>
              </a:ext>
            </a:extLst>
          </p:cNvPr>
          <p:cNvGrpSpPr/>
          <p:nvPr/>
        </p:nvGrpSpPr>
        <p:grpSpPr>
          <a:xfrm>
            <a:off x="3222193" y="3307627"/>
            <a:ext cx="1328445" cy="369332"/>
            <a:chOff x="1013469" y="1795006"/>
            <a:chExt cx="1171617" cy="325731"/>
          </a:xfrm>
        </p:grpSpPr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8BFDF077-F7B9-A40E-2985-8E051FD6A54C}"/>
                </a:ext>
              </a:extLst>
            </p:cNvPr>
            <p:cNvSpPr txBox="1"/>
            <p:nvPr/>
          </p:nvSpPr>
          <p:spPr>
            <a:xfrm>
              <a:off x="1013469" y="1795006"/>
              <a:ext cx="893194" cy="325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rgbClr val="7C7C7C"/>
                  </a:solidFill>
                  <a:effectLst/>
                  <a:uLnTx/>
                  <a:uFillTx/>
                  <a:latin typeface="Calibri" panose="020F0502020204030204"/>
                </a:rPr>
                <a:t>Maintain attention</a:t>
              </a:r>
            </a:p>
          </p:txBody>
        </p:sp>
        <p:cxnSp>
          <p:nvCxnSpPr>
            <p:cNvPr id="334" name="Straight Arrow Connector 333">
              <a:extLst>
                <a:ext uri="{FF2B5EF4-FFF2-40B4-BE49-F238E27FC236}">
                  <a16:creationId xmlns:a16="http://schemas.microsoft.com/office/drawing/2014/main" id="{CC3D5295-1C63-E761-A642-9CA2D5C31B2E}"/>
                </a:ext>
              </a:extLst>
            </p:cNvPr>
            <p:cNvCxnSpPr>
              <a:cxnSpLocks/>
            </p:cNvCxnSpPr>
            <p:nvPr/>
          </p:nvCxnSpPr>
          <p:spPr>
            <a:xfrm>
              <a:off x="1872223" y="1962241"/>
              <a:ext cx="312863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7C7C7C"/>
              </a:solidFill>
              <a:prstDash val="solid"/>
              <a:miter lim="800000"/>
              <a:headEnd type="none" w="med" len="med"/>
              <a:tailEnd type="triangle" w="sm" len="med"/>
            </a:ln>
            <a:effectLst/>
          </p:spPr>
        </p:cxn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0C11B7F-F50C-C2CD-E2EE-AE8C3616966A}"/>
              </a:ext>
            </a:extLst>
          </p:cNvPr>
          <p:cNvGrpSpPr/>
          <p:nvPr/>
        </p:nvGrpSpPr>
        <p:grpSpPr>
          <a:xfrm>
            <a:off x="3295298" y="3684433"/>
            <a:ext cx="1255340" cy="369332"/>
            <a:chOff x="1077944" y="1799376"/>
            <a:chExt cx="1107142" cy="325731"/>
          </a:xfrm>
        </p:grpSpPr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89858738-BE13-A545-476B-4D7627635F91}"/>
                </a:ext>
              </a:extLst>
            </p:cNvPr>
            <p:cNvSpPr txBox="1"/>
            <p:nvPr/>
          </p:nvSpPr>
          <p:spPr>
            <a:xfrm>
              <a:off x="1077944" y="1799376"/>
              <a:ext cx="828719" cy="3257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rgbClr val="7C7C7C"/>
                  </a:solidFill>
                  <a:effectLst/>
                  <a:uLnTx/>
                  <a:uFillTx/>
                  <a:latin typeface="Calibri" panose="020F0502020204030204"/>
                </a:rPr>
                <a:t>Respond to road conditions</a:t>
              </a:r>
            </a:p>
          </p:txBody>
        </p:sp>
        <p:cxnSp>
          <p:nvCxnSpPr>
            <p:cNvPr id="332" name="Straight Arrow Connector 331">
              <a:extLst>
                <a:ext uri="{FF2B5EF4-FFF2-40B4-BE49-F238E27FC236}">
                  <a16:creationId xmlns:a16="http://schemas.microsoft.com/office/drawing/2014/main" id="{C0EEEDFA-83F7-BB05-A071-E110860ECDE8}"/>
                </a:ext>
              </a:extLst>
            </p:cNvPr>
            <p:cNvCxnSpPr>
              <a:cxnSpLocks/>
            </p:cNvCxnSpPr>
            <p:nvPr/>
          </p:nvCxnSpPr>
          <p:spPr>
            <a:xfrm>
              <a:off x="1872223" y="1962241"/>
              <a:ext cx="312863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7C7C7C"/>
              </a:solidFill>
              <a:prstDash val="solid"/>
              <a:miter lim="800000"/>
              <a:headEnd type="none" w="med" len="med"/>
              <a:tailEnd type="triangle" w="sm" len="med"/>
            </a:ln>
            <a:effectLst/>
          </p:spPr>
        </p:cxn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2B6B5DC-7B35-E149-192E-CEEB38CDFA33}"/>
              </a:ext>
            </a:extLst>
          </p:cNvPr>
          <p:cNvGrpSpPr/>
          <p:nvPr/>
        </p:nvGrpSpPr>
        <p:grpSpPr>
          <a:xfrm>
            <a:off x="3383355" y="4069932"/>
            <a:ext cx="1167284" cy="369332"/>
            <a:chOff x="1155605" y="1811413"/>
            <a:chExt cx="1029481" cy="325731"/>
          </a:xfrm>
        </p:grpSpPr>
        <p:sp>
          <p:nvSpPr>
            <p:cNvPr id="329" name="TextBox 328">
              <a:extLst>
                <a:ext uri="{FF2B5EF4-FFF2-40B4-BE49-F238E27FC236}">
                  <a16:creationId xmlns:a16="http://schemas.microsoft.com/office/drawing/2014/main" id="{D6C1590B-FE2C-E879-0F25-841E0F0E74A3}"/>
                </a:ext>
              </a:extLst>
            </p:cNvPr>
            <p:cNvSpPr txBox="1"/>
            <p:nvPr/>
          </p:nvSpPr>
          <p:spPr>
            <a:xfrm>
              <a:off x="1155605" y="1811413"/>
              <a:ext cx="751058" cy="325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rgbClr val="7C7C7C"/>
                  </a:solidFill>
                  <a:effectLst/>
                  <a:uLnTx/>
                  <a:uFillTx/>
                  <a:latin typeface="Calibri" panose="020F0502020204030204"/>
                </a:rPr>
                <a:t>Follow traffic rules</a:t>
              </a:r>
            </a:p>
          </p:txBody>
        </p:sp>
        <p:cxnSp>
          <p:nvCxnSpPr>
            <p:cNvPr id="330" name="Straight Arrow Connector 329">
              <a:extLst>
                <a:ext uri="{FF2B5EF4-FFF2-40B4-BE49-F238E27FC236}">
                  <a16:creationId xmlns:a16="http://schemas.microsoft.com/office/drawing/2014/main" id="{AC2B01B7-7AE6-42E4-9473-72EA7666EA8A}"/>
                </a:ext>
              </a:extLst>
            </p:cNvPr>
            <p:cNvCxnSpPr>
              <a:cxnSpLocks/>
            </p:cNvCxnSpPr>
            <p:nvPr/>
          </p:nvCxnSpPr>
          <p:spPr>
            <a:xfrm>
              <a:off x="1872223" y="1962241"/>
              <a:ext cx="312863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7C7C7C"/>
              </a:solidFill>
              <a:prstDash val="solid"/>
              <a:miter lim="800000"/>
              <a:headEnd type="none" w="med" len="med"/>
              <a:tailEnd type="triangle" w="sm" len="med"/>
            </a:ln>
            <a:effectLst/>
          </p:spPr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84C88A0-44B6-8376-690C-0E4E6DBED49C}"/>
              </a:ext>
            </a:extLst>
          </p:cNvPr>
          <p:cNvGrpSpPr/>
          <p:nvPr/>
        </p:nvGrpSpPr>
        <p:grpSpPr>
          <a:xfrm>
            <a:off x="3437414" y="4438182"/>
            <a:ext cx="1113225" cy="369332"/>
            <a:chOff x="1203282" y="1808238"/>
            <a:chExt cx="981804" cy="325731"/>
          </a:xfrm>
        </p:grpSpPr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D1E7D620-F1C7-8310-165C-D87E765BEC57}"/>
                </a:ext>
              </a:extLst>
            </p:cNvPr>
            <p:cNvSpPr txBox="1"/>
            <p:nvPr/>
          </p:nvSpPr>
          <p:spPr>
            <a:xfrm>
              <a:off x="1203282" y="1808238"/>
              <a:ext cx="703381" cy="325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rgbClr val="7C7C7C"/>
                  </a:solidFill>
                  <a:effectLst/>
                  <a:uLnTx/>
                  <a:uFillTx/>
                  <a:latin typeface="Calibri" panose="020F0502020204030204"/>
                </a:rPr>
                <a:t>Keep vehicle roadworthy</a:t>
              </a:r>
            </a:p>
          </p:txBody>
        </p:sp>
        <p:cxnSp>
          <p:nvCxnSpPr>
            <p:cNvPr id="328" name="Straight Arrow Connector 327">
              <a:extLst>
                <a:ext uri="{FF2B5EF4-FFF2-40B4-BE49-F238E27FC236}">
                  <a16:creationId xmlns:a16="http://schemas.microsoft.com/office/drawing/2014/main" id="{967D7559-F23F-4161-ABCD-D665953EB622}"/>
                </a:ext>
              </a:extLst>
            </p:cNvPr>
            <p:cNvCxnSpPr>
              <a:cxnSpLocks/>
            </p:cNvCxnSpPr>
            <p:nvPr/>
          </p:nvCxnSpPr>
          <p:spPr>
            <a:xfrm>
              <a:off x="1872223" y="1962241"/>
              <a:ext cx="312863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7C7C7C"/>
              </a:solidFill>
              <a:prstDash val="solid"/>
              <a:miter lim="800000"/>
              <a:headEnd type="none" w="med" len="med"/>
              <a:tailEnd type="triangle" w="sm" len="med"/>
            </a:ln>
            <a:effectLst/>
          </p:spPr>
        </p:cxnSp>
      </p:grpSp>
      <p:sp>
        <p:nvSpPr>
          <p:cNvPr id="326" name="TextBox 325">
            <a:extLst>
              <a:ext uri="{FF2B5EF4-FFF2-40B4-BE49-F238E27FC236}">
                <a16:creationId xmlns:a16="http://schemas.microsoft.com/office/drawing/2014/main" id="{9C877076-05F5-3EAB-31E8-65C93DD1E094}"/>
              </a:ext>
            </a:extLst>
          </p:cNvPr>
          <p:cNvSpPr txBox="1"/>
          <p:nvPr/>
        </p:nvSpPr>
        <p:spPr>
          <a:xfrm>
            <a:off x="4796361" y="3001799"/>
            <a:ext cx="4379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>
                <a:ln>
                  <a:noFill/>
                </a:ln>
                <a:solidFill>
                  <a:srgbClr val="0E115F"/>
                </a:solidFill>
                <a:effectLst/>
                <a:uLnTx/>
                <a:uFillTx/>
                <a:latin typeface="Calibri" panose="020F0502020204030204"/>
              </a:rPr>
              <a:t>ASDE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57D82AD1-6596-2EC4-E564-44F635CDD6FE}"/>
              </a:ext>
            </a:extLst>
          </p:cNvPr>
          <p:cNvSpPr txBox="1"/>
          <p:nvPr/>
        </p:nvSpPr>
        <p:spPr>
          <a:xfrm>
            <a:off x="4796361" y="3378449"/>
            <a:ext cx="4379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>
                <a:ln>
                  <a:noFill/>
                </a:ln>
                <a:solidFill>
                  <a:srgbClr val="0E115F"/>
                </a:solidFill>
                <a:effectLst/>
                <a:uLnTx/>
                <a:uFillTx/>
                <a:latin typeface="Calibri" panose="020F0502020204030204"/>
              </a:rPr>
              <a:t>ASDE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5806386E-8081-80CB-F0E2-EBD5D1BB83B1}"/>
              </a:ext>
            </a:extLst>
          </p:cNvPr>
          <p:cNvSpPr txBox="1"/>
          <p:nvPr/>
        </p:nvSpPr>
        <p:spPr>
          <a:xfrm>
            <a:off x="4798752" y="3748667"/>
            <a:ext cx="4379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>
                <a:ln>
                  <a:noFill/>
                </a:ln>
                <a:solidFill>
                  <a:srgbClr val="0E115F"/>
                </a:solidFill>
                <a:effectLst/>
                <a:uLnTx/>
                <a:uFillTx/>
                <a:latin typeface="Calibri" panose="020F0502020204030204"/>
              </a:rPr>
              <a:t>ASDE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2EA07F91-DBD2-A98C-818B-89EBF629A8EE}"/>
              </a:ext>
            </a:extLst>
          </p:cNvPr>
          <p:cNvSpPr txBox="1"/>
          <p:nvPr/>
        </p:nvSpPr>
        <p:spPr>
          <a:xfrm>
            <a:off x="4802820" y="4119104"/>
            <a:ext cx="4379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>
                <a:ln>
                  <a:noFill/>
                </a:ln>
                <a:solidFill>
                  <a:srgbClr val="0E115F"/>
                </a:solidFill>
                <a:effectLst/>
                <a:uLnTx/>
                <a:uFillTx/>
                <a:latin typeface="Calibri" panose="020F0502020204030204"/>
              </a:rPr>
              <a:t>ASDE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832B5B3-1792-E5D4-BB3E-E053CF333D1E}"/>
              </a:ext>
            </a:extLst>
          </p:cNvPr>
          <p:cNvGrpSpPr/>
          <p:nvPr/>
        </p:nvGrpSpPr>
        <p:grpSpPr>
          <a:xfrm>
            <a:off x="3179484" y="4779834"/>
            <a:ext cx="1371154" cy="507832"/>
            <a:chOff x="975802" y="1762301"/>
            <a:chExt cx="1209284" cy="447880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DFDCCED-4D15-DABB-645B-8061A728DB86}"/>
                </a:ext>
              </a:extLst>
            </p:cNvPr>
            <p:cNvSpPr txBox="1"/>
            <p:nvPr/>
          </p:nvSpPr>
          <p:spPr>
            <a:xfrm>
              <a:off x="975802" y="1762301"/>
              <a:ext cx="930860" cy="44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rgbClr val="7C7C7C"/>
                  </a:solidFill>
                  <a:effectLst/>
                  <a:uLnTx/>
                  <a:uFillTx/>
                  <a:latin typeface="Calibri" panose="020F0502020204030204"/>
                </a:rPr>
                <a:t>Manage breakdowns &amp; incidents</a:t>
              </a:r>
            </a:p>
          </p:txBody>
        </p: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E015C2FB-15A9-5B57-0F3A-36123FF28752}"/>
                </a:ext>
              </a:extLst>
            </p:cNvPr>
            <p:cNvCxnSpPr>
              <a:cxnSpLocks/>
            </p:cNvCxnSpPr>
            <p:nvPr/>
          </p:nvCxnSpPr>
          <p:spPr>
            <a:xfrm>
              <a:off x="1872223" y="1986241"/>
              <a:ext cx="312863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7C7C7C"/>
              </a:solidFill>
              <a:prstDash val="solid"/>
              <a:miter lim="800000"/>
              <a:headEnd type="none" w="med" len="med"/>
              <a:tailEnd type="triangle" w="sm" len="med"/>
            </a:ln>
            <a:effectLst/>
          </p:spPr>
        </p:cxn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C32903EB-533C-2A29-1126-CAD462F35B03}"/>
              </a:ext>
            </a:extLst>
          </p:cNvPr>
          <p:cNvSpPr txBox="1"/>
          <p:nvPr/>
        </p:nvSpPr>
        <p:spPr>
          <a:xfrm>
            <a:off x="4889311" y="4917798"/>
            <a:ext cx="5672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>
                <a:ln>
                  <a:noFill/>
                </a:ln>
                <a:solidFill>
                  <a:srgbClr val="DAA600"/>
                </a:solidFill>
                <a:effectLst/>
                <a:uLnTx/>
                <a:uFillTx/>
                <a:latin typeface="Calibri" panose="020F0502020204030204"/>
              </a:rPr>
              <a:t>NUICO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5359DC1-A8B9-584D-E3FC-E0D55E0E4FDF}"/>
              </a:ext>
            </a:extLst>
          </p:cNvPr>
          <p:cNvSpPr txBox="1"/>
          <p:nvPr/>
        </p:nvSpPr>
        <p:spPr>
          <a:xfrm>
            <a:off x="3731844" y="2710525"/>
            <a:ext cx="11015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</a:rPr>
              <a:t>Responsibilities</a:t>
            </a:r>
          </a:p>
        </p:txBody>
      </p:sp>
      <p:sp>
        <p:nvSpPr>
          <p:cNvPr id="124" name="Freeform 5">
            <a:extLst>
              <a:ext uri="{FF2B5EF4-FFF2-40B4-BE49-F238E27FC236}">
                <a16:creationId xmlns:a16="http://schemas.microsoft.com/office/drawing/2014/main" id="{2C6762ED-0753-23C9-EB61-9CE98674BB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85244" y="4947751"/>
            <a:ext cx="351050" cy="163535"/>
          </a:xfrm>
          <a:custGeom>
            <a:avLst/>
            <a:gdLst>
              <a:gd name="connsiteX0" fmla="*/ 11334179 w 13531260"/>
              <a:gd name="connsiteY0" fmla="*/ 4697096 h 6303447"/>
              <a:gd name="connsiteX1" fmla="*/ 11747360 w 13531260"/>
              <a:gd name="connsiteY1" fmla="*/ 5110478 h 6303447"/>
              <a:gd name="connsiteX2" fmla="*/ 11334179 w 13531260"/>
              <a:gd name="connsiteY2" fmla="*/ 5523860 h 6303447"/>
              <a:gd name="connsiteX3" fmla="*/ 10920997 w 13531260"/>
              <a:gd name="connsiteY3" fmla="*/ 5110478 h 6303447"/>
              <a:gd name="connsiteX4" fmla="*/ 11334179 w 13531260"/>
              <a:gd name="connsiteY4" fmla="*/ 4697096 h 6303447"/>
              <a:gd name="connsiteX5" fmla="*/ 3764290 w 13531260"/>
              <a:gd name="connsiteY5" fmla="*/ 4697096 h 6303447"/>
              <a:gd name="connsiteX6" fmla="*/ 4177477 w 13531260"/>
              <a:gd name="connsiteY6" fmla="*/ 5110478 h 6303447"/>
              <a:gd name="connsiteX7" fmla="*/ 3764290 w 13531260"/>
              <a:gd name="connsiteY7" fmla="*/ 5523860 h 6303447"/>
              <a:gd name="connsiteX8" fmla="*/ 3351109 w 13531260"/>
              <a:gd name="connsiteY8" fmla="*/ 5110478 h 6303447"/>
              <a:gd name="connsiteX9" fmla="*/ 3764290 w 13531260"/>
              <a:gd name="connsiteY9" fmla="*/ 4697096 h 6303447"/>
              <a:gd name="connsiteX10" fmla="*/ 11329216 w 13531260"/>
              <a:gd name="connsiteY10" fmla="*/ 4405698 h 6303447"/>
              <a:gd name="connsiteX11" fmla="*/ 10627255 w 13531260"/>
              <a:gd name="connsiteY11" fmla="*/ 5107997 h 6303447"/>
              <a:gd name="connsiteX12" fmla="*/ 11329216 w 13531260"/>
              <a:gd name="connsiteY12" fmla="*/ 5810303 h 6303447"/>
              <a:gd name="connsiteX13" fmla="*/ 12031178 w 13531260"/>
              <a:gd name="connsiteY13" fmla="*/ 5107997 h 6303447"/>
              <a:gd name="connsiteX14" fmla="*/ 11329216 w 13531260"/>
              <a:gd name="connsiteY14" fmla="*/ 4405698 h 6303447"/>
              <a:gd name="connsiteX15" fmla="*/ 3759328 w 13531260"/>
              <a:gd name="connsiteY15" fmla="*/ 4405698 h 6303447"/>
              <a:gd name="connsiteX16" fmla="*/ 3057367 w 13531260"/>
              <a:gd name="connsiteY16" fmla="*/ 5107997 h 6303447"/>
              <a:gd name="connsiteX17" fmla="*/ 3759328 w 13531260"/>
              <a:gd name="connsiteY17" fmla="*/ 5810303 h 6303447"/>
              <a:gd name="connsiteX18" fmla="*/ 4461289 w 13531260"/>
              <a:gd name="connsiteY18" fmla="*/ 5107997 h 6303447"/>
              <a:gd name="connsiteX19" fmla="*/ 3759328 w 13531260"/>
              <a:gd name="connsiteY19" fmla="*/ 4405698 h 6303447"/>
              <a:gd name="connsiteX20" fmla="*/ 11329216 w 13531260"/>
              <a:gd name="connsiteY20" fmla="*/ 3912546 h 6303447"/>
              <a:gd name="connsiteX21" fmla="*/ 12524093 w 13531260"/>
              <a:gd name="connsiteY21" fmla="*/ 5107997 h 6303447"/>
              <a:gd name="connsiteX22" fmla="*/ 11329216 w 13531260"/>
              <a:gd name="connsiteY22" fmla="*/ 6303447 h 6303447"/>
              <a:gd name="connsiteX23" fmla="*/ 10134333 w 13531260"/>
              <a:gd name="connsiteY23" fmla="*/ 5107997 h 6303447"/>
              <a:gd name="connsiteX24" fmla="*/ 11329216 w 13531260"/>
              <a:gd name="connsiteY24" fmla="*/ 3912546 h 6303447"/>
              <a:gd name="connsiteX25" fmla="*/ 3759328 w 13531260"/>
              <a:gd name="connsiteY25" fmla="*/ 3912546 h 6303447"/>
              <a:gd name="connsiteX26" fmla="*/ 4954212 w 13531260"/>
              <a:gd name="connsiteY26" fmla="*/ 5107997 h 6303447"/>
              <a:gd name="connsiteX27" fmla="*/ 3759328 w 13531260"/>
              <a:gd name="connsiteY27" fmla="*/ 6303447 h 6303447"/>
              <a:gd name="connsiteX28" fmla="*/ 2564444 w 13531260"/>
              <a:gd name="connsiteY28" fmla="*/ 5107997 h 6303447"/>
              <a:gd name="connsiteX29" fmla="*/ 3759328 w 13531260"/>
              <a:gd name="connsiteY29" fmla="*/ 3912546 h 6303447"/>
              <a:gd name="connsiteX30" fmla="*/ 1443664 w 13531260"/>
              <a:gd name="connsiteY30" fmla="*/ 939792 h 6303447"/>
              <a:gd name="connsiteX31" fmla="*/ 2096908 w 13531260"/>
              <a:gd name="connsiteY31" fmla="*/ 2373379 h 6303447"/>
              <a:gd name="connsiteX32" fmla="*/ 5061630 w 13531260"/>
              <a:gd name="connsiteY32" fmla="*/ 2361348 h 6303447"/>
              <a:gd name="connsiteX33" fmla="*/ 8690010 w 13531260"/>
              <a:gd name="connsiteY33" fmla="*/ 481637 h 6303447"/>
              <a:gd name="connsiteX34" fmla="*/ 8690010 w 13531260"/>
              <a:gd name="connsiteY34" fmla="*/ 2137849 h 6303447"/>
              <a:gd name="connsiteX35" fmla="*/ 11177595 w 13531260"/>
              <a:gd name="connsiteY35" fmla="*/ 2137848 h 6303447"/>
              <a:gd name="connsiteX36" fmla="*/ 10503143 w 13531260"/>
              <a:gd name="connsiteY36" fmla="*/ 933576 h 6303447"/>
              <a:gd name="connsiteX37" fmla="*/ 10046626 w 13531260"/>
              <a:gd name="connsiteY37" fmla="*/ 481639 h 6303447"/>
              <a:gd name="connsiteX38" fmla="*/ 1005349 w 13531260"/>
              <a:gd name="connsiteY38" fmla="*/ 0 h 6303447"/>
              <a:gd name="connsiteX39" fmla="*/ 1517351 w 13531260"/>
              <a:gd name="connsiteY39" fmla="*/ 512002 h 6303447"/>
              <a:gd name="connsiteX40" fmla="*/ 1516330 w 13531260"/>
              <a:gd name="connsiteY40" fmla="*/ 522130 h 6303447"/>
              <a:gd name="connsiteX41" fmla="*/ 6195840 w 13531260"/>
              <a:gd name="connsiteY41" fmla="*/ 2341269 h 6303447"/>
              <a:gd name="connsiteX42" fmla="*/ 7447120 w 13531260"/>
              <a:gd name="connsiteY42" fmla="*/ 2353300 h 6303447"/>
              <a:gd name="connsiteX43" fmla="*/ 7435088 w 13531260"/>
              <a:gd name="connsiteY43" fmla="*/ 428252 h 6303447"/>
              <a:gd name="connsiteX44" fmla="*/ 7813757 w 13531260"/>
              <a:gd name="connsiteY44" fmla="*/ 86024 h 6303447"/>
              <a:gd name="connsiteX45" fmla="*/ 10104933 w 13531260"/>
              <a:gd name="connsiteY45" fmla="*/ 89770 h 6303447"/>
              <a:gd name="connsiteX46" fmla="*/ 11056596 w 13531260"/>
              <a:gd name="connsiteY46" fmla="*/ 380125 h 6303447"/>
              <a:gd name="connsiteX47" fmla="*/ 12074615 w 13531260"/>
              <a:gd name="connsiteY47" fmla="*/ 2198889 h 6303447"/>
              <a:gd name="connsiteX48" fmla="*/ 12932355 w 13531260"/>
              <a:gd name="connsiteY48" fmla="*/ 2492760 h 6303447"/>
              <a:gd name="connsiteX49" fmla="*/ 13484615 w 13531260"/>
              <a:gd name="connsiteY49" fmla="*/ 3486370 h 6303447"/>
              <a:gd name="connsiteX50" fmla="*/ 13140776 w 13531260"/>
              <a:gd name="connsiteY50" fmla="*/ 5075383 h 6303447"/>
              <a:gd name="connsiteX51" fmla="*/ 12783481 w 13531260"/>
              <a:gd name="connsiteY51" fmla="*/ 5075383 h 6303447"/>
              <a:gd name="connsiteX52" fmla="*/ 12757598 w 13531260"/>
              <a:gd name="connsiteY52" fmla="*/ 4818512 h 6303447"/>
              <a:gd name="connsiteX53" fmla="*/ 11332934 w 13531260"/>
              <a:gd name="connsiteY53" fmla="*/ 3656819 h 6303447"/>
              <a:gd name="connsiteX54" fmla="*/ 9908278 w 13531260"/>
              <a:gd name="connsiteY54" fmla="*/ 4818512 h 6303447"/>
              <a:gd name="connsiteX55" fmla="*/ 9882395 w 13531260"/>
              <a:gd name="connsiteY55" fmla="*/ 5075383 h 6303447"/>
              <a:gd name="connsiteX56" fmla="*/ 5213593 w 13531260"/>
              <a:gd name="connsiteY56" fmla="*/ 5075383 h 6303447"/>
              <a:gd name="connsiteX57" fmla="*/ 5187709 w 13531260"/>
              <a:gd name="connsiteY57" fmla="*/ 4818512 h 6303447"/>
              <a:gd name="connsiteX58" fmla="*/ 3763053 w 13531260"/>
              <a:gd name="connsiteY58" fmla="*/ 3656819 h 6303447"/>
              <a:gd name="connsiteX59" fmla="*/ 2338390 w 13531260"/>
              <a:gd name="connsiteY59" fmla="*/ 4818512 h 6303447"/>
              <a:gd name="connsiteX60" fmla="*/ 2312507 w 13531260"/>
              <a:gd name="connsiteY60" fmla="*/ 5075383 h 6303447"/>
              <a:gd name="connsiteX61" fmla="*/ 1957951 w 13531260"/>
              <a:gd name="connsiteY61" fmla="*/ 5075383 h 6303447"/>
              <a:gd name="connsiteX62" fmla="*/ 1626143 w 13531260"/>
              <a:gd name="connsiteY62" fmla="*/ 4557183 h 6303447"/>
              <a:gd name="connsiteX63" fmla="*/ 1650208 w 13531260"/>
              <a:gd name="connsiteY63" fmla="*/ 2357867 h 6303447"/>
              <a:gd name="connsiteX64" fmla="*/ 1010230 w 13531260"/>
              <a:gd name="connsiteY64" fmla="*/ 1065926 h 6303447"/>
              <a:gd name="connsiteX65" fmla="*/ 1005348 w 13531260"/>
              <a:gd name="connsiteY65" fmla="*/ 1042927 h 6303447"/>
              <a:gd name="connsiteX66" fmla="*/ 1010228 w 13531260"/>
              <a:gd name="connsiteY66" fmla="*/ 3183481 h 6303447"/>
              <a:gd name="connsiteX67" fmla="*/ 1139515 w 13531260"/>
              <a:gd name="connsiteY67" fmla="*/ 3659058 h 6303447"/>
              <a:gd name="connsiteX68" fmla="*/ 1152590 w 13531260"/>
              <a:gd name="connsiteY68" fmla="*/ 3680571 h 6303447"/>
              <a:gd name="connsiteX69" fmla="*/ 1225987 w 13531260"/>
              <a:gd name="connsiteY69" fmla="*/ 3783853 h 6303447"/>
              <a:gd name="connsiteX70" fmla="*/ 1305012 w 13531260"/>
              <a:gd name="connsiteY70" fmla="*/ 4095951 h 6303447"/>
              <a:gd name="connsiteX71" fmla="*/ 650252 w 13531260"/>
              <a:gd name="connsiteY71" fmla="*/ 4750712 h 6303447"/>
              <a:gd name="connsiteX72" fmla="*/ 8794 w 13531260"/>
              <a:gd name="connsiteY72" fmla="*/ 4227909 h 6303447"/>
              <a:gd name="connsiteX73" fmla="*/ 0 w 13531260"/>
              <a:gd name="connsiteY73" fmla="*/ 4140683 h 6303447"/>
              <a:gd name="connsiteX74" fmla="*/ 212491 w 13531260"/>
              <a:gd name="connsiteY74" fmla="*/ 4140683 h 6303447"/>
              <a:gd name="connsiteX75" fmla="*/ 216532 w 13531260"/>
              <a:gd name="connsiteY75" fmla="*/ 4180765 h 6303447"/>
              <a:gd name="connsiteX76" fmla="*/ 569820 w 13531260"/>
              <a:gd name="connsiteY76" fmla="*/ 4468703 h 6303447"/>
              <a:gd name="connsiteX77" fmla="*/ 930435 w 13531260"/>
              <a:gd name="connsiteY77" fmla="*/ 4108088 h 6303447"/>
              <a:gd name="connsiteX78" fmla="*/ 868847 w 13531260"/>
              <a:gd name="connsiteY78" fmla="*/ 3941163 h 6303447"/>
              <a:gd name="connsiteX79" fmla="*/ 848904 w 13531260"/>
              <a:gd name="connsiteY79" fmla="*/ 3914686 h 6303447"/>
              <a:gd name="connsiteX80" fmla="*/ 854528 w 13531260"/>
              <a:gd name="connsiteY80" fmla="*/ 3914686 h 6303447"/>
              <a:gd name="connsiteX81" fmla="*/ 817391 w 13531260"/>
              <a:gd name="connsiteY81" fmla="*/ 3860516 h 6303447"/>
              <a:gd name="connsiteX82" fmla="*/ 622448 w 13531260"/>
              <a:gd name="connsiteY82" fmla="*/ 3746299 h 6303447"/>
              <a:gd name="connsiteX83" fmla="*/ 487152 w 13531260"/>
              <a:gd name="connsiteY83" fmla="*/ 3643797 h 6303447"/>
              <a:gd name="connsiteX84" fmla="*/ 561131 w 13531260"/>
              <a:gd name="connsiteY84" fmla="*/ 3463715 h 6303447"/>
              <a:gd name="connsiteX85" fmla="*/ 590455 w 13531260"/>
              <a:gd name="connsiteY85" fmla="*/ 3311759 h 6303447"/>
              <a:gd name="connsiteX86" fmla="*/ 593787 w 13531260"/>
              <a:gd name="connsiteY86" fmla="*/ 813908 h 6303447"/>
              <a:gd name="connsiteX87" fmla="*/ 561181 w 13531260"/>
              <a:gd name="connsiteY87" fmla="*/ 766855 h 6303447"/>
              <a:gd name="connsiteX88" fmla="*/ 493346 w 13531260"/>
              <a:gd name="connsiteY88" fmla="*/ 512002 h 6303447"/>
              <a:gd name="connsiteX89" fmla="*/ 1005349 w 13531260"/>
              <a:gd name="connsiteY89" fmla="*/ 0 h 6303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3531260" h="6303447">
                <a:moveTo>
                  <a:pt x="11334179" y="4697096"/>
                </a:moveTo>
                <a:cubicBezTo>
                  <a:pt x="11562376" y="4697096"/>
                  <a:pt x="11747360" y="4882172"/>
                  <a:pt x="11747360" y="5110478"/>
                </a:cubicBezTo>
                <a:cubicBezTo>
                  <a:pt x="11747360" y="5338783"/>
                  <a:pt x="11562376" y="5523860"/>
                  <a:pt x="11334179" y="5523860"/>
                </a:cubicBezTo>
                <a:cubicBezTo>
                  <a:pt x="11105981" y="5523860"/>
                  <a:pt x="10920997" y="5338783"/>
                  <a:pt x="10920997" y="5110478"/>
                </a:cubicBezTo>
                <a:cubicBezTo>
                  <a:pt x="10920997" y="4882172"/>
                  <a:pt x="11105981" y="4697096"/>
                  <a:pt x="11334179" y="4697096"/>
                </a:cubicBezTo>
                <a:close/>
                <a:moveTo>
                  <a:pt x="3764290" y="4697096"/>
                </a:moveTo>
                <a:cubicBezTo>
                  <a:pt x="3992481" y="4697096"/>
                  <a:pt x="4177477" y="4882172"/>
                  <a:pt x="4177477" y="5110478"/>
                </a:cubicBezTo>
                <a:cubicBezTo>
                  <a:pt x="4177477" y="5338783"/>
                  <a:pt x="3992481" y="5523860"/>
                  <a:pt x="3764290" y="5523860"/>
                </a:cubicBezTo>
                <a:cubicBezTo>
                  <a:pt x="3536092" y="5523860"/>
                  <a:pt x="3351109" y="5338783"/>
                  <a:pt x="3351109" y="5110478"/>
                </a:cubicBezTo>
                <a:cubicBezTo>
                  <a:pt x="3351109" y="4882172"/>
                  <a:pt x="3536092" y="4697096"/>
                  <a:pt x="3764290" y="4697096"/>
                </a:cubicBezTo>
                <a:close/>
                <a:moveTo>
                  <a:pt x="11329216" y="4405698"/>
                </a:moveTo>
                <a:cubicBezTo>
                  <a:pt x="10941529" y="4405698"/>
                  <a:pt x="10627255" y="4720131"/>
                  <a:pt x="10627255" y="5107997"/>
                </a:cubicBezTo>
                <a:cubicBezTo>
                  <a:pt x="10627255" y="5495870"/>
                  <a:pt x="10941529" y="5810303"/>
                  <a:pt x="11329216" y="5810303"/>
                </a:cubicBezTo>
                <a:cubicBezTo>
                  <a:pt x="11716896" y="5810303"/>
                  <a:pt x="12031178" y="5495870"/>
                  <a:pt x="12031178" y="5107997"/>
                </a:cubicBezTo>
                <a:cubicBezTo>
                  <a:pt x="12031178" y="4720131"/>
                  <a:pt x="11716896" y="4405698"/>
                  <a:pt x="11329216" y="4405698"/>
                </a:cubicBezTo>
                <a:close/>
                <a:moveTo>
                  <a:pt x="3759328" y="4405698"/>
                </a:moveTo>
                <a:cubicBezTo>
                  <a:pt x="3371648" y="4405698"/>
                  <a:pt x="3057367" y="4720131"/>
                  <a:pt x="3057367" y="5107997"/>
                </a:cubicBezTo>
                <a:cubicBezTo>
                  <a:pt x="3057367" y="5495870"/>
                  <a:pt x="3371648" y="5810303"/>
                  <a:pt x="3759328" y="5810303"/>
                </a:cubicBezTo>
                <a:cubicBezTo>
                  <a:pt x="4147008" y="5810303"/>
                  <a:pt x="4461289" y="5495870"/>
                  <a:pt x="4461289" y="5107997"/>
                </a:cubicBezTo>
                <a:cubicBezTo>
                  <a:pt x="4461289" y="4720131"/>
                  <a:pt x="4147008" y="4405698"/>
                  <a:pt x="3759328" y="4405698"/>
                </a:cubicBezTo>
                <a:close/>
                <a:moveTo>
                  <a:pt x="11329216" y="3912546"/>
                </a:moveTo>
                <a:cubicBezTo>
                  <a:pt x="11989128" y="3912546"/>
                  <a:pt x="12524093" y="4447762"/>
                  <a:pt x="12524093" y="5107997"/>
                </a:cubicBezTo>
                <a:cubicBezTo>
                  <a:pt x="12524093" y="5768232"/>
                  <a:pt x="11989128" y="6303447"/>
                  <a:pt x="11329216" y="6303447"/>
                </a:cubicBezTo>
                <a:cubicBezTo>
                  <a:pt x="10669297" y="6303447"/>
                  <a:pt x="10134333" y="5768232"/>
                  <a:pt x="10134333" y="5107997"/>
                </a:cubicBezTo>
                <a:cubicBezTo>
                  <a:pt x="10134333" y="4447762"/>
                  <a:pt x="10669297" y="3912546"/>
                  <a:pt x="11329216" y="3912546"/>
                </a:cubicBezTo>
                <a:close/>
                <a:moveTo>
                  <a:pt x="3759328" y="3912546"/>
                </a:moveTo>
                <a:cubicBezTo>
                  <a:pt x="4419240" y="3912546"/>
                  <a:pt x="4954212" y="4447762"/>
                  <a:pt x="4954212" y="5107997"/>
                </a:cubicBezTo>
                <a:cubicBezTo>
                  <a:pt x="4954212" y="5768232"/>
                  <a:pt x="4419240" y="6303447"/>
                  <a:pt x="3759328" y="6303447"/>
                </a:cubicBezTo>
                <a:cubicBezTo>
                  <a:pt x="3099416" y="6303447"/>
                  <a:pt x="2564444" y="5768232"/>
                  <a:pt x="2564444" y="5107997"/>
                </a:cubicBezTo>
                <a:cubicBezTo>
                  <a:pt x="2564444" y="4447762"/>
                  <a:pt x="3099416" y="3912546"/>
                  <a:pt x="3759328" y="3912546"/>
                </a:cubicBezTo>
                <a:close/>
                <a:moveTo>
                  <a:pt x="1443664" y="939792"/>
                </a:moveTo>
                <a:lnTo>
                  <a:pt x="2096908" y="2373379"/>
                </a:lnTo>
                <a:lnTo>
                  <a:pt x="5061630" y="2361348"/>
                </a:lnTo>
                <a:close/>
                <a:moveTo>
                  <a:pt x="8690010" y="481637"/>
                </a:moveTo>
                <a:cubicBezTo>
                  <a:pt x="8686000" y="1045739"/>
                  <a:pt x="8694020" y="1573747"/>
                  <a:pt x="8690010" y="2137849"/>
                </a:cubicBezTo>
                <a:lnTo>
                  <a:pt x="11177595" y="2137848"/>
                </a:lnTo>
                <a:lnTo>
                  <a:pt x="10503143" y="933576"/>
                </a:lnTo>
                <a:cubicBezTo>
                  <a:pt x="10435192" y="851109"/>
                  <a:pt x="10367240" y="491917"/>
                  <a:pt x="10046626" y="481639"/>
                </a:cubicBezTo>
                <a:close/>
                <a:moveTo>
                  <a:pt x="1005349" y="0"/>
                </a:moveTo>
                <a:cubicBezTo>
                  <a:pt x="1288120" y="0"/>
                  <a:pt x="1517351" y="229231"/>
                  <a:pt x="1517351" y="512002"/>
                </a:cubicBezTo>
                <a:lnTo>
                  <a:pt x="1516330" y="522130"/>
                </a:lnTo>
                <a:lnTo>
                  <a:pt x="6195840" y="2341269"/>
                </a:lnTo>
                <a:lnTo>
                  <a:pt x="7447120" y="2353300"/>
                </a:lnTo>
                <a:cubicBezTo>
                  <a:pt x="7443107" y="1711620"/>
                  <a:pt x="7439101" y="1069932"/>
                  <a:pt x="7435088" y="428252"/>
                </a:cubicBezTo>
                <a:cubicBezTo>
                  <a:pt x="7435649" y="37581"/>
                  <a:pt x="7561287" y="86290"/>
                  <a:pt x="7813757" y="86024"/>
                </a:cubicBezTo>
                <a:lnTo>
                  <a:pt x="10104933" y="89770"/>
                </a:lnTo>
                <a:cubicBezTo>
                  <a:pt x="10647413" y="98681"/>
                  <a:pt x="10796496" y="62694"/>
                  <a:pt x="11056596" y="380125"/>
                </a:cubicBezTo>
                <a:lnTo>
                  <a:pt x="12074615" y="2198889"/>
                </a:lnTo>
                <a:lnTo>
                  <a:pt x="12932355" y="2492760"/>
                </a:lnTo>
                <a:cubicBezTo>
                  <a:pt x="13341430" y="2756636"/>
                  <a:pt x="13653058" y="2681073"/>
                  <a:pt x="13484615" y="3486370"/>
                </a:cubicBezTo>
                <a:lnTo>
                  <a:pt x="13140776" y="5075383"/>
                </a:lnTo>
                <a:lnTo>
                  <a:pt x="12783481" y="5075383"/>
                </a:lnTo>
                <a:lnTo>
                  <a:pt x="12757598" y="4818512"/>
                </a:lnTo>
                <a:cubicBezTo>
                  <a:pt x="12622000" y="4155537"/>
                  <a:pt x="12035680" y="3656819"/>
                  <a:pt x="11332934" y="3656819"/>
                </a:cubicBezTo>
                <a:cubicBezTo>
                  <a:pt x="10630196" y="3656819"/>
                  <a:pt x="10043876" y="4155537"/>
                  <a:pt x="9908278" y="4818512"/>
                </a:cubicBezTo>
                <a:lnTo>
                  <a:pt x="9882395" y="5075383"/>
                </a:lnTo>
                <a:lnTo>
                  <a:pt x="5213593" y="5075383"/>
                </a:lnTo>
                <a:lnTo>
                  <a:pt x="5187709" y="4818512"/>
                </a:lnTo>
                <a:cubicBezTo>
                  <a:pt x="5052111" y="4155537"/>
                  <a:pt x="4465791" y="3656819"/>
                  <a:pt x="3763053" y="3656819"/>
                </a:cubicBezTo>
                <a:cubicBezTo>
                  <a:pt x="3060308" y="3656819"/>
                  <a:pt x="2473988" y="4155537"/>
                  <a:pt x="2338390" y="4818512"/>
                </a:cubicBezTo>
                <a:lnTo>
                  <a:pt x="2312507" y="5075383"/>
                </a:lnTo>
                <a:lnTo>
                  <a:pt x="1957951" y="5075383"/>
                </a:lnTo>
                <a:cubicBezTo>
                  <a:pt x="1721541" y="5075383"/>
                  <a:pt x="1626143" y="4843374"/>
                  <a:pt x="1626143" y="4557183"/>
                </a:cubicBezTo>
                <a:cubicBezTo>
                  <a:pt x="1634163" y="3824075"/>
                  <a:pt x="1642189" y="3090974"/>
                  <a:pt x="1650208" y="2357867"/>
                </a:cubicBezTo>
                <a:lnTo>
                  <a:pt x="1010230" y="1065926"/>
                </a:lnTo>
                <a:lnTo>
                  <a:pt x="1005348" y="1042927"/>
                </a:lnTo>
                <a:cubicBezTo>
                  <a:pt x="1006975" y="1756445"/>
                  <a:pt x="1008600" y="2469963"/>
                  <a:pt x="1010228" y="3183481"/>
                </a:cubicBezTo>
                <a:cubicBezTo>
                  <a:pt x="1027346" y="3513739"/>
                  <a:pt x="1094608" y="3592559"/>
                  <a:pt x="1139515" y="3659058"/>
                </a:cubicBezTo>
                <a:lnTo>
                  <a:pt x="1152590" y="3680571"/>
                </a:lnTo>
                <a:lnTo>
                  <a:pt x="1225987" y="3783853"/>
                </a:lnTo>
                <a:cubicBezTo>
                  <a:pt x="1276386" y="3876628"/>
                  <a:pt x="1305012" y="3982947"/>
                  <a:pt x="1305012" y="4095951"/>
                </a:cubicBezTo>
                <a:cubicBezTo>
                  <a:pt x="1305012" y="4457566"/>
                  <a:pt x="1011867" y="4750712"/>
                  <a:pt x="650252" y="4750712"/>
                </a:cubicBezTo>
                <a:cubicBezTo>
                  <a:pt x="333838" y="4750712"/>
                  <a:pt x="69847" y="4526272"/>
                  <a:pt x="8794" y="4227909"/>
                </a:cubicBezTo>
                <a:lnTo>
                  <a:pt x="0" y="4140683"/>
                </a:lnTo>
                <a:lnTo>
                  <a:pt x="212491" y="4140683"/>
                </a:lnTo>
                <a:lnTo>
                  <a:pt x="216532" y="4180765"/>
                </a:lnTo>
                <a:cubicBezTo>
                  <a:pt x="250158" y="4345091"/>
                  <a:pt x="395553" y="4468703"/>
                  <a:pt x="569820" y="4468703"/>
                </a:cubicBezTo>
                <a:cubicBezTo>
                  <a:pt x="768982" y="4468703"/>
                  <a:pt x="930435" y="4228293"/>
                  <a:pt x="930435" y="4108088"/>
                </a:cubicBezTo>
                <a:cubicBezTo>
                  <a:pt x="930435" y="4063011"/>
                  <a:pt x="907731" y="4001031"/>
                  <a:pt x="868847" y="3941163"/>
                </a:cubicBezTo>
                <a:lnTo>
                  <a:pt x="848904" y="3914686"/>
                </a:lnTo>
                <a:lnTo>
                  <a:pt x="854528" y="3914686"/>
                </a:lnTo>
                <a:lnTo>
                  <a:pt x="817391" y="3860516"/>
                </a:lnTo>
                <a:cubicBezTo>
                  <a:pt x="767405" y="3805948"/>
                  <a:pt x="696427" y="3771625"/>
                  <a:pt x="622448" y="3746299"/>
                </a:cubicBezTo>
                <a:cubicBezTo>
                  <a:pt x="600342" y="3756763"/>
                  <a:pt x="500036" y="3741546"/>
                  <a:pt x="487152" y="3643797"/>
                </a:cubicBezTo>
                <a:cubicBezTo>
                  <a:pt x="474267" y="3546048"/>
                  <a:pt x="543913" y="3519055"/>
                  <a:pt x="561131" y="3463715"/>
                </a:cubicBezTo>
                <a:cubicBezTo>
                  <a:pt x="578348" y="3408375"/>
                  <a:pt x="573016" y="3490804"/>
                  <a:pt x="590455" y="3311759"/>
                </a:cubicBezTo>
                <a:cubicBezTo>
                  <a:pt x="591565" y="2479142"/>
                  <a:pt x="592677" y="1646525"/>
                  <a:pt x="593787" y="813908"/>
                </a:cubicBezTo>
                <a:lnTo>
                  <a:pt x="561181" y="766855"/>
                </a:lnTo>
                <a:cubicBezTo>
                  <a:pt x="518027" y="691806"/>
                  <a:pt x="493346" y="604787"/>
                  <a:pt x="493346" y="512002"/>
                </a:cubicBezTo>
                <a:cubicBezTo>
                  <a:pt x="493346" y="229231"/>
                  <a:pt x="722577" y="0"/>
                  <a:pt x="1005349" y="0"/>
                </a:cubicBezTo>
                <a:close/>
              </a:path>
            </a:pathLst>
          </a:cu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543D6C2B-691F-2249-C46C-E7FCE71E92DC}"/>
              </a:ext>
            </a:extLst>
          </p:cNvPr>
          <p:cNvGrpSpPr/>
          <p:nvPr/>
        </p:nvGrpSpPr>
        <p:grpSpPr>
          <a:xfrm>
            <a:off x="4584517" y="4494000"/>
            <a:ext cx="871348" cy="230832"/>
            <a:chOff x="4580283" y="3782799"/>
            <a:chExt cx="871348" cy="230832"/>
          </a:xfrm>
        </p:grpSpPr>
        <p:sp>
          <p:nvSpPr>
            <p:cNvPr id="450" name="TextBox 449">
              <a:extLst>
                <a:ext uri="{FF2B5EF4-FFF2-40B4-BE49-F238E27FC236}">
                  <a16:creationId xmlns:a16="http://schemas.microsoft.com/office/drawing/2014/main" id="{EA701562-46CF-723F-9F56-31D884A3907E}"/>
                </a:ext>
              </a:extLst>
            </p:cNvPr>
            <p:cNvSpPr txBox="1"/>
            <p:nvPr/>
          </p:nvSpPr>
          <p:spPr>
            <a:xfrm>
              <a:off x="4884350" y="3782799"/>
              <a:ext cx="56728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0" cap="none" spc="0" normalizeH="0" baseline="0" noProof="0">
                  <a:ln>
                    <a:noFill/>
                  </a:ln>
                  <a:solidFill>
                    <a:srgbClr val="DAA600"/>
                  </a:solidFill>
                  <a:effectLst/>
                  <a:uLnTx/>
                  <a:uFillTx/>
                  <a:latin typeface="Calibri" panose="020F0502020204030204"/>
                </a:rPr>
                <a:t>NUICO</a:t>
              </a:r>
            </a:p>
          </p:txBody>
        </p:sp>
        <p:sp>
          <p:nvSpPr>
            <p:cNvPr id="451" name="Freeform 5">
              <a:extLst>
                <a:ext uri="{FF2B5EF4-FFF2-40B4-BE49-F238E27FC236}">
                  <a16:creationId xmlns:a16="http://schemas.microsoft.com/office/drawing/2014/main" id="{1F91175B-AA08-0CED-497A-198DA58C8C8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80283" y="3812752"/>
              <a:ext cx="351050" cy="163535"/>
            </a:xfrm>
            <a:custGeom>
              <a:avLst/>
              <a:gdLst>
                <a:gd name="connsiteX0" fmla="*/ 11334179 w 13531260"/>
                <a:gd name="connsiteY0" fmla="*/ 4697096 h 6303447"/>
                <a:gd name="connsiteX1" fmla="*/ 11747360 w 13531260"/>
                <a:gd name="connsiteY1" fmla="*/ 5110478 h 6303447"/>
                <a:gd name="connsiteX2" fmla="*/ 11334179 w 13531260"/>
                <a:gd name="connsiteY2" fmla="*/ 5523860 h 6303447"/>
                <a:gd name="connsiteX3" fmla="*/ 10920997 w 13531260"/>
                <a:gd name="connsiteY3" fmla="*/ 5110478 h 6303447"/>
                <a:gd name="connsiteX4" fmla="*/ 11334179 w 13531260"/>
                <a:gd name="connsiteY4" fmla="*/ 4697096 h 6303447"/>
                <a:gd name="connsiteX5" fmla="*/ 3764290 w 13531260"/>
                <a:gd name="connsiteY5" fmla="*/ 4697096 h 6303447"/>
                <a:gd name="connsiteX6" fmla="*/ 4177477 w 13531260"/>
                <a:gd name="connsiteY6" fmla="*/ 5110478 h 6303447"/>
                <a:gd name="connsiteX7" fmla="*/ 3764290 w 13531260"/>
                <a:gd name="connsiteY7" fmla="*/ 5523860 h 6303447"/>
                <a:gd name="connsiteX8" fmla="*/ 3351109 w 13531260"/>
                <a:gd name="connsiteY8" fmla="*/ 5110478 h 6303447"/>
                <a:gd name="connsiteX9" fmla="*/ 3764290 w 13531260"/>
                <a:gd name="connsiteY9" fmla="*/ 4697096 h 6303447"/>
                <a:gd name="connsiteX10" fmla="*/ 11329216 w 13531260"/>
                <a:gd name="connsiteY10" fmla="*/ 4405698 h 6303447"/>
                <a:gd name="connsiteX11" fmla="*/ 10627255 w 13531260"/>
                <a:gd name="connsiteY11" fmla="*/ 5107997 h 6303447"/>
                <a:gd name="connsiteX12" fmla="*/ 11329216 w 13531260"/>
                <a:gd name="connsiteY12" fmla="*/ 5810303 h 6303447"/>
                <a:gd name="connsiteX13" fmla="*/ 12031178 w 13531260"/>
                <a:gd name="connsiteY13" fmla="*/ 5107997 h 6303447"/>
                <a:gd name="connsiteX14" fmla="*/ 11329216 w 13531260"/>
                <a:gd name="connsiteY14" fmla="*/ 4405698 h 6303447"/>
                <a:gd name="connsiteX15" fmla="*/ 3759328 w 13531260"/>
                <a:gd name="connsiteY15" fmla="*/ 4405698 h 6303447"/>
                <a:gd name="connsiteX16" fmla="*/ 3057367 w 13531260"/>
                <a:gd name="connsiteY16" fmla="*/ 5107997 h 6303447"/>
                <a:gd name="connsiteX17" fmla="*/ 3759328 w 13531260"/>
                <a:gd name="connsiteY17" fmla="*/ 5810303 h 6303447"/>
                <a:gd name="connsiteX18" fmla="*/ 4461289 w 13531260"/>
                <a:gd name="connsiteY18" fmla="*/ 5107997 h 6303447"/>
                <a:gd name="connsiteX19" fmla="*/ 3759328 w 13531260"/>
                <a:gd name="connsiteY19" fmla="*/ 4405698 h 6303447"/>
                <a:gd name="connsiteX20" fmla="*/ 11329216 w 13531260"/>
                <a:gd name="connsiteY20" fmla="*/ 3912546 h 6303447"/>
                <a:gd name="connsiteX21" fmla="*/ 12524093 w 13531260"/>
                <a:gd name="connsiteY21" fmla="*/ 5107997 h 6303447"/>
                <a:gd name="connsiteX22" fmla="*/ 11329216 w 13531260"/>
                <a:gd name="connsiteY22" fmla="*/ 6303447 h 6303447"/>
                <a:gd name="connsiteX23" fmla="*/ 10134333 w 13531260"/>
                <a:gd name="connsiteY23" fmla="*/ 5107997 h 6303447"/>
                <a:gd name="connsiteX24" fmla="*/ 11329216 w 13531260"/>
                <a:gd name="connsiteY24" fmla="*/ 3912546 h 6303447"/>
                <a:gd name="connsiteX25" fmla="*/ 3759328 w 13531260"/>
                <a:gd name="connsiteY25" fmla="*/ 3912546 h 6303447"/>
                <a:gd name="connsiteX26" fmla="*/ 4954212 w 13531260"/>
                <a:gd name="connsiteY26" fmla="*/ 5107997 h 6303447"/>
                <a:gd name="connsiteX27" fmla="*/ 3759328 w 13531260"/>
                <a:gd name="connsiteY27" fmla="*/ 6303447 h 6303447"/>
                <a:gd name="connsiteX28" fmla="*/ 2564444 w 13531260"/>
                <a:gd name="connsiteY28" fmla="*/ 5107997 h 6303447"/>
                <a:gd name="connsiteX29" fmla="*/ 3759328 w 13531260"/>
                <a:gd name="connsiteY29" fmla="*/ 3912546 h 6303447"/>
                <a:gd name="connsiteX30" fmla="*/ 1443664 w 13531260"/>
                <a:gd name="connsiteY30" fmla="*/ 939792 h 6303447"/>
                <a:gd name="connsiteX31" fmla="*/ 2096908 w 13531260"/>
                <a:gd name="connsiteY31" fmla="*/ 2373379 h 6303447"/>
                <a:gd name="connsiteX32" fmla="*/ 5061630 w 13531260"/>
                <a:gd name="connsiteY32" fmla="*/ 2361348 h 6303447"/>
                <a:gd name="connsiteX33" fmla="*/ 8690010 w 13531260"/>
                <a:gd name="connsiteY33" fmla="*/ 481637 h 6303447"/>
                <a:gd name="connsiteX34" fmla="*/ 8690010 w 13531260"/>
                <a:gd name="connsiteY34" fmla="*/ 2137849 h 6303447"/>
                <a:gd name="connsiteX35" fmla="*/ 11177595 w 13531260"/>
                <a:gd name="connsiteY35" fmla="*/ 2137848 h 6303447"/>
                <a:gd name="connsiteX36" fmla="*/ 10503143 w 13531260"/>
                <a:gd name="connsiteY36" fmla="*/ 933576 h 6303447"/>
                <a:gd name="connsiteX37" fmla="*/ 10046626 w 13531260"/>
                <a:gd name="connsiteY37" fmla="*/ 481639 h 6303447"/>
                <a:gd name="connsiteX38" fmla="*/ 1005349 w 13531260"/>
                <a:gd name="connsiteY38" fmla="*/ 0 h 6303447"/>
                <a:gd name="connsiteX39" fmla="*/ 1517351 w 13531260"/>
                <a:gd name="connsiteY39" fmla="*/ 512002 h 6303447"/>
                <a:gd name="connsiteX40" fmla="*/ 1516330 w 13531260"/>
                <a:gd name="connsiteY40" fmla="*/ 522130 h 6303447"/>
                <a:gd name="connsiteX41" fmla="*/ 6195840 w 13531260"/>
                <a:gd name="connsiteY41" fmla="*/ 2341269 h 6303447"/>
                <a:gd name="connsiteX42" fmla="*/ 7447120 w 13531260"/>
                <a:gd name="connsiteY42" fmla="*/ 2353300 h 6303447"/>
                <a:gd name="connsiteX43" fmla="*/ 7435088 w 13531260"/>
                <a:gd name="connsiteY43" fmla="*/ 428252 h 6303447"/>
                <a:gd name="connsiteX44" fmla="*/ 7813757 w 13531260"/>
                <a:gd name="connsiteY44" fmla="*/ 86024 h 6303447"/>
                <a:gd name="connsiteX45" fmla="*/ 10104933 w 13531260"/>
                <a:gd name="connsiteY45" fmla="*/ 89770 h 6303447"/>
                <a:gd name="connsiteX46" fmla="*/ 11056596 w 13531260"/>
                <a:gd name="connsiteY46" fmla="*/ 380125 h 6303447"/>
                <a:gd name="connsiteX47" fmla="*/ 12074615 w 13531260"/>
                <a:gd name="connsiteY47" fmla="*/ 2198889 h 6303447"/>
                <a:gd name="connsiteX48" fmla="*/ 12932355 w 13531260"/>
                <a:gd name="connsiteY48" fmla="*/ 2492760 h 6303447"/>
                <a:gd name="connsiteX49" fmla="*/ 13484615 w 13531260"/>
                <a:gd name="connsiteY49" fmla="*/ 3486370 h 6303447"/>
                <a:gd name="connsiteX50" fmla="*/ 13140776 w 13531260"/>
                <a:gd name="connsiteY50" fmla="*/ 5075383 h 6303447"/>
                <a:gd name="connsiteX51" fmla="*/ 12783481 w 13531260"/>
                <a:gd name="connsiteY51" fmla="*/ 5075383 h 6303447"/>
                <a:gd name="connsiteX52" fmla="*/ 12757598 w 13531260"/>
                <a:gd name="connsiteY52" fmla="*/ 4818512 h 6303447"/>
                <a:gd name="connsiteX53" fmla="*/ 11332934 w 13531260"/>
                <a:gd name="connsiteY53" fmla="*/ 3656819 h 6303447"/>
                <a:gd name="connsiteX54" fmla="*/ 9908278 w 13531260"/>
                <a:gd name="connsiteY54" fmla="*/ 4818512 h 6303447"/>
                <a:gd name="connsiteX55" fmla="*/ 9882395 w 13531260"/>
                <a:gd name="connsiteY55" fmla="*/ 5075383 h 6303447"/>
                <a:gd name="connsiteX56" fmla="*/ 5213593 w 13531260"/>
                <a:gd name="connsiteY56" fmla="*/ 5075383 h 6303447"/>
                <a:gd name="connsiteX57" fmla="*/ 5187709 w 13531260"/>
                <a:gd name="connsiteY57" fmla="*/ 4818512 h 6303447"/>
                <a:gd name="connsiteX58" fmla="*/ 3763053 w 13531260"/>
                <a:gd name="connsiteY58" fmla="*/ 3656819 h 6303447"/>
                <a:gd name="connsiteX59" fmla="*/ 2338390 w 13531260"/>
                <a:gd name="connsiteY59" fmla="*/ 4818512 h 6303447"/>
                <a:gd name="connsiteX60" fmla="*/ 2312507 w 13531260"/>
                <a:gd name="connsiteY60" fmla="*/ 5075383 h 6303447"/>
                <a:gd name="connsiteX61" fmla="*/ 1957951 w 13531260"/>
                <a:gd name="connsiteY61" fmla="*/ 5075383 h 6303447"/>
                <a:gd name="connsiteX62" fmla="*/ 1626143 w 13531260"/>
                <a:gd name="connsiteY62" fmla="*/ 4557183 h 6303447"/>
                <a:gd name="connsiteX63" fmla="*/ 1650208 w 13531260"/>
                <a:gd name="connsiteY63" fmla="*/ 2357867 h 6303447"/>
                <a:gd name="connsiteX64" fmla="*/ 1010230 w 13531260"/>
                <a:gd name="connsiteY64" fmla="*/ 1065926 h 6303447"/>
                <a:gd name="connsiteX65" fmla="*/ 1005348 w 13531260"/>
                <a:gd name="connsiteY65" fmla="*/ 1042927 h 6303447"/>
                <a:gd name="connsiteX66" fmla="*/ 1010228 w 13531260"/>
                <a:gd name="connsiteY66" fmla="*/ 3183481 h 6303447"/>
                <a:gd name="connsiteX67" fmla="*/ 1139515 w 13531260"/>
                <a:gd name="connsiteY67" fmla="*/ 3659058 h 6303447"/>
                <a:gd name="connsiteX68" fmla="*/ 1152590 w 13531260"/>
                <a:gd name="connsiteY68" fmla="*/ 3680571 h 6303447"/>
                <a:gd name="connsiteX69" fmla="*/ 1225987 w 13531260"/>
                <a:gd name="connsiteY69" fmla="*/ 3783853 h 6303447"/>
                <a:gd name="connsiteX70" fmla="*/ 1305012 w 13531260"/>
                <a:gd name="connsiteY70" fmla="*/ 4095951 h 6303447"/>
                <a:gd name="connsiteX71" fmla="*/ 650252 w 13531260"/>
                <a:gd name="connsiteY71" fmla="*/ 4750712 h 6303447"/>
                <a:gd name="connsiteX72" fmla="*/ 8794 w 13531260"/>
                <a:gd name="connsiteY72" fmla="*/ 4227909 h 6303447"/>
                <a:gd name="connsiteX73" fmla="*/ 0 w 13531260"/>
                <a:gd name="connsiteY73" fmla="*/ 4140683 h 6303447"/>
                <a:gd name="connsiteX74" fmla="*/ 212491 w 13531260"/>
                <a:gd name="connsiteY74" fmla="*/ 4140683 h 6303447"/>
                <a:gd name="connsiteX75" fmla="*/ 216532 w 13531260"/>
                <a:gd name="connsiteY75" fmla="*/ 4180765 h 6303447"/>
                <a:gd name="connsiteX76" fmla="*/ 569820 w 13531260"/>
                <a:gd name="connsiteY76" fmla="*/ 4468703 h 6303447"/>
                <a:gd name="connsiteX77" fmla="*/ 930435 w 13531260"/>
                <a:gd name="connsiteY77" fmla="*/ 4108088 h 6303447"/>
                <a:gd name="connsiteX78" fmla="*/ 868847 w 13531260"/>
                <a:gd name="connsiteY78" fmla="*/ 3941163 h 6303447"/>
                <a:gd name="connsiteX79" fmla="*/ 848904 w 13531260"/>
                <a:gd name="connsiteY79" fmla="*/ 3914686 h 6303447"/>
                <a:gd name="connsiteX80" fmla="*/ 854528 w 13531260"/>
                <a:gd name="connsiteY80" fmla="*/ 3914686 h 6303447"/>
                <a:gd name="connsiteX81" fmla="*/ 817391 w 13531260"/>
                <a:gd name="connsiteY81" fmla="*/ 3860516 h 6303447"/>
                <a:gd name="connsiteX82" fmla="*/ 622448 w 13531260"/>
                <a:gd name="connsiteY82" fmla="*/ 3746299 h 6303447"/>
                <a:gd name="connsiteX83" fmla="*/ 487152 w 13531260"/>
                <a:gd name="connsiteY83" fmla="*/ 3643797 h 6303447"/>
                <a:gd name="connsiteX84" fmla="*/ 561131 w 13531260"/>
                <a:gd name="connsiteY84" fmla="*/ 3463715 h 6303447"/>
                <a:gd name="connsiteX85" fmla="*/ 590455 w 13531260"/>
                <a:gd name="connsiteY85" fmla="*/ 3311759 h 6303447"/>
                <a:gd name="connsiteX86" fmla="*/ 593787 w 13531260"/>
                <a:gd name="connsiteY86" fmla="*/ 813908 h 6303447"/>
                <a:gd name="connsiteX87" fmla="*/ 561181 w 13531260"/>
                <a:gd name="connsiteY87" fmla="*/ 766855 h 6303447"/>
                <a:gd name="connsiteX88" fmla="*/ 493346 w 13531260"/>
                <a:gd name="connsiteY88" fmla="*/ 512002 h 6303447"/>
                <a:gd name="connsiteX89" fmla="*/ 1005349 w 13531260"/>
                <a:gd name="connsiteY89" fmla="*/ 0 h 630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3531260" h="6303447">
                  <a:moveTo>
                    <a:pt x="11334179" y="4697096"/>
                  </a:moveTo>
                  <a:cubicBezTo>
                    <a:pt x="11562376" y="4697096"/>
                    <a:pt x="11747360" y="4882172"/>
                    <a:pt x="11747360" y="5110478"/>
                  </a:cubicBezTo>
                  <a:cubicBezTo>
                    <a:pt x="11747360" y="5338783"/>
                    <a:pt x="11562376" y="5523860"/>
                    <a:pt x="11334179" y="5523860"/>
                  </a:cubicBezTo>
                  <a:cubicBezTo>
                    <a:pt x="11105981" y="5523860"/>
                    <a:pt x="10920997" y="5338783"/>
                    <a:pt x="10920997" y="5110478"/>
                  </a:cubicBezTo>
                  <a:cubicBezTo>
                    <a:pt x="10920997" y="4882172"/>
                    <a:pt x="11105981" y="4697096"/>
                    <a:pt x="11334179" y="4697096"/>
                  </a:cubicBezTo>
                  <a:close/>
                  <a:moveTo>
                    <a:pt x="3764290" y="4697096"/>
                  </a:moveTo>
                  <a:cubicBezTo>
                    <a:pt x="3992481" y="4697096"/>
                    <a:pt x="4177477" y="4882172"/>
                    <a:pt x="4177477" y="5110478"/>
                  </a:cubicBezTo>
                  <a:cubicBezTo>
                    <a:pt x="4177477" y="5338783"/>
                    <a:pt x="3992481" y="5523860"/>
                    <a:pt x="3764290" y="5523860"/>
                  </a:cubicBezTo>
                  <a:cubicBezTo>
                    <a:pt x="3536092" y="5523860"/>
                    <a:pt x="3351109" y="5338783"/>
                    <a:pt x="3351109" y="5110478"/>
                  </a:cubicBezTo>
                  <a:cubicBezTo>
                    <a:pt x="3351109" y="4882172"/>
                    <a:pt x="3536092" y="4697096"/>
                    <a:pt x="3764290" y="4697096"/>
                  </a:cubicBezTo>
                  <a:close/>
                  <a:moveTo>
                    <a:pt x="11329216" y="4405698"/>
                  </a:moveTo>
                  <a:cubicBezTo>
                    <a:pt x="10941529" y="4405698"/>
                    <a:pt x="10627255" y="4720131"/>
                    <a:pt x="10627255" y="5107997"/>
                  </a:cubicBezTo>
                  <a:cubicBezTo>
                    <a:pt x="10627255" y="5495870"/>
                    <a:pt x="10941529" y="5810303"/>
                    <a:pt x="11329216" y="5810303"/>
                  </a:cubicBezTo>
                  <a:cubicBezTo>
                    <a:pt x="11716896" y="5810303"/>
                    <a:pt x="12031178" y="5495870"/>
                    <a:pt x="12031178" y="5107997"/>
                  </a:cubicBezTo>
                  <a:cubicBezTo>
                    <a:pt x="12031178" y="4720131"/>
                    <a:pt x="11716896" y="4405698"/>
                    <a:pt x="11329216" y="4405698"/>
                  </a:cubicBezTo>
                  <a:close/>
                  <a:moveTo>
                    <a:pt x="3759328" y="4405698"/>
                  </a:moveTo>
                  <a:cubicBezTo>
                    <a:pt x="3371648" y="4405698"/>
                    <a:pt x="3057367" y="4720131"/>
                    <a:pt x="3057367" y="5107997"/>
                  </a:cubicBezTo>
                  <a:cubicBezTo>
                    <a:pt x="3057367" y="5495870"/>
                    <a:pt x="3371648" y="5810303"/>
                    <a:pt x="3759328" y="5810303"/>
                  </a:cubicBezTo>
                  <a:cubicBezTo>
                    <a:pt x="4147008" y="5810303"/>
                    <a:pt x="4461289" y="5495870"/>
                    <a:pt x="4461289" y="5107997"/>
                  </a:cubicBezTo>
                  <a:cubicBezTo>
                    <a:pt x="4461289" y="4720131"/>
                    <a:pt x="4147008" y="4405698"/>
                    <a:pt x="3759328" y="4405698"/>
                  </a:cubicBezTo>
                  <a:close/>
                  <a:moveTo>
                    <a:pt x="11329216" y="3912546"/>
                  </a:moveTo>
                  <a:cubicBezTo>
                    <a:pt x="11989128" y="3912546"/>
                    <a:pt x="12524093" y="4447762"/>
                    <a:pt x="12524093" y="5107997"/>
                  </a:cubicBezTo>
                  <a:cubicBezTo>
                    <a:pt x="12524093" y="5768232"/>
                    <a:pt x="11989128" y="6303447"/>
                    <a:pt x="11329216" y="6303447"/>
                  </a:cubicBezTo>
                  <a:cubicBezTo>
                    <a:pt x="10669297" y="6303447"/>
                    <a:pt x="10134333" y="5768232"/>
                    <a:pt x="10134333" y="5107997"/>
                  </a:cubicBezTo>
                  <a:cubicBezTo>
                    <a:pt x="10134333" y="4447762"/>
                    <a:pt x="10669297" y="3912546"/>
                    <a:pt x="11329216" y="3912546"/>
                  </a:cubicBezTo>
                  <a:close/>
                  <a:moveTo>
                    <a:pt x="3759328" y="3912546"/>
                  </a:moveTo>
                  <a:cubicBezTo>
                    <a:pt x="4419240" y="3912546"/>
                    <a:pt x="4954212" y="4447762"/>
                    <a:pt x="4954212" y="5107997"/>
                  </a:cubicBezTo>
                  <a:cubicBezTo>
                    <a:pt x="4954212" y="5768232"/>
                    <a:pt x="4419240" y="6303447"/>
                    <a:pt x="3759328" y="6303447"/>
                  </a:cubicBezTo>
                  <a:cubicBezTo>
                    <a:pt x="3099416" y="6303447"/>
                    <a:pt x="2564444" y="5768232"/>
                    <a:pt x="2564444" y="5107997"/>
                  </a:cubicBezTo>
                  <a:cubicBezTo>
                    <a:pt x="2564444" y="4447762"/>
                    <a:pt x="3099416" y="3912546"/>
                    <a:pt x="3759328" y="3912546"/>
                  </a:cubicBezTo>
                  <a:close/>
                  <a:moveTo>
                    <a:pt x="1443664" y="939792"/>
                  </a:moveTo>
                  <a:lnTo>
                    <a:pt x="2096908" y="2373379"/>
                  </a:lnTo>
                  <a:lnTo>
                    <a:pt x="5061630" y="2361348"/>
                  </a:lnTo>
                  <a:close/>
                  <a:moveTo>
                    <a:pt x="8690010" y="481637"/>
                  </a:moveTo>
                  <a:cubicBezTo>
                    <a:pt x="8686000" y="1045739"/>
                    <a:pt x="8694020" y="1573747"/>
                    <a:pt x="8690010" y="2137849"/>
                  </a:cubicBezTo>
                  <a:lnTo>
                    <a:pt x="11177595" y="2137848"/>
                  </a:lnTo>
                  <a:lnTo>
                    <a:pt x="10503143" y="933576"/>
                  </a:lnTo>
                  <a:cubicBezTo>
                    <a:pt x="10435192" y="851109"/>
                    <a:pt x="10367240" y="491917"/>
                    <a:pt x="10046626" y="481639"/>
                  </a:cubicBezTo>
                  <a:close/>
                  <a:moveTo>
                    <a:pt x="1005349" y="0"/>
                  </a:moveTo>
                  <a:cubicBezTo>
                    <a:pt x="1288120" y="0"/>
                    <a:pt x="1517351" y="229231"/>
                    <a:pt x="1517351" y="512002"/>
                  </a:cubicBezTo>
                  <a:lnTo>
                    <a:pt x="1516330" y="522130"/>
                  </a:lnTo>
                  <a:lnTo>
                    <a:pt x="6195840" y="2341269"/>
                  </a:lnTo>
                  <a:lnTo>
                    <a:pt x="7447120" y="2353300"/>
                  </a:lnTo>
                  <a:cubicBezTo>
                    <a:pt x="7443107" y="1711620"/>
                    <a:pt x="7439101" y="1069932"/>
                    <a:pt x="7435088" y="428252"/>
                  </a:cubicBezTo>
                  <a:cubicBezTo>
                    <a:pt x="7435649" y="37581"/>
                    <a:pt x="7561287" y="86290"/>
                    <a:pt x="7813757" y="86024"/>
                  </a:cubicBezTo>
                  <a:lnTo>
                    <a:pt x="10104933" y="89770"/>
                  </a:lnTo>
                  <a:cubicBezTo>
                    <a:pt x="10647413" y="98681"/>
                    <a:pt x="10796496" y="62694"/>
                    <a:pt x="11056596" y="380125"/>
                  </a:cubicBezTo>
                  <a:lnTo>
                    <a:pt x="12074615" y="2198889"/>
                  </a:lnTo>
                  <a:lnTo>
                    <a:pt x="12932355" y="2492760"/>
                  </a:lnTo>
                  <a:cubicBezTo>
                    <a:pt x="13341430" y="2756636"/>
                    <a:pt x="13653058" y="2681073"/>
                    <a:pt x="13484615" y="3486370"/>
                  </a:cubicBezTo>
                  <a:lnTo>
                    <a:pt x="13140776" y="5075383"/>
                  </a:lnTo>
                  <a:lnTo>
                    <a:pt x="12783481" y="5075383"/>
                  </a:lnTo>
                  <a:lnTo>
                    <a:pt x="12757598" y="4818512"/>
                  </a:lnTo>
                  <a:cubicBezTo>
                    <a:pt x="12622000" y="4155537"/>
                    <a:pt x="12035680" y="3656819"/>
                    <a:pt x="11332934" y="3656819"/>
                  </a:cubicBezTo>
                  <a:cubicBezTo>
                    <a:pt x="10630196" y="3656819"/>
                    <a:pt x="10043876" y="4155537"/>
                    <a:pt x="9908278" y="4818512"/>
                  </a:cubicBezTo>
                  <a:lnTo>
                    <a:pt x="9882395" y="5075383"/>
                  </a:lnTo>
                  <a:lnTo>
                    <a:pt x="5213593" y="5075383"/>
                  </a:lnTo>
                  <a:lnTo>
                    <a:pt x="5187709" y="4818512"/>
                  </a:lnTo>
                  <a:cubicBezTo>
                    <a:pt x="5052111" y="4155537"/>
                    <a:pt x="4465791" y="3656819"/>
                    <a:pt x="3763053" y="3656819"/>
                  </a:cubicBezTo>
                  <a:cubicBezTo>
                    <a:pt x="3060308" y="3656819"/>
                    <a:pt x="2473988" y="4155537"/>
                    <a:pt x="2338390" y="4818512"/>
                  </a:cubicBezTo>
                  <a:lnTo>
                    <a:pt x="2312507" y="5075383"/>
                  </a:lnTo>
                  <a:lnTo>
                    <a:pt x="1957951" y="5075383"/>
                  </a:lnTo>
                  <a:cubicBezTo>
                    <a:pt x="1721541" y="5075383"/>
                    <a:pt x="1626143" y="4843374"/>
                    <a:pt x="1626143" y="4557183"/>
                  </a:cubicBezTo>
                  <a:cubicBezTo>
                    <a:pt x="1634163" y="3824075"/>
                    <a:pt x="1642189" y="3090974"/>
                    <a:pt x="1650208" y="2357867"/>
                  </a:cubicBezTo>
                  <a:lnTo>
                    <a:pt x="1010230" y="1065926"/>
                  </a:lnTo>
                  <a:lnTo>
                    <a:pt x="1005348" y="1042927"/>
                  </a:lnTo>
                  <a:cubicBezTo>
                    <a:pt x="1006975" y="1756445"/>
                    <a:pt x="1008600" y="2469963"/>
                    <a:pt x="1010228" y="3183481"/>
                  </a:cubicBezTo>
                  <a:cubicBezTo>
                    <a:pt x="1027346" y="3513739"/>
                    <a:pt x="1094608" y="3592559"/>
                    <a:pt x="1139515" y="3659058"/>
                  </a:cubicBezTo>
                  <a:lnTo>
                    <a:pt x="1152590" y="3680571"/>
                  </a:lnTo>
                  <a:lnTo>
                    <a:pt x="1225987" y="3783853"/>
                  </a:lnTo>
                  <a:cubicBezTo>
                    <a:pt x="1276386" y="3876628"/>
                    <a:pt x="1305012" y="3982947"/>
                    <a:pt x="1305012" y="4095951"/>
                  </a:cubicBezTo>
                  <a:cubicBezTo>
                    <a:pt x="1305012" y="4457566"/>
                    <a:pt x="1011867" y="4750712"/>
                    <a:pt x="650252" y="4750712"/>
                  </a:cubicBezTo>
                  <a:cubicBezTo>
                    <a:pt x="333838" y="4750712"/>
                    <a:pt x="69847" y="4526272"/>
                    <a:pt x="8794" y="4227909"/>
                  </a:cubicBezTo>
                  <a:lnTo>
                    <a:pt x="0" y="4140683"/>
                  </a:lnTo>
                  <a:lnTo>
                    <a:pt x="212491" y="4140683"/>
                  </a:lnTo>
                  <a:lnTo>
                    <a:pt x="216532" y="4180765"/>
                  </a:lnTo>
                  <a:cubicBezTo>
                    <a:pt x="250158" y="4345091"/>
                    <a:pt x="395553" y="4468703"/>
                    <a:pt x="569820" y="4468703"/>
                  </a:cubicBezTo>
                  <a:cubicBezTo>
                    <a:pt x="768982" y="4468703"/>
                    <a:pt x="930435" y="4228293"/>
                    <a:pt x="930435" y="4108088"/>
                  </a:cubicBezTo>
                  <a:cubicBezTo>
                    <a:pt x="930435" y="4063011"/>
                    <a:pt x="907731" y="4001031"/>
                    <a:pt x="868847" y="3941163"/>
                  </a:cubicBezTo>
                  <a:lnTo>
                    <a:pt x="848904" y="3914686"/>
                  </a:lnTo>
                  <a:lnTo>
                    <a:pt x="854528" y="3914686"/>
                  </a:lnTo>
                  <a:lnTo>
                    <a:pt x="817391" y="3860516"/>
                  </a:lnTo>
                  <a:cubicBezTo>
                    <a:pt x="767405" y="3805948"/>
                    <a:pt x="696427" y="3771625"/>
                    <a:pt x="622448" y="3746299"/>
                  </a:cubicBezTo>
                  <a:cubicBezTo>
                    <a:pt x="600342" y="3756763"/>
                    <a:pt x="500036" y="3741546"/>
                    <a:pt x="487152" y="3643797"/>
                  </a:cubicBezTo>
                  <a:cubicBezTo>
                    <a:pt x="474267" y="3546048"/>
                    <a:pt x="543913" y="3519055"/>
                    <a:pt x="561131" y="3463715"/>
                  </a:cubicBezTo>
                  <a:cubicBezTo>
                    <a:pt x="578348" y="3408375"/>
                    <a:pt x="573016" y="3490804"/>
                    <a:pt x="590455" y="3311759"/>
                  </a:cubicBezTo>
                  <a:cubicBezTo>
                    <a:pt x="591565" y="2479142"/>
                    <a:pt x="592677" y="1646525"/>
                    <a:pt x="593787" y="813908"/>
                  </a:cubicBezTo>
                  <a:lnTo>
                    <a:pt x="561181" y="766855"/>
                  </a:lnTo>
                  <a:cubicBezTo>
                    <a:pt x="518027" y="691806"/>
                    <a:pt x="493346" y="604787"/>
                    <a:pt x="493346" y="512002"/>
                  </a:cubicBezTo>
                  <a:cubicBezTo>
                    <a:pt x="493346" y="229231"/>
                    <a:pt x="722577" y="0"/>
                    <a:pt x="1005349" y="0"/>
                  </a:cubicBezTo>
                  <a:close/>
                </a:path>
              </a:pathLst>
            </a:custGeom>
            <a:solidFill>
              <a:srgbClr val="DA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lt1"/>
                </a:solidFill>
              </a:endParaRPr>
            </a:p>
          </p:txBody>
        </p:sp>
      </p:grp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DAEC9CB2-A1BA-5903-169F-CCE6210A0CD1}"/>
              </a:ext>
            </a:extLst>
          </p:cNvPr>
          <p:cNvCxnSpPr>
            <a:cxnSpLocks/>
          </p:cNvCxnSpPr>
          <p:nvPr/>
        </p:nvCxnSpPr>
        <p:spPr>
          <a:xfrm flipV="1">
            <a:off x="2870201" y="1913468"/>
            <a:ext cx="0" cy="39116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F56EEB01-59C1-45D7-ED89-3F5D523DEFE9}"/>
              </a:ext>
            </a:extLst>
          </p:cNvPr>
          <p:cNvCxnSpPr>
            <a:cxnSpLocks/>
          </p:cNvCxnSpPr>
          <p:nvPr/>
        </p:nvCxnSpPr>
        <p:spPr>
          <a:xfrm flipV="1">
            <a:off x="5748867" y="1913468"/>
            <a:ext cx="0" cy="39116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4" name="TextBox 453">
            <a:extLst>
              <a:ext uri="{FF2B5EF4-FFF2-40B4-BE49-F238E27FC236}">
                <a16:creationId xmlns:a16="http://schemas.microsoft.com/office/drawing/2014/main" id="{BD7FCAFF-ABB2-5852-3427-B54B6BDB87BF}"/>
              </a:ext>
            </a:extLst>
          </p:cNvPr>
          <p:cNvSpPr txBox="1"/>
          <p:nvPr/>
        </p:nvSpPr>
        <p:spPr>
          <a:xfrm>
            <a:off x="420799" y="1944018"/>
            <a:ext cx="2364725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GB" sz="1050" b="1">
                <a:solidFill>
                  <a:schemeClr val="accent4"/>
                </a:solidFill>
              </a:rPr>
              <a:t>No self-driving features activated</a:t>
            </a:r>
          </a:p>
          <a:p>
            <a:pPr algn="ctr"/>
            <a:r>
              <a:rPr lang="en-GB" sz="1000" i="1"/>
              <a:t>Driver is responsible for all elements as normal</a:t>
            </a:r>
            <a:endParaRPr lang="en-GB" sz="1050" i="1"/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999462D5-2BEE-806A-4760-C9207D361944}"/>
              </a:ext>
            </a:extLst>
          </p:cNvPr>
          <p:cNvSpPr txBox="1"/>
          <p:nvPr/>
        </p:nvSpPr>
        <p:spPr>
          <a:xfrm>
            <a:off x="2950542" y="1944018"/>
            <a:ext cx="2713646" cy="7617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GB" sz="1050" b="1">
                <a:solidFill>
                  <a:schemeClr val="accent4"/>
                </a:solidFill>
              </a:rPr>
              <a:t>NUIC feature activated - vehicle owned and operated as part of a fleet</a:t>
            </a:r>
            <a:endParaRPr lang="en-GB" sz="1050" b="1"/>
          </a:p>
          <a:p>
            <a:pPr algn="ctr"/>
            <a:r>
              <a:rPr lang="en-GB" sz="1000" i="1"/>
              <a:t>NUICO responsible for upkeep and responding to incidents</a:t>
            </a:r>
            <a:endParaRPr lang="en-GB" sz="1000" i="1">
              <a:cs typeface="Arial"/>
            </a:endParaRP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889F6767-8373-593D-9A5B-98E511C884A4}"/>
              </a:ext>
            </a:extLst>
          </p:cNvPr>
          <p:cNvSpPr txBox="1"/>
          <p:nvPr/>
        </p:nvSpPr>
        <p:spPr>
          <a:xfrm>
            <a:off x="5799776" y="1944018"/>
            <a:ext cx="2713646" cy="7617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GB" sz="1050" b="1">
                <a:solidFill>
                  <a:schemeClr val="accent4"/>
                </a:solidFill>
              </a:rPr>
              <a:t>NUIC feature activated - vehicle privately owned</a:t>
            </a:r>
          </a:p>
          <a:p>
            <a:pPr algn="ctr"/>
            <a:r>
              <a:rPr lang="en-GB" sz="1000" i="1"/>
              <a:t>Owner may retain some responsibilities </a:t>
            </a:r>
            <a:r>
              <a:rPr lang="en-GB" sz="1000" i="1" err="1"/>
              <a:t>eg</a:t>
            </a:r>
            <a:r>
              <a:rPr lang="en-GB" sz="1000" i="1"/>
              <a:t> upkeep</a:t>
            </a:r>
            <a:endParaRPr lang="en-GB" sz="1000" i="1">
              <a:cs typeface="Arial"/>
            </a:endParaRPr>
          </a:p>
        </p:txBody>
      </p:sp>
      <p:sp>
        <p:nvSpPr>
          <p:cNvPr id="458" name="Freeform 42">
            <a:extLst>
              <a:ext uri="{FF2B5EF4-FFF2-40B4-BE49-F238E27FC236}">
                <a16:creationId xmlns:a16="http://schemas.microsoft.com/office/drawing/2014/main" id="{738088A8-FDAE-2177-C14E-94305FE2B966}"/>
              </a:ext>
            </a:extLst>
          </p:cNvPr>
          <p:cNvSpPr>
            <a:spLocks noChangeAspect="1"/>
          </p:cNvSpPr>
          <p:nvPr/>
        </p:nvSpPr>
        <p:spPr>
          <a:xfrm flipH="1">
            <a:off x="864114" y="5681394"/>
            <a:ext cx="1507251" cy="664298"/>
          </a:xfrm>
          <a:custGeom>
            <a:avLst/>
            <a:gdLst>
              <a:gd name="connsiteX0" fmla="*/ 9833514 w 11332831"/>
              <a:gd name="connsiteY0" fmla="*/ 3796938 h 4994796"/>
              <a:gd name="connsiteX1" fmla="*/ 10100128 w 11332831"/>
              <a:gd name="connsiteY1" fmla="*/ 4063552 h 4994796"/>
              <a:gd name="connsiteX2" fmla="*/ 9833514 w 11332831"/>
              <a:gd name="connsiteY2" fmla="*/ 4330167 h 4994796"/>
              <a:gd name="connsiteX3" fmla="*/ 9566900 w 11332831"/>
              <a:gd name="connsiteY3" fmla="*/ 4063552 h 4994796"/>
              <a:gd name="connsiteX4" fmla="*/ 9833514 w 11332831"/>
              <a:gd name="connsiteY4" fmla="*/ 3796938 h 4994796"/>
              <a:gd name="connsiteX5" fmla="*/ 1746789 w 11332831"/>
              <a:gd name="connsiteY5" fmla="*/ 3796938 h 4994796"/>
              <a:gd name="connsiteX6" fmla="*/ 2013404 w 11332831"/>
              <a:gd name="connsiteY6" fmla="*/ 4063552 h 4994796"/>
              <a:gd name="connsiteX7" fmla="*/ 1746789 w 11332831"/>
              <a:gd name="connsiteY7" fmla="*/ 4330167 h 4994796"/>
              <a:gd name="connsiteX8" fmla="*/ 1480175 w 11332831"/>
              <a:gd name="connsiteY8" fmla="*/ 4063552 h 4994796"/>
              <a:gd name="connsiteX9" fmla="*/ 1746789 w 11332831"/>
              <a:gd name="connsiteY9" fmla="*/ 3796938 h 4994796"/>
              <a:gd name="connsiteX10" fmla="*/ 9833514 w 11332831"/>
              <a:gd name="connsiteY10" fmla="*/ 3533959 h 4994796"/>
              <a:gd name="connsiteX11" fmla="*/ 9303921 w 11332831"/>
              <a:gd name="connsiteY11" fmla="*/ 4063552 h 4994796"/>
              <a:gd name="connsiteX12" fmla="*/ 9833514 w 11332831"/>
              <a:gd name="connsiteY12" fmla="*/ 4593145 h 4994796"/>
              <a:gd name="connsiteX13" fmla="*/ 10363107 w 11332831"/>
              <a:gd name="connsiteY13" fmla="*/ 4063552 h 4994796"/>
              <a:gd name="connsiteX14" fmla="*/ 9833514 w 11332831"/>
              <a:gd name="connsiteY14" fmla="*/ 3533959 h 4994796"/>
              <a:gd name="connsiteX15" fmla="*/ 1746789 w 11332831"/>
              <a:gd name="connsiteY15" fmla="*/ 3533959 h 4994796"/>
              <a:gd name="connsiteX16" fmla="*/ 1217196 w 11332831"/>
              <a:gd name="connsiteY16" fmla="*/ 4063552 h 4994796"/>
              <a:gd name="connsiteX17" fmla="*/ 1746789 w 11332831"/>
              <a:gd name="connsiteY17" fmla="*/ 4593145 h 4994796"/>
              <a:gd name="connsiteX18" fmla="*/ 2276382 w 11332831"/>
              <a:gd name="connsiteY18" fmla="*/ 4063552 h 4994796"/>
              <a:gd name="connsiteX19" fmla="*/ 1746789 w 11332831"/>
              <a:gd name="connsiteY19" fmla="*/ 3533959 h 4994796"/>
              <a:gd name="connsiteX20" fmla="*/ 9833514 w 11332831"/>
              <a:gd name="connsiteY20" fmla="*/ 3132308 h 4994796"/>
              <a:gd name="connsiteX21" fmla="*/ 10764758 w 11332831"/>
              <a:gd name="connsiteY21" fmla="*/ 4063552 h 4994796"/>
              <a:gd name="connsiteX22" fmla="*/ 9833514 w 11332831"/>
              <a:gd name="connsiteY22" fmla="*/ 4994796 h 4994796"/>
              <a:gd name="connsiteX23" fmla="*/ 8902270 w 11332831"/>
              <a:gd name="connsiteY23" fmla="*/ 4063552 h 4994796"/>
              <a:gd name="connsiteX24" fmla="*/ 9833514 w 11332831"/>
              <a:gd name="connsiteY24" fmla="*/ 3132308 h 4994796"/>
              <a:gd name="connsiteX25" fmla="*/ 1746789 w 11332831"/>
              <a:gd name="connsiteY25" fmla="*/ 3132308 h 4994796"/>
              <a:gd name="connsiteX26" fmla="*/ 2678034 w 11332831"/>
              <a:gd name="connsiteY26" fmla="*/ 4063552 h 4994796"/>
              <a:gd name="connsiteX27" fmla="*/ 1746789 w 11332831"/>
              <a:gd name="connsiteY27" fmla="*/ 4994796 h 4994796"/>
              <a:gd name="connsiteX28" fmla="*/ 815545 w 11332831"/>
              <a:gd name="connsiteY28" fmla="*/ 4063552 h 4994796"/>
              <a:gd name="connsiteX29" fmla="*/ 1746789 w 11332831"/>
              <a:gd name="connsiteY29" fmla="*/ 3132308 h 4994796"/>
              <a:gd name="connsiteX30" fmla="*/ 6596095 w 11332831"/>
              <a:gd name="connsiteY30" fmla="*/ 333081 h 4994796"/>
              <a:gd name="connsiteX31" fmla="*/ 5096514 w 11332831"/>
              <a:gd name="connsiteY31" fmla="*/ 470382 h 4994796"/>
              <a:gd name="connsiteX32" fmla="*/ 2885070 w 11332831"/>
              <a:gd name="connsiteY32" fmla="*/ 1478102 h 4994796"/>
              <a:gd name="connsiteX33" fmla="*/ 3294092 w 11332831"/>
              <a:gd name="connsiteY33" fmla="*/ 1951954 h 4994796"/>
              <a:gd name="connsiteX34" fmla="*/ 6228256 w 11332831"/>
              <a:gd name="connsiteY34" fmla="*/ 1766352 h 4994796"/>
              <a:gd name="connsiteX35" fmla="*/ 6486740 w 11332831"/>
              <a:gd name="connsiteY35" fmla="*/ 1574334 h 4994796"/>
              <a:gd name="connsiteX36" fmla="*/ 6702995 w 11332831"/>
              <a:gd name="connsiteY36" fmla="*/ 511696 h 4994796"/>
              <a:gd name="connsiteX37" fmla="*/ 6631626 w 11332831"/>
              <a:gd name="connsiteY37" fmla="*/ 333141 h 4994796"/>
              <a:gd name="connsiteX38" fmla="*/ 6596095 w 11332831"/>
              <a:gd name="connsiteY38" fmla="*/ 333081 h 4994796"/>
              <a:gd name="connsiteX39" fmla="*/ 7108290 w 11332831"/>
              <a:gd name="connsiteY39" fmla="*/ 331580 h 4994796"/>
              <a:gd name="connsiteX40" fmla="*/ 6971481 w 11332831"/>
              <a:gd name="connsiteY40" fmla="*/ 538142 h 4994796"/>
              <a:gd name="connsiteX41" fmla="*/ 6958516 w 11332831"/>
              <a:gd name="connsiteY41" fmla="*/ 1450396 h 4994796"/>
              <a:gd name="connsiteX42" fmla="*/ 7076682 w 11332831"/>
              <a:gd name="connsiteY42" fmla="*/ 1668023 h 4994796"/>
              <a:gd name="connsiteX43" fmla="*/ 8828991 w 11332831"/>
              <a:gd name="connsiteY43" fmla="*/ 1471863 h 4994796"/>
              <a:gd name="connsiteX44" fmla="*/ 9554350 w 11332831"/>
              <a:gd name="connsiteY44" fmla="*/ 752380 h 4994796"/>
              <a:gd name="connsiteX45" fmla="*/ 9502308 w 11332831"/>
              <a:gd name="connsiteY45" fmla="*/ 445969 h 4994796"/>
              <a:gd name="connsiteX46" fmla="*/ 7108290 w 11332831"/>
              <a:gd name="connsiteY46" fmla="*/ 331580 h 4994796"/>
              <a:gd name="connsiteX47" fmla="*/ 6783273 w 11332831"/>
              <a:gd name="connsiteY47" fmla="*/ 349 h 4994796"/>
              <a:gd name="connsiteX48" fmla="*/ 7248940 w 11332831"/>
              <a:gd name="connsiteY48" fmla="*/ 1202 h 4994796"/>
              <a:gd name="connsiteX49" fmla="*/ 7837075 w 11332831"/>
              <a:gd name="connsiteY49" fmla="*/ 11568 h 4994796"/>
              <a:gd name="connsiteX50" fmla="*/ 9618548 w 11332831"/>
              <a:gd name="connsiteY50" fmla="*/ 142798 h 4994796"/>
              <a:gd name="connsiteX51" fmla="*/ 10265630 w 11332831"/>
              <a:gd name="connsiteY51" fmla="*/ 499844 h 4994796"/>
              <a:gd name="connsiteX52" fmla="*/ 10973572 w 11332831"/>
              <a:gd name="connsiteY52" fmla="*/ 1586115 h 4994796"/>
              <a:gd name="connsiteX53" fmla="*/ 11297610 w 11332831"/>
              <a:gd name="connsiteY53" fmla="*/ 3680852 h 4994796"/>
              <a:gd name="connsiteX54" fmla="*/ 10985721 w 11332831"/>
              <a:gd name="connsiteY54" fmla="*/ 4196297 h 4994796"/>
              <a:gd name="connsiteX55" fmla="*/ 10912502 w 11332831"/>
              <a:gd name="connsiteY55" fmla="*/ 4233143 h 4994796"/>
              <a:gd name="connsiteX56" fmla="*/ 10929598 w 11332831"/>
              <a:gd name="connsiteY56" fmla="*/ 4063552 h 4994796"/>
              <a:gd name="connsiteX57" fmla="*/ 9833514 w 11332831"/>
              <a:gd name="connsiteY57" fmla="*/ 2967468 h 4994796"/>
              <a:gd name="connsiteX58" fmla="*/ 8737430 w 11332831"/>
              <a:gd name="connsiteY58" fmla="*/ 4063552 h 4994796"/>
              <a:gd name="connsiteX59" fmla="*/ 8759699 w 11332831"/>
              <a:gd name="connsiteY59" fmla="*/ 4284451 h 4994796"/>
              <a:gd name="connsiteX60" fmla="*/ 8769101 w 11332831"/>
              <a:gd name="connsiteY60" fmla="*/ 4314740 h 4994796"/>
              <a:gd name="connsiteX61" fmla="*/ 2805617 w 11332831"/>
              <a:gd name="connsiteY61" fmla="*/ 4332736 h 4994796"/>
              <a:gd name="connsiteX62" fmla="*/ 2820606 w 11332831"/>
              <a:gd name="connsiteY62" fmla="*/ 4284451 h 4994796"/>
              <a:gd name="connsiteX63" fmla="*/ 2842874 w 11332831"/>
              <a:gd name="connsiteY63" fmla="*/ 4063552 h 4994796"/>
              <a:gd name="connsiteX64" fmla="*/ 1746789 w 11332831"/>
              <a:gd name="connsiteY64" fmla="*/ 2967468 h 4994796"/>
              <a:gd name="connsiteX65" fmla="*/ 650705 w 11332831"/>
              <a:gd name="connsiteY65" fmla="*/ 4063552 h 4994796"/>
              <a:gd name="connsiteX66" fmla="*/ 672974 w 11332831"/>
              <a:gd name="connsiteY66" fmla="*/ 4284451 h 4994796"/>
              <a:gd name="connsiteX67" fmla="*/ 682137 w 11332831"/>
              <a:gd name="connsiteY67" fmla="*/ 4313970 h 4994796"/>
              <a:gd name="connsiteX68" fmla="*/ 572258 w 11332831"/>
              <a:gd name="connsiteY68" fmla="*/ 4309116 h 4994796"/>
              <a:gd name="connsiteX69" fmla="*/ 143707 w 11332831"/>
              <a:gd name="connsiteY69" fmla="*/ 4226474 h 4994796"/>
              <a:gd name="connsiteX70" fmla="*/ 17817 w 11332831"/>
              <a:gd name="connsiteY70" fmla="*/ 3209284 h 4994796"/>
              <a:gd name="connsiteX71" fmla="*/ 699208 w 11332831"/>
              <a:gd name="connsiteY71" fmla="*/ 2151119 h 4994796"/>
              <a:gd name="connsiteX72" fmla="*/ 2190133 w 11332831"/>
              <a:gd name="connsiteY72" fmla="*/ 1599979 h 4994796"/>
              <a:gd name="connsiteX73" fmla="*/ 2740866 w 11332831"/>
              <a:gd name="connsiteY73" fmla="*/ 1252730 h 4994796"/>
              <a:gd name="connsiteX74" fmla="*/ 3821267 w 11332831"/>
              <a:gd name="connsiteY74" fmla="*/ 631694 h 4994796"/>
              <a:gd name="connsiteX75" fmla="*/ 5595658 w 11332831"/>
              <a:gd name="connsiteY75" fmla="*/ 29481 h 4994796"/>
              <a:gd name="connsiteX76" fmla="*/ 6783273 w 11332831"/>
              <a:gd name="connsiteY76" fmla="*/ 349 h 49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1332831" h="4994796">
                <a:moveTo>
                  <a:pt x="9833514" y="3796938"/>
                </a:moveTo>
                <a:cubicBezTo>
                  <a:pt x="9980760" y="3796938"/>
                  <a:pt x="10100128" y="3916306"/>
                  <a:pt x="10100128" y="4063552"/>
                </a:cubicBezTo>
                <a:cubicBezTo>
                  <a:pt x="10100128" y="4210799"/>
                  <a:pt x="9980760" y="4330167"/>
                  <a:pt x="9833514" y="4330167"/>
                </a:cubicBezTo>
                <a:cubicBezTo>
                  <a:pt x="9686268" y="4330167"/>
                  <a:pt x="9566900" y="4210799"/>
                  <a:pt x="9566900" y="4063552"/>
                </a:cubicBezTo>
                <a:cubicBezTo>
                  <a:pt x="9566900" y="3916306"/>
                  <a:pt x="9686268" y="3796938"/>
                  <a:pt x="9833514" y="3796938"/>
                </a:cubicBezTo>
                <a:close/>
                <a:moveTo>
                  <a:pt x="1746789" y="3796938"/>
                </a:moveTo>
                <a:cubicBezTo>
                  <a:pt x="1894036" y="3796938"/>
                  <a:pt x="2013404" y="3916306"/>
                  <a:pt x="2013404" y="4063552"/>
                </a:cubicBezTo>
                <a:cubicBezTo>
                  <a:pt x="2013404" y="4210799"/>
                  <a:pt x="1894036" y="4330167"/>
                  <a:pt x="1746789" y="4330167"/>
                </a:cubicBezTo>
                <a:cubicBezTo>
                  <a:pt x="1599543" y="4330167"/>
                  <a:pt x="1480175" y="4210799"/>
                  <a:pt x="1480175" y="4063552"/>
                </a:cubicBezTo>
                <a:cubicBezTo>
                  <a:pt x="1480175" y="3916306"/>
                  <a:pt x="1599543" y="3796938"/>
                  <a:pt x="1746789" y="3796938"/>
                </a:cubicBezTo>
                <a:close/>
                <a:moveTo>
                  <a:pt x="9833514" y="3533959"/>
                </a:moveTo>
                <a:cubicBezTo>
                  <a:pt x="9541028" y="3533959"/>
                  <a:pt x="9303921" y="3771066"/>
                  <a:pt x="9303921" y="4063552"/>
                </a:cubicBezTo>
                <a:cubicBezTo>
                  <a:pt x="9303921" y="4356038"/>
                  <a:pt x="9541028" y="4593145"/>
                  <a:pt x="9833514" y="4593145"/>
                </a:cubicBezTo>
                <a:cubicBezTo>
                  <a:pt x="10126000" y="4593145"/>
                  <a:pt x="10363107" y="4356038"/>
                  <a:pt x="10363107" y="4063552"/>
                </a:cubicBezTo>
                <a:cubicBezTo>
                  <a:pt x="10363107" y="3771066"/>
                  <a:pt x="10126000" y="3533959"/>
                  <a:pt x="9833514" y="3533959"/>
                </a:cubicBezTo>
                <a:close/>
                <a:moveTo>
                  <a:pt x="1746789" y="3533959"/>
                </a:moveTo>
                <a:cubicBezTo>
                  <a:pt x="1454303" y="3533959"/>
                  <a:pt x="1217196" y="3771066"/>
                  <a:pt x="1217196" y="4063552"/>
                </a:cubicBezTo>
                <a:cubicBezTo>
                  <a:pt x="1217196" y="4356038"/>
                  <a:pt x="1454303" y="4593145"/>
                  <a:pt x="1746789" y="4593145"/>
                </a:cubicBezTo>
                <a:cubicBezTo>
                  <a:pt x="2039276" y="4593145"/>
                  <a:pt x="2276382" y="4356038"/>
                  <a:pt x="2276382" y="4063552"/>
                </a:cubicBezTo>
                <a:cubicBezTo>
                  <a:pt x="2276382" y="3771066"/>
                  <a:pt x="2039276" y="3533959"/>
                  <a:pt x="1746789" y="3533959"/>
                </a:cubicBezTo>
                <a:close/>
                <a:moveTo>
                  <a:pt x="9833514" y="3132308"/>
                </a:moveTo>
                <a:cubicBezTo>
                  <a:pt x="10347825" y="3132308"/>
                  <a:pt x="10764758" y="3549241"/>
                  <a:pt x="10764758" y="4063552"/>
                </a:cubicBezTo>
                <a:cubicBezTo>
                  <a:pt x="10764758" y="4577863"/>
                  <a:pt x="10347825" y="4994796"/>
                  <a:pt x="9833514" y="4994796"/>
                </a:cubicBezTo>
                <a:cubicBezTo>
                  <a:pt x="9319203" y="4994796"/>
                  <a:pt x="8902270" y="4577863"/>
                  <a:pt x="8902270" y="4063552"/>
                </a:cubicBezTo>
                <a:cubicBezTo>
                  <a:pt x="8902270" y="3549241"/>
                  <a:pt x="9319203" y="3132308"/>
                  <a:pt x="9833514" y="3132308"/>
                </a:cubicBezTo>
                <a:close/>
                <a:moveTo>
                  <a:pt x="1746789" y="3132308"/>
                </a:moveTo>
                <a:cubicBezTo>
                  <a:pt x="2261101" y="3132308"/>
                  <a:pt x="2678034" y="3549241"/>
                  <a:pt x="2678034" y="4063552"/>
                </a:cubicBezTo>
                <a:cubicBezTo>
                  <a:pt x="2678034" y="4577863"/>
                  <a:pt x="2261101" y="4994796"/>
                  <a:pt x="1746789" y="4994796"/>
                </a:cubicBezTo>
                <a:cubicBezTo>
                  <a:pt x="1232478" y="4994796"/>
                  <a:pt x="815545" y="4577863"/>
                  <a:pt x="815545" y="4063552"/>
                </a:cubicBezTo>
                <a:cubicBezTo>
                  <a:pt x="815545" y="3549241"/>
                  <a:pt x="1232478" y="3132308"/>
                  <a:pt x="1746789" y="3132308"/>
                </a:cubicBezTo>
                <a:close/>
                <a:moveTo>
                  <a:pt x="6596095" y="333081"/>
                </a:moveTo>
                <a:cubicBezTo>
                  <a:pt x="6370744" y="333178"/>
                  <a:pt x="5457556" y="341712"/>
                  <a:pt x="5096514" y="470382"/>
                </a:cubicBezTo>
                <a:cubicBezTo>
                  <a:pt x="4294684" y="719550"/>
                  <a:pt x="3186267" y="1234745"/>
                  <a:pt x="2885070" y="1478102"/>
                </a:cubicBezTo>
                <a:cubicBezTo>
                  <a:pt x="2278276" y="1897754"/>
                  <a:pt x="3109176" y="1988963"/>
                  <a:pt x="3294092" y="1951954"/>
                </a:cubicBezTo>
                <a:cubicBezTo>
                  <a:pt x="4272145" y="1920910"/>
                  <a:pt x="5229653" y="1869316"/>
                  <a:pt x="6228256" y="1766352"/>
                </a:cubicBezTo>
                <a:cubicBezTo>
                  <a:pt x="6448782" y="1737071"/>
                  <a:pt x="6471009" y="1631449"/>
                  <a:pt x="6486740" y="1574334"/>
                </a:cubicBezTo>
                <a:lnTo>
                  <a:pt x="6702995" y="511696"/>
                </a:lnTo>
                <a:cubicBezTo>
                  <a:pt x="6719748" y="461421"/>
                  <a:pt x="6768296" y="333708"/>
                  <a:pt x="6631626" y="333141"/>
                </a:cubicBezTo>
                <a:cubicBezTo>
                  <a:pt x="6623084" y="333106"/>
                  <a:pt x="6611118" y="333075"/>
                  <a:pt x="6596095" y="333081"/>
                </a:cubicBezTo>
                <a:close/>
                <a:moveTo>
                  <a:pt x="7108290" y="331580"/>
                </a:moveTo>
                <a:cubicBezTo>
                  <a:pt x="7050483" y="334909"/>
                  <a:pt x="6975216" y="359356"/>
                  <a:pt x="6971481" y="538142"/>
                </a:cubicBezTo>
                <a:lnTo>
                  <a:pt x="6958516" y="1450396"/>
                </a:lnTo>
                <a:cubicBezTo>
                  <a:pt x="6947795" y="1615953"/>
                  <a:pt x="6977367" y="1677933"/>
                  <a:pt x="7076682" y="1668023"/>
                </a:cubicBezTo>
                <a:cubicBezTo>
                  <a:pt x="7776686" y="1606600"/>
                  <a:pt x="8231728" y="1533285"/>
                  <a:pt x="8828991" y="1471863"/>
                </a:cubicBezTo>
                <a:cubicBezTo>
                  <a:pt x="9355339" y="1399942"/>
                  <a:pt x="9276898" y="1606753"/>
                  <a:pt x="9554350" y="752380"/>
                </a:cubicBezTo>
                <a:cubicBezTo>
                  <a:pt x="9595223" y="663942"/>
                  <a:pt x="9656644" y="483037"/>
                  <a:pt x="9502308" y="445969"/>
                </a:cubicBezTo>
                <a:cubicBezTo>
                  <a:pt x="8642657" y="358057"/>
                  <a:pt x="7924463" y="335052"/>
                  <a:pt x="7108290" y="331580"/>
                </a:cubicBezTo>
                <a:close/>
                <a:moveTo>
                  <a:pt x="6783273" y="349"/>
                </a:moveTo>
                <a:cubicBezTo>
                  <a:pt x="6937925" y="-308"/>
                  <a:pt x="7094896" y="-44"/>
                  <a:pt x="7248940" y="1202"/>
                </a:cubicBezTo>
                <a:cubicBezTo>
                  <a:pt x="7454333" y="2864"/>
                  <a:pt x="7654523" y="6271"/>
                  <a:pt x="7837075" y="11568"/>
                </a:cubicBezTo>
                <a:cubicBezTo>
                  <a:pt x="8567283" y="32758"/>
                  <a:pt x="9213788" y="61419"/>
                  <a:pt x="9618548" y="142798"/>
                </a:cubicBezTo>
                <a:cubicBezTo>
                  <a:pt x="10023309" y="224177"/>
                  <a:pt x="10025393" y="273932"/>
                  <a:pt x="10265630" y="499844"/>
                </a:cubicBezTo>
                <a:cubicBezTo>
                  <a:pt x="10505867" y="725756"/>
                  <a:pt x="10796440" y="1052526"/>
                  <a:pt x="10973572" y="1586115"/>
                </a:cubicBezTo>
                <a:cubicBezTo>
                  <a:pt x="11150704" y="2119705"/>
                  <a:pt x="11432050" y="3102998"/>
                  <a:pt x="11297610" y="3680852"/>
                </a:cubicBezTo>
                <a:cubicBezTo>
                  <a:pt x="11203626" y="3948732"/>
                  <a:pt x="11132070" y="4105388"/>
                  <a:pt x="10985721" y="4196297"/>
                </a:cubicBezTo>
                <a:lnTo>
                  <a:pt x="10912502" y="4233143"/>
                </a:lnTo>
                <a:lnTo>
                  <a:pt x="10929598" y="4063552"/>
                </a:lnTo>
                <a:cubicBezTo>
                  <a:pt x="10929598" y="3458202"/>
                  <a:pt x="10438864" y="2967468"/>
                  <a:pt x="9833514" y="2967468"/>
                </a:cubicBezTo>
                <a:cubicBezTo>
                  <a:pt x="9228164" y="2967468"/>
                  <a:pt x="8737430" y="3458202"/>
                  <a:pt x="8737430" y="4063552"/>
                </a:cubicBezTo>
                <a:cubicBezTo>
                  <a:pt x="8737430" y="4139221"/>
                  <a:pt x="8745098" y="4213099"/>
                  <a:pt x="8759699" y="4284451"/>
                </a:cubicBezTo>
                <a:lnTo>
                  <a:pt x="8769101" y="4314740"/>
                </a:lnTo>
                <a:lnTo>
                  <a:pt x="2805617" y="4332736"/>
                </a:lnTo>
                <a:lnTo>
                  <a:pt x="2820606" y="4284451"/>
                </a:lnTo>
                <a:cubicBezTo>
                  <a:pt x="2835206" y="4213099"/>
                  <a:pt x="2842874" y="4139221"/>
                  <a:pt x="2842874" y="4063552"/>
                </a:cubicBezTo>
                <a:cubicBezTo>
                  <a:pt x="2842874" y="3458202"/>
                  <a:pt x="2352140" y="2967468"/>
                  <a:pt x="1746789" y="2967468"/>
                </a:cubicBezTo>
                <a:cubicBezTo>
                  <a:pt x="1141439" y="2967468"/>
                  <a:pt x="650705" y="3458202"/>
                  <a:pt x="650705" y="4063552"/>
                </a:cubicBezTo>
                <a:cubicBezTo>
                  <a:pt x="650705" y="4139221"/>
                  <a:pt x="658373" y="4213099"/>
                  <a:pt x="672974" y="4284451"/>
                </a:cubicBezTo>
                <a:lnTo>
                  <a:pt x="682137" y="4313970"/>
                </a:lnTo>
                <a:lnTo>
                  <a:pt x="572258" y="4309116"/>
                </a:lnTo>
                <a:cubicBezTo>
                  <a:pt x="388708" y="4298233"/>
                  <a:pt x="224748" y="4278361"/>
                  <a:pt x="143707" y="4226474"/>
                </a:cubicBezTo>
                <a:cubicBezTo>
                  <a:pt x="-56070" y="4099281"/>
                  <a:pt x="7296" y="3643672"/>
                  <a:pt x="17817" y="3209284"/>
                </a:cubicBezTo>
                <a:cubicBezTo>
                  <a:pt x="113341" y="2180195"/>
                  <a:pt x="567500" y="2207778"/>
                  <a:pt x="699208" y="2151119"/>
                </a:cubicBezTo>
                <a:cubicBezTo>
                  <a:pt x="914519" y="2030421"/>
                  <a:pt x="1551678" y="1731564"/>
                  <a:pt x="2190133" y="1599979"/>
                </a:cubicBezTo>
                <a:cubicBezTo>
                  <a:pt x="2336062" y="1556310"/>
                  <a:pt x="2483481" y="1471328"/>
                  <a:pt x="2740866" y="1252730"/>
                </a:cubicBezTo>
                <a:cubicBezTo>
                  <a:pt x="3039202" y="1017075"/>
                  <a:pt x="3585681" y="747518"/>
                  <a:pt x="3821267" y="631694"/>
                </a:cubicBezTo>
                <a:cubicBezTo>
                  <a:pt x="4056851" y="515870"/>
                  <a:pt x="5096859" y="59527"/>
                  <a:pt x="5595658" y="29481"/>
                </a:cubicBezTo>
                <a:cubicBezTo>
                  <a:pt x="5876233" y="12579"/>
                  <a:pt x="6319317" y="2320"/>
                  <a:pt x="6783273" y="349"/>
                </a:cubicBezTo>
                <a:close/>
              </a:path>
            </a:pathLst>
          </a:cu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id="{EDA91C7F-D35F-6332-ADD7-69DC9CC01D1C}"/>
              </a:ext>
            </a:extLst>
          </p:cNvPr>
          <p:cNvSpPr/>
          <p:nvPr/>
        </p:nvSpPr>
        <p:spPr>
          <a:xfrm>
            <a:off x="1076437" y="5713668"/>
            <a:ext cx="633123" cy="264876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0" name="Isosceles Triangle 459">
            <a:extLst>
              <a:ext uri="{FF2B5EF4-FFF2-40B4-BE49-F238E27FC236}">
                <a16:creationId xmlns:a16="http://schemas.microsoft.com/office/drawing/2014/main" id="{89B968A8-EDA4-FEFC-0397-020000F8D928}"/>
              </a:ext>
            </a:extLst>
          </p:cNvPr>
          <p:cNvSpPr/>
          <p:nvPr/>
        </p:nvSpPr>
        <p:spPr>
          <a:xfrm rot="6295908">
            <a:off x="1676957" y="5741140"/>
            <a:ext cx="374373" cy="399464"/>
          </a:xfrm>
          <a:prstGeom prst="triangle">
            <a:avLst>
              <a:gd name="adj" fmla="val 31154"/>
            </a:avLst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1" name="Rectangle: Rounded Corners 460">
            <a:extLst>
              <a:ext uri="{FF2B5EF4-FFF2-40B4-BE49-F238E27FC236}">
                <a16:creationId xmlns:a16="http://schemas.microsoft.com/office/drawing/2014/main" id="{C1854D15-B394-D8C4-1F7D-628EBD17C9B1}"/>
              </a:ext>
            </a:extLst>
          </p:cNvPr>
          <p:cNvSpPr/>
          <p:nvPr/>
        </p:nvSpPr>
        <p:spPr>
          <a:xfrm>
            <a:off x="1406132" y="5799611"/>
            <a:ext cx="275096" cy="279623"/>
          </a:xfrm>
          <a:prstGeom prst="roundRect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2" name="Oval 4">
            <a:extLst>
              <a:ext uri="{FF2B5EF4-FFF2-40B4-BE49-F238E27FC236}">
                <a16:creationId xmlns:a16="http://schemas.microsoft.com/office/drawing/2014/main" id="{2707FE27-2716-B3FC-3AB4-A1B5AA14E5AE}"/>
              </a:ext>
            </a:extLst>
          </p:cNvPr>
          <p:cNvSpPr>
            <a:spLocks noChangeAspect="1"/>
          </p:cNvSpPr>
          <p:nvPr/>
        </p:nvSpPr>
        <p:spPr bwMode="auto">
          <a:xfrm>
            <a:off x="1436869" y="5836401"/>
            <a:ext cx="210280" cy="209964"/>
          </a:xfrm>
          <a:custGeom>
            <a:avLst/>
            <a:gdLst>
              <a:gd name="T0" fmla="*/ 88485 w 5575748"/>
              <a:gd name="T1" fmla="*/ 96960 h 5564863"/>
              <a:gd name="T2" fmla="*/ 85240 w 5575748"/>
              <a:gd name="T3" fmla="*/ 64089 h 5564863"/>
              <a:gd name="T4" fmla="*/ 93838 w 5575748"/>
              <a:gd name="T5" fmla="*/ 71304 h 5564863"/>
              <a:gd name="T6" fmla="*/ 103432 w 5575748"/>
              <a:gd name="T7" fmla="*/ 68951 h 5564863"/>
              <a:gd name="T8" fmla="*/ 104416 w 5575748"/>
              <a:gd name="T9" fmla="*/ 80135 h 5564863"/>
              <a:gd name="T10" fmla="*/ 112869 w 5575748"/>
              <a:gd name="T11" fmla="*/ 85295 h 5564863"/>
              <a:gd name="T12" fmla="*/ 105297 w 5575748"/>
              <a:gd name="T13" fmla="*/ 95018 h 5564863"/>
              <a:gd name="T14" fmla="*/ 108022 w 5575748"/>
              <a:gd name="T15" fmla="*/ 103546 h 5564863"/>
              <a:gd name="T16" fmla="*/ 96486 w 5575748"/>
              <a:gd name="T17" fmla="*/ 104733 h 5564863"/>
              <a:gd name="T18" fmla="*/ 91731 w 5575748"/>
              <a:gd name="T19" fmla="*/ 113013 h 5564863"/>
              <a:gd name="T20" fmla="*/ 82039 w 5575748"/>
              <a:gd name="T21" fmla="*/ 105417 h 5564863"/>
              <a:gd name="T22" fmla="*/ 73539 w 5575748"/>
              <a:gd name="T23" fmla="*/ 108151 h 5564863"/>
              <a:gd name="T24" fmla="*/ 72356 w 5575748"/>
              <a:gd name="T25" fmla="*/ 96577 h 5564863"/>
              <a:gd name="T26" fmla="*/ 64102 w 5575748"/>
              <a:gd name="T27" fmla="*/ 91807 h 5564863"/>
              <a:gd name="T28" fmla="*/ 71673 w 5575748"/>
              <a:gd name="T29" fmla="*/ 82083 h 5564863"/>
              <a:gd name="T30" fmla="*/ 68949 w 5575748"/>
              <a:gd name="T31" fmla="*/ 73555 h 5564863"/>
              <a:gd name="T32" fmla="*/ 80485 w 5575748"/>
              <a:gd name="T33" fmla="*/ 72369 h 5564863"/>
              <a:gd name="T34" fmla="*/ 85240 w 5575748"/>
              <a:gd name="T35" fmla="*/ 64089 h 5564863"/>
              <a:gd name="T36" fmla="*/ 43708 w 5575748"/>
              <a:gd name="T37" fmla="*/ 61908 h 5564863"/>
              <a:gd name="T38" fmla="*/ 39324 w 5575748"/>
              <a:gd name="T39" fmla="*/ 0 h 5564863"/>
              <a:gd name="T40" fmla="*/ 51198 w 5575748"/>
              <a:gd name="T41" fmla="*/ 7316 h 5564863"/>
              <a:gd name="T42" fmla="*/ 61765 w 5575748"/>
              <a:gd name="T43" fmla="*/ 3676 h 5564863"/>
              <a:gd name="T44" fmla="*/ 68326 w 5575748"/>
              <a:gd name="T45" fmla="*/ 15910 h 5564863"/>
              <a:gd name="T46" fmla="*/ 79367 w 5575748"/>
              <a:gd name="T47" fmla="*/ 18115 h 5564863"/>
              <a:gd name="T48" fmla="*/ 78622 w 5575748"/>
              <a:gd name="T49" fmla="*/ 31027 h 5564863"/>
              <a:gd name="T50" fmla="*/ 87415 w 5575748"/>
              <a:gd name="T51" fmla="*/ 39451 h 5564863"/>
              <a:gd name="T52" fmla="*/ 80366 w 5575748"/>
              <a:gd name="T53" fmla="*/ 50048 h 5564863"/>
              <a:gd name="T54" fmla="*/ 83751 w 5575748"/>
              <a:gd name="T55" fmla="*/ 61965 h 5564863"/>
              <a:gd name="T56" fmla="*/ 70843 w 5575748"/>
              <a:gd name="T57" fmla="*/ 69333 h 5564863"/>
              <a:gd name="T58" fmla="*/ 69357 w 5575748"/>
              <a:gd name="T59" fmla="*/ 79624 h 5564863"/>
              <a:gd name="T60" fmla="*/ 54323 w 5575748"/>
              <a:gd name="T61" fmla="*/ 79596 h 5564863"/>
              <a:gd name="T62" fmla="*/ 48091 w 5575748"/>
              <a:gd name="T63" fmla="*/ 87698 h 5564863"/>
              <a:gd name="T64" fmla="*/ 36217 w 5575748"/>
              <a:gd name="T65" fmla="*/ 80382 h 5564863"/>
              <a:gd name="T66" fmla="*/ 25650 w 5575748"/>
              <a:gd name="T67" fmla="*/ 84022 h 5564863"/>
              <a:gd name="T68" fmla="*/ 19089 w 5575748"/>
              <a:gd name="T69" fmla="*/ 71788 h 5564863"/>
              <a:gd name="T70" fmla="*/ 8047 w 5575748"/>
              <a:gd name="T71" fmla="*/ 69582 h 5564863"/>
              <a:gd name="T72" fmla="*/ 8793 w 5575748"/>
              <a:gd name="T73" fmla="*/ 56670 h 5564863"/>
              <a:gd name="T74" fmla="*/ 0 w 5575748"/>
              <a:gd name="T75" fmla="*/ 48247 h 5564863"/>
              <a:gd name="T76" fmla="*/ 7049 w 5575748"/>
              <a:gd name="T77" fmla="*/ 37651 h 5564863"/>
              <a:gd name="T78" fmla="*/ 3664 w 5575748"/>
              <a:gd name="T79" fmla="*/ 25733 h 5564863"/>
              <a:gd name="T80" fmla="*/ 16571 w 5575748"/>
              <a:gd name="T81" fmla="*/ 18365 h 5564863"/>
              <a:gd name="T82" fmla="*/ 18057 w 5575748"/>
              <a:gd name="T83" fmla="*/ 8073 h 5564863"/>
              <a:gd name="T84" fmla="*/ 33092 w 5575748"/>
              <a:gd name="T85" fmla="*/ 8102 h 5564863"/>
              <a:gd name="T86" fmla="*/ 39324 w 5575748"/>
              <a:gd name="T87" fmla="*/ 0 h 55648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575748"/>
              <a:gd name="T133" fmla="*/ 0 h 5564863"/>
              <a:gd name="T134" fmla="*/ 5575748 w 5575748"/>
              <a:gd name="T135" fmla="*/ 5564863 h 556486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575748" h="5564863">
                <a:moveTo>
                  <a:pt x="4371206" y="3946275"/>
                </a:moveTo>
                <a:cubicBezTo>
                  <a:pt x="4142535" y="3946275"/>
                  <a:pt x="3957160" y="4131650"/>
                  <a:pt x="3957160" y="4360321"/>
                </a:cubicBezTo>
                <a:cubicBezTo>
                  <a:pt x="3957160" y="4588992"/>
                  <a:pt x="4142535" y="4774367"/>
                  <a:pt x="4371206" y="4774367"/>
                </a:cubicBezTo>
                <a:cubicBezTo>
                  <a:pt x="4599877" y="4774367"/>
                  <a:pt x="4785252" y="4588992"/>
                  <a:pt x="4785252" y="4360321"/>
                </a:cubicBezTo>
                <a:cubicBezTo>
                  <a:pt x="4785252" y="4131650"/>
                  <a:pt x="4599877" y="3946275"/>
                  <a:pt x="4371206" y="3946275"/>
                </a:cubicBezTo>
                <a:close/>
                <a:moveTo>
                  <a:pt x="4210880" y="3155779"/>
                </a:moveTo>
                <a:lnTo>
                  <a:pt x="4531532" y="3155779"/>
                </a:lnTo>
                <a:lnTo>
                  <a:pt x="4619300" y="3506850"/>
                </a:lnTo>
                <a:lnTo>
                  <a:pt x="4635641" y="3511052"/>
                </a:lnTo>
                <a:cubicBezTo>
                  <a:pt x="4680889" y="3525126"/>
                  <a:pt x="4724588" y="3542716"/>
                  <a:pt x="4766418" y="3563503"/>
                </a:cubicBezTo>
                <a:lnTo>
                  <a:pt x="4797780" y="3582293"/>
                </a:lnTo>
                <a:lnTo>
                  <a:pt x="5109578" y="3395214"/>
                </a:lnTo>
                <a:lnTo>
                  <a:pt x="5336313" y="3621950"/>
                </a:lnTo>
                <a:lnTo>
                  <a:pt x="5149849" y="3932724"/>
                </a:lnTo>
                <a:lnTo>
                  <a:pt x="5158205" y="3945937"/>
                </a:lnTo>
                <a:cubicBezTo>
                  <a:pt x="5174527" y="3976873"/>
                  <a:pt x="5189079" y="4008887"/>
                  <a:pt x="5201725" y="4041845"/>
                </a:cubicBezTo>
                <a:lnTo>
                  <a:pt x="5223898" y="4112034"/>
                </a:lnTo>
                <a:lnTo>
                  <a:pt x="5575748" y="4199996"/>
                </a:lnTo>
                <a:lnTo>
                  <a:pt x="5575748" y="4520648"/>
                </a:lnTo>
                <a:lnTo>
                  <a:pt x="5223898" y="4608611"/>
                </a:lnTo>
                <a:lnTo>
                  <a:pt x="5201725" y="4678797"/>
                </a:lnTo>
                <a:cubicBezTo>
                  <a:pt x="5189079" y="4711756"/>
                  <a:pt x="5174527" y="4743770"/>
                  <a:pt x="5158205" y="4774705"/>
                </a:cubicBezTo>
                <a:lnTo>
                  <a:pt x="5149849" y="4787919"/>
                </a:lnTo>
                <a:lnTo>
                  <a:pt x="5336313" y="5098693"/>
                </a:lnTo>
                <a:lnTo>
                  <a:pt x="5109578" y="5325428"/>
                </a:lnTo>
                <a:lnTo>
                  <a:pt x="4797780" y="5138350"/>
                </a:lnTo>
                <a:lnTo>
                  <a:pt x="4766418" y="5157139"/>
                </a:lnTo>
                <a:cubicBezTo>
                  <a:pt x="4724588" y="5177926"/>
                  <a:pt x="4680889" y="5195517"/>
                  <a:pt x="4635641" y="5209590"/>
                </a:cubicBezTo>
                <a:lnTo>
                  <a:pt x="4619300" y="5213792"/>
                </a:lnTo>
                <a:lnTo>
                  <a:pt x="4531532" y="5564863"/>
                </a:lnTo>
                <a:lnTo>
                  <a:pt x="4210880" y="5564863"/>
                </a:lnTo>
                <a:lnTo>
                  <a:pt x="4122918" y="5213013"/>
                </a:lnTo>
                <a:lnTo>
                  <a:pt x="4052730" y="5190840"/>
                </a:lnTo>
                <a:cubicBezTo>
                  <a:pt x="4019772" y="5178194"/>
                  <a:pt x="3987757" y="5163642"/>
                  <a:pt x="3956822" y="5147320"/>
                </a:cubicBezTo>
                <a:lnTo>
                  <a:pt x="3943609" y="5138964"/>
                </a:lnTo>
                <a:lnTo>
                  <a:pt x="3632834" y="5325428"/>
                </a:lnTo>
                <a:lnTo>
                  <a:pt x="3406099" y="5098693"/>
                </a:lnTo>
                <a:lnTo>
                  <a:pt x="3593177" y="4786896"/>
                </a:lnTo>
                <a:lnTo>
                  <a:pt x="3574387" y="4755533"/>
                </a:lnTo>
                <a:cubicBezTo>
                  <a:pt x="3553600" y="4713703"/>
                  <a:pt x="3536010" y="4670004"/>
                  <a:pt x="3521937" y="4624756"/>
                </a:cubicBezTo>
                <a:lnTo>
                  <a:pt x="3517735" y="4608416"/>
                </a:lnTo>
                <a:lnTo>
                  <a:pt x="3166664" y="4520648"/>
                </a:lnTo>
                <a:lnTo>
                  <a:pt x="3166664" y="4199996"/>
                </a:lnTo>
                <a:lnTo>
                  <a:pt x="3518514" y="4112034"/>
                </a:lnTo>
                <a:lnTo>
                  <a:pt x="3540687" y="4041845"/>
                </a:lnTo>
                <a:cubicBezTo>
                  <a:pt x="3553333" y="4008887"/>
                  <a:pt x="3567885" y="3976873"/>
                  <a:pt x="3584207" y="3945937"/>
                </a:cubicBezTo>
                <a:lnTo>
                  <a:pt x="3592563" y="3932724"/>
                </a:lnTo>
                <a:lnTo>
                  <a:pt x="3406099" y="3621950"/>
                </a:lnTo>
                <a:lnTo>
                  <a:pt x="3632834" y="3395214"/>
                </a:lnTo>
                <a:lnTo>
                  <a:pt x="3944632" y="3582293"/>
                </a:lnTo>
                <a:lnTo>
                  <a:pt x="3975994" y="3563503"/>
                </a:lnTo>
                <a:cubicBezTo>
                  <a:pt x="4017824" y="3542716"/>
                  <a:pt x="4061523" y="3525126"/>
                  <a:pt x="4106771" y="3511052"/>
                </a:cubicBezTo>
                <a:lnTo>
                  <a:pt x="4123112" y="3506850"/>
                </a:lnTo>
                <a:lnTo>
                  <a:pt x="4210880" y="3155779"/>
                </a:lnTo>
                <a:close/>
                <a:moveTo>
                  <a:pt x="2159160" y="1269912"/>
                </a:moveTo>
                <a:cubicBezTo>
                  <a:pt x="1668042" y="1269912"/>
                  <a:pt x="1269912" y="1668042"/>
                  <a:pt x="1269912" y="2159160"/>
                </a:cubicBezTo>
                <a:cubicBezTo>
                  <a:pt x="1269912" y="2650278"/>
                  <a:pt x="1668042" y="3048408"/>
                  <a:pt x="2159160" y="3048408"/>
                </a:cubicBezTo>
                <a:cubicBezTo>
                  <a:pt x="2650278" y="3048408"/>
                  <a:pt x="3048408" y="2650278"/>
                  <a:pt x="3048408" y="2159160"/>
                </a:cubicBezTo>
                <a:cubicBezTo>
                  <a:pt x="3048408" y="1668042"/>
                  <a:pt x="2650278" y="1269912"/>
                  <a:pt x="2159160" y="1269912"/>
                </a:cubicBezTo>
                <a:close/>
                <a:moveTo>
                  <a:pt x="1942596" y="0"/>
                </a:moveTo>
                <a:lnTo>
                  <a:pt x="2375724" y="0"/>
                </a:lnTo>
                <a:lnTo>
                  <a:pt x="2463273" y="350197"/>
                </a:lnTo>
                <a:lnTo>
                  <a:pt x="2529219" y="360261"/>
                </a:lnTo>
                <a:cubicBezTo>
                  <a:pt x="2620736" y="378988"/>
                  <a:pt x="2709773" y="404524"/>
                  <a:pt x="2795778" y="436315"/>
                </a:cubicBezTo>
                <a:lnTo>
                  <a:pt x="2801878" y="438834"/>
                </a:lnTo>
                <a:lnTo>
                  <a:pt x="3051190" y="180991"/>
                </a:lnTo>
                <a:lnTo>
                  <a:pt x="3426290" y="397555"/>
                </a:lnTo>
                <a:lnTo>
                  <a:pt x="3327215" y="743897"/>
                </a:lnTo>
                <a:lnTo>
                  <a:pt x="3375327" y="783420"/>
                </a:lnTo>
                <a:cubicBezTo>
                  <a:pt x="3409023" y="813230"/>
                  <a:pt x="3441615" y="844258"/>
                  <a:pt x="3473035" y="876437"/>
                </a:cubicBezTo>
                <a:lnTo>
                  <a:pt x="3575687" y="990744"/>
                </a:lnTo>
                <a:lnTo>
                  <a:pt x="3920765" y="892030"/>
                </a:lnTo>
                <a:lnTo>
                  <a:pt x="4137329" y="1267130"/>
                </a:lnTo>
                <a:lnTo>
                  <a:pt x="3879294" y="1516627"/>
                </a:lnTo>
                <a:lnTo>
                  <a:pt x="3883944" y="1527812"/>
                </a:lnTo>
                <a:cubicBezTo>
                  <a:pt x="3919985" y="1626244"/>
                  <a:pt x="3947840" y="1728622"/>
                  <a:pt x="3966685" y="1834122"/>
                </a:cubicBezTo>
                <a:lnTo>
                  <a:pt x="3969522" y="1855397"/>
                </a:lnTo>
                <a:lnTo>
                  <a:pt x="4318320" y="1942596"/>
                </a:lnTo>
                <a:lnTo>
                  <a:pt x="4318320" y="2375724"/>
                </a:lnTo>
                <a:lnTo>
                  <a:pt x="3970319" y="2462724"/>
                </a:lnTo>
                <a:lnTo>
                  <a:pt x="3970112" y="2464381"/>
                </a:lnTo>
                <a:cubicBezTo>
                  <a:pt x="3953504" y="2563649"/>
                  <a:pt x="3928931" y="2660220"/>
                  <a:pt x="3897074" y="2753413"/>
                </a:cubicBezTo>
                <a:lnTo>
                  <a:pt x="3878085" y="2800524"/>
                </a:lnTo>
                <a:lnTo>
                  <a:pt x="4137329" y="3051190"/>
                </a:lnTo>
                <a:lnTo>
                  <a:pt x="3920765" y="3426290"/>
                </a:lnTo>
                <a:lnTo>
                  <a:pt x="3573156" y="3326853"/>
                </a:lnTo>
                <a:lnTo>
                  <a:pt x="3499678" y="3414022"/>
                </a:lnTo>
                <a:cubicBezTo>
                  <a:pt x="3455757" y="3460922"/>
                  <a:pt x="3409404" y="3505515"/>
                  <a:pt x="3360819" y="3547601"/>
                </a:cubicBezTo>
                <a:lnTo>
                  <a:pt x="3327194" y="3574350"/>
                </a:lnTo>
                <a:lnTo>
                  <a:pt x="3426290" y="3920765"/>
                </a:lnTo>
                <a:lnTo>
                  <a:pt x="3051190" y="4137329"/>
                </a:lnTo>
                <a:lnTo>
                  <a:pt x="2801201" y="3878786"/>
                </a:lnTo>
                <a:lnTo>
                  <a:pt x="2683573" y="3919389"/>
                </a:lnTo>
                <a:cubicBezTo>
                  <a:pt x="2633000" y="3934434"/>
                  <a:pt x="2581515" y="3947358"/>
                  <a:pt x="2529219" y="3958059"/>
                </a:cubicBezTo>
                <a:lnTo>
                  <a:pt x="2463273" y="3968124"/>
                </a:lnTo>
                <a:lnTo>
                  <a:pt x="2375724" y="4318320"/>
                </a:lnTo>
                <a:lnTo>
                  <a:pt x="1942596" y="4318320"/>
                </a:lnTo>
                <a:lnTo>
                  <a:pt x="1855047" y="3968124"/>
                </a:lnTo>
                <a:lnTo>
                  <a:pt x="1789101" y="3958059"/>
                </a:lnTo>
                <a:cubicBezTo>
                  <a:pt x="1697584" y="3939332"/>
                  <a:pt x="1608547" y="3913797"/>
                  <a:pt x="1522542" y="3882005"/>
                </a:cubicBezTo>
                <a:lnTo>
                  <a:pt x="1516442" y="3879486"/>
                </a:lnTo>
                <a:lnTo>
                  <a:pt x="1267130" y="4137329"/>
                </a:lnTo>
                <a:lnTo>
                  <a:pt x="892030" y="3920765"/>
                </a:lnTo>
                <a:lnTo>
                  <a:pt x="991105" y="3574423"/>
                </a:lnTo>
                <a:lnTo>
                  <a:pt x="942993" y="3534900"/>
                </a:lnTo>
                <a:cubicBezTo>
                  <a:pt x="909297" y="3505090"/>
                  <a:pt x="876705" y="3474062"/>
                  <a:pt x="845285" y="3441884"/>
                </a:cubicBezTo>
                <a:lnTo>
                  <a:pt x="742634" y="3327577"/>
                </a:lnTo>
                <a:lnTo>
                  <a:pt x="397555" y="3426290"/>
                </a:lnTo>
                <a:lnTo>
                  <a:pt x="180991" y="3051190"/>
                </a:lnTo>
                <a:lnTo>
                  <a:pt x="439026" y="2801694"/>
                </a:lnTo>
                <a:lnTo>
                  <a:pt x="434376" y="2790508"/>
                </a:lnTo>
                <a:cubicBezTo>
                  <a:pt x="398336" y="2692076"/>
                  <a:pt x="370480" y="2589698"/>
                  <a:pt x="351636" y="2484199"/>
                </a:cubicBezTo>
                <a:lnTo>
                  <a:pt x="348798" y="2462924"/>
                </a:lnTo>
                <a:lnTo>
                  <a:pt x="0" y="2375724"/>
                </a:lnTo>
                <a:lnTo>
                  <a:pt x="0" y="1942596"/>
                </a:lnTo>
                <a:lnTo>
                  <a:pt x="348001" y="1855596"/>
                </a:lnTo>
                <a:lnTo>
                  <a:pt x="348208" y="1853939"/>
                </a:lnTo>
                <a:cubicBezTo>
                  <a:pt x="364816" y="1754671"/>
                  <a:pt x="389389" y="1658100"/>
                  <a:pt x="421246" y="1564907"/>
                </a:cubicBezTo>
                <a:lnTo>
                  <a:pt x="440235" y="1517796"/>
                </a:lnTo>
                <a:lnTo>
                  <a:pt x="180991" y="1267130"/>
                </a:lnTo>
                <a:lnTo>
                  <a:pt x="397555" y="892030"/>
                </a:lnTo>
                <a:lnTo>
                  <a:pt x="745163" y="991468"/>
                </a:lnTo>
                <a:lnTo>
                  <a:pt x="818642" y="904298"/>
                </a:lnTo>
                <a:cubicBezTo>
                  <a:pt x="862563" y="857398"/>
                  <a:pt x="908916" y="812805"/>
                  <a:pt x="957501" y="770719"/>
                </a:cubicBezTo>
                <a:lnTo>
                  <a:pt x="991126" y="743970"/>
                </a:lnTo>
                <a:lnTo>
                  <a:pt x="892030" y="397555"/>
                </a:lnTo>
                <a:lnTo>
                  <a:pt x="1267130" y="180991"/>
                </a:lnTo>
                <a:lnTo>
                  <a:pt x="1517119" y="439535"/>
                </a:lnTo>
                <a:lnTo>
                  <a:pt x="1634747" y="398931"/>
                </a:lnTo>
                <a:cubicBezTo>
                  <a:pt x="1685320" y="383887"/>
                  <a:pt x="1736806" y="370962"/>
                  <a:pt x="1789101" y="360261"/>
                </a:cubicBezTo>
                <a:lnTo>
                  <a:pt x="1855047" y="350197"/>
                </a:lnTo>
                <a:lnTo>
                  <a:pt x="1942596" y="0"/>
                </a:lnTo>
                <a:close/>
              </a:path>
            </a:pathLst>
          </a:custGeom>
          <a:solidFill>
            <a:srgbClr val="E7E6E6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4" name="Freeform 42">
            <a:extLst>
              <a:ext uri="{FF2B5EF4-FFF2-40B4-BE49-F238E27FC236}">
                <a16:creationId xmlns:a16="http://schemas.microsoft.com/office/drawing/2014/main" id="{12639D6E-9585-8C61-06AF-27F7210198D8}"/>
              </a:ext>
            </a:extLst>
          </p:cNvPr>
          <p:cNvSpPr>
            <a:spLocks noChangeAspect="1"/>
          </p:cNvSpPr>
          <p:nvPr/>
        </p:nvSpPr>
        <p:spPr>
          <a:xfrm flipH="1">
            <a:off x="3637308" y="5694819"/>
            <a:ext cx="1507251" cy="664298"/>
          </a:xfrm>
          <a:custGeom>
            <a:avLst/>
            <a:gdLst>
              <a:gd name="connsiteX0" fmla="*/ 9833514 w 11332831"/>
              <a:gd name="connsiteY0" fmla="*/ 3796938 h 4994796"/>
              <a:gd name="connsiteX1" fmla="*/ 10100128 w 11332831"/>
              <a:gd name="connsiteY1" fmla="*/ 4063552 h 4994796"/>
              <a:gd name="connsiteX2" fmla="*/ 9833514 w 11332831"/>
              <a:gd name="connsiteY2" fmla="*/ 4330167 h 4994796"/>
              <a:gd name="connsiteX3" fmla="*/ 9566900 w 11332831"/>
              <a:gd name="connsiteY3" fmla="*/ 4063552 h 4994796"/>
              <a:gd name="connsiteX4" fmla="*/ 9833514 w 11332831"/>
              <a:gd name="connsiteY4" fmla="*/ 3796938 h 4994796"/>
              <a:gd name="connsiteX5" fmla="*/ 1746789 w 11332831"/>
              <a:gd name="connsiteY5" fmla="*/ 3796938 h 4994796"/>
              <a:gd name="connsiteX6" fmla="*/ 2013404 w 11332831"/>
              <a:gd name="connsiteY6" fmla="*/ 4063552 h 4994796"/>
              <a:gd name="connsiteX7" fmla="*/ 1746789 w 11332831"/>
              <a:gd name="connsiteY7" fmla="*/ 4330167 h 4994796"/>
              <a:gd name="connsiteX8" fmla="*/ 1480175 w 11332831"/>
              <a:gd name="connsiteY8" fmla="*/ 4063552 h 4994796"/>
              <a:gd name="connsiteX9" fmla="*/ 1746789 w 11332831"/>
              <a:gd name="connsiteY9" fmla="*/ 3796938 h 4994796"/>
              <a:gd name="connsiteX10" fmla="*/ 9833514 w 11332831"/>
              <a:gd name="connsiteY10" fmla="*/ 3533959 h 4994796"/>
              <a:gd name="connsiteX11" fmla="*/ 9303921 w 11332831"/>
              <a:gd name="connsiteY11" fmla="*/ 4063552 h 4994796"/>
              <a:gd name="connsiteX12" fmla="*/ 9833514 w 11332831"/>
              <a:gd name="connsiteY12" fmla="*/ 4593145 h 4994796"/>
              <a:gd name="connsiteX13" fmla="*/ 10363107 w 11332831"/>
              <a:gd name="connsiteY13" fmla="*/ 4063552 h 4994796"/>
              <a:gd name="connsiteX14" fmla="*/ 9833514 w 11332831"/>
              <a:gd name="connsiteY14" fmla="*/ 3533959 h 4994796"/>
              <a:gd name="connsiteX15" fmla="*/ 1746789 w 11332831"/>
              <a:gd name="connsiteY15" fmla="*/ 3533959 h 4994796"/>
              <a:gd name="connsiteX16" fmla="*/ 1217196 w 11332831"/>
              <a:gd name="connsiteY16" fmla="*/ 4063552 h 4994796"/>
              <a:gd name="connsiteX17" fmla="*/ 1746789 w 11332831"/>
              <a:gd name="connsiteY17" fmla="*/ 4593145 h 4994796"/>
              <a:gd name="connsiteX18" fmla="*/ 2276382 w 11332831"/>
              <a:gd name="connsiteY18" fmla="*/ 4063552 h 4994796"/>
              <a:gd name="connsiteX19" fmla="*/ 1746789 w 11332831"/>
              <a:gd name="connsiteY19" fmla="*/ 3533959 h 4994796"/>
              <a:gd name="connsiteX20" fmla="*/ 9833514 w 11332831"/>
              <a:gd name="connsiteY20" fmla="*/ 3132308 h 4994796"/>
              <a:gd name="connsiteX21" fmla="*/ 10764758 w 11332831"/>
              <a:gd name="connsiteY21" fmla="*/ 4063552 h 4994796"/>
              <a:gd name="connsiteX22" fmla="*/ 9833514 w 11332831"/>
              <a:gd name="connsiteY22" fmla="*/ 4994796 h 4994796"/>
              <a:gd name="connsiteX23" fmla="*/ 8902270 w 11332831"/>
              <a:gd name="connsiteY23" fmla="*/ 4063552 h 4994796"/>
              <a:gd name="connsiteX24" fmla="*/ 9833514 w 11332831"/>
              <a:gd name="connsiteY24" fmla="*/ 3132308 h 4994796"/>
              <a:gd name="connsiteX25" fmla="*/ 1746789 w 11332831"/>
              <a:gd name="connsiteY25" fmla="*/ 3132308 h 4994796"/>
              <a:gd name="connsiteX26" fmla="*/ 2678034 w 11332831"/>
              <a:gd name="connsiteY26" fmla="*/ 4063552 h 4994796"/>
              <a:gd name="connsiteX27" fmla="*/ 1746789 w 11332831"/>
              <a:gd name="connsiteY27" fmla="*/ 4994796 h 4994796"/>
              <a:gd name="connsiteX28" fmla="*/ 815545 w 11332831"/>
              <a:gd name="connsiteY28" fmla="*/ 4063552 h 4994796"/>
              <a:gd name="connsiteX29" fmla="*/ 1746789 w 11332831"/>
              <a:gd name="connsiteY29" fmla="*/ 3132308 h 4994796"/>
              <a:gd name="connsiteX30" fmla="*/ 6596095 w 11332831"/>
              <a:gd name="connsiteY30" fmla="*/ 333081 h 4994796"/>
              <a:gd name="connsiteX31" fmla="*/ 5096514 w 11332831"/>
              <a:gd name="connsiteY31" fmla="*/ 470382 h 4994796"/>
              <a:gd name="connsiteX32" fmla="*/ 2885070 w 11332831"/>
              <a:gd name="connsiteY32" fmla="*/ 1478102 h 4994796"/>
              <a:gd name="connsiteX33" fmla="*/ 3294092 w 11332831"/>
              <a:gd name="connsiteY33" fmla="*/ 1951954 h 4994796"/>
              <a:gd name="connsiteX34" fmla="*/ 6228256 w 11332831"/>
              <a:gd name="connsiteY34" fmla="*/ 1766352 h 4994796"/>
              <a:gd name="connsiteX35" fmla="*/ 6486740 w 11332831"/>
              <a:gd name="connsiteY35" fmla="*/ 1574334 h 4994796"/>
              <a:gd name="connsiteX36" fmla="*/ 6702995 w 11332831"/>
              <a:gd name="connsiteY36" fmla="*/ 511696 h 4994796"/>
              <a:gd name="connsiteX37" fmla="*/ 6631626 w 11332831"/>
              <a:gd name="connsiteY37" fmla="*/ 333141 h 4994796"/>
              <a:gd name="connsiteX38" fmla="*/ 6596095 w 11332831"/>
              <a:gd name="connsiteY38" fmla="*/ 333081 h 4994796"/>
              <a:gd name="connsiteX39" fmla="*/ 7108290 w 11332831"/>
              <a:gd name="connsiteY39" fmla="*/ 331580 h 4994796"/>
              <a:gd name="connsiteX40" fmla="*/ 6971481 w 11332831"/>
              <a:gd name="connsiteY40" fmla="*/ 538142 h 4994796"/>
              <a:gd name="connsiteX41" fmla="*/ 6958516 w 11332831"/>
              <a:gd name="connsiteY41" fmla="*/ 1450396 h 4994796"/>
              <a:gd name="connsiteX42" fmla="*/ 7076682 w 11332831"/>
              <a:gd name="connsiteY42" fmla="*/ 1668023 h 4994796"/>
              <a:gd name="connsiteX43" fmla="*/ 8828991 w 11332831"/>
              <a:gd name="connsiteY43" fmla="*/ 1471863 h 4994796"/>
              <a:gd name="connsiteX44" fmla="*/ 9554350 w 11332831"/>
              <a:gd name="connsiteY44" fmla="*/ 752380 h 4994796"/>
              <a:gd name="connsiteX45" fmla="*/ 9502308 w 11332831"/>
              <a:gd name="connsiteY45" fmla="*/ 445969 h 4994796"/>
              <a:gd name="connsiteX46" fmla="*/ 7108290 w 11332831"/>
              <a:gd name="connsiteY46" fmla="*/ 331580 h 4994796"/>
              <a:gd name="connsiteX47" fmla="*/ 6783273 w 11332831"/>
              <a:gd name="connsiteY47" fmla="*/ 349 h 4994796"/>
              <a:gd name="connsiteX48" fmla="*/ 7248940 w 11332831"/>
              <a:gd name="connsiteY48" fmla="*/ 1202 h 4994796"/>
              <a:gd name="connsiteX49" fmla="*/ 7837075 w 11332831"/>
              <a:gd name="connsiteY49" fmla="*/ 11568 h 4994796"/>
              <a:gd name="connsiteX50" fmla="*/ 9618548 w 11332831"/>
              <a:gd name="connsiteY50" fmla="*/ 142798 h 4994796"/>
              <a:gd name="connsiteX51" fmla="*/ 10265630 w 11332831"/>
              <a:gd name="connsiteY51" fmla="*/ 499844 h 4994796"/>
              <a:gd name="connsiteX52" fmla="*/ 10973572 w 11332831"/>
              <a:gd name="connsiteY52" fmla="*/ 1586115 h 4994796"/>
              <a:gd name="connsiteX53" fmla="*/ 11297610 w 11332831"/>
              <a:gd name="connsiteY53" fmla="*/ 3680852 h 4994796"/>
              <a:gd name="connsiteX54" fmla="*/ 10985721 w 11332831"/>
              <a:gd name="connsiteY54" fmla="*/ 4196297 h 4994796"/>
              <a:gd name="connsiteX55" fmla="*/ 10912502 w 11332831"/>
              <a:gd name="connsiteY55" fmla="*/ 4233143 h 4994796"/>
              <a:gd name="connsiteX56" fmla="*/ 10929598 w 11332831"/>
              <a:gd name="connsiteY56" fmla="*/ 4063552 h 4994796"/>
              <a:gd name="connsiteX57" fmla="*/ 9833514 w 11332831"/>
              <a:gd name="connsiteY57" fmla="*/ 2967468 h 4994796"/>
              <a:gd name="connsiteX58" fmla="*/ 8737430 w 11332831"/>
              <a:gd name="connsiteY58" fmla="*/ 4063552 h 4994796"/>
              <a:gd name="connsiteX59" fmla="*/ 8759699 w 11332831"/>
              <a:gd name="connsiteY59" fmla="*/ 4284451 h 4994796"/>
              <a:gd name="connsiteX60" fmla="*/ 8769101 w 11332831"/>
              <a:gd name="connsiteY60" fmla="*/ 4314740 h 4994796"/>
              <a:gd name="connsiteX61" fmla="*/ 2805617 w 11332831"/>
              <a:gd name="connsiteY61" fmla="*/ 4332736 h 4994796"/>
              <a:gd name="connsiteX62" fmla="*/ 2820606 w 11332831"/>
              <a:gd name="connsiteY62" fmla="*/ 4284451 h 4994796"/>
              <a:gd name="connsiteX63" fmla="*/ 2842874 w 11332831"/>
              <a:gd name="connsiteY63" fmla="*/ 4063552 h 4994796"/>
              <a:gd name="connsiteX64" fmla="*/ 1746789 w 11332831"/>
              <a:gd name="connsiteY64" fmla="*/ 2967468 h 4994796"/>
              <a:gd name="connsiteX65" fmla="*/ 650705 w 11332831"/>
              <a:gd name="connsiteY65" fmla="*/ 4063552 h 4994796"/>
              <a:gd name="connsiteX66" fmla="*/ 672974 w 11332831"/>
              <a:gd name="connsiteY66" fmla="*/ 4284451 h 4994796"/>
              <a:gd name="connsiteX67" fmla="*/ 682137 w 11332831"/>
              <a:gd name="connsiteY67" fmla="*/ 4313970 h 4994796"/>
              <a:gd name="connsiteX68" fmla="*/ 572258 w 11332831"/>
              <a:gd name="connsiteY68" fmla="*/ 4309116 h 4994796"/>
              <a:gd name="connsiteX69" fmla="*/ 143707 w 11332831"/>
              <a:gd name="connsiteY69" fmla="*/ 4226474 h 4994796"/>
              <a:gd name="connsiteX70" fmla="*/ 17817 w 11332831"/>
              <a:gd name="connsiteY70" fmla="*/ 3209284 h 4994796"/>
              <a:gd name="connsiteX71" fmla="*/ 699208 w 11332831"/>
              <a:gd name="connsiteY71" fmla="*/ 2151119 h 4994796"/>
              <a:gd name="connsiteX72" fmla="*/ 2190133 w 11332831"/>
              <a:gd name="connsiteY72" fmla="*/ 1599979 h 4994796"/>
              <a:gd name="connsiteX73" fmla="*/ 2740866 w 11332831"/>
              <a:gd name="connsiteY73" fmla="*/ 1252730 h 4994796"/>
              <a:gd name="connsiteX74" fmla="*/ 3821267 w 11332831"/>
              <a:gd name="connsiteY74" fmla="*/ 631694 h 4994796"/>
              <a:gd name="connsiteX75" fmla="*/ 5595658 w 11332831"/>
              <a:gd name="connsiteY75" fmla="*/ 29481 h 4994796"/>
              <a:gd name="connsiteX76" fmla="*/ 6783273 w 11332831"/>
              <a:gd name="connsiteY76" fmla="*/ 349 h 49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1332831" h="4994796">
                <a:moveTo>
                  <a:pt x="9833514" y="3796938"/>
                </a:moveTo>
                <a:cubicBezTo>
                  <a:pt x="9980760" y="3796938"/>
                  <a:pt x="10100128" y="3916306"/>
                  <a:pt x="10100128" y="4063552"/>
                </a:cubicBezTo>
                <a:cubicBezTo>
                  <a:pt x="10100128" y="4210799"/>
                  <a:pt x="9980760" y="4330167"/>
                  <a:pt x="9833514" y="4330167"/>
                </a:cubicBezTo>
                <a:cubicBezTo>
                  <a:pt x="9686268" y="4330167"/>
                  <a:pt x="9566900" y="4210799"/>
                  <a:pt x="9566900" y="4063552"/>
                </a:cubicBezTo>
                <a:cubicBezTo>
                  <a:pt x="9566900" y="3916306"/>
                  <a:pt x="9686268" y="3796938"/>
                  <a:pt x="9833514" y="3796938"/>
                </a:cubicBezTo>
                <a:close/>
                <a:moveTo>
                  <a:pt x="1746789" y="3796938"/>
                </a:moveTo>
                <a:cubicBezTo>
                  <a:pt x="1894036" y="3796938"/>
                  <a:pt x="2013404" y="3916306"/>
                  <a:pt x="2013404" y="4063552"/>
                </a:cubicBezTo>
                <a:cubicBezTo>
                  <a:pt x="2013404" y="4210799"/>
                  <a:pt x="1894036" y="4330167"/>
                  <a:pt x="1746789" y="4330167"/>
                </a:cubicBezTo>
                <a:cubicBezTo>
                  <a:pt x="1599543" y="4330167"/>
                  <a:pt x="1480175" y="4210799"/>
                  <a:pt x="1480175" y="4063552"/>
                </a:cubicBezTo>
                <a:cubicBezTo>
                  <a:pt x="1480175" y="3916306"/>
                  <a:pt x="1599543" y="3796938"/>
                  <a:pt x="1746789" y="3796938"/>
                </a:cubicBezTo>
                <a:close/>
                <a:moveTo>
                  <a:pt x="9833514" y="3533959"/>
                </a:moveTo>
                <a:cubicBezTo>
                  <a:pt x="9541028" y="3533959"/>
                  <a:pt x="9303921" y="3771066"/>
                  <a:pt x="9303921" y="4063552"/>
                </a:cubicBezTo>
                <a:cubicBezTo>
                  <a:pt x="9303921" y="4356038"/>
                  <a:pt x="9541028" y="4593145"/>
                  <a:pt x="9833514" y="4593145"/>
                </a:cubicBezTo>
                <a:cubicBezTo>
                  <a:pt x="10126000" y="4593145"/>
                  <a:pt x="10363107" y="4356038"/>
                  <a:pt x="10363107" y="4063552"/>
                </a:cubicBezTo>
                <a:cubicBezTo>
                  <a:pt x="10363107" y="3771066"/>
                  <a:pt x="10126000" y="3533959"/>
                  <a:pt x="9833514" y="3533959"/>
                </a:cubicBezTo>
                <a:close/>
                <a:moveTo>
                  <a:pt x="1746789" y="3533959"/>
                </a:moveTo>
                <a:cubicBezTo>
                  <a:pt x="1454303" y="3533959"/>
                  <a:pt x="1217196" y="3771066"/>
                  <a:pt x="1217196" y="4063552"/>
                </a:cubicBezTo>
                <a:cubicBezTo>
                  <a:pt x="1217196" y="4356038"/>
                  <a:pt x="1454303" y="4593145"/>
                  <a:pt x="1746789" y="4593145"/>
                </a:cubicBezTo>
                <a:cubicBezTo>
                  <a:pt x="2039276" y="4593145"/>
                  <a:pt x="2276382" y="4356038"/>
                  <a:pt x="2276382" y="4063552"/>
                </a:cubicBezTo>
                <a:cubicBezTo>
                  <a:pt x="2276382" y="3771066"/>
                  <a:pt x="2039276" y="3533959"/>
                  <a:pt x="1746789" y="3533959"/>
                </a:cubicBezTo>
                <a:close/>
                <a:moveTo>
                  <a:pt x="9833514" y="3132308"/>
                </a:moveTo>
                <a:cubicBezTo>
                  <a:pt x="10347825" y="3132308"/>
                  <a:pt x="10764758" y="3549241"/>
                  <a:pt x="10764758" y="4063552"/>
                </a:cubicBezTo>
                <a:cubicBezTo>
                  <a:pt x="10764758" y="4577863"/>
                  <a:pt x="10347825" y="4994796"/>
                  <a:pt x="9833514" y="4994796"/>
                </a:cubicBezTo>
                <a:cubicBezTo>
                  <a:pt x="9319203" y="4994796"/>
                  <a:pt x="8902270" y="4577863"/>
                  <a:pt x="8902270" y="4063552"/>
                </a:cubicBezTo>
                <a:cubicBezTo>
                  <a:pt x="8902270" y="3549241"/>
                  <a:pt x="9319203" y="3132308"/>
                  <a:pt x="9833514" y="3132308"/>
                </a:cubicBezTo>
                <a:close/>
                <a:moveTo>
                  <a:pt x="1746789" y="3132308"/>
                </a:moveTo>
                <a:cubicBezTo>
                  <a:pt x="2261101" y="3132308"/>
                  <a:pt x="2678034" y="3549241"/>
                  <a:pt x="2678034" y="4063552"/>
                </a:cubicBezTo>
                <a:cubicBezTo>
                  <a:pt x="2678034" y="4577863"/>
                  <a:pt x="2261101" y="4994796"/>
                  <a:pt x="1746789" y="4994796"/>
                </a:cubicBezTo>
                <a:cubicBezTo>
                  <a:pt x="1232478" y="4994796"/>
                  <a:pt x="815545" y="4577863"/>
                  <a:pt x="815545" y="4063552"/>
                </a:cubicBezTo>
                <a:cubicBezTo>
                  <a:pt x="815545" y="3549241"/>
                  <a:pt x="1232478" y="3132308"/>
                  <a:pt x="1746789" y="3132308"/>
                </a:cubicBezTo>
                <a:close/>
                <a:moveTo>
                  <a:pt x="6596095" y="333081"/>
                </a:moveTo>
                <a:cubicBezTo>
                  <a:pt x="6370744" y="333178"/>
                  <a:pt x="5457556" y="341712"/>
                  <a:pt x="5096514" y="470382"/>
                </a:cubicBezTo>
                <a:cubicBezTo>
                  <a:pt x="4294684" y="719550"/>
                  <a:pt x="3186267" y="1234745"/>
                  <a:pt x="2885070" y="1478102"/>
                </a:cubicBezTo>
                <a:cubicBezTo>
                  <a:pt x="2278276" y="1897754"/>
                  <a:pt x="3109176" y="1988963"/>
                  <a:pt x="3294092" y="1951954"/>
                </a:cubicBezTo>
                <a:cubicBezTo>
                  <a:pt x="4272145" y="1920910"/>
                  <a:pt x="5229653" y="1869316"/>
                  <a:pt x="6228256" y="1766352"/>
                </a:cubicBezTo>
                <a:cubicBezTo>
                  <a:pt x="6448782" y="1737071"/>
                  <a:pt x="6471009" y="1631449"/>
                  <a:pt x="6486740" y="1574334"/>
                </a:cubicBezTo>
                <a:lnTo>
                  <a:pt x="6702995" y="511696"/>
                </a:lnTo>
                <a:cubicBezTo>
                  <a:pt x="6719748" y="461421"/>
                  <a:pt x="6768296" y="333708"/>
                  <a:pt x="6631626" y="333141"/>
                </a:cubicBezTo>
                <a:cubicBezTo>
                  <a:pt x="6623084" y="333106"/>
                  <a:pt x="6611118" y="333075"/>
                  <a:pt x="6596095" y="333081"/>
                </a:cubicBezTo>
                <a:close/>
                <a:moveTo>
                  <a:pt x="7108290" y="331580"/>
                </a:moveTo>
                <a:cubicBezTo>
                  <a:pt x="7050483" y="334909"/>
                  <a:pt x="6975216" y="359356"/>
                  <a:pt x="6971481" y="538142"/>
                </a:cubicBezTo>
                <a:lnTo>
                  <a:pt x="6958516" y="1450396"/>
                </a:lnTo>
                <a:cubicBezTo>
                  <a:pt x="6947795" y="1615953"/>
                  <a:pt x="6977367" y="1677933"/>
                  <a:pt x="7076682" y="1668023"/>
                </a:cubicBezTo>
                <a:cubicBezTo>
                  <a:pt x="7776686" y="1606600"/>
                  <a:pt x="8231728" y="1533285"/>
                  <a:pt x="8828991" y="1471863"/>
                </a:cubicBezTo>
                <a:cubicBezTo>
                  <a:pt x="9355339" y="1399942"/>
                  <a:pt x="9276898" y="1606753"/>
                  <a:pt x="9554350" y="752380"/>
                </a:cubicBezTo>
                <a:cubicBezTo>
                  <a:pt x="9595223" y="663942"/>
                  <a:pt x="9656644" y="483037"/>
                  <a:pt x="9502308" y="445969"/>
                </a:cubicBezTo>
                <a:cubicBezTo>
                  <a:pt x="8642657" y="358057"/>
                  <a:pt x="7924463" y="335052"/>
                  <a:pt x="7108290" y="331580"/>
                </a:cubicBezTo>
                <a:close/>
                <a:moveTo>
                  <a:pt x="6783273" y="349"/>
                </a:moveTo>
                <a:cubicBezTo>
                  <a:pt x="6937925" y="-308"/>
                  <a:pt x="7094896" y="-44"/>
                  <a:pt x="7248940" y="1202"/>
                </a:cubicBezTo>
                <a:cubicBezTo>
                  <a:pt x="7454333" y="2864"/>
                  <a:pt x="7654523" y="6271"/>
                  <a:pt x="7837075" y="11568"/>
                </a:cubicBezTo>
                <a:cubicBezTo>
                  <a:pt x="8567283" y="32758"/>
                  <a:pt x="9213788" y="61419"/>
                  <a:pt x="9618548" y="142798"/>
                </a:cubicBezTo>
                <a:cubicBezTo>
                  <a:pt x="10023309" y="224177"/>
                  <a:pt x="10025393" y="273932"/>
                  <a:pt x="10265630" y="499844"/>
                </a:cubicBezTo>
                <a:cubicBezTo>
                  <a:pt x="10505867" y="725756"/>
                  <a:pt x="10796440" y="1052526"/>
                  <a:pt x="10973572" y="1586115"/>
                </a:cubicBezTo>
                <a:cubicBezTo>
                  <a:pt x="11150704" y="2119705"/>
                  <a:pt x="11432050" y="3102998"/>
                  <a:pt x="11297610" y="3680852"/>
                </a:cubicBezTo>
                <a:cubicBezTo>
                  <a:pt x="11203626" y="3948732"/>
                  <a:pt x="11132070" y="4105388"/>
                  <a:pt x="10985721" y="4196297"/>
                </a:cubicBezTo>
                <a:lnTo>
                  <a:pt x="10912502" y="4233143"/>
                </a:lnTo>
                <a:lnTo>
                  <a:pt x="10929598" y="4063552"/>
                </a:lnTo>
                <a:cubicBezTo>
                  <a:pt x="10929598" y="3458202"/>
                  <a:pt x="10438864" y="2967468"/>
                  <a:pt x="9833514" y="2967468"/>
                </a:cubicBezTo>
                <a:cubicBezTo>
                  <a:pt x="9228164" y="2967468"/>
                  <a:pt x="8737430" y="3458202"/>
                  <a:pt x="8737430" y="4063552"/>
                </a:cubicBezTo>
                <a:cubicBezTo>
                  <a:pt x="8737430" y="4139221"/>
                  <a:pt x="8745098" y="4213099"/>
                  <a:pt x="8759699" y="4284451"/>
                </a:cubicBezTo>
                <a:lnTo>
                  <a:pt x="8769101" y="4314740"/>
                </a:lnTo>
                <a:lnTo>
                  <a:pt x="2805617" y="4332736"/>
                </a:lnTo>
                <a:lnTo>
                  <a:pt x="2820606" y="4284451"/>
                </a:lnTo>
                <a:cubicBezTo>
                  <a:pt x="2835206" y="4213099"/>
                  <a:pt x="2842874" y="4139221"/>
                  <a:pt x="2842874" y="4063552"/>
                </a:cubicBezTo>
                <a:cubicBezTo>
                  <a:pt x="2842874" y="3458202"/>
                  <a:pt x="2352140" y="2967468"/>
                  <a:pt x="1746789" y="2967468"/>
                </a:cubicBezTo>
                <a:cubicBezTo>
                  <a:pt x="1141439" y="2967468"/>
                  <a:pt x="650705" y="3458202"/>
                  <a:pt x="650705" y="4063552"/>
                </a:cubicBezTo>
                <a:cubicBezTo>
                  <a:pt x="650705" y="4139221"/>
                  <a:pt x="658373" y="4213099"/>
                  <a:pt x="672974" y="4284451"/>
                </a:cubicBezTo>
                <a:lnTo>
                  <a:pt x="682137" y="4313970"/>
                </a:lnTo>
                <a:lnTo>
                  <a:pt x="572258" y="4309116"/>
                </a:lnTo>
                <a:cubicBezTo>
                  <a:pt x="388708" y="4298233"/>
                  <a:pt x="224748" y="4278361"/>
                  <a:pt x="143707" y="4226474"/>
                </a:cubicBezTo>
                <a:cubicBezTo>
                  <a:pt x="-56070" y="4099281"/>
                  <a:pt x="7296" y="3643672"/>
                  <a:pt x="17817" y="3209284"/>
                </a:cubicBezTo>
                <a:cubicBezTo>
                  <a:pt x="113341" y="2180195"/>
                  <a:pt x="567500" y="2207778"/>
                  <a:pt x="699208" y="2151119"/>
                </a:cubicBezTo>
                <a:cubicBezTo>
                  <a:pt x="914519" y="2030421"/>
                  <a:pt x="1551678" y="1731564"/>
                  <a:pt x="2190133" y="1599979"/>
                </a:cubicBezTo>
                <a:cubicBezTo>
                  <a:pt x="2336062" y="1556310"/>
                  <a:pt x="2483481" y="1471328"/>
                  <a:pt x="2740866" y="1252730"/>
                </a:cubicBezTo>
                <a:cubicBezTo>
                  <a:pt x="3039202" y="1017075"/>
                  <a:pt x="3585681" y="747518"/>
                  <a:pt x="3821267" y="631694"/>
                </a:cubicBezTo>
                <a:cubicBezTo>
                  <a:pt x="4056851" y="515870"/>
                  <a:pt x="5096859" y="59527"/>
                  <a:pt x="5595658" y="29481"/>
                </a:cubicBezTo>
                <a:cubicBezTo>
                  <a:pt x="5876233" y="12579"/>
                  <a:pt x="6319317" y="2320"/>
                  <a:pt x="6783273" y="349"/>
                </a:cubicBezTo>
                <a:close/>
              </a:path>
            </a:pathLst>
          </a:cu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5" name="Rectangle 464">
            <a:extLst>
              <a:ext uri="{FF2B5EF4-FFF2-40B4-BE49-F238E27FC236}">
                <a16:creationId xmlns:a16="http://schemas.microsoft.com/office/drawing/2014/main" id="{9907F2CA-BEAE-98A9-B441-8F06CE0059D4}"/>
              </a:ext>
            </a:extLst>
          </p:cNvPr>
          <p:cNvSpPr/>
          <p:nvPr/>
        </p:nvSpPr>
        <p:spPr>
          <a:xfrm>
            <a:off x="3849631" y="5727093"/>
            <a:ext cx="633123" cy="264876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6" name="Isosceles Triangle 465">
            <a:extLst>
              <a:ext uri="{FF2B5EF4-FFF2-40B4-BE49-F238E27FC236}">
                <a16:creationId xmlns:a16="http://schemas.microsoft.com/office/drawing/2014/main" id="{2993DC62-D4C1-F0AF-2616-6B519C59DC36}"/>
              </a:ext>
            </a:extLst>
          </p:cNvPr>
          <p:cNvSpPr/>
          <p:nvPr/>
        </p:nvSpPr>
        <p:spPr>
          <a:xfrm rot="6295908">
            <a:off x="4450151" y="5754565"/>
            <a:ext cx="374373" cy="399464"/>
          </a:xfrm>
          <a:prstGeom prst="triangle">
            <a:avLst>
              <a:gd name="adj" fmla="val 31154"/>
            </a:avLst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7" name="Rectangle: Rounded Corners 466">
            <a:extLst>
              <a:ext uri="{FF2B5EF4-FFF2-40B4-BE49-F238E27FC236}">
                <a16:creationId xmlns:a16="http://schemas.microsoft.com/office/drawing/2014/main" id="{6F19C08A-10C9-C58A-A53F-58BD534212A9}"/>
              </a:ext>
            </a:extLst>
          </p:cNvPr>
          <p:cNvSpPr/>
          <p:nvPr/>
        </p:nvSpPr>
        <p:spPr>
          <a:xfrm>
            <a:off x="4179326" y="5813036"/>
            <a:ext cx="275096" cy="279623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8" name="Oval 4">
            <a:extLst>
              <a:ext uri="{FF2B5EF4-FFF2-40B4-BE49-F238E27FC236}">
                <a16:creationId xmlns:a16="http://schemas.microsoft.com/office/drawing/2014/main" id="{25E3DC7F-010A-A770-D9A9-928AD8D2BB76}"/>
              </a:ext>
            </a:extLst>
          </p:cNvPr>
          <p:cNvSpPr>
            <a:spLocks noChangeAspect="1"/>
          </p:cNvSpPr>
          <p:nvPr/>
        </p:nvSpPr>
        <p:spPr bwMode="auto">
          <a:xfrm>
            <a:off x="4210063" y="5849826"/>
            <a:ext cx="210280" cy="209964"/>
          </a:xfrm>
          <a:custGeom>
            <a:avLst/>
            <a:gdLst>
              <a:gd name="T0" fmla="*/ 88485 w 5575748"/>
              <a:gd name="T1" fmla="*/ 96960 h 5564863"/>
              <a:gd name="T2" fmla="*/ 85240 w 5575748"/>
              <a:gd name="T3" fmla="*/ 64089 h 5564863"/>
              <a:gd name="T4" fmla="*/ 93838 w 5575748"/>
              <a:gd name="T5" fmla="*/ 71304 h 5564863"/>
              <a:gd name="T6" fmla="*/ 103432 w 5575748"/>
              <a:gd name="T7" fmla="*/ 68951 h 5564863"/>
              <a:gd name="T8" fmla="*/ 104416 w 5575748"/>
              <a:gd name="T9" fmla="*/ 80135 h 5564863"/>
              <a:gd name="T10" fmla="*/ 112869 w 5575748"/>
              <a:gd name="T11" fmla="*/ 85295 h 5564863"/>
              <a:gd name="T12" fmla="*/ 105297 w 5575748"/>
              <a:gd name="T13" fmla="*/ 95018 h 5564863"/>
              <a:gd name="T14" fmla="*/ 108022 w 5575748"/>
              <a:gd name="T15" fmla="*/ 103546 h 5564863"/>
              <a:gd name="T16" fmla="*/ 96486 w 5575748"/>
              <a:gd name="T17" fmla="*/ 104733 h 5564863"/>
              <a:gd name="T18" fmla="*/ 91731 w 5575748"/>
              <a:gd name="T19" fmla="*/ 113013 h 5564863"/>
              <a:gd name="T20" fmla="*/ 82039 w 5575748"/>
              <a:gd name="T21" fmla="*/ 105417 h 5564863"/>
              <a:gd name="T22" fmla="*/ 73539 w 5575748"/>
              <a:gd name="T23" fmla="*/ 108151 h 5564863"/>
              <a:gd name="T24" fmla="*/ 72356 w 5575748"/>
              <a:gd name="T25" fmla="*/ 96577 h 5564863"/>
              <a:gd name="T26" fmla="*/ 64102 w 5575748"/>
              <a:gd name="T27" fmla="*/ 91807 h 5564863"/>
              <a:gd name="T28" fmla="*/ 71673 w 5575748"/>
              <a:gd name="T29" fmla="*/ 82083 h 5564863"/>
              <a:gd name="T30" fmla="*/ 68949 w 5575748"/>
              <a:gd name="T31" fmla="*/ 73555 h 5564863"/>
              <a:gd name="T32" fmla="*/ 80485 w 5575748"/>
              <a:gd name="T33" fmla="*/ 72369 h 5564863"/>
              <a:gd name="T34" fmla="*/ 85240 w 5575748"/>
              <a:gd name="T35" fmla="*/ 64089 h 5564863"/>
              <a:gd name="T36" fmla="*/ 43708 w 5575748"/>
              <a:gd name="T37" fmla="*/ 61908 h 5564863"/>
              <a:gd name="T38" fmla="*/ 39324 w 5575748"/>
              <a:gd name="T39" fmla="*/ 0 h 5564863"/>
              <a:gd name="T40" fmla="*/ 51198 w 5575748"/>
              <a:gd name="T41" fmla="*/ 7316 h 5564863"/>
              <a:gd name="T42" fmla="*/ 61765 w 5575748"/>
              <a:gd name="T43" fmla="*/ 3676 h 5564863"/>
              <a:gd name="T44" fmla="*/ 68326 w 5575748"/>
              <a:gd name="T45" fmla="*/ 15910 h 5564863"/>
              <a:gd name="T46" fmla="*/ 79367 w 5575748"/>
              <a:gd name="T47" fmla="*/ 18115 h 5564863"/>
              <a:gd name="T48" fmla="*/ 78622 w 5575748"/>
              <a:gd name="T49" fmla="*/ 31027 h 5564863"/>
              <a:gd name="T50" fmla="*/ 87415 w 5575748"/>
              <a:gd name="T51" fmla="*/ 39451 h 5564863"/>
              <a:gd name="T52" fmla="*/ 80366 w 5575748"/>
              <a:gd name="T53" fmla="*/ 50048 h 5564863"/>
              <a:gd name="T54" fmla="*/ 83751 w 5575748"/>
              <a:gd name="T55" fmla="*/ 61965 h 5564863"/>
              <a:gd name="T56" fmla="*/ 70843 w 5575748"/>
              <a:gd name="T57" fmla="*/ 69333 h 5564863"/>
              <a:gd name="T58" fmla="*/ 69357 w 5575748"/>
              <a:gd name="T59" fmla="*/ 79624 h 5564863"/>
              <a:gd name="T60" fmla="*/ 54323 w 5575748"/>
              <a:gd name="T61" fmla="*/ 79596 h 5564863"/>
              <a:gd name="T62" fmla="*/ 48091 w 5575748"/>
              <a:gd name="T63" fmla="*/ 87698 h 5564863"/>
              <a:gd name="T64" fmla="*/ 36217 w 5575748"/>
              <a:gd name="T65" fmla="*/ 80382 h 5564863"/>
              <a:gd name="T66" fmla="*/ 25650 w 5575748"/>
              <a:gd name="T67" fmla="*/ 84022 h 5564863"/>
              <a:gd name="T68" fmla="*/ 19089 w 5575748"/>
              <a:gd name="T69" fmla="*/ 71788 h 5564863"/>
              <a:gd name="T70" fmla="*/ 8047 w 5575748"/>
              <a:gd name="T71" fmla="*/ 69582 h 5564863"/>
              <a:gd name="T72" fmla="*/ 8793 w 5575748"/>
              <a:gd name="T73" fmla="*/ 56670 h 5564863"/>
              <a:gd name="T74" fmla="*/ 0 w 5575748"/>
              <a:gd name="T75" fmla="*/ 48247 h 5564863"/>
              <a:gd name="T76" fmla="*/ 7049 w 5575748"/>
              <a:gd name="T77" fmla="*/ 37651 h 5564863"/>
              <a:gd name="T78" fmla="*/ 3664 w 5575748"/>
              <a:gd name="T79" fmla="*/ 25733 h 5564863"/>
              <a:gd name="T80" fmla="*/ 16571 w 5575748"/>
              <a:gd name="T81" fmla="*/ 18365 h 5564863"/>
              <a:gd name="T82" fmla="*/ 18057 w 5575748"/>
              <a:gd name="T83" fmla="*/ 8073 h 5564863"/>
              <a:gd name="T84" fmla="*/ 33092 w 5575748"/>
              <a:gd name="T85" fmla="*/ 8102 h 5564863"/>
              <a:gd name="T86" fmla="*/ 39324 w 5575748"/>
              <a:gd name="T87" fmla="*/ 0 h 55648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575748"/>
              <a:gd name="T133" fmla="*/ 0 h 5564863"/>
              <a:gd name="T134" fmla="*/ 5575748 w 5575748"/>
              <a:gd name="T135" fmla="*/ 5564863 h 556486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575748" h="5564863">
                <a:moveTo>
                  <a:pt x="4371206" y="3946275"/>
                </a:moveTo>
                <a:cubicBezTo>
                  <a:pt x="4142535" y="3946275"/>
                  <a:pt x="3957160" y="4131650"/>
                  <a:pt x="3957160" y="4360321"/>
                </a:cubicBezTo>
                <a:cubicBezTo>
                  <a:pt x="3957160" y="4588992"/>
                  <a:pt x="4142535" y="4774367"/>
                  <a:pt x="4371206" y="4774367"/>
                </a:cubicBezTo>
                <a:cubicBezTo>
                  <a:pt x="4599877" y="4774367"/>
                  <a:pt x="4785252" y="4588992"/>
                  <a:pt x="4785252" y="4360321"/>
                </a:cubicBezTo>
                <a:cubicBezTo>
                  <a:pt x="4785252" y="4131650"/>
                  <a:pt x="4599877" y="3946275"/>
                  <a:pt x="4371206" y="3946275"/>
                </a:cubicBezTo>
                <a:close/>
                <a:moveTo>
                  <a:pt x="4210880" y="3155779"/>
                </a:moveTo>
                <a:lnTo>
                  <a:pt x="4531532" y="3155779"/>
                </a:lnTo>
                <a:lnTo>
                  <a:pt x="4619300" y="3506850"/>
                </a:lnTo>
                <a:lnTo>
                  <a:pt x="4635641" y="3511052"/>
                </a:lnTo>
                <a:cubicBezTo>
                  <a:pt x="4680889" y="3525126"/>
                  <a:pt x="4724588" y="3542716"/>
                  <a:pt x="4766418" y="3563503"/>
                </a:cubicBezTo>
                <a:lnTo>
                  <a:pt x="4797780" y="3582293"/>
                </a:lnTo>
                <a:lnTo>
                  <a:pt x="5109578" y="3395214"/>
                </a:lnTo>
                <a:lnTo>
                  <a:pt x="5336313" y="3621950"/>
                </a:lnTo>
                <a:lnTo>
                  <a:pt x="5149849" y="3932724"/>
                </a:lnTo>
                <a:lnTo>
                  <a:pt x="5158205" y="3945937"/>
                </a:lnTo>
                <a:cubicBezTo>
                  <a:pt x="5174527" y="3976873"/>
                  <a:pt x="5189079" y="4008887"/>
                  <a:pt x="5201725" y="4041845"/>
                </a:cubicBezTo>
                <a:lnTo>
                  <a:pt x="5223898" y="4112034"/>
                </a:lnTo>
                <a:lnTo>
                  <a:pt x="5575748" y="4199996"/>
                </a:lnTo>
                <a:lnTo>
                  <a:pt x="5575748" y="4520648"/>
                </a:lnTo>
                <a:lnTo>
                  <a:pt x="5223898" y="4608611"/>
                </a:lnTo>
                <a:lnTo>
                  <a:pt x="5201725" y="4678797"/>
                </a:lnTo>
                <a:cubicBezTo>
                  <a:pt x="5189079" y="4711756"/>
                  <a:pt x="5174527" y="4743770"/>
                  <a:pt x="5158205" y="4774705"/>
                </a:cubicBezTo>
                <a:lnTo>
                  <a:pt x="5149849" y="4787919"/>
                </a:lnTo>
                <a:lnTo>
                  <a:pt x="5336313" y="5098693"/>
                </a:lnTo>
                <a:lnTo>
                  <a:pt x="5109578" y="5325428"/>
                </a:lnTo>
                <a:lnTo>
                  <a:pt x="4797780" y="5138350"/>
                </a:lnTo>
                <a:lnTo>
                  <a:pt x="4766418" y="5157139"/>
                </a:lnTo>
                <a:cubicBezTo>
                  <a:pt x="4724588" y="5177926"/>
                  <a:pt x="4680889" y="5195517"/>
                  <a:pt x="4635641" y="5209590"/>
                </a:cubicBezTo>
                <a:lnTo>
                  <a:pt x="4619300" y="5213792"/>
                </a:lnTo>
                <a:lnTo>
                  <a:pt x="4531532" y="5564863"/>
                </a:lnTo>
                <a:lnTo>
                  <a:pt x="4210880" y="5564863"/>
                </a:lnTo>
                <a:lnTo>
                  <a:pt x="4122918" y="5213013"/>
                </a:lnTo>
                <a:lnTo>
                  <a:pt x="4052730" y="5190840"/>
                </a:lnTo>
                <a:cubicBezTo>
                  <a:pt x="4019772" y="5178194"/>
                  <a:pt x="3987757" y="5163642"/>
                  <a:pt x="3956822" y="5147320"/>
                </a:cubicBezTo>
                <a:lnTo>
                  <a:pt x="3943609" y="5138964"/>
                </a:lnTo>
                <a:lnTo>
                  <a:pt x="3632834" y="5325428"/>
                </a:lnTo>
                <a:lnTo>
                  <a:pt x="3406099" y="5098693"/>
                </a:lnTo>
                <a:lnTo>
                  <a:pt x="3593177" y="4786896"/>
                </a:lnTo>
                <a:lnTo>
                  <a:pt x="3574387" y="4755533"/>
                </a:lnTo>
                <a:cubicBezTo>
                  <a:pt x="3553600" y="4713703"/>
                  <a:pt x="3536010" y="4670004"/>
                  <a:pt x="3521937" y="4624756"/>
                </a:cubicBezTo>
                <a:lnTo>
                  <a:pt x="3517735" y="4608416"/>
                </a:lnTo>
                <a:lnTo>
                  <a:pt x="3166664" y="4520648"/>
                </a:lnTo>
                <a:lnTo>
                  <a:pt x="3166664" y="4199996"/>
                </a:lnTo>
                <a:lnTo>
                  <a:pt x="3518514" y="4112034"/>
                </a:lnTo>
                <a:lnTo>
                  <a:pt x="3540687" y="4041845"/>
                </a:lnTo>
                <a:cubicBezTo>
                  <a:pt x="3553333" y="4008887"/>
                  <a:pt x="3567885" y="3976873"/>
                  <a:pt x="3584207" y="3945937"/>
                </a:cubicBezTo>
                <a:lnTo>
                  <a:pt x="3592563" y="3932724"/>
                </a:lnTo>
                <a:lnTo>
                  <a:pt x="3406099" y="3621950"/>
                </a:lnTo>
                <a:lnTo>
                  <a:pt x="3632834" y="3395214"/>
                </a:lnTo>
                <a:lnTo>
                  <a:pt x="3944632" y="3582293"/>
                </a:lnTo>
                <a:lnTo>
                  <a:pt x="3975994" y="3563503"/>
                </a:lnTo>
                <a:cubicBezTo>
                  <a:pt x="4017824" y="3542716"/>
                  <a:pt x="4061523" y="3525126"/>
                  <a:pt x="4106771" y="3511052"/>
                </a:cubicBezTo>
                <a:lnTo>
                  <a:pt x="4123112" y="3506850"/>
                </a:lnTo>
                <a:lnTo>
                  <a:pt x="4210880" y="3155779"/>
                </a:lnTo>
                <a:close/>
                <a:moveTo>
                  <a:pt x="2159160" y="1269912"/>
                </a:moveTo>
                <a:cubicBezTo>
                  <a:pt x="1668042" y="1269912"/>
                  <a:pt x="1269912" y="1668042"/>
                  <a:pt x="1269912" y="2159160"/>
                </a:cubicBezTo>
                <a:cubicBezTo>
                  <a:pt x="1269912" y="2650278"/>
                  <a:pt x="1668042" y="3048408"/>
                  <a:pt x="2159160" y="3048408"/>
                </a:cubicBezTo>
                <a:cubicBezTo>
                  <a:pt x="2650278" y="3048408"/>
                  <a:pt x="3048408" y="2650278"/>
                  <a:pt x="3048408" y="2159160"/>
                </a:cubicBezTo>
                <a:cubicBezTo>
                  <a:pt x="3048408" y="1668042"/>
                  <a:pt x="2650278" y="1269912"/>
                  <a:pt x="2159160" y="1269912"/>
                </a:cubicBezTo>
                <a:close/>
                <a:moveTo>
                  <a:pt x="1942596" y="0"/>
                </a:moveTo>
                <a:lnTo>
                  <a:pt x="2375724" y="0"/>
                </a:lnTo>
                <a:lnTo>
                  <a:pt x="2463273" y="350197"/>
                </a:lnTo>
                <a:lnTo>
                  <a:pt x="2529219" y="360261"/>
                </a:lnTo>
                <a:cubicBezTo>
                  <a:pt x="2620736" y="378988"/>
                  <a:pt x="2709773" y="404524"/>
                  <a:pt x="2795778" y="436315"/>
                </a:cubicBezTo>
                <a:lnTo>
                  <a:pt x="2801878" y="438834"/>
                </a:lnTo>
                <a:lnTo>
                  <a:pt x="3051190" y="180991"/>
                </a:lnTo>
                <a:lnTo>
                  <a:pt x="3426290" y="397555"/>
                </a:lnTo>
                <a:lnTo>
                  <a:pt x="3327215" y="743897"/>
                </a:lnTo>
                <a:lnTo>
                  <a:pt x="3375327" y="783420"/>
                </a:lnTo>
                <a:cubicBezTo>
                  <a:pt x="3409023" y="813230"/>
                  <a:pt x="3441615" y="844258"/>
                  <a:pt x="3473035" y="876437"/>
                </a:cubicBezTo>
                <a:lnTo>
                  <a:pt x="3575687" y="990744"/>
                </a:lnTo>
                <a:lnTo>
                  <a:pt x="3920765" y="892030"/>
                </a:lnTo>
                <a:lnTo>
                  <a:pt x="4137329" y="1267130"/>
                </a:lnTo>
                <a:lnTo>
                  <a:pt x="3879294" y="1516627"/>
                </a:lnTo>
                <a:lnTo>
                  <a:pt x="3883944" y="1527812"/>
                </a:lnTo>
                <a:cubicBezTo>
                  <a:pt x="3919985" y="1626244"/>
                  <a:pt x="3947840" y="1728622"/>
                  <a:pt x="3966685" y="1834122"/>
                </a:cubicBezTo>
                <a:lnTo>
                  <a:pt x="3969522" y="1855397"/>
                </a:lnTo>
                <a:lnTo>
                  <a:pt x="4318320" y="1942596"/>
                </a:lnTo>
                <a:lnTo>
                  <a:pt x="4318320" y="2375724"/>
                </a:lnTo>
                <a:lnTo>
                  <a:pt x="3970319" y="2462724"/>
                </a:lnTo>
                <a:lnTo>
                  <a:pt x="3970112" y="2464381"/>
                </a:lnTo>
                <a:cubicBezTo>
                  <a:pt x="3953504" y="2563649"/>
                  <a:pt x="3928931" y="2660220"/>
                  <a:pt x="3897074" y="2753413"/>
                </a:cubicBezTo>
                <a:lnTo>
                  <a:pt x="3878085" y="2800524"/>
                </a:lnTo>
                <a:lnTo>
                  <a:pt x="4137329" y="3051190"/>
                </a:lnTo>
                <a:lnTo>
                  <a:pt x="3920765" y="3426290"/>
                </a:lnTo>
                <a:lnTo>
                  <a:pt x="3573156" y="3326853"/>
                </a:lnTo>
                <a:lnTo>
                  <a:pt x="3499678" y="3414022"/>
                </a:lnTo>
                <a:cubicBezTo>
                  <a:pt x="3455757" y="3460922"/>
                  <a:pt x="3409404" y="3505515"/>
                  <a:pt x="3360819" y="3547601"/>
                </a:cubicBezTo>
                <a:lnTo>
                  <a:pt x="3327194" y="3574350"/>
                </a:lnTo>
                <a:lnTo>
                  <a:pt x="3426290" y="3920765"/>
                </a:lnTo>
                <a:lnTo>
                  <a:pt x="3051190" y="4137329"/>
                </a:lnTo>
                <a:lnTo>
                  <a:pt x="2801201" y="3878786"/>
                </a:lnTo>
                <a:lnTo>
                  <a:pt x="2683573" y="3919389"/>
                </a:lnTo>
                <a:cubicBezTo>
                  <a:pt x="2633000" y="3934434"/>
                  <a:pt x="2581515" y="3947358"/>
                  <a:pt x="2529219" y="3958059"/>
                </a:cubicBezTo>
                <a:lnTo>
                  <a:pt x="2463273" y="3968124"/>
                </a:lnTo>
                <a:lnTo>
                  <a:pt x="2375724" y="4318320"/>
                </a:lnTo>
                <a:lnTo>
                  <a:pt x="1942596" y="4318320"/>
                </a:lnTo>
                <a:lnTo>
                  <a:pt x="1855047" y="3968124"/>
                </a:lnTo>
                <a:lnTo>
                  <a:pt x="1789101" y="3958059"/>
                </a:lnTo>
                <a:cubicBezTo>
                  <a:pt x="1697584" y="3939332"/>
                  <a:pt x="1608547" y="3913797"/>
                  <a:pt x="1522542" y="3882005"/>
                </a:cubicBezTo>
                <a:lnTo>
                  <a:pt x="1516442" y="3879486"/>
                </a:lnTo>
                <a:lnTo>
                  <a:pt x="1267130" y="4137329"/>
                </a:lnTo>
                <a:lnTo>
                  <a:pt x="892030" y="3920765"/>
                </a:lnTo>
                <a:lnTo>
                  <a:pt x="991105" y="3574423"/>
                </a:lnTo>
                <a:lnTo>
                  <a:pt x="942993" y="3534900"/>
                </a:lnTo>
                <a:cubicBezTo>
                  <a:pt x="909297" y="3505090"/>
                  <a:pt x="876705" y="3474062"/>
                  <a:pt x="845285" y="3441884"/>
                </a:cubicBezTo>
                <a:lnTo>
                  <a:pt x="742634" y="3327577"/>
                </a:lnTo>
                <a:lnTo>
                  <a:pt x="397555" y="3426290"/>
                </a:lnTo>
                <a:lnTo>
                  <a:pt x="180991" y="3051190"/>
                </a:lnTo>
                <a:lnTo>
                  <a:pt x="439026" y="2801694"/>
                </a:lnTo>
                <a:lnTo>
                  <a:pt x="434376" y="2790508"/>
                </a:lnTo>
                <a:cubicBezTo>
                  <a:pt x="398336" y="2692076"/>
                  <a:pt x="370480" y="2589698"/>
                  <a:pt x="351636" y="2484199"/>
                </a:cubicBezTo>
                <a:lnTo>
                  <a:pt x="348798" y="2462924"/>
                </a:lnTo>
                <a:lnTo>
                  <a:pt x="0" y="2375724"/>
                </a:lnTo>
                <a:lnTo>
                  <a:pt x="0" y="1942596"/>
                </a:lnTo>
                <a:lnTo>
                  <a:pt x="348001" y="1855596"/>
                </a:lnTo>
                <a:lnTo>
                  <a:pt x="348208" y="1853939"/>
                </a:lnTo>
                <a:cubicBezTo>
                  <a:pt x="364816" y="1754671"/>
                  <a:pt x="389389" y="1658100"/>
                  <a:pt x="421246" y="1564907"/>
                </a:cubicBezTo>
                <a:lnTo>
                  <a:pt x="440235" y="1517796"/>
                </a:lnTo>
                <a:lnTo>
                  <a:pt x="180991" y="1267130"/>
                </a:lnTo>
                <a:lnTo>
                  <a:pt x="397555" y="892030"/>
                </a:lnTo>
                <a:lnTo>
                  <a:pt x="745163" y="991468"/>
                </a:lnTo>
                <a:lnTo>
                  <a:pt x="818642" y="904298"/>
                </a:lnTo>
                <a:cubicBezTo>
                  <a:pt x="862563" y="857398"/>
                  <a:pt x="908916" y="812805"/>
                  <a:pt x="957501" y="770719"/>
                </a:cubicBezTo>
                <a:lnTo>
                  <a:pt x="991126" y="743970"/>
                </a:lnTo>
                <a:lnTo>
                  <a:pt x="892030" y="397555"/>
                </a:lnTo>
                <a:lnTo>
                  <a:pt x="1267130" y="180991"/>
                </a:lnTo>
                <a:lnTo>
                  <a:pt x="1517119" y="439535"/>
                </a:lnTo>
                <a:lnTo>
                  <a:pt x="1634747" y="398931"/>
                </a:lnTo>
                <a:cubicBezTo>
                  <a:pt x="1685320" y="383887"/>
                  <a:pt x="1736806" y="370962"/>
                  <a:pt x="1789101" y="360261"/>
                </a:cubicBezTo>
                <a:lnTo>
                  <a:pt x="1855047" y="350197"/>
                </a:lnTo>
                <a:lnTo>
                  <a:pt x="1942596" y="0"/>
                </a:lnTo>
                <a:close/>
              </a:path>
            </a:pathLst>
          </a:custGeom>
          <a:solidFill>
            <a:srgbClr val="FFC000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0" name="Freeform 42">
            <a:extLst>
              <a:ext uri="{FF2B5EF4-FFF2-40B4-BE49-F238E27FC236}">
                <a16:creationId xmlns:a16="http://schemas.microsoft.com/office/drawing/2014/main" id="{778AC043-0B27-BD8A-C911-CB17EDB3FA61}"/>
              </a:ext>
            </a:extLst>
          </p:cNvPr>
          <p:cNvSpPr>
            <a:spLocks noChangeAspect="1"/>
          </p:cNvSpPr>
          <p:nvPr/>
        </p:nvSpPr>
        <p:spPr>
          <a:xfrm flipH="1">
            <a:off x="6545382" y="5681394"/>
            <a:ext cx="1507251" cy="664298"/>
          </a:xfrm>
          <a:custGeom>
            <a:avLst/>
            <a:gdLst>
              <a:gd name="connsiteX0" fmla="*/ 9833514 w 11332831"/>
              <a:gd name="connsiteY0" fmla="*/ 3796938 h 4994796"/>
              <a:gd name="connsiteX1" fmla="*/ 10100128 w 11332831"/>
              <a:gd name="connsiteY1" fmla="*/ 4063552 h 4994796"/>
              <a:gd name="connsiteX2" fmla="*/ 9833514 w 11332831"/>
              <a:gd name="connsiteY2" fmla="*/ 4330167 h 4994796"/>
              <a:gd name="connsiteX3" fmla="*/ 9566900 w 11332831"/>
              <a:gd name="connsiteY3" fmla="*/ 4063552 h 4994796"/>
              <a:gd name="connsiteX4" fmla="*/ 9833514 w 11332831"/>
              <a:gd name="connsiteY4" fmla="*/ 3796938 h 4994796"/>
              <a:gd name="connsiteX5" fmla="*/ 1746789 w 11332831"/>
              <a:gd name="connsiteY5" fmla="*/ 3796938 h 4994796"/>
              <a:gd name="connsiteX6" fmla="*/ 2013404 w 11332831"/>
              <a:gd name="connsiteY6" fmla="*/ 4063552 h 4994796"/>
              <a:gd name="connsiteX7" fmla="*/ 1746789 w 11332831"/>
              <a:gd name="connsiteY7" fmla="*/ 4330167 h 4994796"/>
              <a:gd name="connsiteX8" fmla="*/ 1480175 w 11332831"/>
              <a:gd name="connsiteY8" fmla="*/ 4063552 h 4994796"/>
              <a:gd name="connsiteX9" fmla="*/ 1746789 w 11332831"/>
              <a:gd name="connsiteY9" fmla="*/ 3796938 h 4994796"/>
              <a:gd name="connsiteX10" fmla="*/ 9833514 w 11332831"/>
              <a:gd name="connsiteY10" fmla="*/ 3533959 h 4994796"/>
              <a:gd name="connsiteX11" fmla="*/ 9303921 w 11332831"/>
              <a:gd name="connsiteY11" fmla="*/ 4063552 h 4994796"/>
              <a:gd name="connsiteX12" fmla="*/ 9833514 w 11332831"/>
              <a:gd name="connsiteY12" fmla="*/ 4593145 h 4994796"/>
              <a:gd name="connsiteX13" fmla="*/ 10363107 w 11332831"/>
              <a:gd name="connsiteY13" fmla="*/ 4063552 h 4994796"/>
              <a:gd name="connsiteX14" fmla="*/ 9833514 w 11332831"/>
              <a:gd name="connsiteY14" fmla="*/ 3533959 h 4994796"/>
              <a:gd name="connsiteX15" fmla="*/ 1746789 w 11332831"/>
              <a:gd name="connsiteY15" fmla="*/ 3533959 h 4994796"/>
              <a:gd name="connsiteX16" fmla="*/ 1217196 w 11332831"/>
              <a:gd name="connsiteY16" fmla="*/ 4063552 h 4994796"/>
              <a:gd name="connsiteX17" fmla="*/ 1746789 w 11332831"/>
              <a:gd name="connsiteY17" fmla="*/ 4593145 h 4994796"/>
              <a:gd name="connsiteX18" fmla="*/ 2276382 w 11332831"/>
              <a:gd name="connsiteY18" fmla="*/ 4063552 h 4994796"/>
              <a:gd name="connsiteX19" fmla="*/ 1746789 w 11332831"/>
              <a:gd name="connsiteY19" fmla="*/ 3533959 h 4994796"/>
              <a:gd name="connsiteX20" fmla="*/ 9833514 w 11332831"/>
              <a:gd name="connsiteY20" fmla="*/ 3132308 h 4994796"/>
              <a:gd name="connsiteX21" fmla="*/ 10764758 w 11332831"/>
              <a:gd name="connsiteY21" fmla="*/ 4063552 h 4994796"/>
              <a:gd name="connsiteX22" fmla="*/ 9833514 w 11332831"/>
              <a:gd name="connsiteY22" fmla="*/ 4994796 h 4994796"/>
              <a:gd name="connsiteX23" fmla="*/ 8902270 w 11332831"/>
              <a:gd name="connsiteY23" fmla="*/ 4063552 h 4994796"/>
              <a:gd name="connsiteX24" fmla="*/ 9833514 w 11332831"/>
              <a:gd name="connsiteY24" fmla="*/ 3132308 h 4994796"/>
              <a:gd name="connsiteX25" fmla="*/ 1746789 w 11332831"/>
              <a:gd name="connsiteY25" fmla="*/ 3132308 h 4994796"/>
              <a:gd name="connsiteX26" fmla="*/ 2678034 w 11332831"/>
              <a:gd name="connsiteY26" fmla="*/ 4063552 h 4994796"/>
              <a:gd name="connsiteX27" fmla="*/ 1746789 w 11332831"/>
              <a:gd name="connsiteY27" fmla="*/ 4994796 h 4994796"/>
              <a:gd name="connsiteX28" fmla="*/ 815545 w 11332831"/>
              <a:gd name="connsiteY28" fmla="*/ 4063552 h 4994796"/>
              <a:gd name="connsiteX29" fmla="*/ 1746789 w 11332831"/>
              <a:gd name="connsiteY29" fmla="*/ 3132308 h 4994796"/>
              <a:gd name="connsiteX30" fmla="*/ 6596095 w 11332831"/>
              <a:gd name="connsiteY30" fmla="*/ 333081 h 4994796"/>
              <a:gd name="connsiteX31" fmla="*/ 5096514 w 11332831"/>
              <a:gd name="connsiteY31" fmla="*/ 470382 h 4994796"/>
              <a:gd name="connsiteX32" fmla="*/ 2885070 w 11332831"/>
              <a:gd name="connsiteY32" fmla="*/ 1478102 h 4994796"/>
              <a:gd name="connsiteX33" fmla="*/ 3294092 w 11332831"/>
              <a:gd name="connsiteY33" fmla="*/ 1951954 h 4994796"/>
              <a:gd name="connsiteX34" fmla="*/ 6228256 w 11332831"/>
              <a:gd name="connsiteY34" fmla="*/ 1766352 h 4994796"/>
              <a:gd name="connsiteX35" fmla="*/ 6486740 w 11332831"/>
              <a:gd name="connsiteY35" fmla="*/ 1574334 h 4994796"/>
              <a:gd name="connsiteX36" fmla="*/ 6702995 w 11332831"/>
              <a:gd name="connsiteY36" fmla="*/ 511696 h 4994796"/>
              <a:gd name="connsiteX37" fmla="*/ 6631626 w 11332831"/>
              <a:gd name="connsiteY37" fmla="*/ 333141 h 4994796"/>
              <a:gd name="connsiteX38" fmla="*/ 6596095 w 11332831"/>
              <a:gd name="connsiteY38" fmla="*/ 333081 h 4994796"/>
              <a:gd name="connsiteX39" fmla="*/ 7108290 w 11332831"/>
              <a:gd name="connsiteY39" fmla="*/ 331580 h 4994796"/>
              <a:gd name="connsiteX40" fmla="*/ 6971481 w 11332831"/>
              <a:gd name="connsiteY40" fmla="*/ 538142 h 4994796"/>
              <a:gd name="connsiteX41" fmla="*/ 6958516 w 11332831"/>
              <a:gd name="connsiteY41" fmla="*/ 1450396 h 4994796"/>
              <a:gd name="connsiteX42" fmla="*/ 7076682 w 11332831"/>
              <a:gd name="connsiteY42" fmla="*/ 1668023 h 4994796"/>
              <a:gd name="connsiteX43" fmla="*/ 8828991 w 11332831"/>
              <a:gd name="connsiteY43" fmla="*/ 1471863 h 4994796"/>
              <a:gd name="connsiteX44" fmla="*/ 9554350 w 11332831"/>
              <a:gd name="connsiteY44" fmla="*/ 752380 h 4994796"/>
              <a:gd name="connsiteX45" fmla="*/ 9502308 w 11332831"/>
              <a:gd name="connsiteY45" fmla="*/ 445969 h 4994796"/>
              <a:gd name="connsiteX46" fmla="*/ 7108290 w 11332831"/>
              <a:gd name="connsiteY46" fmla="*/ 331580 h 4994796"/>
              <a:gd name="connsiteX47" fmla="*/ 6783273 w 11332831"/>
              <a:gd name="connsiteY47" fmla="*/ 349 h 4994796"/>
              <a:gd name="connsiteX48" fmla="*/ 7248940 w 11332831"/>
              <a:gd name="connsiteY48" fmla="*/ 1202 h 4994796"/>
              <a:gd name="connsiteX49" fmla="*/ 7837075 w 11332831"/>
              <a:gd name="connsiteY49" fmla="*/ 11568 h 4994796"/>
              <a:gd name="connsiteX50" fmla="*/ 9618548 w 11332831"/>
              <a:gd name="connsiteY50" fmla="*/ 142798 h 4994796"/>
              <a:gd name="connsiteX51" fmla="*/ 10265630 w 11332831"/>
              <a:gd name="connsiteY51" fmla="*/ 499844 h 4994796"/>
              <a:gd name="connsiteX52" fmla="*/ 10973572 w 11332831"/>
              <a:gd name="connsiteY52" fmla="*/ 1586115 h 4994796"/>
              <a:gd name="connsiteX53" fmla="*/ 11297610 w 11332831"/>
              <a:gd name="connsiteY53" fmla="*/ 3680852 h 4994796"/>
              <a:gd name="connsiteX54" fmla="*/ 10985721 w 11332831"/>
              <a:gd name="connsiteY54" fmla="*/ 4196297 h 4994796"/>
              <a:gd name="connsiteX55" fmla="*/ 10912502 w 11332831"/>
              <a:gd name="connsiteY55" fmla="*/ 4233143 h 4994796"/>
              <a:gd name="connsiteX56" fmla="*/ 10929598 w 11332831"/>
              <a:gd name="connsiteY56" fmla="*/ 4063552 h 4994796"/>
              <a:gd name="connsiteX57" fmla="*/ 9833514 w 11332831"/>
              <a:gd name="connsiteY57" fmla="*/ 2967468 h 4994796"/>
              <a:gd name="connsiteX58" fmla="*/ 8737430 w 11332831"/>
              <a:gd name="connsiteY58" fmla="*/ 4063552 h 4994796"/>
              <a:gd name="connsiteX59" fmla="*/ 8759699 w 11332831"/>
              <a:gd name="connsiteY59" fmla="*/ 4284451 h 4994796"/>
              <a:gd name="connsiteX60" fmla="*/ 8769101 w 11332831"/>
              <a:gd name="connsiteY60" fmla="*/ 4314740 h 4994796"/>
              <a:gd name="connsiteX61" fmla="*/ 2805617 w 11332831"/>
              <a:gd name="connsiteY61" fmla="*/ 4332736 h 4994796"/>
              <a:gd name="connsiteX62" fmla="*/ 2820606 w 11332831"/>
              <a:gd name="connsiteY62" fmla="*/ 4284451 h 4994796"/>
              <a:gd name="connsiteX63" fmla="*/ 2842874 w 11332831"/>
              <a:gd name="connsiteY63" fmla="*/ 4063552 h 4994796"/>
              <a:gd name="connsiteX64" fmla="*/ 1746789 w 11332831"/>
              <a:gd name="connsiteY64" fmla="*/ 2967468 h 4994796"/>
              <a:gd name="connsiteX65" fmla="*/ 650705 w 11332831"/>
              <a:gd name="connsiteY65" fmla="*/ 4063552 h 4994796"/>
              <a:gd name="connsiteX66" fmla="*/ 672974 w 11332831"/>
              <a:gd name="connsiteY66" fmla="*/ 4284451 h 4994796"/>
              <a:gd name="connsiteX67" fmla="*/ 682137 w 11332831"/>
              <a:gd name="connsiteY67" fmla="*/ 4313970 h 4994796"/>
              <a:gd name="connsiteX68" fmla="*/ 572258 w 11332831"/>
              <a:gd name="connsiteY68" fmla="*/ 4309116 h 4994796"/>
              <a:gd name="connsiteX69" fmla="*/ 143707 w 11332831"/>
              <a:gd name="connsiteY69" fmla="*/ 4226474 h 4994796"/>
              <a:gd name="connsiteX70" fmla="*/ 17817 w 11332831"/>
              <a:gd name="connsiteY70" fmla="*/ 3209284 h 4994796"/>
              <a:gd name="connsiteX71" fmla="*/ 699208 w 11332831"/>
              <a:gd name="connsiteY71" fmla="*/ 2151119 h 4994796"/>
              <a:gd name="connsiteX72" fmla="*/ 2190133 w 11332831"/>
              <a:gd name="connsiteY72" fmla="*/ 1599979 h 4994796"/>
              <a:gd name="connsiteX73" fmla="*/ 2740866 w 11332831"/>
              <a:gd name="connsiteY73" fmla="*/ 1252730 h 4994796"/>
              <a:gd name="connsiteX74" fmla="*/ 3821267 w 11332831"/>
              <a:gd name="connsiteY74" fmla="*/ 631694 h 4994796"/>
              <a:gd name="connsiteX75" fmla="*/ 5595658 w 11332831"/>
              <a:gd name="connsiteY75" fmla="*/ 29481 h 4994796"/>
              <a:gd name="connsiteX76" fmla="*/ 6783273 w 11332831"/>
              <a:gd name="connsiteY76" fmla="*/ 349 h 499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1332831" h="4994796">
                <a:moveTo>
                  <a:pt x="9833514" y="3796938"/>
                </a:moveTo>
                <a:cubicBezTo>
                  <a:pt x="9980760" y="3796938"/>
                  <a:pt x="10100128" y="3916306"/>
                  <a:pt x="10100128" y="4063552"/>
                </a:cubicBezTo>
                <a:cubicBezTo>
                  <a:pt x="10100128" y="4210799"/>
                  <a:pt x="9980760" y="4330167"/>
                  <a:pt x="9833514" y="4330167"/>
                </a:cubicBezTo>
                <a:cubicBezTo>
                  <a:pt x="9686268" y="4330167"/>
                  <a:pt x="9566900" y="4210799"/>
                  <a:pt x="9566900" y="4063552"/>
                </a:cubicBezTo>
                <a:cubicBezTo>
                  <a:pt x="9566900" y="3916306"/>
                  <a:pt x="9686268" y="3796938"/>
                  <a:pt x="9833514" y="3796938"/>
                </a:cubicBezTo>
                <a:close/>
                <a:moveTo>
                  <a:pt x="1746789" y="3796938"/>
                </a:moveTo>
                <a:cubicBezTo>
                  <a:pt x="1894036" y="3796938"/>
                  <a:pt x="2013404" y="3916306"/>
                  <a:pt x="2013404" y="4063552"/>
                </a:cubicBezTo>
                <a:cubicBezTo>
                  <a:pt x="2013404" y="4210799"/>
                  <a:pt x="1894036" y="4330167"/>
                  <a:pt x="1746789" y="4330167"/>
                </a:cubicBezTo>
                <a:cubicBezTo>
                  <a:pt x="1599543" y="4330167"/>
                  <a:pt x="1480175" y="4210799"/>
                  <a:pt x="1480175" y="4063552"/>
                </a:cubicBezTo>
                <a:cubicBezTo>
                  <a:pt x="1480175" y="3916306"/>
                  <a:pt x="1599543" y="3796938"/>
                  <a:pt x="1746789" y="3796938"/>
                </a:cubicBezTo>
                <a:close/>
                <a:moveTo>
                  <a:pt x="9833514" y="3533959"/>
                </a:moveTo>
                <a:cubicBezTo>
                  <a:pt x="9541028" y="3533959"/>
                  <a:pt x="9303921" y="3771066"/>
                  <a:pt x="9303921" y="4063552"/>
                </a:cubicBezTo>
                <a:cubicBezTo>
                  <a:pt x="9303921" y="4356038"/>
                  <a:pt x="9541028" y="4593145"/>
                  <a:pt x="9833514" y="4593145"/>
                </a:cubicBezTo>
                <a:cubicBezTo>
                  <a:pt x="10126000" y="4593145"/>
                  <a:pt x="10363107" y="4356038"/>
                  <a:pt x="10363107" y="4063552"/>
                </a:cubicBezTo>
                <a:cubicBezTo>
                  <a:pt x="10363107" y="3771066"/>
                  <a:pt x="10126000" y="3533959"/>
                  <a:pt x="9833514" y="3533959"/>
                </a:cubicBezTo>
                <a:close/>
                <a:moveTo>
                  <a:pt x="1746789" y="3533959"/>
                </a:moveTo>
                <a:cubicBezTo>
                  <a:pt x="1454303" y="3533959"/>
                  <a:pt x="1217196" y="3771066"/>
                  <a:pt x="1217196" y="4063552"/>
                </a:cubicBezTo>
                <a:cubicBezTo>
                  <a:pt x="1217196" y="4356038"/>
                  <a:pt x="1454303" y="4593145"/>
                  <a:pt x="1746789" y="4593145"/>
                </a:cubicBezTo>
                <a:cubicBezTo>
                  <a:pt x="2039276" y="4593145"/>
                  <a:pt x="2276382" y="4356038"/>
                  <a:pt x="2276382" y="4063552"/>
                </a:cubicBezTo>
                <a:cubicBezTo>
                  <a:pt x="2276382" y="3771066"/>
                  <a:pt x="2039276" y="3533959"/>
                  <a:pt x="1746789" y="3533959"/>
                </a:cubicBezTo>
                <a:close/>
                <a:moveTo>
                  <a:pt x="9833514" y="3132308"/>
                </a:moveTo>
                <a:cubicBezTo>
                  <a:pt x="10347825" y="3132308"/>
                  <a:pt x="10764758" y="3549241"/>
                  <a:pt x="10764758" y="4063552"/>
                </a:cubicBezTo>
                <a:cubicBezTo>
                  <a:pt x="10764758" y="4577863"/>
                  <a:pt x="10347825" y="4994796"/>
                  <a:pt x="9833514" y="4994796"/>
                </a:cubicBezTo>
                <a:cubicBezTo>
                  <a:pt x="9319203" y="4994796"/>
                  <a:pt x="8902270" y="4577863"/>
                  <a:pt x="8902270" y="4063552"/>
                </a:cubicBezTo>
                <a:cubicBezTo>
                  <a:pt x="8902270" y="3549241"/>
                  <a:pt x="9319203" y="3132308"/>
                  <a:pt x="9833514" y="3132308"/>
                </a:cubicBezTo>
                <a:close/>
                <a:moveTo>
                  <a:pt x="1746789" y="3132308"/>
                </a:moveTo>
                <a:cubicBezTo>
                  <a:pt x="2261101" y="3132308"/>
                  <a:pt x="2678034" y="3549241"/>
                  <a:pt x="2678034" y="4063552"/>
                </a:cubicBezTo>
                <a:cubicBezTo>
                  <a:pt x="2678034" y="4577863"/>
                  <a:pt x="2261101" y="4994796"/>
                  <a:pt x="1746789" y="4994796"/>
                </a:cubicBezTo>
                <a:cubicBezTo>
                  <a:pt x="1232478" y="4994796"/>
                  <a:pt x="815545" y="4577863"/>
                  <a:pt x="815545" y="4063552"/>
                </a:cubicBezTo>
                <a:cubicBezTo>
                  <a:pt x="815545" y="3549241"/>
                  <a:pt x="1232478" y="3132308"/>
                  <a:pt x="1746789" y="3132308"/>
                </a:cubicBezTo>
                <a:close/>
                <a:moveTo>
                  <a:pt x="6596095" y="333081"/>
                </a:moveTo>
                <a:cubicBezTo>
                  <a:pt x="6370744" y="333178"/>
                  <a:pt x="5457556" y="341712"/>
                  <a:pt x="5096514" y="470382"/>
                </a:cubicBezTo>
                <a:cubicBezTo>
                  <a:pt x="4294684" y="719550"/>
                  <a:pt x="3186267" y="1234745"/>
                  <a:pt x="2885070" y="1478102"/>
                </a:cubicBezTo>
                <a:cubicBezTo>
                  <a:pt x="2278276" y="1897754"/>
                  <a:pt x="3109176" y="1988963"/>
                  <a:pt x="3294092" y="1951954"/>
                </a:cubicBezTo>
                <a:cubicBezTo>
                  <a:pt x="4272145" y="1920910"/>
                  <a:pt x="5229653" y="1869316"/>
                  <a:pt x="6228256" y="1766352"/>
                </a:cubicBezTo>
                <a:cubicBezTo>
                  <a:pt x="6448782" y="1737071"/>
                  <a:pt x="6471009" y="1631449"/>
                  <a:pt x="6486740" y="1574334"/>
                </a:cubicBezTo>
                <a:lnTo>
                  <a:pt x="6702995" y="511696"/>
                </a:lnTo>
                <a:cubicBezTo>
                  <a:pt x="6719748" y="461421"/>
                  <a:pt x="6768296" y="333708"/>
                  <a:pt x="6631626" y="333141"/>
                </a:cubicBezTo>
                <a:cubicBezTo>
                  <a:pt x="6623084" y="333106"/>
                  <a:pt x="6611118" y="333075"/>
                  <a:pt x="6596095" y="333081"/>
                </a:cubicBezTo>
                <a:close/>
                <a:moveTo>
                  <a:pt x="7108290" y="331580"/>
                </a:moveTo>
                <a:cubicBezTo>
                  <a:pt x="7050483" y="334909"/>
                  <a:pt x="6975216" y="359356"/>
                  <a:pt x="6971481" y="538142"/>
                </a:cubicBezTo>
                <a:lnTo>
                  <a:pt x="6958516" y="1450396"/>
                </a:lnTo>
                <a:cubicBezTo>
                  <a:pt x="6947795" y="1615953"/>
                  <a:pt x="6977367" y="1677933"/>
                  <a:pt x="7076682" y="1668023"/>
                </a:cubicBezTo>
                <a:cubicBezTo>
                  <a:pt x="7776686" y="1606600"/>
                  <a:pt x="8231728" y="1533285"/>
                  <a:pt x="8828991" y="1471863"/>
                </a:cubicBezTo>
                <a:cubicBezTo>
                  <a:pt x="9355339" y="1399942"/>
                  <a:pt x="9276898" y="1606753"/>
                  <a:pt x="9554350" y="752380"/>
                </a:cubicBezTo>
                <a:cubicBezTo>
                  <a:pt x="9595223" y="663942"/>
                  <a:pt x="9656644" y="483037"/>
                  <a:pt x="9502308" y="445969"/>
                </a:cubicBezTo>
                <a:cubicBezTo>
                  <a:pt x="8642657" y="358057"/>
                  <a:pt x="7924463" y="335052"/>
                  <a:pt x="7108290" y="331580"/>
                </a:cubicBezTo>
                <a:close/>
                <a:moveTo>
                  <a:pt x="6783273" y="349"/>
                </a:moveTo>
                <a:cubicBezTo>
                  <a:pt x="6937925" y="-308"/>
                  <a:pt x="7094896" y="-44"/>
                  <a:pt x="7248940" y="1202"/>
                </a:cubicBezTo>
                <a:cubicBezTo>
                  <a:pt x="7454333" y="2864"/>
                  <a:pt x="7654523" y="6271"/>
                  <a:pt x="7837075" y="11568"/>
                </a:cubicBezTo>
                <a:cubicBezTo>
                  <a:pt x="8567283" y="32758"/>
                  <a:pt x="9213788" y="61419"/>
                  <a:pt x="9618548" y="142798"/>
                </a:cubicBezTo>
                <a:cubicBezTo>
                  <a:pt x="10023309" y="224177"/>
                  <a:pt x="10025393" y="273932"/>
                  <a:pt x="10265630" y="499844"/>
                </a:cubicBezTo>
                <a:cubicBezTo>
                  <a:pt x="10505867" y="725756"/>
                  <a:pt x="10796440" y="1052526"/>
                  <a:pt x="10973572" y="1586115"/>
                </a:cubicBezTo>
                <a:cubicBezTo>
                  <a:pt x="11150704" y="2119705"/>
                  <a:pt x="11432050" y="3102998"/>
                  <a:pt x="11297610" y="3680852"/>
                </a:cubicBezTo>
                <a:cubicBezTo>
                  <a:pt x="11203626" y="3948732"/>
                  <a:pt x="11132070" y="4105388"/>
                  <a:pt x="10985721" y="4196297"/>
                </a:cubicBezTo>
                <a:lnTo>
                  <a:pt x="10912502" y="4233143"/>
                </a:lnTo>
                <a:lnTo>
                  <a:pt x="10929598" y="4063552"/>
                </a:lnTo>
                <a:cubicBezTo>
                  <a:pt x="10929598" y="3458202"/>
                  <a:pt x="10438864" y="2967468"/>
                  <a:pt x="9833514" y="2967468"/>
                </a:cubicBezTo>
                <a:cubicBezTo>
                  <a:pt x="9228164" y="2967468"/>
                  <a:pt x="8737430" y="3458202"/>
                  <a:pt x="8737430" y="4063552"/>
                </a:cubicBezTo>
                <a:cubicBezTo>
                  <a:pt x="8737430" y="4139221"/>
                  <a:pt x="8745098" y="4213099"/>
                  <a:pt x="8759699" y="4284451"/>
                </a:cubicBezTo>
                <a:lnTo>
                  <a:pt x="8769101" y="4314740"/>
                </a:lnTo>
                <a:lnTo>
                  <a:pt x="2805617" y="4332736"/>
                </a:lnTo>
                <a:lnTo>
                  <a:pt x="2820606" y="4284451"/>
                </a:lnTo>
                <a:cubicBezTo>
                  <a:pt x="2835206" y="4213099"/>
                  <a:pt x="2842874" y="4139221"/>
                  <a:pt x="2842874" y="4063552"/>
                </a:cubicBezTo>
                <a:cubicBezTo>
                  <a:pt x="2842874" y="3458202"/>
                  <a:pt x="2352140" y="2967468"/>
                  <a:pt x="1746789" y="2967468"/>
                </a:cubicBezTo>
                <a:cubicBezTo>
                  <a:pt x="1141439" y="2967468"/>
                  <a:pt x="650705" y="3458202"/>
                  <a:pt x="650705" y="4063552"/>
                </a:cubicBezTo>
                <a:cubicBezTo>
                  <a:pt x="650705" y="4139221"/>
                  <a:pt x="658373" y="4213099"/>
                  <a:pt x="672974" y="4284451"/>
                </a:cubicBezTo>
                <a:lnTo>
                  <a:pt x="682137" y="4313970"/>
                </a:lnTo>
                <a:lnTo>
                  <a:pt x="572258" y="4309116"/>
                </a:lnTo>
                <a:cubicBezTo>
                  <a:pt x="388708" y="4298233"/>
                  <a:pt x="224748" y="4278361"/>
                  <a:pt x="143707" y="4226474"/>
                </a:cubicBezTo>
                <a:cubicBezTo>
                  <a:pt x="-56070" y="4099281"/>
                  <a:pt x="7296" y="3643672"/>
                  <a:pt x="17817" y="3209284"/>
                </a:cubicBezTo>
                <a:cubicBezTo>
                  <a:pt x="113341" y="2180195"/>
                  <a:pt x="567500" y="2207778"/>
                  <a:pt x="699208" y="2151119"/>
                </a:cubicBezTo>
                <a:cubicBezTo>
                  <a:pt x="914519" y="2030421"/>
                  <a:pt x="1551678" y="1731564"/>
                  <a:pt x="2190133" y="1599979"/>
                </a:cubicBezTo>
                <a:cubicBezTo>
                  <a:pt x="2336062" y="1556310"/>
                  <a:pt x="2483481" y="1471328"/>
                  <a:pt x="2740866" y="1252730"/>
                </a:cubicBezTo>
                <a:cubicBezTo>
                  <a:pt x="3039202" y="1017075"/>
                  <a:pt x="3585681" y="747518"/>
                  <a:pt x="3821267" y="631694"/>
                </a:cubicBezTo>
                <a:cubicBezTo>
                  <a:pt x="4056851" y="515870"/>
                  <a:pt x="5096859" y="59527"/>
                  <a:pt x="5595658" y="29481"/>
                </a:cubicBezTo>
                <a:cubicBezTo>
                  <a:pt x="5876233" y="12579"/>
                  <a:pt x="6319317" y="2320"/>
                  <a:pt x="6783273" y="349"/>
                </a:cubicBezTo>
                <a:close/>
              </a:path>
            </a:pathLst>
          </a:cu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1" name="Rectangle 470">
            <a:extLst>
              <a:ext uri="{FF2B5EF4-FFF2-40B4-BE49-F238E27FC236}">
                <a16:creationId xmlns:a16="http://schemas.microsoft.com/office/drawing/2014/main" id="{57173C04-BCDE-E627-1327-EFEA34CF361D}"/>
              </a:ext>
            </a:extLst>
          </p:cNvPr>
          <p:cNvSpPr/>
          <p:nvPr/>
        </p:nvSpPr>
        <p:spPr>
          <a:xfrm>
            <a:off x="6757705" y="5713668"/>
            <a:ext cx="633123" cy="264876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2" name="Isosceles Triangle 471">
            <a:extLst>
              <a:ext uri="{FF2B5EF4-FFF2-40B4-BE49-F238E27FC236}">
                <a16:creationId xmlns:a16="http://schemas.microsoft.com/office/drawing/2014/main" id="{540B343D-B55C-BA5D-AB18-DC10E2917057}"/>
              </a:ext>
            </a:extLst>
          </p:cNvPr>
          <p:cNvSpPr/>
          <p:nvPr/>
        </p:nvSpPr>
        <p:spPr>
          <a:xfrm rot="6295908">
            <a:off x="7358225" y="5741140"/>
            <a:ext cx="374373" cy="399464"/>
          </a:xfrm>
          <a:prstGeom prst="triangle">
            <a:avLst>
              <a:gd name="adj" fmla="val 31154"/>
            </a:avLst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3" name="Rectangle: Rounded Corners 472">
            <a:extLst>
              <a:ext uri="{FF2B5EF4-FFF2-40B4-BE49-F238E27FC236}">
                <a16:creationId xmlns:a16="http://schemas.microsoft.com/office/drawing/2014/main" id="{A47E1B4B-7AC4-924D-14A0-82C26D9A441D}"/>
              </a:ext>
            </a:extLst>
          </p:cNvPr>
          <p:cNvSpPr/>
          <p:nvPr/>
        </p:nvSpPr>
        <p:spPr>
          <a:xfrm>
            <a:off x="7087400" y="5799611"/>
            <a:ext cx="275096" cy="279623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4" name="Oval 4">
            <a:extLst>
              <a:ext uri="{FF2B5EF4-FFF2-40B4-BE49-F238E27FC236}">
                <a16:creationId xmlns:a16="http://schemas.microsoft.com/office/drawing/2014/main" id="{1C963C85-7304-D0A5-4597-CC9DA115EBA4}"/>
              </a:ext>
            </a:extLst>
          </p:cNvPr>
          <p:cNvSpPr>
            <a:spLocks noChangeAspect="1"/>
          </p:cNvSpPr>
          <p:nvPr/>
        </p:nvSpPr>
        <p:spPr bwMode="auto">
          <a:xfrm>
            <a:off x="7118137" y="5836401"/>
            <a:ext cx="210280" cy="209964"/>
          </a:xfrm>
          <a:custGeom>
            <a:avLst/>
            <a:gdLst>
              <a:gd name="T0" fmla="*/ 88485 w 5575748"/>
              <a:gd name="T1" fmla="*/ 96960 h 5564863"/>
              <a:gd name="T2" fmla="*/ 85240 w 5575748"/>
              <a:gd name="T3" fmla="*/ 64089 h 5564863"/>
              <a:gd name="T4" fmla="*/ 93838 w 5575748"/>
              <a:gd name="T5" fmla="*/ 71304 h 5564863"/>
              <a:gd name="T6" fmla="*/ 103432 w 5575748"/>
              <a:gd name="T7" fmla="*/ 68951 h 5564863"/>
              <a:gd name="T8" fmla="*/ 104416 w 5575748"/>
              <a:gd name="T9" fmla="*/ 80135 h 5564863"/>
              <a:gd name="T10" fmla="*/ 112869 w 5575748"/>
              <a:gd name="T11" fmla="*/ 85295 h 5564863"/>
              <a:gd name="T12" fmla="*/ 105297 w 5575748"/>
              <a:gd name="T13" fmla="*/ 95018 h 5564863"/>
              <a:gd name="T14" fmla="*/ 108022 w 5575748"/>
              <a:gd name="T15" fmla="*/ 103546 h 5564863"/>
              <a:gd name="T16" fmla="*/ 96486 w 5575748"/>
              <a:gd name="T17" fmla="*/ 104733 h 5564863"/>
              <a:gd name="T18" fmla="*/ 91731 w 5575748"/>
              <a:gd name="T19" fmla="*/ 113013 h 5564863"/>
              <a:gd name="T20" fmla="*/ 82039 w 5575748"/>
              <a:gd name="T21" fmla="*/ 105417 h 5564863"/>
              <a:gd name="T22" fmla="*/ 73539 w 5575748"/>
              <a:gd name="T23" fmla="*/ 108151 h 5564863"/>
              <a:gd name="T24" fmla="*/ 72356 w 5575748"/>
              <a:gd name="T25" fmla="*/ 96577 h 5564863"/>
              <a:gd name="T26" fmla="*/ 64102 w 5575748"/>
              <a:gd name="T27" fmla="*/ 91807 h 5564863"/>
              <a:gd name="T28" fmla="*/ 71673 w 5575748"/>
              <a:gd name="T29" fmla="*/ 82083 h 5564863"/>
              <a:gd name="T30" fmla="*/ 68949 w 5575748"/>
              <a:gd name="T31" fmla="*/ 73555 h 5564863"/>
              <a:gd name="T32" fmla="*/ 80485 w 5575748"/>
              <a:gd name="T33" fmla="*/ 72369 h 5564863"/>
              <a:gd name="T34" fmla="*/ 85240 w 5575748"/>
              <a:gd name="T35" fmla="*/ 64089 h 5564863"/>
              <a:gd name="T36" fmla="*/ 43708 w 5575748"/>
              <a:gd name="T37" fmla="*/ 61908 h 5564863"/>
              <a:gd name="T38" fmla="*/ 39324 w 5575748"/>
              <a:gd name="T39" fmla="*/ 0 h 5564863"/>
              <a:gd name="T40" fmla="*/ 51198 w 5575748"/>
              <a:gd name="T41" fmla="*/ 7316 h 5564863"/>
              <a:gd name="T42" fmla="*/ 61765 w 5575748"/>
              <a:gd name="T43" fmla="*/ 3676 h 5564863"/>
              <a:gd name="T44" fmla="*/ 68326 w 5575748"/>
              <a:gd name="T45" fmla="*/ 15910 h 5564863"/>
              <a:gd name="T46" fmla="*/ 79367 w 5575748"/>
              <a:gd name="T47" fmla="*/ 18115 h 5564863"/>
              <a:gd name="T48" fmla="*/ 78622 w 5575748"/>
              <a:gd name="T49" fmla="*/ 31027 h 5564863"/>
              <a:gd name="T50" fmla="*/ 87415 w 5575748"/>
              <a:gd name="T51" fmla="*/ 39451 h 5564863"/>
              <a:gd name="T52" fmla="*/ 80366 w 5575748"/>
              <a:gd name="T53" fmla="*/ 50048 h 5564863"/>
              <a:gd name="T54" fmla="*/ 83751 w 5575748"/>
              <a:gd name="T55" fmla="*/ 61965 h 5564863"/>
              <a:gd name="T56" fmla="*/ 70843 w 5575748"/>
              <a:gd name="T57" fmla="*/ 69333 h 5564863"/>
              <a:gd name="T58" fmla="*/ 69357 w 5575748"/>
              <a:gd name="T59" fmla="*/ 79624 h 5564863"/>
              <a:gd name="T60" fmla="*/ 54323 w 5575748"/>
              <a:gd name="T61" fmla="*/ 79596 h 5564863"/>
              <a:gd name="T62" fmla="*/ 48091 w 5575748"/>
              <a:gd name="T63" fmla="*/ 87698 h 5564863"/>
              <a:gd name="T64" fmla="*/ 36217 w 5575748"/>
              <a:gd name="T65" fmla="*/ 80382 h 5564863"/>
              <a:gd name="T66" fmla="*/ 25650 w 5575748"/>
              <a:gd name="T67" fmla="*/ 84022 h 5564863"/>
              <a:gd name="T68" fmla="*/ 19089 w 5575748"/>
              <a:gd name="T69" fmla="*/ 71788 h 5564863"/>
              <a:gd name="T70" fmla="*/ 8047 w 5575748"/>
              <a:gd name="T71" fmla="*/ 69582 h 5564863"/>
              <a:gd name="T72" fmla="*/ 8793 w 5575748"/>
              <a:gd name="T73" fmla="*/ 56670 h 5564863"/>
              <a:gd name="T74" fmla="*/ 0 w 5575748"/>
              <a:gd name="T75" fmla="*/ 48247 h 5564863"/>
              <a:gd name="T76" fmla="*/ 7049 w 5575748"/>
              <a:gd name="T77" fmla="*/ 37651 h 5564863"/>
              <a:gd name="T78" fmla="*/ 3664 w 5575748"/>
              <a:gd name="T79" fmla="*/ 25733 h 5564863"/>
              <a:gd name="T80" fmla="*/ 16571 w 5575748"/>
              <a:gd name="T81" fmla="*/ 18365 h 5564863"/>
              <a:gd name="T82" fmla="*/ 18057 w 5575748"/>
              <a:gd name="T83" fmla="*/ 8073 h 5564863"/>
              <a:gd name="T84" fmla="*/ 33092 w 5575748"/>
              <a:gd name="T85" fmla="*/ 8102 h 5564863"/>
              <a:gd name="T86" fmla="*/ 39324 w 5575748"/>
              <a:gd name="T87" fmla="*/ 0 h 55648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575748"/>
              <a:gd name="T133" fmla="*/ 0 h 5564863"/>
              <a:gd name="T134" fmla="*/ 5575748 w 5575748"/>
              <a:gd name="T135" fmla="*/ 5564863 h 556486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575748" h="5564863">
                <a:moveTo>
                  <a:pt x="4371206" y="3946275"/>
                </a:moveTo>
                <a:cubicBezTo>
                  <a:pt x="4142535" y="3946275"/>
                  <a:pt x="3957160" y="4131650"/>
                  <a:pt x="3957160" y="4360321"/>
                </a:cubicBezTo>
                <a:cubicBezTo>
                  <a:pt x="3957160" y="4588992"/>
                  <a:pt x="4142535" y="4774367"/>
                  <a:pt x="4371206" y="4774367"/>
                </a:cubicBezTo>
                <a:cubicBezTo>
                  <a:pt x="4599877" y="4774367"/>
                  <a:pt x="4785252" y="4588992"/>
                  <a:pt x="4785252" y="4360321"/>
                </a:cubicBezTo>
                <a:cubicBezTo>
                  <a:pt x="4785252" y="4131650"/>
                  <a:pt x="4599877" y="3946275"/>
                  <a:pt x="4371206" y="3946275"/>
                </a:cubicBezTo>
                <a:close/>
                <a:moveTo>
                  <a:pt x="4210880" y="3155779"/>
                </a:moveTo>
                <a:lnTo>
                  <a:pt x="4531532" y="3155779"/>
                </a:lnTo>
                <a:lnTo>
                  <a:pt x="4619300" y="3506850"/>
                </a:lnTo>
                <a:lnTo>
                  <a:pt x="4635641" y="3511052"/>
                </a:lnTo>
                <a:cubicBezTo>
                  <a:pt x="4680889" y="3525126"/>
                  <a:pt x="4724588" y="3542716"/>
                  <a:pt x="4766418" y="3563503"/>
                </a:cubicBezTo>
                <a:lnTo>
                  <a:pt x="4797780" y="3582293"/>
                </a:lnTo>
                <a:lnTo>
                  <a:pt x="5109578" y="3395214"/>
                </a:lnTo>
                <a:lnTo>
                  <a:pt x="5336313" y="3621950"/>
                </a:lnTo>
                <a:lnTo>
                  <a:pt x="5149849" y="3932724"/>
                </a:lnTo>
                <a:lnTo>
                  <a:pt x="5158205" y="3945937"/>
                </a:lnTo>
                <a:cubicBezTo>
                  <a:pt x="5174527" y="3976873"/>
                  <a:pt x="5189079" y="4008887"/>
                  <a:pt x="5201725" y="4041845"/>
                </a:cubicBezTo>
                <a:lnTo>
                  <a:pt x="5223898" y="4112034"/>
                </a:lnTo>
                <a:lnTo>
                  <a:pt x="5575748" y="4199996"/>
                </a:lnTo>
                <a:lnTo>
                  <a:pt x="5575748" y="4520648"/>
                </a:lnTo>
                <a:lnTo>
                  <a:pt x="5223898" y="4608611"/>
                </a:lnTo>
                <a:lnTo>
                  <a:pt x="5201725" y="4678797"/>
                </a:lnTo>
                <a:cubicBezTo>
                  <a:pt x="5189079" y="4711756"/>
                  <a:pt x="5174527" y="4743770"/>
                  <a:pt x="5158205" y="4774705"/>
                </a:cubicBezTo>
                <a:lnTo>
                  <a:pt x="5149849" y="4787919"/>
                </a:lnTo>
                <a:lnTo>
                  <a:pt x="5336313" y="5098693"/>
                </a:lnTo>
                <a:lnTo>
                  <a:pt x="5109578" y="5325428"/>
                </a:lnTo>
                <a:lnTo>
                  <a:pt x="4797780" y="5138350"/>
                </a:lnTo>
                <a:lnTo>
                  <a:pt x="4766418" y="5157139"/>
                </a:lnTo>
                <a:cubicBezTo>
                  <a:pt x="4724588" y="5177926"/>
                  <a:pt x="4680889" y="5195517"/>
                  <a:pt x="4635641" y="5209590"/>
                </a:cubicBezTo>
                <a:lnTo>
                  <a:pt x="4619300" y="5213792"/>
                </a:lnTo>
                <a:lnTo>
                  <a:pt x="4531532" y="5564863"/>
                </a:lnTo>
                <a:lnTo>
                  <a:pt x="4210880" y="5564863"/>
                </a:lnTo>
                <a:lnTo>
                  <a:pt x="4122918" y="5213013"/>
                </a:lnTo>
                <a:lnTo>
                  <a:pt x="4052730" y="5190840"/>
                </a:lnTo>
                <a:cubicBezTo>
                  <a:pt x="4019772" y="5178194"/>
                  <a:pt x="3987757" y="5163642"/>
                  <a:pt x="3956822" y="5147320"/>
                </a:cubicBezTo>
                <a:lnTo>
                  <a:pt x="3943609" y="5138964"/>
                </a:lnTo>
                <a:lnTo>
                  <a:pt x="3632834" y="5325428"/>
                </a:lnTo>
                <a:lnTo>
                  <a:pt x="3406099" y="5098693"/>
                </a:lnTo>
                <a:lnTo>
                  <a:pt x="3593177" y="4786896"/>
                </a:lnTo>
                <a:lnTo>
                  <a:pt x="3574387" y="4755533"/>
                </a:lnTo>
                <a:cubicBezTo>
                  <a:pt x="3553600" y="4713703"/>
                  <a:pt x="3536010" y="4670004"/>
                  <a:pt x="3521937" y="4624756"/>
                </a:cubicBezTo>
                <a:lnTo>
                  <a:pt x="3517735" y="4608416"/>
                </a:lnTo>
                <a:lnTo>
                  <a:pt x="3166664" y="4520648"/>
                </a:lnTo>
                <a:lnTo>
                  <a:pt x="3166664" y="4199996"/>
                </a:lnTo>
                <a:lnTo>
                  <a:pt x="3518514" y="4112034"/>
                </a:lnTo>
                <a:lnTo>
                  <a:pt x="3540687" y="4041845"/>
                </a:lnTo>
                <a:cubicBezTo>
                  <a:pt x="3553333" y="4008887"/>
                  <a:pt x="3567885" y="3976873"/>
                  <a:pt x="3584207" y="3945937"/>
                </a:cubicBezTo>
                <a:lnTo>
                  <a:pt x="3592563" y="3932724"/>
                </a:lnTo>
                <a:lnTo>
                  <a:pt x="3406099" y="3621950"/>
                </a:lnTo>
                <a:lnTo>
                  <a:pt x="3632834" y="3395214"/>
                </a:lnTo>
                <a:lnTo>
                  <a:pt x="3944632" y="3582293"/>
                </a:lnTo>
                <a:lnTo>
                  <a:pt x="3975994" y="3563503"/>
                </a:lnTo>
                <a:cubicBezTo>
                  <a:pt x="4017824" y="3542716"/>
                  <a:pt x="4061523" y="3525126"/>
                  <a:pt x="4106771" y="3511052"/>
                </a:cubicBezTo>
                <a:lnTo>
                  <a:pt x="4123112" y="3506850"/>
                </a:lnTo>
                <a:lnTo>
                  <a:pt x="4210880" y="3155779"/>
                </a:lnTo>
                <a:close/>
                <a:moveTo>
                  <a:pt x="2159160" y="1269912"/>
                </a:moveTo>
                <a:cubicBezTo>
                  <a:pt x="1668042" y="1269912"/>
                  <a:pt x="1269912" y="1668042"/>
                  <a:pt x="1269912" y="2159160"/>
                </a:cubicBezTo>
                <a:cubicBezTo>
                  <a:pt x="1269912" y="2650278"/>
                  <a:pt x="1668042" y="3048408"/>
                  <a:pt x="2159160" y="3048408"/>
                </a:cubicBezTo>
                <a:cubicBezTo>
                  <a:pt x="2650278" y="3048408"/>
                  <a:pt x="3048408" y="2650278"/>
                  <a:pt x="3048408" y="2159160"/>
                </a:cubicBezTo>
                <a:cubicBezTo>
                  <a:pt x="3048408" y="1668042"/>
                  <a:pt x="2650278" y="1269912"/>
                  <a:pt x="2159160" y="1269912"/>
                </a:cubicBezTo>
                <a:close/>
                <a:moveTo>
                  <a:pt x="1942596" y="0"/>
                </a:moveTo>
                <a:lnTo>
                  <a:pt x="2375724" y="0"/>
                </a:lnTo>
                <a:lnTo>
                  <a:pt x="2463273" y="350197"/>
                </a:lnTo>
                <a:lnTo>
                  <a:pt x="2529219" y="360261"/>
                </a:lnTo>
                <a:cubicBezTo>
                  <a:pt x="2620736" y="378988"/>
                  <a:pt x="2709773" y="404524"/>
                  <a:pt x="2795778" y="436315"/>
                </a:cubicBezTo>
                <a:lnTo>
                  <a:pt x="2801878" y="438834"/>
                </a:lnTo>
                <a:lnTo>
                  <a:pt x="3051190" y="180991"/>
                </a:lnTo>
                <a:lnTo>
                  <a:pt x="3426290" y="397555"/>
                </a:lnTo>
                <a:lnTo>
                  <a:pt x="3327215" y="743897"/>
                </a:lnTo>
                <a:lnTo>
                  <a:pt x="3375327" y="783420"/>
                </a:lnTo>
                <a:cubicBezTo>
                  <a:pt x="3409023" y="813230"/>
                  <a:pt x="3441615" y="844258"/>
                  <a:pt x="3473035" y="876437"/>
                </a:cubicBezTo>
                <a:lnTo>
                  <a:pt x="3575687" y="990744"/>
                </a:lnTo>
                <a:lnTo>
                  <a:pt x="3920765" y="892030"/>
                </a:lnTo>
                <a:lnTo>
                  <a:pt x="4137329" y="1267130"/>
                </a:lnTo>
                <a:lnTo>
                  <a:pt x="3879294" y="1516627"/>
                </a:lnTo>
                <a:lnTo>
                  <a:pt x="3883944" y="1527812"/>
                </a:lnTo>
                <a:cubicBezTo>
                  <a:pt x="3919985" y="1626244"/>
                  <a:pt x="3947840" y="1728622"/>
                  <a:pt x="3966685" y="1834122"/>
                </a:cubicBezTo>
                <a:lnTo>
                  <a:pt x="3969522" y="1855397"/>
                </a:lnTo>
                <a:lnTo>
                  <a:pt x="4318320" y="1942596"/>
                </a:lnTo>
                <a:lnTo>
                  <a:pt x="4318320" y="2375724"/>
                </a:lnTo>
                <a:lnTo>
                  <a:pt x="3970319" y="2462724"/>
                </a:lnTo>
                <a:lnTo>
                  <a:pt x="3970112" y="2464381"/>
                </a:lnTo>
                <a:cubicBezTo>
                  <a:pt x="3953504" y="2563649"/>
                  <a:pt x="3928931" y="2660220"/>
                  <a:pt x="3897074" y="2753413"/>
                </a:cubicBezTo>
                <a:lnTo>
                  <a:pt x="3878085" y="2800524"/>
                </a:lnTo>
                <a:lnTo>
                  <a:pt x="4137329" y="3051190"/>
                </a:lnTo>
                <a:lnTo>
                  <a:pt x="3920765" y="3426290"/>
                </a:lnTo>
                <a:lnTo>
                  <a:pt x="3573156" y="3326853"/>
                </a:lnTo>
                <a:lnTo>
                  <a:pt x="3499678" y="3414022"/>
                </a:lnTo>
                <a:cubicBezTo>
                  <a:pt x="3455757" y="3460922"/>
                  <a:pt x="3409404" y="3505515"/>
                  <a:pt x="3360819" y="3547601"/>
                </a:cubicBezTo>
                <a:lnTo>
                  <a:pt x="3327194" y="3574350"/>
                </a:lnTo>
                <a:lnTo>
                  <a:pt x="3426290" y="3920765"/>
                </a:lnTo>
                <a:lnTo>
                  <a:pt x="3051190" y="4137329"/>
                </a:lnTo>
                <a:lnTo>
                  <a:pt x="2801201" y="3878786"/>
                </a:lnTo>
                <a:lnTo>
                  <a:pt x="2683573" y="3919389"/>
                </a:lnTo>
                <a:cubicBezTo>
                  <a:pt x="2633000" y="3934434"/>
                  <a:pt x="2581515" y="3947358"/>
                  <a:pt x="2529219" y="3958059"/>
                </a:cubicBezTo>
                <a:lnTo>
                  <a:pt x="2463273" y="3968124"/>
                </a:lnTo>
                <a:lnTo>
                  <a:pt x="2375724" y="4318320"/>
                </a:lnTo>
                <a:lnTo>
                  <a:pt x="1942596" y="4318320"/>
                </a:lnTo>
                <a:lnTo>
                  <a:pt x="1855047" y="3968124"/>
                </a:lnTo>
                <a:lnTo>
                  <a:pt x="1789101" y="3958059"/>
                </a:lnTo>
                <a:cubicBezTo>
                  <a:pt x="1697584" y="3939332"/>
                  <a:pt x="1608547" y="3913797"/>
                  <a:pt x="1522542" y="3882005"/>
                </a:cubicBezTo>
                <a:lnTo>
                  <a:pt x="1516442" y="3879486"/>
                </a:lnTo>
                <a:lnTo>
                  <a:pt x="1267130" y="4137329"/>
                </a:lnTo>
                <a:lnTo>
                  <a:pt x="892030" y="3920765"/>
                </a:lnTo>
                <a:lnTo>
                  <a:pt x="991105" y="3574423"/>
                </a:lnTo>
                <a:lnTo>
                  <a:pt x="942993" y="3534900"/>
                </a:lnTo>
                <a:cubicBezTo>
                  <a:pt x="909297" y="3505090"/>
                  <a:pt x="876705" y="3474062"/>
                  <a:pt x="845285" y="3441884"/>
                </a:cubicBezTo>
                <a:lnTo>
                  <a:pt x="742634" y="3327577"/>
                </a:lnTo>
                <a:lnTo>
                  <a:pt x="397555" y="3426290"/>
                </a:lnTo>
                <a:lnTo>
                  <a:pt x="180991" y="3051190"/>
                </a:lnTo>
                <a:lnTo>
                  <a:pt x="439026" y="2801694"/>
                </a:lnTo>
                <a:lnTo>
                  <a:pt x="434376" y="2790508"/>
                </a:lnTo>
                <a:cubicBezTo>
                  <a:pt x="398336" y="2692076"/>
                  <a:pt x="370480" y="2589698"/>
                  <a:pt x="351636" y="2484199"/>
                </a:cubicBezTo>
                <a:lnTo>
                  <a:pt x="348798" y="2462924"/>
                </a:lnTo>
                <a:lnTo>
                  <a:pt x="0" y="2375724"/>
                </a:lnTo>
                <a:lnTo>
                  <a:pt x="0" y="1942596"/>
                </a:lnTo>
                <a:lnTo>
                  <a:pt x="348001" y="1855596"/>
                </a:lnTo>
                <a:lnTo>
                  <a:pt x="348208" y="1853939"/>
                </a:lnTo>
                <a:cubicBezTo>
                  <a:pt x="364816" y="1754671"/>
                  <a:pt x="389389" y="1658100"/>
                  <a:pt x="421246" y="1564907"/>
                </a:cubicBezTo>
                <a:lnTo>
                  <a:pt x="440235" y="1517796"/>
                </a:lnTo>
                <a:lnTo>
                  <a:pt x="180991" y="1267130"/>
                </a:lnTo>
                <a:lnTo>
                  <a:pt x="397555" y="892030"/>
                </a:lnTo>
                <a:lnTo>
                  <a:pt x="745163" y="991468"/>
                </a:lnTo>
                <a:lnTo>
                  <a:pt x="818642" y="904298"/>
                </a:lnTo>
                <a:cubicBezTo>
                  <a:pt x="862563" y="857398"/>
                  <a:pt x="908916" y="812805"/>
                  <a:pt x="957501" y="770719"/>
                </a:cubicBezTo>
                <a:lnTo>
                  <a:pt x="991126" y="743970"/>
                </a:lnTo>
                <a:lnTo>
                  <a:pt x="892030" y="397555"/>
                </a:lnTo>
                <a:lnTo>
                  <a:pt x="1267130" y="180991"/>
                </a:lnTo>
                <a:lnTo>
                  <a:pt x="1517119" y="439535"/>
                </a:lnTo>
                <a:lnTo>
                  <a:pt x="1634747" y="398931"/>
                </a:lnTo>
                <a:cubicBezTo>
                  <a:pt x="1685320" y="383887"/>
                  <a:pt x="1736806" y="370962"/>
                  <a:pt x="1789101" y="360261"/>
                </a:cubicBezTo>
                <a:lnTo>
                  <a:pt x="1855047" y="350197"/>
                </a:lnTo>
                <a:lnTo>
                  <a:pt x="1942596" y="0"/>
                </a:lnTo>
                <a:close/>
              </a:path>
            </a:pathLst>
          </a:custGeom>
          <a:solidFill>
            <a:srgbClr val="FFC000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C669F15A-DDFA-688B-E79A-90766D119047}"/>
              </a:ext>
            </a:extLst>
          </p:cNvPr>
          <p:cNvSpPr>
            <a:spLocks noChangeAspect="1"/>
          </p:cNvSpPr>
          <p:nvPr/>
        </p:nvSpPr>
        <p:spPr>
          <a:xfrm>
            <a:off x="7519849" y="2984884"/>
            <a:ext cx="148769" cy="245634"/>
          </a:xfrm>
          <a:custGeom>
            <a:avLst/>
            <a:gdLst/>
            <a:ahLst/>
            <a:cxnLst/>
            <a:rect l="l" t="t" r="r" b="b"/>
            <a:pathLst>
              <a:path w="1304267" h="2153492">
                <a:moveTo>
                  <a:pt x="662738" y="1567310"/>
                </a:moveTo>
                <a:lnTo>
                  <a:pt x="871457" y="1567310"/>
                </a:lnTo>
                <a:lnTo>
                  <a:pt x="871457" y="2153492"/>
                </a:lnTo>
                <a:lnTo>
                  <a:pt x="662738" y="2153492"/>
                </a:lnTo>
                <a:close/>
                <a:moveTo>
                  <a:pt x="427687" y="1567310"/>
                </a:moveTo>
                <a:lnTo>
                  <a:pt x="636406" y="1567310"/>
                </a:lnTo>
                <a:lnTo>
                  <a:pt x="636406" y="2153492"/>
                </a:lnTo>
                <a:lnTo>
                  <a:pt x="427687" y="2153492"/>
                </a:lnTo>
                <a:close/>
                <a:moveTo>
                  <a:pt x="920131" y="892835"/>
                </a:moveTo>
                <a:lnTo>
                  <a:pt x="920131" y="1437762"/>
                </a:lnTo>
                <a:lnTo>
                  <a:pt x="1217529" y="1437762"/>
                </a:lnTo>
                <a:lnTo>
                  <a:pt x="1217529" y="892835"/>
                </a:lnTo>
                <a:close/>
                <a:moveTo>
                  <a:pt x="503289" y="892835"/>
                </a:moveTo>
                <a:lnTo>
                  <a:pt x="503289" y="1437762"/>
                </a:lnTo>
                <a:lnTo>
                  <a:pt x="800687" y="1437762"/>
                </a:lnTo>
                <a:lnTo>
                  <a:pt x="800687" y="892835"/>
                </a:lnTo>
                <a:close/>
                <a:moveTo>
                  <a:pt x="86447" y="892835"/>
                </a:moveTo>
                <a:lnTo>
                  <a:pt x="86447" y="1437762"/>
                </a:lnTo>
                <a:lnTo>
                  <a:pt x="383845" y="1437762"/>
                </a:lnTo>
                <a:lnTo>
                  <a:pt x="383845" y="892835"/>
                </a:lnTo>
                <a:close/>
                <a:moveTo>
                  <a:pt x="920131" y="226685"/>
                </a:moveTo>
                <a:lnTo>
                  <a:pt x="920131" y="771612"/>
                </a:lnTo>
                <a:lnTo>
                  <a:pt x="1217529" y="771612"/>
                </a:lnTo>
                <a:lnTo>
                  <a:pt x="1217529" y="226685"/>
                </a:lnTo>
                <a:close/>
                <a:moveTo>
                  <a:pt x="503289" y="226685"/>
                </a:moveTo>
                <a:lnTo>
                  <a:pt x="503289" y="771612"/>
                </a:lnTo>
                <a:lnTo>
                  <a:pt x="800687" y="771612"/>
                </a:lnTo>
                <a:lnTo>
                  <a:pt x="800687" y="226685"/>
                </a:lnTo>
                <a:close/>
                <a:moveTo>
                  <a:pt x="86447" y="226685"/>
                </a:moveTo>
                <a:lnTo>
                  <a:pt x="86447" y="771612"/>
                </a:lnTo>
                <a:lnTo>
                  <a:pt x="383845" y="771612"/>
                </a:lnTo>
                <a:lnTo>
                  <a:pt x="383845" y="226685"/>
                </a:lnTo>
                <a:close/>
                <a:moveTo>
                  <a:pt x="652667" y="0"/>
                </a:moveTo>
                <a:lnTo>
                  <a:pt x="1276433" y="118842"/>
                </a:lnTo>
                <a:lnTo>
                  <a:pt x="1303976" y="118842"/>
                </a:lnTo>
                <a:lnTo>
                  <a:pt x="1303976" y="124090"/>
                </a:lnTo>
                <a:lnTo>
                  <a:pt x="1304267" y="124145"/>
                </a:lnTo>
                <a:lnTo>
                  <a:pt x="1303976" y="124145"/>
                </a:lnTo>
                <a:lnTo>
                  <a:pt x="1303976" y="2153492"/>
                </a:lnTo>
                <a:lnTo>
                  <a:pt x="895540" y="2153492"/>
                </a:lnTo>
                <a:lnTo>
                  <a:pt x="895540" y="1539996"/>
                </a:lnTo>
                <a:lnTo>
                  <a:pt x="638655" y="1539996"/>
                </a:lnTo>
                <a:lnTo>
                  <a:pt x="638655" y="1541589"/>
                </a:lnTo>
                <a:lnTo>
                  <a:pt x="403605" y="1541589"/>
                </a:lnTo>
                <a:lnTo>
                  <a:pt x="403605" y="2153492"/>
                </a:lnTo>
                <a:lnTo>
                  <a:pt x="0" y="2153492"/>
                </a:lnTo>
                <a:lnTo>
                  <a:pt x="0" y="118842"/>
                </a:lnTo>
                <a:lnTo>
                  <a:pt x="28901" y="118842"/>
                </a:lnTo>
                <a:close/>
              </a:path>
            </a:pathLst>
          </a:custGeom>
          <a:solidFill>
            <a:srgbClr val="0E1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1">
            <a:extLst>
              <a:ext uri="{FF2B5EF4-FFF2-40B4-BE49-F238E27FC236}">
                <a16:creationId xmlns:a16="http://schemas.microsoft.com/office/drawing/2014/main" id="{326E9B46-3D00-56AA-CDFF-F5A64C1D54BA}"/>
              </a:ext>
            </a:extLst>
          </p:cNvPr>
          <p:cNvSpPr>
            <a:spLocks noChangeAspect="1"/>
          </p:cNvSpPr>
          <p:nvPr/>
        </p:nvSpPr>
        <p:spPr>
          <a:xfrm>
            <a:off x="7519849" y="3364066"/>
            <a:ext cx="148769" cy="245634"/>
          </a:xfrm>
          <a:custGeom>
            <a:avLst/>
            <a:gdLst/>
            <a:ahLst/>
            <a:cxnLst/>
            <a:rect l="l" t="t" r="r" b="b"/>
            <a:pathLst>
              <a:path w="1304267" h="2153492">
                <a:moveTo>
                  <a:pt x="662738" y="1567310"/>
                </a:moveTo>
                <a:lnTo>
                  <a:pt x="871457" y="1567310"/>
                </a:lnTo>
                <a:lnTo>
                  <a:pt x="871457" y="2153492"/>
                </a:lnTo>
                <a:lnTo>
                  <a:pt x="662738" y="2153492"/>
                </a:lnTo>
                <a:close/>
                <a:moveTo>
                  <a:pt x="427687" y="1567310"/>
                </a:moveTo>
                <a:lnTo>
                  <a:pt x="636406" y="1567310"/>
                </a:lnTo>
                <a:lnTo>
                  <a:pt x="636406" y="2153492"/>
                </a:lnTo>
                <a:lnTo>
                  <a:pt x="427687" y="2153492"/>
                </a:lnTo>
                <a:close/>
                <a:moveTo>
                  <a:pt x="920131" y="892835"/>
                </a:moveTo>
                <a:lnTo>
                  <a:pt x="920131" y="1437762"/>
                </a:lnTo>
                <a:lnTo>
                  <a:pt x="1217529" y="1437762"/>
                </a:lnTo>
                <a:lnTo>
                  <a:pt x="1217529" y="892835"/>
                </a:lnTo>
                <a:close/>
                <a:moveTo>
                  <a:pt x="503289" y="892835"/>
                </a:moveTo>
                <a:lnTo>
                  <a:pt x="503289" y="1437762"/>
                </a:lnTo>
                <a:lnTo>
                  <a:pt x="800687" y="1437762"/>
                </a:lnTo>
                <a:lnTo>
                  <a:pt x="800687" y="892835"/>
                </a:lnTo>
                <a:close/>
                <a:moveTo>
                  <a:pt x="86447" y="892835"/>
                </a:moveTo>
                <a:lnTo>
                  <a:pt x="86447" y="1437762"/>
                </a:lnTo>
                <a:lnTo>
                  <a:pt x="383845" y="1437762"/>
                </a:lnTo>
                <a:lnTo>
                  <a:pt x="383845" y="892835"/>
                </a:lnTo>
                <a:close/>
                <a:moveTo>
                  <a:pt x="920131" y="226685"/>
                </a:moveTo>
                <a:lnTo>
                  <a:pt x="920131" y="771612"/>
                </a:lnTo>
                <a:lnTo>
                  <a:pt x="1217529" y="771612"/>
                </a:lnTo>
                <a:lnTo>
                  <a:pt x="1217529" y="226685"/>
                </a:lnTo>
                <a:close/>
                <a:moveTo>
                  <a:pt x="503289" y="226685"/>
                </a:moveTo>
                <a:lnTo>
                  <a:pt x="503289" y="771612"/>
                </a:lnTo>
                <a:lnTo>
                  <a:pt x="800687" y="771612"/>
                </a:lnTo>
                <a:lnTo>
                  <a:pt x="800687" y="226685"/>
                </a:lnTo>
                <a:close/>
                <a:moveTo>
                  <a:pt x="86447" y="226685"/>
                </a:moveTo>
                <a:lnTo>
                  <a:pt x="86447" y="771612"/>
                </a:lnTo>
                <a:lnTo>
                  <a:pt x="383845" y="771612"/>
                </a:lnTo>
                <a:lnTo>
                  <a:pt x="383845" y="226685"/>
                </a:lnTo>
                <a:close/>
                <a:moveTo>
                  <a:pt x="652667" y="0"/>
                </a:moveTo>
                <a:lnTo>
                  <a:pt x="1276433" y="118842"/>
                </a:lnTo>
                <a:lnTo>
                  <a:pt x="1303976" y="118842"/>
                </a:lnTo>
                <a:lnTo>
                  <a:pt x="1303976" y="124090"/>
                </a:lnTo>
                <a:lnTo>
                  <a:pt x="1304267" y="124145"/>
                </a:lnTo>
                <a:lnTo>
                  <a:pt x="1303976" y="124145"/>
                </a:lnTo>
                <a:lnTo>
                  <a:pt x="1303976" y="2153492"/>
                </a:lnTo>
                <a:lnTo>
                  <a:pt x="895540" y="2153492"/>
                </a:lnTo>
                <a:lnTo>
                  <a:pt x="895540" y="1539996"/>
                </a:lnTo>
                <a:lnTo>
                  <a:pt x="638655" y="1539996"/>
                </a:lnTo>
                <a:lnTo>
                  <a:pt x="638655" y="1541589"/>
                </a:lnTo>
                <a:lnTo>
                  <a:pt x="403605" y="1541589"/>
                </a:lnTo>
                <a:lnTo>
                  <a:pt x="403605" y="2153492"/>
                </a:lnTo>
                <a:lnTo>
                  <a:pt x="0" y="2153492"/>
                </a:lnTo>
                <a:lnTo>
                  <a:pt x="0" y="118842"/>
                </a:lnTo>
                <a:lnTo>
                  <a:pt x="28901" y="118842"/>
                </a:lnTo>
                <a:close/>
              </a:path>
            </a:pathLst>
          </a:custGeom>
          <a:solidFill>
            <a:srgbClr val="0E1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3FC46745-DBAD-CCA1-EB7D-C6AAAD3EF770}"/>
              </a:ext>
            </a:extLst>
          </p:cNvPr>
          <p:cNvSpPr>
            <a:spLocks noChangeAspect="1"/>
          </p:cNvSpPr>
          <p:nvPr/>
        </p:nvSpPr>
        <p:spPr>
          <a:xfrm>
            <a:off x="7519849" y="3733239"/>
            <a:ext cx="148769" cy="245634"/>
          </a:xfrm>
          <a:custGeom>
            <a:avLst/>
            <a:gdLst/>
            <a:ahLst/>
            <a:cxnLst/>
            <a:rect l="l" t="t" r="r" b="b"/>
            <a:pathLst>
              <a:path w="1304267" h="2153492">
                <a:moveTo>
                  <a:pt x="662738" y="1567310"/>
                </a:moveTo>
                <a:lnTo>
                  <a:pt x="871457" y="1567310"/>
                </a:lnTo>
                <a:lnTo>
                  <a:pt x="871457" y="2153492"/>
                </a:lnTo>
                <a:lnTo>
                  <a:pt x="662738" y="2153492"/>
                </a:lnTo>
                <a:close/>
                <a:moveTo>
                  <a:pt x="427687" y="1567310"/>
                </a:moveTo>
                <a:lnTo>
                  <a:pt x="636406" y="1567310"/>
                </a:lnTo>
                <a:lnTo>
                  <a:pt x="636406" y="2153492"/>
                </a:lnTo>
                <a:lnTo>
                  <a:pt x="427687" y="2153492"/>
                </a:lnTo>
                <a:close/>
                <a:moveTo>
                  <a:pt x="920131" y="892835"/>
                </a:moveTo>
                <a:lnTo>
                  <a:pt x="920131" y="1437762"/>
                </a:lnTo>
                <a:lnTo>
                  <a:pt x="1217529" y="1437762"/>
                </a:lnTo>
                <a:lnTo>
                  <a:pt x="1217529" y="892835"/>
                </a:lnTo>
                <a:close/>
                <a:moveTo>
                  <a:pt x="503289" y="892835"/>
                </a:moveTo>
                <a:lnTo>
                  <a:pt x="503289" y="1437762"/>
                </a:lnTo>
                <a:lnTo>
                  <a:pt x="800687" y="1437762"/>
                </a:lnTo>
                <a:lnTo>
                  <a:pt x="800687" y="892835"/>
                </a:lnTo>
                <a:close/>
                <a:moveTo>
                  <a:pt x="86447" y="892835"/>
                </a:moveTo>
                <a:lnTo>
                  <a:pt x="86447" y="1437762"/>
                </a:lnTo>
                <a:lnTo>
                  <a:pt x="383845" y="1437762"/>
                </a:lnTo>
                <a:lnTo>
                  <a:pt x="383845" y="892835"/>
                </a:lnTo>
                <a:close/>
                <a:moveTo>
                  <a:pt x="920131" y="226685"/>
                </a:moveTo>
                <a:lnTo>
                  <a:pt x="920131" y="771612"/>
                </a:lnTo>
                <a:lnTo>
                  <a:pt x="1217529" y="771612"/>
                </a:lnTo>
                <a:lnTo>
                  <a:pt x="1217529" y="226685"/>
                </a:lnTo>
                <a:close/>
                <a:moveTo>
                  <a:pt x="503289" y="226685"/>
                </a:moveTo>
                <a:lnTo>
                  <a:pt x="503289" y="771612"/>
                </a:lnTo>
                <a:lnTo>
                  <a:pt x="800687" y="771612"/>
                </a:lnTo>
                <a:lnTo>
                  <a:pt x="800687" y="226685"/>
                </a:lnTo>
                <a:close/>
                <a:moveTo>
                  <a:pt x="86447" y="226685"/>
                </a:moveTo>
                <a:lnTo>
                  <a:pt x="86447" y="771612"/>
                </a:lnTo>
                <a:lnTo>
                  <a:pt x="383845" y="771612"/>
                </a:lnTo>
                <a:lnTo>
                  <a:pt x="383845" y="226685"/>
                </a:lnTo>
                <a:close/>
                <a:moveTo>
                  <a:pt x="652667" y="0"/>
                </a:moveTo>
                <a:lnTo>
                  <a:pt x="1276433" y="118842"/>
                </a:lnTo>
                <a:lnTo>
                  <a:pt x="1303976" y="118842"/>
                </a:lnTo>
                <a:lnTo>
                  <a:pt x="1303976" y="124090"/>
                </a:lnTo>
                <a:lnTo>
                  <a:pt x="1304267" y="124145"/>
                </a:lnTo>
                <a:lnTo>
                  <a:pt x="1303976" y="124145"/>
                </a:lnTo>
                <a:lnTo>
                  <a:pt x="1303976" y="2153492"/>
                </a:lnTo>
                <a:lnTo>
                  <a:pt x="895540" y="2153492"/>
                </a:lnTo>
                <a:lnTo>
                  <a:pt x="895540" y="1539996"/>
                </a:lnTo>
                <a:lnTo>
                  <a:pt x="638655" y="1539996"/>
                </a:lnTo>
                <a:lnTo>
                  <a:pt x="638655" y="1541589"/>
                </a:lnTo>
                <a:lnTo>
                  <a:pt x="403605" y="1541589"/>
                </a:lnTo>
                <a:lnTo>
                  <a:pt x="403605" y="2153492"/>
                </a:lnTo>
                <a:lnTo>
                  <a:pt x="0" y="2153492"/>
                </a:lnTo>
                <a:lnTo>
                  <a:pt x="0" y="118842"/>
                </a:lnTo>
                <a:lnTo>
                  <a:pt x="28901" y="118842"/>
                </a:lnTo>
                <a:close/>
              </a:path>
            </a:pathLst>
          </a:custGeom>
          <a:solidFill>
            <a:srgbClr val="0E1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53657CDA-4B5B-34DA-F515-F57C72AB0107}"/>
              </a:ext>
            </a:extLst>
          </p:cNvPr>
          <p:cNvSpPr>
            <a:spLocks noChangeAspect="1"/>
          </p:cNvSpPr>
          <p:nvPr/>
        </p:nvSpPr>
        <p:spPr>
          <a:xfrm>
            <a:off x="7519848" y="4104302"/>
            <a:ext cx="148769" cy="245634"/>
          </a:xfrm>
          <a:custGeom>
            <a:avLst/>
            <a:gdLst/>
            <a:ahLst/>
            <a:cxnLst/>
            <a:rect l="l" t="t" r="r" b="b"/>
            <a:pathLst>
              <a:path w="1304267" h="2153492">
                <a:moveTo>
                  <a:pt x="662738" y="1567310"/>
                </a:moveTo>
                <a:lnTo>
                  <a:pt x="871457" y="1567310"/>
                </a:lnTo>
                <a:lnTo>
                  <a:pt x="871457" y="2153492"/>
                </a:lnTo>
                <a:lnTo>
                  <a:pt x="662738" y="2153492"/>
                </a:lnTo>
                <a:close/>
                <a:moveTo>
                  <a:pt x="427687" y="1567310"/>
                </a:moveTo>
                <a:lnTo>
                  <a:pt x="636406" y="1567310"/>
                </a:lnTo>
                <a:lnTo>
                  <a:pt x="636406" y="2153492"/>
                </a:lnTo>
                <a:lnTo>
                  <a:pt x="427687" y="2153492"/>
                </a:lnTo>
                <a:close/>
                <a:moveTo>
                  <a:pt x="920131" y="892835"/>
                </a:moveTo>
                <a:lnTo>
                  <a:pt x="920131" y="1437762"/>
                </a:lnTo>
                <a:lnTo>
                  <a:pt x="1217529" y="1437762"/>
                </a:lnTo>
                <a:lnTo>
                  <a:pt x="1217529" y="892835"/>
                </a:lnTo>
                <a:close/>
                <a:moveTo>
                  <a:pt x="503289" y="892835"/>
                </a:moveTo>
                <a:lnTo>
                  <a:pt x="503289" y="1437762"/>
                </a:lnTo>
                <a:lnTo>
                  <a:pt x="800687" y="1437762"/>
                </a:lnTo>
                <a:lnTo>
                  <a:pt x="800687" y="892835"/>
                </a:lnTo>
                <a:close/>
                <a:moveTo>
                  <a:pt x="86447" y="892835"/>
                </a:moveTo>
                <a:lnTo>
                  <a:pt x="86447" y="1437762"/>
                </a:lnTo>
                <a:lnTo>
                  <a:pt x="383845" y="1437762"/>
                </a:lnTo>
                <a:lnTo>
                  <a:pt x="383845" y="892835"/>
                </a:lnTo>
                <a:close/>
                <a:moveTo>
                  <a:pt x="920131" y="226685"/>
                </a:moveTo>
                <a:lnTo>
                  <a:pt x="920131" y="771612"/>
                </a:lnTo>
                <a:lnTo>
                  <a:pt x="1217529" y="771612"/>
                </a:lnTo>
                <a:lnTo>
                  <a:pt x="1217529" y="226685"/>
                </a:lnTo>
                <a:close/>
                <a:moveTo>
                  <a:pt x="503289" y="226685"/>
                </a:moveTo>
                <a:lnTo>
                  <a:pt x="503289" y="771612"/>
                </a:lnTo>
                <a:lnTo>
                  <a:pt x="800687" y="771612"/>
                </a:lnTo>
                <a:lnTo>
                  <a:pt x="800687" y="226685"/>
                </a:lnTo>
                <a:close/>
                <a:moveTo>
                  <a:pt x="86447" y="226685"/>
                </a:moveTo>
                <a:lnTo>
                  <a:pt x="86447" y="771612"/>
                </a:lnTo>
                <a:lnTo>
                  <a:pt x="383845" y="771612"/>
                </a:lnTo>
                <a:lnTo>
                  <a:pt x="383845" y="226685"/>
                </a:lnTo>
                <a:close/>
                <a:moveTo>
                  <a:pt x="652667" y="0"/>
                </a:moveTo>
                <a:lnTo>
                  <a:pt x="1276433" y="118842"/>
                </a:lnTo>
                <a:lnTo>
                  <a:pt x="1303976" y="118842"/>
                </a:lnTo>
                <a:lnTo>
                  <a:pt x="1303976" y="124090"/>
                </a:lnTo>
                <a:lnTo>
                  <a:pt x="1304267" y="124145"/>
                </a:lnTo>
                <a:lnTo>
                  <a:pt x="1303976" y="124145"/>
                </a:lnTo>
                <a:lnTo>
                  <a:pt x="1303976" y="2153492"/>
                </a:lnTo>
                <a:lnTo>
                  <a:pt x="895540" y="2153492"/>
                </a:lnTo>
                <a:lnTo>
                  <a:pt x="895540" y="1539996"/>
                </a:lnTo>
                <a:lnTo>
                  <a:pt x="638655" y="1539996"/>
                </a:lnTo>
                <a:lnTo>
                  <a:pt x="638655" y="1541589"/>
                </a:lnTo>
                <a:lnTo>
                  <a:pt x="403605" y="1541589"/>
                </a:lnTo>
                <a:lnTo>
                  <a:pt x="403605" y="2153492"/>
                </a:lnTo>
                <a:lnTo>
                  <a:pt x="0" y="2153492"/>
                </a:lnTo>
                <a:lnTo>
                  <a:pt x="0" y="118842"/>
                </a:lnTo>
                <a:lnTo>
                  <a:pt x="28901" y="118842"/>
                </a:lnTo>
                <a:close/>
              </a:path>
            </a:pathLst>
          </a:custGeom>
          <a:solidFill>
            <a:srgbClr val="0E1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1846EFA6-415F-56D0-3952-F1507299799F}"/>
              </a:ext>
            </a:extLst>
          </p:cNvPr>
          <p:cNvSpPr>
            <a:spLocks noChangeAspect="1"/>
          </p:cNvSpPr>
          <p:nvPr/>
        </p:nvSpPr>
        <p:spPr>
          <a:xfrm>
            <a:off x="4664661" y="3004585"/>
            <a:ext cx="148769" cy="245634"/>
          </a:xfrm>
          <a:custGeom>
            <a:avLst/>
            <a:gdLst/>
            <a:ahLst/>
            <a:cxnLst/>
            <a:rect l="l" t="t" r="r" b="b"/>
            <a:pathLst>
              <a:path w="1304267" h="2153492">
                <a:moveTo>
                  <a:pt x="662738" y="1567310"/>
                </a:moveTo>
                <a:lnTo>
                  <a:pt x="871457" y="1567310"/>
                </a:lnTo>
                <a:lnTo>
                  <a:pt x="871457" y="2153492"/>
                </a:lnTo>
                <a:lnTo>
                  <a:pt x="662738" y="2153492"/>
                </a:lnTo>
                <a:close/>
                <a:moveTo>
                  <a:pt x="427687" y="1567310"/>
                </a:moveTo>
                <a:lnTo>
                  <a:pt x="636406" y="1567310"/>
                </a:lnTo>
                <a:lnTo>
                  <a:pt x="636406" y="2153492"/>
                </a:lnTo>
                <a:lnTo>
                  <a:pt x="427687" y="2153492"/>
                </a:lnTo>
                <a:close/>
                <a:moveTo>
                  <a:pt x="920131" y="892835"/>
                </a:moveTo>
                <a:lnTo>
                  <a:pt x="920131" y="1437762"/>
                </a:lnTo>
                <a:lnTo>
                  <a:pt x="1217529" y="1437762"/>
                </a:lnTo>
                <a:lnTo>
                  <a:pt x="1217529" y="892835"/>
                </a:lnTo>
                <a:close/>
                <a:moveTo>
                  <a:pt x="503289" y="892835"/>
                </a:moveTo>
                <a:lnTo>
                  <a:pt x="503289" y="1437762"/>
                </a:lnTo>
                <a:lnTo>
                  <a:pt x="800687" y="1437762"/>
                </a:lnTo>
                <a:lnTo>
                  <a:pt x="800687" y="892835"/>
                </a:lnTo>
                <a:close/>
                <a:moveTo>
                  <a:pt x="86447" y="892835"/>
                </a:moveTo>
                <a:lnTo>
                  <a:pt x="86447" y="1437762"/>
                </a:lnTo>
                <a:lnTo>
                  <a:pt x="383845" y="1437762"/>
                </a:lnTo>
                <a:lnTo>
                  <a:pt x="383845" y="892835"/>
                </a:lnTo>
                <a:close/>
                <a:moveTo>
                  <a:pt x="920131" y="226685"/>
                </a:moveTo>
                <a:lnTo>
                  <a:pt x="920131" y="771612"/>
                </a:lnTo>
                <a:lnTo>
                  <a:pt x="1217529" y="771612"/>
                </a:lnTo>
                <a:lnTo>
                  <a:pt x="1217529" y="226685"/>
                </a:lnTo>
                <a:close/>
                <a:moveTo>
                  <a:pt x="503289" y="226685"/>
                </a:moveTo>
                <a:lnTo>
                  <a:pt x="503289" y="771612"/>
                </a:lnTo>
                <a:lnTo>
                  <a:pt x="800687" y="771612"/>
                </a:lnTo>
                <a:lnTo>
                  <a:pt x="800687" y="226685"/>
                </a:lnTo>
                <a:close/>
                <a:moveTo>
                  <a:pt x="86447" y="226685"/>
                </a:moveTo>
                <a:lnTo>
                  <a:pt x="86447" y="771612"/>
                </a:lnTo>
                <a:lnTo>
                  <a:pt x="383845" y="771612"/>
                </a:lnTo>
                <a:lnTo>
                  <a:pt x="383845" y="226685"/>
                </a:lnTo>
                <a:close/>
                <a:moveTo>
                  <a:pt x="652667" y="0"/>
                </a:moveTo>
                <a:lnTo>
                  <a:pt x="1276433" y="118842"/>
                </a:lnTo>
                <a:lnTo>
                  <a:pt x="1303976" y="118842"/>
                </a:lnTo>
                <a:lnTo>
                  <a:pt x="1303976" y="124090"/>
                </a:lnTo>
                <a:lnTo>
                  <a:pt x="1304267" y="124145"/>
                </a:lnTo>
                <a:lnTo>
                  <a:pt x="1303976" y="124145"/>
                </a:lnTo>
                <a:lnTo>
                  <a:pt x="1303976" y="2153492"/>
                </a:lnTo>
                <a:lnTo>
                  <a:pt x="895540" y="2153492"/>
                </a:lnTo>
                <a:lnTo>
                  <a:pt x="895540" y="1539996"/>
                </a:lnTo>
                <a:lnTo>
                  <a:pt x="638655" y="1539996"/>
                </a:lnTo>
                <a:lnTo>
                  <a:pt x="638655" y="1541589"/>
                </a:lnTo>
                <a:lnTo>
                  <a:pt x="403605" y="1541589"/>
                </a:lnTo>
                <a:lnTo>
                  <a:pt x="403605" y="2153492"/>
                </a:lnTo>
                <a:lnTo>
                  <a:pt x="0" y="2153492"/>
                </a:lnTo>
                <a:lnTo>
                  <a:pt x="0" y="118842"/>
                </a:lnTo>
                <a:lnTo>
                  <a:pt x="28901" y="118842"/>
                </a:lnTo>
                <a:close/>
              </a:path>
            </a:pathLst>
          </a:custGeom>
          <a:solidFill>
            <a:srgbClr val="0E1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5" name="Rectangle 21">
            <a:extLst>
              <a:ext uri="{FF2B5EF4-FFF2-40B4-BE49-F238E27FC236}">
                <a16:creationId xmlns:a16="http://schemas.microsoft.com/office/drawing/2014/main" id="{F71E5F85-A108-EF35-B6B8-3E330AA2D488}"/>
              </a:ext>
            </a:extLst>
          </p:cNvPr>
          <p:cNvSpPr>
            <a:spLocks noChangeAspect="1"/>
          </p:cNvSpPr>
          <p:nvPr/>
        </p:nvSpPr>
        <p:spPr>
          <a:xfrm>
            <a:off x="4664661" y="3383767"/>
            <a:ext cx="148769" cy="245634"/>
          </a:xfrm>
          <a:custGeom>
            <a:avLst/>
            <a:gdLst/>
            <a:ahLst/>
            <a:cxnLst/>
            <a:rect l="l" t="t" r="r" b="b"/>
            <a:pathLst>
              <a:path w="1304267" h="2153492">
                <a:moveTo>
                  <a:pt x="662738" y="1567310"/>
                </a:moveTo>
                <a:lnTo>
                  <a:pt x="871457" y="1567310"/>
                </a:lnTo>
                <a:lnTo>
                  <a:pt x="871457" y="2153492"/>
                </a:lnTo>
                <a:lnTo>
                  <a:pt x="662738" y="2153492"/>
                </a:lnTo>
                <a:close/>
                <a:moveTo>
                  <a:pt x="427687" y="1567310"/>
                </a:moveTo>
                <a:lnTo>
                  <a:pt x="636406" y="1567310"/>
                </a:lnTo>
                <a:lnTo>
                  <a:pt x="636406" y="2153492"/>
                </a:lnTo>
                <a:lnTo>
                  <a:pt x="427687" y="2153492"/>
                </a:lnTo>
                <a:close/>
                <a:moveTo>
                  <a:pt x="920131" y="892835"/>
                </a:moveTo>
                <a:lnTo>
                  <a:pt x="920131" y="1437762"/>
                </a:lnTo>
                <a:lnTo>
                  <a:pt x="1217529" y="1437762"/>
                </a:lnTo>
                <a:lnTo>
                  <a:pt x="1217529" y="892835"/>
                </a:lnTo>
                <a:close/>
                <a:moveTo>
                  <a:pt x="503289" y="892835"/>
                </a:moveTo>
                <a:lnTo>
                  <a:pt x="503289" y="1437762"/>
                </a:lnTo>
                <a:lnTo>
                  <a:pt x="800687" y="1437762"/>
                </a:lnTo>
                <a:lnTo>
                  <a:pt x="800687" y="892835"/>
                </a:lnTo>
                <a:close/>
                <a:moveTo>
                  <a:pt x="86447" y="892835"/>
                </a:moveTo>
                <a:lnTo>
                  <a:pt x="86447" y="1437762"/>
                </a:lnTo>
                <a:lnTo>
                  <a:pt x="383845" y="1437762"/>
                </a:lnTo>
                <a:lnTo>
                  <a:pt x="383845" y="892835"/>
                </a:lnTo>
                <a:close/>
                <a:moveTo>
                  <a:pt x="920131" y="226685"/>
                </a:moveTo>
                <a:lnTo>
                  <a:pt x="920131" y="771612"/>
                </a:lnTo>
                <a:lnTo>
                  <a:pt x="1217529" y="771612"/>
                </a:lnTo>
                <a:lnTo>
                  <a:pt x="1217529" y="226685"/>
                </a:lnTo>
                <a:close/>
                <a:moveTo>
                  <a:pt x="503289" y="226685"/>
                </a:moveTo>
                <a:lnTo>
                  <a:pt x="503289" y="771612"/>
                </a:lnTo>
                <a:lnTo>
                  <a:pt x="800687" y="771612"/>
                </a:lnTo>
                <a:lnTo>
                  <a:pt x="800687" y="226685"/>
                </a:lnTo>
                <a:close/>
                <a:moveTo>
                  <a:pt x="86447" y="226685"/>
                </a:moveTo>
                <a:lnTo>
                  <a:pt x="86447" y="771612"/>
                </a:lnTo>
                <a:lnTo>
                  <a:pt x="383845" y="771612"/>
                </a:lnTo>
                <a:lnTo>
                  <a:pt x="383845" y="226685"/>
                </a:lnTo>
                <a:close/>
                <a:moveTo>
                  <a:pt x="652667" y="0"/>
                </a:moveTo>
                <a:lnTo>
                  <a:pt x="1276433" y="118842"/>
                </a:lnTo>
                <a:lnTo>
                  <a:pt x="1303976" y="118842"/>
                </a:lnTo>
                <a:lnTo>
                  <a:pt x="1303976" y="124090"/>
                </a:lnTo>
                <a:lnTo>
                  <a:pt x="1304267" y="124145"/>
                </a:lnTo>
                <a:lnTo>
                  <a:pt x="1303976" y="124145"/>
                </a:lnTo>
                <a:lnTo>
                  <a:pt x="1303976" y="2153492"/>
                </a:lnTo>
                <a:lnTo>
                  <a:pt x="895540" y="2153492"/>
                </a:lnTo>
                <a:lnTo>
                  <a:pt x="895540" y="1539996"/>
                </a:lnTo>
                <a:lnTo>
                  <a:pt x="638655" y="1539996"/>
                </a:lnTo>
                <a:lnTo>
                  <a:pt x="638655" y="1541589"/>
                </a:lnTo>
                <a:lnTo>
                  <a:pt x="403605" y="1541589"/>
                </a:lnTo>
                <a:lnTo>
                  <a:pt x="403605" y="2153492"/>
                </a:lnTo>
                <a:lnTo>
                  <a:pt x="0" y="2153492"/>
                </a:lnTo>
                <a:lnTo>
                  <a:pt x="0" y="118842"/>
                </a:lnTo>
                <a:lnTo>
                  <a:pt x="28901" y="118842"/>
                </a:lnTo>
                <a:close/>
              </a:path>
            </a:pathLst>
          </a:custGeom>
          <a:solidFill>
            <a:srgbClr val="0E1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6" name="Rectangle 21">
            <a:extLst>
              <a:ext uri="{FF2B5EF4-FFF2-40B4-BE49-F238E27FC236}">
                <a16:creationId xmlns:a16="http://schemas.microsoft.com/office/drawing/2014/main" id="{B44C5245-5560-A41E-7D50-69911100F355}"/>
              </a:ext>
            </a:extLst>
          </p:cNvPr>
          <p:cNvSpPr>
            <a:spLocks noChangeAspect="1"/>
          </p:cNvSpPr>
          <p:nvPr/>
        </p:nvSpPr>
        <p:spPr>
          <a:xfrm>
            <a:off x="4664661" y="3752940"/>
            <a:ext cx="148769" cy="245634"/>
          </a:xfrm>
          <a:custGeom>
            <a:avLst/>
            <a:gdLst/>
            <a:ahLst/>
            <a:cxnLst/>
            <a:rect l="l" t="t" r="r" b="b"/>
            <a:pathLst>
              <a:path w="1304267" h="2153492">
                <a:moveTo>
                  <a:pt x="662738" y="1567310"/>
                </a:moveTo>
                <a:lnTo>
                  <a:pt x="871457" y="1567310"/>
                </a:lnTo>
                <a:lnTo>
                  <a:pt x="871457" y="2153492"/>
                </a:lnTo>
                <a:lnTo>
                  <a:pt x="662738" y="2153492"/>
                </a:lnTo>
                <a:close/>
                <a:moveTo>
                  <a:pt x="427687" y="1567310"/>
                </a:moveTo>
                <a:lnTo>
                  <a:pt x="636406" y="1567310"/>
                </a:lnTo>
                <a:lnTo>
                  <a:pt x="636406" y="2153492"/>
                </a:lnTo>
                <a:lnTo>
                  <a:pt x="427687" y="2153492"/>
                </a:lnTo>
                <a:close/>
                <a:moveTo>
                  <a:pt x="920131" y="892835"/>
                </a:moveTo>
                <a:lnTo>
                  <a:pt x="920131" y="1437762"/>
                </a:lnTo>
                <a:lnTo>
                  <a:pt x="1217529" y="1437762"/>
                </a:lnTo>
                <a:lnTo>
                  <a:pt x="1217529" y="892835"/>
                </a:lnTo>
                <a:close/>
                <a:moveTo>
                  <a:pt x="503289" y="892835"/>
                </a:moveTo>
                <a:lnTo>
                  <a:pt x="503289" y="1437762"/>
                </a:lnTo>
                <a:lnTo>
                  <a:pt x="800687" y="1437762"/>
                </a:lnTo>
                <a:lnTo>
                  <a:pt x="800687" y="892835"/>
                </a:lnTo>
                <a:close/>
                <a:moveTo>
                  <a:pt x="86447" y="892835"/>
                </a:moveTo>
                <a:lnTo>
                  <a:pt x="86447" y="1437762"/>
                </a:lnTo>
                <a:lnTo>
                  <a:pt x="383845" y="1437762"/>
                </a:lnTo>
                <a:lnTo>
                  <a:pt x="383845" y="892835"/>
                </a:lnTo>
                <a:close/>
                <a:moveTo>
                  <a:pt x="920131" y="226685"/>
                </a:moveTo>
                <a:lnTo>
                  <a:pt x="920131" y="771612"/>
                </a:lnTo>
                <a:lnTo>
                  <a:pt x="1217529" y="771612"/>
                </a:lnTo>
                <a:lnTo>
                  <a:pt x="1217529" y="226685"/>
                </a:lnTo>
                <a:close/>
                <a:moveTo>
                  <a:pt x="503289" y="226685"/>
                </a:moveTo>
                <a:lnTo>
                  <a:pt x="503289" y="771612"/>
                </a:lnTo>
                <a:lnTo>
                  <a:pt x="800687" y="771612"/>
                </a:lnTo>
                <a:lnTo>
                  <a:pt x="800687" y="226685"/>
                </a:lnTo>
                <a:close/>
                <a:moveTo>
                  <a:pt x="86447" y="226685"/>
                </a:moveTo>
                <a:lnTo>
                  <a:pt x="86447" y="771612"/>
                </a:lnTo>
                <a:lnTo>
                  <a:pt x="383845" y="771612"/>
                </a:lnTo>
                <a:lnTo>
                  <a:pt x="383845" y="226685"/>
                </a:lnTo>
                <a:close/>
                <a:moveTo>
                  <a:pt x="652667" y="0"/>
                </a:moveTo>
                <a:lnTo>
                  <a:pt x="1276433" y="118842"/>
                </a:lnTo>
                <a:lnTo>
                  <a:pt x="1303976" y="118842"/>
                </a:lnTo>
                <a:lnTo>
                  <a:pt x="1303976" y="124090"/>
                </a:lnTo>
                <a:lnTo>
                  <a:pt x="1304267" y="124145"/>
                </a:lnTo>
                <a:lnTo>
                  <a:pt x="1303976" y="124145"/>
                </a:lnTo>
                <a:lnTo>
                  <a:pt x="1303976" y="2153492"/>
                </a:lnTo>
                <a:lnTo>
                  <a:pt x="895540" y="2153492"/>
                </a:lnTo>
                <a:lnTo>
                  <a:pt x="895540" y="1539996"/>
                </a:lnTo>
                <a:lnTo>
                  <a:pt x="638655" y="1539996"/>
                </a:lnTo>
                <a:lnTo>
                  <a:pt x="638655" y="1541589"/>
                </a:lnTo>
                <a:lnTo>
                  <a:pt x="403605" y="1541589"/>
                </a:lnTo>
                <a:lnTo>
                  <a:pt x="403605" y="2153492"/>
                </a:lnTo>
                <a:lnTo>
                  <a:pt x="0" y="2153492"/>
                </a:lnTo>
                <a:lnTo>
                  <a:pt x="0" y="118842"/>
                </a:lnTo>
                <a:lnTo>
                  <a:pt x="28901" y="118842"/>
                </a:lnTo>
                <a:close/>
              </a:path>
            </a:pathLst>
          </a:custGeom>
          <a:solidFill>
            <a:srgbClr val="0E1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7" name="Rectangle 21">
            <a:extLst>
              <a:ext uri="{FF2B5EF4-FFF2-40B4-BE49-F238E27FC236}">
                <a16:creationId xmlns:a16="http://schemas.microsoft.com/office/drawing/2014/main" id="{8411C183-7D7D-CEF7-4D4C-47AFE2E706EB}"/>
              </a:ext>
            </a:extLst>
          </p:cNvPr>
          <p:cNvSpPr>
            <a:spLocks noChangeAspect="1"/>
          </p:cNvSpPr>
          <p:nvPr/>
        </p:nvSpPr>
        <p:spPr>
          <a:xfrm>
            <a:off x="4664660" y="4124003"/>
            <a:ext cx="148769" cy="245634"/>
          </a:xfrm>
          <a:custGeom>
            <a:avLst/>
            <a:gdLst/>
            <a:ahLst/>
            <a:cxnLst/>
            <a:rect l="l" t="t" r="r" b="b"/>
            <a:pathLst>
              <a:path w="1304267" h="2153492">
                <a:moveTo>
                  <a:pt x="662738" y="1567310"/>
                </a:moveTo>
                <a:lnTo>
                  <a:pt x="871457" y="1567310"/>
                </a:lnTo>
                <a:lnTo>
                  <a:pt x="871457" y="2153492"/>
                </a:lnTo>
                <a:lnTo>
                  <a:pt x="662738" y="2153492"/>
                </a:lnTo>
                <a:close/>
                <a:moveTo>
                  <a:pt x="427687" y="1567310"/>
                </a:moveTo>
                <a:lnTo>
                  <a:pt x="636406" y="1567310"/>
                </a:lnTo>
                <a:lnTo>
                  <a:pt x="636406" y="2153492"/>
                </a:lnTo>
                <a:lnTo>
                  <a:pt x="427687" y="2153492"/>
                </a:lnTo>
                <a:close/>
                <a:moveTo>
                  <a:pt x="920131" y="892835"/>
                </a:moveTo>
                <a:lnTo>
                  <a:pt x="920131" y="1437762"/>
                </a:lnTo>
                <a:lnTo>
                  <a:pt x="1217529" y="1437762"/>
                </a:lnTo>
                <a:lnTo>
                  <a:pt x="1217529" y="892835"/>
                </a:lnTo>
                <a:close/>
                <a:moveTo>
                  <a:pt x="503289" y="892835"/>
                </a:moveTo>
                <a:lnTo>
                  <a:pt x="503289" y="1437762"/>
                </a:lnTo>
                <a:lnTo>
                  <a:pt x="800687" y="1437762"/>
                </a:lnTo>
                <a:lnTo>
                  <a:pt x="800687" y="892835"/>
                </a:lnTo>
                <a:close/>
                <a:moveTo>
                  <a:pt x="86447" y="892835"/>
                </a:moveTo>
                <a:lnTo>
                  <a:pt x="86447" y="1437762"/>
                </a:lnTo>
                <a:lnTo>
                  <a:pt x="383845" y="1437762"/>
                </a:lnTo>
                <a:lnTo>
                  <a:pt x="383845" y="892835"/>
                </a:lnTo>
                <a:close/>
                <a:moveTo>
                  <a:pt x="920131" y="226685"/>
                </a:moveTo>
                <a:lnTo>
                  <a:pt x="920131" y="771612"/>
                </a:lnTo>
                <a:lnTo>
                  <a:pt x="1217529" y="771612"/>
                </a:lnTo>
                <a:lnTo>
                  <a:pt x="1217529" y="226685"/>
                </a:lnTo>
                <a:close/>
                <a:moveTo>
                  <a:pt x="503289" y="226685"/>
                </a:moveTo>
                <a:lnTo>
                  <a:pt x="503289" y="771612"/>
                </a:lnTo>
                <a:lnTo>
                  <a:pt x="800687" y="771612"/>
                </a:lnTo>
                <a:lnTo>
                  <a:pt x="800687" y="226685"/>
                </a:lnTo>
                <a:close/>
                <a:moveTo>
                  <a:pt x="86447" y="226685"/>
                </a:moveTo>
                <a:lnTo>
                  <a:pt x="86447" y="771612"/>
                </a:lnTo>
                <a:lnTo>
                  <a:pt x="383845" y="771612"/>
                </a:lnTo>
                <a:lnTo>
                  <a:pt x="383845" y="226685"/>
                </a:lnTo>
                <a:close/>
                <a:moveTo>
                  <a:pt x="652667" y="0"/>
                </a:moveTo>
                <a:lnTo>
                  <a:pt x="1276433" y="118842"/>
                </a:lnTo>
                <a:lnTo>
                  <a:pt x="1303976" y="118842"/>
                </a:lnTo>
                <a:lnTo>
                  <a:pt x="1303976" y="124090"/>
                </a:lnTo>
                <a:lnTo>
                  <a:pt x="1304267" y="124145"/>
                </a:lnTo>
                <a:lnTo>
                  <a:pt x="1303976" y="124145"/>
                </a:lnTo>
                <a:lnTo>
                  <a:pt x="1303976" y="2153492"/>
                </a:lnTo>
                <a:lnTo>
                  <a:pt x="895540" y="2153492"/>
                </a:lnTo>
                <a:lnTo>
                  <a:pt x="895540" y="1539996"/>
                </a:lnTo>
                <a:lnTo>
                  <a:pt x="638655" y="1539996"/>
                </a:lnTo>
                <a:lnTo>
                  <a:pt x="638655" y="1541589"/>
                </a:lnTo>
                <a:lnTo>
                  <a:pt x="403605" y="1541589"/>
                </a:lnTo>
                <a:lnTo>
                  <a:pt x="403605" y="2153492"/>
                </a:lnTo>
                <a:lnTo>
                  <a:pt x="0" y="2153492"/>
                </a:lnTo>
                <a:lnTo>
                  <a:pt x="0" y="118842"/>
                </a:lnTo>
                <a:lnTo>
                  <a:pt x="28901" y="118842"/>
                </a:lnTo>
                <a:close/>
              </a:path>
            </a:pathLst>
          </a:custGeom>
          <a:solidFill>
            <a:srgbClr val="0E1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8" name="TextBox 477">
            <a:extLst>
              <a:ext uri="{FF2B5EF4-FFF2-40B4-BE49-F238E27FC236}">
                <a16:creationId xmlns:a16="http://schemas.microsoft.com/office/drawing/2014/main" id="{C1572F83-8B25-8C63-6A42-63042230CBFB}"/>
              </a:ext>
            </a:extLst>
          </p:cNvPr>
          <p:cNvSpPr txBox="1"/>
          <p:nvPr/>
        </p:nvSpPr>
        <p:spPr>
          <a:xfrm>
            <a:off x="1045776" y="6041288"/>
            <a:ext cx="997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1" u="none" strike="noStrike" kern="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Calibri" panose="020F0502020204030204"/>
              </a:rPr>
              <a:t>Feature off</a:t>
            </a:r>
            <a:endParaRPr kumimoji="0" lang="en-GB" sz="1000" b="1" i="1" u="none" strike="noStrike" kern="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73263AE9-2BDF-7252-A6DA-AE6BD7A01135}"/>
              </a:ext>
            </a:extLst>
          </p:cNvPr>
          <p:cNvSpPr txBox="1"/>
          <p:nvPr/>
        </p:nvSpPr>
        <p:spPr>
          <a:xfrm>
            <a:off x="3826468" y="6039336"/>
            <a:ext cx="997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i="1" kern="0">
                <a:solidFill>
                  <a:srgbClr val="FFC000"/>
                </a:solidFill>
                <a:latin typeface="Calibri" panose="020F0502020204030204"/>
              </a:rPr>
              <a:t>Feature</a:t>
            </a:r>
            <a:r>
              <a:rPr kumimoji="0" lang="en-GB" sz="900" b="1" i="1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</a:rPr>
              <a:t> on</a:t>
            </a:r>
            <a:endParaRPr kumimoji="0" lang="en-GB" sz="1000" b="1" i="1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3ADF15FF-44EC-798D-E6D4-7A8AC7D4CE2B}"/>
              </a:ext>
            </a:extLst>
          </p:cNvPr>
          <p:cNvSpPr txBox="1"/>
          <p:nvPr/>
        </p:nvSpPr>
        <p:spPr>
          <a:xfrm>
            <a:off x="6732937" y="6039336"/>
            <a:ext cx="997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i="1" kern="0">
                <a:solidFill>
                  <a:srgbClr val="FFC000"/>
                </a:solidFill>
                <a:latin typeface="Calibri" panose="020F0502020204030204"/>
              </a:rPr>
              <a:t>Feature</a:t>
            </a:r>
            <a:r>
              <a:rPr kumimoji="0" lang="en-GB" sz="900" b="1" i="1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</a:rPr>
              <a:t> on</a:t>
            </a:r>
            <a:endParaRPr kumimoji="0" lang="en-GB" sz="1000" b="1" i="1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22" name="TextBox 521">
            <a:extLst>
              <a:ext uri="{FF2B5EF4-FFF2-40B4-BE49-F238E27FC236}">
                <a16:creationId xmlns:a16="http://schemas.microsoft.com/office/drawing/2014/main" id="{51FBAEC9-D2F7-894F-F27F-966E5768D400}"/>
              </a:ext>
            </a:extLst>
          </p:cNvPr>
          <p:cNvSpPr txBox="1"/>
          <p:nvPr/>
        </p:nvSpPr>
        <p:spPr>
          <a:xfrm>
            <a:off x="8844033" y="42583"/>
            <a:ext cx="516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en-GB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01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51F1-AFA9-5278-847C-7CAA857CD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GB" sz="4400"/>
              <a:t>Safety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760DE-5FDF-15D8-9DAD-BBB7D3317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 to The Automated Vehicles Bill</a:t>
            </a:r>
          </a:p>
        </p:txBody>
      </p:sp>
    </p:spTree>
    <p:extLst>
      <p:ext uri="{BB962C8B-B14F-4D97-AF65-F5344CB8AC3E}">
        <p14:creationId xmlns:p14="http://schemas.microsoft.com/office/powerpoint/2010/main" val="2016662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FFEFC9E-64F6-E839-35C4-9AE70A095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87336"/>
            <a:ext cx="8412162" cy="1250421"/>
          </a:xfrm>
        </p:spPr>
        <p:txBody>
          <a:bodyPr/>
          <a:lstStyle/>
          <a:p>
            <a:r>
              <a:rPr lang="en-US"/>
              <a:t>A new safety framework</a:t>
            </a:r>
            <a:br>
              <a:rPr lang="en-US"/>
            </a:br>
            <a:endParaRPr lang="en-GB"/>
          </a:p>
        </p:txBody>
      </p:sp>
      <p:pic>
        <p:nvPicPr>
          <p:cNvPr id="85" name="Picture 84" descr="A diagram of safety principles&#10;&#10;Description automatically generated">
            <a:extLst>
              <a:ext uri="{FF2B5EF4-FFF2-40B4-BE49-F238E27FC236}">
                <a16:creationId xmlns:a16="http://schemas.microsoft.com/office/drawing/2014/main" id="{655D701C-F34E-8D3D-0F0C-64BA2C4BB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45" y="1001972"/>
            <a:ext cx="4505909" cy="48540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C6E398-9FA5-4D2B-DB69-D6D18944F974}"/>
              </a:ext>
            </a:extLst>
          </p:cNvPr>
          <p:cNvSpPr txBox="1"/>
          <p:nvPr/>
        </p:nvSpPr>
        <p:spPr>
          <a:xfrm>
            <a:off x="8844033" y="42583"/>
            <a:ext cx="516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en-GB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8D4349-F678-A210-7A4F-6CC61652A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Introduction to The Automated Vehicles Act 2024</a:t>
            </a:r>
          </a:p>
        </p:txBody>
      </p:sp>
    </p:spTree>
    <p:extLst>
      <p:ext uri="{BB962C8B-B14F-4D97-AF65-F5344CB8AC3E}">
        <p14:creationId xmlns:p14="http://schemas.microsoft.com/office/powerpoint/2010/main" val="2706412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51F1-AFA9-5278-847C-7CAA857CD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GB" sz="4400"/>
              <a:t>Marketing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760DE-5FDF-15D8-9DAD-BBB7D3317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Introduction to The Automated Vehicles Bill</a:t>
            </a:r>
          </a:p>
        </p:txBody>
      </p:sp>
    </p:spTree>
    <p:extLst>
      <p:ext uri="{BB962C8B-B14F-4D97-AF65-F5344CB8AC3E}">
        <p14:creationId xmlns:p14="http://schemas.microsoft.com/office/powerpoint/2010/main" val="1257996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fT_Set 1">
      <a:dk1>
        <a:srgbClr val="161616"/>
      </a:dk1>
      <a:lt1>
        <a:sysClr val="window" lastClr="FFFFFF"/>
      </a:lt1>
      <a:dk2>
        <a:srgbClr val="161616"/>
      </a:dk2>
      <a:lt2>
        <a:srgbClr val="EEF1F2"/>
      </a:lt2>
      <a:accent1>
        <a:srgbClr val="006853"/>
      </a:accent1>
      <a:accent2>
        <a:srgbClr val="1DE9B6"/>
      </a:accent2>
      <a:accent3>
        <a:srgbClr val="15B542"/>
      </a:accent3>
      <a:accent4>
        <a:srgbClr val="161616"/>
      </a:accent4>
      <a:accent5>
        <a:srgbClr val="EEF1F2"/>
      </a:accent5>
      <a:accent6>
        <a:srgbClr val="626262"/>
      </a:accent6>
      <a:hlink>
        <a:srgbClr val="0082CA"/>
      </a:hlink>
      <a:folHlink>
        <a:srgbClr val="006AB0"/>
      </a:folHlink>
    </a:clrScheme>
    <a:fontScheme name="D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fT_set1">
        <a:dk1>
          <a:sysClr val="windowText" lastClr="000000"/>
        </a:dk1>
        <a:lt1>
          <a:sysClr val="window" lastClr="FFFFFF"/>
        </a:lt1>
        <a:dk2>
          <a:srgbClr val="44546A"/>
        </a:dk2>
        <a:lt2>
          <a:srgbClr val="E7E6E6"/>
        </a:lt2>
        <a:accent1>
          <a:srgbClr val="006853"/>
        </a:accent1>
        <a:accent2>
          <a:srgbClr val="1DE9B6"/>
        </a:accent2>
        <a:accent3>
          <a:srgbClr val="15B542"/>
        </a:accent3>
        <a:accent4>
          <a:srgbClr val="161616"/>
        </a:accent4>
        <a:accent5>
          <a:srgbClr val="EEF1F2"/>
        </a:accent5>
        <a:accent6>
          <a:srgbClr val="626262"/>
        </a:accent6>
        <a:hlink>
          <a:srgbClr val="0082CA"/>
        </a:hlink>
        <a:folHlink>
          <a:srgbClr val="006AB0"/>
        </a:folHlink>
      </a:clrScheme>
    </a:extraClrScheme>
    <a:extraClrScheme>
      <a:clrScheme name="DfT_Set2">
        <a:dk1>
          <a:srgbClr val="161616"/>
        </a:dk1>
        <a:lt1>
          <a:sysClr val="window" lastClr="FFFFFF"/>
        </a:lt1>
        <a:dk2>
          <a:srgbClr val="161616"/>
        </a:dk2>
        <a:lt2>
          <a:srgbClr val="EEF1F2"/>
        </a:lt2>
        <a:accent1>
          <a:srgbClr val="15B542"/>
        </a:accent1>
        <a:accent2>
          <a:srgbClr val="88EF1B"/>
        </a:accent2>
        <a:accent3>
          <a:srgbClr val="9D98C9"/>
        </a:accent3>
        <a:accent4>
          <a:srgbClr val="0E115F"/>
        </a:accent4>
        <a:accent5>
          <a:srgbClr val="EEF1F2"/>
        </a:accent5>
        <a:accent6>
          <a:srgbClr val="626262"/>
        </a:accent6>
        <a:hlink>
          <a:srgbClr val="0082CA"/>
        </a:hlink>
        <a:folHlink>
          <a:srgbClr val="006AB0"/>
        </a:folHlink>
      </a:clrScheme>
    </a:extraClrScheme>
    <a:extraClrScheme>
      <a:clrScheme name="DfT_Set3">
        <a:dk1>
          <a:srgbClr val="161616"/>
        </a:dk1>
        <a:lt1>
          <a:sysClr val="window" lastClr="FFFFFF"/>
        </a:lt1>
        <a:dk2>
          <a:srgbClr val="161616"/>
        </a:dk2>
        <a:lt2>
          <a:srgbClr val="EEF1F2"/>
        </a:lt2>
        <a:accent1>
          <a:srgbClr val="FF5500"/>
        </a:accent1>
        <a:accent2>
          <a:srgbClr val="161616"/>
        </a:accent2>
        <a:accent3>
          <a:srgbClr val="EEF1F2"/>
        </a:accent3>
        <a:accent4>
          <a:srgbClr val="FDBB8B"/>
        </a:accent4>
        <a:accent5>
          <a:srgbClr val="626262"/>
        </a:accent5>
        <a:accent6>
          <a:srgbClr val="161616"/>
        </a:accent6>
        <a:hlink>
          <a:srgbClr val="0082CA"/>
        </a:hlink>
        <a:folHlink>
          <a:srgbClr val="006AB0"/>
        </a:folHlink>
      </a:clrScheme>
    </a:extraClrScheme>
    <a:extraClrScheme>
      <a:clrScheme name="DfT_Set 4">
        <a:dk1>
          <a:srgbClr val="161616"/>
        </a:dk1>
        <a:lt1>
          <a:sysClr val="window" lastClr="FFFFFF"/>
        </a:lt1>
        <a:dk2>
          <a:srgbClr val="161616"/>
        </a:dk2>
        <a:lt2>
          <a:srgbClr val="EEF1F2"/>
        </a:lt2>
        <a:accent1>
          <a:srgbClr val="FFD833"/>
        </a:accent1>
        <a:accent2>
          <a:srgbClr val="0E115F"/>
        </a:accent2>
        <a:accent3>
          <a:srgbClr val="F8FB9E"/>
        </a:accent3>
        <a:accent4>
          <a:srgbClr val="0E115F"/>
        </a:accent4>
        <a:accent5>
          <a:srgbClr val="EEF1F2"/>
        </a:accent5>
        <a:accent6>
          <a:srgbClr val="626262"/>
        </a:accent6>
        <a:hlink>
          <a:srgbClr val="0082CA"/>
        </a:hlink>
        <a:folHlink>
          <a:srgbClr val="006AB0"/>
        </a:folHlink>
      </a:clrScheme>
    </a:extraClrScheme>
  </a:extraClrSchemeLst>
  <a:extLst>
    <a:ext uri="{05A4C25C-085E-4340-85A3-A5531E510DB2}">
      <thm15:themeFamily xmlns:thm15="http://schemas.microsoft.com/office/thememl/2012/main" name="Presentation title" id="{62A5F7B6-7B82-4818-86F9-9976F075809F}" vid="{B9FD01DE-4AAC-4596-B4CA-3677771D182A}"/>
    </a:ext>
  </a:extLst>
</a:theme>
</file>

<file path=ppt/theme/theme2.xml><?xml version="1.0" encoding="utf-8"?>
<a:theme xmlns:a="http://schemas.openxmlformats.org/drawingml/2006/main" name="3_DfT Onscreen Master (Widescreen)">
  <a:themeElements>
    <a:clrScheme name="CCAV">
      <a:dk1>
        <a:srgbClr val="323437"/>
      </a:dk1>
      <a:lt1>
        <a:sysClr val="window" lastClr="FFFFFF"/>
      </a:lt1>
      <a:dk2>
        <a:srgbClr val="004E6C"/>
      </a:dk2>
      <a:lt2>
        <a:srgbClr val="4D8398"/>
      </a:lt2>
      <a:accent1>
        <a:srgbClr val="004E6C"/>
      </a:accent1>
      <a:accent2>
        <a:srgbClr val="4D8398"/>
      </a:accent2>
      <a:accent3>
        <a:srgbClr val="B3CAD3"/>
      </a:accent3>
      <a:accent4>
        <a:srgbClr val="54565B"/>
      </a:accent4>
      <a:accent5>
        <a:srgbClr val="9BA0A5"/>
      </a:accent5>
      <a:accent6>
        <a:srgbClr val="CCE1DD"/>
      </a:accent6>
      <a:hlink>
        <a:srgbClr val="B3CAD3"/>
      </a:hlink>
      <a:folHlink>
        <a:srgbClr val="B3CA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4E6C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7" id="{2BBFB6ED-2FF5-4F42-9AE6-840F6BC31963}" vid="{7342E059-0B6F-48FF-8680-E02B66024F93}"/>
    </a:ext>
  </a:extLst>
</a:theme>
</file>

<file path=ppt/theme/theme3.xml><?xml version="1.0" encoding="utf-8"?>
<a:theme xmlns:a="http://schemas.openxmlformats.org/drawingml/2006/main" name="Office Theme">
  <a:themeElements>
    <a:clrScheme name="DfT_Set 1">
      <a:dk1>
        <a:srgbClr val="161616"/>
      </a:dk1>
      <a:lt1>
        <a:sysClr val="window" lastClr="FFFFFF"/>
      </a:lt1>
      <a:dk2>
        <a:srgbClr val="161616"/>
      </a:dk2>
      <a:lt2>
        <a:srgbClr val="EEF1F2"/>
      </a:lt2>
      <a:accent1>
        <a:srgbClr val="006853"/>
      </a:accent1>
      <a:accent2>
        <a:srgbClr val="1DE9B6"/>
      </a:accent2>
      <a:accent3>
        <a:srgbClr val="15B542"/>
      </a:accent3>
      <a:accent4>
        <a:srgbClr val="161616"/>
      </a:accent4>
      <a:accent5>
        <a:srgbClr val="EEF1F2"/>
      </a:accent5>
      <a:accent6>
        <a:srgbClr val="626262"/>
      </a:accent6>
      <a:hlink>
        <a:srgbClr val="0082CA"/>
      </a:hlink>
      <a:folHlink>
        <a:srgbClr val="006AB0"/>
      </a:folHlink>
    </a:clrScheme>
    <a:fontScheme name="D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fT_set1">
        <a:dk1>
          <a:sysClr val="windowText" lastClr="000000"/>
        </a:dk1>
        <a:lt1>
          <a:sysClr val="window" lastClr="FFFFFF"/>
        </a:lt1>
        <a:dk2>
          <a:srgbClr val="44546A"/>
        </a:dk2>
        <a:lt2>
          <a:srgbClr val="E7E6E6"/>
        </a:lt2>
        <a:accent1>
          <a:srgbClr val="006853"/>
        </a:accent1>
        <a:accent2>
          <a:srgbClr val="1DE9B6"/>
        </a:accent2>
        <a:accent3>
          <a:srgbClr val="15B542"/>
        </a:accent3>
        <a:accent4>
          <a:srgbClr val="161616"/>
        </a:accent4>
        <a:accent5>
          <a:srgbClr val="EEF1F2"/>
        </a:accent5>
        <a:accent6>
          <a:srgbClr val="626262"/>
        </a:accent6>
        <a:hlink>
          <a:srgbClr val="0082CA"/>
        </a:hlink>
        <a:folHlink>
          <a:srgbClr val="006AB0"/>
        </a:folHlink>
      </a:clrScheme>
    </a:extraClrScheme>
    <a:extraClrScheme>
      <a:clrScheme name="DfT_Set2">
        <a:dk1>
          <a:srgbClr val="161616"/>
        </a:dk1>
        <a:lt1>
          <a:sysClr val="window" lastClr="FFFFFF"/>
        </a:lt1>
        <a:dk2>
          <a:srgbClr val="161616"/>
        </a:dk2>
        <a:lt2>
          <a:srgbClr val="EEF1F2"/>
        </a:lt2>
        <a:accent1>
          <a:srgbClr val="15B542"/>
        </a:accent1>
        <a:accent2>
          <a:srgbClr val="88EF1B"/>
        </a:accent2>
        <a:accent3>
          <a:srgbClr val="9D98C9"/>
        </a:accent3>
        <a:accent4>
          <a:srgbClr val="0E115F"/>
        </a:accent4>
        <a:accent5>
          <a:srgbClr val="EEF1F2"/>
        </a:accent5>
        <a:accent6>
          <a:srgbClr val="626262"/>
        </a:accent6>
        <a:hlink>
          <a:srgbClr val="0082CA"/>
        </a:hlink>
        <a:folHlink>
          <a:srgbClr val="006AB0"/>
        </a:folHlink>
      </a:clrScheme>
    </a:extraClrScheme>
    <a:extraClrScheme>
      <a:clrScheme name="DfT_Set3">
        <a:dk1>
          <a:srgbClr val="161616"/>
        </a:dk1>
        <a:lt1>
          <a:sysClr val="window" lastClr="FFFFFF"/>
        </a:lt1>
        <a:dk2>
          <a:srgbClr val="161616"/>
        </a:dk2>
        <a:lt2>
          <a:srgbClr val="EEF1F2"/>
        </a:lt2>
        <a:accent1>
          <a:srgbClr val="FF5500"/>
        </a:accent1>
        <a:accent2>
          <a:srgbClr val="161616"/>
        </a:accent2>
        <a:accent3>
          <a:srgbClr val="EEF1F2"/>
        </a:accent3>
        <a:accent4>
          <a:srgbClr val="FDBB8B"/>
        </a:accent4>
        <a:accent5>
          <a:srgbClr val="626262"/>
        </a:accent5>
        <a:accent6>
          <a:srgbClr val="161616"/>
        </a:accent6>
        <a:hlink>
          <a:srgbClr val="0082CA"/>
        </a:hlink>
        <a:folHlink>
          <a:srgbClr val="006AB0"/>
        </a:folHlink>
      </a:clrScheme>
    </a:extraClrScheme>
    <a:extraClrScheme>
      <a:clrScheme name="DfT_Set 4">
        <a:dk1>
          <a:srgbClr val="161616"/>
        </a:dk1>
        <a:lt1>
          <a:sysClr val="window" lastClr="FFFFFF"/>
        </a:lt1>
        <a:dk2>
          <a:srgbClr val="161616"/>
        </a:dk2>
        <a:lt2>
          <a:srgbClr val="EEF1F2"/>
        </a:lt2>
        <a:accent1>
          <a:srgbClr val="FFD833"/>
        </a:accent1>
        <a:accent2>
          <a:srgbClr val="0E115F"/>
        </a:accent2>
        <a:accent3>
          <a:srgbClr val="F8FB9E"/>
        </a:accent3>
        <a:accent4>
          <a:srgbClr val="0E115F"/>
        </a:accent4>
        <a:accent5>
          <a:srgbClr val="EEF1F2"/>
        </a:accent5>
        <a:accent6>
          <a:srgbClr val="626262"/>
        </a:accent6>
        <a:hlink>
          <a:srgbClr val="0082CA"/>
        </a:hlink>
        <a:folHlink>
          <a:srgbClr val="006AB0"/>
        </a:folHlink>
      </a:clrScheme>
    </a:extraClrScheme>
  </a:extraClrSchemeLst>
  <a:extLst>
    <a:ext uri="{05A4C25C-085E-4340-85A3-A5531E510DB2}">
      <thm15:themeFamily xmlns:thm15="http://schemas.microsoft.com/office/thememl/2012/main" name="DfT Standard_Plain comp" id="{45319436-5D6A-4FA5-9434-C45722B6DFCA}" vid="{F8D8E878-1FE0-4981-B289-A517EE93096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fea251c-3bdd-4d50-962b-ffa2ae250ba0">
      <UserInfo>
        <DisplayName>Elizabeth Reed</DisplayName>
        <AccountId>7541</AccountId>
        <AccountType/>
      </UserInfo>
      <UserInfo>
        <DisplayName>Joshua Grundy</DisplayName>
        <AccountId>9042</AccountId>
        <AccountType/>
      </UserInfo>
      <UserInfo>
        <DisplayName>Daniella Heard</DisplayName>
        <AccountId>60</AccountId>
        <AccountType/>
      </UserInfo>
      <UserInfo>
        <DisplayName>Francine Gilmore</DisplayName>
        <AccountId>54</AccountId>
        <AccountType/>
      </UserInfo>
      <UserInfo>
        <DisplayName>John Latham</DisplayName>
        <AccountId>11489</AccountId>
        <AccountType/>
      </UserInfo>
      <UserInfo>
        <DisplayName>Marty Zekas</DisplayName>
        <AccountId>9504</AccountId>
        <AccountType/>
      </UserInfo>
      <UserInfo>
        <DisplayName>Dominik Leeson</DisplayName>
        <AccountId>9805</AccountId>
        <AccountType/>
      </UserInfo>
    </SharedWithUsers>
    <b4a939b6a8924d19883b9f80b1e3f9dc xmlns="4fea251c-3bdd-4d50-962b-ffa2ae250ba0">
      <Terms xmlns="http://schemas.microsoft.com/office/infopath/2007/PartnerControls"/>
    </b4a939b6a8924d19883b9f80b1e3f9dc>
    <dlc_EmailTo xmlns="15ff3d39-6e7b-4d70-9b7c-8d9fe85d0f29" xsi:nil="true"/>
    <TaxCatchAll xmlns="15ff3d39-6e7b-4d70-9b7c-8d9fe85d0f29" xsi:nil="true"/>
    <dlc_EmailSubject xmlns="15ff3d39-6e7b-4d70-9b7c-8d9fe85d0f29" xsi:nil="true"/>
    <lcf76f155ced4ddcb4097134ff3c332f xmlns="e064bc40-9294-4b4b-8851-5523632c8d74">
      <Terms xmlns="http://schemas.microsoft.com/office/infopath/2007/PartnerControls"/>
    </lcf76f155ced4ddcb4097134ff3c332f>
    <dlc_EmailCC xmlns="15ff3d39-6e7b-4d70-9b7c-8d9fe85d0f29" xsi:nil="true"/>
    <hf44f15eecd4444eb8ec2fe5ffd21013 xmlns="4fea251c-3bdd-4d50-962b-ffa2ae250ba0">
      <Terms xmlns="http://schemas.microsoft.com/office/infopath/2007/PartnerControls"/>
    </hf44f15eecd4444eb8ec2fe5ffd21013>
    <Historical_x0020_Importance xmlns="15ff3d39-6e7b-4d70-9b7c-8d9fe85d0f29">false</Historical_x0020_Importance>
    <dlc_EmailBCC xmlns="15ff3d39-6e7b-4d70-9b7c-8d9fe85d0f29" xsi:nil="true"/>
    <dlc_EmailFrom xmlns="15ff3d39-6e7b-4d70-9b7c-8d9fe85d0f29" xsi:nil="true"/>
    <Security_x0020_Classification xmlns="15ff3d39-6e7b-4d70-9b7c-8d9fe85d0f29">Official</Security_x0020_Classification>
    <dlc_EmailReceivedUTC xmlns="15ff3d39-6e7b-4d70-9b7c-8d9fe85d0f29" xsi:nil="true"/>
    <dlc_EmailSentUTC xmlns="15ff3d39-6e7b-4d70-9b7c-8d9fe85d0f2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FAFE0D12E56D488C092D1BD5F28CA2" ma:contentTypeVersion="12" ma:contentTypeDescription="Create a new document." ma:contentTypeScope="" ma:versionID="30d06366e7c4ba1cbe43cd1807f98eb9">
  <xsd:schema xmlns:xsd="http://www.w3.org/2001/XMLSchema" xmlns:xs="http://www.w3.org/2001/XMLSchema" xmlns:p="http://schemas.microsoft.com/office/2006/metadata/properties" xmlns:ns2="4fea251c-3bdd-4d50-962b-ffa2ae250ba0" xmlns:ns3="15ff3d39-6e7b-4d70-9b7c-8d9fe85d0f29" xmlns:ns4="e064bc40-9294-4b4b-8851-5523632c8d74" targetNamespace="http://schemas.microsoft.com/office/2006/metadata/properties" ma:root="true" ma:fieldsID="e7520db881380c9d21fdf9a7ac1a9adf" ns2:_="" ns3:_="" ns4:_="">
    <xsd:import namespace="4fea251c-3bdd-4d50-962b-ffa2ae250ba0"/>
    <xsd:import namespace="15ff3d39-6e7b-4d70-9b7c-8d9fe85d0f29"/>
    <xsd:import namespace="e064bc40-9294-4b4b-8851-5523632c8d74"/>
    <xsd:element name="properties">
      <xsd:complexType>
        <xsd:sequence>
          <xsd:element name="documentManagement">
            <xsd:complexType>
              <xsd:all>
                <xsd:element ref="ns2:b4a939b6a8924d19883b9f80b1e3f9dc" minOccurs="0"/>
                <xsd:element ref="ns3:TaxCatchAll" minOccurs="0"/>
                <xsd:element ref="ns3:TaxCatchAllLabel" minOccurs="0"/>
                <xsd:element ref="ns2:hf44f15eecd4444eb8ec2fe5ffd21013" minOccurs="0"/>
                <xsd:element ref="ns3:Historical_x0020_Importance" minOccurs="0"/>
                <xsd:element ref="ns3:Security_x0020_Classification" minOccurs="0"/>
                <xsd:element ref="ns3:dlc_EmailBCC" minOccurs="0"/>
                <xsd:element ref="ns3:dlc_EmailCC" minOccurs="0"/>
                <xsd:element ref="ns3:dlc_EmailReceivedUTC" minOccurs="0"/>
                <xsd:element ref="ns3:dlc_EmailSentUTC" minOccurs="0"/>
                <xsd:element ref="ns3:dlc_EmailFrom" minOccurs="0"/>
                <xsd:element ref="ns3:dlc_EmailSubject" minOccurs="0"/>
                <xsd:element ref="ns3:dlc_EmailTo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lcf76f155ced4ddcb4097134ff3c332f" minOccurs="0"/>
                <xsd:element ref="ns4:MediaServiceGenerationTime" minOccurs="0"/>
                <xsd:element ref="ns4:MediaServiceEventHashCode" minOccurs="0"/>
                <xsd:element ref="ns2:SharedWithUsers" minOccurs="0"/>
                <xsd:element ref="ns2:SharedWithDetails" minOccurs="0"/>
                <xsd:element ref="ns4:MediaServiceObjectDetectorVersion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ea251c-3bdd-4d50-962b-ffa2ae250ba0" elementFormDefault="qualified">
    <xsd:import namespace="http://schemas.microsoft.com/office/2006/documentManagement/types"/>
    <xsd:import namespace="http://schemas.microsoft.com/office/infopath/2007/PartnerControls"/>
    <xsd:element name="b4a939b6a8924d19883b9f80b1e3f9dc" ma:index="8" nillable="true" ma:taxonomy="true" ma:internalName="b4a939b6a8924d19883b9f80b1e3f9dc" ma:taxonomyFieldName="CustomTag" ma:displayName="Custom Tag" ma:fieldId="{b4a939b6-a892-4d19-883b-9f80b1e3f9dc}" ma:sspId="5de26ec3-896b-4bef-bed1-ad194f885b2b" ma:termSetId="0ac5f38c-93de-4a49-aeab-d59ed9c11862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hf44f15eecd4444eb8ec2fe5ffd21013" ma:index="12" nillable="true" ma:taxonomy="true" ma:internalName="hf44f15eecd4444eb8ec2fe5ffd21013" ma:taxonomyFieldName="FinancialYear" ma:displayName="Financial Year" ma:fieldId="{1f44f15e-ecd4-444e-b8ec-2fe5ffd21013}" ma:sspId="5de26ec3-896b-4bef-bed1-ad194f885b2b" ma:termSetId="ad0d7153-16bc-4f62-8559-37863dc2e0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f3d39-6e7b-4d70-9b7c-8d9fe85d0f2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c95d0264-7d79-4ca6-959b-49dadd9264be}" ma:internalName="TaxCatchAll" ma:showField="CatchAllData" ma:web="4fea251c-3bdd-4d50-962b-ffa2ae250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c95d0264-7d79-4ca6-959b-49dadd9264be}" ma:internalName="TaxCatchAllLabel" ma:readOnly="true" ma:showField="CatchAllDataLabel" ma:web="4fea251c-3bdd-4d50-962b-ffa2ae250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istorical_x0020_Importance" ma:index="14" nillable="true" ma:displayName="Historical Importance" ma:default="0" ma:internalName="Historical_x0020_Importance">
      <xsd:simpleType>
        <xsd:restriction base="dms:Boolean"/>
      </xsd:simpleType>
    </xsd:element>
    <xsd:element name="Security_x0020_Classification" ma:index="15" nillable="true" ma:displayName="Security Classification" ma:default="Official" ma:format="Dropdown" ma:internalName="Security_x0020_Classification">
      <xsd:simpleType>
        <xsd:restriction base="dms:Choice">
          <xsd:enumeration value="Official Sensitive"/>
          <xsd:enumeration value="Official"/>
        </xsd:restriction>
      </xsd:simpleType>
    </xsd:element>
    <xsd:element name="dlc_EmailBCC" ma:index="16" nillable="true" ma:displayName="BCC" ma:description="" ma:internalName="dlc_EmailBCC">
      <xsd:simpleType>
        <xsd:restriction base="dms:Note">
          <xsd:maxLength value="1024"/>
        </xsd:restriction>
      </xsd:simpleType>
    </xsd:element>
    <xsd:element name="dlc_EmailCC" ma:index="17" nillable="true" ma:displayName="CC" ma:description="" ma:internalName="dlc_EmailCC">
      <xsd:simpleType>
        <xsd:restriction base="dms:Note">
          <xsd:maxLength value="1024"/>
        </xsd:restriction>
      </xsd:simpleType>
    </xsd:element>
    <xsd:element name="dlc_EmailReceivedUTC" ma:index="18" nillable="true" ma:displayName="Date Received" ma:description="" ma:internalName="dlc_EmailReceivedUTC">
      <xsd:simpleType>
        <xsd:restriction base="dms:DateTime"/>
      </xsd:simpleType>
    </xsd:element>
    <xsd:element name="dlc_EmailSentUTC" ma:index="19" nillable="true" ma:displayName="Date Sent" ma:description="" ma:internalName="dlc_EmailSentUTC">
      <xsd:simpleType>
        <xsd:restriction base="dms:DateTime"/>
      </xsd:simpleType>
    </xsd:element>
    <xsd:element name="dlc_EmailFrom" ma:index="20" nillable="true" ma:displayName="From" ma:description="" ma:internalName="dlc_EmailFrom">
      <xsd:simpleType>
        <xsd:restriction base="dms:Text">
          <xsd:maxLength value="255"/>
        </xsd:restriction>
      </xsd:simpleType>
    </xsd:element>
    <xsd:element name="dlc_EmailSubject" ma:index="21" nillable="true" ma:displayName="Email Subject" ma:description="" ma:internalName="dlc_EmailSubject">
      <xsd:simpleType>
        <xsd:restriction base="dms:Note"/>
      </xsd:simpleType>
    </xsd:element>
    <xsd:element name="dlc_EmailTo" ma:index="22" nillable="true" ma:displayName="To" ma:description="" ma:internalName="dlc_EmailTo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64bc40-9294-4b4b-8851-5523632c8d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5de26ec3-896b-4bef-bed1-ad194f885b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84C2AE-B79E-4B2F-8B1C-A976041AA6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FA4A0-2AF9-44E9-B228-E8539ED59967}">
  <ds:schemaRefs>
    <ds:schemaRef ds:uri="15ff3d39-6e7b-4d70-9b7c-8d9fe85d0f29"/>
    <ds:schemaRef ds:uri="http://purl.org/dc/terms/"/>
    <ds:schemaRef ds:uri="http://schemas.microsoft.com/office/2006/documentManagement/types"/>
    <ds:schemaRef ds:uri="http://schemas.microsoft.com/office/infopath/2007/PartnerControls"/>
    <ds:schemaRef ds:uri="4fea251c-3bdd-4d50-962b-ffa2ae250ba0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e064bc40-9294-4b4b-8851-5523632c8d7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7AAB644-65D8-48FE-81AD-F6C99396A070}">
  <ds:schemaRefs>
    <ds:schemaRef ds:uri="15ff3d39-6e7b-4d70-9b7c-8d9fe85d0f29"/>
    <ds:schemaRef ds:uri="4fea251c-3bdd-4d50-962b-ffa2ae250ba0"/>
    <ds:schemaRef ds:uri="e064bc40-9294-4b4b-8851-5523632c8d7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28b782fb-41e1-48ea-bfc3-ad7558ce7136}" enabled="0" method="" siteId="{28b782fb-41e1-48ea-bfc3-ad7558ce713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Session 3 AV Bill Clause Briefing Template</Template>
  <TotalTime>1371</TotalTime>
  <Words>560</Words>
  <Application>Microsoft Office PowerPoint</Application>
  <PresentationFormat>On-screen Show (4:3)</PresentationFormat>
  <Paragraphs>135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Webdings</vt:lpstr>
      <vt:lpstr>Wingdings</vt:lpstr>
      <vt:lpstr>Work Sans</vt:lpstr>
      <vt:lpstr>Office Theme</vt:lpstr>
      <vt:lpstr>3_DfT Onscreen Master (Widescreen)</vt:lpstr>
      <vt:lpstr>Office Theme</vt:lpstr>
      <vt:lpstr>Automated Vehicles Act 2024  </vt:lpstr>
      <vt:lpstr>Foundations </vt:lpstr>
      <vt:lpstr>The Bill has several key elements</vt:lpstr>
      <vt:lpstr>Liability</vt:lpstr>
      <vt:lpstr>New concepts: Authorised Self-Driving Entity (ASDE) and User-In-Charge</vt:lpstr>
      <vt:lpstr>New concept: No-User-In-Charge (NUIC) and No-User-In-Charge Operator (NUICO) </vt:lpstr>
      <vt:lpstr>Safety</vt:lpstr>
      <vt:lpstr>A new safety framework </vt:lpstr>
      <vt:lpstr>Marketing</vt:lpstr>
      <vt:lpstr>Misleading Marketing </vt:lpstr>
      <vt:lpstr>Permits for self-driving passenger vehicles</vt:lpstr>
      <vt:lpstr>Passenger Vehicles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Vehicles Bill</dc:title>
  <dc:creator>Joshua Kossoff</dc:creator>
  <cp:lastModifiedBy>Benedicte Boudol</cp:lastModifiedBy>
  <cp:revision>4</cp:revision>
  <cp:lastPrinted>2023-11-21T08:53:16Z</cp:lastPrinted>
  <dcterms:created xsi:type="dcterms:W3CDTF">2023-11-06T17:28:19Z</dcterms:created>
  <dcterms:modified xsi:type="dcterms:W3CDTF">2024-05-24T12:54:45Z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0x010100B5FAFE0D12E56D488C092D1BD5F28CA2</vt:lpwstr>
  </property>
  <property fmtid="{D5CDD505-2E9C-101B-9397-08002B2CF9AE}" pid="3" name="CustomTag">
    <vt:lpwstr/>
  </property>
  <property fmtid="{D5CDD505-2E9C-101B-9397-08002B2CF9AE}" pid="4" name="FinancialYear">
    <vt:lpwstr/>
  </property>
  <property fmtid="{D5CDD505-2E9C-101B-9397-08002B2CF9AE}" pid="5" name="MediaServiceImageTags">
    <vt:lpwstr/>
  </property>
</Properties>
</file>