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9" r:id="rId5"/>
    <p:sldId id="288" r:id="rId6"/>
    <p:sldId id="435" r:id="rId7"/>
    <p:sldId id="436" r:id="rId8"/>
    <p:sldId id="279" r:id="rId9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8CDC"/>
    <a:srgbClr val="4F565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72370" autoAdjust="0"/>
  </p:normalViewPr>
  <p:slideViewPr>
    <p:cSldViewPr>
      <p:cViewPr varScale="1">
        <p:scale>
          <a:sx n="98" d="100"/>
          <a:sy n="98" d="100"/>
        </p:scale>
        <p:origin x="427" y="5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5/24/2024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5/24/2024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4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3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5/24/2024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5/24/2024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5/24/2024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5/24/2024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5/24/2024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5/24/2024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5/24/2024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5/24/2024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42319517/VMAD-35-02-Rev.1%20Annex%206%20modifications.docx?api=v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1271326"/>
            <a:ext cx="11201400" cy="2233874"/>
          </a:xfrm>
        </p:spPr>
        <p:txBody>
          <a:bodyPr>
            <a:normAutofit/>
          </a:bodyPr>
          <a:lstStyle/>
          <a:p>
            <a:r>
              <a:rPr lang="en-US" sz="4000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Summary of outcome VMAD proposals</a:t>
            </a:r>
            <a:br>
              <a:rPr lang="en-CA" sz="3600" b="1" u="sng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br>
              <a:rPr lang="en-CA" sz="3600" b="1" u="sng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May/June 2024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9204874" y="228600"/>
            <a:ext cx="27344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GRVA-19-57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19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25 June 2024</a:t>
            </a:r>
            <a:b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(For review at the </a:t>
            </a:r>
            <a:b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Troy meeting 20-24 May 2024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Agenda item 4(d)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228600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Original documents proposed for adoption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10744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GRVA-19-12 </a:t>
            </a: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updates for Track/Real World testing based on </a:t>
            </a:r>
          </a:p>
          <a:p>
            <a:pPr marL="502920" lvl="0" indent="-457200">
              <a:buFont typeface="+mj-lt"/>
              <a:buAutoNum type="alphaL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text adopted in the NATM Guidelines by GRVA and WP.29 in June 2023, omitted in the Integration Document</a:t>
            </a:r>
          </a:p>
          <a:p>
            <a:pPr marL="502920" lvl="0" indent="-457200">
              <a:buFont typeface="+mj-lt"/>
              <a:buAutoNum type="alphaL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text proposals agreed in the December 2023 meeting, not integrated in the Integration Document</a:t>
            </a:r>
          </a:p>
          <a:p>
            <a:pPr marL="388620" lvl="0" indent="-342900">
              <a:buFontTx/>
              <a:buChar char="-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GRVA-19-13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proposal to clarify the text on ISMR</a:t>
            </a:r>
          </a:p>
          <a:p>
            <a:pPr marL="45720" lvl="0"/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GRVA-19-15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Integration Document including the proposed updates from inf.12 and inf. 13</a:t>
            </a:r>
          </a:p>
          <a:p>
            <a:pPr marL="45720" lvl="0"/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GRVA-19-22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UK proposal to add a footnote</a:t>
            </a:r>
          </a:p>
          <a:p>
            <a:pPr marL="388620" lvl="0" indent="-342900">
              <a:buFontTx/>
              <a:buChar char="-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152400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Proposed way forward</a:t>
            </a:r>
          </a:p>
        </p:txBody>
      </p:sp>
      <p:sp>
        <p:nvSpPr>
          <p:cNvPr id="2" name="Rectangle 1"/>
          <p:cNvSpPr/>
          <p:nvPr/>
        </p:nvSpPr>
        <p:spPr>
          <a:xfrm>
            <a:off x="379412" y="914400"/>
            <a:ext cx="10744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GRVA-19-12 </a:t>
            </a: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updates for Track/Real World testing based on </a:t>
            </a:r>
          </a:p>
          <a:p>
            <a:pPr marL="502920" lvl="0" indent="-457200">
              <a:buFont typeface="+mj-lt"/>
              <a:buAutoNum type="alphaLcPeriod"/>
            </a:pPr>
            <a:r>
              <a:rPr lang="en-US" sz="2400" dirty="0">
                <a:highlight>
                  <a:srgbClr val="00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text adopted in the NATM Guidelines by GRVA and WP.29 in June 2023, omitted in the Integration Document: restored in Integration Document</a:t>
            </a:r>
          </a:p>
          <a:p>
            <a:pPr marL="502920" lvl="0" indent="-457200">
              <a:buFont typeface="+mj-lt"/>
              <a:buAutoNum type="alphaLcPeriod"/>
            </a:pPr>
            <a:r>
              <a:rPr lang="en-US" sz="2400" dirty="0">
                <a:highlight>
                  <a:srgbClr val="FF00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text proposals agreed in the December 2023 meeting, not integrated in the Integration Document: handed over to IWG ADS</a:t>
            </a:r>
          </a:p>
          <a:p>
            <a:pPr marL="388620" lvl="0" indent="-342900">
              <a:buFontTx/>
              <a:buChar char="-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GRVA-19-13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highlight>
                  <a:srgbClr val="FF00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proposal to clarify the text on ISMR: not included in Integration Document</a:t>
            </a:r>
          </a:p>
          <a:p>
            <a:pPr marL="45720" lvl="0"/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GRVA-19-15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highlight>
                  <a:srgbClr val="FF00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Integration Document including the proposed updates from inf.12 and inf. 13: new version including inf. 12a and inf. 22</a:t>
            </a:r>
          </a:p>
          <a:p>
            <a:pPr marL="45720" lvl="0"/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GRVA-19-22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>
                <a:highlight>
                  <a:srgbClr val="00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UK proposal to add a footnote: included in Integration Document</a:t>
            </a:r>
          </a:p>
          <a:p>
            <a:pPr marL="388620" lvl="0" indent="-342900">
              <a:buFontTx/>
              <a:buChar char="-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6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distinction between source a. and source b. in inf. 12 is identified in document VMAD-35-02 (</a:t>
            </a:r>
            <a:r>
              <a:rPr lang="nl-NL" sz="2400" dirty="0">
                <a:hlinkClick r:id="rId3"/>
              </a:rPr>
              <a:t>VMAD-35-02 Annex 6 </a:t>
            </a:r>
            <a:r>
              <a:rPr lang="nl-NL" sz="2400" dirty="0" err="1">
                <a:hlinkClick r:id="rId3"/>
              </a:rPr>
              <a:t>modifications</a:t>
            </a:r>
            <a:r>
              <a:rPr lang="nl-NL" sz="2400" dirty="0"/>
              <a:t>)</a:t>
            </a:r>
          </a:p>
          <a:p>
            <a:pPr marL="45720" lvl="0"/>
            <a:endParaRPr lang="nl-NL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items to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be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included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now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in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Integration Document are in </a:t>
            </a:r>
            <a:r>
              <a:rPr lang="nl-NL" altLang="ja-JP" sz="2400" b="1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green </a:t>
            </a:r>
            <a:r>
              <a:rPr lang="nl-NL" altLang="ja-JP" sz="2400" b="1" dirty="0" err="1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bold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items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which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are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handed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over to </a:t>
            </a:r>
            <a:r>
              <a:rPr lang="nl-NL" altLang="ja-JP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IWG ADS are in </a:t>
            </a:r>
            <a:r>
              <a:rPr lang="nl-NL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black </a:t>
            </a:r>
            <a:r>
              <a:rPr lang="nl-NL" altLang="ja-JP" sz="2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bold</a:t>
            </a:r>
            <a:endParaRPr lang="en-GB" altLang="ja-JP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1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17612" y="2296780"/>
            <a:ext cx="9753600" cy="2362199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again….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7AF8A0A-D6D4-42B5-B893-6FE953DDDA04}"/>
</file>

<file path=customXml/itemProps2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B8943C-ABFF-4A67-9D76-A4F686818A67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acccb6d4-dbe5-46d2-b4d3-5733603d8cc6"/>
    <ds:schemaRef ds:uri="http://schemas.openxmlformats.org/package/2006/metadata/core-properties"/>
    <ds:schemaRef ds:uri="4b4a1c0d-4a69-4996-a84a-fc699b9f49d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58</TotalTime>
  <Words>332</Words>
  <Application>Microsoft Office PowerPoint</Application>
  <PresentationFormat>Custom</PresentationFormat>
  <Paragraphs>39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Helvetica</vt:lpstr>
      <vt:lpstr>World country report presentation</vt:lpstr>
      <vt:lpstr>Summary of outcome VMAD proposals  </vt:lpstr>
      <vt:lpstr>Original documents proposed for adoption</vt:lpstr>
      <vt:lpstr>Proposed way forward</vt:lpstr>
      <vt:lpstr>Note</vt:lpstr>
      <vt:lpstr>Thanks again….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Francois Guichard</cp:lastModifiedBy>
  <cp:revision>312</cp:revision>
  <cp:lastPrinted>2022-09-25T17:33:29Z</cp:lastPrinted>
  <dcterms:created xsi:type="dcterms:W3CDTF">2019-10-28T02:43:14Z</dcterms:created>
  <dcterms:modified xsi:type="dcterms:W3CDTF">2024-05-24T04:08:23Z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</Properties>
</file>