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7" r:id="rId6"/>
    <p:sldId id="256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F8B9BD6C-96DA-4991-9AFF-FB1E383948BF}"/>
    <pc:docChg chg="modSld">
      <pc:chgData name="Francois Guichard" userId="b25862a6-b641-4ece-b9f9-9230f3cdb908" providerId="ADAL" clId="{F8B9BD6C-96DA-4991-9AFF-FB1E383948BF}" dt="2024-05-23T03:44:12.590" v="101" actId="948"/>
      <pc:docMkLst>
        <pc:docMk/>
      </pc:docMkLst>
      <pc:sldChg chg="modSp mod">
        <pc:chgData name="Francois Guichard" userId="b25862a6-b641-4ece-b9f9-9230f3cdb908" providerId="ADAL" clId="{F8B9BD6C-96DA-4991-9AFF-FB1E383948BF}" dt="2024-05-23T03:44:12.590" v="101" actId="948"/>
        <pc:sldMkLst>
          <pc:docMk/>
          <pc:sldMk cId="3218643600" sldId="258"/>
        </pc:sldMkLst>
        <pc:spChg chg="mod">
          <ac:chgData name="Francois Guichard" userId="b25862a6-b641-4ece-b9f9-9230f3cdb908" providerId="ADAL" clId="{F8B9BD6C-96DA-4991-9AFF-FB1E383948BF}" dt="2024-05-23T03:42:16.394" v="47" actId="20577"/>
          <ac:spMkLst>
            <pc:docMk/>
            <pc:sldMk cId="3218643600" sldId="258"/>
            <ac:spMk id="2" creationId="{F51631AE-6B46-E09E-8B91-5296F9FCEEC2}"/>
          </ac:spMkLst>
        </pc:spChg>
        <pc:spChg chg="mod">
          <ac:chgData name="Francois Guichard" userId="b25862a6-b641-4ece-b9f9-9230f3cdb908" providerId="ADAL" clId="{F8B9BD6C-96DA-4991-9AFF-FB1E383948BF}" dt="2024-05-23T03:42:26.192" v="54" actId="20577"/>
          <ac:spMkLst>
            <pc:docMk/>
            <pc:sldMk cId="3218643600" sldId="258"/>
            <ac:spMk id="3" creationId="{07CB3C67-635A-81EF-1D95-DD5AE9807854}"/>
          </ac:spMkLst>
        </pc:spChg>
        <pc:spChg chg="mod">
          <ac:chgData name="Francois Guichard" userId="b25862a6-b641-4ece-b9f9-9230f3cdb908" providerId="ADAL" clId="{F8B9BD6C-96DA-4991-9AFF-FB1E383948BF}" dt="2024-05-23T03:44:12.590" v="101" actId="948"/>
          <ac:spMkLst>
            <pc:docMk/>
            <pc:sldMk cId="3218643600" sldId="258"/>
            <ac:spMk id="4" creationId="{C89C974D-A8F1-B9E8-8B41-B15D37A798A5}"/>
          </ac:spMkLst>
        </pc:spChg>
        <pc:spChg chg="mod">
          <ac:chgData name="Francois Guichard" userId="b25862a6-b641-4ece-b9f9-9230f3cdb908" providerId="ADAL" clId="{F8B9BD6C-96DA-4991-9AFF-FB1E383948BF}" dt="2024-05-23T03:44:12.590" v="101" actId="948"/>
          <ac:spMkLst>
            <pc:docMk/>
            <pc:sldMk cId="3218643600" sldId="258"/>
            <ac:spMk id="5" creationId="{4B4BA4B6-4D1B-F299-FC70-694C12E264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C0EC-B6AB-442A-B7D3-76A0EB05BA9F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1A-F8E6-4764-87BF-27D6A38FD0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95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C0EC-B6AB-442A-B7D3-76A0EB05BA9F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1A-F8E6-4764-87BF-27D6A38FD0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96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C0EC-B6AB-442A-B7D3-76A0EB05BA9F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1A-F8E6-4764-87BF-27D6A38FD0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0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C0EC-B6AB-442A-B7D3-76A0EB05BA9F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1A-F8E6-4764-87BF-27D6A38FD0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27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C0EC-B6AB-442A-B7D3-76A0EB05BA9F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1A-F8E6-4764-87BF-27D6A38FD0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77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C0EC-B6AB-442A-B7D3-76A0EB05BA9F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1A-F8E6-4764-87BF-27D6A38FD0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25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C0EC-B6AB-442A-B7D3-76A0EB05BA9F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1A-F8E6-4764-87BF-27D6A38FD0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46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C0EC-B6AB-442A-B7D3-76A0EB05BA9F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1A-F8E6-4764-87BF-27D6A38FD0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57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C0EC-B6AB-442A-B7D3-76A0EB05BA9F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1A-F8E6-4764-87BF-27D6A38FD0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47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C0EC-B6AB-442A-B7D3-76A0EB05BA9F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1A-F8E6-4764-87BF-27D6A38FD0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27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C0EC-B6AB-442A-B7D3-76A0EB05BA9F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1A-F8E6-4764-87BF-27D6A38FD0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57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5C0EC-B6AB-442A-B7D3-76A0EB05BA9F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6001A-F8E6-4764-87BF-27D6A38FD0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1631AE-6B46-E09E-8B91-5296F9FCE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2275292"/>
            <a:ext cx="7429500" cy="1939925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kumimoji="1" lang="en-US" altLang="ja-JP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workshop on </a:t>
            </a: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UN R155 &amp; 156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7CB3C67-635A-81EF-1D95-DD5AE98078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4290028"/>
            <a:ext cx="7429500" cy="1345307"/>
          </a:xfrm>
        </p:spPr>
        <p:txBody>
          <a:bodyPr/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Presented at the 19</a:t>
            </a:r>
            <a:r>
              <a:rPr kumimoji="1" lang="en-US" altLang="ja-JP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GRVA, May/June 2024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9C974D-A8F1-B9E8-8B41-B15D37A798A5}"/>
              </a:ext>
            </a:extLst>
          </p:cNvPr>
          <p:cNvSpPr txBox="1"/>
          <p:nvPr/>
        </p:nvSpPr>
        <p:spPr>
          <a:xfrm>
            <a:off x="480291" y="228506"/>
            <a:ext cx="2857770" cy="767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3" dirty="0"/>
              <a:t>Submitted by the leadership of the </a:t>
            </a:r>
            <a:br>
              <a:rPr lang="en-US" sz="1463" dirty="0"/>
            </a:br>
            <a:r>
              <a:rPr lang="en-US" sz="1463" dirty="0"/>
              <a:t>Workshop on the implementation </a:t>
            </a:r>
            <a:br>
              <a:rPr lang="en-US" sz="1463" dirty="0"/>
            </a:br>
            <a:r>
              <a:rPr lang="en-US" sz="1463" dirty="0"/>
              <a:t>of UN R155&amp;156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4BA4B6-4D1B-F299-FC70-694C12E264F8}"/>
              </a:ext>
            </a:extLst>
          </p:cNvPr>
          <p:cNvSpPr txBox="1"/>
          <p:nvPr/>
        </p:nvSpPr>
        <p:spPr>
          <a:xfrm>
            <a:off x="6709046" y="228506"/>
            <a:ext cx="2659894" cy="1217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63" u="sng" dirty="0"/>
              <a:t>Informal document</a:t>
            </a:r>
            <a:r>
              <a:rPr lang="en-US" sz="1463" dirty="0"/>
              <a:t> </a:t>
            </a:r>
            <a:r>
              <a:rPr lang="en-US" sz="1463" b="1" dirty="0"/>
              <a:t>GRVA-19-51</a:t>
            </a:r>
            <a:r>
              <a:rPr lang="en-US" sz="1463" dirty="0"/>
              <a:t> </a:t>
            </a:r>
            <a:br>
              <a:rPr lang="en-US" sz="1463" dirty="0"/>
            </a:br>
            <a:r>
              <a:rPr lang="en-US" sz="1463" dirty="0"/>
              <a:t>19</a:t>
            </a:r>
            <a:r>
              <a:rPr lang="en-US" sz="1463" baseline="30000" dirty="0"/>
              <a:t>th</a:t>
            </a:r>
            <a:r>
              <a:rPr lang="en-US" sz="1463" dirty="0"/>
              <a:t> GRVA,25 June 2024 </a:t>
            </a:r>
            <a:br>
              <a:rPr lang="en-US" sz="1463" dirty="0"/>
            </a:br>
            <a:r>
              <a:rPr lang="en-US" sz="1463" dirty="0"/>
              <a:t>(For review at the</a:t>
            </a:r>
            <a:br>
              <a:rPr lang="en-US" sz="1463" dirty="0"/>
            </a:br>
            <a:r>
              <a:rPr lang="en-US" sz="1463" dirty="0"/>
              <a:t>Troy meeting 20-24 May 2024 </a:t>
            </a:r>
            <a:br>
              <a:rPr lang="en-US" sz="1463" dirty="0"/>
            </a:br>
            <a:r>
              <a:rPr lang="en-US" sz="1463" dirty="0"/>
              <a:t>Provisional agenda item 5(a)</a:t>
            </a:r>
          </a:p>
        </p:txBody>
      </p:sp>
    </p:spTree>
    <p:extLst>
      <p:ext uri="{BB962C8B-B14F-4D97-AF65-F5344CB8AC3E}">
        <p14:creationId xmlns:p14="http://schemas.microsoft.com/office/powerpoint/2010/main" val="321864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D2EFFB-5D2B-9931-4449-5EF025D6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920209"/>
          </a:xfrm>
        </p:spPr>
        <p:txBody>
          <a:bodyPr/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Meetings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8C6EFE-F886-220A-FA39-AB0FAF157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altLang="ja-JP" dirty="0">
                <a:latin typeface="Arial" panose="020B0604020202020204" pitchFamily="34" charset="0"/>
                <a:cs typeface="Arial" panose="020B0604020202020204" pitchFamily="34" charset="0"/>
              </a:rPr>
              <a:t>the 18th session of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GRVA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1" indent="0">
              <a:buNone/>
            </a:pP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altLang="ja-JP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 Workshop, held on web (25</a:t>
            </a:r>
            <a:r>
              <a:rPr lang="en-US" altLang="ja-JP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 April 2024)</a:t>
            </a:r>
            <a:endParaRPr kumimoji="1"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50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B86FCA7-09BD-4E00-9927-532A9B21032F}"/>
              </a:ext>
            </a:extLst>
          </p:cNvPr>
          <p:cNvSpPr/>
          <p:nvPr/>
        </p:nvSpPr>
        <p:spPr>
          <a:xfrm>
            <a:off x="412583" y="1375882"/>
            <a:ext cx="908083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altLang="ja-JP" sz="2000" u="sng" dirty="0"/>
              <a:t>Reassert the principle of the workshop</a:t>
            </a:r>
          </a:p>
          <a:p>
            <a:pPr marL="180975" algn="just"/>
            <a:r>
              <a:rPr lang="en-GB" altLang="ja-JP" sz="2000" dirty="0"/>
              <a:t>The workshop provides a closed environment between parties related to type approval to discuss sensitive issues on UN R155/156 type approvals.</a:t>
            </a:r>
          </a:p>
          <a:p>
            <a:pPr algn="just"/>
            <a:endParaRPr lang="en-GB" altLang="ja-JP" sz="2000" dirty="0"/>
          </a:p>
          <a:p>
            <a:pPr algn="just"/>
            <a:r>
              <a:rPr lang="en-GB" altLang="ja-JP" sz="2000" u="sng" dirty="0"/>
              <a:t>Future activities and issues</a:t>
            </a:r>
          </a:p>
          <a:p>
            <a:pPr marL="180975" algn="just"/>
            <a:r>
              <a:rPr lang="en-GB" altLang="ja-JP" sz="2000" dirty="0"/>
              <a:t>Concerns have been raised in the workshop about the application of the administrative procedures imposed on authorities, specifically those under para. </a:t>
            </a:r>
            <a:r>
              <a:rPr lang="en-GB" altLang="ja-JP" sz="2000"/>
              <a:t>5.3 in </a:t>
            </a:r>
            <a:r>
              <a:rPr lang="en-GB" altLang="ja-JP" sz="2000" dirty="0"/>
              <a:t>UN-R155, which are there to ensure alignment. </a:t>
            </a:r>
          </a:p>
          <a:p>
            <a:pPr algn="just"/>
            <a:endParaRPr lang="en-GB" altLang="ja-JP" sz="2000" dirty="0"/>
          </a:p>
          <a:p>
            <a:pPr algn="just"/>
            <a:r>
              <a:rPr lang="en-GB" altLang="ja-JP" sz="2000" u="sng" dirty="0"/>
              <a:t>How should future meetings be organized?</a:t>
            </a:r>
          </a:p>
          <a:p>
            <a:pPr marL="180975" algn="just"/>
            <a:r>
              <a:rPr lang="en-GB" altLang="ja-JP" sz="2000" dirty="0"/>
              <a:t>Looking for broader engagement and interactive communications between nations.</a:t>
            </a:r>
          </a:p>
          <a:p>
            <a:pPr marL="180975" algn="just"/>
            <a:r>
              <a:rPr lang="en-GB" altLang="ja-JP" sz="2000" dirty="0"/>
              <a:t>Holding in-person sessions would be preferable.</a:t>
            </a:r>
          </a:p>
          <a:p>
            <a:pPr marL="180975" algn="just"/>
            <a:r>
              <a:rPr lang="en-GB" altLang="ja-JP" sz="2000" dirty="0"/>
              <a:t>Coinciding workshop sessions with other meetings, for example a GRVA session, may be considered.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510533AB-EB64-4A4C-B6EE-A88867404066}"/>
              </a:ext>
            </a:extLst>
          </p:cNvPr>
          <p:cNvSpPr txBox="1">
            <a:spLocks/>
          </p:cNvSpPr>
          <p:nvPr/>
        </p:nvSpPr>
        <p:spPr>
          <a:xfrm>
            <a:off x="681038" y="321997"/>
            <a:ext cx="8543925" cy="8632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ja-JP" sz="4400" dirty="0">
                <a:latin typeface="Arial" panose="020B0604020202020204" pitchFamily="34" charset="0"/>
                <a:cs typeface="Arial" panose="020B0604020202020204" pitchFamily="34" charset="0"/>
              </a:rPr>
              <a:t>Points of discussion</a:t>
            </a:r>
          </a:p>
        </p:txBody>
      </p:sp>
    </p:spTree>
    <p:extLst>
      <p:ext uri="{BB962C8B-B14F-4D97-AF65-F5344CB8AC3E}">
        <p14:creationId xmlns:p14="http://schemas.microsoft.com/office/powerpoint/2010/main" val="420858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2" id="{85EE3C2F-25A9-44A4-B983-CEC5F1782C41}" vid="{47EFA576-4E48-4098-B0C2-75756D17B95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FDA23DB4-63B4-4877-AE3D-C66774DD24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7CD800-F935-48B2-A060-600434D2B6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526F87-1600-467B-81BB-5F9C53597734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1341</TotalTime>
  <Words>196</Words>
  <Application>Microsoft Office PowerPoint</Application>
  <PresentationFormat>A4 Paper (210x297 mm)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Report of the  17th workshop on  UN R155 &amp; 156</vt:lpstr>
      <vt:lpstr>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新国哲也</dc:creator>
  <cp:lastModifiedBy>Francois Guichard</cp:lastModifiedBy>
  <cp:revision>37</cp:revision>
  <dcterms:created xsi:type="dcterms:W3CDTF">2024-04-10T07:03:02Z</dcterms:created>
  <dcterms:modified xsi:type="dcterms:W3CDTF">2024-05-23T03:44:21Z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ediaServiceImageTags">
    <vt:lpwstr/>
  </property>
  <property fmtid="{D5CDD505-2E9C-101B-9397-08002B2CF9AE}" pid="4" name="Office of Origin">
    <vt:lpwstr/>
  </property>
  <property fmtid="{D5CDD505-2E9C-101B-9397-08002B2CF9AE}" pid="5" name="gba66df640194346a5267c50f24d4797">
    <vt:lpwstr/>
  </property>
  <property fmtid="{D5CDD505-2E9C-101B-9397-08002B2CF9AE}" pid="6" name="Office_x0020_of_x0020_Origin">
    <vt:lpwstr/>
  </property>
</Properties>
</file>