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263" r:id="rId6"/>
    <p:sldId id="269" r:id="rId7"/>
    <p:sldId id="284" r:id="rId8"/>
    <p:sldId id="291" r:id="rId9"/>
    <p:sldId id="285" r:id="rId10"/>
    <p:sldId id="292" r:id="rId11"/>
    <p:sldId id="293" r:id="rId12"/>
    <p:sldId id="288" r:id="rId13"/>
    <p:sldId id="286" r:id="rId14"/>
    <p:sldId id="267" r:id="rId15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E9CA9-938E-4189-873C-421CE1E15D14}" v="3" dt="2024-05-21T03:32:15.1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D0CE9CA9-938E-4189-873C-421CE1E15D14}"/>
    <pc:docChg chg="undo custSel modSld">
      <pc:chgData name="Francois Guichard" userId="b25862a6-b641-4ece-b9f9-9230f3cdb908" providerId="ADAL" clId="{D0CE9CA9-938E-4189-873C-421CE1E15D14}" dt="2024-05-21T03:32:22.426" v="42" actId="207"/>
      <pc:docMkLst>
        <pc:docMk/>
      </pc:docMkLst>
      <pc:sldChg chg="addSp delSp modSp mod">
        <pc:chgData name="Francois Guichard" userId="b25862a6-b641-4ece-b9f9-9230f3cdb908" providerId="ADAL" clId="{D0CE9CA9-938E-4189-873C-421CE1E15D14}" dt="2024-05-21T03:32:22.426" v="42" actId="207"/>
        <pc:sldMkLst>
          <pc:docMk/>
          <pc:sldMk cId="0" sldId="256"/>
        </pc:sldMkLst>
        <pc:spChg chg="add del mod">
          <ac:chgData name="Francois Guichard" userId="b25862a6-b641-4ece-b9f9-9230f3cdb908" providerId="ADAL" clId="{D0CE9CA9-938E-4189-873C-421CE1E15D14}" dt="2024-05-21T03:31:17.639" v="20"/>
          <ac:spMkLst>
            <pc:docMk/>
            <pc:sldMk cId="0" sldId="256"/>
            <ac:spMk id="3" creationId="{282D4164-7549-AE12-1145-2791D78E75AA}"/>
          </ac:spMkLst>
        </pc:spChg>
        <pc:spChg chg="add mod">
          <ac:chgData name="Francois Guichard" userId="b25862a6-b641-4ece-b9f9-9230f3cdb908" providerId="ADAL" clId="{D0CE9CA9-938E-4189-873C-421CE1E15D14}" dt="2024-05-21T03:32:22.426" v="42" actId="207"/>
          <ac:spMkLst>
            <pc:docMk/>
            <pc:sldMk cId="0" sldId="256"/>
            <ac:spMk id="5" creationId="{57C7428F-C504-6FEA-5AED-195B14E13387}"/>
          </ac:spMkLst>
        </pc:spChg>
        <pc:spChg chg="mod">
          <ac:chgData name="Francois Guichard" userId="b25862a6-b641-4ece-b9f9-9230f3cdb908" providerId="ADAL" clId="{D0CE9CA9-938E-4189-873C-421CE1E15D14}" dt="2024-05-21T03:31:09.728" v="18"/>
          <ac:spMkLst>
            <pc:docMk/>
            <pc:sldMk cId="0" sldId="256"/>
            <ac:spMk id="79" creationId="{00000000-0000-0000-0000-000000000000}"/>
          </ac:spMkLst>
        </pc:spChg>
        <pc:spChg chg="del mod">
          <ac:chgData name="Francois Guichard" userId="b25862a6-b641-4ece-b9f9-9230f3cdb908" providerId="ADAL" clId="{D0CE9CA9-938E-4189-873C-421CE1E15D14}" dt="2024-05-21T03:31:27.291" v="23" actId="478"/>
          <ac:spMkLst>
            <pc:docMk/>
            <pc:sldMk cId="0" sldId="256"/>
            <ac:spMk id="80" creationId="{00000000-0000-0000-0000-000000000000}"/>
          </ac:spMkLst>
        </pc:spChg>
      </pc:sldChg>
    </pc:docChg>
  </pc:docChgLst>
  <pc:docChgLst>
    <pc:chgData name="Douglas Hannah" userId="e9267bac-9433-4fab-8e98-c4001658069c" providerId="ADAL" clId="{AD6F3ABC-C390-406B-86DF-27E9C0A11143}"/>
    <pc:docChg chg="undo custSel modSld">
      <pc:chgData name="Douglas Hannah" userId="e9267bac-9433-4fab-8e98-c4001658069c" providerId="ADAL" clId="{AD6F3ABC-C390-406B-86DF-27E9C0A11143}" dt="2024-05-20T15:58:32.001" v="23" actId="20577"/>
      <pc:docMkLst>
        <pc:docMk/>
      </pc:docMkLst>
      <pc:sldChg chg="modSp mod">
        <pc:chgData name="Douglas Hannah" userId="e9267bac-9433-4fab-8e98-c4001658069c" providerId="ADAL" clId="{AD6F3ABC-C390-406B-86DF-27E9C0A11143}" dt="2024-05-20T15:58:32.001" v="23" actId="20577"/>
        <pc:sldMkLst>
          <pc:docMk/>
          <pc:sldMk cId="0" sldId="256"/>
        </pc:sldMkLst>
        <pc:spChg chg="mod">
          <ac:chgData name="Douglas Hannah" userId="e9267bac-9433-4fab-8e98-c4001658069c" providerId="ADAL" clId="{AD6F3ABC-C390-406B-86DF-27E9C0A11143}" dt="2024-05-20T15:58:32.001" v="23" actId="20577"/>
          <ac:spMkLst>
            <pc:docMk/>
            <pc:sldMk cId="0" sldId="256"/>
            <ac:spMk id="80" creationId="{00000000-0000-0000-0000-000000000000}"/>
          </ac:spMkLst>
        </pc:spChg>
      </pc:sldChg>
      <pc:sldChg chg="modSp mod">
        <pc:chgData name="Douglas Hannah" userId="e9267bac-9433-4fab-8e98-c4001658069c" providerId="ADAL" clId="{AD6F3ABC-C390-406B-86DF-27E9C0A11143}" dt="2024-05-20T15:46:29.052" v="3" actId="20577"/>
        <pc:sldMkLst>
          <pc:docMk/>
          <pc:sldMk cId="59380037" sldId="284"/>
        </pc:sldMkLst>
        <pc:spChg chg="mod">
          <ac:chgData name="Douglas Hannah" userId="e9267bac-9433-4fab-8e98-c4001658069c" providerId="ADAL" clId="{AD6F3ABC-C390-406B-86DF-27E9C0A11143}" dt="2024-05-20T15:46:29.052" v="3" actId="20577"/>
          <ac:spMkLst>
            <pc:docMk/>
            <pc:sldMk cId="59380037" sldId="284"/>
            <ac:spMk id="3" creationId="{2AD04FBB-C536-43FE-BB61-F3ECF761C0CB}"/>
          </ac:spMkLst>
        </pc:spChg>
      </pc:sldChg>
      <pc:sldChg chg="modSp mod">
        <pc:chgData name="Douglas Hannah" userId="e9267bac-9433-4fab-8e98-c4001658069c" providerId="ADAL" clId="{AD6F3ABC-C390-406B-86DF-27E9C0A11143}" dt="2024-05-20T15:47:47.065" v="5" actId="121"/>
        <pc:sldMkLst>
          <pc:docMk/>
          <pc:sldMk cId="2079468290" sldId="293"/>
        </pc:sldMkLst>
        <pc:spChg chg="mod">
          <ac:chgData name="Douglas Hannah" userId="e9267bac-9433-4fab-8e98-c4001658069c" providerId="ADAL" clId="{AD6F3ABC-C390-406B-86DF-27E9C0A11143}" dt="2024-05-20T15:47:47.065" v="5" actId="121"/>
          <ac:spMkLst>
            <pc:docMk/>
            <pc:sldMk cId="2079468290" sldId="293"/>
            <ac:spMk id="5" creationId="{0FE3E07B-F5EC-4BC9-A517-1444B8B439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61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61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5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098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176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168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404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39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12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xfrm>
            <a:off x="2566999" y="317499"/>
            <a:ext cx="6753202" cy="114300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8633D-8036-43F4-8A22-10D744555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200A6-8E77-4F02-97D7-61A0027312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42869"/>
            <a:ext cx="1295400" cy="5012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7A7FF-D909-4FF7-94E4-5C4331D6E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0A9B5-C0A5-4C61-8B4B-6C3BCD8EB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57983"/>
            <a:ext cx="1295400" cy="486145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2980271" y="284075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22862277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iki.unece.org/pages/viewpage.action?pageId=24097606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76157" y="2127690"/>
            <a:ext cx="8260698" cy="40329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pPr algn="ctr">
              <a:defRPr i="1"/>
            </a:pPr>
            <a:r>
              <a:rPr lang="en-GB" dirty="0"/>
              <a:t>Status report from the Informal Working Group on Cyber Security and Software Updates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7A609-AA2D-41DB-909A-B0A9E6D2A807}"/>
              </a:ext>
            </a:extLst>
          </p:cNvPr>
          <p:cNvSpPr txBox="1"/>
          <p:nvPr/>
        </p:nvSpPr>
        <p:spPr>
          <a:xfrm>
            <a:off x="79756" y="1032003"/>
            <a:ext cx="324383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Submitted by the </a:t>
            </a:r>
            <a:r>
              <a:rPr lang="en-GB" dirty="0">
                <a:solidFill>
                  <a:schemeClr val="bg1"/>
                </a:solidFill>
              </a:rPr>
              <a:t>IWG</a:t>
            </a: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on </a:t>
            </a:r>
            <a:r>
              <a:rPr lang="en-GB" dirty="0">
                <a:solidFill>
                  <a:schemeClr val="bg1"/>
                </a:solidFill>
              </a:rPr>
              <a:t>CS/OTA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7428F-C504-6FEA-5AED-195B14E13387}"/>
              </a:ext>
            </a:extLst>
          </p:cNvPr>
          <p:cNvSpPr txBox="1"/>
          <p:nvPr/>
        </p:nvSpPr>
        <p:spPr>
          <a:xfrm>
            <a:off x="6662166" y="63514"/>
            <a:ext cx="3243834" cy="1477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Informal document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GRVA-19-40</a:t>
            </a:r>
          </a:p>
          <a:p>
            <a:r>
              <a:rPr lang="en-US" dirty="0">
                <a:solidFill>
                  <a:schemeClr val="bg1"/>
                </a:solidFill>
              </a:rPr>
              <a:t>19th GRVA, 25 June 2024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(For consideration during the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Troy meeting 20-24 May 2024</a:t>
            </a:r>
          </a:p>
          <a:p>
            <a:r>
              <a:rPr lang="en-US" b="1" dirty="0">
                <a:solidFill>
                  <a:schemeClr val="bg1"/>
                </a:solidFill>
              </a:rPr>
              <a:t>Agenda item 5(a)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Next IWG meeting is not yet planned</a:t>
            </a:r>
          </a:p>
          <a:p>
            <a:pPr marL="1143771" lvl="1" indent="-360000">
              <a:buFont typeface="Arial" panose="020B0604020202020204" pitchFamily="34" charset="0"/>
              <a:buChar char="•"/>
            </a:pPr>
            <a:r>
              <a:rPr lang="en-GB" dirty="0"/>
              <a:t>Sub-groups need to be scheduled first and produce output for discussion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/>
          </a:bodyPr>
          <a:lstStyle/>
          <a:p>
            <a:r>
              <a:rPr lang="en-GB" dirty="0"/>
              <a:t>Upcoming events</a:t>
            </a:r>
          </a:p>
        </p:txBody>
      </p:sp>
    </p:spTree>
    <p:extLst>
      <p:ext uri="{BB962C8B-B14F-4D97-AF65-F5344CB8AC3E}">
        <p14:creationId xmlns:p14="http://schemas.microsoft.com/office/powerpoint/2010/main" val="103951989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A0AE-A59F-4B0E-A4D0-4842B6C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17A1-95E5-46A4-B18C-075DB6585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10261346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4054-02AA-4119-A152-CF0A062F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of the group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62EF-5ABB-4246-8722-EE3E20E66C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Meetings since the 18</a:t>
            </a:r>
            <a:r>
              <a:rPr lang="en-GB" baseline="30000" dirty="0"/>
              <a:t>th</a:t>
            </a:r>
            <a:r>
              <a:rPr lang="en-GB" dirty="0"/>
              <a:t> GRVA Session</a:t>
            </a:r>
          </a:p>
          <a:p>
            <a:pPr marL="1240971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29</a:t>
            </a:r>
            <a:r>
              <a:rPr lang="en-GB" sz="2400" baseline="30000" dirty="0"/>
              <a:t>th</a:t>
            </a:r>
            <a:r>
              <a:rPr lang="en-GB" sz="2400" dirty="0"/>
              <a:t> Session: Web meeting – 12th-13th March 2024</a:t>
            </a:r>
          </a:p>
          <a:p>
            <a:pPr marL="1240971" lvl="1" indent="-457200">
              <a:buFont typeface="Arial" panose="020B0604020202020204" pitchFamily="34" charset="0"/>
              <a:buChar char="•"/>
            </a:pPr>
            <a:r>
              <a:rPr lang="en-GB" altLang="ja-JP" sz="2400" dirty="0"/>
              <a:t>30</a:t>
            </a:r>
            <a:r>
              <a:rPr lang="en-GB" altLang="ja-JP" sz="2400" baseline="30000" dirty="0"/>
              <a:t>th</a:t>
            </a:r>
            <a:r>
              <a:rPr lang="en-GB" altLang="ja-JP" sz="2400" dirty="0"/>
              <a:t> Session: Web meeting – 8th May 2024</a:t>
            </a:r>
          </a:p>
          <a:p>
            <a:pPr marL="1240971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All meeting documents of the group can be found </a:t>
            </a:r>
            <a:r>
              <a:rPr lang="en-GB" dirty="0">
                <a:hlinkClick r:id="rId3"/>
              </a:rPr>
              <a:t>29th</a:t>
            </a:r>
            <a:r>
              <a:rPr lang="en-GB" dirty="0"/>
              <a:t> and </a:t>
            </a:r>
            <a:r>
              <a:rPr lang="en-GB" dirty="0">
                <a:hlinkClick r:id="rId4"/>
              </a:rPr>
              <a:t>30th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6972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7156002" cy="1143001"/>
          </a:xfrm>
        </p:spPr>
        <p:txBody>
          <a:bodyPr>
            <a:normAutofit/>
          </a:bodyPr>
          <a:lstStyle/>
          <a:p>
            <a:r>
              <a:rPr lang="en-GB" dirty="0"/>
              <a:t>Outline of activities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200" y="1741804"/>
            <a:ext cx="9189600" cy="511619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Updating</a:t>
            </a:r>
            <a:r>
              <a:rPr lang="fr-FR" dirty="0"/>
              <a:t> of UN R.156 interpretation document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Amending Annex 7 of R.E.3 (RXSWIN)</a:t>
            </a:r>
            <a:endParaRPr lang="en-GB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Harmonisation</a:t>
            </a:r>
            <a:r>
              <a:rPr lang="en-US" dirty="0"/>
              <a:t> of post-registration software update processes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Authorised</a:t>
            </a:r>
            <a:r>
              <a:rPr lang="en-US" dirty="0"/>
              <a:t> data access &amp; privacy by design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Updatable OTA telecommunications 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6478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898" y="1723868"/>
            <a:ext cx="8980204" cy="4676932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ISO have published ISO 24089:2023, titled “Road vehicles – Software update engineering”</a:t>
            </a:r>
            <a:endParaRPr lang="en-GB" sz="1800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SAE suggested to refer to the ISO in interpretation document for R.156 which was worked on by a dedicated subgroup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US" sz="2600" dirty="0"/>
              <a:t>Reference to clauses of ISO 24089 have been introduced </a:t>
            </a:r>
          </a:p>
          <a:p>
            <a:pPr marL="1143771" lvl="1" indent="-360000">
              <a:buFont typeface="Arial" panose="020B0604020202020204" pitchFamily="34" charset="0"/>
              <a:buChar char="•"/>
            </a:pPr>
            <a:r>
              <a:rPr lang="en-US" sz="1600" dirty="0"/>
              <a:t>Additional text introduced to clarify that there is no obligations on post-registration updates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FF0000"/>
                </a:solidFill>
              </a:rPr>
              <a:t>The proposal (GRVA-19-26) finalised by CS/OTA IWG is ready for endorsed by GRVA-19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Updating UN R.156 interpretation document</a:t>
            </a:r>
          </a:p>
        </p:txBody>
      </p:sp>
    </p:spTree>
    <p:extLst>
      <p:ext uri="{BB962C8B-B14F-4D97-AF65-F5344CB8AC3E}">
        <p14:creationId xmlns:p14="http://schemas.microsoft.com/office/powerpoint/2010/main" val="5938003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898" y="1723868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The IWG has been discussing various concepts concerning “RXSWIN”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Main point has been whether to mandate “RXSWIN” or maintain its optional use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Secondary point has been whether it should be mandated via system regulations or R.156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Majority view within IWG is to mandate “RXSWIN” via R.156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A sub-group has been established to work through the details of a proposal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982" y="317499"/>
            <a:ext cx="7923709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Proposal </a:t>
            </a:r>
            <a:r>
              <a:rPr lang="en-US" dirty="0"/>
              <a:t>amending R.E.3 regarding "RXSWIN" concept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7237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377" y="1723868"/>
            <a:ext cx="9035245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Different approaches and issues across countries and regions have been highlighted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Survey was distributed to gather further information (TFCS-24-07)</a:t>
            </a:r>
            <a:r>
              <a:rPr lang="en-US" sz="2600" dirty="0"/>
              <a:t> and this activity is on-going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US" sz="2600" dirty="0"/>
              <a:t>No clear activity established and some aspects are beyond the prerogative of the IWG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Post-registration software updates</a:t>
            </a:r>
          </a:p>
        </p:txBody>
      </p:sp>
    </p:spTree>
    <p:extLst>
      <p:ext uri="{BB962C8B-B14F-4D97-AF65-F5344CB8AC3E}">
        <p14:creationId xmlns:p14="http://schemas.microsoft.com/office/powerpoint/2010/main" val="197449950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59" y="1723868"/>
            <a:ext cx="8993682" cy="5134132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FIA have further elaborated their two concepts to address authorised data access and data privacy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Some uncertainty within the IWG over the proposal since lacking precise details 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US" sz="2600" dirty="0"/>
              <a:t>Members of IWG encourage to work with FIA to elaborate the concepts into regulatory proposals</a:t>
            </a:r>
            <a:endParaRPr lang="en-GB" sz="26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Authorised data access &amp; privacy by design</a:t>
            </a:r>
          </a:p>
        </p:txBody>
      </p:sp>
    </p:spTree>
    <p:extLst>
      <p:ext uri="{BB962C8B-B14F-4D97-AF65-F5344CB8AC3E}">
        <p14:creationId xmlns:p14="http://schemas.microsoft.com/office/powerpoint/2010/main" val="24635167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159" y="1723868"/>
            <a:ext cx="8993682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FISITA have been in discussions with OICA to bring forward a proposal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Some uncertainty as to whether it needs to involve the CS/OTA IWG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Technology is some way off being ready so there is no urgency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273" y="317499"/>
            <a:ext cx="8325491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Updatable OTA telecommunications technology</a:t>
            </a:r>
          </a:p>
        </p:txBody>
      </p:sp>
    </p:spTree>
    <p:extLst>
      <p:ext uri="{BB962C8B-B14F-4D97-AF65-F5344CB8AC3E}">
        <p14:creationId xmlns:p14="http://schemas.microsoft.com/office/powerpoint/2010/main" val="20794682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Continues to discuss various issue around interpretation and implementation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sz="2600" dirty="0"/>
              <a:t>Activity of the workshop will be presented separately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/>
          </a:bodyPr>
          <a:lstStyle/>
          <a:p>
            <a:r>
              <a:rPr lang="en-GB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7074120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3E29B1-9F67-43C7-9EB0-0EFA4441D11F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acccb6d4-dbe5-46d2-b4d3-5733603d8cc6"/>
    <ds:schemaRef ds:uri="4b4a1c0d-4a69-4996-a84a-fc699b9f49de"/>
    <ds:schemaRef ds:uri="http://schemas.openxmlformats.org/package/2006/metadata/core-properties"/>
    <ds:schemaRef ds:uri="http://purl.org/dc/elements/1.1/"/>
    <ds:schemaRef ds:uri="985ec44e-1bab-4c0b-9df0-6ba128686fc9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A5E2FB-D86B-4B4E-8C1E-EE83F34C01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8b782fb-41e1-48ea-bfc3-ad7558ce7136}" enabled="0" method="" siteId="{28b782fb-41e1-48ea-bfc3-ad7558ce713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472</Words>
  <Application>Microsoft Office PowerPoint</Application>
  <PresentationFormat>A4 Paper (210x297 mm)</PresentationFormat>
  <Paragraphs>55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Office Theme</vt:lpstr>
      <vt:lpstr>PowerPoint Presentation</vt:lpstr>
      <vt:lpstr>Progress of the group</vt:lpstr>
      <vt:lpstr>Outline of activities </vt:lpstr>
      <vt:lpstr>Updating UN R.156 interpretation document</vt:lpstr>
      <vt:lpstr>Proposal amending R.E.3 regarding "RXSWIN" concept</vt:lpstr>
      <vt:lpstr>Post-registration software updates</vt:lpstr>
      <vt:lpstr>Authorised data access &amp; privacy by design</vt:lpstr>
      <vt:lpstr>Updatable OTA telecommunications technology</vt:lpstr>
      <vt:lpstr>Workshop</vt:lpstr>
      <vt:lpstr>Upcoming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GRVA-16-40</dc:title>
  <dc:creator>Douglas Hannah</dc:creator>
  <cp:lastModifiedBy>Francois Guichard</cp:lastModifiedBy>
  <cp:revision>93</cp:revision>
  <dcterms:modified xsi:type="dcterms:W3CDTF">2024-05-21T03:32:25Z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Tag">
    <vt:lpwstr/>
  </property>
  <property fmtid="{D5CDD505-2E9C-101B-9397-08002B2CF9AE}" pid="3" name="FinancialYear">
    <vt:lpwstr/>
  </property>
  <property fmtid="{D5CDD505-2E9C-101B-9397-08002B2CF9AE}" pid="4" name="ContentTypeId">
    <vt:lpwstr>0x0101003B8422D08C252547BB1CFA7F78E2CB83</vt:lpwstr>
  </property>
  <property fmtid="{D5CDD505-2E9C-101B-9397-08002B2CF9AE}" pid="5" name="MediaServiceImageTags">
    <vt:lpwstr/>
  </property>
  <property fmtid="{D5CDD505-2E9C-101B-9397-08002B2CF9AE}" pid="6" name="Office of Origin">
    <vt:lpwstr/>
  </property>
  <property fmtid="{D5CDD505-2E9C-101B-9397-08002B2CF9AE}" pid="7" name="Office_x0020_of_x0020_Origin">
    <vt:lpwstr/>
  </property>
  <property fmtid="{D5CDD505-2E9C-101B-9397-08002B2CF9AE}" pid="8" name="gba66df640194346a5267c50f24d4797">
    <vt:lpwstr/>
  </property>
</Properties>
</file>