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9" r:id="rId5"/>
  </p:sldMasterIdLst>
  <p:notesMasterIdLst>
    <p:notesMasterId r:id="rId10"/>
  </p:notesMasterIdLst>
  <p:handoutMasterIdLst>
    <p:handoutMasterId r:id="rId11"/>
  </p:handoutMasterIdLst>
  <p:sldIdLst>
    <p:sldId id="287" r:id="rId6"/>
    <p:sldId id="304" r:id="rId7"/>
    <p:sldId id="305" r:id="rId8"/>
    <p:sldId id="273" r:id="rId9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E4D1"/>
    <a:srgbClr val="FFFAEB"/>
    <a:srgbClr val="FFF2C9"/>
    <a:srgbClr val="E7FFE7"/>
    <a:srgbClr val="0000FF"/>
    <a:srgbClr val="FF0000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5" autoAdjust="0"/>
    <p:restoredTop sz="94737" autoAdjust="0"/>
  </p:normalViewPr>
  <p:slideViewPr>
    <p:cSldViewPr>
      <p:cViewPr varScale="1">
        <p:scale>
          <a:sx n="98" d="100"/>
          <a:sy n="98" d="100"/>
        </p:scale>
        <p:origin x="581" y="77"/>
      </p:cViewPr>
      <p:guideLst>
        <p:guide orient="horz" pos="206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Fontaine" userId="86a309a6-0139-406c-bcec-53a3924d5e35" providerId="ADAL" clId="{F468BC2E-66CA-492E-98FA-7ECDF3DC80AF}"/>
    <pc:docChg chg="undo custSel modSld">
      <pc:chgData name="Olivier Fontaine" userId="86a309a6-0139-406c-bcec-53a3924d5e35" providerId="ADAL" clId="{F468BC2E-66CA-492E-98FA-7ECDF3DC80AF}" dt="2024-05-17T15:10:07.893" v="11" actId="207"/>
      <pc:docMkLst>
        <pc:docMk/>
      </pc:docMkLst>
      <pc:sldChg chg="modSp mod">
        <pc:chgData name="Olivier Fontaine" userId="86a309a6-0139-406c-bcec-53a3924d5e35" providerId="ADAL" clId="{F468BC2E-66CA-492E-98FA-7ECDF3DC80AF}" dt="2024-05-17T15:09:52.332" v="9" actId="6549"/>
        <pc:sldMkLst>
          <pc:docMk/>
          <pc:sldMk cId="1041060760" sldId="304"/>
        </pc:sldMkLst>
        <pc:spChg chg="mod">
          <ac:chgData name="Olivier Fontaine" userId="86a309a6-0139-406c-bcec-53a3924d5e35" providerId="ADAL" clId="{F468BC2E-66CA-492E-98FA-7ECDF3DC80AF}" dt="2024-05-17T15:09:52.332" v="9" actId="6549"/>
          <ac:spMkLst>
            <pc:docMk/>
            <pc:sldMk cId="1041060760" sldId="304"/>
            <ac:spMk id="25" creationId="{00000000-0000-0000-0000-000000000000}"/>
          </ac:spMkLst>
        </pc:spChg>
      </pc:sldChg>
      <pc:sldChg chg="modSp mod">
        <pc:chgData name="Olivier Fontaine" userId="86a309a6-0139-406c-bcec-53a3924d5e35" providerId="ADAL" clId="{F468BC2E-66CA-492E-98FA-7ECDF3DC80AF}" dt="2024-05-17T15:10:07.893" v="11" actId="207"/>
        <pc:sldMkLst>
          <pc:docMk/>
          <pc:sldMk cId="3037309519" sldId="305"/>
        </pc:sldMkLst>
        <pc:spChg chg="mod">
          <ac:chgData name="Olivier Fontaine" userId="86a309a6-0139-406c-bcec-53a3924d5e35" providerId="ADAL" clId="{F468BC2E-66CA-492E-98FA-7ECDF3DC80AF}" dt="2024-05-17T15:10:07.893" v="11" actId="207"/>
          <ac:spMkLst>
            <pc:docMk/>
            <pc:sldMk cId="3037309519" sldId="305"/>
            <ac:spMk id="11" creationId="{F17EF168-36EF-8EC6-6715-0F34E0C8EB13}"/>
          </ac:spMkLst>
        </pc:spChg>
      </pc:sldChg>
    </pc:docChg>
  </pc:docChgLst>
  <pc:docChgLst>
    <pc:chgData name="Francois Guichard" userId="b25862a6-b641-4ece-b9f9-9230f3cdb908" providerId="ADAL" clId="{8284AE55-AC60-44E7-9F8B-48A84BFBD4A4}"/>
    <pc:docChg chg="modSld">
      <pc:chgData name="Francois Guichard" userId="b25862a6-b641-4ece-b9f9-9230f3cdb908" providerId="ADAL" clId="{8284AE55-AC60-44E7-9F8B-48A84BFBD4A4}" dt="2024-05-18T07:56:21.878" v="55" actId="20577"/>
      <pc:docMkLst>
        <pc:docMk/>
      </pc:docMkLst>
      <pc:sldChg chg="modSp mod">
        <pc:chgData name="Francois Guichard" userId="b25862a6-b641-4ece-b9f9-9230f3cdb908" providerId="ADAL" clId="{8284AE55-AC60-44E7-9F8B-48A84BFBD4A4}" dt="2024-05-18T07:56:21.878" v="55" actId="20577"/>
        <pc:sldMkLst>
          <pc:docMk/>
          <pc:sldMk cId="1407557394" sldId="287"/>
        </pc:sldMkLst>
        <pc:spChg chg="mod">
          <ac:chgData name="Francois Guichard" userId="b25862a6-b641-4ece-b9f9-9230f3cdb908" providerId="ADAL" clId="{8284AE55-AC60-44E7-9F8B-48A84BFBD4A4}" dt="2024-05-18T07:56:21.878" v="55" actId="20577"/>
          <ac:spMkLst>
            <pc:docMk/>
            <pc:sldMk cId="1407557394" sldId="287"/>
            <ac:spMk id="9" creationId="{C1748001-AFED-4B4A-8CE6-8E03FF40EF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18/05/2024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948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20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320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09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9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344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271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36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488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36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48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24711" y="346118"/>
            <a:ext cx="1522825" cy="60226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191250" y="332656"/>
            <a:ext cx="1566813" cy="506919"/>
            <a:chOff x="7649247" y="19050"/>
            <a:chExt cx="2237469" cy="723900"/>
          </a:xfrm>
        </p:grpSpPr>
        <p:pic>
          <p:nvPicPr>
            <p:cNvPr id="10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11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FE62-EB65-4521-8EE1-E6E48534FFB3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10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216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069" y="4072732"/>
            <a:ext cx="1110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Considerations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an</a:t>
            </a:r>
            <a:br>
              <a:rPr lang="de-DE" dirty="0"/>
            </a:br>
            <a:r>
              <a:rPr lang="de-DE" dirty="0"/>
              <a:t>ADS Regulation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1384" y="3886200"/>
            <a:ext cx="11089232" cy="1752600"/>
          </a:xfrm>
        </p:spPr>
        <p:txBody>
          <a:bodyPr/>
          <a:lstStyle/>
          <a:p>
            <a:r>
              <a:rPr lang="de-DE" dirty="0"/>
              <a:t>- Basic </a:t>
            </a:r>
            <a:r>
              <a:rPr lang="de-DE" dirty="0" err="1"/>
              <a:t>principles</a:t>
            </a:r>
            <a:r>
              <a:rPr lang="de-DE" dirty="0"/>
              <a:t> and </a:t>
            </a:r>
            <a:r>
              <a:rPr lang="de-DE" dirty="0" err="1"/>
              <a:t>conceptual</a:t>
            </a:r>
            <a:r>
              <a:rPr lang="de-DE" dirty="0"/>
              <a:t> </a:t>
            </a:r>
            <a:r>
              <a:rPr lang="de-DE" dirty="0" err="1"/>
              <a:t>overview</a:t>
            </a:r>
            <a:r>
              <a:rPr lang="de-DE" dirty="0"/>
              <a:t>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585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err="1"/>
              <a:t>Submitted</a:t>
            </a:r>
            <a:r>
              <a:rPr lang="de-DE" sz="1600" dirty="0"/>
              <a:t> by the </a:t>
            </a:r>
            <a:r>
              <a:rPr lang="de-DE" sz="1600" dirty="0" err="1"/>
              <a:t>experts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CLEPA and OICA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748001-AFED-4B4A-8CE6-8E03FF40EF1D}"/>
              </a:ext>
            </a:extLst>
          </p:cNvPr>
          <p:cNvSpPr txBox="1"/>
          <p:nvPr/>
        </p:nvSpPr>
        <p:spPr>
          <a:xfrm>
            <a:off x="8472264" y="127219"/>
            <a:ext cx="3600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u="sng" dirty="0"/>
              <a:t>Informal document</a:t>
            </a:r>
            <a:r>
              <a:rPr lang="en-GB" sz="1600" dirty="0"/>
              <a:t> </a:t>
            </a:r>
            <a:r>
              <a:rPr lang="en-GB" sz="1600" b="1" dirty="0"/>
              <a:t>GRVA-19-34</a:t>
            </a:r>
          </a:p>
          <a:p>
            <a:pPr algn="r"/>
            <a:r>
              <a:rPr lang="en-GB" sz="1600" dirty="0"/>
              <a:t>19th GRVA, 25 June 2024</a:t>
            </a:r>
            <a:br>
              <a:rPr lang="en-GB" sz="1600" dirty="0"/>
            </a:br>
            <a:r>
              <a:rPr lang="en-GB" sz="1600" dirty="0"/>
              <a:t>(For review during the </a:t>
            </a:r>
            <a:br>
              <a:rPr lang="en-GB" sz="1600" dirty="0"/>
            </a:br>
            <a:r>
              <a:rPr lang="en-GB" sz="1600" dirty="0"/>
              <a:t>Troy meeting 20-24 May 2024</a:t>
            </a:r>
          </a:p>
          <a:p>
            <a:pPr algn="r"/>
            <a:r>
              <a:rPr lang="en-GB" sz="1600" dirty="0"/>
              <a:t>Provisional agenda item </a:t>
            </a:r>
            <a:r>
              <a:rPr lang="en-GB" sz="1600"/>
              <a:t>4(a)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0755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12618"/>
            <a:ext cx="1097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ADS Regulation application and basic assumptions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599" y="1227276"/>
            <a:ext cx="113080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Key elements identified: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The ADS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regulation should be generic and allow for a certification of ADS over a broad range of ODD’s, use-cases, etc.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=&gt; it should not be “use-case by use-case based”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=&gt; it is not possible to define any use-case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prioritization, given the different needs of various manufacturers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</a:b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Regulation should support dynamic ADS feature management, especially via software updates 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=&gt; incl. registered vehicles (in use) over lifetime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No double certification of common elements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=&gt; the Safety Management System is not vehicle dependent but demonstrates the manufacturer’s capability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=&gt; ADS vehicle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[</a:t>
            </a:r>
            <a:r>
              <a:rPr kumimoji="0" lang="en-GB" sz="18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type]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related elements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=&gt; ADS feature related elements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	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>
                <a:latin typeface="Calibri" panose="020F0502020204030204" pitchFamily="34" charset="0"/>
                <a:ea typeface="Malgun Gothic" panose="020B0503020000020004" pitchFamily="34" charset="-127"/>
              </a:rPr>
              <a:t>Regulation should follow the c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oncept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 of individual ADS feature certification (similar to component certifications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ADS vehicle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certification should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cover minimum content only 				 </a:t>
            </a:r>
          </a:p>
        </p:txBody>
      </p:sp>
    </p:spTree>
    <p:extLst>
      <p:ext uri="{BB962C8B-B14F-4D97-AF65-F5344CB8AC3E}">
        <p14:creationId xmlns:p14="http://schemas.microsoft.com/office/powerpoint/2010/main" val="104106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7EF168-36EF-8EC6-6715-0F34E0C8EB13}"/>
              </a:ext>
            </a:extLst>
          </p:cNvPr>
          <p:cNvSpPr/>
          <p:nvPr/>
        </p:nvSpPr>
        <p:spPr>
          <a:xfrm>
            <a:off x="4515797" y="1449377"/>
            <a:ext cx="2585270" cy="3385519"/>
          </a:xfrm>
          <a:prstGeom prst="roundRect">
            <a:avLst>
              <a:gd name="adj" fmla="val 6711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vehicle [</a:t>
            </a:r>
            <a:r>
              <a:rPr kumimoji="0" lang="en-GB" sz="2000" b="0" i="0" u="non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type]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0D0D7-FBAA-2EB7-C776-8379DF99E915}"/>
              </a:ext>
            </a:extLst>
          </p:cNvPr>
          <p:cNvSpPr/>
          <p:nvPr/>
        </p:nvSpPr>
        <p:spPr>
          <a:xfrm>
            <a:off x="4736552" y="3724549"/>
            <a:ext cx="2143759" cy="8832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feature installation/</a:t>
            </a:r>
            <a:br>
              <a:rPr kumimoji="0" lang="sv-SE" sz="16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handling capability </a:t>
            </a:r>
          </a:p>
        </p:txBody>
      </p:sp>
      <p:sp>
        <p:nvSpPr>
          <p:cNvPr id="15" name="Rectangle: Rounded Corners 4">
            <a:extLst>
              <a:ext uri="{FF2B5EF4-FFF2-40B4-BE49-F238E27FC236}">
                <a16:creationId xmlns:a16="http://schemas.microsoft.com/office/drawing/2014/main" id="{AE80D0D7-FBAA-2EB7-C776-8379DF99E915}"/>
              </a:ext>
            </a:extLst>
          </p:cNvPr>
          <p:cNvSpPr/>
          <p:nvPr/>
        </p:nvSpPr>
        <p:spPr>
          <a:xfrm>
            <a:off x="1601806" y="2314650"/>
            <a:ext cx="1158104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 Mgt. Processes</a:t>
            </a:r>
          </a:p>
        </p:txBody>
      </p:sp>
      <p:sp>
        <p:nvSpPr>
          <p:cNvPr id="21" name="Rectangle: Rounded Corners 4">
            <a:extLst>
              <a:ext uri="{FF2B5EF4-FFF2-40B4-BE49-F238E27FC236}">
                <a16:creationId xmlns:a16="http://schemas.microsoft.com/office/drawing/2014/main" id="{AE80D0D7-FBAA-2EB7-C776-8379DF99E915}"/>
              </a:ext>
            </a:extLst>
          </p:cNvPr>
          <p:cNvSpPr/>
          <p:nvPr/>
        </p:nvSpPr>
        <p:spPr>
          <a:xfrm>
            <a:off x="2842528" y="3048204"/>
            <a:ext cx="1128834" cy="586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R&amp;R’s</a:t>
            </a:r>
          </a:p>
        </p:txBody>
      </p:sp>
      <p:sp>
        <p:nvSpPr>
          <p:cNvPr id="25" name="Rectangle: Rounded Corners 4">
            <a:extLst>
              <a:ext uri="{FF2B5EF4-FFF2-40B4-BE49-F238E27FC236}">
                <a16:creationId xmlns:a16="http://schemas.microsoft.com/office/drawing/2014/main" id="{AE80D0D7-FBAA-2EB7-C776-8379DF99E915}"/>
              </a:ext>
            </a:extLst>
          </p:cNvPr>
          <p:cNvSpPr/>
          <p:nvPr/>
        </p:nvSpPr>
        <p:spPr>
          <a:xfrm>
            <a:off x="1601806" y="3020558"/>
            <a:ext cx="1158103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ISMR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21D46A1-720E-D2AF-04C1-46BB9341E519}"/>
              </a:ext>
            </a:extLst>
          </p:cNvPr>
          <p:cNvSpPr/>
          <p:nvPr/>
        </p:nvSpPr>
        <p:spPr>
          <a:xfrm>
            <a:off x="1519187" y="1449519"/>
            <a:ext cx="2585270" cy="3387900"/>
          </a:xfrm>
          <a:prstGeom prst="roundRect">
            <a:avLst>
              <a:gd name="adj" fmla="val 6711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 Management System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22FBF4D4-BB4B-8459-1FFB-9FFFC2E4C5B4}"/>
              </a:ext>
            </a:extLst>
          </p:cNvPr>
          <p:cNvSpPr/>
          <p:nvPr/>
        </p:nvSpPr>
        <p:spPr>
          <a:xfrm>
            <a:off x="2061489" y="5250619"/>
            <a:ext cx="1291100" cy="1057395"/>
          </a:xfrm>
          <a:prstGeom prst="flowChartDocumen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SMS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certificate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2B4B54E7-BD39-0194-AC8B-6CBA95247B28}"/>
              </a:ext>
            </a:extLst>
          </p:cNvPr>
          <p:cNvSpPr/>
          <p:nvPr/>
        </p:nvSpPr>
        <p:spPr>
          <a:xfrm>
            <a:off x="5151120" y="5250619"/>
            <a:ext cx="1407644" cy="1057395"/>
          </a:xfrm>
          <a:prstGeom prst="flowChartDocumen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vehicle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327037-616B-D881-5F66-DF5F805E3E9E}"/>
              </a:ext>
            </a:extLst>
          </p:cNvPr>
          <p:cNvSpPr/>
          <p:nvPr/>
        </p:nvSpPr>
        <p:spPr>
          <a:xfrm>
            <a:off x="7512407" y="1449302"/>
            <a:ext cx="2585270" cy="3387900"/>
          </a:xfrm>
          <a:prstGeom prst="roundRect">
            <a:avLst>
              <a:gd name="adj" fmla="val 6711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features</a:t>
            </a:r>
          </a:p>
        </p:txBody>
      </p:sp>
      <p:sp>
        <p:nvSpPr>
          <p:cNvPr id="13" name="Flowchart: Multidocument 12">
            <a:extLst>
              <a:ext uri="{FF2B5EF4-FFF2-40B4-BE49-F238E27FC236}">
                <a16:creationId xmlns:a16="http://schemas.microsoft.com/office/drawing/2014/main" id="{03046584-158A-4D72-A457-D9B0D0D72A8B}"/>
              </a:ext>
            </a:extLst>
          </p:cNvPr>
          <p:cNvSpPr/>
          <p:nvPr/>
        </p:nvSpPr>
        <p:spPr>
          <a:xfrm>
            <a:off x="8107680" y="5107240"/>
            <a:ext cx="1561272" cy="1271894"/>
          </a:xfrm>
          <a:prstGeom prst="flowChartMultidocumen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feature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(s)</a:t>
            </a:r>
          </a:p>
        </p:txBody>
      </p:sp>
      <p:sp>
        <p:nvSpPr>
          <p:cNvPr id="14" name="Rectangle: Rounded Corners 4">
            <a:extLst>
              <a:ext uri="{FF2B5EF4-FFF2-40B4-BE49-F238E27FC236}">
                <a16:creationId xmlns:a16="http://schemas.microsoft.com/office/drawing/2014/main" id="{990A3072-831E-6CAB-E30F-3CBCF4C33D40}"/>
              </a:ext>
            </a:extLst>
          </p:cNvPr>
          <p:cNvSpPr/>
          <p:nvPr/>
        </p:nvSpPr>
        <p:spPr>
          <a:xfrm>
            <a:off x="2842529" y="2318990"/>
            <a:ext cx="1158104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Dev.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Processes</a:t>
            </a:r>
          </a:p>
        </p:txBody>
      </p:sp>
      <p:sp>
        <p:nvSpPr>
          <p:cNvPr id="19" name="Rectangle: Rounded Corners 4">
            <a:extLst>
              <a:ext uri="{FF2B5EF4-FFF2-40B4-BE49-F238E27FC236}">
                <a16:creationId xmlns:a16="http://schemas.microsoft.com/office/drawing/2014/main" id="{D199FA36-8300-590B-5155-16E492BB5043}"/>
              </a:ext>
            </a:extLst>
          </p:cNvPr>
          <p:cNvSpPr/>
          <p:nvPr/>
        </p:nvSpPr>
        <p:spPr>
          <a:xfrm>
            <a:off x="7595484" y="2287004"/>
            <a:ext cx="1158104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 Assessment incl. testing</a:t>
            </a:r>
          </a:p>
        </p:txBody>
      </p:sp>
      <p:sp>
        <p:nvSpPr>
          <p:cNvPr id="27" name="Rectangle: Rounded Corners 4">
            <a:extLst>
              <a:ext uri="{FF2B5EF4-FFF2-40B4-BE49-F238E27FC236}">
                <a16:creationId xmlns:a16="http://schemas.microsoft.com/office/drawing/2014/main" id="{E3AD74DC-247E-D598-6914-C78B5A6C93F5}"/>
              </a:ext>
            </a:extLst>
          </p:cNvPr>
          <p:cNvSpPr/>
          <p:nvPr/>
        </p:nvSpPr>
        <p:spPr>
          <a:xfrm>
            <a:off x="8836206" y="3020558"/>
            <a:ext cx="1128834" cy="586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...</a:t>
            </a:r>
          </a:p>
        </p:txBody>
      </p:sp>
      <p:sp>
        <p:nvSpPr>
          <p:cNvPr id="28" name="Rectangle: Rounded Corners 4">
            <a:extLst>
              <a:ext uri="{FF2B5EF4-FFF2-40B4-BE49-F238E27FC236}">
                <a16:creationId xmlns:a16="http://schemas.microsoft.com/office/drawing/2014/main" id="{BD40101E-C7D2-28CF-D20C-C306F3981B79}"/>
              </a:ext>
            </a:extLst>
          </p:cNvPr>
          <p:cNvSpPr/>
          <p:nvPr/>
        </p:nvSpPr>
        <p:spPr>
          <a:xfrm>
            <a:off x="7595484" y="2992912"/>
            <a:ext cx="1158103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Appl.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Safety Concept</a:t>
            </a:r>
          </a:p>
        </p:txBody>
      </p:sp>
      <p:sp>
        <p:nvSpPr>
          <p:cNvPr id="29" name="Rectangle: Rounded Corners 4">
            <a:extLst>
              <a:ext uri="{FF2B5EF4-FFF2-40B4-BE49-F238E27FC236}">
                <a16:creationId xmlns:a16="http://schemas.microsoft.com/office/drawing/2014/main" id="{33D9812F-819E-8A97-13B6-5229BCB1081C}"/>
              </a:ext>
            </a:extLst>
          </p:cNvPr>
          <p:cNvSpPr/>
          <p:nvPr/>
        </p:nvSpPr>
        <p:spPr>
          <a:xfrm>
            <a:off x="8836207" y="2291344"/>
            <a:ext cx="1158104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Feature Descr. incl. ODD, etc.</a:t>
            </a:r>
          </a:p>
        </p:txBody>
      </p:sp>
      <p:sp>
        <p:nvSpPr>
          <p:cNvPr id="32" name="Rectangle: Rounded Corners 4">
            <a:extLst>
              <a:ext uri="{FF2B5EF4-FFF2-40B4-BE49-F238E27FC236}">
                <a16:creationId xmlns:a16="http://schemas.microsoft.com/office/drawing/2014/main" id="{2521FB45-73A3-AB59-10B8-04E9C5CEAD8E}"/>
              </a:ext>
            </a:extLst>
          </p:cNvPr>
          <p:cNvSpPr/>
          <p:nvPr/>
        </p:nvSpPr>
        <p:spPr>
          <a:xfrm>
            <a:off x="2223755" y="3781326"/>
            <a:ext cx="1128834" cy="586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...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6984D35-B97C-8198-EA74-CF5F25D55262}"/>
              </a:ext>
            </a:extLst>
          </p:cNvPr>
          <p:cNvSpPr/>
          <p:nvPr/>
        </p:nvSpPr>
        <p:spPr>
          <a:xfrm>
            <a:off x="7733160" y="3735447"/>
            <a:ext cx="2143759" cy="8832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feature(s)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7FA27806-8406-692E-0489-7D194B30C098}"/>
              </a:ext>
            </a:extLst>
          </p:cNvPr>
          <p:cNvSpPr/>
          <p:nvPr/>
        </p:nvSpPr>
        <p:spPr>
          <a:xfrm rot="10800000">
            <a:off x="6759196" y="3895334"/>
            <a:ext cx="924560" cy="56348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56CCB5-BC23-F82C-695F-DC7130C0AE6C}"/>
              </a:ext>
            </a:extLst>
          </p:cNvPr>
          <p:cNvSpPr txBox="1"/>
          <p:nvPr/>
        </p:nvSpPr>
        <p:spPr>
          <a:xfrm>
            <a:off x="609600" y="512618"/>
            <a:ext cx="1097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Example UN Reg on ADS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808562D0-1AD3-C224-45C2-17FBE18B3CC1}"/>
              </a:ext>
            </a:extLst>
          </p:cNvPr>
          <p:cNvSpPr/>
          <p:nvPr/>
        </p:nvSpPr>
        <p:spPr>
          <a:xfrm rot="10800000">
            <a:off x="2204119" y="4823167"/>
            <a:ext cx="1005840" cy="202716"/>
          </a:xfrm>
          <a:prstGeom prst="triangl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D0147E47-CB23-604F-D15E-4D4199E1E957}"/>
              </a:ext>
            </a:extLst>
          </p:cNvPr>
          <p:cNvSpPr/>
          <p:nvPr/>
        </p:nvSpPr>
        <p:spPr>
          <a:xfrm rot="10800000">
            <a:off x="5349849" y="4804423"/>
            <a:ext cx="1005840" cy="202716"/>
          </a:xfrm>
          <a:prstGeom prst="triangl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26081724-7740-5971-7A0B-68575F5E8848}"/>
              </a:ext>
            </a:extLst>
          </p:cNvPr>
          <p:cNvSpPr/>
          <p:nvPr/>
        </p:nvSpPr>
        <p:spPr>
          <a:xfrm rot="10800000">
            <a:off x="8394783" y="4796142"/>
            <a:ext cx="1005840" cy="202716"/>
          </a:xfrm>
          <a:prstGeom prst="triangl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: Rounded Corners 4">
            <a:extLst>
              <a:ext uri="{FF2B5EF4-FFF2-40B4-BE49-F238E27FC236}">
                <a16:creationId xmlns:a16="http://schemas.microsoft.com/office/drawing/2014/main" id="{7DD43FC4-039D-4996-9EB4-084847834C61}"/>
              </a:ext>
            </a:extLst>
          </p:cNvPr>
          <p:cNvSpPr/>
          <p:nvPr/>
        </p:nvSpPr>
        <p:spPr>
          <a:xfrm>
            <a:off x="4612046" y="2287004"/>
            <a:ext cx="2388858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ADS feature management </a:t>
            </a:r>
            <a:b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(incl. DSSAD, etc.)</a:t>
            </a:r>
          </a:p>
        </p:txBody>
      </p:sp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0EE12734-3966-E54F-CF26-DF697F8F2A8A}"/>
              </a:ext>
            </a:extLst>
          </p:cNvPr>
          <p:cNvSpPr/>
          <p:nvPr/>
        </p:nvSpPr>
        <p:spPr>
          <a:xfrm>
            <a:off x="4612046" y="3001614"/>
            <a:ext cx="1158104" cy="60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3730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489931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03B0C0-75D6-405C-ADF3-EC8DCE9B1D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2DD80E-BCDA-4DB7-8778-CA9C5429AEBF}">
  <ds:schemaRefs>
    <ds:schemaRef ds:uri="3daed8bb-7431-419c-9121-9a00c47eced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b9a5ab0f-0f29-4b36-b1b2-3a21ab8b560f"/>
    <ds:schemaRef ds:uri="http://schemas.microsoft.com/office/2006/metadata/properties"/>
    <ds:schemaRef ds:uri="http://www.w3.org/XML/1998/namespace"/>
    <ds:schemaRef ds:uri="985ec44e-1bab-4c0b-9df0-6ba128686fc9"/>
    <ds:schemaRef ds:uri="acccb6d4-dbe5-46d2-b4d3-5733603d8cc6"/>
  </ds:schemaRefs>
</ds:datastoreItem>
</file>

<file path=customXml/itemProps3.xml><?xml version="1.0" encoding="utf-8"?>
<ds:datastoreItem xmlns:ds="http://schemas.openxmlformats.org/officeDocument/2006/customXml" ds:itemID="{833A70D2-908F-4A3A-94FC-99F94A6EECD3}"/>
</file>

<file path=docMetadata/LabelInfo.xml><?xml version="1.0" encoding="utf-8"?>
<clbl:labelList xmlns:clbl="http://schemas.microsoft.com/office/2020/mipLabelMetadata">
  <clbl:label id="{55da706b-7baf-417f-824a-8d6d03ee3e01}" enabled="1" method="Privileged" siteId="{7bed5601-97bf-4483-9b1a-0307a2fd81b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12</TotalTime>
  <Words>302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Masque présentation OICA</vt:lpstr>
      <vt:lpstr>Office Theme</vt:lpstr>
      <vt:lpstr>Considerations for an ADS Regulation</vt:lpstr>
      <vt:lpstr>PowerPoint Presentation</vt:lpstr>
      <vt:lpstr>PowerPoint Presentation</vt:lpstr>
      <vt:lpstr>PowerPoint Presentation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CLUSTER ITS</dc:title>
  <dc:creator>Luehmann, Jan (ETB/6)</dc:creator>
  <cp:lastModifiedBy>Francois Guichard</cp:lastModifiedBy>
  <cp:revision>108</cp:revision>
  <dcterms:created xsi:type="dcterms:W3CDTF">2021-12-07T12:42:05Z</dcterms:created>
  <dcterms:modified xsi:type="dcterms:W3CDTF">2024-05-18T07:56:23Z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LegalHoldTag">
    <vt:lpwstr/>
  </property>
  <property fmtid="{D5CDD505-2E9C-101B-9397-08002B2CF9AE}" pid="4" name="RevIMBCS">
    <vt:lpwstr>1;#0.1 Initial category|0239cc7a-0c96-48a8-9e0e-a383e362571c</vt:lpwstr>
  </property>
  <property fmtid="{D5CDD505-2E9C-101B-9397-08002B2CF9AE}" pid="5" name="TriggerFlowInfo">
    <vt:lpwstr/>
  </property>
  <property fmtid="{D5CDD505-2E9C-101B-9397-08002B2CF9AE}" pid="6" name="MSIP_Label_b1c9b508-7c6e-42bd-bedf-808292653d6c_Enabled">
    <vt:lpwstr>true</vt:lpwstr>
  </property>
  <property fmtid="{D5CDD505-2E9C-101B-9397-08002B2CF9AE}" pid="7" name="MSIP_Label_b1c9b508-7c6e-42bd-bedf-808292653d6c_SetDate">
    <vt:lpwstr>2022-06-07T09:34:54Z</vt:lpwstr>
  </property>
  <property fmtid="{D5CDD505-2E9C-101B-9397-08002B2CF9AE}" pid="8" name="MSIP_Label_b1c9b508-7c6e-42bd-bedf-808292653d6c_Method">
    <vt:lpwstr>Standard</vt:lpwstr>
  </property>
  <property fmtid="{D5CDD505-2E9C-101B-9397-08002B2CF9AE}" pid="9" name="MSIP_Label_b1c9b508-7c6e-42bd-bedf-808292653d6c_Name">
    <vt:lpwstr>b1c9b508-7c6e-42bd-bedf-808292653d6c</vt:lpwstr>
  </property>
  <property fmtid="{D5CDD505-2E9C-101B-9397-08002B2CF9AE}" pid="10" name="MSIP_Label_b1c9b508-7c6e-42bd-bedf-808292653d6c_SiteId">
    <vt:lpwstr>2882be50-2012-4d88-ac86-544124e120c8</vt:lpwstr>
  </property>
  <property fmtid="{D5CDD505-2E9C-101B-9397-08002B2CF9AE}" pid="11" name="MSIP_Label_b1c9b508-7c6e-42bd-bedf-808292653d6c_ActionId">
    <vt:lpwstr>b5e9bfc2-da4d-4e42-bd57-d0133dc2afc5</vt:lpwstr>
  </property>
  <property fmtid="{D5CDD505-2E9C-101B-9397-08002B2CF9AE}" pid="12" name="MSIP_Label_b1c9b508-7c6e-42bd-bedf-808292653d6c_ContentBits">
    <vt:lpwstr>3</vt:lpwstr>
  </property>
  <property fmtid="{D5CDD505-2E9C-101B-9397-08002B2CF9AE}" pid="13" name="MediaServiceImageTags">
    <vt:lpwstr/>
  </property>
  <property fmtid="{D5CDD505-2E9C-101B-9397-08002B2CF9AE}" pid="14" name="gba66df640194346a5267c50f24d4797">
    <vt:lpwstr/>
  </property>
  <property fmtid="{D5CDD505-2E9C-101B-9397-08002B2CF9AE}" pid="15" name="Office_x0020_of_x0020_Origin">
    <vt:lpwstr/>
  </property>
  <property fmtid="{D5CDD505-2E9C-101B-9397-08002B2CF9AE}" pid="16" name="Office of Origin">
    <vt:lpwstr/>
  </property>
</Properties>
</file>