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256" r:id="rId5"/>
    <p:sldId id="304" r:id="rId6"/>
    <p:sldId id="305" r:id="rId7"/>
    <p:sldId id="324" r:id="rId8"/>
    <p:sldId id="308" r:id="rId9"/>
    <p:sldId id="327" r:id="rId10"/>
    <p:sldId id="325" r:id="rId11"/>
    <p:sldId id="322" r:id="rId12"/>
  </p:sldIdLst>
  <p:sldSz cx="9906000" cy="6858000" type="A4"/>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ting, Tim" initials="GT" lastIdx="4" clrIdx="0">
    <p:extLst>
      <p:ext uri="{19B8F6BF-5375-455C-9EA6-DF929625EA0E}">
        <p15:presenceInfo xmlns:p15="http://schemas.microsoft.com/office/powerpoint/2012/main" userId="S-1-5-21-4018625-230058506-1990678075-3899" providerId="AD"/>
      </p:ext>
    </p:extLst>
  </p:cmAuthor>
  <p:cmAuthor id="2" name="Jane Henriques Doherty" initials="JHD" lastIdx="1" clrIdx="1">
    <p:extLst>
      <p:ext uri="{19B8F6BF-5375-455C-9EA6-DF929625EA0E}">
        <p15:presenceInfo xmlns:p15="http://schemas.microsoft.com/office/powerpoint/2012/main" userId="56d5c974028c01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323" autoAdjust="0"/>
  </p:normalViewPr>
  <p:slideViewPr>
    <p:cSldViewPr snapToGrid="0">
      <p:cViewPr varScale="1">
        <p:scale>
          <a:sx n="63" d="100"/>
          <a:sy n="63" d="100"/>
        </p:scale>
        <p:origin x="883" y="48"/>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38718EA3-369A-4544-919C-AF93D7CC2F5B}"/>
    <pc:docChg chg="modSld">
      <pc:chgData name="Francois Guichard" userId="b25862a6-b641-4ece-b9f9-9230f3cdb908" providerId="ADAL" clId="{38718EA3-369A-4544-919C-AF93D7CC2F5B}" dt="2024-05-16T21:11:22.047" v="30" actId="20577"/>
      <pc:docMkLst>
        <pc:docMk/>
      </pc:docMkLst>
      <pc:sldChg chg="modSp mod">
        <pc:chgData name="Francois Guichard" userId="b25862a6-b641-4ece-b9f9-9230f3cdb908" providerId="ADAL" clId="{38718EA3-369A-4544-919C-AF93D7CC2F5B}" dt="2024-05-16T21:11:22.047" v="30" actId="20577"/>
        <pc:sldMkLst>
          <pc:docMk/>
          <pc:sldMk cId="0" sldId="256"/>
        </pc:sldMkLst>
        <pc:spChg chg="mod">
          <ac:chgData name="Francois Guichard" userId="b25862a6-b641-4ece-b9f9-9230f3cdb908" providerId="ADAL" clId="{38718EA3-369A-4544-919C-AF93D7CC2F5B}" dt="2024-05-16T21:11:14.502" v="25" actId="113"/>
          <ac:spMkLst>
            <pc:docMk/>
            <pc:sldMk cId="0" sldId="256"/>
            <ac:spMk id="5" creationId="{B43DE4C6-9521-44A9-B37E-36F4C7A43A04}"/>
          </ac:spMkLst>
        </pc:spChg>
        <pc:spChg chg="mod">
          <ac:chgData name="Francois Guichard" userId="b25862a6-b641-4ece-b9f9-9230f3cdb908" providerId="ADAL" clId="{38718EA3-369A-4544-919C-AF93D7CC2F5B}" dt="2024-05-16T21:11:22.047" v="30" actId="20577"/>
          <ac:spMkLst>
            <pc:docMk/>
            <pc:sldMk cId="0" sldId="256"/>
            <ac:spMk id="88" creationId="{00000000-0000-0000-0000-000000000000}"/>
          </ac:spMkLst>
        </pc:spChg>
      </pc:sldChg>
    </pc:docChg>
  </pc:docChgLst>
  <pc:docChgLst>
    <pc:chgData name="H.Matsukawa" userId="599b77b1-415a-474e-8c2c-837756ff2b9d" providerId="ADAL" clId="{6B819BD9-C385-49D4-A26D-B5C1587003E5}"/>
    <pc:docChg chg="undo custSel modSld">
      <pc:chgData name="H.Matsukawa" userId="599b77b1-415a-474e-8c2c-837756ff2b9d" providerId="ADAL" clId="{6B819BD9-C385-49D4-A26D-B5C1587003E5}" dt="2024-01-18T13:44:40.715" v="49" actId="207"/>
      <pc:docMkLst>
        <pc:docMk/>
      </pc:docMkLst>
      <pc:sldChg chg="modSp mod">
        <pc:chgData name="H.Matsukawa" userId="599b77b1-415a-474e-8c2c-837756ff2b9d" providerId="ADAL" clId="{6B819BD9-C385-49D4-A26D-B5C1587003E5}" dt="2024-01-18T13:43:17.858" v="44" actId="20577"/>
        <pc:sldMkLst>
          <pc:docMk/>
          <pc:sldMk cId="0" sldId="256"/>
        </pc:sldMkLst>
        <pc:spChg chg="mod">
          <ac:chgData name="H.Matsukawa" userId="599b77b1-415a-474e-8c2c-837756ff2b9d" providerId="ADAL" clId="{6B819BD9-C385-49D4-A26D-B5C1587003E5}" dt="2024-01-18T13:43:17.858" v="44" actId="20577"/>
          <ac:spMkLst>
            <pc:docMk/>
            <pc:sldMk cId="0" sldId="256"/>
            <ac:spMk id="5" creationId="{B43DE4C6-9521-44A9-B37E-36F4C7A43A04}"/>
          </ac:spMkLst>
        </pc:spChg>
      </pc:sldChg>
      <pc:sldChg chg="modSp mod">
        <pc:chgData name="H.Matsukawa" userId="599b77b1-415a-474e-8c2c-837756ff2b9d" providerId="ADAL" clId="{6B819BD9-C385-49D4-A26D-B5C1587003E5}" dt="2024-01-18T13:43:02.206" v="40" actId="2711"/>
        <pc:sldMkLst>
          <pc:docMk/>
          <pc:sldMk cId="4084792769" sldId="304"/>
        </pc:sldMkLst>
        <pc:spChg chg="mod">
          <ac:chgData name="H.Matsukawa" userId="599b77b1-415a-474e-8c2c-837756ff2b9d" providerId="ADAL" clId="{6B819BD9-C385-49D4-A26D-B5C1587003E5}" dt="2024-01-18T13:43:02.206" v="40" actId="2711"/>
          <ac:spMkLst>
            <pc:docMk/>
            <pc:sldMk cId="4084792769" sldId="304"/>
            <ac:spMk id="3" creationId="{1C186B49-9941-43FB-997A-763E61BFB75F}"/>
          </ac:spMkLst>
        </pc:spChg>
      </pc:sldChg>
      <pc:sldChg chg="modSp mod">
        <pc:chgData name="H.Matsukawa" userId="599b77b1-415a-474e-8c2c-837756ff2b9d" providerId="ADAL" clId="{6B819BD9-C385-49D4-A26D-B5C1587003E5}" dt="2024-01-18T13:44:40.715" v="49" actId="207"/>
        <pc:sldMkLst>
          <pc:docMk/>
          <pc:sldMk cId="2071500715" sldId="305"/>
        </pc:sldMkLst>
        <pc:graphicFrameChg chg="modGraphic">
          <ac:chgData name="H.Matsukawa" userId="599b77b1-415a-474e-8c2c-837756ff2b9d" providerId="ADAL" clId="{6B819BD9-C385-49D4-A26D-B5C1587003E5}" dt="2024-01-18T13:44:40.715" v="49" actId="207"/>
          <ac:graphicFrameMkLst>
            <pc:docMk/>
            <pc:sldMk cId="2071500715" sldId="305"/>
            <ac:graphicFrameMk id="13" creationId="{A1F0117B-62F9-724A-3828-A4F670026B55}"/>
          </ac:graphicFrameMkLst>
        </pc:graphicFrameChg>
      </pc:sldChg>
      <pc:sldChg chg="modSp mod">
        <pc:chgData name="H.Matsukawa" userId="599b77b1-415a-474e-8c2c-837756ff2b9d" providerId="ADAL" clId="{6B819BD9-C385-49D4-A26D-B5C1587003E5}" dt="2024-01-18T13:41:19.450" v="23" actId="1076"/>
        <pc:sldMkLst>
          <pc:docMk/>
          <pc:sldMk cId="1949749621" sldId="308"/>
        </pc:sldMkLst>
        <pc:spChg chg="mod">
          <ac:chgData name="H.Matsukawa" userId="599b77b1-415a-474e-8c2c-837756ff2b9d" providerId="ADAL" clId="{6B819BD9-C385-49D4-A26D-B5C1587003E5}" dt="2024-01-18T13:41:13.346" v="22" actId="14100"/>
          <ac:spMkLst>
            <pc:docMk/>
            <pc:sldMk cId="1949749621" sldId="308"/>
            <ac:spMk id="4" creationId="{BABC4E56-00A9-4D70-9025-48BCB6F99EAD}"/>
          </ac:spMkLst>
        </pc:spChg>
        <pc:picChg chg="mod">
          <ac:chgData name="H.Matsukawa" userId="599b77b1-415a-474e-8c2c-837756ff2b9d" providerId="ADAL" clId="{6B819BD9-C385-49D4-A26D-B5C1587003E5}" dt="2024-01-18T13:41:19.450" v="23" actId="1076"/>
          <ac:picMkLst>
            <pc:docMk/>
            <pc:sldMk cId="1949749621" sldId="308"/>
            <ac:picMk id="6" creationId="{082B47C9-9212-7E27-EF59-3F2E8D7A45D3}"/>
          </ac:picMkLst>
        </pc:picChg>
      </pc:sldChg>
      <pc:sldChg chg="modSp mod">
        <pc:chgData name="H.Matsukawa" userId="599b77b1-415a-474e-8c2c-837756ff2b9d" providerId="ADAL" clId="{6B819BD9-C385-49D4-A26D-B5C1587003E5}" dt="2024-01-18T13:40:46.342" v="19" actId="2711"/>
        <pc:sldMkLst>
          <pc:docMk/>
          <pc:sldMk cId="2404473646" sldId="324"/>
        </pc:sldMkLst>
        <pc:spChg chg="mod">
          <ac:chgData name="H.Matsukawa" userId="599b77b1-415a-474e-8c2c-837756ff2b9d" providerId="ADAL" clId="{6B819BD9-C385-49D4-A26D-B5C1587003E5}" dt="2024-01-18T13:40:46.342" v="19" actId="2711"/>
          <ac:spMkLst>
            <pc:docMk/>
            <pc:sldMk cId="2404473646" sldId="324"/>
            <ac:spMk id="3" creationId="{1EA7BD4D-1DA3-4888-A628-612763EC7EC9}"/>
          </ac:spMkLst>
        </pc:spChg>
      </pc:sldChg>
      <pc:sldChg chg="modSp mod">
        <pc:chgData name="H.Matsukawa" userId="599b77b1-415a-474e-8c2c-837756ff2b9d" providerId="ADAL" clId="{6B819BD9-C385-49D4-A26D-B5C1587003E5}" dt="2024-01-18T13:42:01.746" v="30" actId="14100"/>
        <pc:sldMkLst>
          <pc:docMk/>
          <pc:sldMk cId="3181596355" sldId="325"/>
        </pc:sldMkLst>
        <pc:spChg chg="mod">
          <ac:chgData name="H.Matsukawa" userId="599b77b1-415a-474e-8c2c-837756ff2b9d" providerId="ADAL" clId="{6B819BD9-C385-49D4-A26D-B5C1587003E5}" dt="2024-01-18T13:42:01.746" v="30" actId="14100"/>
          <ac:spMkLst>
            <pc:docMk/>
            <pc:sldMk cId="3181596355" sldId="325"/>
            <ac:spMk id="3" creationId="{1EA7BD4D-1DA3-4888-A628-612763EC7EC9}"/>
          </ac:spMkLst>
        </pc:spChg>
      </pc:sldChg>
      <pc:sldChg chg="modSp mod">
        <pc:chgData name="H.Matsukawa" userId="599b77b1-415a-474e-8c2c-837756ff2b9d" providerId="ADAL" clId="{6B819BD9-C385-49D4-A26D-B5C1587003E5}" dt="2024-01-18T13:43:36.628" v="48" actId="20577"/>
        <pc:sldMkLst>
          <pc:docMk/>
          <pc:sldMk cId="1620183482" sldId="326"/>
        </pc:sldMkLst>
        <pc:spChg chg="mod">
          <ac:chgData name="H.Matsukawa" userId="599b77b1-415a-474e-8c2c-837756ff2b9d" providerId="ADAL" clId="{6B819BD9-C385-49D4-A26D-B5C1587003E5}" dt="2024-01-18T13:41:27.925" v="24" actId="207"/>
          <ac:spMkLst>
            <pc:docMk/>
            <pc:sldMk cId="1620183482" sldId="326"/>
            <ac:spMk id="2" creationId="{EF272DE2-6472-B927-C74B-321F4033FE34}"/>
          </ac:spMkLst>
        </pc:spChg>
        <pc:spChg chg="mod">
          <ac:chgData name="H.Matsukawa" userId="599b77b1-415a-474e-8c2c-837756ff2b9d" providerId="ADAL" clId="{6B819BD9-C385-49D4-A26D-B5C1587003E5}" dt="2024-01-18T13:43:36.628" v="48" actId="20577"/>
          <ac:spMkLst>
            <pc:docMk/>
            <pc:sldMk cId="1620183482" sldId="326"/>
            <ac:spMk id="3" creationId="{F1D2EE35-7B06-538A-BD5F-E83E5528C5B6}"/>
          </ac:spMkLst>
        </pc:spChg>
      </pc:sldChg>
    </pc:docChg>
  </pc:docChgLst>
  <pc:docChgLst>
    <pc:chgData name="H.Matsukawa" userId="599b77b1-415a-474e-8c2c-837756ff2b9d" providerId="ADAL" clId="{6CC9FF72-5659-44C6-B7FC-7617423FB4D1}"/>
    <pc:docChg chg="undo custSel addSld delSld modSld">
      <pc:chgData name="H.Matsukawa" userId="599b77b1-415a-474e-8c2c-837756ff2b9d" providerId="ADAL" clId="{6CC9FF72-5659-44C6-B7FC-7617423FB4D1}" dt="2024-05-08T17:12:25.989" v="615" actId="2696"/>
      <pc:docMkLst>
        <pc:docMk/>
      </pc:docMkLst>
      <pc:sldChg chg="modSp mod">
        <pc:chgData name="H.Matsukawa" userId="599b77b1-415a-474e-8c2c-837756ff2b9d" providerId="ADAL" clId="{6CC9FF72-5659-44C6-B7FC-7617423FB4D1}" dt="2024-05-08T16:00:40.523" v="27" actId="20577"/>
        <pc:sldMkLst>
          <pc:docMk/>
          <pc:sldMk cId="0" sldId="256"/>
        </pc:sldMkLst>
        <pc:spChg chg="mod">
          <ac:chgData name="H.Matsukawa" userId="599b77b1-415a-474e-8c2c-837756ff2b9d" providerId="ADAL" clId="{6CC9FF72-5659-44C6-B7FC-7617423FB4D1}" dt="2024-05-08T16:00:32.196" v="19" actId="20577"/>
          <ac:spMkLst>
            <pc:docMk/>
            <pc:sldMk cId="0" sldId="256"/>
            <ac:spMk id="5" creationId="{B43DE4C6-9521-44A9-B37E-36F4C7A43A04}"/>
          </ac:spMkLst>
        </pc:spChg>
        <pc:spChg chg="mod">
          <ac:chgData name="H.Matsukawa" userId="599b77b1-415a-474e-8c2c-837756ff2b9d" providerId="ADAL" clId="{6CC9FF72-5659-44C6-B7FC-7617423FB4D1}" dt="2024-05-08T16:00:40.523" v="27" actId="20577"/>
          <ac:spMkLst>
            <pc:docMk/>
            <pc:sldMk cId="0" sldId="256"/>
            <ac:spMk id="88" creationId="{00000000-0000-0000-0000-000000000000}"/>
          </ac:spMkLst>
        </pc:spChg>
      </pc:sldChg>
      <pc:sldChg chg="modSp mod">
        <pc:chgData name="H.Matsukawa" userId="599b77b1-415a-474e-8c2c-837756ff2b9d" providerId="ADAL" clId="{6CC9FF72-5659-44C6-B7FC-7617423FB4D1}" dt="2024-05-08T16:06:46.830" v="94" actId="207"/>
        <pc:sldMkLst>
          <pc:docMk/>
          <pc:sldMk cId="2071500715" sldId="305"/>
        </pc:sldMkLst>
        <pc:graphicFrameChg chg="mod modGraphic">
          <ac:chgData name="H.Matsukawa" userId="599b77b1-415a-474e-8c2c-837756ff2b9d" providerId="ADAL" clId="{6CC9FF72-5659-44C6-B7FC-7617423FB4D1}" dt="2024-05-08T16:06:46.830" v="94" actId="207"/>
          <ac:graphicFrameMkLst>
            <pc:docMk/>
            <pc:sldMk cId="2071500715" sldId="305"/>
            <ac:graphicFrameMk id="13" creationId="{A1F0117B-62F9-724A-3828-A4F670026B55}"/>
          </ac:graphicFrameMkLst>
        </pc:graphicFrameChg>
      </pc:sldChg>
      <pc:sldChg chg="addSp delSp modSp mod">
        <pc:chgData name="H.Matsukawa" userId="599b77b1-415a-474e-8c2c-837756ff2b9d" providerId="ADAL" clId="{6CC9FF72-5659-44C6-B7FC-7617423FB4D1}" dt="2024-05-08T16:26:14.952" v="412" actId="20577"/>
        <pc:sldMkLst>
          <pc:docMk/>
          <pc:sldMk cId="1949749621" sldId="308"/>
        </pc:sldMkLst>
        <pc:spChg chg="mod">
          <ac:chgData name="H.Matsukawa" userId="599b77b1-415a-474e-8c2c-837756ff2b9d" providerId="ADAL" clId="{6CC9FF72-5659-44C6-B7FC-7617423FB4D1}" dt="2024-05-08T16:26:14.952" v="412" actId="20577"/>
          <ac:spMkLst>
            <pc:docMk/>
            <pc:sldMk cId="1949749621" sldId="308"/>
            <ac:spMk id="4" creationId="{BABC4E56-00A9-4D70-9025-48BCB6F99EAD}"/>
          </ac:spMkLst>
        </pc:spChg>
        <pc:picChg chg="add del">
          <ac:chgData name="H.Matsukawa" userId="599b77b1-415a-474e-8c2c-837756ff2b9d" providerId="ADAL" clId="{6CC9FF72-5659-44C6-B7FC-7617423FB4D1}" dt="2024-05-08T16:24:55.801" v="375" actId="478"/>
          <ac:picMkLst>
            <pc:docMk/>
            <pc:sldMk cId="1949749621" sldId="308"/>
            <ac:picMk id="6" creationId="{082B47C9-9212-7E27-EF59-3F2E8D7A45D3}"/>
          </ac:picMkLst>
        </pc:picChg>
        <pc:picChg chg="add del">
          <ac:chgData name="H.Matsukawa" userId="599b77b1-415a-474e-8c2c-837756ff2b9d" providerId="ADAL" clId="{6CC9FF72-5659-44C6-B7FC-7617423FB4D1}" dt="2024-05-08T16:23:36.427" v="362" actId="22"/>
          <ac:picMkLst>
            <pc:docMk/>
            <pc:sldMk cId="1949749621" sldId="308"/>
            <ac:picMk id="8" creationId="{0A72C985-554B-279B-A9A4-2FF313640293}"/>
          </ac:picMkLst>
        </pc:picChg>
        <pc:picChg chg="add del mod">
          <ac:chgData name="H.Matsukawa" userId="599b77b1-415a-474e-8c2c-837756ff2b9d" providerId="ADAL" clId="{6CC9FF72-5659-44C6-B7FC-7617423FB4D1}" dt="2024-05-08T16:24:10.426" v="370" actId="21"/>
          <ac:picMkLst>
            <pc:docMk/>
            <pc:sldMk cId="1949749621" sldId="308"/>
            <ac:picMk id="10" creationId="{00384472-38A8-F893-CCFD-F59BA5B136D3}"/>
          </ac:picMkLst>
        </pc:picChg>
        <pc:picChg chg="add mod">
          <ac:chgData name="H.Matsukawa" userId="599b77b1-415a-474e-8c2c-837756ff2b9d" providerId="ADAL" clId="{6CC9FF72-5659-44C6-B7FC-7617423FB4D1}" dt="2024-05-08T16:25:09.459" v="377" actId="14100"/>
          <ac:picMkLst>
            <pc:docMk/>
            <pc:sldMk cId="1949749621" sldId="308"/>
            <ac:picMk id="12" creationId="{62CE473D-E4DD-DAFE-F323-8A0AD74C177D}"/>
          </ac:picMkLst>
        </pc:picChg>
      </pc:sldChg>
      <pc:sldChg chg="modSp mod">
        <pc:chgData name="H.Matsukawa" userId="599b77b1-415a-474e-8c2c-837756ff2b9d" providerId="ADAL" clId="{6CC9FF72-5659-44C6-B7FC-7617423FB4D1}" dt="2024-05-08T16:15:44.371" v="257" actId="20577"/>
        <pc:sldMkLst>
          <pc:docMk/>
          <pc:sldMk cId="2404473646" sldId="324"/>
        </pc:sldMkLst>
        <pc:spChg chg="mod">
          <ac:chgData name="H.Matsukawa" userId="599b77b1-415a-474e-8c2c-837756ff2b9d" providerId="ADAL" clId="{6CC9FF72-5659-44C6-B7FC-7617423FB4D1}" dt="2024-05-08T16:07:21.345" v="96" actId="20577"/>
          <ac:spMkLst>
            <pc:docMk/>
            <pc:sldMk cId="2404473646" sldId="324"/>
            <ac:spMk id="2" creationId="{F5FC8C09-D1DE-4C2E-8F5F-45747E93D3D0}"/>
          </ac:spMkLst>
        </pc:spChg>
        <pc:spChg chg="mod">
          <ac:chgData name="H.Matsukawa" userId="599b77b1-415a-474e-8c2c-837756ff2b9d" providerId="ADAL" clId="{6CC9FF72-5659-44C6-B7FC-7617423FB4D1}" dt="2024-05-08T16:15:44.371" v="257" actId="20577"/>
          <ac:spMkLst>
            <pc:docMk/>
            <pc:sldMk cId="2404473646" sldId="324"/>
            <ac:spMk id="3" creationId="{1EA7BD4D-1DA3-4888-A628-612763EC7EC9}"/>
          </ac:spMkLst>
        </pc:spChg>
      </pc:sldChg>
      <pc:sldChg chg="modSp mod">
        <pc:chgData name="H.Matsukawa" userId="599b77b1-415a-474e-8c2c-837756ff2b9d" providerId="ADAL" clId="{6CC9FF72-5659-44C6-B7FC-7617423FB4D1}" dt="2024-05-08T17:12:18.217" v="614" actId="20577"/>
        <pc:sldMkLst>
          <pc:docMk/>
          <pc:sldMk cId="3181596355" sldId="325"/>
        </pc:sldMkLst>
        <pc:spChg chg="mod">
          <ac:chgData name="H.Matsukawa" userId="599b77b1-415a-474e-8c2c-837756ff2b9d" providerId="ADAL" clId="{6CC9FF72-5659-44C6-B7FC-7617423FB4D1}" dt="2024-05-08T17:12:18.217" v="614" actId="20577"/>
          <ac:spMkLst>
            <pc:docMk/>
            <pc:sldMk cId="3181596355" sldId="325"/>
            <ac:spMk id="3" creationId="{1EA7BD4D-1DA3-4888-A628-612763EC7EC9}"/>
          </ac:spMkLst>
        </pc:spChg>
      </pc:sldChg>
      <pc:sldChg chg="addSp delSp del mod">
        <pc:chgData name="H.Matsukawa" userId="599b77b1-415a-474e-8c2c-837756ff2b9d" providerId="ADAL" clId="{6CC9FF72-5659-44C6-B7FC-7617423FB4D1}" dt="2024-05-08T17:12:25.989" v="615" actId="2696"/>
        <pc:sldMkLst>
          <pc:docMk/>
          <pc:sldMk cId="1620183482" sldId="326"/>
        </pc:sldMkLst>
        <pc:spChg chg="add del">
          <ac:chgData name="H.Matsukawa" userId="599b77b1-415a-474e-8c2c-837756ff2b9d" providerId="ADAL" clId="{6CC9FF72-5659-44C6-B7FC-7617423FB4D1}" dt="2024-05-08T16:33:46.915" v="414" actId="478"/>
          <ac:spMkLst>
            <pc:docMk/>
            <pc:sldMk cId="1620183482" sldId="326"/>
            <ac:spMk id="3" creationId="{F1D2EE35-7B06-538A-BD5F-E83E5528C5B6}"/>
          </ac:spMkLst>
        </pc:spChg>
      </pc:sldChg>
      <pc:sldChg chg="addSp delSp modSp new mod">
        <pc:chgData name="H.Matsukawa" userId="599b77b1-415a-474e-8c2c-837756ff2b9d" providerId="ADAL" clId="{6CC9FF72-5659-44C6-B7FC-7617423FB4D1}" dt="2024-05-08T17:06:52.313" v="500" actId="27918"/>
        <pc:sldMkLst>
          <pc:docMk/>
          <pc:sldMk cId="1021821250" sldId="327"/>
        </pc:sldMkLst>
        <pc:spChg chg="del">
          <ac:chgData name="H.Matsukawa" userId="599b77b1-415a-474e-8c2c-837756ff2b9d" providerId="ADAL" clId="{6CC9FF72-5659-44C6-B7FC-7617423FB4D1}" dt="2024-05-08T17:02:34.461" v="433" actId="478"/>
          <ac:spMkLst>
            <pc:docMk/>
            <pc:sldMk cId="1021821250" sldId="327"/>
            <ac:spMk id="2" creationId="{E50844CE-C722-372B-7865-BFC6A6599B5B}"/>
          </ac:spMkLst>
        </pc:spChg>
        <pc:spChg chg="add mod">
          <ac:chgData name="H.Matsukawa" userId="599b77b1-415a-474e-8c2c-837756ff2b9d" providerId="ADAL" clId="{6CC9FF72-5659-44C6-B7FC-7617423FB4D1}" dt="2024-05-08T17:05:28.935" v="488" actId="20577"/>
          <ac:spMkLst>
            <pc:docMk/>
            <pc:sldMk cId="1021821250" sldId="327"/>
            <ac:spMk id="6" creationId="{970550C6-A774-6A69-1CA0-19AC48994DEA}"/>
          </ac:spMkLst>
        </pc:spChg>
        <pc:graphicFrameChg chg="add del mod">
          <ac:chgData name="H.Matsukawa" userId="599b77b1-415a-474e-8c2c-837756ff2b9d" providerId="ADAL" clId="{6CC9FF72-5659-44C6-B7FC-7617423FB4D1}" dt="2024-05-08T17:01:08.350" v="418" actId="478"/>
          <ac:graphicFrameMkLst>
            <pc:docMk/>
            <pc:sldMk cId="1021821250" sldId="327"/>
            <ac:graphicFrameMk id="4" creationId="{0D8235F3-1000-7523-AD93-7F1BD82E6753}"/>
          </ac:graphicFrameMkLst>
        </pc:graphicFrameChg>
        <pc:graphicFrameChg chg="add mod">
          <ac:chgData name="H.Matsukawa" userId="599b77b1-415a-474e-8c2c-837756ff2b9d" providerId="ADAL" clId="{6CC9FF72-5659-44C6-B7FC-7617423FB4D1}" dt="2024-05-08T17:06:46.344" v="494" actId="403"/>
          <ac:graphicFrameMkLst>
            <pc:docMk/>
            <pc:sldMk cId="1021821250" sldId="327"/>
            <ac:graphicFrameMk id="5" creationId="{0D8235F3-1000-7523-AD93-7F1BD82E6753}"/>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Sheet1!$B$2:$B$8</c:f>
              <c:strCache>
                <c:ptCount val="7"/>
                <c:pt idx="0">
                  <c:v>1.Introduction</c:v>
                </c:pt>
                <c:pt idx="1">
                  <c:v>2.Terms and Definitions</c:v>
                </c:pt>
                <c:pt idx="2">
                  <c:v>3.Data Storage and Security</c:v>
                </c:pt>
                <c:pt idx="3">
                  <c:v>4.Data Format</c:v>
                </c:pt>
                <c:pt idx="4">
                  <c:v>5.Data Retrievability/Availability </c:v>
                </c:pt>
                <c:pt idx="5">
                  <c:v>6.Performance Elements</c:v>
                </c:pt>
                <c:pt idx="6">
                  <c:v>7.Misc. Specifications </c:v>
                </c:pt>
              </c:strCache>
            </c:strRef>
          </c:cat>
          <c:val>
            <c:numRef>
              <c:f>Sheet1!$C$2:$C$8</c:f>
              <c:numCache>
                <c:formatCode>0%</c:formatCode>
                <c:ptCount val="7"/>
                <c:pt idx="0">
                  <c:v>1</c:v>
                </c:pt>
                <c:pt idx="1">
                  <c:v>0.8</c:v>
                </c:pt>
                <c:pt idx="2">
                  <c:v>0.4</c:v>
                </c:pt>
                <c:pt idx="3">
                  <c:v>0.4</c:v>
                </c:pt>
                <c:pt idx="4">
                  <c:v>0.2</c:v>
                </c:pt>
                <c:pt idx="5">
                  <c:v>0.2</c:v>
                </c:pt>
                <c:pt idx="6">
                  <c:v>0.2</c:v>
                </c:pt>
              </c:numCache>
            </c:numRef>
          </c:val>
          <c:extLst>
            <c:ext xmlns:c16="http://schemas.microsoft.com/office/drawing/2014/chart" uri="{C3380CC4-5D6E-409C-BE32-E72D297353CC}">
              <c16:uniqueId val="{00000000-764B-4548-8308-E05052BF38A6}"/>
            </c:ext>
          </c:extLst>
        </c:ser>
        <c:ser>
          <c:idx val="1"/>
          <c:order val="1"/>
          <c:spPr>
            <a:solidFill>
              <a:schemeClr val="accent2"/>
            </a:solidFill>
            <a:ln>
              <a:noFill/>
            </a:ln>
            <a:effectLst/>
          </c:spPr>
          <c:invertIfNegative val="0"/>
          <c:dLbls>
            <c:delete val="1"/>
          </c:dLbls>
          <c:cat>
            <c:strRef>
              <c:f>Sheet1!$B$2:$B$8</c:f>
              <c:strCache>
                <c:ptCount val="7"/>
                <c:pt idx="0">
                  <c:v>1.Introduction</c:v>
                </c:pt>
                <c:pt idx="1">
                  <c:v>2.Terms and Definitions</c:v>
                </c:pt>
                <c:pt idx="2">
                  <c:v>3.Data Storage and Security</c:v>
                </c:pt>
                <c:pt idx="3">
                  <c:v>4.Data Format</c:v>
                </c:pt>
                <c:pt idx="4">
                  <c:v>5.Data Retrievability/Availability </c:v>
                </c:pt>
                <c:pt idx="5">
                  <c:v>6.Performance Elements</c:v>
                </c:pt>
                <c:pt idx="6">
                  <c:v>7.Misc. Specifications </c:v>
                </c:pt>
              </c:strCache>
            </c:strRef>
          </c:cat>
          <c:val>
            <c:numRef>
              <c:f>Sheet1!$D$2:$D$8</c:f>
              <c:numCache>
                <c:formatCode>0%</c:formatCode>
                <c:ptCount val="7"/>
                <c:pt idx="0">
                  <c:v>0</c:v>
                </c:pt>
                <c:pt idx="1">
                  <c:v>0.2</c:v>
                </c:pt>
                <c:pt idx="2">
                  <c:v>0.6</c:v>
                </c:pt>
                <c:pt idx="3">
                  <c:v>0.6</c:v>
                </c:pt>
                <c:pt idx="4">
                  <c:v>0.8</c:v>
                </c:pt>
                <c:pt idx="5">
                  <c:v>0.8</c:v>
                </c:pt>
                <c:pt idx="6">
                  <c:v>0.8</c:v>
                </c:pt>
              </c:numCache>
            </c:numRef>
          </c:val>
          <c:extLst>
            <c:ext xmlns:c16="http://schemas.microsoft.com/office/drawing/2014/chart" uri="{C3380CC4-5D6E-409C-BE32-E72D297353CC}">
              <c16:uniqueId val="{00000001-764B-4548-8308-E05052BF38A6}"/>
            </c:ext>
          </c:extLst>
        </c:ser>
        <c:dLbls>
          <c:showLegendKey val="0"/>
          <c:showVal val="1"/>
          <c:showCatName val="0"/>
          <c:showSerName val="0"/>
          <c:showPercent val="0"/>
          <c:showBubbleSize val="0"/>
        </c:dLbls>
        <c:gapWidth val="150"/>
        <c:overlap val="100"/>
        <c:axId val="744328127"/>
        <c:axId val="744329567"/>
      </c:barChart>
      <c:catAx>
        <c:axId val="744328127"/>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dist">
              <a:defRPr lang="ja-JP"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744329567"/>
        <c:crosses val="autoZero"/>
        <c:auto val="1"/>
        <c:lblAlgn val="ctr"/>
        <c:lblOffset val="100"/>
        <c:noMultiLvlLbl val="0"/>
      </c:catAx>
      <c:valAx>
        <c:axId val="744329567"/>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443281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nchor="t" anchorCtr="0"/>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603250" y="881063"/>
            <a:ext cx="6286500" cy="4352925"/>
          </a:xfrm>
          <a:prstGeom prst="rect">
            <a:avLst/>
          </a:prstGeom>
        </p:spPr>
        <p:txBody>
          <a:bodyPr lIns="0" tIns="0" rIns="0" bIns="0" anchor="ctr"/>
          <a:lstStyle/>
          <a:p>
            <a:r>
              <a:rPr lang="nl-NL" sz="1800" b="0" strike="noStrike" spc="-1">
                <a:solidFill>
                  <a:srgbClr val="000000"/>
                </a:solidFill>
                <a:latin typeface="Calibri"/>
              </a:rPr>
              <a:t>Click to move the slide</a:t>
            </a:r>
          </a:p>
        </p:txBody>
      </p:sp>
      <p:sp>
        <p:nvSpPr>
          <p:cNvPr id="83" name="PlaceHolder 2"/>
          <p:cNvSpPr>
            <a:spLocks noGrp="1"/>
          </p:cNvSpPr>
          <p:nvPr>
            <p:ph type="body"/>
          </p:nvPr>
        </p:nvSpPr>
        <p:spPr>
          <a:xfrm>
            <a:off x="749351" y="5513193"/>
            <a:ext cx="5994443" cy="5222818"/>
          </a:xfrm>
          <a:prstGeom prst="rect">
            <a:avLst/>
          </a:prstGeom>
        </p:spPr>
        <p:txBody>
          <a:bodyPr lIns="0" tIns="0" rIns="0" bIns="0"/>
          <a:lstStyle/>
          <a:p>
            <a:r>
              <a:rPr lang="en-US" sz="2000" b="0" strike="noStrike" spc="-1">
                <a:latin typeface="Arial"/>
              </a:rPr>
              <a:t>Click to edit the notes format</a:t>
            </a:r>
          </a:p>
        </p:txBody>
      </p:sp>
      <p:sp>
        <p:nvSpPr>
          <p:cNvPr id="84" name="PlaceHolder 3"/>
          <p:cNvSpPr>
            <a:spLocks noGrp="1"/>
          </p:cNvSpPr>
          <p:nvPr>
            <p:ph type="hdr"/>
          </p:nvPr>
        </p:nvSpPr>
        <p:spPr>
          <a:xfrm>
            <a:off x="1" y="1"/>
            <a:ext cx="3251822" cy="579965"/>
          </a:xfrm>
          <a:prstGeom prst="rect">
            <a:avLst/>
          </a:prstGeom>
        </p:spPr>
        <p:txBody>
          <a:bodyPr lIns="0" tIns="0" rIns="0" bIns="0"/>
          <a:lstStyle/>
          <a:p>
            <a:r>
              <a:rPr lang="en-US" sz="1400" b="0" strike="noStrike" spc="-1">
                <a:latin typeface="Times New Roman"/>
              </a:rPr>
              <a:t> </a:t>
            </a:r>
          </a:p>
        </p:txBody>
      </p:sp>
      <p:sp>
        <p:nvSpPr>
          <p:cNvPr id="85" name="PlaceHolder 4"/>
          <p:cNvSpPr>
            <a:spLocks noGrp="1"/>
          </p:cNvSpPr>
          <p:nvPr>
            <p:ph type="dt"/>
          </p:nvPr>
        </p:nvSpPr>
        <p:spPr>
          <a:xfrm>
            <a:off x="4241322" y="1"/>
            <a:ext cx="3251822" cy="579965"/>
          </a:xfrm>
          <a:prstGeom prst="rect">
            <a:avLst/>
          </a:prstGeom>
        </p:spPr>
        <p:txBody>
          <a:bodyPr lIns="0" tIns="0" rIns="0" bIns="0"/>
          <a:lstStyle/>
          <a:p>
            <a:pPr algn="r"/>
            <a:r>
              <a:rPr lang="en-US" sz="1400" b="0" strike="noStrike" spc="-1">
                <a:latin typeface="Times New Roman"/>
              </a:rPr>
              <a:t> </a:t>
            </a:r>
          </a:p>
        </p:txBody>
      </p:sp>
      <p:sp>
        <p:nvSpPr>
          <p:cNvPr id="86" name="PlaceHolder 5"/>
          <p:cNvSpPr>
            <a:spLocks noGrp="1"/>
          </p:cNvSpPr>
          <p:nvPr>
            <p:ph type="ftr"/>
          </p:nvPr>
        </p:nvSpPr>
        <p:spPr>
          <a:xfrm>
            <a:off x="1" y="11026776"/>
            <a:ext cx="3251822" cy="579965"/>
          </a:xfrm>
          <a:prstGeom prst="rect">
            <a:avLst/>
          </a:prstGeom>
        </p:spPr>
        <p:txBody>
          <a:bodyPr lIns="0" tIns="0" rIns="0" bIns="0" anchor="b"/>
          <a:lstStyle/>
          <a:p>
            <a:r>
              <a:rPr lang="en-US" sz="1400" b="0" strike="noStrike" spc="-1">
                <a:latin typeface="Times New Roman"/>
              </a:rPr>
              <a:t> </a:t>
            </a:r>
          </a:p>
        </p:txBody>
      </p:sp>
      <p:sp>
        <p:nvSpPr>
          <p:cNvPr id="87" name="PlaceHolder 6"/>
          <p:cNvSpPr>
            <a:spLocks noGrp="1"/>
          </p:cNvSpPr>
          <p:nvPr>
            <p:ph type="sldNum"/>
          </p:nvPr>
        </p:nvSpPr>
        <p:spPr>
          <a:xfrm>
            <a:off x="4241322" y="11026776"/>
            <a:ext cx="3251822" cy="579965"/>
          </a:xfrm>
          <a:prstGeom prst="rect">
            <a:avLst/>
          </a:prstGeom>
        </p:spPr>
        <p:txBody>
          <a:bodyPr lIns="0" tIns="0" rIns="0" bIns="0" anchor="b"/>
          <a:lstStyle/>
          <a:p>
            <a:pPr algn="r"/>
            <a:fld id="{F02A3888-673D-4689-AF99-D29484F8A26A}"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97536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1</a:t>
            </a:fld>
            <a:endParaRPr lang="en-US" sz="1200"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2</a:t>
            </a:fld>
            <a:endParaRPr lang="en-US" sz="1400" b="0" strike="noStrike" spc="-1">
              <a:latin typeface="Times New Roman"/>
            </a:endParaRPr>
          </a:p>
        </p:txBody>
      </p:sp>
    </p:spTree>
    <p:extLst>
      <p:ext uri="{BB962C8B-B14F-4D97-AF65-F5344CB8AC3E}">
        <p14:creationId xmlns:p14="http://schemas.microsoft.com/office/powerpoint/2010/main" val="3959506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3</a:t>
            </a:fld>
            <a:endParaRPr lang="en-US" sz="1400" b="0" strike="noStrike" spc="-1">
              <a:latin typeface="Times New Roman"/>
            </a:endParaRPr>
          </a:p>
        </p:txBody>
      </p:sp>
    </p:spTree>
    <p:extLst>
      <p:ext uri="{BB962C8B-B14F-4D97-AF65-F5344CB8AC3E}">
        <p14:creationId xmlns:p14="http://schemas.microsoft.com/office/powerpoint/2010/main" val="117246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SG-EDR-28 Oct 4</a:t>
            </a:r>
          </a:p>
          <a:p>
            <a:r>
              <a:rPr lang="en-US" dirty="0">
                <a:solidFill>
                  <a:srgbClr val="FF0000"/>
                </a:solidFill>
              </a:rPr>
              <a:t>SG-EDR-29 Oct 6</a:t>
            </a:r>
          </a:p>
          <a:p>
            <a:r>
              <a:rPr lang="en-US" dirty="0">
                <a:solidFill>
                  <a:srgbClr val="FF0000"/>
                </a:solidFill>
              </a:rPr>
              <a:t>SG-EDR-30 Oct 31</a:t>
            </a:r>
          </a:p>
          <a:p>
            <a:r>
              <a:rPr lang="en-US" dirty="0">
                <a:solidFill>
                  <a:srgbClr val="FF0000"/>
                </a:solidFill>
              </a:rPr>
              <a:t>SG-EDR-31 Nov 7</a:t>
            </a:r>
          </a:p>
          <a:p>
            <a:r>
              <a:rPr lang="en-US" dirty="0">
                <a:solidFill>
                  <a:srgbClr val="FF0000"/>
                </a:solidFill>
              </a:rPr>
              <a:t>SG-EDR-32 Dec 1</a:t>
            </a:r>
          </a:p>
          <a:p>
            <a:r>
              <a:rPr lang="en-US" dirty="0">
                <a:solidFill>
                  <a:srgbClr val="FF0000"/>
                </a:solidFill>
              </a:rPr>
              <a:t>SG-EDR-33 Jan 11</a:t>
            </a:r>
          </a:p>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5</a:t>
            </a:fld>
            <a:endParaRPr lang="en-US" sz="1400" b="0" strike="noStrike" spc="-1">
              <a:latin typeface="Times New Roman"/>
            </a:endParaRPr>
          </a:p>
        </p:txBody>
      </p:sp>
    </p:spTree>
    <p:extLst>
      <p:ext uri="{BB962C8B-B14F-4D97-AF65-F5344CB8AC3E}">
        <p14:creationId xmlns:p14="http://schemas.microsoft.com/office/powerpoint/2010/main" val="73792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8</a:t>
            </a:fld>
            <a:endParaRPr lang="en-US" sz="1200" spc="-1">
              <a:latin typeface="Times New Roman"/>
            </a:endParaRPr>
          </a:p>
        </p:txBody>
      </p:sp>
    </p:spTree>
    <p:extLst>
      <p:ext uri="{BB962C8B-B14F-4D97-AF65-F5344CB8AC3E}">
        <p14:creationId xmlns:p14="http://schemas.microsoft.com/office/powerpoint/2010/main" val="387055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4">
            <a:extLst>
              <a:ext uri="{FF2B5EF4-FFF2-40B4-BE49-F238E27FC236}">
                <a16:creationId xmlns:a16="http://schemas.microsoft.com/office/drawing/2014/main" id="{076C81AA-51DB-3946-8808-AA3CFF085A58}"/>
              </a:ext>
            </a:extLst>
          </p:cNvPr>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6" name="PlaceHolder 2"/>
          <p:cNvSpPr>
            <a:spLocks noGrp="1"/>
          </p:cNvSpPr>
          <p:nvPr>
            <p:ph type="subTitle"/>
          </p:nvPr>
        </p:nvSpPr>
        <p:spPr>
          <a:xfrm>
            <a:off x="495300" y="1600200"/>
            <a:ext cx="8915010" cy="45255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79EDF9F2-1B7E-50A6-FAFF-CF24DDD8FE7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0"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1"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946C5380-7F28-C7F2-418F-33B52F056703}"/>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 name="PlaceHolder 4">
            <a:extLst>
              <a:ext uri="{FF2B5EF4-FFF2-40B4-BE49-F238E27FC236}">
                <a16:creationId xmlns:a16="http://schemas.microsoft.com/office/drawing/2014/main" id="{4AE1229F-11DA-A807-7D21-82520E9EDC0A}"/>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95300" y="274680"/>
            <a:ext cx="8915010" cy="52977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8258B2FB-E48E-304A-DB03-3BEC8F44D918}"/>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5"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6"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7" name="PlaceHolder 4"/>
          <p:cNvSpPr>
            <a:spLocks noGrp="1"/>
          </p:cNvSpPr>
          <p:nvPr>
            <p:ph type="body"/>
          </p:nvPr>
        </p:nvSpPr>
        <p:spPr>
          <a:xfrm>
            <a:off x="49530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611A8C7-466A-8CD0-3CC8-6D0FED14583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9"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0"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1" name="PlaceHolder 4"/>
          <p:cNvSpPr>
            <a:spLocks noGrp="1"/>
          </p:cNvSpPr>
          <p:nvPr>
            <p:ph type="body"/>
          </p:nvPr>
        </p:nvSpPr>
        <p:spPr>
          <a:xfrm>
            <a:off x="506376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04207284-0E53-724E-A8E8-D406981698AE}"/>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3"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4"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5" name="PlaceHolder 4"/>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2B3B8D9-EE5A-A1BC-5C03-56BFFA4F915C}"/>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7" name="PlaceHolder 2"/>
          <p:cNvSpPr>
            <a:spLocks noGrp="1"/>
          </p:cNvSpPr>
          <p:nvPr>
            <p:ph type="body"/>
          </p:nvPr>
        </p:nvSpPr>
        <p:spPr>
          <a:xfrm>
            <a:off x="495300" y="160020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8" name="PlaceHolder 3"/>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CB94A7E-17A5-D11D-8D0E-FCF14E02756D}"/>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42755" y="136800"/>
            <a:ext cx="8419710" cy="1469520"/>
          </a:xfrm>
          <a:prstGeom prst="rect">
            <a:avLst/>
          </a:prstGeom>
        </p:spPr>
        <p:txBody>
          <a:bodyPr anchor="ctr"/>
          <a:lstStyle/>
          <a:p>
            <a:pPr algn="ctr">
              <a:lnSpc>
                <a:spcPct val="100000"/>
              </a:lnSpc>
            </a:pPr>
            <a:endParaRPr lang="nl-NL" sz="4400" b="0" strike="noStrike" spc="-1" dirty="0">
              <a:solidFill>
                <a:srgbClr val="000000"/>
              </a:solidFill>
              <a:latin typeface="Calibri"/>
            </a:endParaRPr>
          </a:p>
        </p:txBody>
      </p:sp>
      <p:sp>
        <p:nvSpPr>
          <p:cNvPr id="6" name="PlaceHolder 2"/>
          <p:cNvSpPr>
            <a:spLocks noGrp="1"/>
          </p:cNvSpPr>
          <p:nvPr>
            <p:ph type="dt"/>
          </p:nvPr>
        </p:nvSpPr>
        <p:spPr>
          <a:xfrm>
            <a:off x="495300" y="6356520"/>
            <a:ext cx="2311140" cy="364680"/>
          </a:xfrm>
          <a:prstGeom prst="rect">
            <a:avLst/>
          </a:prstGeom>
        </p:spPr>
        <p:txBody>
          <a:bodyPr anchor="ctr"/>
          <a:lstStyle/>
          <a:p>
            <a:pPr>
              <a:lnSpc>
                <a:spcPct val="100000"/>
              </a:lnSpc>
            </a:pPr>
            <a:endParaRPr lang="en-US" sz="1200" b="0" strike="noStrike" spc="-1">
              <a:latin typeface="Times New Roman"/>
            </a:endParaRPr>
          </a:p>
        </p:txBody>
      </p:sp>
      <p:sp>
        <p:nvSpPr>
          <p:cNvPr id="2" name="PlaceHolder 3"/>
          <p:cNvSpPr>
            <a:spLocks noGrp="1"/>
          </p:cNvSpPr>
          <p:nvPr>
            <p:ph type="ftr"/>
          </p:nvPr>
        </p:nvSpPr>
        <p:spPr>
          <a:xfrm>
            <a:off x="3384420" y="6356520"/>
            <a:ext cx="313638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
        <p:nvSpPr>
          <p:cNvPr id="4" name="PlaceHolder 5"/>
          <p:cNvSpPr>
            <a:spLocks noGrp="1"/>
          </p:cNvSpPr>
          <p:nvPr>
            <p:ph type="body"/>
          </p:nvPr>
        </p:nvSpPr>
        <p:spPr>
          <a:xfrm>
            <a:off x="495300" y="1604520"/>
            <a:ext cx="891501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nl-NL" sz="3200" b="0" strike="noStrike" spc="-1" dirty="0">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nl-NL" sz="2400" b="0" strike="noStrike" spc="-1" dirty="0">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nl-NL" sz="2000" b="0" strike="noStrike" spc="-1" dirty="0">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nl-NL" sz="2000" b="0" strike="noStrike" spc="-1" dirty="0">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nl-NL" sz="2000" b="0" strike="noStrike" spc="-1" dirty="0">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nl-NL" sz="2000" b="0" strike="noStrike" spc="-1" dirty="0">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nl-NL" sz="2000" b="0" strike="noStrike" spc="-1" dirty="0">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hdr="0" ftr="0" dt="0"/>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41180" y="2996952"/>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Activities/Deliverables of IWG on EDR/DSSAD</a:t>
            </a:r>
          </a:p>
          <a:p>
            <a:pPr algn="ctr">
              <a:lnSpc>
                <a:spcPct val="100000"/>
              </a:lnSpc>
            </a:pPr>
            <a:br>
              <a:rPr lang="en-US" altLang="ja-JP" sz="2400" b="1" spc="-1" dirty="0">
                <a:solidFill>
                  <a:srgbClr val="000000"/>
                </a:solidFill>
                <a:latin typeface="Calibri"/>
              </a:rPr>
            </a:br>
            <a:r>
              <a:rPr lang="en-US" altLang="ja-JP" sz="2400" b="1" spc="-1" dirty="0">
                <a:solidFill>
                  <a:srgbClr val="000000"/>
                </a:solidFill>
                <a:latin typeface="Calibri"/>
              </a:rPr>
              <a:t>May/June 2024</a:t>
            </a:r>
            <a:endParaRPr lang="nl-NL" sz="2400" b="1" spc="-1" dirty="0">
              <a:solidFill>
                <a:srgbClr val="000000"/>
              </a:solidFill>
              <a:latin typeface="Calibri"/>
            </a:endParaRPr>
          </a:p>
        </p:txBody>
      </p:sp>
      <p:sp>
        <p:nvSpPr>
          <p:cNvPr id="91" name="CustomShape 4"/>
          <p:cNvSpPr/>
          <p:nvPr/>
        </p:nvSpPr>
        <p:spPr>
          <a:xfrm>
            <a:off x="554106" y="298893"/>
            <a:ext cx="2880319" cy="6844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dirty="0">
                <a:latin typeface="Calibri" panose="020F0502020204030204" pitchFamily="34" charset="0"/>
                <a:cs typeface="Calibri" panose="020F0502020204030204" pitchFamily="34" charset="0"/>
              </a:rPr>
              <a:t>Submitted by the Co-Chairs of the IWG on </a:t>
            </a:r>
            <a:r>
              <a:rPr lang="en-US" altLang="ja-JP" sz="1600" dirty="0">
                <a:latin typeface="Calibri" panose="020F0502020204030204" pitchFamily="34" charset="0"/>
                <a:cs typeface="Calibri" panose="020F0502020204030204" pitchFamily="34" charset="0"/>
              </a:rPr>
              <a:t>EDR/DSSAD</a:t>
            </a:r>
            <a:endParaRPr lang="en-US" sz="1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43DE4C6-9521-44A9-B37E-36F4C7A43A04}"/>
              </a:ext>
            </a:extLst>
          </p:cNvPr>
          <p:cNvSpPr txBox="1"/>
          <p:nvPr/>
        </p:nvSpPr>
        <p:spPr>
          <a:xfrm>
            <a:off x="6623973" y="225598"/>
            <a:ext cx="3198897" cy="1323439"/>
          </a:xfrm>
          <a:prstGeom prst="rect">
            <a:avLst/>
          </a:prstGeom>
          <a:noFill/>
        </p:spPr>
        <p:txBody>
          <a:bodyPr wrap="square" rtlCol="0">
            <a:spAutoFit/>
          </a:bodyPr>
          <a:lstStyle/>
          <a:p>
            <a:pPr algn="r"/>
            <a:r>
              <a:rPr lang="en-US" sz="1600" u="sng" dirty="0">
                <a:latin typeface="Calibri" panose="020F0502020204030204" pitchFamily="34" charset="0"/>
                <a:ea typeface="Calibri" panose="020F0502020204030204" pitchFamily="34" charset="0"/>
                <a:cs typeface="Calibri" panose="020F0502020204030204" pitchFamily="34" charset="0"/>
              </a:rPr>
              <a:t>Informal document</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b="1" dirty="0">
                <a:latin typeface="Calibri" panose="020F0502020204030204" pitchFamily="34" charset="0"/>
                <a:ea typeface="Calibri" panose="020F0502020204030204" pitchFamily="34" charset="0"/>
                <a:cs typeface="Calibri" panose="020F0502020204030204" pitchFamily="34" charset="0"/>
              </a:rPr>
              <a:t>GRVA-19-21</a:t>
            </a:r>
          </a:p>
          <a:p>
            <a:pPr algn="r"/>
            <a:r>
              <a:rPr lang="en-US" sz="1600" dirty="0">
                <a:latin typeface="Calibri" panose="020F0502020204030204" pitchFamily="34" charset="0"/>
                <a:ea typeface="Calibri" panose="020F0502020204030204" pitchFamily="34" charset="0"/>
                <a:cs typeface="Calibri" panose="020F0502020204030204" pitchFamily="34" charset="0"/>
              </a:rPr>
              <a:t>19</a:t>
            </a:r>
            <a:r>
              <a:rPr lang="en-US" sz="1600" baseline="30000" dirty="0">
                <a:latin typeface="Calibri" panose="020F0502020204030204" pitchFamily="34" charset="0"/>
                <a:ea typeface="Calibri" panose="020F0502020204030204" pitchFamily="34" charset="0"/>
                <a:cs typeface="Calibri" panose="020F0502020204030204" pitchFamily="34" charset="0"/>
              </a:rPr>
              <a:t>th</a:t>
            </a:r>
            <a:r>
              <a:rPr lang="en-US" sz="1600" dirty="0">
                <a:latin typeface="Calibri" panose="020F0502020204030204" pitchFamily="34" charset="0"/>
                <a:ea typeface="Calibri" panose="020F0502020204030204" pitchFamily="34" charset="0"/>
                <a:cs typeface="Calibri" panose="020F0502020204030204" pitchFamily="34" charset="0"/>
              </a:rPr>
              <a:t> GRVA, 25 June 2024</a:t>
            </a:r>
            <a:br>
              <a:rPr lang="en-US" sz="1600" dirty="0">
                <a:latin typeface="Calibri" panose="020F0502020204030204" pitchFamily="34" charset="0"/>
                <a:ea typeface="Calibri" panose="020F0502020204030204" pitchFamily="34" charset="0"/>
                <a:cs typeface="Calibri" panose="020F0502020204030204" pitchFamily="34" charset="0"/>
              </a:rPr>
            </a:br>
            <a:r>
              <a:rPr lang="en-US" sz="1600" b="0" dirty="0">
                <a:effectLst/>
                <a:latin typeface="Calibri" panose="020F0502020204030204" pitchFamily="34" charset="0"/>
                <a:ea typeface="Calibri" panose="020F0502020204030204" pitchFamily="34" charset="0"/>
                <a:cs typeface="Calibri" panose="020F0502020204030204" pitchFamily="34" charset="0"/>
              </a:rPr>
              <a:t>(For review during the </a:t>
            </a:r>
            <a:br>
              <a:rPr lang="en-US" sz="1600" b="0" dirty="0">
                <a:effectLst/>
                <a:latin typeface="Calibri" panose="020F0502020204030204" pitchFamily="34" charset="0"/>
                <a:ea typeface="Calibri" panose="020F0502020204030204" pitchFamily="34" charset="0"/>
                <a:cs typeface="Calibri" panose="020F0502020204030204" pitchFamily="34" charset="0"/>
              </a:rPr>
            </a:br>
            <a:r>
              <a:rPr lang="en-US" sz="1600" b="0" dirty="0">
                <a:effectLst/>
                <a:latin typeface="Calibri" panose="020F0502020204030204" pitchFamily="34" charset="0"/>
                <a:ea typeface="Calibri" panose="020F0502020204030204" pitchFamily="34" charset="0"/>
                <a:cs typeface="Calibri" panose="020F0502020204030204" pitchFamily="34" charset="0"/>
              </a:rPr>
              <a:t>Troy meeting 20-24 May 2024)</a:t>
            </a:r>
            <a:endParaRPr lang="fr-CH" sz="1600" b="1" dirty="0">
              <a:effectLst/>
              <a:latin typeface="Calibri" panose="020F0502020204030204" pitchFamily="34" charset="0"/>
              <a:ea typeface="Calibri" panose="020F0502020204030204" pitchFamily="34" charset="0"/>
              <a:cs typeface="Calibri" panose="020F0502020204030204" pitchFamily="34" charset="0"/>
            </a:endParaRPr>
          </a:p>
          <a:p>
            <a:pPr algn="r"/>
            <a:r>
              <a:rPr lang="en-US" sz="1600" b="1" dirty="0">
                <a:latin typeface="Calibri" panose="020F0502020204030204" pitchFamily="34" charset="0"/>
                <a:ea typeface="Calibri" panose="020F0502020204030204" pitchFamily="34" charset="0"/>
                <a:cs typeface="Calibri" panose="020F0502020204030204" pitchFamily="34" charset="0"/>
              </a:rPr>
              <a:t>Provisional agenda item 4(f)</a:t>
            </a:r>
          </a:p>
        </p:txBody>
      </p:sp>
      <p:sp>
        <p:nvSpPr>
          <p:cNvPr id="2" name="スライド番号プレースホルダー 1">
            <a:extLst>
              <a:ext uri="{FF2B5EF4-FFF2-40B4-BE49-F238E27FC236}">
                <a16:creationId xmlns:a16="http://schemas.microsoft.com/office/drawing/2014/main" id="{4217B146-5E31-0330-8DB2-FB550500AC8C}"/>
              </a:ext>
            </a:extLst>
          </p:cNvPr>
          <p:cNvSpPr>
            <a:spLocks noGrp="1"/>
          </p:cNvSpPr>
          <p:nvPr>
            <p:ph type="sldNum"/>
          </p:nvPr>
        </p:nvSpPr>
        <p:spPr/>
        <p:txBody>
          <a:bodyPr/>
          <a:lstStyle/>
          <a:p>
            <a:pPr algn="r"/>
            <a:fld id="{CF5C2B08-6F4B-45EB-B014-59701702C745}" type="slidenum">
              <a:rPr lang="en-US" spc="-1" smtClean="0">
                <a:latin typeface="Calibri"/>
              </a:rPr>
              <a:pPr algn="r"/>
              <a:t>1</a:t>
            </a:fld>
            <a:endParaRPr lang="en-US" spc="-1" dirty="0">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C186B49-9941-43FB-997A-763E61BFB75F}"/>
              </a:ext>
            </a:extLst>
          </p:cNvPr>
          <p:cNvSpPr>
            <a:spLocks noGrp="1"/>
          </p:cNvSpPr>
          <p:nvPr>
            <p:ph type="subTitle"/>
          </p:nvPr>
        </p:nvSpPr>
        <p:spPr>
          <a:xfrm>
            <a:off x="481383" y="1550775"/>
            <a:ext cx="8915010" cy="5257800"/>
          </a:xfrm>
        </p:spPr>
        <p:txBody>
          <a:bodyPr>
            <a:normAutofit/>
          </a:bodyPr>
          <a:lstStyle/>
          <a:p>
            <a:pPr>
              <a:lnSpc>
                <a:spcPct val="120000"/>
              </a:lnSpc>
            </a:pPr>
            <a:r>
              <a:rPr lang="en-US" altLang="ja-JP" dirty="0">
                <a:solidFill>
                  <a:srgbClr val="000000"/>
                </a:solidFill>
                <a:latin typeface="Times New Roman" panose="02020603050405020304" pitchFamily="18" charset="0"/>
              </a:rPr>
              <a:t>T</a:t>
            </a:r>
            <a:r>
              <a:rPr lang="en-US" altLang="ja-JP" b="0" i="0" u="none" strike="noStrike" baseline="0" dirty="0">
                <a:solidFill>
                  <a:srgbClr val="000000"/>
                </a:solidFill>
                <a:latin typeface="Times New Roman" panose="02020603050405020304" pitchFamily="18" charset="0"/>
              </a:rPr>
              <a:t>he IWG </a:t>
            </a:r>
            <a:r>
              <a:rPr lang="en-US" altLang="ja-JP" b="0" i="0" u="none" strike="noStrike" baseline="0" dirty="0">
                <a:solidFill>
                  <a:schemeClr val="tx1"/>
                </a:solidFill>
                <a:latin typeface="Times New Roman" panose="02020603050405020304" pitchFamily="18" charset="0"/>
              </a:rPr>
              <a:t>shall </a:t>
            </a:r>
            <a:r>
              <a:rPr lang="en-US" altLang="ja-JP" b="1" i="0" u="sng" strike="noStrike" baseline="0" dirty="0">
                <a:solidFill>
                  <a:schemeClr val="tx1"/>
                </a:solidFill>
                <a:latin typeface="Times New Roman" panose="02020603050405020304" pitchFamily="18" charset="0"/>
              </a:rPr>
              <a:t>develop draft proposals </a:t>
            </a:r>
            <a:r>
              <a:rPr lang="en-US" altLang="ja-JP" b="0" i="0" u="none" strike="noStrike" baseline="0" dirty="0">
                <a:solidFill>
                  <a:srgbClr val="000000"/>
                </a:solidFill>
                <a:latin typeface="Times New Roman" panose="02020603050405020304" pitchFamily="18" charset="0"/>
              </a:rPr>
              <a:t>for </a:t>
            </a:r>
            <a:r>
              <a:rPr lang="en-US" altLang="ja-JP" b="1" i="0" u="sng" strike="noStrike" baseline="0" dirty="0">
                <a:solidFill>
                  <a:srgbClr val="000000"/>
                </a:solidFill>
                <a:latin typeface="Times New Roman" panose="02020603050405020304" pitchFamily="18" charset="0"/>
              </a:rPr>
              <a:t>Event Data Recorder (EDR) for </a:t>
            </a:r>
            <a:r>
              <a:rPr lang="en-US" altLang="ja-JP" b="0" i="0" u="sng" strike="noStrike" baseline="0" dirty="0">
                <a:solidFill>
                  <a:srgbClr val="000000"/>
                </a:solidFill>
                <a:latin typeface="Times New Roman" panose="02020603050405020304" pitchFamily="18" charset="0"/>
              </a:rPr>
              <a:t>conventional vehicles and </a:t>
            </a:r>
            <a:r>
              <a:rPr lang="en-US" altLang="ja-JP" b="1" i="0" u="sng" strike="noStrike" baseline="0" dirty="0">
                <a:solidFill>
                  <a:srgbClr val="000000"/>
                </a:solidFill>
                <a:latin typeface="Times New Roman" panose="02020603050405020304" pitchFamily="18" charset="0"/>
              </a:rPr>
              <a:t>automated/autonomous vehicles </a:t>
            </a:r>
            <a:r>
              <a:rPr lang="en-US" altLang="ja-JP" b="0" i="0" u="none" strike="noStrike" baseline="0" dirty="0">
                <a:solidFill>
                  <a:srgbClr val="000000"/>
                </a:solidFill>
                <a:latin typeface="Times New Roman" panose="02020603050405020304" pitchFamily="18" charset="0"/>
              </a:rPr>
              <a:t>and </a:t>
            </a:r>
            <a:r>
              <a:rPr lang="en-US" altLang="ja-JP" i="0" strike="noStrike" baseline="0" dirty="0">
                <a:solidFill>
                  <a:srgbClr val="000000"/>
                </a:solidFill>
                <a:latin typeface="Times New Roman" panose="02020603050405020304" pitchFamily="18" charset="0"/>
              </a:rPr>
              <a:t>for</a:t>
            </a:r>
            <a:r>
              <a:rPr lang="en-US" altLang="ja-JP" b="1" i="0" u="sng" strike="noStrike" baseline="0" dirty="0">
                <a:solidFill>
                  <a:srgbClr val="000000"/>
                </a:solidFill>
                <a:latin typeface="Times New Roman" panose="02020603050405020304" pitchFamily="18" charset="0"/>
              </a:rPr>
              <a:t> Data Storage System for Automated Driving (DSSAD) for automated/autonomous vehicles</a:t>
            </a:r>
            <a:r>
              <a:rPr lang="en-US" altLang="ja-JP" b="0" i="0" u="none" strike="noStrike" baseline="0" dirty="0">
                <a:solidFill>
                  <a:srgbClr val="000000"/>
                </a:solidFill>
                <a:latin typeface="Times New Roman" panose="02020603050405020304" pitchFamily="18" charset="0"/>
              </a:rPr>
              <a:t>. These categories shall be understood as systems collecting and storing a determined range of vehicle data, including: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Information related to collisions valuable for accident reconstruction (EDR);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The status of the automated/autonomous driving system and the status of the driver (DSSAD). </a:t>
            </a:r>
          </a:p>
          <a:p>
            <a:pPr>
              <a:lnSpc>
                <a:spcPct val="120000"/>
              </a:lnSpc>
            </a:pPr>
            <a:r>
              <a:rPr lang="en-US" altLang="ja-JP" b="0" i="0" u="none" strike="noStrike" baseline="0" dirty="0">
                <a:solidFill>
                  <a:srgbClr val="000000"/>
                </a:solidFill>
                <a:latin typeface="Times New Roman" panose="02020603050405020304" pitchFamily="18" charset="0"/>
              </a:rPr>
              <a:t>To this effect, the </a:t>
            </a:r>
            <a:r>
              <a:rPr lang="en-US" altLang="ja-JP" b="0" i="0" u="none" strike="noStrike" baseline="0" dirty="0">
                <a:solidFill>
                  <a:schemeClr val="tx1"/>
                </a:solidFill>
                <a:latin typeface="Times New Roman" panose="02020603050405020304" pitchFamily="18" charset="0"/>
              </a:rPr>
              <a:t>IWG shall address the following issues: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Define </a:t>
            </a:r>
            <a:r>
              <a:rPr lang="en-US" altLang="ja-JP" dirty="0">
                <a:solidFill>
                  <a:schemeClr val="tx1"/>
                </a:solidFill>
                <a:latin typeface="Times New Roman" panose="02020603050405020304" pitchFamily="18" charset="0"/>
              </a:rPr>
              <a:t>the scope and specific objectives of and differences between EDR and DSSAD, </a:t>
            </a:r>
          </a:p>
          <a:p>
            <a:pPr marL="1144588" lvl="3" indent="-342900">
              <a:lnSpc>
                <a:spcPct val="120000"/>
              </a:lnSpc>
              <a:buFont typeface="+mj-lt"/>
              <a:buAutoNum type="alphaLcPeriod"/>
            </a:pPr>
            <a:r>
              <a:rPr lang="en-US" altLang="ja-JP" dirty="0">
                <a:solidFill>
                  <a:schemeClr val="tx1"/>
                </a:solidFill>
                <a:latin typeface="Times New Roman" panose="02020603050405020304" pitchFamily="18" charset="0"/>
              </a:rPr>
              <a:t>Define EDR </a:t>
            </a:r>
            <a:r>
              <a:rPr lang="en-US" altLang="ja-JP" b="0" i="0" u="none" strike="noStrike" baseline="0" dirty="0">
                <a:solidFill>
                  <a:schemeClr val="tx1"/>
                </a:solidFill>
                <a:latin typeface="Times New Roman" panose="02020603050405020304" pitchFamily="18" charset="0"/>
              </a:rPr>
              <a:t>and DSSAD requirements. </a:t>
            </a:r>
          </a:p>
          <a:p>
            <a:pPr>
              <a:lnSpc>
                <a:spcPct val="120000"/>
              </a:lnSpc>
            </a:pPr>
            <a:r>
              <a:rPr lang="en-US" altLang="ja-JP" b="0" i="0" u="none" strike="noStrike" baseline="0" dirty="0">
                <a:solidFill>
                  <a:schemeClr val="tx1"/>
                </a:solidFill>
                <a:latin typeface="Times New Roman" panose="02020603050405020304" pitchFamily="18" charset="0"/>
              </a:rPr>
              <a:t>In particular, the IWG will consider defining the categories of data recorded, the events triggering recording, as well as technical specifications in terms of performances of such systems, such as the required endurance, accessibility, storage capacity or the specific security requirements, as well as the required privacy and data protection by design </a:t>
            </a:r>
            <a:r>
              <a:rPr lang="en-US" altLang="ja-JP" b="0" i="0" u="none" strike="noStrike" baseline="0" dirty="0">
                <a:solidFill>
                  <a:srgbClr val="000000"/>
                </a:solidFill>
                <a:latin typeface="Times New Roman" panose="02020603050405020304" pitchFamily="18" charset="0"/>
              </a:rPr>
              <a:t>features.</a:t>
            </a:r>
            <a:endParaRPr kumimoji="1" lang="ja-JP" altLang="en-US" dirty="0"/>
          </a:p>
        </p:txBody>
      </p:sp>
      <p:sp>
        <p:nvSpPr>
          <p:cNvPr id="2" name="タイトル 1">
            <a:extLst>
              <a:ext uri="{FF2B5EF4-FFF2-40B4-BE49-F238E27FC236}">
                <a16:creationId xmlns:a16="http://schemas.microsoft.com/office/drawing/2014/main" id="{CE9DDF5B-98B1-4406-9A84-CAD4C0338896}"/>
              </a:ext>
            </a:extLst>
          </p:cNvPr>
          <p:cNvSpPr>
            <a:spLocks noGrp="1"/>
          </p:cNvSpPr>
          <p:nvPr>
            <p:ph type="title"/>
          </p:nvPr>
        </p:nvSpPr>
        <p:spPr/>
        <p:txBody>
          <a:bodyPr/>
          <a:lstStyle/>
          <a:p>
            <a:pPr algn="ctr"/>
            <a:r>
              <a:rPr kumimoji="1" lang="en-US" altLang="ja-JP" sz="2400" u="sng" dirty="0"/>
              <a:t>Mission of the EDR/DSSAD IWG</a:t>
            </a:r>
            <a:br>
              <a:rPr kumimoji="1" lang="en-US" altLang="ja-JP" sz="2400" u="sng" dirty="0"/>
            </a:br>
            <a:br>
              <a:rPr kumimoji="1" lang="en-US" altLang="ja-JP" dirty="0"/>
            </a:br>
            <a:r>
              <a:rPr kumimoji="1" lang="en-US" altLang="ja-JP" dirty="0" err="1"/>
              <a:t>ToR</a:t>
            </a:r>
            <a:r>
              <a:rPr kumimoji="1" lang="en-US" altLang="ja-JP" dirty="0"/>
              <a:t> of the IWG (ECE/TRANS/WP.29/1147</a:t>
            </a:r>
            <a:r>
              <a:rPr kumimoji="1" lang="ja-JP" altLang="en-US" dirty="0"/>
              <a:t> </a:t>
            </a:r>
            <a:r>
              <a:rPr kumimoji="1" lang="en-US" altLang="ja-JP" dirty="0"/>
              <a:t>Annex VII)</a:t>
            </a:r>
            <a:br>
              <a:rPr kumimoji="1" lang="en-US" altLang="ja-JP" dirty="0"/>
            </a:br>
            <a:r>
              <a:rPr kumimoji="1" lang="en-US" altLang="ja-JP" dirty="0"/>
              <a:t>(adopted in the 178th WP.29 in  June 2019)</a:t>
            </a:r>
            <a:endParaRPr kumimoji="1" lang="ja-JP" altLang="en-US" dirty="0"/>
          </a:p>
        </p:txBody>
      </p:sp>
      <p:sp>
        <p:nvSpPr>
          <p:cNvPr id="4" name="正方形/長方形 3">
            <a:extLst>
              <a:ext uri="{FF2B5EF4-FFF2-40B4-BE49-F238E27FC236}">
                <a16:creationId xmlns:a16="http://schemas.microsoft.com/office/drawing/2014/main" id="{9F290EDB-6FF0-4599-8B3A-9FBB91A52638}"/>
              </a:ext>
            </a:extLst>
          </p:cNvPr>
          <p:cNvSpPr/>
          <p:nvPr/>
        </p:nvSpPr>
        <p:spPr>
          <a:xfrm>
            <a:off x="169333" y="1597306"/>
            <a:ext cx="9539111" cy="5164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id="{8ACCFB96-DE25-2D54-580E-B08A4A631852}"/>
              </a:ext>
            </a:extLst>
          </p:cNvPr>
          <p:cNvSpPr>
            <a:spLocks noGrp="1"/>
          </p:cNvSpPr>
          <p:nvPr>
            <p:ph type="sldNum" idx="10"/>
          </p:nvPr>
        </p:nvSpPr>
        <p:spPr/>
        <p:txBody>
          <a:bodyPr/>
          <a:lstStyle/>
          <a:p>
            <a:pPr algn="r"/>
            <a:fld id="{CF5C2B08-6F4B-45EB-B014-59701702C745}" type="slidenum">
              <a:rPr lang="en-US" spc="-1" smtClean="0">
                <a:latin typeface="Calibri"/>
              </a:rPr>
              <a:pPr algn="r"/>
              <a:t>2</a:t>
            </a:fld>
            <a:endParaRPr lang="en-US" spc="-1" dirty="0">
              <a:latin typeface="Times New Roman"/>
            </a:endParaRPr>
          </a:p>
        </p:txBody>
      </p:sp>
    </p:spTree>
    <p:extLst>
      <p:ext uri="{BB962C8B-B14F-4D97-AF65-F5344CB8AC3E}">
        <p14:creationId xmlns:p14="http://schemas.microsoft.com/office/powerpoint/2010/main" val="408479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559EB-A133-451B-A10B-B49CE3C1ABBD}"/>
              </a:ext>
            </a:extLst>
          </p:cNvPr>
          <p:cNvSpPr>
            <a:spLocks noGrp="1"/>
          </p:cNvSpPr>
          <p:nvPr>
            <p:ph type="title"/>
          </p:nvPr>
        </p:nvSpPr>
        <p:spPr>
          <a:xfrm>
            <a:off x="495300" y="179066"/>
            <a:ext cx="8915010" cy="418812"/>
          </a:xfrm>
        </p:spPr>
        <p:txBody>
          <a:bodyPr/>
          <a:lstStyle/>
          <a:p>
            <a:pPr algn="ctr"/>
            <a:r>
              <a:rPr kumimoji="1" lang="en-US" altLang="ja-JP" sz="2400" u="sng" dirty="0">
                <a:solidFill>
                  <a:schemeClr val="tx1"/>
                </a:solidFill>
              </a:rPr>
              <a:t>Overview of the IWG activities</a:t>
            </a:r>
            <a:endParaRPr kumimoji="1" lang="ja-JP" altLang="en-US" sz="2400" u="sng" dirty="0">
              <a:solidFill>
                <a:schemeClr val="tx1"/>
              </a:solidFill>
            </a:endParaRPr>
          </a:p>
        </p:txBody>
      </p:sp>
      <p:sp>
        <p:nvSpPr>
          <p:cNvPr id="3" name="スライド番号プレースホルダー 2">
            <a:extLst>
              <a:ext uri="{FF2B5EF4-FFF2-40B4-BE49-F238E27FC236}">
                <a16:creationId xmlns:a16="http://schemas.microsoft.com/office/drawing/2014/main" id="{3C80C218-7EB0-899E-A831-33A5F7CD42A3}"/>
              </a:ext>
            </a:extLst>
          </p:cNvPr>
          <p:cNvSpPr>
            <a:spLocks noGrp="1"/>
          </p:cNvSpPr>
          <p:nvPr>
            <p:ph type="sldNum" idx="10"/>
          </p:nvPr>
        </p:nvSpPr>
        <p:spPr/>
        <p:txBody>
          <a:bodyPr/>
          <a:lstStyle/>
          <a:p>
            <a:pPr algn="r"/>
            <a:fld id="{CF5C2B08-6F4B-45EB-B014-59701702C745}" type="slidenum">
              <a:rPr lang="en-US" spc="-1" smtClean="0">
                <a:latin typeface="Calibri"/>
              </a:rPr>
              <a:pPr algn="r"/>
              <a:t>3</a:t>
            </a:fld>
            <a:endParaRPr lang="en-US" spc="-1" dirty="0">
              <a:latin typeface="Times New Roman"/>
            </a:endParaRPr>
          </a:p>
        </p:txBody>
      </p:sp>
      <p:graphicFrame>
        <p:nvGraphicFramePr>
          <p:cNvPr id="13" name="表 13">
            <a:extLst>
              <a:ext uri="{FF2B5EF4-FFF2-40B4-BE49-F238E27FC236}">
                <a16:creationId xmlns:a16="http://schemas.microsoft.com/office/drawing/2014/main" id="{A1F0117B-62F9-724A-3828-A4F670026B55}"/>
              </a:ext>
            </a:extLst>
          </p:cNvPr>
          <p:cNvGraphicFramePr>
            <a:graphicFrameLocks noGrp="1"/>
          </p:cNvGraphicFramePr>
          <p:nvPr>
            <p:extLst>
              <p:ext uri="{D42A27DB-BD31-4B8C-83A1-F6EECF244321}">
                <p14:modId xmlns:p14="http://schemas.microsoft.com/office/powerpoint/2010/main" val="1560225039"/>
              </p:ext>
            </p:extLst>
          </p:nvPr>
        </p:nvGraphicFramePr>
        <p:xfrm>
          <a:off x="210821" y="682178"/>
          <a:ext cx="9483968" cy="6093196"/>
        </p:xfrm>
        <a:graphic>
          <a:graphicData uri="http://schemas.openxmlformats.org/drawingml/2006/table">
            <a:tbl>
              <a:tblPr firstRow="1" bandRow="1">
                <a:tableStyleId>{5C22544A-7EE6-4342-B048-85BDC9FD1C3A}</a:tableStyleId>
              </a:tblPr>
              <a:tblGrid>
                <a:gridCol w="1282077">
                  <a:extLst>
                    <a:ext uri="{9D8B030D-6E8A-4147-A177-3AD203B41FA5}">
                      <a16:colId xmlns:a16="http://schemas.microsoft.com/office/drawing/2014/main" val="2841816291"/>
                    </a:ext>
                  </a:extLst>
                </a:gridCol>
                <a:gridCol w="3909526">
                  <a:extLst>
                    <a:ext uri="{9D8B030D-6E8A-4147-A177-3AD203B41FA5}">
                      <a16:colId xmlns:a16="http://schemas.microsoft.com/office/drawing/2014/main" val="1657985214"/>
                    </a:ext>
                  </a:extLst>
                </a:gridCol>
                <a:gridCol w="2469367">
                  <a:extLst>
                    <a:ext uri="{9D8B030D-6E8A-4147-A177-3AD203B41FA5}">
                      <a16:colId xmlns:a16="http://schemas.microsoft.com/office/drawing/2014/main" val="3639062127"/>
                    </a:ext>
                  </a:extLst>
                </a:gridCol>
                <a:gridCol w="1822998">
                  <a:extLst>
                    <a:ext uri="{9D8B030D-6E8A-4147-A177-3AD203B41FA5}">
                      <a16:colId xmlns:a16="http://schemas.microsoft.com/office/drawing/2014/main" val="3449113846"/>
                    </a:ext>
                  </a:extLst>
                </a:gridCol>
              </a:tblGrid>
              <a:tr h="188146">
                <a:tc>
                  <a:txBody>
                    <a:bodyPr/>
                    <a:lstStyle/>
                    <a:p>
                      <a:endParaRPr kumimoji="1" lang="ja-JP" altLang="en-US"/>
                    </a:p>
                  </a:txBody>
                  <a:tcPr/>
                </a:tc>
                <a:tc>
                  <a:txBody>
                    <a:bodyPr/>
                    <a:lstStyle/>
                    <a:p>
                      <a:r>
                        <a:rPr kumimoji="1" lang="en-US" altLang="ja-JP" dirty="0"/>
                        <a:t>Projects Completed</a:t>
                      </a:r>
                      <a:endParaRPr kumimoji="1" lang="ja-JP" altLang="en-US" dirty="0"/>
                    </a:p>
                  </a:txBody>
                  <a:tcPr/>
                </a:tc>
                <a:tc>
                  <a:txBody>
                    <a:bodyPr/>
                    <a:lstStyle/>
                    <a:p>
                      <a:r>
                        <a:rPr kumimoji="1" lang="en-US" altLang="ja-JP" dirty="0"/>
                        <a:t>Current Work</a:t>
                      </a:r>
                      <a:endParaRPr kumimoji="1" lang="ja-JP" altLang="en-US" dirty="0"/>
                    </a:p>
                  </a:txBody>
                  <a:tcPr/>
                </a:tc>
                <a:tc>
                  <a:txBody>
                    <a:bodyPr/>
                    <a:lstStyle/>
                    <a:p>
                      <a:r>
                        <a:rPr kumimoji="1" lang="en-US" altLang="ja-JP" dirty="0"/>
                        <a:t>Future Work</a:t>
                      </a:r>
                      <a:br>
                        <a:rPr kumimoji="1" lang="en-US" altLang="ja-JP" dirty="0"/>
                      </a:br>
                      <a:endParaRPr kumimoji="1" lang="ja-JP" altLang="en-US" dirty="0"/>
                    </a:p>
                  </a:txBody>
                  <a:tcPr/>
                </a:tc>
                <a:extLst>
                  <a:ext uri="{0D108BD9-81ED-4DB2-BD59-A6C34878D82A}">
                    <a16:rowId xmlns:a16="http://schemas.microsoft.com/office/drawing/2014/main" val="1199349406"/>
                  </a:ext>
                </a:extLst>
              </a:tr>
              <a:tr h="1152000">
                <a:tc>
                  <a:txBody>
                    <a:bodyPr/>
                    <a:lstStyle/>
                    <a:p>
                      <a:r>
                        <a:rPr kumimoji="1" lang="en-US" altLang="ja-JP" sz="1600" b="0" i="0" u="none" strike="noStrike" kern="0" cap="none" spc="0" normalizeH="0" baseline="0" noProof="0" dirty="0">
                          <a:ln>
                            <a:noFill/>
                          </a:ln>
                          <a:solidFill>
                            <a:schemeClr val="tx1"/>
                          </a:solidFill>
                          <a:effectLst/>
                          <a:uLnTx/>
                          <a:uFillTx/>
                        </a:rPr>
                        <a:t>Comparison between EDR and DSSAD </a:t>
                      </a:r>
                      <a:endParaRPr kumimoji="1" lang="ja-JP" altLang="en-US" sz="1600" dirty="0"/>
                    </a:p>
                  </a:txBody>
                  <a:tcPr/>
                </a:tc>
                <a:tc>
                  <a:txBody>
                    <a:bodyPr/>
                    <a:lstStyle/>
                    <a:p>
                      <a:r>
                        <a:rPr kumimoji="1" lang="en-US" altLang="ja-JP" sz="1400" b="0" i="0" u="none" strike="noStrike" kern="0" cap="none" spc="0" normalizeH="0" baseline="0" noProof="0" dirty="0">
                          <a:ln>
                            <a:noFill/>
                          </a:ln>
                          <a:solidFill>
                            <a:schemeClr val="tx1"/>
                          </a:solidFill>
                          <a:effectLst/>
                          <a:uLnTx/>
                          <a:uFillTx/>
                        </a:rPr>
                        <a:t>Comparison between EDR and DSSAD </a:t>
                      </a:r>
                    </a:p>
                    <a:p>
                      <a:r>
                        <a:rPr kumimoji="1" lang="en-US" altLang="ja-JP" sz="1400" b="0" i="0" u="none" strike="noStrike" kern="0" cap="none" spc="0" normalizeH="0" baseline="0" noProof="0" dirty="0">
                          <a:ln>
                            <a:noFill/>
                          </a:ln>
                          <a:solidFill>
                            <a:schemeClr val="tx1"/>
                          </a:solidFill>
                          <a:effectLst/>
                          <a:uLnTx/>
                          <a:uFillTx/>
                        </a:rPr>
                        <a:t>(WP29-179-19, Nov. 2019)</a:t>
                      </a:r>
                    </a:p>
                    <a:p>
                      <a:endParaRPr kumimoji="1" lang="en-US" altLang="ja-JP" sz="1400" b="0" i="0" u="none" strike="noStrike" kern="0" cap="none" spc="0" normalizeH="0" baseline="0" noProof="0" dirty="0">
                        <a:ln>
                          <a:noFill/>
                        </a:ln>
                        <a:solidFill>
                          <a:schemeClr val="tx1"/>
                        </a:solidFill>
                        <a:effectLst/>
                        <a:uLnTx/>
                        <a:uFillTx/>
                      </a:endParaRPr>
                    </a:p>
                    <a:p>
                      <a:endParaRPr kumimoji="1" lang="ja-JP" altLang="en-US" sz="1400" dirty="0"/>
                    </a:p>
                  </a:txBody>
                  <a:tcPr/>
                </a:tc>
                <a:tc rowSpan="2">
                  <a:txBody>
                    <a:bodyPr/>
                    <a:lstStyle/>
                    <a:p>
                      <a:pPr marL="176213" indent="-176213">
                        <a:spcBef>
                          <a:spcPts val="600"/>
                        </a:spcBef>
                        <a:buFont typeface="Arial" panose="020B0604020202020204" pitchFamily="34" charset="0"/>
                        <a:buChar char="•"/>
                      </a:pPr>
                      <a:r>
                        <a:rPr kumimoji="1" lang="en-GB" altLang="ja-JP" sz="1600" dirty="0"/>
                        <a:t>DSSAD performance elements guidance document (</a:t>
                      </a:r>
                      <a:r>
                        <a:rPr kumimoji="1" lang="en-GB" altLang="ja-JP" sz="1600" strike="sngStrike" dirty="0">
                          <a:solidFill>
                            <a:srgbClr val="FF0000"/>
                          </a:solidFill>
                        </a:rPr>
                        <a:t>June 2024 </a:t>
                      </a:r>
                      <a:r>
                        <a:rPr kumimoji="1" lang="en-GB" altLang="ja-JP" sz="1600" strike="noStrike" dirty="0">
                          <a:solidFill>
                            <a:srgbClr val="FF0000"/>
                          </a:solidFill>
                        </a:rPr>
                        <a:t>March 2025</a:t>
                      </a:r>
                      <a:r>
                        <a:rPr kumimoji="1" lang="en-GB" altLang="ja-JP" sz="1600" dirty="0"/>
                        <a:t>)</a:t>
                      </a:r>
                    </a:p>
                  </a:txBody>
                  <a:tcPr/>
                </a:tc>
                <a:tc rowSpan="2">
                  <a:txBody>
                    <a:bodyPr/>
                    <a:lstStyle/>
                    <a:p>
                      <a:pPr marL="176213" indent="-176213">
                        <a:buFont typeface="Arial" panose="020B0604020202020204" pitchFamily="34" charset="0"/>
                        <a:buChar char="•"/>
                      </a:pPr>
                      <a:endParaRPr kumimoji="1" lang="ja-JP" altLang="en-US" sz="1600" b="1" dirty="0"/>
                    </a:p>
                  </a:txBody>
                  <a:tcPr/>
                </a:tc>
                <a:extLst>
                  <a:ext uri="{0D108BD9-81ED-4DB2-BD59-A6C34878D82A}">
                    <a16:rowId xmlns:a16="http://schemas.microsoft.com/office/drawing/2014/main" val="2377694645"/>
                  </a:ext>
                </a:extLst>
              </a:tr>
              <a:tr h="2289436">
                <a:tc>
                  <a:txBody>
                    <a:bodyPr/>
                    <a:lstStyle/>
                    <a:p>
                      <a:r>
                        <a:rPr kumimoji="1" lang="en-US" altLang="ja-JP" sz="1600" dirty="0"/>
                        <a:t>DSSAD</a:t>
                      </a:r>
                      <a:endParaRPr kumimoji="1" lang="ja-JP" altLang="en-US" sz="1600" dirty="0"/>
                    </a:p>
                  </a:txBody>
                  <a:tcPr>
                    <a:solidFill>
                      <a:srgbClr val="D0D8E8"/>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DSSAD requirements (ALKS (UNR157)) </a:t>
                      </a:r>
                      <a:br>
                        <a:rPr kumimoji="1" lang="en-US" altLang="ja-JP" sz="1400" b="0" i="0" u="none" strike="noStrike" kern="0" cap="none" spc="0" normalizeH="0" baseline="0" noProof="0" dirty="0">
                          <a:ln>
                            <a:noFill/>
                          </a:ln>
                          <a:solidFill>
                            <a:schemeClr val="tx1"/>
                          </a:solidFill>
                          <a:effectLst/>
                          <a:uLnTx/>
                          <a:uFillTx/>
                          <a:latin typeface="+mn-lt"/>
                        </a:rPr>
                      </a:br>
                      <a:r>
                        <a:rPr kumimoji="1" lang="en-US" altLang="ja-JP" sz="1400" b="0" i="0" u="none" strike="noStrike" kern="0" cap="none" spc="0" normalizeH="0" baseline="0" noProof="0" dirty="0">
                          <a:ln>
                            <a:noFill/>
                          </a:ln>
                          <a:solidFill>
                            <a:schemeClr val="tx1"/>
                          </a:solidFill>
                          <a:effectLst/>
                          <a:uLnTx/>
                          <a:uFillTx/>
                          <a:latin typeface="+mn-lt"/>
                        </a:rPr>
                        <a:t>(181</a:t>
                      </a:r>
                      <a:r>
                        <a:rPr kumimoji="1" lang="en-US" altLang="ja-JP" sz="1400" b="0" i="0" u="none" strike="noStrike" kern="0" cap="none" spc="0" normalizeH="0" noProof="0" dirty="0">
                          <a:ln>
                            <a:noFill/>
                          </a:ln>
                          <a:solidFill>
                            <a:schemeClr val="tx1"/>
                          </a:solidFill>
                          <a:effectLst/>
                          <a:uLnTx/>
                          <a:uFillTx/>
                          <a:latin typeface="+mn-lt"/>
                        </a:rPr>
                        <a:t>st</a:t>
                      </a:r>
                      <a:r>
                        <a:rPr kumimoji="1" lang="en-US" altLang="ja-JP" sz="1400" b="0" i="0" u="none" strike="noStrike" kern="0" cap="none" spc="0" normalizeH="0" baseline="0" noProof="0" dirty="0">
                          <a:ln>
                            <a:noFill/>
                          </a:ln>
                          <a:solidFill>
                            <a:schemeClr val="tx1"/>
                          </a:solidFill>
                          <a:effectLst/>
                          <a:uLnTx/>
                          <a:uFillTx/>
                          <a:latin typeface="+mn-lt"/>
                        </a:rPr>
                        <a:t> WP.29, June 2020)</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(189th WP.29, March 2023)</a:t>
                      </a:r>
                      <a:br>
                        <a:rPr kumimoji="1" lang="en-US" altLang="ja-JP" sz="1400" b="0" i="0" u="none" strike="noStrike" kern="0" cap="none" spc="0" normalizeH="0" baseline="0" noProof="0" dirty="0">
                          <a:ln>
                            <a:noFill/>
                          </a:ln>
                          <a:solidFill>
                            <a:schemeClr val="tx1"/>
                          </a:solidFill>
                          <a:effectLst/>
                          <a:uLnTx/>
                          <a:uFillTx/>
                          <a:latin typeface="+mn-lt"/>
                        </a:rPr>
                      </a:b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Updating consolidated document of domestic activities on DSSAD</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(188th WP.29, Nov. 2022)</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Primary purposes of DSSAD, </a:t>
                      </a: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Prioritization of discussion topics</a:t>
                      </a:r>
                    </a:p>
                  </a:txBody>
                  <a:tcPr>
                    <a:solidFill>
                      <a:srgbClr val="D0D8E8"/>
                    </a:solid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2346956605"/>
                  </a:ext>
                </a:extLst>
              </a:tr>
              <a:tr h="1944000">
                <a:tc>
                  <a:txBody>
                    <a:bodyPr/>
                    <a:lstStyle/>
                    <a:p>
                      <a:r>
                        <a:rPr kumimoji="1" lang="en-US" altLang="ja-JP" sz="1600" dirty="0">
                          <a:solidFill>
                            <a:schemeClr val="dk1"/>
                          </a:solidFill>
                          <a:latin typeface="+mn-lt"/>
                          <a:ea typeface="+mn-ea"/>
                          <a:cs typeface="+mn-cs"/>
                        </a:rPr>
                        <a:t>EDR</a:t>
                      </a:r>
                      <a:endParaRPr kumimoji="1" lang="ja-JP" altLang="en-US" sz="1600" dirty="0">
                        <a:solidFill>
                          <a:schemeClr val="dk1"/>
                        </a:solidFill>
                        <a:latin typeface="+mn-lt"/>
                        <a:ea typeface="+mn-ea"/>
                        <a:cs typeface="+mn-cs"/>
                      </a:endParaRPr>
                    </a:p>
                  </a:txBody>
                  <a:tcPr>
                    <a:solidFill>
                      <a:srgbClr val="E9EDF4"/>
                    </a:solidFill>
                  </a:tcPr>
                </a:tc>
                <a:tc>
                  <a:txBody>
                    <a:bodyPr/>
                    <a:lstStyle/>
                    <a:p>
                      <a:r>
                        <a:rPr kumimoji="1" lang="en-US" altLang="ja-JP" sz="1400" b="0" i="0" u="none" strike="noStrike" kern="0" cap="none" spc="0" normalizeH="0" baseline="0" noProof="0" dirty="0">
                          <a:ln>
                            <a:noFill/>
                          </a:ln>
                          <a:solidFill>
                            <a:schemeClr val="tx1"/>
                          </a:solidFill>
                          <a:effectLst/>
                          <a:uLnTx/>
                          <a:uFillTx/>
                          <a:latin typeface="+mn-lt"/>
                        </a:rPr>
                        <a:t>EDR requirements (</a:t>
                      </a:r>
                      <a:r>
                        <a:rPr kumimoji="1" lang="en-US" altLang="ja-JP" sz="1400" b="0" i="0" u="none" strike="noStrike" kern="0" cap="none" spc="0" normalizeH="0" baseline="0" noProof="0" dirty="0">
                          <a:ln>
                            <a:noFill/>
                          </a:ln>
                          <a:solidFill>
                            <a:sysClr val="windowText" lastClr="000000"/>
                          </a:solidFill>
                          <a:effectLst/>
                          <a:uLnTx/>
                          <a:uFillTx/>
                          <a:latin typeface="+mn-lt"/>
                        </a:rPr>
                        <a:t>UNR 160 00/01 series) (183rd WP.29, Mar. 2021), and </a:t>
                      </a:r>
                      <a:br>
                        <a:rPr kumimoji="1" lang="en-US" altLang="ja-JP" sz="1400" b="0" i="0" u="none" strike="noStrike" kern="0" cap="none" spc="0" normalizeH="0" baseline="0" noProof="0" dirty="0">
                          <a:ln>
                            <a:noFill/>
                          </a:ln>
                          <a:solidFill>
                            <a:sysClr val="windowText" lastClr="000000"/>
                          </a:solidFill>
                          <a:effectLst/>
                          <a:uLnTx/>
                          <a:uFillTx/>
                          <a:latin typeface="+mn-lt"/>
                        </a:rPr>
                      </a:br>
                      <a:r>
                        <a:rPr kumimoji="1" lang="en-US" altLang="ja-JP" sz="1400" b="0" i="0" u="none" strike="noStrike" kern="0" cap="none" spc="0" normalizeH="0" baseline="0" noProof="0" dirty="0">
                          <a:ln>
                            <a:noFill/>
                          </a:ln>
                          <a:solidFill>
                            <a:sysClr val="windowText" lastClr="000000"/>
                          </a:solidFill>
                          <a:effectLst/>
                          <a:uLnTx/>
                          <a:uFillTx/>
                          <a:latin typeface="+mn-lt"/>
                        </a:rPr>
                        <a:t>amendments (186</a:t>
                      </a:r>
                      <a:r>
                        <a:rPr kumimoji="1" lang="en-US" altLang="ja-JP" sz="1400" b="0" i="0" u="none" strike="noStrike" kern="0" cap="none" spc="0" normalizeH="0" noProof="0" dirty="0">
                          <a:ln>
                            <a:noFill/>
                          </a:ln>
                          <a:solidFill>
                            <a:sysClr val="windowText" lastClr="000000"/>
                          </a:solidFill>
                          <a:effectLst/>
                          <a:uLnTx/>
                          <a:uFillTx/>
                          <a:latin typeface="+mn-lt"/>
                        </a:rPr>
                        <a:t>th</a:t>
                      </a:r>
                      <a:r>
                        <a:rPr kumimoji="1" lang="en-US" altLang="ja-JP" sz="1400" b="0" i="0" u="none" strike="noStrike" kern="0" cap="none" spc="0" normalizeH="0" baseline="0" noProof="0" dirty="0">
                          <a:ln>
                            <a:noFill/>
                          </a:ln>
                          <a:solidFill>
                            <a:sysClr val="windowText" lastClr="000000"/>
                          </a:solidFill>
                          <a:effectLst/>
                          <a:uLnTx/>
                          <a:uFillTx/>
                          <a:latin typeface="+mn-lt"/>
                        </a:rPr>
                        <a:t> WP.29, Mar. 2022)</a:t>
                      </a:r>
                    </a:p>
                    <a:p>
                      <a:endParaRPr kumimoji="1" lang="en-US" altLang="ja-JP" sz="1400" b="0" i="0" u="none" strike="noStrike" kern="0" cap="none" spc="0" normalizeH="0" baseline="0" noProof="0" dirty="0">
                        <a:ln>
                          <a:noFill/>
                        </a:ln>
                        <a:solidFill>
                          <a:sysClr val="windowText" lastClr="000000"/>
                        </a:solidFill>
                        <a:effectLst/>
                        <a:uLnTx/>
                        <a:uFillTx/>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Acceleration Data Accuracy Verification Procedures (125th GRSG, </a:t>
                      </a:r>
                      <a:r>
                        <a:rPr lang="en-GB" sz="1400" dirty="0"/>
                        <a:t>2023/11&amp;15 etc.)</a:t>
                      </a:r>
                    </a:p>
                    <a:p>
                      <a:pPr marL="0" marR="0" lvl="0" indent="0" defTabSz="914400" eaLnBrk="1" fontAlgn="auto" latinLnBrk="0" hangingPunct="1">
                        <a:lnSpc>
                          <a:spcPct val="100000"/>
                        </a:lnSpc>
                        <a:spcBef>
                          <a:spcPts val="0"/>
                        </a:spcBef>
                        <a:spcAft>
                          <a:spcPts val="0"/>
                        </a:spcAft>
                        <a:buClrTx/>
                        <a:buSzTx/>
                        <a:buFontTx/>
                        <a:buNone/>
                        <a:tabLst/>
                        <a:defRPr/>
                      </a:pPr>
                      <a:endParaRPr kumimoji="1" lang="en-GB" altLang="ja-JP" sz="1400" dirty="0"/>
                    </a:p>
                    <a:p>
                      <a:pPr marL="0" indent="0">
                        <a:buFont typeface="Arial" panose="020B0604020202020204" pitchFamily="34" charset="0"/>
                        <a:buNone/>
                      </a:pPr>
                      <a:r>
                        <a:rPr kumimoji="1" lang="en-US" altLang="ja-JP" sz="1400" dirty="0"/>
                        <a:t>EDR for HDV (</a:t>
                      </a:r>
                      <a:r>
                        <a:rPr kumimoji="1" lang="en-US" altLang="ja-JP" sz="1400" dirty="0">
                          <a:solidFill>
                            <a:schemeClr val="tx1"/>
                          </a:solidFill>
                        </a:rPr>
                        <a:t>UNR 169, 191st </a:t>
                      </a:r>
                      <a:r>
                        <a:rPr kumimoji="1" lang="en-US" altLang="ja-JP" sz="1400" dirty="0"/>
                        <a:t>WP.29, Nov.2023)</a:t>
                      </a:r>
                    </a:p>
                  </a:txBody>
                  <a:tcPr>
                    <a:solidFill>
                      <a:srgbClr val="E9EDF4"/>
                    </a:solidFill>
                  </a:tcPr>
                </a:tc>
                <a:tc>
                  <a:txBody>
                    <a:bodyPr/>
                    <a:lstStyle/>
                    <a:p>
                      <a:pPr marL="176213" indent="-176213">
                        <a:spcBef>
                          <a:spcPts val="600"/>
                        </a:spcBef>
                        <a:buFont typeface="Arial" panose="020B0604020202020204" pitchFamily="34" charset="0"/>
                        <a:buChar char="•"/>
                      </a:pPr>
                      <a:r>
                        <a:rPr kumimoji="1" lang="en-US" altLang="ja-JP" sz="1600" dirty="0"/>
                        <a:t>EDR performance elements for ADS  (</a:t>
                      </a:r>
                      <a:r>
                        <a:rPr kumimoji="1" lang="en-US" altLang="ja-JP" sz="1600" strike="sngStrike" dirty="0">
                          <a:solidFill>
                            <a:srgbClr val="FF0000"/>
                          </a:solidFill>
                        </a:rPr>
                        <a:t>Nov.  2024</a:t>
                      </a:r>
                      <a:r>
                        <a:rPr kumimoji="1" lang="en-US" altLang="ja-JP" sz="1600" strike="noStrike" dirty="0">
                          <a:solidFill>
                            <a:srgbClr val="FF0000"/>
                          </a:solidFill>
                        </a:rPr>
                        <a:t> March 2026</a:t>
                      </a:r>
                      <a:r>
                        <a:rPr kumimoji="1" lang="en-US" altLang="ja-JP" sz="1600" dirty="0"/>
                        <a:t>)</a:t>
                      </a:r>
                    </a:p>
                    <a:p>
                      <a:pPr marL="176213" indent="-176213">
                        <a:spcBef>
                          <a:spcPts val="600"/>
                        </a:spcBef>
                        <a:buFont typeface="Arial" panose="020B0604020202020204" pitchFamily="34" charset="0"/>
                        <a:buChar char="•"/>
                      </a:pPr>
                      <a:r>
                        <a:rPr kumimoji="1" lang="en-US" altLang="ja-JP" sz="1600" dirty="0"/>
                        <a:t>Supplement for 8-12t (</a:t>
                      </a:r>
                      <a:r>
                        <a:rPr kumimoji="1" lang="en-US" altLang="ja-JP" sz="1600" strike="sngStrike" dirty="0">
                          <a:solidFill>
                            <a:srgbClr val="FF0000"/>
                          </a:solidFill>
                        </a:rPr>
                        <a:t>Nov.2024</a:t>
                      </a:r>
                      <a:r>
                        <a:rPr kumimoji="1" lang="en-US" altLang="ja-JP" sz="1600" dirty="0">
                          <a:solidFill>
                            <a:srgbClr val="FF0000"/>
                          </a:solidFill>
                        </a:rPr>
                        <a:t> March 2025</a:t>
                      </a:r>
                      <a:r>
                        <a:rPr kumimoji="1" lang="en-US" altLang="ja-JP" sz="1600" dirty="0"/>
                        <a:t>)</a:t>
                      </a:r>
                    </a:p>
                  </a:txBody>
                  <a:tcPr>
                    <a:solidFill>
                      <a:srgbClr val="E9EDF4"/>
                    </a:solidFill>
                  </a:tcPr>
                </a:tc>
                <a:tc>
                  <a:txBody>
                    <a:bodyPr/>
                    <a:lstStyle/>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dirty="0"/>
                        <a:t>EDR Step 2 </a:t>
                      </a:r>
                      <a:br>
                        <a:rPr kumimoji="1" lang="en-US" altLang="ja-JP" sz="1600" dirty="0"/>
                      </a:br>
                      <a:r>
                        <a:rPr kumimoji="1" lang="en-US" altLang="ja-JP" sz="1600" b="0" dirty="0"/>
                        <a:t>(March </a:t>
                      </a:r>
                      <a:r>
                        <a:rPr kumimoji="1" lang="en-US" altLang="ja-JP" sz="1600" b="0" strike="sngStrike" dirty="0">
                          <a:solidFill>
                            <a:srgbClr val="FF0000"/>
                          </a:solidFill>
                        </a:rPr>
                        <a:t>2025</a:t>
                      </a:r>
                      <a:r>
                        <a:rPr kumimoji="1" lang="en-US" altLang="ja-JP" sz="1600" b="0" dirty="0">
                          <a:solidFill>
                            <a:srgbClr val="FF0000"/>
                          </a:solidFill>
                        </a:rPr>
                        <a:t>  2026</a:t>
                      </a:r>
                      <a:r>
                        <a:rPr kumimoji="1" lang="en-US" altLang="ja-JP" sz="1600" b="0" dirty="0"/>
                        <a:t>)</a:t>
                      </a:r>
                    </a:p>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600" b="0" dirty="0"/>
                    </a:p>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dirty="0">
                          <a:solidFill>
                            <a:srgbClr val="FF0000"/>
                          </a:solidFill>
                        </a:rPr>
                        <a:t>EDR Step3 </a:t>
                      </a:r>
                      <a:br>
                        <a:rPr kumimoji="1" lang="en-US" altLang="ja-JP" sz="1600" dirty="0">
                          <a:solidFill>
                            <a:srgbClr val="FF0000"/>
                          </a:solidFill>
                        </a:rPr>
                      </a:br>
                      <a:r>
                        <a:rPr kumimoji="1" lang="en-US" altLang="ja-JP" sz="1600" b="0" dirty="0">
                          <a:solidFill>
                            <a:srgbClr val="FF0000"/>
                          </a:solidFill>
                        </a:rPr>
                        <a:t>(March 2027)</a:t>
                      </a:r>
                    </a:p>
                  </a:txBody>
                  <a:tcPr>
                    <a:solidFill>
                      <a:srgbClr val="E9EDF4"/>
                    </a:solidFill>
                  </a:tcPr>
                </a:tc>
                <a:extLst>
                  <a:ext uri="{0D108BD9-81ED-4DB2-BD59-A6C34878D82A}">
                    <a16:rowId xmlns:a16="http://schemas.microsoft.com/office/drawing/2014/main" val="49173143"/>
                  </a:ext>
                </a:extLst>
              </a:tr>
            </a:tbl>
          </a:graphicData>
        </a:graphic>
      </p:graphicFrame>
    </p:spTree>
    <p:extLst>
      <p:ext uri="{BB962C8B-B14F-4D97-AF65-F5344CB8AC3E}">
        <p14:creationId xmlns:p14="http://schemas.microsoft.com/office/powerpoint/2010/main" val="207150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Activities of EDR/DSSAD IWG since GRVA #18</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4</a:t>
            </a:fld>
            <a:endParaRPr lang="en-US" spc="-1" dirty="0">
              <a:latin typeface="Times New Roman"/>
            </a:endParaRP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idx="4294967295"/>
          </p:nvPr>
        </p:nvSpPr>
        <p:spPr>
          <a:xfrm>
            <a:off x="365313" y="2620904"/>
            <a:ext cx="9379577" cy="2429838"/>
          </a:xfrm>
        </p:spPr>
        <p:txBody>
          <a:bodyPr>
            <a:normAutofit/>
          </a:bodyPr>
          <a:lstStyle/>
          <a:p>
            <a:pPr marL="216000" marR="0">
              <a:spcBef>
                <a:spcPts val="1200"/>
              </a:spcBef>
              <a:spcAft>
                <a:spcPts val="0"/>
              </a:spcAft>
              <a:tabLst>
                <a:tab pos="342900" algn="l"/>
                <a:tab pos="685800" algn="l"/>
              </a:tabLst>
            </a:pPr>
            <a:r>
              <a:rPr lang="en-US" altLang="ja-JP" sz="2400" dirty="0">
                <a:effectLst/>
                <a:latin typeface="Arial" panose="020B0604020202020204" pitchFamily="34" charset="0"/>
                <a:ea typeface="MS Mincho" panose="02020609040205080304" pitchFamily="49" charset="-128"/>
                <a:cs typeface="Arial" panose="020B0604020202020204" pitchFamily="34" charset="0"/>
              </a:rPr>
              <a:t>SG-DSSAD #18					 	January 30 </a:t>
            </a:r>
            <a:endParaRPr lang="en-US" sz="2400" dirty="0">
              <a:effectLst/>
              <a:latin typeface="Arial" panose="020B0604020202020204" pitchFamily="34" charset="0"/>
              <a:ea typeface="MS Mincho" panose="02020609040205080304" pitchFamily="49" charset="-128"/>
              <a:cs typeface="Arial" panose="020B0604020202020204" pitchFamily="34" charset="0"/>
            </a:endParaRPr>
          </a:p>
          <a:p>
            <a:pPr marL="216000" marR="0">
              <a:spcBef>
                <a:spcPts val="1200"/>
              </a:spcBef>
              <a:spcAft>
                <a:spcPts val="0"/>
              </a:spcAft>
              <a:tabLst>
                <a:tab pos="342900" algn="l"/>
                <a:tab pos="685800" algn="l"/>
              </a:tabLst>
            </a:pPr>
            <a:r>
              <a:rPr lang="en-US" sz="2400" dirty="0">
                <a:effectLst/>
                <a:latin typeface="Arial" panose="020B0604020202020204" pitchFamily="34" charset="0"/>
                <a:ea typeface="MS Mincho" panose="02020609040205080304" pitchFamily="49" charset="-128"/>
                <a:cs typeface="Arial" panose="020B0604020202020204" pitchFamily="34" charset="0"/>
              </a:rPr>
              <a:t>SG-EDR #39					 	Febr</a:t>
            </a:r>
            <a:r>
              <a:rPr lang="en-US" sz="2400" dirty="0">
                <a:latin typeface="Arial" panose="020B0604020202020204" pitchFamily="34" charset="0"/>
                <a:ea typeface="MS Mincho" panose="02020609040205080304" pitchFamily="49" charset="-128"/>
                <a:cs typeface="Arial" panose="020B0604020202020204" pitchFamily="34" charset="0"/>
              </a:rPr>
              <a:t>uary</a:t>
            </a:r>
            <a:r>
              <a:rPr lang="en-US" sz="2400" dirty="0">
                <a:effectLst/>
                <a:latin typeface="Arial" panose="020B0604020202020204" pitchFamily="34" charset="0"/>
                <a:ea typeface="MS Mincho" panose="02020609040205080304" pitchFamily="49" charset="-128"/>
                <a:cs typeface="Arial" panose="020B0604020202020204" pitchFamily="34" charset="0"/>
              </a:rPr>
              <a:t> </a:t>
            </a:r>
            <a:r>
              <a:rPr lang="en-US" sz="2400" dirty="0">
                <a:latin typeface="Arial" panose="020B0604020202020204" pitchFamily="34" charset="0"/>
                <a:ea typeface="MS Mincho" panose="02020609040205080304" pitchFamily="49" charset="-128"/>
                <a:cs typeface="Arial" panose="020B0604020202020204" pitchFamily="34" charset="0"/>
              </a:rPr>
              <a:t>26</a:t>
            </a:r>
            <a:r>
              <a:rPr lang="en-US" sz="2400" dirty="0">
                <a:effectLst/>
                <a:latin typeface="Arial" panose="020B0604020202020204" pitchFamily="34" charset="0"/>
                <a:ea typeface="MS Mincho" panose="02020609040205080304" pitchFamily="49" charset="-128"/>
                <a:cs typeface="Arial" panose="020B0604020202020204" pitchFamily="34" charset="0"/>
              </a:rPr>
              <a:t>  </a:t>
            </a:r>
          </a:p>
          <a:p>
            <a:pPr marL="216000">
              <a:spcBef>
                <a:spcPts val="1200"/>
              </a:spcBef>
              <a:tabLst>
                <a:tab pos="342900" algn="l"/>
                <a:tab pos="685800" algn="l"/>
              </a:tabLst>
            </a:pPr>
            <a:r>
              <a:rPr lang="en-US" altLang="ja-JP" sz="2400" dirty="0">
                <a:effectLst/>
                <a:latin typeface="Arial" panose="020B0604020202020204" pitchFamily="34" charset="0"/>
                <a:ea typeface="MS Mincho" panose="02020609040205080304" pitchFamily="49" charset="-128"/>
                <a:cs typeface="Arial" panose="020B0604020202020204" pitchFamily="34" charset="0"/>
              </a:rPr>
              <a:t>SG-DSSAD #1</a:t>
            </a:r>
            <a:r>
              <a:rPr lang="en-US" altLang="ja-JP" sz="2400" dirty="0">
                <a:latin typeface="Arial" panose="020B0604020202020204" pitchFamily="34" charset="0"/>
                <a:ea typeface="MS Mincho" panose="02020609040205080304" pitchFamily="49" charset="-128"/>
                <a:cs typeface="Arial" panose="020B0604020202020204" pitchFamily="34" charset="0"/>
              </a:rPr>
              <a:t>9</a:t>
            </a:r>
            <a:r>
              <a:rPr lang="en-US" altLang="ja-JP" sz="2400" dirty="0">
                <a:effectLst/>
                <a:latin typeface="Arial" panose="020B0604020202020204" pitchFamily="34" charset="0"/>
                <a:ea typeface="MS Mincho" panose="02020609040205080304" pitchFamily="49" charset="-128"/>
                <a:cs typeface="Arial" panose="020B0604020202020204" pitchFamily="34" charset="0"/>
              </a:rPr>
              <a:t> 			</a:t>
            </a:r>
            <a:r>
              <a:rPr lang="en-US" sz="2400" dirty="0">
                <a:effectLst/>
                <a:latin typeface="Arial" panose="020B0604020202020204" pitchFamily="34" charset="0"/>
                <a:ea typeface="MS Mincho" panose="02020609040205080304" pitchFamily="49" charset="-128"/>
                <a:cs typeface="Arial" panose="020B0604020202020204" pitchFamily="34" charset="0"/>
              </a:rPr>
              <a:t>		 	</a:t>
            </a:r>
            <a:r>
              <a:rPr lang="en-US" sz="2400" dirty="0">
                <a:latin typeface="Arial" panose="020B0604020202020204" pitchFamily="34" charset="0"/>
                <a:ea typeface="MS Mincho" panose="02020609040205080304" pitchFamily="49" charset="-128"/>
                <a:cs typeface="Arial" panose="020B0604020202020204" pitchFamily="34" charset="0"/>
              </a:rPr>
              <a:t>February 27</a:t>
            </a:r>
            <a:endParaRPr lang="en-US" altLang="ja-JP" sz="2400" dirty="0">
              <a:latin typeface="Arial" panose="020B0604020202020204" pitchFamily="34" charset="0"/>
              <a:ea typeface="MS Mincho" panose="02020609040205080304" pitchFamily="49" charset="-128"/>
              <a:cs typeface="Arial" panose="020B0604020202020204" pitchFamily="34" charset="0"/>
            </a:endParaRPr>
          </a:p>
          <a:p>
            <a:pPr marL="216000" marR="0">
              <a:spcBef>
                <a:spcPts val="1200"/>
              </a:spcBef>
              <a:spcAft>
                <a:spcPts val="0"/>
              </a:spcAft>
              <a:tabLst>
                <a:tab pos="342900" algn="l"/>
                <a:tab pos="685800" algn="l"/>
              </a:tabLst>
            </a:pPr>
            <a:r>
              <a:rPr lang="en-US" altLang="ja-JP" sz="2400" dirty="0">
                <a:latin typeface="Arial" panose="020B0604020202020204" pitchFamily="34" charset="0"/>
                <a:ea typeface="MS Mincho" panose="02020609040205080304" pitchFamily="49" charset="-128"/>
                <a:cs typeface="Arial" panose="020B0604020202020204" pitchFamily="34" charset="0"/>
              </a:rPr>
              <a:t>EDR/DSSAD IWG #24</a:t>
            </a:r>
            <a:r>
              <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(hybrid in </a:t>
            </a:r>
            <a:r>
              <a:rPr lang="en-US" altLang="ja-JP" sz="2400" dirty="0">
                <a:solidFill>
                  <a:schemeClr val="tx1"/>
                </a:solidFill>
                <a:latin typeface="Arial" panose="020B0604020202020204" pitchFamily="34" charset="0"/>
                <a:ea typeface="MS Mincho" panose="02020609040205080304" pitchFamily="49" charset="-128"/>
                <a:cs typeface="Arial" panose="020B0604020202020204" pitchFamily="34" charset="0"/>
              </a:rPr>
              <a:t>Tokyo, Japan</a:t>
            </a:r>
            <a:r>
              <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sz="2400" dirty="0">
                <a:effectLst/>
                <a:latin typeface="Arial" panose="020B0604020202020204" pitchFamily="34" charset="0"/>
                <a:ea typeface="MS Mincho" panose="02020609040205080304" pitchFamily="49" charset="-128"/>
                <a:cs typeface="Arial" panose="020B0604020202020204" pitchFamily="34" charset="0"/>
              </a:rPr>
              <a:t> 	</a:t>
            </a:r>
            <a:r>
              <a:rPr lang="en-US" sz="2400" dirty="0">
                <a:latin typeface="Arial" panose="020B0604020202020204" pitchFamily="34" charset="0"/>
                <a:ea typeface="MS Mincho" panose="02020609040205080304" pitchFamily="49" charset="-128"/>
                <a:cs typeface="Arial" panose="020B0604020202020204" pitchFamily="34" charset="0"/>
              </a:rPr>
              <a:t>April 9-11</a:t>
            </a:r>
            <a:r>
              <a:rPr lang="en-US" sz="2400" dirty="0">
                <a:effectLst/>
                <a:latin typeface="Arial" panose="020B0604020202020204" pitchFamily="34" charset="0"/>
                <a:ea typeface="MS Mincho" panose="02020609040205080304" pitchFamily="49" charset="-128"/>
                <a:cs typeface="Arial" panose="020B0604020202020204" pitchFamily="34" charset="0"/>
              </a:rPr>
              <a:t> </a:t>
            </a:r>
          </a:p>
        </p:txBody>
      </p:sp>
    </p:spTree>
    <p:extLst>
      <p:ext uri="{BB962C8B-B14F-4D97-AF65-F5344CB8AC3E}">
        <p14:creationId xmlns:p14="http://schemas.microsoft.com/office/powerpoint/2010/main" val="2404473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BABE5-BB86-49CA-8F9B-4534496EE278}"/>
              </a:ext>
            </a:extLst>
          </p:cNvPr>
          <p:cNvSpPr>
            <a:spLocks noGrp="1"/>
          </p:cNvSpPr>
          <p:nvPr>
            <p:ph type="title"/>
          </p:nvPr>
        </p:nvSpPr>
        <p:spPr/>
        <p:txBody>
          <a:bodyPr/>
          <a:lstStyle/>
          <a:p>
            <a:pPr algn="ctr"/>
            <a:r>
              <a:rPr kumimoji="1" lang="en-US" altLang="ja-JP" sz="2400" b="0" i="0" u="sng" strike="noStrike" kern="0" cap="none" spc="0" normalizeH="0" baseline="0" noProof="0" dirty="0">
                <a:ln>
                  <a:noFill/>
                </a:ln>
                <a:solidFill>
                  <a:sysClr val="windowText" lastClr="000000"/>
                </a:solidFill>
                <a:effectLst/>
                <a:uLnTx/>
                <a:uFillTx/>
              </a:rPr>
              <a:t>Summary of Recent Activities on DSSAD</a:t>
            </a:r>
            <a:endParaRPr kumimoji="1" lang="ja-JP" altLang="en-US" dirty="0"/>
          </a:p>
        </p:txBody>
      </p:sp>
      <p:sp>
        <p:nvSpPr>
          <p:cNvPr id="3" name="スライド番号プレースホルダー 2">
            <a:extLst>
              <a:ext uri="{FF2B5EF4-FFF2-40B4-BE49-F238E27FC236}">
                <a16:creationId xmlns:a16="http://schemas.microsoft.com/office/drawing/2014/main" id="{923620CD-843D-50D0-5B24-0DFF83D0A185}"/>
              </a:ext>
            </a:extLst>
          </p:cNvPr>
          <p:cNvSpPr>
            <a:spLocks noGrp="1"/>
          </p:cNvSpPr>
          <p:nvPr>
            <p:ph type="sldNum" idx="10"/>
          </p:nvPr>
        </p:nvSpPr>
        <p:spPr/>
        <p:txBody>
          <a:bodyPr/>
          <a:lstStyle/>
          <a:p>
            <a:pPr algn="r"/>
            <a:fld id="{CF5C2B08-6F4B-45EB-B014-59701702C745}" type="slidenum">
              <a:rPr lang="en-US" spc="-1" smtClean="0">
                <a:latin typeface="Calibri"/>
              </a:rPr>
              <a:pPr algn="r"/>
              <a:t>5</a:t>
            </a:fld>
            <a:endParaRPr lang="en-US" spc="-1" dirty="0">
              <a:latin typeface="Times New Roman"/>
            </a:endParaRPr>
          </a:p>
        </p:txBody>
      </p:sp>
      <p:sp>
        <p:nvSpPr>
          <p:cNvPr id="4" name="コンテンツ プレースホルダー 2">
            <a:extLst>
              <a:ext uri="{FF2B5EF4-FFF2-40B4-BE49-F238E27FC236}">
                <a16:creationId xmlns:a16="http://schemas.microsoft.com/office/drawing/2014/main" id="{BABC4E56-00A9-4D70-9025-48BCB6F99EAD}"/>
              </a:ext>
            </a:extLst>
          </p:cNvPr>
          <p:cNvSpPr txBox="1">
            <a:spLocks/>
          </p:cNvSpPr>
          <p:nvPr/>
        </p:nvSpPr>
        <p:spPr>
          <a:xfrm>
            <a:off x="267566" y="1600807"/>
            <a:ext cx="5267391" cy="45434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Arial" panose="020B0604020202020204" pitchFamily="34" charset="0"/>
                <a:ea typeface="游明朝" panose="02020400000000000000" pitchFamily="18" charset="-128"/>
                <a:cs typeface="Arial" panose="020B0604020202020204" pitchFamily="34" charset="0"/>
              </a:rPr>
              <a:t>Group is focusing on discussion of DSSAD Performance Elements Guidance Document to submit to WP.29 March 2025.</a:t>
            </a:r>
          </a:p>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Arial" panose="020B0604020202020204" pitchFamily="34" charset="0"/>
                <a:ea typeface="游明朝" panose="02020400000000000000" pitchFamily="18" charset="-128"/>
                <a:cs typeface="Arial" panose="020B0604020202020204" pitchFamily="34" charset="0"/>
              </a:rPr>
              <a:t>The guidance document consists of the following chapters:</a:t>
            </a:r>
          </a:p>
          <a:p>
            <a:pPr marL="800100" lvl="1" indent="-342900">
              <a:lnSpc>
                <a:spcPct val="100000"/>
              </a:lnSpc>
              <a:spcBef>
                <a:spcPts val="12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Introduction</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Terms and Definitions</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Storage and Security</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Format</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Retrievability/Availability </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Performance Elements</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Misc. Specifications </a:t>
            </a:r>
          </a:p>
        </p:txBody>
      </p:sp>
      <p:sp>
        <p:nvSpPr>
          <p:cNvPr id="7" name="四角形: 角を丸くする 6">
            <a:extLst>
              <a:ext uri="{FF2B5EF4-FFF2-40B4-BE49-F238E27FC236}">
                <a16:creationId xmlns:a16="http://schemas.microsoft.com/office/drawing/2014/main" id="{B86893C8-2E73-421D-B4E0-84768080796D}"/>
              </a:ext>
            </a:extLst>
          </p:cNvPr>
          <p:cNvSpPr/>
          <p:nvPr/>
        </p:nvSpPr>
        <p:spPr>
          <a:xfrm>
            <a:off x="211264" y="1417319"/>
            <a:ext cx="9455250" cy="5240655"/>
          </a:xfrm>
          <a:prstGeom prst="roundRect">
            <a:avLst>
              <a:gd name="adj" fmla="val 93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62CE473D-E4DD-DAFE-F323-8A0AD74C177D}"/>
              </a:ext>
            </a:extLst>
          </p:cNvPr>
          <p:cNvPicPr>
            <a:picLocks noChangeAspect="1"/>
          </p:cNvPicPr>
          <p:nvPr/>
        </p:nvPicPr>
        <p:blipFill>
          <a:blip r:embed="rId3"/>
          <a:stretch>
            <a:fillRect/>
          </a:stretch>
        </p:blipFill>
        <p:spPr>
          <a:xfrm>
            <a:off x="5591259" y="1600806"/>
            <a:ext cx="3657244" cy="48001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974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C14B10A1-5975-F440-4705-8B6F9ECFAE4D}"/>
              </a:ext>
            </a:extLst>
          </p:cNvPr>
          <p:cNvSpPr>
            <a:spLocks noGrp="1"/>
          </p:cNvSpPr>
          <p:nvPr>
            <p:ph type="sldNum" idx="10"/>
          </p:nvPr>
        </p:nvSpPr>
        <p:spPr/>
        <p:txBody>
          <a:bodyPr/>
          <a:lstStyle/>
          <a:p>
            <a:pPr algn="r"/>
            <a:fld id="{CF5C2B08-6F4B-45EB-B014-59701702C745}" type="slidenum">
              <a:rPr lang="en-US" spc="-1" smtClean="0">
                <a:latin typeface="Calibri"/>
              </a:rPr>
              <a:pPr algn="r"/>
              <a:t>6</a:t>
            </a:fld>
            <a:endParaRPr lang="en-US" spc="-1" dirty="0">
              <a:latin typeface="Times New Roman"/>
            </a:endParaRPr>
          </a:p>
        </p:txBody>
      </p:sp>
      <p:graphicFrame>
        <p:nvGraphicFramePr>
          <p:cNvPr id="5" name="グラフ 4">
            <a:extLst>
              <a:ext uri="{FF2B5EF4-FFF2-40B4-BE49-F238E27FC236}">
                <a16:creationId xmlns:a16="http://schemas.microsoft.com/office/drawing/2014/main" id="{0D8235F3-1000-7523-AD93-7F1BD82E6753}"/>
              </a:ext>
            </a:extLst>
          </p:cNvPr>
          <p:cNvGraphicFramePr>
            <a:graphicFrameLocks/>
          </p:cNvGraphicFramePr>
          <p:nvPr>
            <p:extLst>
              <p:ext uri="{D42A27DB-BD31-4B8C-83A1-F6EECF244321}">
                <p14:modId xmlns:p14="http://schemas.microsoft.com/office/powerpoint/2010/main" val="1492482297"/>
              </p:ext>
            </p:extLst>
          </p:nvPr>
        </p:nvGraphicFramePr>
        <p:xfrm>
          <a:off x="495300" y="1417320"/>
          <a:ext cx="8850577" cy="4833257"/>
        </p:xfrm>
        <a:graphic>
          <a:graphicData uri="http://schemas.openxmlformats.org/drawingml/2006/chart">
            <c:chart xmlns:c="http://schemas.openxmlformats.org/drawingml/2006/chart" xmlns:r="http://schemas.openxmlformats.org/officeDocument/2006/relationships" r:id="rId2"/>
          </a:graphicData>
        </a:graphic>
      </p:graphicFrame>
      <p:sp>
        <p:nvSpPr>
          <p:cNvPr id="6" name="タイトル 1">
            <a:extLst>
              <a:ext uri="{FF2B5EF4-FFF2-40B4-BE49-F238E27FC236}">
                <a16:creationId xmlns:a16="http://schemas.microsoft.com/office/drawing/2014/main" id="{970550C6-A774-6A69-1CA0-19AC48994DEA}"/>
              </a:ext>
            </a:extLst>
          </p:cNvPr>
          <p:cNvSpPr>
            <a:spLocks noGrp="1"/>
          </p:cNvSpPr>
          <p:nvPr>
            <p:ph type="title"/>
          </p:nvPr>
        </p:nvSpPr>
        <p:spPr>
          <a:xfrm>
            <a:off x="495300" y="274680"/>
            <a:ext cx="8915010" cy="1142640"/>
          </a:xfrm>
        </p:spPr>
        <p:txBody>
          <a:bodyPr/>
          <a:lstStyle/>
          <a:p>
            <a:pPr algn="ctr"/>
            <a:r>
              <a:rPr lang="en-GB" sz="2400" u="sng" dirty="0">
                <a:solidFill>
                  <a:schemeClr val="tx1"/>
                </a:solidFill>
              </a:rPr>
              <a:t>Progress Chart on DSSAD Guidance Document</a:t>
            </a:r>
          </a:p>
        </p:txBody>
      </p:sp>
    </p:spTree>
    <p:extLst>
      <p:ext uri="{BB962C8B-B14F-4D97-AF65-F5344CB8AC3E}">
        <p14:creationId xmlns:p14="http://schemas.microsoft.com/office/powerpoint/2010/main" val="102182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Current Schedule for EDR/DSSAD IWG </a:t>
            </a: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p:nvPr>
        </p:nvSpPr>
        <p:spPr>
          <a:xfrm>
            <a:off x="149639" y="1332541"/>
            <a:ext cx="9530692" cy="4339668"/>
          </a:xfrm>
        </p:spPr>
        <p:txBody>
          <a:bodyPr/>
          <a:lstStyle/>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SG-DSSAD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20</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May 28,29 </a:t>
            </a:r>
            <a:r>
              <a:rPr lang="en-US" sz="12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(13:00-15:00CET)</a:t>
            </a:r>
            <a:endPar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571500" indent="-342900">
              <a:spcBef>
                <a:spcPts val="1200"/>
              </a:spcBef>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SG-EDR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40</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May</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2</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9 </a:t>
            </a:r>
            <a:r>
              <a:rPr lang="en-US" altLang="ja-JP" sz="12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(15:00-16:00CET)</a:t>
            </a:r>
            <a:endParaRPr lang="en-US" sz="1200" kern="10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571500" marR="0" indent="-342900">
              <a:spcBef>
                <a:spcPts val="1200"/>
              </a:spcBef>
              <a:spcAft>
                <a:spcPts val="0"/>
              </a:spcAft>
              <a:buFont typeface="Arial" panose="020B0604020202020204" pitchFamily="34" charset="0"/>
              <a:buChar char="•"/>
              <a:tabLst>
                <a:tab pos="342900" algn="l"/>
                <a:tab pos="685800" algn="l"/>
              </a:tabLst>
            </a:pPr>
            <a:r>
              <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SG-EDR #</a:t>
            </a:r>
            <a:r>
              <a:rPr lang="en-US" altLang="ja-JP" sz="2400" dirty="0">
                <a:solidFill>
                  <a:schemeClr val="tx1"/>
                </a:solidFill>
                <a:latin typeface="Arial" panose="020B0604020202020204" pitchFamily="34" charset="0"/>
                <a:ea typeface="MS Mincho" panose="02020609040205080304" pitchFamily="49" charset="-128"/>
                <a:cs typeface="Arial" panose="020B0604020202020204" pitchFamily="34" charset="0"/>
              </a:rPr>
              <a:t>41</a:t>
            </a:r>
            <a:r>
              <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June 18</a:t>
            </a:r>
            <a:endPar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SG-DSSAD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21</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June</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19</a:t>
            </a:r>
          </a:p>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EDR/DSSAD IWG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25</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(hybrid in Europe)</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	  Sep.</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17</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-19</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7</a:t>
            </a:fld>
            <a:endParaRPr lang="en-US" spc="-1" dirty="0">
              <a:latin typeface="Times New Roman"/>
            </a:endParaRPr>
          </a:p>
        </p:txBody>
      </p:sp>
    </p:spTree>
    <p:extLst>
      <p:ext uri="{BB962C8B-B14F-4D97-AF65-F5344CB8AC3E}">
        <p14:creationId xmlns:p14="http://schemas.microsoft.com/office/powerpoint/2010/main" val="318159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664980" y="2186975"/>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Thank you!</a:t>
            </a:r>
          </a:p>
        </p:txBody>
      </p:sp>
      <p:sp>
        <p:nvSpPr>
          <p:cNvPr id="2" name="スライド番号プレースホルダー 1">
            <a:extLst>
              <a:ext uri="{FF2B5EF4-FFF2-40B4-BE49-F238E27FC236}">
                <a16:creationId xmlns:a16="http://schemas.microsoft.com/office/drawing/2014/main" id="{E4AE565A-DDB9-2701-880B-5FE4B28C32E8}"/>
              </a:ext>
            </a:extLst>
          </p:cNvPr>
          <p:cNvSpPr>
            <a:spLocks noGrp="1"/>
          </p:cNvSpPr>
          <p:nvPr>
            <p:ph type="sldNum" idx="10"/>
          </p:nvPr>
        </p:nvSpPr>
        <p:spPr/>
        <p:txBody>
          <a:bodyPr/>
          <a:lstStyle/>
          <a:p>
            <a:pPr algn="r"/>
            <a:fld id="{CF5C2B08-6F4B-45EB-B014-59701702C745}" type="slidenum">
              <a:rPr lang="en-US" spc="-1" smtClean="0">
                <a:latin typeface="Calibri"/>
              </a:rPr>
              <a:pPr algn="r"/>
              <a:t>8</a:t>
            </a:fld>
            <a:endParaRPr lang="en-US" spc="-1" dirty="0">
              <a:latin typeface="Times New Roman"/>
            </a:endParaRPr>
          </a:p>
        </p:txBody>
      </p:sp>
    </p:spTree>
    <p:extLst>
      <p:ext uri="{BB962C8B-B14F-4D97-AF65-F5344CB8AC3E}">
        <p14:creationId xmlns:p14="http://schemas.microsoft.com/office/powerpoint/2010/main" val="282234426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FD20D8-2B73-4E29-8358-56662A25BD4F}">
  <ds:schemaRefs>
    <ds:schemaRef ds:uri="http://schemas.microsoft.com/sharepoint/v3/contenttype/forms"/>
  </ds:schemaRefs>
</ds:datastoreItem>
</file>

<file path=customXml/itemProps2.xml><?xml version="1.0" encoding="utf-8"?>
<ds:datastoreItem xmlns:ds="http://schemas.openxmlformats.org/officeDocument/2006/customXml" ds:itemID="{DD56E207-CB26-4E42-91CA-3C05047CEFE4}">
  <ds:schemaRefs>
    <ds:schemaRef ds:uri="http://purl.org/dc/elements/1.1/"/>
    <ds:schemaRef ds:uri="http://schemas.microsoft.com/office/infopath/2007/PartnerControls"/>
    <ds:schemaRef ds:uri="http://schemas.microsoft.com/office/2006/documentManagement/types"/>
    <ds:schemaRef ds:uri="http://schemas.microsoft.com/office/2006/metadata/properties"/>
    <ds:schemaRef ds:uri="4b4a1c0d-4a69-4996-a84a-fc699b9f49de"/>
    <ds:schemaRef ds:uri="http://schemas.openxmlformats.org/package/2006/metadata/core-properties"/>
    <ds:schemaRef ds:uri="http://purl.org/dc/terms/"/>
    <ds:schemaRef ds:uri="985ec44e-1bab-4c0b-9df0-6ba128686fc9"/>
    <ds:schemaRef ds:uri="acccb6d4-dbe5-46d2-b4d3-5733603d8cc6"/>
    <ds:schemaRef ds:uri="http://www.w3.org/XML/1998/namespace"/>
    <ds:schemaRef ds:uri="http://purl.org/dc/dcmitype/"/>
  </ds:schemaRefs>
</ds:datastoreItem>
</file>

<file path=customXml/itemProps3.xml><?xml version="1.0" encoding="utf-8"?>
<ds:datastoreItem xmlns:ds="http://schemas.openxmlformats.org/officeDocument/2006/customXml" ds:itemID="{BB08CA76-F0E5-4A32-81E9-EC852D77E6B7}"/>
</file>

<file path=docProps/app.xml><?xml version="1.0" encoding="utf-8"?>
<Properties xmlns="http://schemas.openxmlformats.org/officeDocument/2006/extended-properties" xmlns:vt="http://schemas.openxmlformats.org/officeDocument/2006/docPropsVTypes">
  <Template>TM03457496[[fn=Parallax]]</Template>
  <TotalTime>109</TotalTime>
  <Words>690</Words>
  <Application>Microsoft Office PowerPoint</Application>
  <PresentationFormat>A4 Paper (210x297 mm)</PresentationFormat>
  <Paragraphs>83</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Symbol</vt:lpstr>
      <vt:lpstr>Times New Roman</vt:lpstr>
      <vt:lpstr>Wingdings</vt:lpstr>
      <vt:lpstr>Office Theme</vt:lpstr>
      <vt:lpstr>PowerPoint Presentation</vt:lpstr>
      <vt:lpstr>Mission of the EDR/DSSAD IWG  ToR of the IWG (ECE/TRANS/WP.29/1147 Annex VII) (adopted in the 178th WP.29 in  June 2019)</vt:lpstr>
      <vt:lpstr>Overview of the IWG activities</vt:lpstr>
      <vt:lpstr>Activities of EDR/DSSAD IWG since GRVA #18</vt:lpstr>
      <vt:lpstr>Summary of Recent Activities on DSSAD</vt:lpstr>
      <vt:lpstr>Progress Chart on DSSAD Guidance Document</vt:lpstr>
      <vt:lpstr>Current Schedule for EDR/DSSAD IWG </vt:lpstr>
      <vt:lpstr>PowerPoint Presentation</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striekwp</dc:creator>
  <cp:keywords/>
  <cp:lastModifiedBy>Francois Guichard</cp:lastModifiedBy>
  <cp:revision>31</cp:revision>
  <cp:lastPrinted>2021-01-08T17:39:37Z</cp:lastPrinted>
  <dcterms:created xsi:type="dcterms:W3CDTF">2019-01-14T05:13:36Z</dcterms:created>
  <dcterms:modified xsi:type="dcterms:W3CDTF">2024-05-16T21:11:29Z</dcterms:modified>
  <cp:category/>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RDW Voertuiginformatie en -toelating</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画面に合わせる (4:3)</vt:lpwstr>
  </property>
  <property fmtid="{D5CDD505-2E9C-101B-9397-08002B2CF9AE}" pid="10" name="ScaleCrop">
    <vt:bool>false</vt:bool>
  </property>
  <property fmtid="{D5CDD505-2E9C-101B-9397-08002B2CF9AE}" pid="11" name="ShareDoc">
    <vt:bool>false</vt:bool>
  </property>
  <property fmtid="{D5CDD505-2E9C-101B-9397-08002B2CF9AE}" pid="12" name="Slides">
    <vt:i4>6</vt:i4>
  </property>
  <property fmtid="{D5CDD505-2E9C-101B-9397-08002B2CF9AE}" pid="13" name="ContentTypeId">
    <vt:lpwstr>0x0101003B8422D08C252547BB1CFA7F78E2CB83</vt:lpwstr>
  </property>
  <property fmtid="{D5CDD505-2E9C-101B-9397-08002B2CF9AE}" pid="14" name="MediaServiceImageTags">
    <vt:lpwstr/>
  </property>
  <property fmtid="{D5CDD505-2E9C-101B-9397-08002B2CF9AE}" pid="15" name="gba66df640194346a5267c50f24d4797">
    <vt:lpwstr/>
  </property>
  <property fmtid="{D5CDD505-2E9C-101B-9397-08002B2CF9AE}" pid="16" name="Office_x0020_of_x0020_Origin">
    <vt:lpwstr/>
  </property>
  <property fmtid="{D5CDD505-2E9C-101B-9397-08002B2CF9AE}" pid="17" name="Office of Origin">
    <vt:lpwstr/>
  </property>
</Properties>
</file>