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6" r:id="rId5"/>
    <p:sldId id="265" r:id="rId6"/>
    <p:sldId id="261" r:id="rId7"/>
    <p:sldId id="258" r:id="rId8"/>
    <p:sldId id="257" r:id="rId9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CBD36C-ED2E-4BBC-AE03-3E8985A91A3F}" v="2" dt="2024-05-17T19:42:26.35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058A42AB-B6CF-4FC0-8A46-C7E95FAD91EE}"/>
    <pc:docChg chg="custSel modSld sldOrd">
      <pc:chgData name="Francois Guichard" userId="b25862a6-b641-4ece-b9f9-9230f3cdb908" providerId="ADAL" clId="{058A42AB-B6CF-4FC0-8A46-C7E95FAD91EE}" dt="2024-01-19T14:21:02.154" v="101"/>
      <pc:docMkLst>
        <pc:docMk/>
      </pc:docMkLst>
      <pc:sldChg chg="modSp mod">
        <pc:chgData name="Francois Guichard" userId="b25862a6-b641-4ece-b9f9-9230f3cdb908" providerId="ADAL" clId="{058A42AB-B6CF-4FC0-8A46-C7E95FAD91EE}" dt="2024-01-19T14:15:34.152" v="7" actId="6549"/>
        <pc:sldMkLst>
          <pc:docMk/>
          <pc:sldMk cId="0" sldId="256"/>
        </pc:sldMkLst>
        <pc:spChg chg="mod">
          <ac:chgData name="Francois Guichard" userId="b25862a6-b641-4ece-b9f9-9230f3cdb908" providerId="ADAL" clId="{058A42AB-B6CF-4FC0-8A46-C7E95FAD91EE}" dt="2024-01-19T14:15:34.152" v="7" actId="6549"/>
          <ac:spMkLst>
            <pc:docMk/>
            <pc:sldMk cId="0" sldId="256"/>
            <ac:spMk id="80" creationId="{00000000-0000-0000-0000-000000000000}"/>
          </ac:spMkLst>
        </pc:spChg>
      </pc:sldChg>
      <pc:sldChg chg="modSp mod">
        <pc:chgData name="Francois Guichard" userId="b25862a6-b641-4ece-b9f9-9230f3cdb908" providerId="ADAL" clId="{058A42AB-B6CF-4FC0-8A46-C7E95FAD91EE}" dt="2024-01-19T14:19:14.664" v="73" actId="20577"/>
        <pc:sldMkLst>
          <pc:docMk/>
          <pc:sldMk cId="2953752412" sldId="257"/>
        </pc:sldMkLst>
        <pc:spChg chg="mod">
          <ac:chgData name="Francois Guichard" userId="b25862a6-b641-4ece-b9f9-9230f3cdb908" providerId="ADAL" clId="{058A42AB-B6CF-4FC0-8A46-C7E95FAD91EE}" dt="2024-01-19T14:18:06.249" v="51" actId="20577"/>
          <ac:spMkLst>
            <pc:docMk/>
            <pc:sldMk cId="2953752412" sldId="257"/>
            <ac:spMk id="3" creationId="{DC5548BB-C77E-497A-8936-23624118A931}"/>
          </ac:spMkLst>
        </pc:spChg>
        <pc:spChg chg="mod">
          <ac:chgData name="Francois Guichard" userId="b25862a6-b641-4ece-b9f9-9230f3cdb908" providerId="ADAL" clId="{058A42AB-B6CF-4FC0-8A46-C7E95FAD91EE}" dt="2024-01-19T14:19:14.664" v="73" actId="20577"/>
          <ac:spMkLst>
            <pc:docMk/>
            <pc:sldMk cId="2953752412" sldId="257"/>
            <ac:spMk id="4" creationId="{1936758F-F319-4B65-8BA2-F9BC9E6F305B}"/>
          </ac:spMkLst>
        </pc:spChg>
      </pc:sldChg>
      <pc:sldChg chg="modSp mod">
        <pc:chgData name="Francois Guichard" userId="b25862a6-b641-4ece-b9f9-9230f3cdb908" providerId="ADAL" clId="{058A42AB-B6CF-4FC0-8A46-C7E95FAD91EE}" dt="2024-01-19T14:18:59.284" v="69" actId="20577"/>
        <pc:sldMkLst>
          <pc:docMk/>
          <pc:sldMk cId="2892792189" sldId="258"/>
        </pc:sldMkLst>
        <pc:spChg chg="mod">
          <ac:chgData name="Francois Guichard" userId="b25862a6-b641-4ece-b9f9-9230f3cdb908" providerId="ADAL" clId="{058A42AB-B6CF-4FC0-8A46-C7E95FAD91EE}" dt="2024-01-19T14:18:59.284" v="69" actId="20577"/>
          <ac:spMkLst>
            <pc:docMk/>
            <pc:sldMk cId="2892792189" sldId="258"/>
            <ac:spMk id="84" creationId="{00000000-0000-0000-0000-000000000000}"/>
          </ac:spMkLst>
        </pc:spChg>
      </pc:sldChg>
      <pc:sldChg chg="modSp mod ord">
        <pc:chgData name="Francois Guichard" userId="b25862a6-b641-4ece-b9f9-9230f3cdb908" providerId="ADAL" clId="{058A42AB-B6CF-4FC0-8A46-C7E95FAD91EE}" dt="2024-01-19T14:21:02.154" v="101"/>
        <pc:sldMkLst>
          <pc:docMk/>
          <pc:sldMk cId="2546569906" sldId="261"/>
        </pc:sldMkLst>
        <pc:spChg chg="mod">
          <ac:chgData name="Francois Guichard" userId="b25862a6-b641-4ece-b9f9-9230f3cdb908" providerId="ADAL" clId="{058A42AB-B6CF-4FC0-8A46-C7E95FAD91EE}" dt="2024-01-19T14:20:55.934" v="99" actId="113"/>
          <ac:spMkLst>
            <pc:docMk/>
            <pc:sldMk cId="2546569906" sldId="261"/>
            <ac:spMk id="3" creationId="{DC5548BB-C77E-497A-8936-23624118A931}"/>
          </ac:spMkLst>
        </pc:spChg>
      </pc:sldChg>
      <pc:sldChg chg="modSp mod">
        <pc:chgData name="Francois Guichard" userId="b25862a6-b641-4ece-b9f9-9230f3cdb908" providerId="ADAL" clId="{058A42AB-B6CF-4FC0-8A46-C7E95FAD91EE}" dt="2024-01-19T14:16:42.938" v="47" actId="115"/>
        <pc:sldMkLst>
          <pc:docMk/>
          <pc:sldMk cId="3576172361" sldId="265"/>
        </pc:sldMkLst>
        <pc:spChg chg="mod">
          <ac:chgData name="Francois Guichard" userId="b25862a6-b641-4ece-b9f9-9230f3cdb908" providerId="ADAL" clId="{058A42AB-B6CF-4FC0-8A46-C7E95FAD91EE}" dt="2024-01-19T14:16:42.938" v="47" actId="115"/>
          <ac:spMkLst>
            <pc:docMk/>
            <pc:sldMk cId="3576172361" sldId="265"/>
            <ac:spMk id="3" creationId="{DC5548BB-C77E-497A-8936-23624118A931}"/>
          </ac:spMkLst>
        </pc:spChg>
      </pc:sldChg>
    </pc:docChg>
  </pc:docChgLst>
  <pc:docChgLst>
    <pc:chgData name="Francois Guichard" userId="b25862a6-b641-4ece-b9f9-9230f3cdb908" providerId="ADAL" clId="{F1CBD36C-ED2E-4BBC-AE03-3E8985A91A3F}"/>
    <pc:docChg chg="undo custSel modSld">
      <pc:chgData name="Francois Guichard" userId="b25862a6-b641-4ece-b9f9-9230f3cdb908" providerId="ADAL" clId="{F1CBD36C-ED2E-4BBC-AE03-3E8985A91A3F}" dt="2024-05-17T19:44:43.389" v="1834" actId="113"/>
      <pc:docMkLst>
        <pc:docMk/>
      </pc:docMkLst>
      <pc:sldChg chg="modSp mod">
        <pc:chgData name="Francois Guichard" userId="b25862a6-b641-4ece-b9f9-9230f3cdb908" providerId="ADAL" clId="{F1CBD36C-ED2E-4BBC-AE03-3E8985A91A3F}" dt="2024-05-17T19:07:16.117" v="127" actId="20577"/>
        <pc:sldMkLst>
          <pc:docMk/>
          <pc:sldMk cId="0" sldId="256"/>
        </pc:sldMkLst>
        <pc:spChg chg="mod">
          <ac:chgData name="Francois Guichard" userId="b25862a6-b641-4ece-b9f9-9230f3cdb908" providerId="ADAL" clId="{F1CBD36C-ED2E-4BBC-AE03-3E8985A91A3F}" dt="2024-05-17T19:07:16.117" v="127" actId="20577"/>
          <ac:spMkLst>
            <pc:docMk/>
            <pc:sldMk cId="0" sldId="256"/>
            <ac:spMk id="79" creationId="{00000000-0000-0000-0000-000000000000}"/>
          </ac:spMkLst>
        </pc:spChg>
        <pc:spChg chg="mod">
          <ac:chgData name="Francois Guichard" userId="b25862a6-b641-4ece-b9f9-9230f3cdb908" providerId="ADAL" clId="{F1CBD36C-ED2E-4BBC-AE03-3E8985A91A3F}" dt="2024-05-17T19:06:49.311" v="76" actId="113"/>
          <ac:spMkLst>
            <pc:docMk/>
            <pc:sldMk cId="0" sldId="256"/>
            <ac:spMk id="80" creationId="{00000000-0000-0000-0000-000000000000}"/>
          </ac:spMkLst>
        </pc:spChg>
      </pc:sldChg>
      <pc:sldChg chg="modSp mod">
        <pc:chgData name="Francois Guichard" userId="b25862a6-b641-4ece-b9f9-9230f3cdb908" providerId="ADAL" clId="{F1CBD36C-ED2E-4BBC-AE03-3E8985A91A3F}" dt="2024-05-17T19:44:27.157" v="1830" actId="20577"/>
        <pc:sldMkLst>
          <pc:docMk/>
          <pc:sldMk cId="2953752412" sldId="257"/>
        </pc:sldMkLst>
        <pc:spChg chg="mod">
          <ac:chgData name="Francois Guichard" userId="b25862a6-b641-4ece-b9f9-9230f3cdb908" providerId="ADAL" clId="{F1CBD36C-ED2E-4BBC-AE03-3E8985A91A3F}" dt="2024-05-17T19:44:27.157" v="1830" actId="20577"/>
          <ac:spMkLst>
            <pc:docMk/>
            <pc:sldMk cId="2953752412" sldId="257"/>
            <ac:spMk id="3" creationId="{DC5548BB-C77E-497A-8936-23624118A931}"/>
          </ac:spMkLst>
        </pc:spChg>
        <pc:spChg chg="mod">
          <ac:chgData name="Francois Guichard" userId="b25862a6-b641-4ece-b9f9-9230f3cdb908" providerId="ADAL" clId="{F1CBD36C-ED2E-4BBC-AE03-3E8985A91A3F}" dt="2024-05-17T19:41:20.160" v="1662" actId="20577"/>
          <ac:spMkLst>
            <pc:docMk/>
            <pc:sldMk cId="2953752412" sldId="257"/>
            <ac:spMk id="4" creationId="{1936758F-F319-4B65-8BA2-F9BC9E6F305B}"/>
          </ac:spMkLst>
        </pc:spChg>
      </pc:sldChg>
      <pc:sldChg chg="modSp mod">
        <pc:chgData name="Francois Guichard" userId="b25862a6-b641-4ece-b9f9-9230f3cdb908" providerId="ADAL" clId="{F1CBD36C-ED2E-4BBC-AE03-3E8985A91A3F}" dt="2024-05-17T19:16:54.179" v="759" actId="20577"/>
        <pc:sldMkLst>
          <pc:docMk/>
          <pc:sldMk cId="2892792189" sldId="258"/>
        </pc:sldMkLst>
        <pc:spChg chg="mod">
          <ac:chgData name="Francois Guichard" userId="b25862a6-b641-4ece-b9f9-9230f3cdb908" providerId="ADAL" clId="{F1CBD36C-ED2E-4BBC-AE03-3E8985A91A3F}" dt="2024-05-17T19:16:33.003" v="742" actId="114"/>
          <ac:spMkLst>
            <pc:docMk/>
            <pc:sldMk cId="2892792189" sldId="258"/>
            <ac:spMk id="3" creationId="{DC5548BB-C77E-497A-8936-23624118A931}"/>
          </ac:spMkLst>
        </pc:spChg>
        <pc:spChg chg="mod">
          <ac:chgData name="Francois Guichard" userId="b25862a6-b641-4ece-b9f9-9230f3cdb908" providerId="ADAL" clId="{F1CBD36C-ED2E-4BBC-AE03-3E8985A91A3F}" dt="2024-05-17T19:16:54.179" v="759" actId="20577"/>
          <ac:spMkLst>
            <pc:docMk/>
            <pc:sldMk cId="2892792189" sldId="258"/>
            <ac:spMk id="84" creationId="{00000000-0000-0000-0000-000000000000}"/>
          </ac:spMkLst>
        </pc:spChg>
      </pc:sldChg>
      <pc:sldChg chg="modSp mod">
        <pc:chgData name="Francois Guichard" userId="b25862a6-b641-4ece-b9f9-9230f3cdb908" providerId="ADAL" clId="{F1CBD36C-ED2E-4BBC-AE03-3E8985A91A3F}" dt="2024-05-17T19:41:58.852" v="1664" actId="113"/>
        <pc:sldMkLst>
          <pc:docMk/>
          <pc:sldMk cId="2546569906" sldId="261"/>
        </pc:sldMkLst>
        <pc:spChg chg="mod">
          <ac:chgData name="Francois Guichard" userId="b25862a6-b641-4ece-b9f9-9230f3cdb908" providerId="ADAL" clId="{F1CBD36C-ED2E-4BBC-AE03-3E8985A91A3F}" dt="2024-05-17T19:41:58.852" v="1664" actId="113"/>
          <ac:spMkLst>
            <pc:docMk/>
            <pc:sldMk cId="2546569906" sldId="261"/>
            <ac:spMk id="3" creationId="{DC5548BB-C77E-497A-8936-23624118A931}"/>
          </ac:spMkLst>
        </pc:spChg>
      </pc:sldChg>
      <pc:sldChg chg="modSp mod">
        <pc:chgData name="Francois Guichard" userId="b25862a6-b641-4ece-b9f9-9230f3cdb908" providerId="ADAL" clId="{F1CBD36C-ED2E-4BBC-AE03-3E8985A91A3F}" dt="2024-05-17T19:44:43.389" v="1834" actId="113"/>
        <pc:sldMkLst>
          <pc:docMk/>
          <pc:sldMk cId="3576172361" sldId="265"/>
        </pc:sldMkLst>
        <pc:spChg chg="mod">
          <ac:chgData name="Francois Guichard" userId="b25862a6-b641-4ece-b9f9-9230f3cdb908" providerId="ADAL" clId="{F1CBD36C-ED2E-4BBC-AE03-3E8985A91A3F}" dt="2024-05-17T19:44:43.389" v="1834" actId="113"/>
          <ac:spMkLst>
            <pc:docMk/>
            <pc:sldMk cId="3576172361" sldId="265"/>
            <ac:spMk id="3" creationId="{DC5548BB-C77E-497A-8936-23624118A9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89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13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/>
          <a:p>
            <a:r>
              <a:rPr lang="en-US" dirty="0"/>
              <a:t> </a:t>
            </a:r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r>
              <a:rPr lang="en-US" dirty="0"/>
              <a:t>General information </a:t>
            </a:r>
          </a:p>
          <a:p>
            <a:pPr algn="ctr">
              <a:defRPr i="1"/>
            </a:pPr>
            <a:br>
              <a:rPr lang="en-US" dirty="0"/>
            </a:br>
            <a:r>
              <a:rPr lang="en-US" dirty="0"/>
              <a:t>and </a:t>
            </a:r>
          </a:p>
          <a:p>
            <a:pPr algn="ctr">
              <a:defRPr i="1"/>
            </a:pPr>
            <a:br>
              <a:rPr lang="en-US" dirty="0"/>
            </a:br>
            <a:r>
              <a:rPr lang="en-US" dirty="0"/>
              <a:t>highlights from </a:t>
            </a:r>
          </a:p>
          <a:p>
            <a:pPr algn="ctr">
              <a:defRPr i="1"/>
            </a:pPr>
            <a:endParaRPr lang="en-US" dirty="0"/>
          </a:p>
          <a:p>
            <a:pPr algn="ctr">
              <a:defRPr i="1"/>
            </a:pPr>
            <a:r>
              <a:rPr lang="en-US" dirty="0"/>
              <a:t>WP.29 (March 2024)</a:t>
            </a:r>
            <a:br>
              <a:rPr lang="en-US" dirty="0"/>
            </a:br>
            <a:r>
              <a:rPr lang="en-US" dirty="0"/>
              <a:t>(incl. AC.1, AC.2 and AC.3)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6430567" y="112304"/>
            <a:ext cx="327088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Informal document</a:t>
            </a:r>
            <a:r>
              <a:rPr lang="en-US" u="none" dirty="0"/>
              <a:t> </a:t>
            </a:r>
            <a:r>
              <a:rPr lang="en-US" b="1" u="none" dirty="0"/>
              <a:t>GRVA-19-03</a:t>
            </a:r>
            <a:endParaRPr lang="en-US"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19th GRVA, 25 June 2024</a:t>
            </a:r>
            <a:br>
              <a:rPr lang="en-US" dirty="0"/>
            </a:br>
            <a:r>
              <a:rPr lang="en-US" dirty="0"/>
              <a:t>(For consideration during the</a:t>
            </a:r>
            <a:br>
              <a:rPr lang="en-US" dirty="0"/>
            </a:br>
            <a:r>
              <a:rPr lang="en-US" dirty="0"/>
              <a:t>Troy meeting 20-24 May 2024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b="1" dirty="0"/>
              <a:t>Provisional agenda item 2</a:t>
            </a:r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270455" y="1751663"/>
            <a:ext cx="9697600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Next GRVA session: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Date of the 20</a:t>
            </a:r>
            <a:r>
              <a:rPr lang="en-US" b="1" baseline="30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b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session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: 23-27 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September 2024.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/>
                <a:ea typeface="DengXian"/>
                <a:cs typeface="Arial"/>
              </a:rPr>
              <a:t>Format</a:t>
            </a:r>
            <a:r>
              <a:rPr lang="en-US" dirty="0">
                <a:latin typeface="Calibri"/>
                <a:ea typeface="DengXian"/>
                <a:cs typeface="Arial"/>
              </a:rPr>
              <a:t>: scheduled as regular “in-person” session in the Palais des Nations.</a:t>
            </a:r>
            <a:br>
              <a:rPr lang="en-US" dirty="0">
                <a:latin typeface="Calibri"/>
                <a:ea typeface="DengXian"/>
                <a:cs typeface="Arial"/>
              </a:rPr>
            </a:b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Deadline for the submission of official documents: </a:t>
            </a:r>
            <a:r>
              <a:rPr lang="en-US" b="1" dirty="0"/>
              <a:t>28 June 2024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61723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General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04200" y="1718412"/>
            <a:ext cx="9697600" cy="3970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 from the secretariat for documents/presentations:</a:t>
            </a:r>
          </a:p>
          <a:p>
            <a:endParaRPr lang="en-US" dirty="0"/>
          </a:p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 Official documents shall be prepared according to the instructions in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dirty="0"/>
              <a:t>WP.29-157-24</a:t>
            </a:r>
            <a:br>
              <a:rPr lang="en-GB" dirty="0"/>
            </a:br>
            <a:r>
              <a:rPr lang="en-GB" dirty="0"/>
              <a:t>(see 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ECE/TRANS/WP.29/1097, para. 12)</a:t>
            </a:r>
          </a:p>
          <a:p>
            <a:endParaRPr kumimoji="0" lang="en-GB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uFillTx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  <a:sym typeface="Calibri"/>
            </a:endParaRPr>
          </a:p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For facilitating the translation of documents, please provide to the secretariat the drawings and pictures that include text in an editable format so that the text can be translated.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All participants and especially submitters of documents/presentations are informed that:</a:t>
            </a:r>
          </a:p>
          <a:p>
            <a:endParaRPr lang="en-GB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dirty="0"/>
              <a:t>- In submitting presentations or materials, they are representing that they own the rights to all content, text and images therein, </a:t>
            </a:r>
            <a:r>
              <a:rPr lang="en-US" b="1" dirty="0"/>
              <a:t>that they have the permission of the owner, and/or that the content is licensed under a Creative Commons or public domain license</a:t>
            </a:r>
            <a:r>
              <a:rPr lang="en-US" dirty="0"/>
              <a:t>. Any costs arising from unauthorized use of images, text, figures or other material shall be their full responsibility. </a:t>
            </a:r>
          </a:p>
        </p:txBody>
      </p:sp>
    </p:spTree>
    <p:extLst>
      <p:ext uri="{BB962C8B-B14F-4D97-AF65-F5344CB8AC3E}">
        <p14:creationId xmlns:p14="http://schemas.microsoft.com/office/powerpoint/2010/main" val="25465699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March </a:t>
            </a:r>
            <a:r>
              <a:rPr lang="en-US" sz="2000" dirty="0">
                <a:sym typeface="Calibri"/>
              </a:rPr>
              <a:t>2024 sessions (WP.29 and ACs):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ECE/TRANS/WP.29/1177 for more details)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40400" y="1598400"/>
            <a:ext cx="9324442" cy="5078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b="1" dirty="0"/>
              <a:t>AC.1</a:t>
            </a:r>
          </a:p>
          <a:p>
            <a:pPr marL="720725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adopted</a:t>
            </a:r>
            <a:r>
              <a:rPr lang="en-US" sz="1600" dirty="0"/>
              <a:t> all amendments proposals submitted by GRVA (without modifications).</a:t>
            </a:r>
          </a:p>
          <a:p>
            <a:pPr marL="720725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Adopted </a:t>
            </a:r>
            <a:r>
              <a:rPr lang="en-US" sz="1600" dirty="0"/>
              <a:t>the new UN Regulation on DCAS</a:t>
            </a:r>
            <a:endParaRPr lang="en-US" sz="1600" i="1" dirty="0"/>
          </a:p>
          <a:p>
            <a:pPr algn="just">
              <a:spcAft>
                <a:spcPts val="1200"/>
              </a:spcAft>
            </a:pPr>
            <a:endParaRPr lang="en-US" b="1" dirty="0"/>
          </a:p>
          <a:p>
            <a:pPr algn="just">
              <a:spcAft>
                <a:spcPts val="1200"/>
              </a:spcAft>
            </a:pPr>
            <a:r>
              <a:rPr lang="en-US" b="1" dirty="0"/>
              <a:t>AC.2 </a:t>
            </a:r>
          </a:p>
          <a:p>
            <a:pPr marL="720725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discussed</a:t>
            </a:r>
            <a:r>
              <a:rPr lang="en-US" sz="1600" dirty="0"/>
              <a:t> the GR priorities for the draft </a:t>
            </a:r>
            <a:r>
              <a:rPr lang="en-US" sz="1600" dirty="0" err="1"/>
              <a:t>Programme</a:t>
            </a:r>
            <a:r>
              <a:rPr lang="en-US" sz="1600" dirty="0"/>
              <a:t> of Work (</a:t>
            </a:r>
            <a:r>
              <a:rPr lang="en-US" sz="1600" dirty="0" err="1"/>
              <a:t>PoW</a:t>
            </a:r>
            <a:r>
              <a:rPr lang="en-US" sz="1600" dirty="0"/>
              <a:t>) 2024, including those for GRVA, amended the Framework Document on Automated Vehicles and the </a:t>
            </a:r>
            <a:r>
              <a:rPr lang="en-US" sz="1600" dirty="0" err="1"/>
              <a:t>programme</a:t>
            </a:r>
            <a:r>
              <a:rPr lang="en-US" sz="1600" dirty="0"/>
              <a:t> of work. </a:t>
            </a:r>
          </a:p>
          <a:p>
            <a:pPr marL="720725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agreed</a:t>
            </a:r>
            <a:r>
              <a:rPr lang="en-US" sz="1600" dirty="0"/>
              <a:t> on the new structure necessary to manage the regulatory activities regarding Automated Driving System (ADS), starting in 2024. </a:t>
            </a:r>
          </a:p>
          <a:p>
            <a:pPr marL="720725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Welcomed </a:t>
            </a:r>
            <a:r>
              <a:rPr lang="en-US" sz="1600" dirty="0"/>
              <a:t>the organization of the meeting in Troy.</a:t>
            </a:r>
          </a:p>
          <a:p>
            <a:pPr marL="720725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Requested</a:t>
            </a:r>
            <a:r>
              <a:rPr lang="en-US" sz="1600" dirty="0"/>
              <a:t> a 1-hour official session of GRVA on 25 June 2024 </a:t>
            </a:r>
          </a:p>
          <a:p>
            <a:pPr marL="720725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34975" algn="just">
              <a:spcAft>
                <a:spcPts val="12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27921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141978" y="1598343"/>
            <a:ext cx="9482641" cy="49244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b="1" dirty="0"/>
              <a:t>WP.29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Adopted </a:t>
            </a:r>
            <a:r>
              <a:rPr lang="en-US" sz="1600" dirty="0"/>
              <a:t>the </a:t>
            </a:r>
            <a:r>
              <a:rPr lang="en-US" sz="1600" dirty="0" err="1"/>
              <a:t>programme</a:t>
            </a:r>
            <a:r>
              <a:rPr lang="en-US" sz="1600" dirty="0"/>
              <a:t> of work ECE/TRANS/WP.29/2024/1/Rev.1.</a:t>
            </a:r>
            <a:endParaRPr lang="en-US" sz="1600" i="1" dirty="0"/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Agreed </a:t>
            </a:r>
            <a:r>
              <a:rPr lang="en-US" sz="1600" dirty="0"/>
              <a:t>that GRVA organize its May 2025 session at UNESCAP in Bangkok.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Adopted </a:t>
            </a:r>
            <a:r>
              <a:rPr lang="en-US" sz="1600" dirty="0"/>
              <a:t>the arrangements for developing the global regulation on ADS.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Noted </a:t>
            </a:r>
            <a:r>
              <a:rPr lang="en-US" sz="1600" dirty="0"/>
              <a:t>the Inland Transport Committee (ITC) encouragement to GRVA to pursue its work on regulating autonomous/automated and connected vehicles and continue the exchange on definitions and general principles for Artificial Intelligence in the context of road and vehicle safety.</a:t>
            </a:r>
            <a:endParaRPr lang="en-US" sz="1600" i="1" dirty="0"/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Adopted </a:t>
            </a:r>
            <a:r>
              <a:rPr lang="en-US" sz="1600" dirty="0"/>
              <a:t>the update to the Framework Document on ADS. 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Agreed</a:t>
            </a:r>
            <a:r>
              <a:rPr lang="en-US" sz="1600" dirty="0"/>
              <a:t> to organize a WP.29 workshop on AI for reviewing ECE/TRANS/WP.29/2024/34 (3-4 June 2024).</a:t>
            </a:r>
          </a:p>
          <a:p>
            <a:pPr marL="72072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Received a presentation </a:t>
            </a:r>
            <a:r>
              <a:rPr lang="en-US" sz="1600" dirty="0"/>
              <a:t>on ADS sustainability and requested GRVA/GRPE to review it (WP.20-192-10).</a:t>
            </a:r>
          </a:p>
          <a:p>
            <a:pPr marL="720725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Decided</a:t>
            </a:r>
            <a:r>
              <a:rPr lang="en-US" sz="1600" dirty="0"/>
              <a:t> to consult the subsidiary bodies and collect suggestions on the collaboration with WP.1.</a:t>
            </a:r>
            <a:br>
              <a:rPr lang="en-US" sz="1600" dirty="0"/>
            </a:br>
            <a:endParaRPr lang="en-US" sz="1600" i="1" dirty="0"/>
          </a:p>
          <a:p>
            <a:pPr algn="just">
              <a:spcAft>
                <a:spcPts val="1200"/>
              </a:spcAft>
            </a:pPr>
            <a:r>
              <a:rPr lang="en-US" b="1" dirty="0"/>
              <a:t>AC.3</a:t>
            </a:r>
            <a:endParaRPr lang="en-US" sz="1600" i="1" dirty="0"/>
          </a:p>
          <a:p>
            <a:pPr marL="720725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Adopted </a:t>
            </a:r>
            <a:r>
              <a:rPr lang="en-US" sz="1600" dirty="0"/>
              <a:t>the request for authorization to develop a UN Global Technical Regulation on ADS (see ECE/TRANS/WP.29/2024/38.</a:t>
            </a:r>
          </a:p>
        </p:txBody>
      </p:sp>
      <p:sp>
        <p:nvSpPr>
          <p:cNvPr id="4" name="Textfeld 39">
            <a:extLst>
              <a:ext uri="{FF2B5EF4-FFF2-40B4-BE49-F238E27FC236}">
                <a16:creationId xmlns:a16="http://schemas.microsoft.com/office/drawing/2014/main" id="{1936758F-F319-4B65-8BA2-F9BC9E6F305B}"/>
              </a:ext>
            </a:extLst>
          </p:cNvPr>
          <p:cNvSpPr txBox="1"/>
          <p:nvPr/>
        </p:nvSpPr>
        <p:spPr>
          <a:xfrm>
            <a:off x="1591350" y="336057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2000" dirty="0"/>
              <a:t>Highlights of the March </a:t>
            </a:r>
            <a:r>
              <a:rPr lang="en-US" sz="2000" dirty="0">
                <a:sym typeface="Calibri"/>
              </a:rPr>
              <a:t>2024 sessions (WP.29 and ACs):</a:t>
            </a:r>
            <a:br>
              <a:rPr lang="en-US" sz="2000" dirty="0">
                <a:sym typeface="Calibri"/>
              </a:rPr>
            </a:br>
            <a:r>
              <a:rPr lang="en-US" sz="2000" dirty="0">
                <a:sym typeface="Calibri"/>
              </a:rPr>
              <a:t>(see ECE/TRANS/WP.29/1177 for more details)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75241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3E29B1-9F67-43C7-9EB0-0EFA4441D11F}">
  <ds:schemaRefs>
    <ds:schemaRef ds:uri="http://purl.org/dc/terms/"/>
    <ds:schemaRef ds:uri="http://purl.org/dc/dcmitype/"/>
    <ds:schemaRef ds:uri="acccb6d4-dbe5-46d2-b4d3-5733603d8c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4b4a1c0d-4a69-4996-a84a-fc699b9f49de"/>
    <ds:schemaRef ds:uri="http://schemas.microsoft.com/office/infopath/2007/PartnerControls"/>
    <ds:schemaRef ds:uri="985ec44e-1bab-4c0b-9df0-6ba128686fc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199001C-168C-4CED-A0C7-76959BC80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599</Words>
  <Application>Microsoft Office PowerPoint</Application>
  <PresentationFormat>A4 Paper (210x297 mm)</PresentationFormat>
  <Paragraphs>50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GRVA-17-03</dc:title>
  <dc:creator>Francois Guichard</dc:creator>
  <cp:lastModifiedBy>Francois Guichard</cp:lastModifiedBy>
  <cp:revision>70</cp:revision>
  <dcterms:modified xsi:type="dcterms:W3CDTF">2024-05-17T19:44:44Z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