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 id="2147483648" r:id="rId5"/>
    <p:sldMasterId id="2147483660" r:id="rId6"/>
  </p:sldMasterIdLst>
  <p:notesMasterIdLst>
    <p:notesMasterId r:id="rId8"/>
  </p:notesMasterIdLst>
  <p:sldIdLst>
    <p:sldId id="281" r:id="rId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296B0-463D-755F-CA8F-4A41A87C11AF}" v="7" dt="2024-04-05T11:53:35.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82" autoAdjust="0"/>
  </p:normalViewPr>
  <p:slideViewPr>
    <p:cSldViewPr snapToGrid="0">
      <p:cViewPr varScale="1">
        <p:scale>
          <a:sx n="57" d="100"/>
          <a:sy n="57" d="100"/>
        </p:scale>
        <p:origin x="9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0A325-3CD5-E84D-98B6-ABF6A9B88CD8}" type="datetimeFigureOut">
              <a:rPr lang="en-BE" smtClean="0"/>
              <a:t>05/30/2024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BD4FE-C42B-B04F-BCC1-A0C244F9BA0E}" type="slidenum">
              <a:rPr lang="en-BE" smtClean="0"/>
              <a:t>‹#›</a:t>
            </a:fld>
            <a:endParaRPr lang="en-BE"/>
          </a:p>
        </p:txBody>
      </p:sp>
    </p:spTree>
    <p:extLst>
      <p:ext uri="{BB962C8B-B14F-4D97-AF65-F5344CB8AC3E}">
        <p14:creationId xmlns:p14="http://schemas.microsoft.com/office/powerpoint/2010/main" val="17606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design requirements in R129 have recently been the subject of non-compliance in the field, as highlighted in GRSP-74-03, GRSP-74-10 and GRSP-75-18.</a:t>
            </a:r>
          </a:p>
        </p:txBody>
      </p:sp>
      <p:sp>
        <p:nvSpPr>
          <p:cNvPr id="4" name="Slide Number Placeholder 3"/>
          <p:cNvSpPr>
            <a:spLocks noGrp="1"/>
          </p:cNvSpPr>
          <p:nvPr>
            <p:ph type="sldNum" sz="quarter" idx="5"/>
          </p:nvPr>
        </p:nvSpPr>
        <p:spPr/>
        <p:txBody>
          <a:bodyPr/>
          <a:lstStyle/>
          <a:p>
            <a:fld id="{285BD4FE-C42B-B04F-BCC1-A0C244F9BA0E}" type="slidenum">
              <a:rPr lang="en-BE" smtClean="0"/>
              <a:t>1</a:t>
            </a:fld>
            <a:endParaRPr lang="en-BE"/>
          </a:p>
        </p:txBody>
      </p:sp>
    </p:spTree>
    <p:extLst>
      <p:ext uri="{BB962C8B-B14F-4D97-AF65-F5344CB8AC3E}">
        <p14:creationId xmlns:p14="http://schemas.microsoft.com/office/powerpoint/2010/main" val="59144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www.linkedin.com/company/clepa/" TargetMode="External"/><Relationship Id="rId5" Type="http://schemas.openxmlformats.org/officeDocument/2006/relationships/hyperlink" Target="http://www.clepa.eu/" TargetMode="External"/><Relationship Id="rId4" Type="http://schemas.openxmlformats.org/officeDocument/2006/relationships/hyperlink" Target="https://twitter.com/CLEPA_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9DC2-CC9F-471E-080A-56706FC0BA3D}"/>
              </a:ext>
            </a:extLst>
          </p:cNvPr>
          <p:cNvSpPr>
            <a:spLocks noGrp="1"/>
          </p:cNvSpPr>
          <p:nvPr>
            <p:ph type="title"/>
          </p:nvPr>
        </p:nvSpPr>
        <p:spPr/>
        <p:txBody>
          <a:bodyPr/>
          <a:lstStyle/>
          <a:p>
            <a:r>
              <a:rPr lang="en-GB"/>
              <a:t>Click to edit Master title style</a:t>
            </a:r>
            <a:endParaRPr lang="en-BE"/>
          </a:p>
        </p:txBody>
      </p:sp>
      <p:sp>
        <p:nvSpPr>
          <p:cNvPr id="7" name="Text Placeholder 6">
            <a:extLst>
              <a:ext uri="{FF2B5EF4-FFF2-40B4-BE49-F238E27FC236}">
                <a16:creationId xmlns:a16="http://schemas.microsoft.com/office/drawing/2014/main" id="{1BD38515-77B3-015C-6F39-10DBA6A7283D}"/>
              </a:ext>
            </a:extLst>
          </p:cNvPr>
          <p:cNvSpPr>
            <a:spLocks noGrp="1"/>
          </p:cNvSpPr>
          <p:nvPr>
            <p:ph type="body" sz="quarter" idx="10" hasCustomPrompt="1"/>
          </p:nvPr>
        </p:nvSpPr>
        <p:spPr>
          <a:xfrm>
            <a:off x="838200" y="4373770"/>
            <a:ext cx="10591800" cy="446400"/>
          </a:xfrm>
          <a:prstGeom prst="rect">
            <a:avLst/>
          </a:prstGeom>
        </p:spPr>
        <p:txBody>
          <a:bodyPr/>
          <a:lstStyle/>
          <a:p>
            <a:pPr lvl="0"/>
            <a:r>
              <a:rPr lang="en-GB"/>
              <a:t>Click to edit date &amp; location</a:t>
            </a:r>
          </a:p>
        </p:txBody>
      </p:sp>
    </p:spTree>
    <p:extLst>
      <p:ext uri="{BB962C8B-B14F-4D97-AF65-F5344CB8AC3E}">
        <p14:creationId xmlns:p14="http://schemas.microsoft.com/office/powerpoint/2010/main" val="419794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C7CFC-806D-5B04-1B68-088BDCDD6C57}"/>
              </a:ext>
            </a:extLst>
          </p:cNvPr>
          <p:cNvSpPr>
            <a:spLocks noGrp="1"/>
          </p:cNvSpPr>
          <p:nvPr>
            <p:ph type="body" idx="1"/>
          </p:nvPr>
        </p:nvSpPr>
        <p:spPr>
          <a:xfrm>
            <a:off x="839788" y="1681163"/>
            <a:ext cx="5157787"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C425F9-812C-55A8-4E4F-69448CE523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7E11207C-0F53-07EA-9CD4-35A0895ACAD4}"/>
              </a:ext>
            </a:extLst>
          </p:cNvPr>
          <p:cNvSpPr>
            <a:spLocks noGrp="1"/>
          </p:cNvSpPr>
          <p:nvPr>
            <p:ph type="body" sz="quarter" idx="3"/>
          </p:nvPr>
        </p:nvSpPr>
        <p:spPr>
          <a:xfrm>
            <a:off x="6172200" y="1681163"/>
            <a:ext cx="5183188"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31CE9C-80F9-72D9-A6CB-8432726755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90F0C10D-40BB-CB33-A247-5DF790EA8493}"/>
              </a:ext>
            </a:extLst>
          </p:cNvPr>
          <p:cNvSpPr>
            <a:spLocks noGrp="1"/>
          </p:cNvSpPr>
          <p:nvPr>
            <p:ph type="dt" sz="half" idx="10"/>
          </p:nvPr>
        </p:nvSpPr>
        <p:spPr/>
        <p:txBody>
          <a:bodyPr/>
          <a:lstStyle/>
          <a:p>
            <a:fld id="{CD0E125F-AD47-FE43-9176-D568B52E05EB}" type="datetime3">
              <a:rPr lang="en-US" smtClean="0"/>
              <a:t>30 May 2024</a:t>
            </a:fld>
            <a:endParaRPr lang="en-BE"/>
          </a:p>
        </p:txBody>
      </p:sp>
      <p:sp>
        <p:nvSpPr>
          <p:cNvPr id="8" name="Footer Placeholder 7">
            <a:extLst>
              <a:ext uri="{FF2B5EF4-FFF2-40B4-BE49-F238E27FC236}">
                <a16:creationId xmlns:a16="http://schemas.microsoft.com/office/drawing/2014/main" id="{072D5763-7EB2-C03F-FD06-83D7AE59A0C0}"/>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7914BC1-E686-AD10-ABC1-5B044017763E}"/>
              </a:ext>
            </a:extLst>
          </p:cNvPr>
          <p:cNvSpPr>
            <a:spLocks noGrp="1"/>
          </p:cNvSpPr>
          <p:nvPr>
            <p:ph type="sldNum" sz="quarter" idx="12"/>
          </p:nvPr>
        </p:nvSpPr>
        <p:spPr/>
        <p:txBody>
          <a:bodyPr/>
          <a:lstStyle/>
          <a:p>
            <a:fld id="{01B5C898-0592-3242-8777-DDCECBCEF56A}" type="slidenum">
              <a:rPr lang="en-BE" smtClean="0"/>
              <a:t>‹#›</a:t>
            </a:fld>
            <a:endParaRPr lang="en-BE"/>
          </a:p>
        </p:txBody>
      </p:sp>
      <p:sp>
        <p:nvSpPr>
          <p:cNvPr id="10" name="Title 1">
            <a:extLst>
              <a:ext uri="{FF2B5EF4-FFF2-40B4-BE49-F238E27FC236}">
                <a16:creationId xmlns:a16="http://schemas.microsoft.com/office/drawing/2014/main" id="{B1185616-EC89-4A80-26AD-5E2A3164B584}"/>
              </a:ext>
            </a:extLst>
          </p:cNvPr>
          <p:cNvSpPr>
            <a:spLocks noGrp="1"/>
          </p:cNvSpPr>
          <p:nvPr>
            <p:ph type="title"/>
          </p:nvPr>
        </p:nvSpPr>
        <p:spPr>
          <a:xfrm>
            <a:off x="838200" y="365125"/>
            <a:ext cx="9538252" cy="569153"/>
          </a:xfrm>
        </p:spPr>
        <p:txBody>
          <a:bodyPr/>
          <a:lstStyle/>
          <a:p>
            <a:r>
              <a:rPr lang="en-GB"/>
              <a:t>Click to edit Master title style</a:t>
            </a:r>
            <a:endParaRPr lang="en-BE"/>
          </a:p>
        </p:txBody>
      </p:sp>
      <p:sp>
        <p:nvSpPr>
          <p:cNvPr id="11" name="Text Placeholder 10">
            <a:extLst>
              <a:ext uri="{FF2B5EF4-FFF2-40B4-BE49-F238E27FC236}">
                <a16:creationId xmlns:a16="http://schemas.microsoft.com/office/drawing/2014/main" id="{6C6B746C-F6DF-406C-7410-11B4F853057C}"/>
              </a:ext>
            </a:extLst>
          </p:cNvPr>
          <p:cNvSpPr>
            <a:spLocks noGrp="1"/>
          </p:cNvSpPr>
          <p:nvPr>
            <p:ph type="body" sz="quarter" idx="13" hasCustomPrompt="1"/>
          </p:nvPr>
        </p:nvSpPr>
        <p:spPr>
          <a:xfrm>
            <a:off x="838752" y="934279"/>
            <a:ext cx="9537700" cy="417444"/>
          </a:xfrm>
        </p:spPr>
        <p:txBody>
          <a:bodyPr anchor="ctr"/>
          <a:lstStyle>
            <a:lvl1pPr marL="0" indent="0">
              <a:buFontTx/>
              <a:buNone/>
              <a:defRPr>
                <a:solidFill>
                  <a:schemeClr val="accent4"/>
                </a:solidFill>
              </a:defRPr>
            </a:lvl1pPr>
          </a:lstStyle>
          <a:p>
            <a:pPr lvl="0"/>
            <a:r>
              <a:rPr lang="en-GB"/>
              <a:t>Click to edit subtitle text </a:t>
            </a:r>
          </a:p>
        </p:txBody>
      </p:sp>
    </p:spTree>
    <p:extLst>
      <p:ext uri="{BB962C8B-B14F-4D97-AF65-F5344CB8AC3E}">
        <p14:creationId xmlns:p14="http://schemas.microsoft.com/office/powerpoint/2010/main" val="21519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9F0D7E-D290-02E1-29C0-79F646C2FC53}"/>
              </a:ext>
            </a:extLst>
          </p:cNvPr>
          <p:cNvSpPr>
            <a:spLocks noGrp="1"/>
          </p:cNvSpPr>
          <p:nvPr>
            <p:ph idx="1"/>
          </p:nvPr>
        </p:nvSpPr>
        <p:spPr>
          <a:xfrm>
            <a:off x="5180012" y="1238081"/>
            <a:ext cx="6172200" cy="464933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5FA29DC4-AD1B-DE81-8F8C-CEC8124FD78D}"/>
              </a:ext>
            </a:extLst>
          </p:cNvPr>
          <p:cNvSpPr>
            <a:spLocks noGrp="1"/>
          </p:cNvSpPr>
          <p:nvPr>
            <p:ph type="dt" sz="half" idx="10"/>
          </p:nvPr>
        </p:nvSpPr>
        <p:spPr/>
        <p:txBody>
          <a:bodyPr/>
          <a:lstStyle/>
          <a:p>
            <a:fld id="{47D42932-47AB-CF46-B52D-9BB5D9188290}" type="datetime3">
              <a:rPr lang="en-US" smtClean="0"/>
              <a:t>30 May 2024</a:t>
            </a:fld>
            <a:endParaRPr lang="en-BE"/>
          </a:p>
        </p:txBody>
      </p:sp>
      <p:sp>
        <p:nvSpPr>
          <p:cNvPr id="6" name="Footer Placeholder 5">
            <a:extLst>
              <a:ext uri="{FF2B5EF4-FFF2-40B4-BE49-F238E27FC236}">
                <a16:creationId xmlns:a16="http://schemas.microsoft.com/office/drawing/2014/main" id="{13266769-C7D3-980A-E425-A5D916BD5E0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EA2993D-61B0-67BF-9096-C4CD61286DA7}"/>
              </a:ext>
            </a:extLst>
          </p:cNvPr>
          <p:cNvSpPr>
            <a:spLocks noGrp="1"/>
          </p:cNvSpPr>
          <p:nvPr>
            <p:ph type="sldNum" sz="quarter" idx="12"/>
          </p:nvPr>
        </p:nvSpPr>
        <p:spPr/>
        <p:txBody>
          <a:bodyPr/>
          <a:lstStyle/>
          <a:p>
            <a:fld id="{01B5C898-0592-3242-8777-DDCECBCEF56A}" type="slidenum">
              <a:rPr lang="en-BE" smtClean="0"/>
              <a:t>‹#›</a:t>
            </a:fld>
            <a:endParaRPr lang="en-BE"/>
          </a:p>
        </p:txBody>
      </p:sp>
      <p:sp>
        <p:nvSpPr>
          <p:cNvPr id="8" name="Title 1">
            <a:extLst>
              <a:ext uri="{FF2B5EF4-FFF2-40B4-BE49-F238E27FC236}">
                <a16:creationId xmlns:a16="http://schemas.microsoft.com/office/drawing/2014/main" id="{C3CC02B3-D52F-13EC-5EA1-59BC328273B2}"/>
              </a:ext>
            </a:extLst>
          </p:cNvPr>
          <p:cNvSpPr>
            <a:spLocks noGrp="1"/>
          </p:cNvSpPr>
          <p:nvPr>
            <p:ph type="title"/>
          </p:nvPr>
        </p:nvSpPr>
        <p:spPr>
          <a:xfrm>
            <a:off x="839788" y="457200"/>
            <a:ext cx="3932237" cy="1113183"/>
          </a:xfrm>
        </p:spPr>
        <p:txBody>
          <a:bodyPr anchor="ctr"/>
          <a:lstStyle>
            <a:lvl1pPr>
              <a:defRPr sz="3200"/>
            </a:lvl1pPr>
          </a:lstStyle>
          <a:p>
            <a:r>
              <a:rPr lang="en-GB"/>
              <a:t>Click to edit Master title style</a:t>
            </a:r>
            <a:endParaRPr lang="en-BE"/>
          </a:p>
        </p:txBody>
      </p:sp>
      <p:sp>
        <p:nvSpPr>
          <p:cNvPr id="9" name="Text Placeholder 10">
            <a:extLst>
              <a:ext uri="{FF2B5EF4-FFF2-40B4-BE49-F238E27FC236}">
                <a16:creationId xmlns:a16="http://schemas.microsoft.com/office/drawing/2014/main" id="{AAFAE45F-7E08-721E-F67D-28A5B341CFCC}"/>
              </a:ext>
            </a:extLst>
          </p:cNvPr>
          <p:cNvSpPr>
            <a:spLocks noGrp="1"/>
          </p:cNvSpPr>
          <p:nvPr>
            <p:ph type="body" sz="quarter" idx="13" hasCustomPrompt="1"/>
          </p:nvPr>
        </p:nvSpPr>
        <p:spPr>
          <a:xfrm>
            <a:off x="836612" y="1580323"/>
            <a:ext cx="3932237" cy="410524"/>
          </a:xfrm>
        </p:spPr>
        <p:txBody>
          <a:bodyPr anchor="ctr"/>
          <a:lstStyle>
            <a:lvl1pPr marL="0" indent="0">
              <a:buFontTx/>
              <a:buNone/>
              <a:defRPr>
                <a:solidFill>
                  <a:schemeClr val="accent4"/>
                </a:solidFill>
              </a:defRPr>
            </a:lvl1pPr>
          </a:lstStyle>
          <a:p>
            <a:pPr lvl="0"/>
            <a:r>
              <a:rPr lang="en-GB"/>
              <a:t>Click to edit subtitle text</a:t>
            </a:r>
          </a:p>
        </p:txBody>
      </p:sp>
      <p:sp>
        <p:nvSpPr>
          <p:cNvPr id="10" name="Text Placeholder 3">
            <a:extLst>
              <a:ext uri="{FF2B5EF4-FFF2-40B4-BE49-F238E27FC236}">
                <a16:creationId xmlns:a16="http://schemas.microsoft.com/office/drawing/2014/main" id="{9C7AE368-49A4-406C-EB32-C56BA833CC10}"/>
              </a:ext>
            </a:extLst>
          </p:cNvPr>
          <p:cNvSpPr>
            <a:spLocks noGrp="1"/>
          </p:cNvSpPr>
          <p:nvPr>
            <p:ph type="body" sz="half" idx="2"/>
          </p:nvPr>
        </p:nvSpPr>
        <p:spPr>
          <a:xfrm>
            <a:off x="839788" y="2474844"/>
            <a:ext cx="3932237" cy="3394144"/>
          </a:xfrm>
        </p:spPr>
        <p:txBody>
          <a:bodyPr>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446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A117-9DB5-6016-8DE8-DAF67EBB77D6}"/>
              </a:ext>
            </a:extLst>
          </p:cNvPr>
          <p:cNvSpPr>
            <a:spLocks noGrp="1"/>
          </p:cNvSpPr>
          <p:nvPr>
            <p:ph type="title"/>
          </p:nvPr>
        </p:nvSpPr>
        <p:spPr>
          <a:xfrm>
            <a:off x="839788" y="457200"/>
            <a:ext cx="3932237" cy="1113183"/>
          </a:xfrm>
        </p:spPr>
        <p:txBody>
          <a:bodyPr anchor="ctr"/>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D645446-FDEF-74AF-2996-FDC7233D404F}"/>
              </a:ext>
            </a:extLst>
          </p:cNvPr>
          <p:cNvSpPr>
            <a:spLocks noGrp="1"/>
          </p:cNvSpPr>
          <p:nvPr>
            <p:ph type="pic" idx="1"/>
          </p:nvPr>
        </p:nvSpPr>
        <p:spPr>
          <a:xfrm>
            <a:off x="5183188" y="1173345"/>
            <a:ext cx="6172200" cy="46877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80A5DFE-E5E4-82DA-CE50-E3308CA1D123}"/>
              </a:ext>
            </a:extLst>
          </p:cNvPr>
          <p:cNvSpPr>
            <a:spLocks noGrp="1"/>
          </p:cNvSpPr>
          <p:nvPr>
            <p:ph type="body" sz="half" idx="2"/>
          </p:nvPr>
        </p:nvSpPr>
        <p:spPr>
          <a:xfrm>
            <a:off x="839788" y="2474844"/>
            <a:ext cx="3932237" cy="3394144"/>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9CC558-0BE2-3ADC-5E7B-437FAB799E0D}"/>
              </a:ext>
            </a:extLst>
          </p:cNvPr>
          <p:cNvSpPr>
            <a:spLocks noGrp="1"/>
          </p:cNvSpPr>
          <p:nvPr>
            <p:ph type="dt" sz="half" idx="10"/>
          </p:nvPr>
        </p:nvSpPr>
        <p:spPr/>
        <p:txBody>
          <a:bodyPr/>
          <a:lstStyle/>
          <a:p>
            <a:fld id="{D4D6D811-6609-9042-A599-79744C1B745A}" type="datetime3">
              <a:rPr lang="en-US" smtClean="0"/>
              <a:t>30 May 2024</a:t>
            </a:fld>
            <a:endParaRPr lang="en-BE"/>
          </a:p>
        </p:txBody>
      </p:sp>
      <p:sp>
        <p:nvSpPr>
          <p:cNvPr id="6" name="Footer Placeholder 5">
            <a:extLst>
              <a:ext uri="{FF2B5EF4-FFF2-40B4-BE49-F238E27FC236}">
                <a16:creationId xmlns:a16="http://schemas.microsoft.com/office/drawing/2014/main" id="{88736455-4998-0FFC-2767-E9E22575905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BB9B449-7491-37B8-5675-80260787E950}"/>
              </a:ext>
            </a:extLst>
          </p:cNvPr>
          <p:cNvSpPr>
            <a:spLocks noGrp="1"/>
          </p:cNvSpPr>
          <p:nvPr>
            <p:ph type="sldNum" sz="quarter" idx="12"/>
          </p:nvPr>
        </p:nvSpPr>
        <p:spPr/>
        <p:txBody>
          <a:bodyPr/>
          <a:lstStyle/>
          <a:p>
            <a:fld id="{01B5C898-0592-3242-8777-DDCECBCEF56A}" type="slidenum">
              <a:rPr lang="en-BE" smtClean="0"/>
              <a:t>‹#›</a:t>
            </a:fld>
            <a:endParaRPr lang="en-BE"/>
          </a:p>
        </p:txBody>
      </p:sp>
      <p:sp>
        <p:nvSpPr>
          <p:cNvPr id="9" name="Text Placeholder 10">
            <a:extLst>
              <a:ext uri="{FF2B5EF4-FFF2-40B4-BE49-F238E27FC236}">
                <a16:creationId xmlns:a16="http://schemas.microsoft.com/office/drawing/2014/main" id="{0F4862A8-B11C-DBDF-C5B7-B9A6C9808809}"/>
              </a:ext>
            </a:extLst>
          </p:cNvPr>
          <p:cNvSpPr>
            <a:spLocks noGrp="1"/>
          </p:cNvSpPr>
          <p:nvPr>
            <p:ph type="body" sz="quarter" idx="13" hasCustomPrompt="1"/>
          </p:nvPr>
        </p:nvSpPr>
        <p:spPr>
          <a:xfrm>
            <a:off x="836612" y="1580323"/>
            <a:ext cx="3932237" cy="410524"/>
          </a:xfrm>
        </p:spPr>
        <p:txBody>
          <a:bodyPr anchor="ctr"/>
          <a:lstStyle>
            <a:lvl1pPr marL="0" indent="0">
              <a:buFontTx/>
              <a:buNone/>
              <a:defRPr>
                <a:solidFill>
                  <a:schemeClr val="accent4"/>
                </a:solidFill>
              </a:defRPr>
            </a:lvl1pPr>
          </a:lstStyle>
          <a:p>
            <a:pPr lvl="0"/>
            <a:r>
              <a:rPr lang="en-GB"/>
              <a:t>Click to edit subtitle text</a:t>
            </a:r>
          </a:p>
        </p:txBody>
      </p:sp>
    </p:spTree>
    <p:extLst>
      <p:ext uri="{BB962C8B-B14F-4D97-AF65-F5344CB8AC3E}">
        <p14:creationId xmlns:p14="http://schemas.microsoft.com/office/powerpoint/2010/main" val="99318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B5C9E3-CC93-7057-CA96-93FA43CEB7DA}"/>
              </a:ext>
            </a:extLst>
          </p:cNvPr>
          <p:cNvSpPr txBox="1"/>
          <p:nvPr userDrawn="1"/>
        </p:nvSpPr>
        <p:spPr>
          <a:xfrm>
            <a:off x="838476" y="890058"/>
            <a:ext cx="9538252" cy="461665"/>
          </a:xfrm>
          <a:prstGeom prst="rect">
            <a:avLst/>
          </a:prstGeom>
          <a:noFill/>
        </p:spPr>
        <p:txBody>
          <a:bodyPr wrap="square" rtlCol="0">
            <a:spAutoFit/>
          </a:bodyPr>
          <a:lstStyle/>
          <a:p>
            <a:r>
              <a:rPr lang="en-BE" sz="2400" kern="1200">
                <a:solidFill>
                  <a:schemeClr val="accent4"/>
                </a:solidFill>
                <a:latin typeface="+mn-lt"/>
                <a:ea typeface="+mn-ea"/>
                <a:cs typeface="+mn-cs"/>
              </a:rPr>
              <a:t>Ensure strict performance in areas of: </a:t>
            </a:r>
          </a:p>
        </p:txBody>
      </p:sp>
      <p:sp>
        <p:nvSpPr>
          <p:cNvPr id="12" name="TextBox 11">
            <a:extLst>
              <a:ext uri="{FF2B5EF4-FFF2-40B4-BE49-F238E27FC236}">
                <a16:creationId xmlns:a16="http://schemas.microsoft.com/office/drawing/2014/main" id="{AC72E0FE-8310-B42F-3D7A-96E04E3CC1B1}"/>
              </a:ext>
            </a:extLst>
          </p:cNvPr>
          <p:cNvSpPr txBox="1"/>
          <p:nvPr userDrawn="1"/>
        </p:nvSpPr>
        <p:spPr>
          <a:xfrm>
            <a:off x="838200" y="341924"/>
            <a:ext cx="7847771" cy="615553"/>
          </a:xfrm>
          <a:prstGeom prst="rect">
            <a:avLst/>
          </a:prstGeom>
          <a:noFill/>
        </p:spPr>
        <p:txBody>
          <a:bodyPr wrap="square">
            <a:spAutoFit/>
          </a:bodyPr>
          <a:lstStyle/>
          <a:p>
            <a:r>
              <a:rPr lang="en-GB" sz="3400" b="1" kern="1200" cap="all" baseline="0">
                <a:gradFill>
                  <a:gsLst>
                    <a:gs pos="0">
                      <a:srgbClr val="011744"/>
                    </a:gs>
                    <a:gs pos="100000">
                      <a:srgbClr val="276F9E"/>
                    </a:gs>
                  </a:gsLst>
                  <a:lin ang="0" scaled="0"/>
                </a:gradFill>
                <a:latin typeface="+mn-lt"/>
                <a:ea typeface="+mj-ea"/>
                <a:cs typeface="+mj-cs"/>
              </a:rPr>
              <a:t>CLEPA Competition Compliance Policy</a:t>
            </a:r>
            <a:endParaRPr lang="en-BE" sz="3400" b="1" kern="1200" cap="all" baseline="0">
              <a:gradFill>
                <a:gsLst>
                  <a:gs pos="0">
                    <a:srgbClr val="011744"/>
                  </a:gs>
                  <a:gs pos="100000">
                    <a:srgbClr val="276F9E"/>
                  </a:gs>
                </a:gsLst>
                <a:lin ang="0" scaled="0"/>
              </a:gradFill>
              <a:latin typeface="+mn-lt"/>
              <a:ea typeface="+mj-ea"/>
              <a:cs typeface="+mj-cs"/>
            </a:endParaRPr>
          </a:p>
        </p:txBody>
      </p:sp>
      <p:sp>
        <p:nvSpPr>
          <p:cNvPr id="3" name="Date Placeholder 2">
            <a:extLst>
              <a:ext uri="{FF2B5EF4-FFF2-40B4-BE49-F238E27FC236}">
                <a16:creationId xmlns:a16="http://schemas.microsoft.com/office/drawing/2014/main" id="{7117FD31-ADAA-EC03-40FF-3C4D3F846854}"/>
              </a:ext>
            </a:extLst>
          </p:cNvPr>
          <p:cNvSpPr>
            <a:spLocks noGrp="1"/>
          </p:cNvSpPr>
          <p:nvPr>
            <p:ph type="dt" sz="half" idx="10"/>
          </p:nvPr>
        </p:nvSpPr>
        <p:spPr/>
        <p:txBody>
          <a:bodyPr/>
          <a:lstStyle/>
          <a:p>
            <a:fld id="{0C063EC5-AF9B-434A-A378-AC5B6F42F7AE}" type="datetime3">
              <a:rPr lang="en-US" smtClean="0"/>
              <a:t>30 May 2024</a:t>
            </a:fld>
            <a:endParaRPr lang="en-BE"/>
          </a:p>
        </p:txBody>
      </p:sp>
      <p:sp>
        <p:nvSpPr>
          <p:cNvPr id="4" name="Slide Number Placeholder 3">
            <a:extLst>
              <a:ext uri="{FF2B5EF4-FFF2-40B4-BE49-F238E27FC236}">
                <a16:creationId xmlns:a16="http://schemas.microsoft.com/office/drawing/2014/main" id="{91085294-F2B4-DFEE-10AF-6A0E0FAFF3B0}"/>
              </a:ext>
            </a:extLst>
          </p:cNvPr>
          <p:cNvSpPr>
            <a:spLocks noGrp="1"/>
          </p:cNvSpPr>
          <p:nvPr>
            <p:ph type="sldNum" sz="quarter" idx="11"/>
          </p:nvPr>
        </p:nvSpPr>
        <p:spPr/>
        <p:txBody>
          <a:bodyPr/>
          <a:lstStyle/>
          <a:p>
            <a:fld id="{01B5C898-0592-3242-8777-DDCECBCEF56A}" type="slidenum">
              <a:rPr lang="en-BE" smtClean="0"/>
              <a:pPr/>
              <a:t>‹#›</a:t>
            </a:fld>
            <a:endParaRPr lang="en-BE"/>
          </a:p>
        </p:txBody>
      </p:sp>
      <p:sp>
        <p:nvSpPr>
          <p:cNvPr id="5" name="Footer Placeholder 4">
            <a:extLst>
              <a:ext uri="{FF2B5EF4-FFF2-40B4-BE49-F238E27FC236}">
                <a16:creationId xmlns:a16="http://schemas.microsoft.com/office/drawing/2014/main" id="{30310A75-5FA9-DEAF-C0CF-C14EAF7EC2A9}"/>
              </a:ext>
            </a:extLst>
          </p:cNvPr>
          <p:cNvSpPr>
            <a:spLocks noGrp="1"/>
          </p:cNvSpPr>
          <p:nvPr>
            <p:ph type="ftr" sz="quarter" idx="12"/>
          </p:nvPr>
        </p:nvSpPr>
        <p:spPr/>
        <p:txBody>
          <a:bodyPr/>
          <a:lstStyle/>
          <a:p>
            <a:endParaRPr lang="en-BE"/>
          </a:p>
        </p:txBody>
      </p:sp>
      <p:sp>
        <p:nvSpPr>
          <p:cNvPr id="18" name="TextBox 17">
            <a:extLst>
              <a:ext uri="{FF2B5EF4-FFF2-40B4-BE49-F238E27FC236}">
                <a16:creationId xmlns:a16="http://schemas.microsoft.com/office/drawing/2014/main" id="{23BD0181-42D3-31F3-ABDF-427D0D177018}"/>
              </a:ext>
            </a:extLst>
          </p:cNvPr>
          <p:cNvSpPr txBox="1"/>
          <p:nvPr userDrawn="1"/>
        </p:nvSpPr>
        <p:spPr>
          <a:xfrm>
            <a:off x="838200" y="1840390"/>
            <a:ext cx="10658171" cy="4755148"/>
          </a:xfrm>
          <a:prstGeom prst="rect">
            <a:avLst/>
          </a:prstGeom>
          <a:noFill/>
        </p:spPr>
        <p:txBody>
          <a:bodyPr wrap="square" rtlCol="0">
            <a:spAutoFit/>
          </a:bodyPr>
          <a:lstStyle/>
          <a:p>
            <a:pPr marL="0" indent="0">
              <a:spcBef>
                <a:spcPts val="1800"/>
              </a:spcBef>
              <a:buNone/>
              <a:defRPr/>
            </a:pPr>
            <a:r>
              <a:rPr lang="en-GB" sz="1700" b="1" u="sng">
                <a:solidFill>
                  <a:srgbClr val="0F1F60"/>
                </a:solidFill>
              </a:rPr>
              <a:t>Recordkeeping</a:t>
            </a:r>
            <a:r>
              <a:rPr lang="en-GB" sz="1700" b="1">
                <a:solidFill>
                  <a:srgbClr val="0F1F60"/>
                </a:solidFill>
              </a:rPr>
              <a: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Have an agenda and minutes which accurately reflect the matters which occur, including “Any other Business”;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Ensure the review of agendas, minutes and other important documents by appropriate staff or counsel, in advance of distribution;</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Fully describe the purposes, structures and authorities of the groups.</a:t>
            </a:r>
          </a:p>
          <a:p>
            <a:pPr marL="0" indent="0">
              <a:spcBef>
                <a:spcPts val="1800"/>
              </a:spcBef>
              <a:buNone/>
              <a:defRPr/>
            </a:pPr>
            <a:r>
              <a:rPr lang="en-GB" sz="1700" b="1" u="sng">
                <a:solidFill>
                  <a:srgbClr val="0F1F60"/>
                </a:solidFill>
              </a:rPr>
              <a:t>Oversight / supervision</a:t>
            </a:r>
            <a:r>
              <a:rPr lang="en-GB" sz="1700" b="1">
                <a:solidFill>
                  <a:srgbClr val="0F1F60"/>
                </a:solidFill>
              </a:rPr>
              <a: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Consult with appropriate counsel on all questions which might be related to competition law;</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Limit meeting discussion to agenda topics;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Provide each attendee with a copy of this checklist and have a copy available for reference at all meetings.</a:t>
            </a:r>
          </a:p>
          <a:p>
            <a:pPr marL="0" indent="0">
              <a:spcBef>
                <a:spcPts val="1800"/>
              </a:spcBef>
              <a:buNone/>
              <a:defRPr/>
            </a:pPr>
            <a:r>
              <a:rPr lang="en-GB" sz="1700" b="1" u="sng">
                <a:solidFill>
                  <a:srgbClr val="0F1F60"/>
                </a:solidFill>
              </a:rPr>
              <a:t>Vigilance</a:t>
            </a:r>
            <a:r>
              <a:rPr lang="en-GB" sz="1700" b="1">
                <a:solidFill>
                  <a:srgbClr val="0F1F60"/>
                </a:solidFill>
              </a:rPr>
              <a: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Protest any discussion or meeting activities which appear to violate the checklist;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Ask for those activities to be stopped so that appropriate legal check can be made by counsel;</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Disassociate yourself from any such discussion or activities and for the attendees;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Leave any meeting in which they continue (and have it included in the minutes);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Report any violations to the Chairman of the CLEPA Legal Advisory Group.</a:t>
            </a:r>
            <a:endParaRPr lang="en-BE" sz="1700">
              <a:solidFill>
                <a:srgbClr val="0F1F60"/>
              </a:solidFill>
            </a:endParaRPr>
          </a:p>
          <a:p>
            <a:endParaRPr lang="en-BE"/>
          </a:p>
        </p:txBody>
      </p:sp>
    </p:spTree>
    <p:extLst>
      <p:ext uri="{BB962C8B-B14F-4D97-AF65-F5344CB8AC3E}">
        <p14:creationId xmlns:p14="http://schemas.microsoft.com/office/powerpoint/2010/main" val="785277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86D1DD-8E05-A4A9-59C5-5AE4DEE3FA03}"/>
              </a:ext>
            </a:extLst>
          </p:cNvPr>
          <p:cNvSpPr>
            <a:spLocks noGrp="1"/>
          </p:cNvSpPr>
          <p:nvPr>
            <p:ph type="dt" sz="half" idx="10"/>
          </p:nvPr>
        </p:nvSpPr>
        <p:spPr/>
        <p:txBody>
          <a:bodyPr/>
          <a:lstStyle/>
          <a:p>
            <a:fld id="{3FC548C6-4123-A646-92A2-CC00A3B1C7CD}" type="datetime3">
              <a:rPr lang="en-US" smtClean="0"/>
              <a:t>30 May 2024</a:t>
            </a:fld>
            <a:endParaRPr lang="en-BE"/>
          </a:p>
        </p:txBody>
      </p:sp>
      <p:sp>
        <p:nvSpPr>
          <p:cNvPr id="4" name="Footer Placeholder 3">
            <a:extLst>
              <a:ext uri="{FF2B5EF4-FFF2-40B4-BE49-F238E27FC236}">
                <a16:creationId xmlns:a16="http://schemas.microsoft.com/office/drawing/2014/main" id="{6E505541-B685-37C7-C693-B539878AF14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1AE6127B-4DE1-6C9D-133A-F38253B26A6C}"/>
              </a:ext>
            </a:extLst>
          </p:cNvPr>
          <p:cNvSpPr>
            <a:spLocks noGrp="1"/>
          </p:cNvSpPr>
          <p:nvPr>
            <p:ph type="sldNum" sz="quarter" idx="12"/>
          </p:nvPr>
        </p:nvSpPr>
        <p:spPr/>
        <p:txBody>
          <a:bodyPr/>
          <a:lstStyle/>
          <a:p>
            <a:fld id="{01B5C898-0592-3242-8777-DDCECBCEF56A}" type="slidenum">
              <a:rPr lang="en-BE" smtClean="0"/>
              <a:t>‹#›</a:t>
            </a:fld>
            <a:endParaRPr lang="en-BE"/>
          </a:p>
        </p:txBody>
      </p:sp>
      <p:sp>
        <p:nvSpPr>
          <p:cNvPr id="8" name="TextBox 7">
            <a:extLst>
              <a:ext uri="{FF2B5EF4-FFF2-40B4-BE49-F238E27FC236}">
                <a16:creationId xmlns:a16="http://schemas.microsoft.com/office/drawing/2014/main" id="{A17E59CF-BD0A-A995-1AB8-B5EA970B8005}"/>
              </a:ext>
            </a:extLst>
          </p:cNvPr>
          <p:cNvSpPr txBox="1"/>
          <p:nvPr userDrawn="1"/>
        </p:nvSpPr>
        <p:spPr>
          <a:xfrm>
            <a:off x="838200" y="1840390"/>
            <a:ext cx="10658171" cy="4216539"/>
          </a:xfrm>
          <a:prstGeom prst="rect">
            <a:avLst/>
          </a:prstGeom>
          <a:noFill/>
        </p:spPr>
        <p:txBody>
          <a:bodyPr wrap="square" rtlCol="0">
            <a:spAutoFit/>
          </a:bodyPr>
          <a:lstStyle/>
          <a:p>
            <a:pPr marL="0" indent="0">
              <a:spcBef>
                <a:spcPts val="1800"/>
              </a:spcBef>
              <a:buNone/>
              <a:defRPr/>
            </a:pPr>
            <a:r>
              <a:rPr lang="en-GB" sz="1700" b="1" u="sng">
                <a:solidFill>
                  <a:srgbClr val="0F1F60"/>
                </a:solidFill>
              </a:rPr>
              <a:t>Price, including</a:t>
            </a:r>
            <a:r>
              <a:rPr lang="en-GB" sz="1700" b="1">
                <a:solidFill>
                  <a:srgbClr val="0F1F60"/>
                </a:solidFill>
              </a:rPr>
              <a:t>:</a:t>
            </a:r>
          </a:p>
          <a:p>
            <a:pPr marL="628650" lvl="1" indent="-447675">
              <a:spcBef>
                <a:spcPts val="0"/>
              </a:spcBef>
              <a:buClr>
                <a:srgbClr val="FF0000"/>
              </a:buClr>
              <a:buFont typeface="Arial" panose="020B0604020202020204" pitchFamily="34" charset="0"/>
              <a:buChar char="x"/>
              <a:defRPr/>
            </a:pPr>
            <a:r>
              <a:rPr lang="en-GB" sz="1700">
                <a:solidFill>
                  <a:srgbClr val="0F1F60"/>
                </a:solidFill>
              </a:rPr>
              <a:t>Prices, price changes, price differentials, discounts, allowances, credit terms, etc.;</a:t>
            </a:r>
          </a:p>
          <a:p>
            <a:pPr marL="628650" lvl="1" indent="-447675">
              <a:spcBef>
                <a:spcPts val="0"/>
              </a:spcBef>
              <a:buClr>
                <a:srgbClr val="FF0000"/>
              </a:buClr>
              <a:buFont typeface="Arial" panose="020B0604020202020204" pitchFamily="34" charset="0"/>
              <a:buChar char="x"/>
              <a:defRPr/>
            </a:pPr>
            <a:r>
              <a:rPr lang="en-GB" sz="1700">
                <a:solidFill>
                  <a:srgbClr val="0F1F60"/>
                </a:solidFill>
              </a:rPr>
              <a:t>Individual company elements that make up pricing on costs, production, inventories, sales, etc.; </a:t>
            </a:r>
          </a:p>
          <a:p>
            <a:pPr marL="628650" lvl="1" indent="-447675">
              <a:spcBef>
                <a:spcPts val="0"/>
              </a:spcBef>
              <a:buClr>
                <a:srgbClr val="FF0000"/>
              </a:buClr>
              <a:buFont typeface="Arial" panose="020B0604020202020204" pitchFamily="34" charset="0"/>
              <a:buChar char="x"/>
              <a:defRPr/>
            </a:pPr>
            <a:r>
              <a:rPr lang="en-GB" sz="1700">
                <a:solidFill>
                  <a:srgbClr val="0F1F60"/>
                </a:solidFill>
              </a:rPr>
              <a:t>Rates or rate policies for individual shipments, including basing point systems, zone prices, freight, etc.;</a:t>
            </a:r>
          </a:p>
          <a:p>
            <a:pPr marL="628650" lvl="1" indent="-447675">
              <a:spcBef>
                <a:spcPts val="0"/>
              </a:spcBef>
              <a:buClr>
                <a:srgbClr val="FF0000"/>
              </a:buClr>
              <a:buFont typeface="Arial" panose="020B0604020202020204" pitchFamily="34" charset="0"/>
              <a:buChar char="x"/>
              <a:defRPr/>
            </a:pPr>
            <a:r>
              <a:rPr lang="en-GB" sz="1700">
                <a:solidFill>
                  <a:srgbClr val="0F1F60"/>
                </a:solidFill>
              </a:rPr>
              <a:t>Other commercially sensitive terms and conditions.</a:t>
            </a:r>
          </a:p>
          <a:p>
            <a:pPr marL="0" indent="0">
              <a:spcBef>
                <a:spcPts val="1800"/>
              </a:spcBef>
              <a:buNone/>
              <a:defRPr/>
            </a:pPr>
            <a:r>
              <a:rPr lang="en-GB" sz="1700" b="1" u="sng">
                <a:solidFill>
                  <a:srgbClr val="0F1F60"/>
                </a:solidFill>
              </a:rPr>
              <a:t>Production, including</a:t>
            </a:r>
            <a:r>
              <a:rPr lang="en-GB" sz="1700" b="1">
                <a:solidFill>
                  <a:srgbClr val="0F1F60"/>
                </a:solidFill>
              </a:rPr>
              <a:t>:</a:t>
            </a:r>
          </a:p>
          <a:p>
            <a:pPr marL="628650" lvl="1" indent="-447675">
              <a:spcBef>
                <a:spcPts val="0"/>
              </a:spcBef>
              <a:buClr>
                <a:srgbClr val="FF0000"/>
              </a:buClr>
              <a:buFont typeface="Arial" panose="020B0604020202020204" pitchFamily="34" charset="0"/>
              <a:buChar char="x"/>
              <a:defRPr/>
            </a:pPr>
            <a:r>
              <a:rPr lang="en-GB" sz="1700">
                <a:solidFill>
                  <a:srgbClr val="0F1F60"/>
                </a:solidFill>
              </a:rPr>
              <a:t>Plans of individual member companies, concerning the design, production, distribution or marketing of particular products, including proposed territories or customers;</a:t>
            </a:r>
          </a:p>
          <a:p>
            <a:pPr marL="628650" lvl="1" indent="-447675">
              <a:spcBef>
                <a:spcPts val="0"/>
              </a:spcBef>
              <a:buClr>
                <a:srgbClr val="FF0000"/>
              </a:buClr>
              <a:buFont typeface="Arial" panose="020B0604020202020204" pitchFamily="34" charset="0"/>
              <a:buChar char="x"/>
              <a:defRPr/>
            </a:pPr>
            <a:r>
              <a:rPr lang="en-GB" sz="1700">
                <a:solidFill>
                  <a:srgbClr val="0F1F60"/>
                </a:solidFill>
              </a:rPr>
              <a:t>Changes in details of production capacity or inventories, etc.</a:t>
            </a:r>
          </a:p>
          <a:p>
            <a:pPr marL="0" indent="0">
              <a:spcBef>
                <a:spcPts val="1800"/>
              </a:spcBef>
              <a:buNone/>
              <a:defRPr/>
            </a:pPr>
            <a:r>
              <a:rPr lang="en-GB" sz="1700" b="1" u="sng">
                <a:solidFill>
                  <a:srgbClr val="0F1F60"/>
                </a:solidFill>
              </a:rPr>
              <a:t>Market procedures, including</a:t>
            </a:r>
            <a:r>
              <a:rPr lang="en-GB" sz="1700" b="1">
                <a:solidFill>
                  <a:srgbClr val="0F1F60"/>
                </a:solidFill>
              </a:rPr>
              <a:t>:</a:t>
            </a:r>
          </a:p>
          <a:p>
            <a:pPr marL="628650" lvl="1" indent="-447675">
              <a:spcBef>
                <a:spcPts val="0"/>
              </a:spcBef>
              <a:buClr>
                <a:srgbClr val="FF0000"/>
              </a:buClr>
              <a:buFont typeface="Arial" panose="020B0604020202020204" pitchFamily="34" charset="0"/>
              <a:buChar char="x"/>
              <a:defRPr/>
            </a:pPr>
            <a:r>
              <a:rPr lang="en-GB" sz="1700">
                <a:solidFill>
                  <a:srgbClr val="0F1F60"/>
                </a:solidFill>
              </a:rPr>
              <a:t>Company bids on contracts for particular products, company procedures for responding to bid invitations;</a:t>
            </a:r>
          </a:p>
          <a:p>
            <a:pPr marL="628650" lvl="1" indent="-447675">
              <a:spcBef>
                <a:spcPts val="0"/>
              </a:spcBef>
              <a:buClr>
                <a:srgbClr val="FF0000"/>
              </a:buClr>
              <a:buFont typeface="Arial" panose="020B0604020202020204" pitchFamily="34" charset="0"/>
              <a:buChar char="x"/>
              <a:defRPr/>
            </a:pPr>
            <a:r>
              <a:rPr lang="en-GB" sz="1700">
                <a:solidFill>
                  <a:srgbClr val="0F1F60"/>
                </a:solidFill>
              </a:rPr>
              <a:t>Matters relating to actual or potential individual suppliers or customers that might have the effect of excluding them from any market or influencing the business conduct of firms toward them, etc.;</a:t>
            </a:r>
          </a:p>
          <a:p>
            <a:pPr marL="628650" lvl="1" indent="-447675">
              <a:spcBef>
                <a:spcPts val="0"/>
              </a:spcBef>
              <a:buClr>
                <a:srgbClr val="FF0000"/>
              </a:buClr>
              <a:buFont typeface="Arial" panose="020B0604020202020204" pitchFamily="34" charset="0"/>
              <a:buChar char="x"/>
              <a:defRPr/>
            </a:pPr>
            <a:r>
              <a:rPr lang="en-GB" sz="1700">
                <a:solidFill>
                  <a:srgbClr val="0F1F60"/>
                </a:solidFill>
              </a:rPr>
              <a:t>Blacklist or boycott customers or suppliers.</a:t>
            </a:r>
          </a:p>
        </p:txBody>
      </p:sp>
      <p:sp>
        <p:nvSpPr>
          <p:cNvPr id="9" name="TextBox 8">
            <a:extLst>
              <a:ext uri="{FF2B5EF4-FFF2-40B4-BE49-F238E27FC236}">
                <a16:creationId xmlns:a16="http://schemas.microsoft.com/office/drawing/2014/main" id="{07816277-CC1A-3799-5F4D-2FF5C50E3547}"/>
              </a:ext>
            </a:extLst>
          </p:cNvPr>
          <p:cNvSpPr txBox="1"/>
          <p:nvPr userDrawn="1"/>
        </p:nvSpPr>
        <p:spPr>
          <a:xfrm>
            <a:off x="838476" y="890058"/>
            <a:ext cx="9538252" cy="830997"/>
          </a:xfrm>
          <a:prstGeom prst="rect">
            <a:avLst/>
          </a:prstGeom>
          <a:noFill/>
        </p:spPr>
        <p:txBody>
          <a:bodyPr wrap="square" rtlCol="0">
            <a:spAutoFit/>
          </a:bodyPr>
          <a:lstStyle/>
          <a:p>
            <a:r>
              <a:rPr lang="en-BE" sz="2400" kern="1200">
                <a:solidFill>
                  <a:schemeClr val="accent4"/>
                </a:solidFill>
                <a:latin typeface="+mn-lt"/>
                <a:ea typeface="+mn-ea"/>
                <a:cs typeface="+mn-cs"/>
              </a:rPr>
              <a:t>Do not, in fact or appearance, discuss or exchange information not in conformity with EU competition law, including, for example: </a:t>
            </a:r>
          </a:p>
        </p:txBody>
      </p:sp>
      <p:sp>
        <p:nvSpPr>
          <p:cNvPr id="10" name="TextBox 9">
            <a:extLst>
              <a:ext uri="{FF2B5EF4-FFF2-40B4-BE49-F238E27FC236}">
                <a16:creationId xmlns:a16="http://schemas.microsoft.com/office/drawing/2014/main" id="{E3EFB850-4F12-9463-E725-86433902CD47}"/>
              </a:ext>
            </a:extLst>
          </p:cNvPr>
          <p:cNvSpPr txBox="1"/>
          <p:nvPr userDrawn="1"/>
        </p:nvSpPr>
        <p:spPr>
          <a:xfrm>
            <a:off x="838200" y="341924"/>
            <a:ext cx="7847771" cy="615553"/>
          </a:xfrm>
          <a:prstGeom prst="rect">
            <a:avLst/>
          </a:prstGeom>
          <a:noFill/>
        </p:spPr>
        <p:txBody>
          <a:bodyPr wrap="square">
            <a:spAutoFit/>
          </a:bodyPr>
          <a:lstStyle/>
          <a:p>
            <a:r>
              <a:rPr lang="en-GB" sz="3400" b="1" kern="1200" cap="all" baseline="0">
                <a:gradFill>
                  <a:gsLst>
                    <a:gs pos="0">
                      <a:srgbClr val="011744"/>
                    </a:gs>
                    <a:gs pos="100000">
                      <a:srgbClr val="276F9E"/>
                    </a:gs>
                  </a:gsLst>
                  <a:lin ang="0" scaled="0"/>
                </a:gradFill>
                <a:latin typeface="+mn-lt"/>
                <a:ea typeface="+mj-ea"/>
                <a:cs typeface="+mj-cs"/>
              </a:rPr>
              <a:t>CLEPA Competition Compliance Policy</a:t>
            </a:r>
            <a:endParaRPr lang="en-BE" sz="3400" b="1" kern="1200" cap="all" baseline="0">
              <a:gradFill>
                <a:gsLst>
                  <a:gs pos="0">
                    <a:srgbClr val="011744"/>
                  </a:gs>
                  <a:gs pos="100000">
                    <a:srgbClr val="276F9E"/>
                  </a:gs>
                </a:gsLst>
                <a:lin ang="0" scaled="0"/>
              </a:gradFill>
              <a:latin typeface="+mn-lt"/>
              <a:ea typeface="+mj-ea"/>
              <a:cs typeface="+mj-cs"/>
            </a:endParaRPr>
          </a:p>
        </p:txBody>
      </p:sp>
    </p:spTree>
    <p:extLst>
      <p:ext uri="{BB962C8B-B14F-4D97-AF65-F5344CB8AC3E}">
        <p14:creationId xmlns:p14="http://schemas.microsoft.com/office/powerpoint/2010/main" val="408351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E871DAB-4A57-CC79-4CA7-D37840340EC1}"/>
              </a:ext>
            </a:extLst>
          </p:cNvPr>
          <p:cNvSpPr>
            <a:spLocks noGrp="1"/>
          </p:cNvSpPr>
          <p:nvPr>
            <p:ph type="dt" sz="half" idx="10"/>
          </p:nvPr>
        </p:nvSpPr>
        <p:spPr/>
        <p:txBody>
          <a:bodyPr/>
          <a:lstStyle/>
          <a:p>
            <a:fld id="{F88A7270-7978-534D-A637-EB5E821C8915}" type="datetime3">
              <a:rPr lang="en-US" smtClean="0"/>
              <a:t>30 May 2024</a:t>
            </a:fld>
            <a:endParaRPr lang="en-BE"/>
          </a:p>
        </p:txBody>
      </p:sp>
      <p:sp>
        <p:nvSpPr>
          <p:cNvPr id="4" name="Slide Number Placeholder 3">
            <a:extLst>
              <a:ext uri="{FF2B5EF4-FFF2-40B4-BE49-F238E27FC236}">
                <a16:creationId xmlns:a16="http://schemas.microsoft.com/office/drawing/2014/main" id="{BFA1AE0D-E787-BC5D-B07F-20D018334893}"/>
              </a:ext>
            </a:extLst>
          </p:cNvPr>
          <p:cNvSpPr>
            <a:spLocks noGrp="1"/>
          </p:cNvSpPr>
          <p:nvPr>
            <p:ph type="sldNum" sz="quarter" idx="11"/>
          </p:nvPr>
        </p:nvSpPr>
        <p:spPr/>
        <p:txBody>
          <a:bodyPr/>
          <a:lstStyle/>
          <a:p>
            <a:fld id="{01B5C898-0592-3242-8777-DDCECBCEF56A}" type="slidenum">
              <a:rPr lang="en-BE" smtClean="0"/>
              <a:pPr/>
              <a:t>‹#›</a:t>
            </a:fld>
            <a:endParaRPr lang="en-BE"/>
          </a:p>
        </p:txBody>
      </p:sp>
      <p:sp>
        <p:nvSpPr>
          <p:cNvPr id="5" name="Footer Placeholder 4">
            <a:extLst>
              <a:ext uri="{FF2B5EF4-FFF2-40B4-BE49-F238E27FC236}">
                <a16:creationId xmlns:a16="http://schemas.microsoft.com/office/drawing/2014/main" id="{8D9DF3C0-4E33-515C-1E5D-4F29996BD262}"/>
              </a:ext>
            </a:extLst>
          </p:cNvPr>
          <p:cNvSpPr>
            <a:spLocks noGrp="1"/>
          </p:cNvSpPr>
          <p:nvPr>
            <p:ph type="ftr" sz="quarter" idx="12"/>
          </p:nvPr>
        </p:nvSpPr>
        <p:spPr/>
        <p:txBody>
          <a:bodyPr/>
          <a:lstStyle/>
          <a:p>
            <a:endParaRPr lang="en-BE"/>
          </a:p>
        </p:txBody>
      </p:sp>
      <p:pic>
        <p:nvPicPr>
          <p:cNvPr id="6" name="Picture 5" descr="A person drawing a car on a screen&#10;&#10;Description automatically generated">
            <a:extLst>
              <a:ext uri="{FF2B5EF4-FFF2-40B4-BE49-F238E27FC236}">
                <a16:creationId xmlns:a16="http://schemas.microsoft.com/office/drawing/2014/main" id="{A96DC5B1-9BB3-78A3-88FA-F8DDD9B394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604" t="740" r="29458" b="26496"/>
          <a:stretch/>
        </p:blipFill>
        <p:spPr>
          <a:xfrm>
            <a:off x="0" y="0"/>
            <a:ext cx="5183761" cy="6842125"/>
          </a:xfrm>
          <a:prstGeom prst="rect">
            <a:avLst/>
          </a:prstGeom>
        </p:spPr>
      </p:pic>
      <p:sp>
        <p:nvSpPr>
          <p:cNvPr id="7" name="TextBox 6">
            <a:extLst>
              <a:ext uri="{FF2B5EF4-FFF2-40B4-BE49-F238E27FC236}">
                <a16:creationId xmlns:a16="http://schemas.microsoft.com/office/drawing/2014/main" id="{54479DEE-3EB2-F28A-DDC7-1AB4358EC526}"/>
              </a:ext>
            </a:extLst>
          </p:cNvPr>
          <p:cNvSpPr txBox="1"/>
          <p:nvPr userDrawn="1"/>
        </p:nvSpPr>
        <p:spPr>
          <a:xfrm>
            <a:off x="372275" y="3004811"/>
            <a:ext cx="4533357" cy="923330"/>
          </a:xfrm>
          <a:prstGeom prst="rect">
            <a:avLst/>
          </a:prstGeom>
          <a:noFill/>
        </p:spPr>
        <p:txBody>
          <a:bodyPr wrap="square">
            <a:spAutoFit/>
          </a:bodyPr>
          <a:lstStyle/>
          <a:p>
            <a:pPr marL="0" indent="0">
              <a:buNone/>
            </a:pPr>
            <a:r>
              <a:rPr lang="en-GB" i="0" u="none" strike="noStrike">
                <a:solidFill>
                  <a:schemeClr val="bg1"/>
                </a:solidFill>
                <a:effectLst/>
              </a:rPr>
              <a:t>Our vision is for European automotive suppliers to be the leading providers of highly efficient and sustainable mobility worldwide</a:t>
            </a:r>
          </a:p>
        </p:txBody>
      </p:sp>
      <p:sp>
        <p:nvSpPr>
          <p:cNvPr id="8" name="Title 2">
            <a:extLst>
              <a:ext uri="{FF2B5EF4-FFF2-40B4-BE49-F238E27FC236}">
                <a16:creationId xmlns:a16="http://schemas.microsoft.com/office/drawing/2014/main" id="{AB1C8626-B877-8305-6B25-E34FBF571CED}"/>
              </a:ext>
            </a:extLst>
          </p:cNvPr>
          <p:cNvSpPr txBox="1">
            <a:spLocks/>
          </p:cNvSpPr>
          <p:nvPr userDrawn="1"/>
        </p:nvSpPr>
        <p:spPr>
          <a:xfrm>
            <a:off x="372275" y="2285063"/>
            <a:ext cx="4299116" cy="5555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500" b="1" i="0" u="none" strike="noStrike" kern="1200" cap="none" spc="0" normalizeH="0" baseline="0" noProof="0">
                <a:ln>
                  <a:noFill/>
                </a:ln>
                <a:solidFill>
                  <a:srgbClr val="61DFFF"/>
                </a:solidFill>
                <a:effectLst/>
                <a:uLnTx/>
                <a:uFillTx/>
                <a:latin typeface="Raleway" panose="020B0003030101060003" pitchFamily="34" charset="0"/>
                <a:ea typeface="+mj-ea"/>
                <a:cs typeface="+mj-cs"/>
              </a:rPr>
              <a:t>OUR VISION </a:t>
            </a:r>
            <a:endParaRPr kumimoji="0" lang="LID4096" sz="4500" b="1" i="0" u="none" strike="noStrike" kern="1200" cap="none" spc="0" normalizeH="0" baseline="0" noProof="0">
              <a:ln>
                <a:noFill/>
              </a:ln>
              <a:solidFill>
                <a:srgbClr val="61DFFF"/>
              </a:solidFill>
              <a:effectLst/>
              <a:uLnTx/>
              <a:uFillTx/>
              <a:latin typeface="Raleway" panose="020B0003030101060003" pitchFamily="34" charset="0"/>
              <a:ea typeface="+mj-ea"/>
              <a:cs typeface="+mj-cs"/>
            </a:endParaRPr>
          </a:p>
        </p:txBody>
      </p:sp>
      <p:sp>
        <p:nvSpPr>
          <p:cNvPr id="9" name="TextBox 8">
            <a:extLst>
              <a:ext uri="{FF2B5EF4-FFF2-40B4-BE49-F238E27FC236}">
                <a16:creationId xmlns:a16="http://schemas.microsoft.com/office/drawing/2014/main" id="{F40C821A-BDAE-2FEB-66CF-48BB029E5E8F}"/>
              </a:ext>
            </a:extLst>
          </p:cNvPr>
          <p:cNvSpPr txBox="1"/>
          <p:nvPr userDrawn="1"/>
        </p:nvSpPr>
        <p:spPr>
          <a:xfrm>
            <a:off x="5521289" y="1019659"/>
            <a:ext cx="6174376" cy="784830"/>
          </a:xfrm>
          <a:prstGeom prst="rect">
            <a:avLst/>
          </a:prstGeom>
          <a:noFill/>
        </p:spPr>
        <p:txBody>
          <a:bodyPr wrap="square" lIns="91440" tIns="45720" rIns="91440" bIns="45720" anchor="t">
            <a:spAutoFit/>
          </a:bodyPr>
          <a:lstStyle/>
          <a:p>
            <a:r>
              <a:rPr lang="en-GB" sz="4500" b="1">
                <a:solidFill>
                  <a:schemeClr val="accent2">
                    <a:lumMod val="50000"/>
                  </a:schemeClr>
                </a:solidFill>
                <a:latin typeface="Raleway"/>
                <a:ea typeface="+mj-ea"/>
                <a:cs typeface="+mj-cs"/>
              </a:rPr>
              <a:t>OUR MISSION</a:t>
            </a:r>
            <a:endParaRPr lang="en-US" sz="4500" b="1">
              <a:solidFill>
                <a:schemeClr val="accent2">
                  <a:lumMod val="50000"/>
                </a:schemeClr>
              </a:solidFill>
              <a:latin typeface="Raleway"/>
              <a:ea typeface="+mj-ea"/>
              <a:cs typeface="+mj-cs"/>
            </a:endParaRPr>
          </a:p>
        </p:txBody>
      </p:sp>
      <p:graphicFrame>
        <p:nvGraphicFramePr>
          <p:cNvPr id="10" name="Table 12">
            <a:extLst>
              <a:ext uri="{FF2B5EF4-FFF2-40B4-BE49-F238E27FC236}">
                <a16:creationId xmlns:a16="http://schemas.microsoft.com/office/drawing/2014/main" id="{34CCBF86-DAE2-9CF3-912C-F6A06F1B9ED9}"/>
              </a:ext>
            </a:extLst>
          </p:cNvPr>
          <p:cNvGraphicFramePr>
            <a:graphicFrameLocks noGrp="1"/>
          </p:cNvGraphicFramePr>
          <p:nvPr userDrawn="1">
            <p:extLst>
              <p:ext uri="{D42A27DB-BD31-4B8C-83A1-F6EECF244321}">
                <p14:modId xmlns:p14="http://schemas.microsoft.com/office/powerpoint/2010/main" val="167516561"/>
              </p:ext>
            </p:extLst>
          </p:nvPr>
        </p:nvGraphicFramePr>
        <p:xfrm>
          <a:off x="5521739" y="1862990"/>
          <a:ext cx="6083099" cy="4141003"/>
        </p:xfrm>
        <a:graphic>
          <a:graphicData uri="http://schemas.openxmlformats.org/drawingml/2006/table">
            <a:tbl>
              <a:tblPr firstRow="1" bandRow="1">
                <a:tableStyleId>{17292A2E-F333-43FB-9621-5CBBE7FDCDCB}</a:tableStyleId>
              </a:tblPr>
              <a:tblGrid>
                <a:gridCol w="6083099">
                  <a:extLst>
                    <a:ext uri="{9D8B030D-6E8A-4147-A177-3AD203B41FA5}">
                      <a16:colId xmlns:a16="http://schemas.microsoft.com/office/drawing/2014/main" val="3683864262"/>
                    </a:ext>
                  </a:extLst>
                </a:gridCol>
              </a:tblGrid>
              <a:tr h="899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effectLst/>
                        </a:rPr>
                        <a:t>Supporting</a:t>
                      </a:r>
                      <a:r>
                        <a:rPr lang="en-GB">
                          <a:solidFill>
                            <a:schemeClr val="accent6"/>
                          </a:solidFill>
                          <a:effectLst/>
                        </a:rPr>
                        <a:t> </a:t>
                      </a:r>
                      <a:r>
                        <a:rPr lang="en-GB" b="0">
                          <a:solidFill>
                            <a:schemeClr val="tx1"/>
                          </a:solidFill>
                          <a:effectLst/>
                        </a:rPr>
                        <a:t>the EU and UN decision-making process and shaping the legislation impacting the automotive business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273527"/>
                  </a:ext>
                </a:extLst>
              </a:tr>
              <a:tr h="694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effectLst/>
                        </a:rPr>
                        <a:t>Being</a:t>
                      </a:r>
                      <a:r>
                        <a:rPr lang="en-GB">
                          <a:solidFill>
                            <a:schemeClr val="accent5"/>
                          </a:solidFill>
                          <a:effectLst/>
                        </a:rPr>
                        <a:t> </a:t>
                      </a:r>
                      <a:r>
                        <a:rPr lang="en-GB">
                          <a:solidFill>
                            <a:schemeClr val="tx1"/>
                          </a:solidFill>
                          <a:effectLst/>
                        </a:rPr>
                        <a:t>a credible partner for the EU institutions and the UN authorities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633509"/>
                  </a:ext>
                </a:extLst>
              </a:tr>
              <a:tr h="884269">
                <a:tc>
                  <a:txBody>
                    <a:bodyPr/>
                    <a:lstStyle/>
                    <a:p>
                      <a:pPr algn="l"/>
                      <a:r>
                        <a:rPr lang="en-GB" b="1">
                          <a:solidFill>
                            <a:schemeClr val="accent5"/>
                          </a:solidFill>
                        </a:rPr>
                        <a:t>Ensuring</a:t>
                      </a:r>
                      <a:r>
                        <a:rPr lang="en-GB"/>
                        <a:t> </a:t>
                      </a:r>
                      <a:r>
                        <a:rPr lang="en-GB">
                          <a:solidFill>
                            <a:schemeClr val="tx1"/>
                          </a:solidFill>
                        </a:rPr>
                        <a:t>coherent and consistent development of international trade and global technical harmonization</a:t>
                      </a:r>
                      <a:endParaRPr lang="en-BE">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65750"/>
                  </a:ext>
                </a:extLst>
              </a:tr>
              <a:tr h="667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rPr>
                        <a:t>Actively endorsing</a:t>
                      </a:r>
                      <a:r>
                        <a:rPr lang="en-GB">
                          <a:solidFill>
                            <a:schemeClr val="accent5"/>
                          </a:solidFill>
                        </a:rPr>
                        <a:t> </a:t>
                      </a:r>
                      <a:r>
                        <a:rPr lang="en-GB"/>
                        <a:t>the development of necessary competitive framework conditions </a:t>
                      </a:r>
                      <a:endParaRPr lang="LID4096"/>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48012"/>
                  </a:ext>
                </a:extLst>
              </a:tr>
              <a:tr h="546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rPr>
                        <a:t>Promoting</a:t>
                      </a:r>
                      <a:r>
                        <a:rPr lang="en-GB"/>
                        <a:t> innovation and ensuring EU funding for RDI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607579"/>
                  </a:ext>
                </a:extLst>
              </a:tr>
              <a:tr h="449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effectLst/>
                        </a:rPr>
                        <a:t>Complying</a:t>
                      </a:r>
                      <a:r>
                        <a:rPr lang="en-GB">
                          <a:solidFill>
                            <a:schemeClr val="accent5"/>
                          </a:solidFill>
                          <a:effectLst/>
                        </a:rPr>
                        <a:t> </a:t>
                      </a:r>
                      <a:r>
                        <a:rPr lang="en-GB">
                          <a:effectLst/>
                        </a:rPr>
                        <a:t>fully with EU competition and antitrust rules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676054"/>
                  </a:ext>
                </a:extLst>
              </a:tr>
            </a:tbl>
          </a:graphicData>
        </a:graphic>
      </p:graphicFrame>
    </p:spTree>
    <p:extLst>
      <p:ext uri="{BB962C8B-B14F-4D97-AF65-F5344CB8AC3E}">
        <p14:creationId xmlns:p14="http://schemas.microsoft.com/office/powerpoint/2010/main" val="381131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5" name="Picture 14" descr="A blue line drawing of a graph&#10;&#10;Description automatically generated">
            <a:extLst>
              <a:ext uri="{FF2B5EF4-FFF2-40B4-BE49-F238E27FC236}">
                <a16:creationId xmlns:a16="http://schemas.microsoft.com/office/drawing/2014/main" id="{455BFA23-4545-27BE-3C46-66DF705230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719" y="2433448"/>
            <a:ext cx="1769559" cy="1769559"/>
          </a:xfrm>
          <a:prstGeom prst="rect">
            <a:avLst/>
          </a:prstGeom>
        </p:spPr>
      </p:pic>
      <p:sp>
        <p:nvSpPr>
          <p:cNvPr id="2" name="Title 1">
            <a:extLst>
              <a:ext uri="{FF2B5EF4-FFF2-40B4-BE49-F238E27FC236}">
                <a16:creationId xmlns:a16="http://schemas.microsoft.com/office/drawing/2014/main" id="{1C31AABD-79BD-F1B6-CEBE-88B0559A70BF}"/>
              </a:ext>
            </a:extLst>
          </p:cNvPr>
          <p:cNvSpPr>
            <a:spLocks noGrp="1"/>
          </p:cNvSpPr>
          <p:nvPr>
            <p:ph type="title" hasCustomPrompt="1"/>
          </p:nvPr>
        </p:nvSpPr>
        <p:spPr/>
        <p:txBody>
          <a:bodyPr/>
          <a:lstStyle>
            <a:lvl1pPr>
              <a:defRPr/>
            </a:lvl1pPr>
          </a:lstStyle>
          <a:p>
            <a:r>
              <a:rPr lang="en-GB"/>
              <a:t>Policy priorities</a:t>
            </a:r>
            <a:endParaRPr lang="en-BE"/>
          </a:p>
        </p:txBody>
      </p:sp>
      <p:sp>
        <p:nvSpPr>
          <p:cNvPr id="3" name="Date Placeholder 2">
            <a:extLst>
              <a:ext uri="{FF2B5EF4-FFF2-40B4-BE49-F238E27FC236}">
                <a16:creationId xmlns:a16="http://schemas.microsoft.com/office/drawing/2014/main" id="{7BECF106-573E-9435-42C8-B30900B93212}"/>
              </a:ext>
            </a:extLst>
          </p:cNvPr>
          <p:cNvSpPr>
            <a:spLocks noGrp="1"/>
          </p:cNvSpPr>
          <p:nvPr>
            <p:ph type="dt" sz="half" idx="10"/>
          </p:nvPr>
        </p:nvSpPr>
        <p:spPr/>
        <p:txBody>
          <a:bodyPr/>
          <a:lstStyle/>
          <a:p>
            <a:fld id="{4BAD1016-FB3B-3542-A82F-8A7D872BAF5F}" type="datetime3">
              <a:rPr lang="en-US" smtClean="0"/>
              <a:t>30 May 2024</a:t>
            </a:fld>
            <a:endParaRPr lang="en-BE"/>
          </a:p>
        </p:txBody>
      </p:sp>
      <p:sp>
        <p:nvSpPr>
          <p:cNvPr id="4" name="Slide Number Placeholder 3">
            <a:extLst>
              <a:ext uri="{FF2B5EF4-FFF2-40B4-BE49-F238E27FC236}">
                <a16:creationId xmlns:a16="http://schemas.microsoft.com/office/drawing/2014/main" id="{5796A138-1226-10F3-C4CB-023A4DE15E7B}"/>
              </a:ext>
            </a:extLst>
          </p:cNvPr>
          <p:cNvSpPr>
            <a:spLocks noGrp="1"/>
          </p:cNvSpPr>
          <p:nvPr>
            <p:ph type="sldNum" sz="quarter" idx="11"/>
          </p:nvPr>
        </p:nvSpPr>
        <p:spPr/>
        <p:txBody>
          <a:bodyPr/>
          <a:lstStyle/>
          <a:p>
            <a:fld id="{01B5C898-0592-3242-8777-DDCECBCEF56A}" type="slidenum">
              <a:rPr lang="en-BE" smtClean="0"/>
              <a:pPr/>
              <a:t>‹#›</a:t>
            </a:fld>
            <a:endParaRPr lang="en-BE"/>
          </a:p>
        </p:txBody>
      </p:sp>
      <p:sp>
        <p:nvSpPr>
          <p:cNvPr id="5" name="Footer Placeholder 4">
            <a:extLst>
              <a:ext uri="{FF2B5EF4-FFF2-40B4-BE49-F238E27FC236}">
                <a16:creationId xmlns:a16="http://schemas.microsoft.com/office/drawing/2014/main" id="{E4DD1B85-D6A7-AB40-57AD-A0FAD5C79C02}"/>
              </a:ext>
            </a:extLst>
          </p:cNvPr>
          <p:cNvSpPr>
            <a:spLocks noGrp="1"/>
          </p:cNvSpPr>
          <p:nvPr>
            <p:ph type="ftr" sz="quarter" idx="12"/>
          </p:nvPr>
        </p:nvSpPr>
        <p:spPr/>
        <p:txBody>
          <a:bodyPr/>
          <a:lstStyle/>
          <a:p>
            <a:endParaRPr lang="en-BE"/>
          </a:p>
        </p:txBody>
      </p:sp>
      <p:pic>
        <p:nvPicPr>
          <p:cNvPr id="6" name="Picture 5" descr="A green leaf on a black background&#10;&#10;Description automatically generated">
            <a:extLst>
              <a:ext uri="{FF2B5EF4-FFF2-40B4-BE49-F238E27FC236}">
                <a16:creationId xmlns:a16="http://schemas.microsoft.com/office/drawing/2014/main" id="{5FEFD1B3-8AEA-EB55-64E2-03603DD8B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353" y="2455066"/>
            <a:ext cx="1809168" cy="1809168"/>
          </a:xfrm>
          <a:prstGeom prst="rect">
            <a:avLst/>
          </a:prstGeom>
        </p:spPr>
      </p:pic>
      <p:pic>
        <p:nvPicPr>
          <p:cNvPr id="7" name="Picture 6" descr="A orange and black cone&#10;&#10;Description automatically generated">
            <a:extLst>
              <a:ext uri="{FF2B5EF4-FFF2-40B4-BE49-F238E27FC236}">
                <a16:creationId xmlns:a16="http://schemas.microsoft.com/office/drawing/2014/main" id="{CA9B0219-1095-E2B9-87F8-FEEC70FBAB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0787" y="2099651"/>
            <a:ext cx="2353739" cy="2353739"/>
          </a:xfrm>
          <a:prstGeom prst="rect">
            <a:avLst/>
          </a:prstGeom>
        </p:spPr>
      </p:pic>
      <p:pic>
        <p:nvPicPr>
          <p:cNvPr id="8" name="Picture 7" descr="A blue line art of a car with connected lines and dots&#10;&#10;Description automatically generated">
            <a:extLst>
              <a:ext uri="{FF2B5EF4-FFF2-40B4-BE49-F238E27FC236}">
                <a16:creationId xmlns:a16="http://schemas.microsoft.com/office/drawing/2014/main" id="{008BF261-D0CB-BED0-1DA8-A8CFBF62A4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62403" y="2261267"/>
            <a:ext cx="2353739" cy="2353739"/>
          </a:xfrm>
          <a:prstGeom prst="rect">
            <a:avLst/>
          </a:prstGeom>
        </p:spPr>
      </p:pic>
      <p:sp>
        <p:nvSpPr>
          <p:cNvPr id="9" name="TextBox 8">
            <a:extLst>
              <a:ext uri="{FF2B5EF4-FFF2-40B4-BE49-F238E27FC236}">
                <a16:creationId xmlns:a16="http://schemas.microsoft.com/office/drawing/2014/main" id="{73020E31-20F6-E994-7907-04CB44C72E6E}"/>
              </a:ext>
            </a:extLst>
          </p:cNvPr>
          <p:cNvSpPr txBox="1"/>
          <p:nvPr userDrawn="1"/>
        </p:nvSpPr>
        <p:spPr>
          <a:xfrm>
            <a:off x="439688" y="4359235"/>
            <a:ext cx="2753711" cy="830997"/>
          </a:xfrm>
          <a:prstGeom prst="rect">
            <a:avLst/>
          </a:prstGeom>
          <a:noFill/>
        </p:spPr>
        <p:txBody>
          <a:bodyPr wrap="square" rtlCol="0">
            <a:spAutoFit/>
          </a:bodyPr>
          <a:lstStyle/>
          <a:p>
            <a:pPr algn="ctr"/>
            <a:r>
              <a:rPr lang="en-BE" sz="2400" b="1">
                <a:solidFill>
                  <a:schemeClr val="accent5"/>
                </a:solidFill>
              </a:rPr>
              <a:t>GROWTH &amp; COMPETITIVENESS </a:t>
            </a:r>
          </a:p>
        </p:txBody>
      </p:sp>
      <p:sp>
        <p:nvSpPr>
          <p:cNvPr id="10" name="TextBox 9">
            <a:extLst>
              <a:ext uri="{FF2B5EF4-FFF2-40B4-BE49-F238E27FC236}">
                <a16:creationId xmlns:a16="http://schemas.microsoft.com/office/drawing/2014/main" id="{D77CFD99-C37D-906C-FC85-929DA824E6FF}"/>
              </a:ext>
            </a:extLst>
          </p:cNvPr>
          <p:cNvSpPr txBox="1"/>
          <p:nvPr userDrawn="1"/>
        </p:nvSpPr>
        <p:spPr>
          <a:xfrm>
            <a:off x="3298501" y="4359235"/>
            <a:ext cx="2753711" cy="830997"/>
          </a:xfrm>
          <a:prstGeom prst="rect">
            <a:avLst/>
          </a:prstGeom>
          <a:noFill/>
        </p:spPr>
        <p:txBody>
          <a:bodyPr wrap="square" rtlCol="0">
            <a:spAutoFit/>
          </a:bodyPr>
          <a:lstStyle/>
          <a:p>
            <a:pPr algn="ctr"/>
            <a:r>
              <a:rPr lang="en-BE" sz="2400" b="1">
                <a:solidFill>
                  <a:schemeClr val="accent5"/>
                </a:solidFill>
              </a:rPr>
              <a:t>ENERGY &amp; ENVIRONMENT</a:t>
            </a:r>
          </a:p>
        </p:txBody>
      </p:sp>
      <p:sp>
        <p:nvSpPr>
          <p:cNvPr id="11" name="TextBox 10">
            <a:extLst>
              <a:ext uri="{FF2B5EF4-FFF2-40B4-BE49-F238E27FC236}">
                <a16:creationId xmlns:a16="http://schemas.microsoft.com/office/drawing/2014/main" id="{A07E985F-4351-CBA7-5692-D6D145D3442E}"/>
              </a:ext>
            </a:extLst>
          </p:cNvPr>
          <p:cNvSpPr txBox="1"/>
          <p:nvPr userDrawn="1"/>
        </p:nvSpPr>
        <p:spPr>
          <a:xfrm>
            <a:off x="6157314" y="4359235"/>
            <a:ext cx="2753711" cy="830997"/>
          </a:xfrm>
          <a:prstGeom prst="rect">
            <a:avLst/>
          </a:prstGeom>
          <a:noFill/>
        </p:spPr>
        <p:txBody>
          <a:bodyPr wrap="square" rtlCol="0">
            <a:spAutoFit/>
          </a:bodyPr>
          <a:lstStyle/>
          <a:p>
            <a:pPr algn="ctr"/>
            <a:r>
              <a:rPr lang="en-BE" sz="2400" b="1">
                <a:solidFill>
                  <a:schemeClr val="accent5"/>
                </a:solidFill>
              </a:rPr>
              <a:t>MOBILITY </a:t>
            </a:r>
          </a:p>
          <a:p>
            <a:pPr algn="ctr"/>
            <a:r>
              <a:rPr lang="en-BE" sz="2400" b="1">
                <a:solidFill>
                  <a:schemeClr val="accent5"/>
                </a:solidFill>
              </a:rPr>
              <a:t>EVOLUTION</a:t>
            </a:r>
          </a:p>
        </p:txBody>
      </p:sp>
      <p:sp>
        <p:nvSpPr>
          <p:cNvPr id="12" name="TextBox 11">
            <a:extLst>
              <a:ext uri="{FF2B5EF4-FFF2-40B4-BE49-F238E27FC236}">
                <a16:creationId xmlns:a16="http://schemas.microsoft.com/office/drawing/2014/main" id="{31A45B57-1B26-DB11-A245-4783F46955A1}"/>
              </a:ext>
            </a:extLst>
          </p:cNvPr>
          <p:cNvSpPr txBox="1"/>
          <p:nvPr userDrawn="1"/>
        </p:nvSpPr>
        <p:spPr>
          <a:xfrm>
            <a:off x="9016127" y="4359235"/>
            <a:ext cx="2753711" cy="830997"/>
          </a:xfrm>
          <a:prstGeom prst="rect">
            <a:avLst/>
          </a:prstGeom>
          <a:noFill/>
        </p:spPr>
        <p:txBody>
          <a:bodyPr wrap="square" rtlCol="0">
            <a:spAutoFit/>
          </a:bodyPr>
          <a:lstStyle/>
          <a:p>
            <a:pPr algn="ctr"/>
            <a:r>
              <a:rPr lang="en-BE" sz="2400" b="1">
                <a:solidFill>
                  <a:schemeClr val="accent5"/>
                </a:solidFill>
              </a:rPr>
              <a:t>SAFETY &amp; RELIABILITY</a:t>
            </a:r>
          </a:p>
        </p:txBody>
      </p:sp>
      <p:sp>
        <p:nvSpPr>
          <p:cNvPr id="14" name="Text Placeholder 10">
            <a:extLst>
              <a:ext uri="{FF2B5EF4-FFF2-40B4-BE49-F238E27FC236}">
                <a16:creationId xmlns:a16="http://schemas.microsoft.com/office/drawing/2014/main" id="{A5439EB4-41B0-B80F-8BD2-248083008B84}"/>
              </a:ext>
            </a:extLst>
          </p:cNvPr>
          <p:cNvSpPr>
            <a:spLocks noGrp="1"/>
          </p:cNvSpPr>
          <p:nvPr>
            <p:ph type="body" sz="quarter" idx="13" hasCustomPrompt="1"/>
          </p:nvPr>
        </p:nvSpPr>
        <p:spPr>
          <a:xfrm>
            <a:off x="838200" y="921393"/>
            <a:ext cx="9538252" cy="417444"/>
          </a:xfrm>
        </p:spPr>
        <p:txBody>
          <a:bodyPr anchor="ctr"/>
          <a:lstStyle>
            <a:lvl1pPr marL="0" indent="0">
              <a:buFontTx/>
              <a:buNone/>
              <a:defRPr>
                <a:solidFill>
                  <a:schemeClr val="accent4"/>
                </a:solidFill>
              </a:defRPr>
            </a:lvl1pPr>
          </a:lstStyle>
          <a:p>
            <a:pPr lvl="0"/>
            <a:r>
              <a:rPr lang="en-GB"/>
              <a:t>CLEPA has identified 4 strategic priorities for its members</a:t>
            </a:r>
          </a:p>
        </p:txBody>
      </p:sp>
    </p:spTree>
    <p:extLst>
      <p:ext uri="{BB962C8B-B14F-4D97-AF65-F5344CB8AC3E}">
        <p14:creationId xmlns:p14="http://schemas.microsoft.com/office/powerpoint/2010/main" val="393212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166-E4D3-3F24-FFBC-5EC4CAAFAFA9}"/>
              </a:ext>
            </a:extLst>
          </p:cNvPr>
          <p:cNvSpPr>
            <a:spLocks noGrp="1"/>
          </p:cNvSpPr>
          <p:nvPr>
            <p:ph type="title" hasCustomPrompt="1"/>
          </p:nvPr>
        </p:nvSpPr>
        <p:spPr/>
        <p:txBody>
          <a:bodyPr/>
          <a:lstStyle/>
          <a:p>
            <a:r>
              <a:rPr lang="en-GB"/>
              <a:t>Click to write content or agenda</a:t>
            </a:r>
            <a:endParaRPr lang="en-BE"/>
          </a:p>
        </p:txBody>
      </p:sp>
      <p:sp>
        <p:nvSpPr>
          <p:cNvPr id="3" name="Content Placeholder 2">
            <a:extLst>
              <a:ext uri="{FF2B5EF4-FFF2-40B4-BE49-F238E27FC236}">
                <a16:creationId xmlns:a16="http://schemas.microsoft.com/office/drawing/2014/main" id="{2984B734-F7C7-5E10-FFA2-6A38D37E3727}"/>
              </a:ext>
            </a:extLst>
          </p:cNvPr>
          <p:cNvSpPr>
            <a:spLocks noGrp="1"/>
          </p:cNvSpPr>
          <p:nvPr>
            <p:ph idx="1"/>
          </p:nvPr>
        </p:nvSpPr>
        <p:spPr>
          <a:xfrm>
            <a:off x="2286000" y="1182757"/>
            <a:ext cx="9067800" cy="4994206"/>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8EEA123-C9AB-F91B-B2E7-254D8472C681}"/>
              </a:ext>
            </a:extLst>
          </p:cNvPr>
          <p:cNvSpPr>
            <a:spLocks noGrp="1"/>
          </p:cNvSpPr>
          <p:nvPr>
            <p:ph type="dt" sz="half" idx="10"/>
          </p:nvPr>
        </p:nvSpPr>
        <p:spPr/>
        <p:txBody>
          <a:bodyPr/>
          <a:lstStyle/>
          <a:p>
            <a:fld id="{A105D6D8-D38D-CB43-A0DB-ADABA2CBFC02}" type="datetime3">
              <a:rPr lang="en-US" smtClean="0"/>
              <a:t>30 May 2024</a:t>
            </a:fld>
            <a:endParaRPr lang="en-BE"/>
          </a:p>
        </p:txBody>
      </p:sp>
      <p:sp>
        <p:nvSpPr>
          <p:cNvPr id="5" name="Footer Placeholder 4">
            <a:extLst>
              <a:ext uri="{FF2B5EF4-FFF2-40B4-BE49-F238E27FC236}">
                <a16:creationId xmlns:a16="http://schemas.microsoft.com/office/drawing/2014/main" id="{13B76A20-EC1A-87B0-6A10-ED5D18E3B0E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3638F7-BA7E-5A0E-6B36-95B87115E0DE}"/>
              </a:ext>
            </a:extLst>
          </p:cNvPr>
          <p:cNvSpPr>
            <a:spLocks noGrp="1"/>
          </p:cNvSpPr>
          <p:nvPr>
            <p:ph type="sldNum" sz="quarter" idx="12"/>
          </p:nvPr>
        </p:nvSpPr>
        <p:spPr/>
        <p:txBody>
          <a:bodyPr/>
          <a:lstStyle/>
          <a:p>
            <a:fld id="{01B5C898-0592-3242-8777-DDCECBCEF56A}" type="slidenum">
              <a:rPr lang="en-BE" smtClean="0"/>
              <a:t>‹#›</a:t>
            </a:fld>
            <a:endParaRPr lang="en-BE"/>
          </a:p>
        </p:txBody>
      </p:sp>
    </p:spTree>
    <p:extLst>
      <p:ext uri="{BB962C8B-B14F-4D97-AF65-F5344CB8AC3E}">
        <p14:creationId xmlns:p14="http://schemas.microsoft.com/office/powerpoint/2010/main" val="235201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white letter on a black background&#10;&#10;Description automatically generated">
            <a:extLst>
              <a:ext uri="{FF2B5EF4-FFF2-40B4-BE49-F238E27FC236}">
                <a16:creationId xmlns:a16="http://schemas.microsoft.com/office/drawing/2014/main" id="{B946B004-03E2-9914-C9CC-4CC3BF858116}"/>
              </a:ext>
            </a:extLst>
          </p:cNvPr>
          <p:cNvPicPr>
            <a:picLocks noChangeAspect="1"/>
          </p:cNvPicPr>
          <p:nvPr userDrawn="1"/>
        </p:nvPicPr>
        <p:blipFill>
          <a:blip r:embed="rId2"/>
          <a:stretch>
            <a:fillRect/>
          </a:stretch>
        </p:blipFill>
        <p:spPr>
          <a:xfrm>
            <a:off x="9795428" y="5528642"/>
            <a:ext cx="268356" cy="268356"/>
          </a:xfrm>
          <a:prstGeom prst="rect">
            <a:avLst/>
          </a:prstGeom>
        </p:spPr>
      </p:pic>
      <p:pic>
        <p:nvPicPr>
          <p:cNvPr id="8" name="Picture 7" descr="A white x on a black background&#10;&#10;Description automatically generated">
            <a:extLst>
              <a:ext uri="{FF2B5EF4-FFF2-40B4-BE49-F238E27FC236}">
                <a16:creationId xmlns:a16="http://schemas.microsoft.com/office/drawing/2014/main" id="{1711AA4A-8298-07CD-D269-72C7390FD57A}"/>
              </a:ext>
            </a:extLst>
          </p:cNvPr>
          <p:cNvPicPr>
            <a:picLocks noChangeAspect="1"/>
          </p:cNvPicPr>
          <p:nvPr userDrawn="1"/>
        </p:nvPicPr>
        <p:blipFill>
          <a:blip r:embed="rId3"/>
          <a:stretch>
            <a:fillRect/>
          </a:stretch>
        </p:blipFill>
        <p:spPr>
          <a:xfrm>
            <a:off x="9795428" y="5965964"/>
            <a:ext cx="268356" cy="268356"/>
          </a:xfrm>
          <a:prstGeom prst="rect">
            <a:avLst/>
          </a:prstGeom>
        </p:spPr>
      </p:pic>
      <p:sp>
        <p:nvSpPr>
          <p:cNvPr id="9" name="TextBox 8">
            <a:extLst>
              <a:ext uri="{FF2B5EF4-FFF2-40B4-BE49-F238E27FC236}">
                <a16:creationId xmlns:a16="http://schemas.microsoft.com/office/drawing/2014/main" id="{9D3080BE-A14D-4EA8-B24E-D132776F8B6B}"/>
              </a:ext>
            </a:extLst>
          </p:cNvPr>
          <p:cNvSpPr txBox="1"/>
          <p:nvPr userDrawn="1"/>
        </p:nvSpPr>
        <p:spPr>
          <a:xfrm>
            <a:off x="838200" y="2991337"/>
            <a:ext cx="10515600" cy="921600"/>
          </a:xfrm>
          <a:prstGeom prst="rect">
            <a:avLst/>
          </a:prstGeom>
          <a:noFill/>
        </p:spPr>
        <p:txBody>
          <a:bodyPr wrap="square" rtlCol="0">
            <a:noAutofit/>
          </a:bodyPr>
          <a:lstStyle/>
          <a:p>
            <a:pPr algn="ctr"/>
            <a:r>
              <a:rPr lang="en-BE" sz="5400" b="1">
                <a:solidFill>
                  <a:schemeClr val="bg1"/>
                </a:solidFill>
              </a:rPr>
              <a:t>Th</a:t>
            </a:r>
            <a:r>
              <a:rPr lang="en-BE" sz="5400" b="1" kern="1200">
                <a:solidFill>
                  <a:schemeClr val="bg1"/>
                </a:solidFill>
                <a:latin typeface="+mn-lt"/>
                <a:ea typeface="+mj-ea"/>
                <a:cs typeface="+mj-cs"/>
              </a:rPr>
              <a:t>ank you!</a:t>
            </a:r>
          </a:p>
        </p:txBody>
      </p:sp>
      <p:sp>
        <p:nvSpPr>
          <p:cNvPr id="10" name="TextBox 9">
            <a:extLst>
              <a:ext uri="{FF2B5EF4-FFF2-40B4-BE49-F238E27FC236}">
                <a16:creationId xmlns:a16="http://schemas.microsoft.com/office/drawing/2014/main" id="{638940B0-C1EA-9158-8B25-28F3400FF52A}"/>
              </a:ext>
            </a:extLst>
          </p:cNvPr>
          <p:cNvSpPr txBox="1"/>
          <p:nvPr userDrawn="1"/>
        </p:nvSpPr>
        <p:spPr>
          <a:xfrm>
            <a:off x="10111408" y="5913471"/>
            <a:ext cx="1875183" cy="338554"/>
          </a:xfrm>
          <a:prstGeom prst="rect">
            <a:avLst/>
          </a:prstGeom>
          <a:noFill/>
        </p:spPr>
        <p:txBody>
          <a:bodyPr wrap="square" rtlCol="0">
            <a:spAutoFit/>
          </a:bodyPr>
          <a:lstStyle/>
          <a:p>
            <a:r>
              <a:rPr lang="en-BE" sz="1600" b="0">
                <a:solidFill>
                  <a:schemeClr val="bg1"/>
                </a:solidFill>
                <a:hlinkClick r:id="rId4">
                  <a:extLst>
                    <a:ext uri="{A12FA001-AC4F-418D-AE19-62706E023703}">
                      <ahyp:hlinkClr xmlns:ahyp="http://schemas.microsoft.com/office/drawing/2018/hyperlinkcolor" val="tx"/>
                    </a:ext>
                  </a:extLst>
                </a:hlinkClick>
              </a:rPr>
              <a:t>@CLEPA_eu</a:t>
            </a:r>
            <a:endParaRPr lang="en-BE" sz="1600" b="0" kern="1200">
              <a:solidFill>
                <a:schemeClr val="bg1"/>
              </a:solidFill>
              <a:latin typeface="+mn-lt"/>
              <a:ea typeface="+mj-ea"/>
              <a:cs typeface="+mj-cs"/>
            </a:endParaRPr>
          </a:p>
        </p:txBody>
      </p:sp>
      <p:sp>
        <p:nvSpPr>
          <p:cNvPr id="12" name="TextBox 11">
            <a:extLst>
              <a:ext uri="{FF2B5EF4-FFF2-40B4-BE49-F238E27FC236}">
                <a16:creationId xmlns:a16="http://schemas.microsoft.com/office/drawing/2014/main" id="{6BA3CF76-6373-D24A-D6D5-B80BDE61EC63}"/>
              </a:ext>
            </a:extLst>
          </p:cNvPr>
          <p:cNvSpPr txBox="1"/>
          <p:nvPr userDrawn="1"/>
        </p:nvSpPr>
        <p:spPr>
          <a:xfrm>
            <a:off x="498409" y="5078693"/>
            <a:ext cx="6500190" cy="1354217"/>
          </a:xfrm>
          <a:prstGeom prst="rect">
            <a:avLst/>
          </a:prstGeom>
          <a:noFill/>
        </p:spPr>
        <p:txBody>
          <a:bodyPr wrap="square">
            <a:spAutoFit/>
          </a:bodyPr>
          <a:lstStyle/>
          <a:p>
            <a:pPr algn="l" rtl="0" fontAlgn="base"/>
            <a:r>
              <a:rPr lang="fr-FR" sz="1800" b="1" i="0" u="none" strike="noStrike">
                <a:solidFill>
                  <a:schemeClr val="bg1"/>
                </a:solidFill>
                <a:effectLst/>
                <a:latin typeface="+mn-lt"/>
              </a:rPr>
              <a:t>CLEPA</a:t>
            </a:r>
            <a:r>
              <a:rPr lang="en-US" sz="1800" b="0" i="0" u="none" strike="noStrike">
                <a:solidFill>
                  <a:schemeClr val="bg1"/>
                </a:solidFill>
                <a:effectLst/>
                <a:latin typeface="+mn-lt"/>
              </a:rPr>
              <a:t>​</a:t>
            </a:r>
          </a:p>
          <a:p>
            <a:pPr algn="l" rtl="0" fontAlgn="base"/>
            <a:r>
              <a:rPr lang="fr-FR" sz="1600" b="0" i="0" u="none" strike="noStrike">
                <a:solidFill>
                  <a:schemeClr val="bg1"/>
                </a:solidFill>
                <a:effectLst/>
                <a:latin typeface="+mj-lt"/>
              </a:rPr>
              <a:t>Cours Saint-Michel 30g</a:t>
            </a:r>
            <a:r>
              <a:rPr lang="en-US" sz="1600" b="0" i="0" u="none" strike="noStrike">
                <a:solidFill>
                  <a:schemeClr val="bg1"/>
                </a:solidFill>
                <a:effectLst/>
                <a:latin typeface="+mj-lt"/>
              </a:rPr>
              <a:t>​</a:t>
            </a:r>
          </a:p>
          <a:p>
            <a:pPr algn="l" rtl="0" fontAlgn="base"/>
            <a:r>
              <a:rPr lang="fr-FR" sz="1600" b="0" i="0" u="none" strike="noStrike">
                <a:solidFill>
                  <a:schemeClr val="bg1"/>
                </a:solidFill>
                <a:effectLst/>
                <a:latin typeface="+mj-lt"/>
              </a:rPr>
              <a:t>B-1040 Brussels, </a:t>
            </a:r>
            <a:r>
              <a:rPr lang="fr-FR" sz="1600" b="0" i="0" u="none" strike="noStrike" err="1">
                <a:solidFill>
                  <a:schemeClr val="bg1"/>
                </a:solidFill>
                <a:effectLst/>
                <a:latin typeface="+mj-lt"/>
              </a:rPr>
              <a:t>Belgium</a:t>
            </a:r>
            <a:r>
              <a:rPr lang="en-US" sz="1600" b="0" i="0" u="none" strike="noStrike">
                <a:solidFill>
                  <a:schemeClr val="bg1"/>
                </a:solidFill>
                <a:effectLst/>
                <a:latin typeface="+mj-lt"/>
              </a:rPr>
              <a:t>​</a:t>
            </a:r>
          </a:p>
          <a:p>
            <a:pPr algn="l" rtl="0" fontAlgn="base"/>
            <a:r>
              <a:rPr lang="fr-FR" sz="1600" b="0" i="0" u="none" strike="noStrike">
                <a:solidFill>
                  <a:schemeClr val="bg1"/>
                </a:solidFill>
                <a:effectLst/>
                <a:latin typeface="+mj-lt"/>
              </a:rPr>
              <a:t>+32 2 743 91 30</a:t>
            </a:r>
            <a:r>
              <a:rPr lang="en-US" sz="1600" b="0" i="0" u="none" strike="noStrike">
                <a:solidFill>
                  <a:schemeClr val="bg1"/>
                </a:solidFill>
                <a:effectLst/>
                <a:latin typeface="+mj-lt"/>
              </a:rPr>
              <a:t>​</a:t>
            </a:r>
          </a:p>
          <a:p>
            <a:pPr algn="l" rtl="0" fontAlgn="base"/>
            <a:r>
              <a:rPr lang="fr-FR" sz="1600" b="0" i="0" u="none" strike="noStrike">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www.clepa.eu</a:t>
            </a:r>
            <a:endParaRPr lang="en-US" sz="1600" b="0" i="0" u="none" strike="noStrike">
              <a:solidFill>
                <a:schemeClr val="bg1"/>
              </a:solidFill>
              <a:effectLst/>
              <a:latin typeface="Segoe UI" panose="020B0502040204020203" pitchFamily="34" charset="0"/>
            </a:endParaRPr>
          </a:p>
        </p:txBody>
      </p:sp>
      <p:sp>
        <p:nvSpPr>
          <p:cNvPr id="13" name="TextBox 12">
            <a:extLst>
              <a:ext uri="{FF2B5EF4-FFF2-40B4-BE49-F238E27FC236}">
                <a16:creationId xmlns:a16="http://schemas.microsoft.com/office/drawing/2014/main" id="{1FCD8386-8293-73B7-9A8D-26B13512E44C}"/>
              </a:ext>
            </a:extLst>
          </p:cNvPr>
          <p:cNvSpPr txBox="1"/>
          <p:nvPr userDrawn="1"/>
        </p:nvSpPr>
        <p:spPr>
          <a:xfrm>
            <a:off x="10111408" y="5528642"/>
            <a:ext cx="1875183" cy="338554"/>
          </a:xfrm>
          <a:prstGeom prst="rect">
            <a:avLst/>
          </a:prstGeom>
          <a:noFill/>
        </p:spPr>
        <p:txBody>
          <a:bodyPr wrap="square" rtlCol="0">
            <a:spAutoFit/>
          </a:bodyPr>
          <a:lstStyle/>
          <a:p>
            <a:r>
              <a:rPr lang="en-BE" sz="1600" b="0">
                <a:solidFill>
                  <a:schemeClr val="bg1"/>
                </a:solidFill>
                <a:hlinkClick r:id="rId6">
                  <a:extLst>
                    <a:ext uri="{A12FA001-AC4F-418D-AE19-62706E023703}">
                      <ahyp:hlinkClr xmlns:ahyp="http://schemas.microsoft.com/office/drawing/2018/hyperlinkcolor" val="tx"/>
                    </a:ext>
                  </a:extLst>
                </a:hlinkClick>
              </a:rPr>
              <a:t>@CLEPA</a:t>
            </a:r>
            <a:endParaRPr lang="en-BE" sz="1600" b="0" kern="1200">
              <a:solidFill>
                <a:schemeClr val="bg1"/>
              </a:solidFill>
              <a:latin typeface="+mn-lt"/>
              <a:ea typeface="+mj-ea"/>
              <a:cs typeface="+mj-cs"/>
            </a:endParaRPr>
          </a:p>
        </p:txBody>
      </p:sp>
    </p:spTree>
    <p:extLst>
      <p:ext uri="{BB962C8B-B14F-4D97-AF65-F5344CB8AC3E}">
        <p14:creationId xmlns:p14="http://schemas.microsoft.com/office/powerpoint/2010/main" val="311742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erson touching a surface&#10;&#10;Description automatically generated">
            <a:extLst>
              <a:ext uri="{FF2B5EF4-FFF2-40B4-BE49-F238E27FC236}">
                <a16:creationId xmlns:a16="http://schemas.microsoft.com/office/drawing/2014/main" id="{2E213197-8404-1882-9995-009A374F02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5947CDE-E068-7AC3-CDD4-EFCBB2408D1D}"/>
              </a:ext>
            </a:extLst>
          </p:cNvPr>
          <p:cNvSpPr txBox="1"/>
          <p:nvPr userDrawn="1"/>
        </p:nvSpPr>
        <p:spPr>
          <a:xfrm>
            <a:off x="609600" y="1688350"/>
            <a:ext cx="10751507" cy="1477328"/>
          </a:xfrm>
          <a:prstGeom prst="rect">
            <a:avLst/>
          </a:prstGeom>
          <a:noFill/>
        </p:spPr>
        <p:txBody>
          <a:bodyPr wrap="square">
            <a:spAutoFit/>
          </a:bodyPr>
          <a:lstStyle/>
          <a:p>
            <a:r>
              <a:rPr lang="en-GB" sz="4500" b="1">
                <a:solidFill>
                  <a:srgbClr val="61DFFF"/>
                </a:solidFill>
              </a:rPr>
              <a:t>64 years advocating </a:t>
            </a:r>
            <a:r>
              <a:rPr lang="en-GB" sz="4500">
                <a:solidFill>
                  <a:schemeClr val="bg1"/>
                </a:solidFill>
              </a:rPr>
              <a:t>for safer, smarter, and more sustainable mobility</a:t>
            </a:r>
            <a:endParaRPr lang="en-GB" sz="4500" b="1">
              <a:solidFill>
                <a:srgbClr val="61DFFF"/>
              </a:solidFill>
            </a:endParaRPr>
          </a:p>
        </p:txBody>
      </p:sp>
      <p:pic>
        <p:nvPicPr>
          <p:cNvPr id="4" name="Picture 3" descr="A white line drawing of a car&#10;&#10;Description automatically generated">
            <a:extLst>
              <a:ext uri="{FF2B5EF4-FFF2-40B4-BE49-F238E27FC236}">
                <a16:creationId xmlns:a16="http://schemas.microsoft.com/office/drawing/2014/main" id="{FD30FF35-95D9-10CD-E354-56AF0F4F5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054" y="3628128"/>
            <a:ext cx="1601084" cy="1601084"/>
          </a:xfrm>
          <a:prstGeom prst="rect">
            <a:avLst/>
          </a:prstGeom>
        </p:spPr>
      </p:pic>
      <p:sp>
        <p:nvSpPr>
          <p:cNvPr id="8" name="TextBox 7">
            <a:extLst>
              <a:ext uri="{FF2B5EF4-FFF2-40B4-BE49-F238E27FC236}">
                <a16:creationId xmlns:a16="http://schemas.microsoft.com/office/drawing/2014/main" id="{EB3F75D7-A6F5-BE90-43D3-8B3585F02620}"/>
              </a:ext>
            </a:extLst>
          </p:cNvPr>
          <p:cNvSpPr txBox="1"/>
          <p:nvPr userDrawn="1"/>
        </p:nvSpPr>
        <p:spPr>
          <a:xfrm>
            <a:off x="2009139" y="3920839"/>
            <a:ext cx="2377986" cy="1015663"/>
          </a:xfrm>
          <a:prstGeom prst="rect">
            <a:avLst/>
          </a:prstGeom>
          <a:noFill/>
        </p:spPr>
        <p:txBody>
          <a:bodyPr wrap="square">
            <a:spAutoFit/>
          </a:bodyPr>
          <a:lstStyle/>
          <a:p>
            <a:r>
              <a:rPr lang="en-GB" sz="2000" i="0">
                <a:solidFill>
                  <a:srgbClr val="61DFFF"/>
                </a:solidFill>
                <a:effectLst/>
                <a:latin typeface="Calibri" panose="020F0502020204030204" pitchFamily="34" charset="0"/>
                <a:cs typeface="Calibri" panose="020F0502020204030204" pitchFamily="34" charset="0"/>
              </a:rPr>
              <a:t>+120 global </a:t>
            </a:r>
            <a:r>
              <a:rPr lang="en-GB" sz="2000" b="0" i="0">
                <a:solidFill>
                  <a:srgbClr val="61DFFF"/>
                </a:solidFill>
                <a:effectLst/>
                <a:latin typeface="Calibri" panose="020F0502020204030204" pitchFamily="34" charset="0"/>
                <a:cs typeface="Calibri" panose="020F0502020204030204" pitchFamily="34" charset="0"/>
              </a:rPr>
              <a:t>car part suppliers, covering all parts in a vehicle</a:t>
            </a:r>
            <a:endParaRPr lang="en-BE" sz="2000">
              <a:solidFill>
                <a:srgbClr val="61DFFF"/>
              </a:solidFill>
              <a:latin typeface="Calibri" panose="020F0502020204030204" pitchFamily="34" charset="0"/>
              <a:cs typeface="Calibri" panose="020F0502020204030204" pitchFamily="34" charset="0"/>
            </a:endParaRPr>
          </a:p>
        </p:txBody>
      </p:sp>
      <p:pic>
        <p:nvPicPr>
          <p:cNvPr id="5" name="Picture 4" descr="A white line drawing of a globe with a pin on it&#10;&#10;Description automatically generated">
            <a:extLst>
              <a:ext uri="{FF2B5EF4-FFF2-40B4-BE49-F238E27FC236}">
                <a16:creationId xmlns:a16="http://schemas.microsoft.com/office/drawing/2014/main" id="{C7FDC4C4-6F26-723A-38FC-9E1B4ED866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2181" y="3628128"/>
            <a:ext cx="1601084" cy="1601084"/>
          </a:xfrm>
          <a:prstGeom prst="rect">
            <a:avLst/>
          </a:prstGeom>
        </p:spPr>
      </p:pic>
      <p:sp>
        <p:nvSpPr>
          <p:cNvPr id="9" name="TextBox 8">
            <a:extLst>
              <a:ext uri="{FF2B5EF4-FFF2-40B4-BE49-F238E27FC236}">
                <a16:creationId xmlns:a16="http://schemas.microsoft.com/office/drawing/2014/main" id="{50E76BE3-B36A-D350-FB99-669870D35F40}"/>
              </a:ext>
            </a:extLst>
          </p:cNvPr>
          <p:cNvSpPr txBox="1"/>
          <p:nvPr userDrawn="1"/>
        </p:nvSpPr>
        <p:spPr>
          <a:xfrm>
            <a:off x="5641833" y="3920839"/>
            <a:ext cx="2377986" cy="1015663"/>
          </a:xfrm>
          <a:prstGeom prst="rect">
            <a:avLst/>
          </a:prstGeom>
          <a:noFill/>
        </p:spPr>
        <p:txBody>
          <a:bodyPr wrap="square">
            <a:spAutoFit/>
          </a:bodyPr>
          <a:lstStyle/>
          <a:p>
            <a:r>
              <a:rPr lang="en-GB" sz="2000" i="0">
                <a:solidFill>
                  <a:srgbClr val="61DFFF"/>
                </a:solidFill>
                <a:effectLst/>
                <a:latin typeface="Calibri" panose="020F0502020204030204" pitchFamily="34" charset="0"/>
                <a:cs typeface="Calibri" panose="020F0502020204030204" pitchFamily="34" charset="0"/>
              </a:rPr>
              <a:t>20 </a:t>
            </a:r>
            <a:r>
              <a:rPr lang="en-GB" sz="2000" b="0" i="0">
                <a:solidFill>
                  <a:srgbClr val="61DFFF"/>
                </a:solidFill>
                <a:effectLst/>
                <a:latin typeface="Calibri" panose="020F0502020204030204" pitchFamily="34" charset="0"/>
                <a:cs typeface="Calibri" panose="020F0502020204030204" pitchFamily="34" charset="0"/>
              </a:rPr>
              <a:t>national trade associations &amp; sector organisations</a:t>
            </a:r>
            <a:endParaRPr lang="en-BE" sz="2000">
              <a:solidFill>
                <a:srgbClr val="61DFFF"/>
              </a:solidFill>
              <a:latin typeface="Calibri" panose="020F0502020204030204" pitchFamily="34" charset="0"/>
              <a:cs typeface="Calibri" panose="020F0502020204030204" pitchFamily="34" charset="0"/>
            </a:endParaRPr>
          </a:p>
        </p:txBody>
      </p:sp>
      <p:pic>
        <p:nvPicPr>
          <p:cNvPr id="6" name="Picture 5" descr="A white line drawing of a truck&#10;&#10;Description automatically generated">
            <a:extLst>
              <a:ext uri="{FF2B5EF4-FFF2-40B4-BE49-F238E27FC236}">
                <a16:creationId xmlns:a16="http://schemas.microsoft.com/office/drawing/2014/main" id="{26C80562-727A-DDD0-E5E4-C63243AE7D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66716" y="3584495"/>
            <a:ext cx="1688350" cy="1688350"/>
          </a:xfrm>
          <a:prstGeom prst="rect">
            <a:avLst/>
          </a:prstGeom>
        </p:spPr>
      </p:pic>
      <p:sp>
        <p:nvSpPr>
          <p:cNvPr id="10" name="TextBox 9">
            <a:extLst>
              <a:ext uri="{FF2B5EF4-FFF2-40B4-BE49-F238E27FC236}">
                <a16:creationId xmlns:a16="http://schemas.microsoft.com/office/drawing/2014/main" id="{96152FA6-6D1C-24EF-6BEA-C5B5F5682937}"/>
              </a:ext>
            </a:extLst>
          </p:cNvPr>
          <p:cNvSpPr txBox="1"/>
          <p:nvPr userDrawn="1"/>
        </p:nvSpPr>
        <p:spPr>
          <a:xfrm>
            <a:off x="9565044" y="3920839"/>
            <a:ext cx="2259674" cy="1015663"/>
          </a:xfrm>
          <a:prstGeom prst="rect">
            <a:avLst/>
          </a:prstGeom>
          <a:noFill/>
        </p:spPr>
        <p:txBody>
          <a:bodyPr wrap="square">
            <a:spAutoFit/>
          </a:bodyPr>
          <a:lstStyle>
            <a:defPPr>
              <a:defRPr lang="en-US"/>
            </a:defPPr>
            <a:lvl1pPr>
              <a:defRPr sz="2000" i="0">
                <a:solidFill>
                  <a:srgbClr val="61DFFF"/>
                </a:solidFill>
                <a:effectLst/>
                <a:latin typeface="Calibri" panose="020F0502020204030204" pitchFamily="34" charset="0"/>
                <a:cs typeface="Calibri" panose="020F0502020204030204" pitchFamily="34" charset="0"/>
              </a:defRPr>
            </a:lvl1pPr>
          </a:lstStyle>
          <a:p>
            <a:r>
              <a:rPr lang="en-GB"/>
              <a:t>+3,000 companies across the entire supply chain</a:t>
            </a:r>
            <a:endParaRPr lang="en-BE"/>
          </a:p>
        </p:txBody>
      </p:sp>
      <p:pic>
        <p:nvPicPr>
          <p:cNvPr id="11" name="Picture 10" descr="A black and white logo&#10;&#10;Description automatically generated">
            <a:extLst>
              <a:ext uri="{FF2B5EF4-FFF2-40B4-BE49-F238E27FC236}">
                <a16:creationId xmlns:a16="http://schemas.microsoft.com/office/drawing/2014/main" id="{9AB32DD4-972A-FCD1-2967-2469CEF6D0E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476" t="32373" r="6902" b="27929"/>
          <a:stretch/>
        </p:blipFill>
        <p:spPr>
          <a:xfrm>
            <a:off x="9461991" y="349381"/>
            <a:ext cx="2259674" cy="741226"/>
          </a:xfrm>
          <a:prstGeom prst="rect">
            <a:avLst/>
          </a:prstGeom>
        </p:spPr>
      </p:pic>
    </p:spTree>
    <p:extLst>
      <p:ext uri="{BB962C8B-B14F-4D97-AF65-F5344CB8AC3E}">
        <p14:creationId xmlns:p14="http://schemas.microsoft.com/office/powerpoint/2010/main" val="52781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47066048-ED46-EEAE-D504-F697EE54A4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2">
            <a:extLst>
              <a:ext uri="{FF2B5EF4-FFF2-40B4-BE49-F238E27FC236}">
                <a16:creationId xmlns:a16="http://schemas.microsoft.com/office/drawing/2014/main" id="{B5E322C4-EB1B-A0FC-9214-AFC174BE708B}"/>
              </a:ext>
            </a:extLst>
          </p:cNvPr>
          <p:cNvSpPr txBox="1">
            <a:spLocks/>
          </p:cNvSpPr>
          <p:nvPr userDrawn="1"/>
        </p:nvSpPr>
        <p:spPr>
          <a:xfrm>
            <a:off x="293341" y="325634"/>
            <a:ext cx="9590856" cy="555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a:ln>
                  <a:noFill/>
                </a:ln>
                <a:solidFill>
                  <a:prstClr val="white"/>
                </a:solidFill>
                <a:effectLst/>
                <a:uLnTx/>
                <a:uFillTx/>
                <a:latin typeface="Raleway" panose="020B0003030101060003" pitchFamily="34" charset="0"/>
                <a:ea typeface="+mj-ea"/>
                <a:cs typeface="+mj-cs"/>
              </a:rPr>
              <a:t>EUROPEAN AUTOMOTIVE SUPPLIERS AT A GLANCE</a:t>
            </a:r>
            <a:endParaRPr kumimoji="0" lang="LID4096" sz="2800" b="1" i="0" u="none" strike="noStrike" kern="1200" cap="none" spc="0" normalizeH="0" baseline="0" noProof="0">
              <a:ln>
                <a:noFill/>
              </a:ln>
              <a:solidFill>
                <a:prstClr val="white"/>
              </a:solidFill>
              <a:effectLst/>
              <a:uLnTx/>
              <a:uFillTx/>
              <a:latin typeface="Raleway" panose="020B0003030101060003" pitchFamily="34" charset="0"/>
              <a:ea typeface="+mj-ea"/>
              <a:cs typeface="+mj-cs"/>
            </a:endParaRPr>
          </a:p>
        </p:txBody>
      </p:sp>
      <p:pic>
        <p:nvPicPr>
          <p:cNvPr id="5" name="Picture 2" descr="Logo&#10;&#10;Description automatically generated">
            <a:extLst>
              <a:ext uri="{FF2B5EF4-FFF2-40B4-BE49-F238E27FC236}">
                <a16:creationId xmlns:a16="http://schemas.microsoft.com/office/drawing/2014/main" id="{6E1D6BE6-ADEA-358E-EA1B-D391A5ECB7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20938" y="218865"/>
            <a:ext cx="1189991" cy="769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432E3C-BD54-8662-DA47-B4CC377CDBF3}"/>
              </a:ext>
            </a:extLst>
          </p:cNvPr>
          <p:cNvSpPr txBox="1"/>
          <p:nvPr userDrawn="1"/>
        </p:nvSpPr>
        <p:spPr>
          <a:xfrm>
            <a:off x="1734296" y="1732359"/>
            <a:ext cx="4104644" cy="800219"/>
          </a:xfrm>
          <a:prstGeom prst="rect">
            <a:avLst/>
          </a:prstGeom>
          <a:noFill/>
        </p:spPr>
        <p:txBody>
          <a:bodyPr wrap="square">
            <a:spAutoFit/>
          </a:bodyPr>
          <a:lstStyle/>
          <a:p>
            <a:r>
              <a:rPr lang="en-BE" sz="2800" b="1">
                <a:solidFill>
                  <a:srgbClr val="61DFFF"/>
                </a:solidFill>
              </a:rPr>
              <a:t>75% </a:t>
            </a:r>
            <a:r>
              <a:rPr lang="en-BE">
                <a:solidFill>
                  <a:schemeClr val="bg1"/>
                </a:solidFill>
              </a:rPr>
              <a:t>of the value of a vehicle comes from its parts, components, and systems</a:t>
            </a:r>
          </a:p>
        </p:txBody>
      </p:sp>
      <p:pic>
        <p:nvPicPr>
          <p:cNvPr id="7" name="Picture 6" descr="A white outline of a paper with a star and a ribbon&#10;&#10;Description automatically generated">
            <a:extLst>
              <a:ext uri="{FF2B5EF4-FFF2-40B4-BE49-F238E27FC236}">
                <a16:creationId xmlns:a16="http://schemas.microsoft.com/office/drawing/2014/main" id="{E68DC1D8-445F-C491-406C-793875B104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227" y="4766850"/>
            <a:ext cx="1092886" cy="1092886"/>
          </a:xfrm>
          <a:prstGeom prst="rect">
            <a:avLst/>
          </a:prstGeom>
        </p:spPr>
      </p:pic>
      <p:sp>
        <p:nvSpPr>
          <p:cNvPr id="8" name="TextBox 7">
            <a:extLst>
              <a:ext uri="{FF2B5EF4-FFF2-40B4-BE49-F238E27FC236}">
                <a16:creationId xmlns:a16="http://schemas.microsoft.com/office/drawing/2014/main" id="{E79096FD-14FE-0BD6-18F3-DF31BC957C68}"/>
              </a:ext>
            </a:extLst>
          </p:cNvPr>
          <p:cNvSpPr txBox="1"/>
          <p:nvPr userDrawn="1"/>
        </p:nvSpPr>
        <p:spPr>
          <a:xfrm>
            <a:off x="1734295" y="4913184"/>
            <a:ext cx="4104643" cy="800219"/>
          </a:xfrm>
          <a:prstGeom prst="rect">
            <a:avLst/>
          </a:prstGeom>
          <a:noFill/>
        </p:spPr>
        <p:txBody>
          <a:bodyPr wrap="square">
            <a:spAutoFit/>
          </a:bodyPr>
          <a:lstStyle/>
          <a:p>
            <a:r>
              <a:rPr lang="en-GB" sz="2800" b="1">
                <a:solidFill>
                  <a:srgbClr val="61DFFF"/>
                </a:solidFill>
              </a:rPr>
              <a:t>+39,000</a:t>
            </a:r>
            <a:r>
              <a:rPr lang="en-GB" sz="2300" b="1">
                <a:solidFill>
                  <a:srgbClr val="61DFFF"/>
                </a:solidFill>
              </a:rPr>
              <a:t> </a:t>
            </a:r>
            <a:r>
              <a:rPr lang="en-GB">
                <a:solidFill>
                  <a:schemeClr val="bg1"/>
                </a:solidFill>
              </a:rPr>
              <a:t>new patents are registered each year</a:t>
            </a:r>
            <a:endParaRPr lang="en-BE">
              <a:solidFill>
                <a:schemeClr val="bg1"/>
              </a:solidFill>
            </a:endParaRPr>
          </a:p>
        </p:txBody>
      </p:sp>
      <p:pic>
        <p:nvPicPr>
          <p:cNvPr id="9" name="Picture 8" descr="A white and blue microscope&#10;&#10;Description automatically generated">
            <a:extLst>
              <a:ext uri="{FF2B5EF4-FFF2-40B4-BE49-F238E27FC236}">
                <a16:creationId xmlns:a16="http://schemas.microsoft.com/office/drawing/2014/main" id="{EC67E2AE-3F6D-580C-2DE2-A29C707E1B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1769" y="3132740"/>
            <a:ext cx="1189803" cy="1189803"/>
          </a:xfrm>
          <a:prstGeom prst="rect">
            <a:avLst/>
          </a:prstGeom>
        </p:spPr>
      </p:pic>
      <p:sp>
        <p:nvSpPr>
          <p:cNvPr id="10" name="TextBox 9">
            <a:extLst>
              <a:ext uri="{FF2B5EF4-FFF2-40B4-BE49-F238E27FC236}">
                <a16:creationId xmlns:a16="http://schemas.microsoft.com/office/drawing/2014/main" id="{E4B7B2E9-AC96-A6E9-912A-5262E0180526}"/>
              </a:ext>
            </a:extLst>
          </p:cNvPr>
          <p:cNvSpPr txBox="1"/>
          <p:nvPr userDrawn="1"/>
        </p:nvSpPr>
        <p:spPr>
          <a:xfrm>
            <a:off x="1734297" y="3322772"/>
            <a:ext cx="4104644" cy="800219"/>
          </a:xfrm>
          <a:prstGeom prst="rect">
            <a:avLst/>
          </a:prstGeom>
          <a:noFill/>
        </p:spPr>
        <p:txBody>
          <a:bodyPr wrap="square">
            <a:spAutoFit/>
          </a:bodyPr>
          <a:lstStyle/>
          <a:p>
            <a:r>
              <a:rPr lang="en-GB" sz="2800" b="1">
                <a:solidFill>
                  <a:srgbClr val="61DFFF"/>
                </a:solidFill>
              </a:rPr>
              <a:t>€30 </a:t>
            </a:r>
            <a:r>
              <a:rPr lang="en-GB" sz="2800" b="1" kern="1200">
                <a:solidFill>
                  <a:srgbClr val="61DFFF"/>
                </a:solidFill>
                <a:latin typeface="+mn-lt"/>
                <a:ea typeface="+mn-ea"/>
                <a:cs typeface="+mn-cs"/>
              </a:rPr>
              <a:t>billion </a:t>
            </a:r>
            <a:r>
              <a:rPr lang="en-GB">
                <a:solidFill>
                  <a:schemeClr val="bg1"/>
                </a:solidFill>
              </a:rPr>
              <a:t>are invested yearly in research and development</a:t>
            </a:r>
            <a:endParaRPr lang="en-BE">
              <a:solidFill>
                <a:schemeClr val="bg1"/>
              </a:solidFill>
            </a:endParaRPr>
          </a:p>
        </p:txBody>
      </p:sp>
      <p:pic>
        <p:nvPicPr>
          <p:cNvPr id="11" name="Picture 10" descr="A white line drawing of a car with a star on top&#10;&#10;Description automatically generated">
            <a:extLst>
              <a:ext uri="{FF2B5EF4-FFF2-40B4-BE49-F238E27FC236}">
                <a16:creationId xmlns:a16="http://schemas.microsoft.com/office/drawing/2014/main" id="{72F125DD-6438-A404-D5CF-6616640F16F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3521" y="1694465"/>
            <a:ext cx="806299" cy="876007"/>
          </a:xfrm>
          <a:prstGeom prst="rect">
            <a:avLst/>
          </a:prstGeom>
        </p:spPr>
      </p:pic>
      <p:pic>
        <p:nvPicPr>
          <p:cNvPr id="12" name="Picture 11" descr="A white and blue graph with a blue arrow&#10;&#10;Description automatically generated">
            <a:extLst>
              <a:ext uri="{FF2B5EF4-FFF2-40B4-BE49-F238E27FC236}">
                <a16:creationId xmlns:a16="http://schemas.microsoft.com/office/drawing/2014/main" id="{E9C5E54E-DBEC-6363-E3D7-D528F51BF7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68561" y="1662100"/>
            <a:ext cx="1092886" cy="1092886"/>
          </a:xfrm>
          <a:prstGeom prst="rect">
            <a:avLst/>
          </a:prstGeom>
        </p:spPr>
      </p:pic>
      <p:sp>
        <p:nvSpPr>
          <p:cNvPr id="13" name="TextBox 12">
            <a:extLst>
              <a:ext uri="{FF2B5EF4-FFF2-40B4-BE49-F238E27FC236}">
                <a16:creationId xmlns:a16="http://schemas.microsoft.com/office/drawing/2014/main" id="{FF77BF7B-E1BC-DDE1-13E4-D6B35131349F}"/>
              </a:ext>
            </a:extLst>
          </p:cNvPr>
          <p:cNvSpPr txBox="1"/>
          <p:nvPr userDrawn="1"/>
        </p:nvSpPr>
        <p:spPr>
          <a:xfrm>
            <a:off x="7445947" y="1732359"/>
            <a:ext cx="4464402" cy="1077218"/>
          </a:xfrm>
          <a:prstGeom prst="rect">
            <a:avLst/>
          </a:prstGeom>
          <a:noFill/>
        </p:spPr>
        <p:txBody>
          <a:bodyPr wrap="square">
            <a:spAutoFit/>
          </a:bodyPr>
          <a:lstStyle/>
          <a:p>
            <a:r>
              <a:rPr lang="en-GB" sz="2800" b="1">
                <a:solidFill>
                  <a:srgbClr val="61DFFF"/>
                </a:solidFill>
              </a:rPr>
              <a:t>32%</a:t>
            </a:r>
            <a:r>
              <a:rPr lang="en-GB" sz="2800" b="1">
                <a:solidFill>
                  <a:schemeClr val="bg1"/>
                </a:solidFill>
              </a:rPr>
              <a:t> </a:t>
            </a:r>
            <a:r>
              <a:rPr lang="en-GB" sz="1800" b="0">
                <a:solidFill>
                  <a:schemeClr val="bg1"/>
                </a:solidFill>
              </a:rPr>
              <a:t>of total </a:t>
            </a:r>
            <a:r>
              <a:rPr lang="en-GB" sz="2800" b="1" kern="1200">
                <a:solidFill>
                  <a:srgbClr val="61DFFF"/>
                </a:solidFill>
                <a:latin typeface="+mn-lt"/>
                <a:ea typeface="+mn-ea"/>
                <a:cs typeface="+mn-cs"/>
              </a:rPr>
              <a:t>R&amp;D investment</a:t>
            </a:r>
            <a:r>
              <a:rPr lang="en-GB">
                <a:solidFill>
                  <a:schemeClr val="bg1"/>
                </a:solidFill>
              </a:rPr>
              <a:t> comes from automotive, making this industry the top private R&amp;D investor in the EU</a:t>
            </a:r>
            <a:endParaRPr lang="en-BE">
              <a:solidFill>
                <a:schemeClr val="bg1"/>
              </a:solidFill>
            </a:endParaRPr>
          </a:p>
        </p:txBody>
      </p:sp>
      <p:sp>
        <p:nvSpPr>
          <p:cNvPr id="14" name="TextBox 13">
            <a:extLst>
              <a:ext uri="{FF2B5EF4-FFF2-40B4-BE49-F238E27FC236}">
                <a16:creationId xmlns:a16="http://schemas.microsoft.com/office/drawing/2014/main" id="{60051BF3-4E0C-7871-EF4B-732799998E85}"/>
              </a:ext>
            </a:extLst>
          </p:cNvPr>
          <p:cNvSpPr txBox="1"/>
          <p:nvPr userDrawn="1"/>
        </p:nvSpPr>
        <p:spPr>
          <a:xfrm>
            <a:off x="7445947" y="3477022"/>
            <a:ext cx="4264982" cy="800219"/>
          </a:xfrm>
          <a:prstGeom prst="rect">
            <a:avLst/>
          </a:prstGeom>
          <a:noFill/>
        </p:spPr>
        <p:txBody>
          <a:bodyPr wrap="square">
            <a:spAutoFit/>
          </a:bodyPr>
          <a:lstStyle/>
          <a:p>
            <a:r>
              <a:rPr lang="en-GB" sz="2800" b="1">
                <a:solidFill>
                  <a:srgbClr val="61DFFF"/>
                </a:solidFill>
              </a:rPr>
              <a:t>1.7 million </a:t>
            </a:r>
            <a:r>
              <a:rPr lang="en-GB">
                <a:solidFill>
                  <a:schemeClr val="bg1"/>
                </a:solidFill>
              </a:rPr>
              <a:t>direct jobs generated across the EU </a:t>
            </a:r>
            <a:endParaRPr lang="en-BE">
              <a:solidFill>
                <a:schemeClr val="bg1"/>
              </a:solidFill>
            </a:endParaRPr>
          </a:p>
        </p:txBody>
      </p:sp>
      <p:pic>
        <p:nvPicPr>
          <p:cNvPr id="15" name="Picture 14" descr="A blue and white outline of a person wearing a hard hat&#10;&#10;Description automatically generated">
            <a:extLst>
              <a:ext uri="{FF2B5EF4-FFF2-40B4-BE49-F238E27FC236}">
                <a16:creationId xmlns:a16="http://schemas.microsoft.com/office/drawing/2014/main" id="{CA66C1E8-65B3-CDCB-9172-89C7D32AE8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53061" y="3276688"/>
            <a:ext cx="923887" cy="923887"/>
          </a:xfrm>
          <a:prstGeom prst="rect">
            <a:avLst/>
          </a:prstGeom>
        </p:spPr>
      </p:pic>
      <p:sp>
        <p:nvSpPr>
          <p:cNvPr id="19" name="TextBox 18">
            <a:extLst>
              <a:ext uri="{FF2B5EF4-FFF2-40B4-BE49-F238E27FC236}">
                <a16:creationId xmlns:a16="http://schemas.microsoft.com/office/drawing/2014/main" id="{73D8B78E-46B8-BCE3-7749-2B3696C3AF7E}"/>
              </a:ext>
            </a:extLst>
          </p:cNvPr>
          <p:cNvSpPr txBox="1"/>
          <p:nvPr userDrawn="1"/>
        </p:nvSpPr>
        <p:spPr>
          <a:xfrm>
            <a:off x="7445947" y="4913184"/>
            <a:ext cx="3910901" cy="800219"/>
          </a:xfrm>
          <a:prstGeom prst="rect">
            <a:avLst/>
          </a:prstGeom>
          <a:noFill/>
        </p:spPr>
        <p:txBody>
          <a:bodyPr wrap="square" lIns="91440" tIns="45720" rIns="91440" bIns="45720" anchor="t">
            <a:spAutoFit/>
          </a:bodyPr>
          <a:lstStyle/>
          <a:p>
            <a:r>
              <a:rPr lang="en-GB" sz="2800" b="1">
                <a:solidFill>
                  <a:srgbClr val="61DFFF"/>
                </a:solidFill>
              </a:rPr>
              <a:t>€</a:t>
            </a:r>
            <a:r>
              <a:rPr lang="en-US" sz="2800" b="1">
                <a:solidFill>
                  <a:srgbClr val="62DFFF"/>
                </a:solidFill>
                <a:ea typeface="+mn-lt"/>
                <a:cs typeface="+mn-lt"/>
              </a:rPr>
              <a:t>26.7 billion </a:t>
            </a:r>
            <a:r>
              <a:rPr lang="en-US">
                <a:solidFill>
                  <a:srgbClr val="FFFFFF"/>
                </a:solidFill>
                <a:ea typeface="+mn-lt"/>
                <a:cs typeface="+mn-lt"/>
              </a:rPr>
              <a:t>trade surplus generated in 2023 </a:t>
            </a:r>
            <a:endParaRPr lang="en-US">
              <a:solidFill>
                <a:schemeClr val="bg1"/>
              </a:solidFill>
              <a:cs typeface="Calibri"/>
            </a:endParaRPr>
          </a:p>
        </p:txBody>
      </p:sp>
      <p:grpSp>
        <p:nvGrpSpPr>
          <p:cNvPr id="20" name="Group 19">
            <a:extLst>
              <a:ext uri="{FF2B5EF4-FFF2-40B4-BE49-F238E27FC236}">
                <a16:creationId xmlns:a16="http://schemas.microsoft.com/office/drawing/2014/main" id="{19E66896-C0C7-9B4D-1855-A56CB5BA2A2A}"/>
              </a:ext>
            </a:extLst>
          </p:cNvPr>
          <p:cNvGrpSpPr/>
          <p:nvPr userDrawn="1"/>
        </p:nvGrpSpPr>
        <p:grpSpPr>
          <a:xfrm>
            <a:off x="6120379" y="4618668"/>
            <a:ext cx="1389250" cy="1389250"/>
            <a:chOff x="5947817" y="4760363"/>
            <a:chExt cx="1389250" cy="1389250"/>
          </a:xfrm>
        </p:grpSpPr>
        <p:pic>
          <p:nvPicPr>
            <p:cNvPr id="21" name="Picture 20" descr="A logo of handshake and a globe&#10;&#10;Description automatically generated">
              <a:extLst>
                <a:ext uri="{FF2B5EF4-FFF2-40B4-BE49-F238E27FC236}">
                  <a16:creationId xmlns:a16="http://schemas.microsoft.com/office/drawing/2014/main" id="{198E7DB7-1270-7E42-7EC5-6581655C24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7817" y="4760363"/>
              <a:ext cx="1389250" cy="1389250"/>
            </a:xfrm>
            <a:prstGeom prst="rect">
              <a:avLst/>
            </a:prstGeom>
          </p:spPr>
        </p:pic>
        <p:pic>
          <p:nvPicPr>
            <p:cNvPr id="22" name="Picture 21" descr="A white outline of hands shaking with a globe&#10;&#10;Description automatically generated">
              <a:extLst>
                <a:ext uri="{FF2B5EF4-FFF2-40B4-BE49-F238E27FC236}">
                  <a16:creationId xmlns:a16="http://schemas.microsoft.com/office/drawing/2014/main" id="{5EB05DF7-78A0-9493-08BF-DE4F51C2F6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7817" y="4760363"/>
              <a:ext cx="1389250" cy="1389250"/>
            </a:xfrm>
            <a:prstGeom prst="rect">
              <a:avLst/>
            </a:prstGeom>
          </p:spPr>
        </p:pic>
      </p:grpSp>
    </p:spTree>
    <p:extLst>
      <p:ext uri="{BB962C8B-B14F-4D97-AF65-F5344CB8AC3E}">
        <p14:creationId xmlns:p14="http://schemas.microsoft.com/office/powerpoint/2010/main" val="3911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4E88-2271-9DBE-085C-F5334B1CE5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308A82FE-23BA-EB7D-6AAA-C17EDD13D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9CC2AB4F-FC17-AC3B-7B97-71B2321A90DA}"/>
              </a:ext>
            </a:extLst>
          </p:cNvPr>
          <p:cNvSpPr>
            <a:spLocks noGrp="1"/>
          </p:cNvSpPr>
          <p:nvPr>
            <p:ph type="dt" sz="half" idx="10"/>
          </p:nvPr>
        </p:nvSpPr>
        <p:spPr/>
        <p:txBody>
          <a:bodyPr/>
          <a:lstStyle/>
          <a:p>
            <a:fld id="{5311B16E-876F-7D48-9163-23B082B912B6}" type="datetime3">
              <a:rPr lang="en-US" smtClean="0"/>
              <a:t>30 May 2024</a:t>
            </a:fld>
            <a:endParaRPr lang="en-BE"/>
          </a:p>
        </p:txBody>
      </p:sp>
      <p:sp>
        <p:nvSpPr>
          <p:cNvPr id="5" name="Footer Placeholder 4">
            <a:extLst>
              <a:ext uri="{FF2B5EF4-FFF2-40B4-BE49-F238E27FC236}">
                <a16:creationId xmlns:a16="http://schemas.microsoft.com/office/drawing/2014/main" id="{040BA148-E583-8C10-D2F0-38F06162C0C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709ED45-2DA6-7015-4233-3CA035D4DA2F}"/>
              </a:ext>
            </a:extLst>
          </p:cNvPr>
          <p:cNvSpPr>
            <a:spLocks noGrp="1"/>
          </p:cNvSpPr>
          <p:nvPr>
            <p:ph type="sldNum" sz="quarter" idx="12"/>
          </p:nvPr>
        </p:nvSpPr>
        <p:spPr/>
        <p:txBody>
          <a:bodyPr/>
          <a:lstStyle/>
          <a:p>
            <a:fld id="{01B5C898-0592-3242-8777-DDCECBCEF56A}" type="slidenum">
              <a:rPr lang="en-BE" smtClean="0"/>
              <a:t>‹#›</a:t>
            </a:fld>
            <a:endParaRPr lang="en-BE"/>
          </a:p>
        </p:txBody>
      </p:sp>
    </p:spTree>
    <p:extLst>
      <p:ext uri="{BB962C8B-B14F-4D97-AF65-F5344CB8AC3E}">
        <p14:creationId xmlns:p14="http://schemas.microsoft.com/office/powerpoint/2010/main" val="313636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166-E4D3-3F24-FFBC-5EC4CAAFAFA9}"/>
              </a:ext>
            </a:extLst>
          </p:cNvPr>
          <p:cNvSpPr>
            <a:spLocks noGrp="1"/>
          </p:cNvSpPr>
          <p:nvPr>
            <p:ph type="title"/>
          </p:nvPr>
        </p:nvSpPr>
        <p:spPr/>
        <p:txBody>
          <a:bodyPr>
            <a:noAutofit/>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984B734-F7C7-5E10-FFA2-6A38D37E3727}"/>
              </a:ext>
            </a:extLst>
          </p:cNvPr>
          <p:cNvSpPr>
            <a:spLocks noGrp="1"/>
          </p:cNvSpPr>
          <p:nvPr>
            <p:ph idx="1"/>
          </p:nvPr>
        </p:nvSpPr>
        <p:spPr>
          <a:xfrm>
            <a:off x="838200" y="1570383"/>
            <a:ext cx="10515600" cy="4606580"/>
          </a:xfrm>
        </p:spPr>
        <p:txBody>
          <a:bodyPr lIns="9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8EEA123-C9AB-F91B-B2E7-254D8472C681}"/>
              </a:ext>
            </a:extLst>
          </p:cNvPr>
          <p:cNvSpPr>
            <a:spLocks noGrp="1"/>
          </p:cNvSpPr>
          <p:nvPr>
            <p:ph type="dt" sz="half" idx="10"/>
          </p:nvPr>
        </p:nvSpPr>
        <p:spPr/>
        <p:txBody>
          <a:bodyPr/>
          <a:lstStyle/>
          <a:p>
            <a:fld id="{C82B7874-A240-454F-9ACF-7373B2B458D5}" type="datetime3">
              <a:rPr lang="en-US" smtClean="0"/>
              <a:t>30 May 2024</a:t>
            </a:fld>
            <a:endParaRPr lang="en-BE"/>
          </a:p>
        </p:txBody>
      </p:sp>
      <p:sp>
        <p:nvSpPr>
          <p:cNvPr id="5" name="Footer Placeholder 4">
            <a:extLst>
              <a:ext uri="{FF2B5EF4-FFF2-40B4-BE49-F238E27FC236}">
                <a16:creationId xmlns:a16="http://schemas.microsoft.com/office/drawing/2014/main" id="{13B76A20-EC1A-87B0-6A10-ED5D18E3B0E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3638F7-BA7E-5A0E-6B36-95B87115E0DE}"/>
              </a:ext>
            </a:extLst>
          </p:cNvPr>
          <p:cNvSpPr>
            <a:spLocks noGrp="1"/>
          </p:cNvSpPr>
          <p:nvPr>
            <p:ph type="sldNum" sz="quarter" idx="12"/>
          </p:nvPr>
        </p:nvSpPr>
        <p:spPr/>
        <p:txBody>
          <a:bodyPr/>
          <a:lstStyle/>
          <a:p>
            <a:fld id="{01B5C898-0592-3242-8777-DDCECBCEF56A}" type="slidenum">
              <a:rPr lang="en-BE" smtClean="0"/>
              <a:t>‹#›</a:t>
            </a:fld>
            <a:endParaRPr lang="en-BE"/>
          </a:p>
        </p:txBody>
      </p:sp>
      <p:sp>
        <p:nvSpPr>
          <p:cNvPr id="11" name="Text Placeholder 10">
            <a:extLst>
              <a:ext uri="{FF2B5EF4-FFF2-40B4-BE49-F238E27FC236}">
                <a16:creationId xmlns:a16="http://schemas.microsoft.com/office/drawing/2014/main" id="{56E2645D-CFD1-6451-9E72-7A68C39AF563}"/>
              </a:ext>
            </a:extLst>
          </p:cNvPr>
          <p:cNvSpPr>
            <a:spLocks noGrp="1"/>
          </p:cNvSpPr>
          <p:nvPr>
            <p:ph type="body" sz="quarter" idx="13" hasCustomPrompt="1"/>
          </p:nvPr>
        </p:nvSpPr>
        <p:spPr>
          <a:xfrm>
            <a:off x="838752" y="934279"/>
            <a:ext cx="9537700" cy="417444"/>
          </a:xfrm>
        </p:spPr>
        <p:txBody>
          <a:bodyPr anchor="ctr">
            <a:noAutofit/>
          </a:bodyPr>
          <a:lstStyle>
            <a:lvl1pPr marL="0" indent="0">
              <a:buFontTx/>
              <a:buNone/>
              <a:defRPr>
                <a:solidFill>
                  <a:schemeClr val="accent4"/>
                </a:solidFill>
              </a:defRPr>
            </a:lvl1pPr>
          </a:lstStyle>
          <a:p>
            <a:pPr lvl="0"/>
            <a:r>
              <a:rPr lang="en-GB"/>
              <a:t>Click to edit subtitle text </a:t>
            </a:r>
          </a:p>
        </p:txBody>
      </p:sp>
    </p:spTree>
    <p:extLst>
      <p:ext uri="{BB962C8B-B14F-4D97-AF65-F5344CB8AC3E}">
        <p14:creationId xmlns:p14="http://schemas.microsoft.com/office/powerpoint/2010/main" val="144364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166-E4D3-3F24-FFBC-5EC4CAAFAFA9}"/>
              </a:ext>
            </a:extLst>
          </p:cNvPr>
          <p:cNvSpPr>
            <a:spLocks noGrp="1"/>
          </p:cNvSpPr>
          <p:nvPr>
            <p:ph type="title"/>
          </p:nvPr>
        </p:nvSpPr>
        <p:spPr/>
        <p:txBody>
          <a:bodyPr>
            <a:noAutofit/>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984B734-F7C7-5E10-FFA2-6A38D37E3727}"/>
              </a:ext>
            </a:extLst>
          </p:cNvPr>
          <p:cNvSpPr>
            <a:spLocks noGrp="1"/>
          </p:cNvSpPr>
          <p:nvPr>
            <p:ph idx="1"/>
          </p:nvPr>
        </p:nvSpPr>
        <p:spPr>
          <a:xfrm>
            <a:off x="838200" y="1570383"/>
            <a:ext cx="10515600" cy="4606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8EEA123-C9AB-F91B-B2E7-254D8472C681}"/>
              </a:ext>
            </a:extLst>
          </p:cNvPr>
          <p:cNvSpPr>
            <a:spLocks noGrp="1"/>
          </p:cNvSpPr>
          <p:nvPr>
            <p:ph type="dt" sz="half" idx="10"/>
          </p:nvPr>
        </p:nvSpPr>
        <p:spPr/>
        <p:txBody>
          <a:bodyPr/>
          <a:lstStyle/>
          <a:p>
            <a:fld id="{D70633A1-66DD-5743-9DC9-96F262ED0999}" type="datetime3">
              <a:rPr lang="en-US" smtClean="0"/>
              <a:t>30 May 2024</a:t>
            </a:fld>
            <a:endParaRPr lang="en-BE"/>
          </a:p>
        </p:txBody>
      </p:sp>
      <p:sp>
        <p:nvSpPr>
          <p:cNvPr id="5" name="Footer Placeholder 4">
            <a:extLst>
              <a:ext uri="{FF2B5EF4-FFF2-40B4-BE49-F238E27FC236}">
                <a16:creationId xmlns:a16="http://schemas.microsoft.com/office/drawing/2014/main" id="{13B76A20-EC1A-87B0-6A10-ED5D18E3B0E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3638F7-BA7E-5A0E-6B36-95B87115E0DE}"/>
              </a:ext>
            </a:extLst>
          </p:cNvPr>
          <p:cNvSpPr>
            <a:spLocks noGrp="1"/>
          </p:cNvSpPr>
          <p:nvPr>
            <p:ph type="sldNum" sz="quarter" idx="12"/>
          </p:nvPr>
        </p:nvSpPr>
        <p:spPr/>
        <p:txBody>
          <a:bodyPr/>
          <a:lstStyle/>
          <a:p>
            <a:fld id="{01B5C898-0592-3242-8777-DDCECBCEF56A}" type="slidenum">
              <a:rPr lang="en-BE" smtClean="0"/>
              <a:t>‹#›</a:t>
            </a:fld>
            <a:endParaRPr lang="en-BE"/>
          </a:p>
        </p:txBody>
      </p:sp>
    </p:spTree>
    <p:extLst>
      <p:ext uri="{BB962C8B-B14F-4D97-AF65-F5344CB8AC3E}">
        <p14:creationId xmlns:p14="http://schemas.microsoft.com/office/powerpoint/2010/main" val="66162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F460-69FA-04A7-3BC8-A54210C52302}"/>
              </a:ext>
            </a:extLst>
          </p:cNvPr>
          <p:cNvSpPr>
            <a:spLocks noGrp="1"/>
          </p:cNvSpPr>
          <p:nvPr>
            <p:ph type="title" hasCustomPrompt="1"/>
          </p:nvPr>
        </p:nvSpPr>
        <p:spPr>
          <a:xfrm>
            <a:off x="831850" y="1709738"/>
            <a:ext cx="10515600" cy="2852737"/>
          </a:xfrm>
        </p:spPr>
        <p:txBody>
          <a:bodyPr anchor="ctr">
            <a:noAutofit/>
          </a:bodyPr>
          <a:lstStyle>
            <a:lvl1pPr>
              <a:defRPr sz="5000"/>
            </a:lvl1pPr>
          </a:lstStyle>
          <a:p>
            <a:r>
              <a:rPr lang="en-GB"/>
              <a:t>Click to edit BREAKER SLIDE</a:t>
            </a:r>
            <a:endParaRPr lang="en-BE"/>
          </a:p>
        </p:txBody>
      </p:sp>
      <p:sp>
        <p:nvSpPr>
          <p:cNvPr id="3" name="Text Placeholder 2">
            <a:extLst>
              <a:ext uri="{FF2B5EF4-FFF2-40B4-BE49-F238E27FC236}">
                <a16:creationId xmlns:a16="http://schemas.microsoft.com/office/drawing/2014/main" id="{3D9AD280-382D-104F-10B3-0579EC1F6DB2}"/>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further information if needed</a:t>
            </a:r>
          </a:p>
        </p:txBody>
      </p:sp>
      <p:sp>
        <p:nvSpPr>
          <p:cNvPr id="4" name="Date Placeholder 3">
            <a:extLst>
              <a:ext uri="{FF2B5EF4-FFF2-40B4-BE49-F238E27FC236}">
                <a16:creationId xmlns:a16="http://schemas.microsoft.com/office/drawing/2014/main" id="{4F8C271A-A35C-1945-45E4-A30BEDF5E7FC}"/>
              </a:ext>
            </a:extLst>
          </p:cNvPr>
          <p:cNvSpPr>
            <a:spLocks noGrp="1"/>
          </p:cNvSpPr>
          <p:nvPr>
            <p:ph type="dt" sz="half" idx="10"/>
          </p:nvPr>
        </p:nvSpPr>
        <p:spPr/>
        <p:txBody>
          <a:bodyPr/>
          <a:lstStyle/>
          <a:p>
            <a:fld id="{E034BE89-360A-1846-B535-30088D7B63BD}" type="datetime3">
              <a:rPr lang="en-US" smtClean="0"/>
              <a:t>30 May 2024</a:t>
            </a:fld>
            <a:endParaRPr lang="en-BE"/>
          </a:p>
        </p:txBody>
      </p:sp>
      <p:sp>
        <p:nvSpPr>
          <p:cNvPr id="5" name="Footer Placeholder 4">
            <a:extLst>
              <a:ext uri="{FF2B5EF4-FFF2-40B4-BE49-F238E27FC236}">
                <a16:creationId xmlns:a16="http://schemas.microsoft.com/office/drawing/2014/main" id="{395FBF1D-336C-0BE8-1BD1-CD9A9891D5B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F2FDFBF-ECA4-8C6A-6595-7EDC4AD579F7}"/>
              </a:ext>
            </a:extLst>
          </p:cNvPr>
          <p:cNvSpPr>
            <a:spLocks noGrp="1"/>
          </p:cNvSpPr>
          <p:nvPr>
            <p:ph type="sldNum" sz="quarter" idx="12"/>
          </p:nvPr>
        </p:nvSpPr>
        <p:spPr/>
        <p:txBody>
          <a:bodyPr/>
          <a:lstStyle/>
          <a:p>
            <a:fld id="{01B5C898-0592-3242-8777-DDCECBCEF56A}" type="slidenum">
              <a:rPr lang="en-BE" smtClean="0"/>
              <a:t>‹#›</a:t>
            </a:fld>
            <a:endParaRPr lang="en-BE"/>
          </a:p>
        </p:txBody>
      </p:sp>
    </p:spTree>
    <p:extLst>
      <p:ext uri="{BB962C8B-B14F-4D97-AF65-F5344CB8AC3E}">
        <p14:creationId xmlns:p14="http://schemas.microsoft.com/office/powerpoint/2010/main" val="42378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7C9B-C1E3-3835-2E48-99FD54A26DF4}"/>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BFA61C0-C3D4-231F-8EF3-5138E8D8220E}"/>
              </a:ext>
            </a:extLst>
          </p:cNvPr>
          <p:cNvSpPr>
            <a:spLocks noGrp="1"/>
          </p:cNvSpPr>
          <p:nvPr>
            <p:ph sz="half" idx="1"/>
          </p:nvPr>
        </p:nvSpPr>
        <p:spPr>
          <a:xfrm>
            <a:off x="838200" y="1825625"/>
            <a:ext cx="5181600" cy="4351338"/>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130009D0-0E95-BC67-3D62-B13086195B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69E86C8A-A133-C1B8-5D0F-3A6CD64DFEC9}"/>
              </a:ext>
            </a:extLst>
          </p:cNvPr>
          <p:cNvSpPr>
            <a:spLocks noGrp="1"/>
          </p:cNvSpPr>
          <p:nvPr>
            <p:ph type="dt" sz="half" idx="10"/>
          </p:nvPr>
        </p:nvSpPr>
        <p:spPr/>
        <p:txBody>
          <a:bodyPr/>
          <a:lstStyle/>
          <a:p>
            <a:fld id="{D4A3BF66-B75C-4443-8A80-65C8F750EEE9}" type="datetime3">
              <a:rPr lang="en-US" smtClean="0"/>
              <a:t>30 May 2024</a:t>
            </a:fld>
            <a:endParaRPr lang="en-BE"/>
          </a:p>
        </p:txBody>
      </p:sp>
      <p:sp>
        <p:nvSpPr>
          <p:cNvPr id="6" name="Footer Placeholder 5">
            <a:extLst>
              <a:ext uri="{FF2B5EF4-FFF2-40B4-BE49-F238E27FC236}">
                <a16:creationId xmlns:a16="http://schemas.microsoft.com/office/drawing/2014/main" id="{2375C818-34E9-F943-D410-2CE8C08F39A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1A21489-14B1-F89A-DA83-E795BA3299B1}"/>
              </a:ext>
            </a:extLst>
          </p:cNvPr>
          <p:cNvSpPr>
            <a:spLocks noGrp="1"/>
          </p:cNvSpPr>
          <p:nvPr>
            <p:ph type="sldNum" sz="quarter" idx="12"/>
          </p:nvPr>
        </p:nvSpPr>
        <p:spPr/>
        <p:txBody>
          <a:bodyPr/>
          <a:lstStyle/>
          <a:p>
            <a:fld id="{01B5C898-0592-3242-8777-DDCECBCEF56A}" type="slidenum">
              <a:rPr lang="en-BE" smtClean="0"/>
              <a:t>‹#›</a:t>
            </a:fld>
            <a:endParaRPr lang="en-BE"/>
          </a:p>
        </p:txBody>
      </p:sp>
      <p:sp>
        <p:nvSpPr>
          <p:cNvPr id="8" name="Text Placeholder 10">
            <a:extLst>
              <a:ext uri="{FF2B5EF4-FFF2-40B4-BE49-F238E27FC236}">
                <a16:creationId xmlns:a16="http://schemas.microsoft.com/office/drawing/2014/main" id="{FF1E7A33-D06D-7E10-8BFD-CE3F8DED0A7C}"/>
              </a:ext>
            </a:extLst>
          </p:cNvPr>
          <p:cNvSpPr>
            <a:spLocks noGrp="1"/>
          </p:cNvSpPr>
          <p:nvPr>
            <p:ph type="body" sz="quarter" idx="13" hasCustomPrompt="1"/>
          </p:nvPr>
        </p:nvSpPr>
        <p:spPr>
          <a:xfrm>
            <a:off x="838752" y="934279"/>
            <a:ext cx="9537700" cy="417444"/>
          </a:xfrm>
        </p:spPr>
        <p:txBody>
          <a:bodyPr anchor="ctr"/>
          <a:lstStyle>
            <a:lvl1pPr marL="0" indent="0">
              <a:buFontTx/>
              <a:buNone/>
              <a:defRPr>
                <a:solidFill>
                  <a:schemeClr val="accent4"/>
                </a:solidFill>
              </a:defRPr>
            </a:lvl1pPr>
          </a:lstStyle>
          <a:p>
            <a:pPr lvl="0"/>
            <a:r>
              <a:rPr lang="en-GB"/>
              <a:t>Click to edit subtitle text</a:t>
            </a:r>
          </a:p>
        </p:txBody>
      </p:sp>
    </p:spTree>
    <p:extLst>
      <p:ext uri="{BB962C8B-B14F-4D97-AF65-F5344CB8AC3E}">
        <p14:creationId xmlns:p14="http://schemas.microsoft.com/office/powerpoint/2010/main" val="49063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white background&#10;&#10;Description automatically generated">
            <a:extLst>
              <a:ext uri="{FF2B5EF4-FFF2-40B4-BE49-F238E27FC236}">
                <a16:creationId xmlns:a16="http://schemas.microsoft.com/office/drawing/2014/main" id="{5C8712F6-AC4F-D748-B5A0-3B3B3BF4F6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Placeholder 1">
            <a:extLst>
              <a:ext uri="{FF2B5EF4-FFF2-40B4-BE49-F238E27FC236}">
                <a16:creationId xmlns:a16="http://schemas.microsoft.com/office/drawing/2014/main" id="{C8806401-BCC4-FF94-468E-C3CF2A3800E6}"/>
              </a:ext>
            </a:extLst>
          </p:cNvPr>
          <p:cNvSpPr>
            <a:spLocks noGrp="1"/>
          </p:cNvSpPr>
          <p:nvPr>
            <p:ph type="title"/>
          </p:nvPr>
        </p:nvSpPr>
        <p:spPr>
          <a:xfrm>
            <a:off x="838200" y="2907608"/>
            <a:ext cx="10515600" cy="936000"/>
          </a:xfrm>
          <a:prstGeom prst="rect">
            <a:avLst/>
          </a:prstGeom>
        </p:spPr>
        <p:txBody>
          <a:bodyPr vert="horz" lIns="91440" tIns="45720" rIns="91440" bIns="45720" rtlCol="0" anchor="ctr">
            <a:noAutofit/>
          </a:bodyPr>
          <a:lstStyle/>
          <a:p>
            <a:r>
              <a:rPr lang="en-GB"/>
              <a:t>Click to edit Master title style</a:t>
            </a:r>
            <a:endParaRPr lang="en-BE"/>
          </a:p>
        </p:txBody>
      </p:sp>
      <p:pic>
        <p:nvPicPr>
          <p:cNvPr id="8" name="Picture 7" descr="A blue and grey logo&#10;&#10;Description automatically generated">
            <a:extLst>
              <a:ext uri="{FF2B5EF4-FFF2-40B4-BE49-F238E27FC236}">
                <a16:creationId xmlns:a16="http://schemas.microsoft.com/office/drawing/2014/main" id="{4CF2C73D-C670-B164-92CE-64D7C3F36702}"/>
              </a:ext>
            </a:extLst>
          </p:cNvPr>
          <p:cNvPicPr>
            <a:picLocks noChangeAspect="1"/>
          </p:cNvPicPr>
          <p:nvPr userDrawn="1"/>
        </p:nvPicPr>
        <p:blipFill>
          <a:blip r:embed="rId7">
            <a:alphaModFix amt="35000"/>
            <a:extLst>
              <a:ext uri="{28A0092B-C50C-407E-A947-70E740481C1C}">
                <a14:useLocalDpi xmlns:a14="http://schemas.microsoft.com/office/drawing/2010/main" val="0"/>
              </a:ext>
            </a:extLst>
          </a:blip>
          <a:stretch>
            <a:fillRect/>
          </a:stretch>
        </p:blipFill>
        <p:spPr>
          <a:xfrm rot="20452584">
            <a:off x="6084425" y="2957496"/>
            <a:ext cx="6447098" cy="3926743"/>
          </a:xfrm>
          <a:prstGeom prst="rect">
            <a:avLst/>
          </a:prstGeom>
        </p:spPr>
      </p:pic>
      <p:pic>
        <p:nvPicPr>
          <p:cNvPr id="6" name="Picture 5">
            <a:extLst>
              <a:ext uri="{FF2B5EF4-FFF2-40B4-BE49-F238E27FC236}">
                <a16:creationId xmlns:a16="http://schemas.microsoft.com/office/drawing/2014/main" id="{2EE8085D-A5D7-7814-7AED-6D1B71FCF58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83362" y="-762099"/>
            <a:ext cx="5117173" cy="3616135"/>
          </a:xfrm>
          <a:prstGeom prst="rect">
            <a:avLst/>
          </a:prstGeom>
        </p:spPr>
      </p:pic>
    </p:spTree>
    <p:extLst>
      <p:ext uri="{BB962C8B-B14F-4D97-AF65-F5344CB8AC3E}">
        <p14:creationId xmlns:p14="http://schemas.microsoft.com/office/powerpoint/2010/main" val="2350483482"/>
      </p:ext>
    </p:extLst>
  </p:cSld>
  <p:clrMap bg1="lt1" tx1="dk1" bg2="lt2" tx2="dk2" accent1="accent1" accent2="accent2" accent3="accent3" accent4="accent4" accent5="accent5" accent6="accent6" hlink="hlink" folHlink="folHlink"/>
  <p:sldLayoutIdLst>
    <p:sldLayoutId id="2147483659" r:id="rId1"/>
    <p:sldLayoutId id="2147483669" r:id="rId2"/>
    <p:sldLayoutId id="2147483664" r:id="rId3"/>
    <p:sldLayoutId id="2147483665" r:id="rId4"/>
  </p:sldLayoutIdLst>
  <p:hf hdr="0" ftr="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8C10C-234E-7667-A07F-F7DB125459C4}"/>
              </a:ext>
            </a:extLst>
          </p:cNvPr>
          <p:cNvSpPr>
            <a:spLocks noGrp="1"/>
          </p:cNvSpPr>
          <p:nvPr>
            <p:ph type="title"/>
          </p:nvPr>
        </p:nvSpPr>
        <p:spPr>
          <a:xfrm>
            <a:off x="838200" y="365125"/>
            <a:ext cx="9538252" cy="569153"/>
          </a:xfrm>
          <a:prstGeom prst="rect">
            <a:avLst/>
          </a:prstGeom>
        </p:spPr>
        <p:txBody>
          <a:bodyPr vert="horz" lIns="91440" tIns="45720" rIns="91440" bIns="45720" rtlCol="0" anchor="ctr">
            <a:no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FF104E26-31A7-8127-D9B2-B24D7AA62924}"/>
              </a:ext>
            </a:extLst>
          </p:cNvPr>
          <p:cNvSpPr>
            <a:spLocks noGrp="1"/>
          </p:cNvSpPr>
          <p:nvPr>
            <p:ph type="body" idx="1"/>
          </p:nvPr>
        </p:nvSpPr>
        <p:spPr>
          <a:xfrm>
            <a:off x="838200" y="1441174"/>
            <a:ext cx="10515600" cy="4735789"/>
          </a:xfrm>
          <a:prstGeom prst="rect">
            <a:avLst/>
          </a:prstGeom>
        </p:spPr>
        <p:txBody>
          <a:bodyPr vert="horz" lIns="9000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8" name="Rectangle 7">
            <a:extLst>
              <a:ext uri="{FF2B5EF4-FFF2-40B4-BE49-F238E27FC236}">
                <a16:creationId xmlns:a16="http://schemas.microsoft.com/office/drawing/2014/main" id="{CFDB3A6E-E0F0-6C92-51EA-AF2CF9FA5911}"/>
              </a:ext>
            </a:extLst>
          </p:cNvPr>
          <p:cNvSpPr/>
          <p:nvPr userDrawn="1"/>
        </p:nvSpPr>
        <p:spPr>
          <a:xfrm>
            <a:off x="10579100" y="0"/>
            <a:ext cx="1219200" cy="105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5280EDF0-FEFC-F963-0310-53FCFF2B7526}"/>
              </a:ext>
            </a:extLst>
          </p:cNvPr>
          <p:cNvSpPr/>
          <p:nvPr userDrawn="1"/>
        </p:nvSpPr>
        <p:spPr>
          <a:xfrm>
            <a:off x="609600" y="-243"/>
            <a:ext cx="9969500"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E5B9C02A-2B31-BBAE-0CCD-33C162EE12B3}"/>
              </a:ext>
            </a:extLst>
          </p:cNvPr>
          <p:cNvSpPr/>
          <p:nvPr userDrawn="1"/>
        </p:nvSpPr>
        <p:spPr>
          <a:xfrm>
            <a:off x="11798300" y="0"/>
            <a:ext cx="393700" cy="105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146E3FC0-3BB2-23B9-52E1-C4DAA1314157}"/>
              </a:ext>
            </a:extLst>
          </p:cNvPr>
          <p:cNvSpPr/>
          <p:nvPr userDrawn="1"/>
        </p:nvSpPr>
        <p:spPr>
          <a:xfrm>
            <a:off x="0" y="0"/>
            <a:ext cx="623392"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A6BF0BF3-E1C5-6EDC-2907-48A946E8FF13}"/>
              </a:ext>
            </a:extLst>
          </p:cNvPr>
          <p:cNvSpPr/>
          <p:nvPr userDrawn="1"/>
        </p:nvSpPr>
        <p:spPr>
          <a:xfrm>
            <a:off x="0" y="6480174"/>
            <a:ext cx="12192000" cy="377825"/>
          </a:xfrm>
          <a:prstGeom prst="rect">
            <a:avLst/>
          </a:prstGeom>
          <a:gradFill flip="none" rotWithShape="1">
            <a:gsLst>
              <a:gs pos="0">
                <a:schemeClr val="accent6">
                  <a:lumMod val="89000"/>
                </a:schemeClr>
              </a:gs>
              <a:gs pos="0">
                <a:srgbClr val="2871A0"/>
              </a:gs>
              <a:gs pos="100000">
                <a:schemeClr val="accent6">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prstClr val="white"/>
              </a:solidFill>
            </a:endParaRPr>
          </a:p>
        </p:txBody>
      </p:sp>
      <p:sp>
        <p:nvSpPr>
          <p:cNvPr id="13" name="TextBox 12">
            <a:extLst>
              <a:ext uri="{FF2B5EF4-FFF2-40B4-BE49-F238E27FC236}">
                <a16:creationId xmlns:a16="http://schemas.microsoft.com/office/drawing/2014/main" id="{A6327000-8B1D-2332-C291-8288AF802582}"/>
              </a:ext>
            </a:extLst>
          </p:cNvPr>
          <p:cNvSpPr txBox="1"/>
          <p:nvPr userDrawn="1"/>
        </p:nvSpPr>
        <p:spPr>
          <a:xfrm>
            <a:off x="623392" y="6526959"/>
            <a:ext cx="3829228" cy="261610"/>
          </a:xfrm>
          <a:prstGeom prst="rect">
            <a:avLst/>
          </a:prstGeom>
          <a:noFill/>
        </p:spPr>
        <p:txBody>
          <a:bodyPr wrap="square" rtlCol="0" anchor="ctr">
            <a:spAutoFit/>
          </a:bodyPr>
          <a:lstStyle/>
          <a:p>
            <a:pPr>
              <a:defRPr/>
            </a:pPr>
            <a:r>
              <a:rPr lang="nl-BE" sz="1100">
                <a:solidFill>
                  <a:prstClr val="white">
                    <a:alpha val="30000"/>
                  </a:prstClr>
                </a:solidFill>
                <a:latin typeface="+mn-lt"/>
                <a:cs typeface="Arial" panose="020B0604020202020204" pitchFamily="34" charset="0"/>
              </a:rPr>
              <a:t>Copyright © 2024 CLEPA. All rights reserved. </a:t>
            </a:r>
            <a:r>
              <a:rPr lang="nl-BE" sz="1100" b="1">
                <a:solidFill>
                  <a:prstClr val="white">
                    <a:alpha val="30000"/>
                  </a:prstClr>
                </a:solidFill>
                <a:latin typeface="+mn-lt"/>
                <a:cs typeface="Arial" panose="020B0604020202020204" pitchFamily="34" charset="0"/>
              </a:rPr>
              <a:t>www.clepa.eu</a:t>
            </a:r>
            <a:endParaRPr lang="nl-BE" sz="1100">
              <a:solidFill>
                <a:prstClr val="white">
                  <a:alpha val="30000"/>
                </a:prstClr>
              </a:solidFill>
              <a:latin typeface="+mn-lt"/>
              <a:cs typeface="Arial" panose="020B0604020202020204" pitchFamily="34" charset="0"/>
            </a:endParaRPr>
          </a:p>
        </p:txBody>
      </p:sp>
      <p:sp>
        <p:nvSpPr>
          <p:cNvPr id="4" name="Date Placeholder 3">
            <a:extLst>
              <a:ext uri="{FF2B5EF4-FFF2-40B4-BE49-F238E27FC236}">
                <a16:creationId xmlns:a16="http://schemas.microsoft.com/office/drawing/2014/main" id="{C4672DB9-ED64-E1DC-7885-F8CA09F8F288}"/>
              </a:ext>
            </a:extLst>
          </p:cNvPr>
          <p:cNvSpPr>
            <a:spLocks noGrp="1"/>
          </p:cNvSpPr>
          <p:nvPr>
            <p:ph type="dt" sz="half" idx="2"/>
          </p:nvPr>
        </p:nvSpPr>
        <p:spPr>
          <a:xfrm>
            <a:off x="9571382" y="6492875"/>
            <a:ext cx="1325217" cy="365125"/>
          </a:xfrm>
          <a:prstGeom prst="rect">
            <a:avLst/>
          </a:prstGeom>
        </p:spPr>
        <p:txBody>
          <a:bodyPr vert="horz" lIns="91440" tIns="45720" rIns="91440" bIns="45720" rtlCol="0" anchor="ctr"/>
          <a:lstStyle>
            <a:lvl1pPr algn="l">
              <a:defRPr sz="1200">
                <a:solidFill>
                  <a:schemeClr val="accent3"/>
                </a:solidFill>
              </a:defRPr>
            </a:lvl1pPr>
          </a:lstStyle>
          <a:p>
            <a:fld id="{4492BBFB-69FB-B94E-A3EA-0F8E228BBD62}" type="datetime3">
              <a:rPr lang="en-US" smtClean="0"/>
              <a:t>30 May 2024</a:t>
            </a:fld>
            <a:endParaRPr lang="en-BE"/>
          </a:p>
        </p:txBody>
      </p:sp>
      <p:sp>
        <p:nvSpPr>
          <p:cNvPr id="6" name="Slide Number Placeholder 5">
            <a:extLst>
              <a:ext uri="{FF2B5EF4-FFF2-40B4-BE49-F238E27FC236}">
                <a16:creationId xmlns:a16="http://schemas.microsoft.com/office/drawing/2014/main" id="{86D6CF75-6E2D-10AC-9555-5CF57C60841D}"/>
              </a:ext>
            </a:extLst>
          </p:cNvPr>
          <p:cNvSpPr>
            <a:spLocks noGrp="1"/>
          </p:cNvSpPr>
          <p:nvPr>
            <p:ph type="sldNum" sz="quarter" idx="4"/>
          </p:nvPr>
        </p:nvSpPr>
        <p:spPr>
          <a:xfrm>
            <a:off x="11138563" y="6485000"/>
            <a:ext cx="715617" cy="365125"/>
          </a:xfrm>
          <a:prstGeom prst="rect">
            <a:avLst/>
          </a:prstGeom>
        </p:spPr>
        <p:txBody>
          <a:bodyPr vert="horz" lIns="91440" tIns="45720" rIns="91440" bIns="45720" rtlCol="0" anchor="ctr"/>
          <a:lstStyle>
            <a:lvl1pPr algn="r">
              <a:defRPr sz="1800" b="1">
                <a:solidFill>
                  <a:schemeClr val="bg1"/>
                </a:solidFill>
              </a:defRPr>
            </a:lvl1pPr>
          </a:lstStyle>
          <a:p>
            <a:fld id="{01B5C898-0592-3242-8777-DDCECBCEF56A}" type="slidenum">
              <a:rPr lang="en-BE" smtClean="0"/>
              <a:pPr/>
              <a:t>‹#›</a:t>
            </a:fld>
            <a:endParaRPr lang="en-BE"/>
          </a:p>
        </p:txBody>
      </p:sp>
      <p:sp>
        <p:nvSpPr>
          <p:cNvPr id="5" name="Footer Placeholder 4">
            <a:extLst>
              <a:ext uri="{FF2B5EF4-FFF2-40B4-BE49-F238E27FC236}">
                <a16:creationId xmlns:a16="http://schemas.microsoft.com/office/drawing/2014/main" id="{A46E393A-0000-58ED-90E8-F04919169C08}"/>
              </a:ext>
            </a:extLst>
          </p:cNvPr>
          <p:cNvSpPr>
            <a:spLocks noGrp="1"/>
          </p:cNvSpPr>
          <p:nvPr>
            <p:ph type="ftr" sz="quarter" idx="3"/>
          </p:nvPr>
        </p:nvSpPr>
        <p:spPr>
          <a:xfrm>
            <a:off x="4245610" y="647520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pic>
        <p:nvPicPr>
          <p:cNvPr id="14" name="Picture 13">
            <a:extLst>
              <a:ext uri="{FF2B5EF4-FFF2-40B4-BE49-F238E27FC236}">
                <a16:creationId xmlns:a16="http://schemas.microsoft.com/office/drawing/2014/main" id="{F7EB4582-C985-71D9-0607-332FDB38A5A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565" r="57543" b="27063"/>
          <a:stretch/>
        </p:blipFill>
        <p:spPr>
          <a:xfrm>
            <a:off x="10511161" y="188136"/>
            <a:ext cx="1416513" cy="843374"/>
          </a:xfrm>
          <a:prstGeom prst="rect">
            <a:avLst/>
          </a:prstGeom>
        </p:spPr>
      </p:pic>
    </p:spTree>
    <p:extLst>
      <p:ext uri="{BB962C8B-B14F-4D97-AF65-F5344CB8AC3E}">
        <p14:creationId xmlns:p14="http://schemas.microsoft.com/office/powerpoint/2010/main" val="123456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6" r:id="rId7"/>
    <p:sldLayoutId id="2147483657" r:id="rId8"/>
    <p:sldLayoutId id="2147483668" r:id="rId9"/>
    <p:sldLayoutId id="2147483654" r:id="rId10"/>
    <p:sldLayoutId id="2147483666" r:id="rId11"/>
    <p:sldLayoutId id="2147483667" r:id="rId12"/>
  </p:sldLayoutIdLst>
  <p:hf hdr="0" ftr="0"/>
  <p:txStyles>
    <p:titleStyle>
      <a:lvl1pPr marL="0" algn="l" defTabSz="914400" rtl="0" eaLnBrk="1" latinLnBrk="0" hangingPunct="1">
        <a:lnSpc>
          <a:spcPct val="100000"/>
        </a:lnSpc>
        <a:spcBef>
          <a:spcPts val="0"/>
        </a:spcBef>
        <a:buNone/>
        <a:defRPr lang="en-BE" sz="3400" b="1" kern="1200" cap="all" baseline="0" dirty="0">
          <a:gradFill>
            <a:gsLst>
              <a:gs pos="0">
                <a:srgbClr val="011744"/>
              </a:gs>
              <a:gs pos="100000">
                <a:srgbClr val="276F9E"/>
              </a:gs>
            </a:gsLst>
            <a:lin ang="0" scaled="0"/>
          </a:gra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F1F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F1F60"/>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a:solidFill>
            <a:srgbClr val="0F1F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104E26-31A7-8127-D9B2-B24D7AA62924}"/>
              </a:ext>
            </a:extLst>
          </p:cNvPr>
          <p:cNvSpPr>
            <a:spLocks noGrp="1"/>
          </p:cNvSpPr>
          <p:nvPr>
            <p:ph type="body" idx="1"/>
          </p:nvPr>
        </p:nvSpPr>
        <p:spPr>
          <a:xfrm>
            <a:off x="2286000" y="1114059"/>
            <a:ext cx="9067800" cy="5062905"/>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8" name="Rectangle 7">
            <a:extLst>
              <a:ext uri="{FF2B5EF4-FFF2-40B4-BE49-F238E27FC236}">
                <a16:creationId xmlns:a16="http://schemas.microsoft.com/office/drawing/2014/main" id="{CFDB3A6E-E0F0-6C92-51EA-AF2CF9FA5911}"/>
              </a:ext>
            </a:extLst>
          </p:cNvPr>
          <p:cNvSpPr/>
          <p:nvPr userDrawn="1"/>
        </p:nvSpPr>
        <p:spPr>
          <a:xfrm>
            <a:off x="10579100" y="0"/>
            <a:ext cx="1219200" cy="105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5280EDF0-FEFC-F963-0310-53FCFF2B7526}"/>
              </a:ext>
            </a:extLst>
          </p:cNvPr>
          <p:cNvSpPr/>
          <p:nvPr userDrawn="1"/>
        </p:nvSpPr>
        <p:spPr>
          <a:xfrm>
            <a:off x="609600" y="-243"/>
            <a:ext cx="9969500"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E5B9C02A-2B31-BBAE-0CCD-33C162EE12B3}"/>
              </a:ext>
            </a:extLst>
          </p:cNvPr>
          <p:cNvSpPr/>
          <p:nvPr userDrawn="1"/>
        </p:nvSpPr>
        <p:spPr>
          <a:xfrm>
            <a:off x="11798300" y="0"/>
            <a:ext cx="393700" cy="105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146E3FC0-3BB2-23B9-52E1-C4DAA1314157}"/>
              </a:ext>
            </a:extLst>
          </p:cNvPr>
          <p:cNvSpPr/>
          <p:nvPr userDrawn="1"/>
        </p:nvSpPr>
        <p:spPr>
          <a:xfrm>
            <a:off x="0" y="0"/>
            <a:ext cx="623392"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4" name="Picture 13">
            <a:extLst>
              <a:ext uri="{FF2B5EF4-FFF2-40B4-BE49-F238E27FC236}">
                <a16:creationId xmlns:a16="http://schemas.microsoft.com/office/drawing/2014/main" id="{F7EB4582-C985-71D9-0607-332FDB38A5A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565" r="57543" b="27063"/>
          <a:stretch/>
        </p:blipFill>
        <p:spPr>
          <a:xfrm>
            <a:off x="10511161" y="188136"/>
            <a:ext cx="1416513" cy="843374"/>
          </a:xfrm>
          <a:prstGeom prst="rect">
            <a:avLst/>
          </a:prstGeom>
        </p:spPr>
      </p:pic>
      <p:pic>
        <p:nvPicPr>
          <p:cNvPr id="15" name="Content Placeholder 11" descr="A blue and white background&#10;&#10;Description automatically generated">
            <a:extLst>
              <a:ext uri="{FF2B5EF4-FFF2-40B4-BE49-F238E27FC236}">
                <a16:creationId xmlns:a16="http://schemas.microsoft.com/office/drawing/2014/main" id="{DBBA95B2-0FDB-4F79-D8CA-46EFEFB791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6222"/>
          <a:stretch/>
        </p:blipFill>
        <p:spPr>
          <a:xfrm>
            <a:off x="0" y="-244"/>
            <a:ext cx="2012516" cy="6858244"/>
          </a:xfrm>
          <a:prstGeom prst="rect">
            <a:avLst/>
          </a:prstGeom>
        </p:spPr>
      </p:pic>
      <p:sp>
        <p:nvSpPr>
          <p:cNvPr id="2" name="Title Placeholder 1">
            <a:extLst>
              <a:ext uri="{FF2B5EF4-FFF2-40B4-BE49-F238E27FC236}">
                <a16:creationId xmlns:a16="http://schemas.microsoft.com/office/drawing/2014/main" id="{3358C10C-234E-7667-A07F-F7DB125459C4}"/>
              </a:ext>
            </a:extLst>
          </p:cNvPr>
          <p:cNvSpPr>
            <a:spLocks noGrp="1"/>
          </p:cNvSpPr>
          <p:nvPr>
            <p:ph type="title"/>
          </p:nvPr>
        </p:nvSpPr>
        <p:spPr>
          <a:xfrm rot="16200000">
            <a:off x="-2208362" y="2671417"/>
            <a:ext cx="6177209" cy="1137093"/>
          </a:xfrm>
          <a:prstGeom prst="rect">
            <a:avLst/>
          </a:prstGeom>
        </p:spPr>
        <p:txBody>
          <a:bodyPr vert="horz" lIns="91440" tIns="45720" rIns="91440" bIns="45720" rtlCol="0" anchor="ctr">
            <a:noAutofit/>
          </a:bodyPr>
          <a:lstStyle/>
          <a:p>
            <a:r>
              <a:rPr lang="en-GB"/>
              <a:t>Click to write content or agenda</a:t>
            </a:r>
            <a:endParaRPr lang="en-BE"/>
          </a:p>
        </p:txBody>
      </p:sp>
      <p:sp>
        <p:nvSpPr>
          <p:cNvPr id="12" name="Rectangle 11">
            <a:extLst>
              <a:ext uri="{FF2B5EF4-FFF2-40B4-BE49-F238E27FC236}">
                <a16:creationId xmlns:a16="http://schemas.microsoft.com/office/drawing/2014/main" id="{A6BF0BF3-E1C5-6EDC-2907-48A946E8FF13}"/>
              </a:ext>
            </a:extLst>
          </p:cNvPr>
          <p:cNvSpPr/>
          <p:nvPr userDrawn="1"/>
        </p:nvSpPr>
        <p:spPr>
          <a:xfrm>
            <a:off x="0" y="6480174"/>
            <a:ext cx="12192000" cy="377825"/>
          </a:xfrm>
          <a:prstGeom prst="rect">
            <a:avLst/>
          </a:prstGeom>
          <a:gradFill flip="none" rotWithShape="1">
            <a:gsLst>
              <a:gs pos="0">
                <a:schemeClr val="accent6">
                  <a:lumMod val="89000"/>
                </a:schemeClr>
              </a:gs>
              <a:gs pos="0">
                <a:srgbClr val="2871A0"/>
              </a:gs>
              <a:gs pos="100000">
                <a:schemeClr val="accent6">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prstClr val="white"/>
              </a:solidFill>
            </a:endParaRPr>
          </a:p>
        </p:txBody>
      </p:sp>
      <p:sp>
        <p:nvSpPr>
          <p:cNvPr id="13" name="TextBox 12">
            <a:extLst>
              <a:ext uri="{FF2B5EF4-FFF2-40B4-BE49-F238E27FC236}">
                <a16:creationId xmlns:a16="http://schemas.microsoft.com/office/drawing/2014/main" id="{A6327000-8B1D-2332-C291-8288AF802582}"/>
              </a:ext>
            </a:extLst>
          </p:cNvPr>
          <p:cNvSpPr txBox="1"/>
          <p:nvPr userDrawn="1"/>
        </p:nvSpPr>
        <p:spPr>
          <a:xfrm>
            <a:off x="623392" y="6526959"/>
            <a:ext cx="3829228" cy="261610"/>
          </a:xfrm>
          <a:prstGeom prst="rect">
            <a:avLst/>
          </a:prstGeom>
          <a:noFill/>
        </p:spPr>
        <p:txBody>
          <a:bodyPr wrap="square" rtlCol="0" anchor="ctr">
            <a:spAutoFit/>
          </a:bodyPr>
          <a:lstStyle/>
          <a:p>
            <a:pPr>
              <a:defRPr/>
            </a:pPr>
            <a:r>
              <a:rPr lang="nl-BE" sz="1100">
                <a:solidFill>
                  <a:prstClr val="white">
                    <a:alpha val="30000"/>
                  </a:prstClr>
                </a:solidFill>
                <a:latin typeface="+mn-lt"/>
                <a:cs typeface="Arial" panose="020B0604020202020204" pitchFamily="34" charset="0"/>
              </a:rPr>
              <a:t>Copyright © 2024 CLEPA. All rights reserved. </a:t>
            </a:r>
            <a:r>
              <a:rPr lang="nl-BE" sz="1100" b="1">
                <a:solidFill>
                  <a:prstClr val="white">
                    <a:alpha val="30000"/>
                  </a:prstClr>
                </a:solidFill>
                <a:latin typeface="+mn-lt"/>
                <a:cs typeface="Arial" panose="020B0604020202020204" pitchFamily="34" charset="0"/>
              </a:rPr>
              <a:t>www.clepa.eu</a:t>
            </a:r>
            <a:endParaRPr lang="nl-BE" sz="1100">
              <a:solidFill>
                <a:prstClr val="white">
                  <a:alpha val="30000"/>
                </a:prstClr>
              </a:solidFill>
              <a:latin typeface="+mn-lt"/>
              <a:cs typeface="Arial" panose="020B0604020202020204" pitchFamily="34" charset="0"/>
            </a:endParaRPr>
          </a:p>
        </p:txBody>
      </p:sp>
      <p:sp>
        <p:nvSpPr>
          <p:cNvPr id="4" name="Date Placeholder 3">
            <a:extLst>
              <a:ext uri="{FF2B5EF4-FFF2-40B4-BE49-F238E27FC236}">
                <a16:creationId xmlns:a16="http://schemas.microsoft.com/office/drawing/2014/main" id="{C4672DB9-ED64-E1DC-7885-F8CA09F8F288}"/>
              </a:ext>
            </a:extLst>
          </p:cNvPr>
          <p:cNvSpPr>
            <a:spLocks noGrp="1"/>
          </p:cNvSpPr>
          <p:nvPr>
            <p:ph type="dt" sz="half" idx="2"/>
          </p:nvPr>
        </p:nvSpPr>
        <p:spPr>
          <a:xfrm>
            <a:off x="9571382" y="6492875"/>
            <a:ext cx="1325217" cy="365125"/>
          </a:xfrm>
          <a:prstGeom prst="rect">
            <a:avLst/>
          </a:prstGeom>
        </p:spPr>
        <p:txBody>
          <a:bodyPr vert="horz" lIns="91440" tIns="45720" rIns="91440" bIns="45720" rtlCol="0" anchor="ctr"/>
          <a:lstStyle>
            <a:lvl1pPr algn="l">
              <a:defRPr sz="1200">
                <a:solidFill>
                  <a:schemeClr val="accent3"/>
                </a:solidFill>
              </a:defRPr>
            </a:lvl1pPr>
          </a:lstStyle>
          <a:p>
            <a:fld id="{9A6F95B8-13FC-1048-BF67-196638C27789}" type="datetime3">
              <a:rPr lang="en-US" smtClean="0"/>
              <a:t>30 May 2024</a:t>
            </a:fld>
            <a:endParaRPr lang="en-BE"/>
          </a:p>
        </p:txBody>
      </p:sp>
      <p:sp>
        <p:nvSpPr>
          <p:cNvPr id="6" name="Slide Number Placeholder 5">
            <a:extLst>
              <a:ext uri="{FF2B5EF4-FFF2-40B4-BE49-F238E27FC236}">
                <a16:creationId xmlns:a16="http://schemas.microsoft.com/office/drawing/2014/main" id="{86D6CF75-6E2D-10AC-9555-5CF57C60841D}"/>
              </a:ext>
            </a:extLst>
          </p:cNvPr>
          <p:cNvSpPr>
            <a:spLocks noGrp="1"/>
          </p:cNvSpPr>
          <p:nvPr>
            <p:ph type="sldNum" sz="quarter" idx="4"/>
          </p:nvPr>
        </p:nvSpPr>
        <p:spPr>
          <a:xfrm>
            <a:off x="11138563" y="6485000"/>
            <a:ext cx="715617" cy="365125"/>
          </a:xfrm>
          <a:prstGeom prst="rect">
            <a:avLst/>
          </a:prstGeom>
        </p:spPr>
        <p:txBody>
          <a:bodyPr vert="horz" lIns="91440" tIns="45720" rIns="91440" bIns="45720" rtlCol="0" anchor="ctr"/>
          <a:lstStyle>
            <a:lvl1pPr algn="r">
              <a:defRPr sz="1800" b="1">
                <a:solidFill>
                  <a:schemeClr val="bg1"/>
                </a:solidFill>
              </a:defRPr>
            </a:lvl1pPr>
          </a:lstStyle>
          <a:p>
            <a:fld id="{01B5C898-0592-3242-8777-DDCECBCEF56A}" type="slidenum">
              <a:rPr lang="en-BE" smtClean="0"/>
              <a:pPr/>
              <a:t>‹#›</a:t>
            </a:fld>
            <a:endParaRPr lang="en-BE"/>
          </a:p>
        </p:txBody>
      </p:sp>
      <p:sp>
        <p:nvSpPr>
          <p:cNvPr id="5" name="Footer Placeholder 4">
            <a:extLst>
              <a:ext uri="{FF2B5EF4-FFF2-40B4-BE49-F238E27FC236}">
                <a16:creationId xmlns:a16="http://schemas.microsoft.com/office/drawing/2014/main" id="{A46E393A-0000-58ED-90E8-F04919169C08}"/>
              </a:ext>
            </a:extLst>
          </p:cNvPr>
          <p:cNvSpPr>
            <a:spLocks noGrp="1"/>
          </p:cNvSpPr>
          <p:nvPr>
            <p:ph type="ftr" sz="quarter" idx="3"/>
          </p:nvPr>
        </p:nvSpPr>
        <p:spPr>
          <a:xfrm>
            <a:off x="4245610" y="647520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Tree>
    <p:extLst>
      <p:ext uri="{BB962C8B-B14F-4D97-AF65-F5344CB8AC3E}">
        <p14:creationId xmlns:p14="http://schemas.microsoft.com/office/powerpoint/2010/main" val="1170155074"/>
      </p:ext>
    </p:extLst>
  </p:cSld>
  <p:clrMap bg1="lt1" tx1="dk1" bg2="lt2" tx2="dk2" accent1="accent1" accent2="accent2" accent3="accent3" accent4="accent4" accent5="accent5" accent6="accent6" hlink="hlink" folHlink="folHlink"/>
  <p:sldLayoutIdLst>
    <p:sldLayoutId id="2147483662" r:id="rId1"/>
  </p:sldLayoutIdLst>
  <p:hf hdr="0" ftr="0"/>
  <p:txStyles>
    <p:titleStyle>
      <a:lvl1pPr marL="0" algn="ctr" defTabSz="914400" rtl="0" eaLnBrk="1" latinLnBrk="0" hangingPunct="1">
        <a:lnSpc>
          <a:spcPct val="100000"/>
        </a:lnSpc>
        <a:spcBef>
          <a:spcPts val="0"/>
        </a:spcBef>
        <a:buNone/>
        <a:defRPr lang="en-BE" sz="3400" b="1" kern="1200" cap="all" baseline="0" dirty="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F1F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F1F60"/>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a:solidFill>
            <a:srgbClr val="0F1F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D9C9-F559-9D9B-D624-0AA64FEDAFBE}"/>
              </a:ext>
            </a:extLst>
          </p:cNvPr>
          <p:cNvSpPr>
            <a:spLocks noGrp="1"/>
          </p:cNvSpPr>
          <p:nvPr>
            <p:ph type="title"/>
          </p:nvPr>
        </p:nvSpPr>
        <p:spPr>
          <a:xfrm>
            <a:off x="665480" y="365125"/>
            <a:ext cx="6649720" cy="569153"/>
          </a:xfrm>
        </p:spPr>
        <p:txBody>
          <a:bodyPr>
            <a:normAutofit fontScale="90000"/>
          </a:bodyPr>
          <a:lstStyle/>
          <a:p>
            <a:r>
              <a:rPr lang="en-GB" dirty="0"/>
              <a:t>R129 design requirements summarised from grsp-75-18 </a:t>
            </a:r>
          </a:p>
        </p:txBody>
      </p:sp>
      <p:sp>
        <p:nvSpPr>
          <p:cNvPr id="3" name="Content Placeholder 2">
            <a:extLst>
              <a:ext uri="{FF2B5EF4-FFF2-40B4-BE49-F238E27FC236}">
                <a16:creationId xmlns:a16="http://schemas.microsoft.com/office/drawing/2014/main" id="{A5083CD5-BED4-894D-726D-BBF5DAF81E59}"/>
              </a:ext>
            </a:extLst>
          </p:cNvPr>
          <p:cNvSpPr>
            <a:spLocks noGrp="1"/>
          </p:cNvSpPr>
          <p:nvPr>
            <p:ph idx="1"/>
          </p:nvPr>
        </p:nvSpPr>
        <p:spPr>
          <a:xfrm>
            <a:off x="665480" y="1229007"/>
            <a:ext cx="11282680" cy="4606580"/>
          </a:xfrm>
        </p:spPr>
        <p:txBody>
          <a:bodyPr/>
          <a:lstStyle/>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Only one belt route is allowed on the CRS. This applies across all configurations of the CRS, including combinations of integral and non-integral CRS.</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Integral CRS must be ISOFIX </a:t>
            </a:r>
            <a:r>
              <a:rPr lang="en-GB" sz="1600" u="sng" kern="100" dirty="0">
                <a:effectLst/>
                <a:latin typeface="Calibri" panose="020F0502020204030204" pitchFamily="34" charset="0"/>
                <a:ea typeface="DengXian" panose="02010600030101010101" pitchFamily="2" charset="-122"/>
                <a:cs typeface="Times New Roman" panose="02020603050405020304" pitchFamily="18" charset="0"/>
              </a:rPr>
              <a:t>or</a:t>
            </a: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 belt-attached. A CRS cannot offer both installation options (unless part of a modular system featuring a belt-attached module on an ISOFIX base).</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Only ISOFIX attachments can use ISOFIX anchorages. Components that use the vehicle ISOFIX anchorages must fulfil the CRS ISOFIX requirements in R129.</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ISOFIX is not allowed on boosters when the CRS is also approved as a belt-attached integral CRS.</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Any belt routes on the CRS must be part of the R129 type-approval of the CRS. A CRS cannot have additional belt routes that are used only for other regulatory jurisdictions or only for the installation of the CRS in other vehicle types (such as aircraft or coaches).</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An anti-rotation device (i.e. a top tether or a support leg) is a prerequisite for dynamic testing ISOFIX CRS on the R129 test bench. If an ISOFIX CRS has no anti-rotation device, the dynamic tests must be carried out with a bodyshell (or full car) for every car on the CRS fitting list. </a:t>
            </a: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The number of car models tested can be reduced for shared platforms and interiors, but testing at simple extremes of characteristics cushion stiffness or seat profile is not allowed. </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Times New Roman" panose="02020603050405020304" pitchFamily="18" charset="0"/>
              </a:rPr>
              <a:t>A CRS must have only one type-approval number to R129. A CRS cannot have multiple type-approvals as a way of circumventing some of the aforementioned requirements on combining CRS categories. </a:t>
            </a:r>
          </a:p>
          <a:p>
            <a:pPr marL="342900" lvl="0" indent="-342900">
              <a:lnSpc>
                <a:spcPct val="105000"/>
              </a:lnSpc>
              <a:spcBef>
                <a:spcPts val="300"/>
              </a:spcBef>
              <a:spcAft>
                <a:spcPts val="300"/>
              </a:spcAft>
              <a:buFont typeface="Arial" panose="020B0604020202020204" pitchFamily="34" charset="0"/>
              <a:buChar char="•"/>
              <a:tabLst>
                <a:tab pos="914400" algn="l"/>
              </a:tabLst>
            </a:pPr>
            <a:r>
              <a:rPr lang="en-GB" sz="1600" kern="100" dirty="0">
                <a:effectLst/>
                <a:latin typeface="Calibri" panose="020F0502020204030204" pitchFamily="34" charset="0"/>
                <a:ea typeface="DengXian" panose="02010600030101010101" pitchFamily="2" charset="-122"/>
                <a:cs typeface="Arial" panose="020B0604020202020204" pitchFamily="34" charset="0"/>
              </a:rPr>
              <a:t>A CRS cannot have both R44 and R129 type-approval. It must be approved to one regulation or the other.</a:t>
            </a:r>
            <a:endParaRPr lang="en-BE" sz="2000" dirty="0"/>
          </a:p>
        </p:txBody>
      </p:sp>
      <p:sp>
        <p:nvSpPr>
          <p:cNvPr id="4" name="Date Placeholder 3">
            <a:extLst>
              <a:ext uri="{FF2B5EF4-FFF2-40B4-BE49-F238E27FC236}">
                <a16:creationId xmlns:a16="http://schemas.microsoft.com/office/drawing/2014/main" id="{209758EC-750E-D97A-99C9-6D7755A6BF65}"/>
              </a:ext>
            </a:extLst>
          </p:cNvPr>
          <p:cNvSpPr>
            <a:spLocks noGrp="1"/>
          </p:cNvSpPr>
          <p:nvPr>
            <p:ph type="dt" sz="half" idx="10"/>
          </p:nvPr>
        </p:nvSpPr>
        <p:spPr/>
        <p:txBody>
          <a:bodyPr/>
          <a:lstStyle/>
          <a:p>
            <a:fld id="{9E074C8F-7021-8F4C-B39B-4192FCFDC675}" type="datetime3">
              <a:rPr lang="en-US" smtClean="0"/>
              <a:t>30 May 2024</a:t>
            </a:fld>
            <a:endParaRPr lang="en-BE"/>
          </a:p>
        </p:txBody>
      </p:sp>
      <p:sp>
        <p:nvSpPr>
          <p:cNvPr id="5" name="Slide Number Placeholder 4">
            <a:extLst>
              <a:ext uri="{FF2B5EF4-FFF2-40B4-BE49-F238E27FC236}">
                <a16:creationId xmlns:a16="http://schemas.microsoft.com/office/drawing/2014/main" id="{74BC78C7-655D-6FD9-F67F-F711E13A08CB}"/>
              </a:ext>
            </a:extLst>
          </p:cNvPr>
          <p:cNvSpPr>
            <a:spLocks noGrp="1"/>
          </p:cNvSpPr>
          <p:nvPr>
            <p:ph type="sldNum" sz="quarter" idx="12"/>
          </p:nvPr>
        </p:nvSpPr>
        <p:spPr/>
        <p:txBody>
          <a:bodyPr/>
          <a:lstStyle/>
          <a:p>
            <a:fld id="{01B5C898-0592-3242-8777-DDCECBCEF56A}" type="slidenum">
              <a:rPr lang="en-BE" smtClean="0"/>
              <a:t>1</a:t>
            </a:fld>
            <a:endParaRPr lang="en-BE"/>
          </a:p>
        </p:txBody>
      </p:sp>
      <p:sp>
        <p:nvSpPr>
          <p:cNvPr id="7" name="TextBox 6">
            <a:extLst>
              <a:ext uri="{FF2B5EF4-FFF2-40B4-BE49-F238E27FC236}">
                <a16:creationId xmlns:a16="http://schemas.microsoft.com/office/drawing/2014/main" id="{8F282B3F-826E-D43C-4CE9-BE598EAEEA81}"/>
              </a:ext>
            </a:extLst>
          </p:cNvPr>
          <p:cNvSpPr txBox="1"/>
          <p:nvPr/>
        </p:nvSpPr>
        <p:spPr>
          <a:xfrm>
            <a:off x="6715428" y="64925"/>
            <a:ext cx="4811092" cy="923330"/>
          </a:xfrm>
          <a:prstGeom prst="rect">
            <a:avLst/>
          </a:prstGeom>
          <a:noFill/>
        </p:spPr>
        <p:txBody>
          <a:bodyPr wrap="square">
            <a:spAutoFit/>
          </a:bodyPr>
          <a:lstStyle/>
          <a:p>
            <a:pPr marL="382905" marR="454660" algn="ctr">
              <a:spcAft>
                <a:spcPts val="0"/>
              </a:spcAft>
            </a:pPr>
            <a:r>
              <a:rPr lang="en-US" sz="1800" b="1" u="sng" dirty="0">
                <a:effectLst/>
                <a:latin typeface="Times New Roman" panose="02020603050405020304" pitchFamily="18" charset="0"/>
                <a:ea typeface="Times New Roman" panose="02020603050405020304" pitchFamily="18" charset="0"/>
              </a:rPr>
              <a:t>Informal document</a:t>
            </a:r>
            <a:r>
              <a:rPr lang="en-US" sz="18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GRSP-75-32</a:t>
            </a:r>
            <a:br>
              <a:rPr lang="en-GB" sz="1600" b="1" dirty="0">
                <a:latin typeface="Times New Roman" panose="02020603050405020304" pitchFamily="18" charset="0"/>
                <a:ea typeface="Times New Roman" panose="02020603050405020304" pitchFamily="18" charset="0"/>
              </a:rPr>
            </a:br>
            <a:r>
              <a:rPr lang="en-US" sz="1800" b="0" dirty="0">
                <a:effectLst/>
                <a:latin typeface="Times New Roman" panose="02020603050405020304" pitchFamily="18" charset="0"/>
                <a:ea typeface="Times New Roman" panose="02020603050405020304" pitchFamily="18" charset="0"/>
              </a:rPr>
              <a:t>(75</a:t>
            </a:r>
            <a:r>
              <a:rPr lang="en-US" sz="1800" b="0" baseline="30000" dirty="0">
                <a:effectLst/>
                <a:latin typeface="Times New Roman" panose="02020603050405020304" pitchFamily="18" charset="0"/>
                <a:ea typeface="Times New Roman" panose="02020603050405020304" pitchFamily="18" charset="0"/>
              </a:rPr>
              <a:t>th</a:t>
            </a:r>
            <a:r>
              <a:rPr lang="en-US" sz="1800" b="0" dirty="0">
                <a:effectLst/>
                <a:latin typeface="Times New Roman" panose="02020603050405020304" pitchFamily="18" charset="0"/>
                <a:ea typeface="Times New Roman" panose="02020603050405020304" pitchFamily="18" charset="0"/>
              </a:rPr>
              <a:t> GRSP, 27 – 31 May 2024</a:t>
            </a:r>
            <a:endParaRPr lang="en-GB" sz="1600" b="1"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agenda item </a:t>
            </a:r>
            <a:r>
              <a:rPr lang="en-GB" dirty="0">
                <a:latin typeface="Times New Roman" panose="02020603050405020304" pitchFamily="18" charset="0"/>
                <a:ea typeface="Times New Roman" panose="02020603050405020304" pitchFamily="18" charset="0"/>
              </a:rPr>
              <a:t>13</a:t>
            </a:r>
            <a:r>
              <a:rPr lang="en-GB" sz="1800" dirty="0">
                <a:effectLst/>
                <a:latin typeface="Times New Roman" panose="02020603050405020304" pitchFamily="18" charset="0"/>
                <a:ea typeface="Times New Roman" panose="02020603050405020304" pitchFamily="18" charset="0"/>
              </a:rPr>
              <a:t>)</a:t>
            </a:r>
            <a:endParaRPr lang="en-GB" dirty="0"/>
          </a:p>
        </p:txBody>
      </p:sp>
    </p:spTree>
    <p:extLst>
      <p:ext uri="{BB962C8B-B14F-4D97-AF65-F5344CB8AC3E}">
        <p14:creationId xmlns:p14="http://schemas.microsoft.com/office/powerpoint/2010/main" val="486679904"/>
      </p:ext>
    </p:extLst>
  </p:cSld>
  <p:clrMapOvr>
    <a:masterClrMapping/>
  </p:clrMapOvr>
</p:sld>
</file>

<file path=ppt/theme/theme1.xml><?xml version="1.0" encoding="utf-8"?>
<a:theme xmlns:a="http://schemas.openxmlformats.org/drawingml/2006/main" name="Custom Design">
  <a:themeElements>
    <a:clrScheme name="Custom 1">
      <a:dk1>
        <a:srgbClr val="67737A"/>
      </a:dk1>
      <a:lt1>
        <a:srgbClr val="FFFFFF"/>
      </a:lt1>
      <a:dk2>
        <a:srgbClr val="66737A"/>
      </a:dk2>
      <a:lt2>
        <a:srgbClr val="EEEBE0"/>
      </a:lt2>
      <a:accent1>
        <a:srgbClr val="DBE5F1"/>
      </a:accent1>
      <a:accent2>
        <a:srgbClr val="B8CBE4"/>
      </a:accent2>
      <a:accent3>
        <a:srgbClr val="95B2D7"/>
      </a:accent3>
      <a:accent4>
        <a:srgbClr val="365F92"/>
      </a:accent4>
      <a:accent5>
        <a:srgbClr val="244060"/>
      </a:accent5>
      <a:accent6>
        <a:srgbClr val="0F1F5F"/>
      </a:accent6>
      <a:hlink>
        <a:srgbClr val="22578E"/>
      </a:hlink>
      <a:folHlink>
        <a:srgbClr val="2257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667379"/>
      </a:dk1>
      <a:lt1>
        <a:srgbClr val="FFFFFF"/>
      </a:lt1>
      <a:dk2>
        <a:srgbClr val="667279"/>
      </a:dk2>
      <a:lt2>
        <a:srgbClr val="EEEBE1"/>
      </a:lt2>
      <a:accent1>
        <a:srgbClr val="DBE4F0"/>
      </a:accent1>
      <a:accent2>
        <a:srgbClr val="B7CCE4"/>
      </a:accent2>
      <a:accent3>
        <a:srgbClr val="95B2D7"/>
      </a:accent3>
      <a:accent4>
        <a:srgbClr val="355F92"/>
      </a:accent4>
      <a:accent5>
        <a:srgbClr val="233F60"/>
      </a:accent5>
      <a:accent6>
        <a:srgbClr val="0F1F5F"/>
      </a:accent6>
      <a:hlink>
        <a:srgbClr val="22578E"/>
      </a:hlink>
      <a:folHlink>
        <a:srgbClr val="2257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667379"/>
      </a:dk1>
      <a:lt1>
        <a:srgbClr val="FFFFFF"/>
      </a:lt1>
      <a:dk2>
        <a:srgbClr val="667279"/>
      </a:dk2>
      <a:lt2>
        <a:srgbClr val="EEEBE1"/>
      </a:lt2>
      <a:accent1>
        <a:srgbClr val="DBE4F0"/>
      </a:accent1>
      <a:accent2>
        <a:srgbClr val="B7CCE4"/>
      </a:accent2>
      <a:accent3>
        <a:srgbClr val="95B2D7"/>
      </a:accent3>
      <a:accent4>
        <a:srgbClr val="355F92"/>
      </a:accent4>
      <a:accent5>
        <a:srgbClr val="233F60"/>
      </a:accent5>
      <a:accent6>
        <a:srgbClr val="0F1F5F"/>
      </a:accent6>
      <a:hlink>
        <a:srgbClr val="22578E"/>
      </a:hlink>
      <a:folHlink>
        <a:srgbClr val="2257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DFB876-30BB-4AAA-86EA-76F38C66BB7F}"/>
</file>

<file path=customXml/itemProps2.xml><?xml version="1.0" encoding="utf-8"?>
<ds:datastoreItem xmlns:ds="http://schemas.openxmlformats.org/officeDocument/2006/customXml" ds:itemID="{18E7E649-7F49-4D96-8C5E-4178BDC94744}">
  <ds:schemaRefs>
    <ds:schemaRef ds:uri="10e0424e-6501-4130-869e-c8db561ba566"/>
    <ds:schemaRef ds:uri="7699816a-00b6-46a7-98c9-d45fd6239d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052DF6-5056-4FCC-B8B2-EC9C56AA05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350</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vt:i4>
      </vt:variant>
    </vt:vector>
  </HeadingPairs>
  <TitlesOfParts>
    <vt:vector size="12" baseType="lpstr">
      <vt:lpstr>Arial</vt:lpstr>
      <vt:lpstr>Calibri</vt:lpstr>
      <vt:lpstr>Calibri Light</vt:lpstr>
      <vt:lpstr>Courier New</vt:lpstr>
      <vt:lpstr>Raleway</vt:lpstr>
      <vt:lpstr>Segoe UI</vt:lpstr>
      <vt:lpstr>Times New Roman</vt:lpstr>
      <vt:lpstr>Wingdings</vt:lpstr>
      <vt:lpstr>Custom Design</vt:lpstr>
      <vt:lpstr>Office Theme</vt:lpstr>
      <vt:lpstr>1_Office Theme</vt:lpstr>
      <vt:lpstr>R129 design requirements summarised from grsp-75-18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Barahona</dc:creator>
  <cp:lastModifiedBy>Edoardo Gianotti</cp:lastModifiedBy>
  <cp:revision>12</cp:revision>
  <dcterms:created xsi:type="dcterms:W3CDTF">2024-02-06T10:17:46Z</dcterms:created>
  <dcterms:modified xsi:type="dcterms:W3CDTF">2024-05-30T14:04:07Z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y fmtid="{D5CDD505-2E9C-101B-9397-08002B2CF9AE}" pid="4" name="Office_x0020_of_x0020_Origin">
    <vt:lpwstr/>
  </property>
  <property fmtid="{D5CDD505-2E9C-101B-9397-08002B2CF9AE}" pid="5" name="gba66df640194346a5267c50f24d4797">
    <vt:lpwstr/>
  </property>
  <property fmtid="{D5CDD505-2E9C-101B-9397-08002B2CF9AE}" pid="6" name="Office of Origin">
    <vt:lpwstr/>
  </property>
</Properties>
</file>