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37.xml" ContentType="application/vnd.openxmlformats-officedocument.presentationml.slideLayout+xml"/>
  <Override PartName="/ppt/theme/theme5.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6" r:id="rId4"/>
    <p:sldMasterId id="2147483721" r:id="rId5"/>
    <p:sldMasterId id="2147483733" r:id="rId6"/>
    <p:sldMasterId id="2147483648" r:id="rId7"/>
    <p:sldMasterId id="2147483780" r:id="rId8"/>
    <p:sldMasterId id="2147483805" r:id="rId9"/>
  </p:sldMasterIdLst>
  <p:notesMasterIdLst>
    <p:notesMasterId r:id="rId20"/>
  </p:notesMasterIdLst>
  <p:handoutMasterIdLst>
    <p:handoutMasterId r:id="rId21"/>
  </p:handoutMasterIdLst>
  <p:sldIdLst>
    <p:sldId id="1045" r:id="rId10"/>
    <p:sldId id="1046" r:id="rId11"/>
    <p:sldId id="1047" r:id="rId12"/>
    <p:sldId id="387" r:id="rId13"/>
    <p:sldId id="1052" r:id="rId14"/>
    <p:sldId id="1071" r:id="rId15"/>
    <p:sldId id="405" r:id="rId16"/>
    <p:sldId id="1072" r:id="rId17"/>
    <p:sldId id="1073" r:id="rId18"/>
    <p:sldId id="1070" r:id="rId19"/>
  </p:sldIdLst>
  <p:sldSz cx="12190413" cy="6859588"/>
  <p:notesSz cx="7099300" cy="10234613"/>
  <p:custDataLst>
    <p:tags r:id="rId22"/>
  </p:custDataLst>
  <p:defaultText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 initials="A" lastIdx="5" clrIdx="0"/>
  <p:cmAuthor id="2" name="Agnieszka Jankowska" initials="AJ"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6725016-3203-4A80-8B06-F3D9D4F44B69}">
  <a:tblStyle styleId="{B6725016-3203-4A80-8B06-F3D9D4F44B69}" styleName="TÜV Tabelle 1">
    <a:wholeTbl>
      <a:tcTxStyle>
        <a:fontRef idx="minor">
          <a:prstClr val="black"/>
        </a:fontRef>
        <a:schemeClr val="dk1"/>
      </a:tcTxStyle>
      <a:tcStyle>
        <a:tcBdr>
          <a:left>
            <a:ln>
              <a:noFill/>
            </a:ln>
          </a:left>
          <a:right>
            <a:ln>
              <a:noFill/>
            </a:ln>
          </a:right>
          <a:top>
            <a:ln>
              <a:noFill/>
            </a:ln>
          </a:top>
          <a:bottom>
            <a:ln w="9525" cmpd="sng">
              <a:solidFill>
                <a:schemeClr val="accent5"/>
              </a:solidFill>
            </a:ln>
          </a:bottom>
          <a:insideH>
            <a:ln w="9525" cmpd="sng">
              <a:solidFill>
                <a:schemeClr val="accent5"/>
              </a:solidFill>
            </a:ln>
          </a:insideH>
          <a:insideV>
            <a:ln>
              <a:noFill/>
            </a:ln>
          </a:insideV>
        </a:tcBdr>
        <a:fill>
          <a:noFill/>
        </a:fill>
      </a:tcStyle>
    </a:wholeTbl>
    <a:lastCol>
      <a:tcTxStyle b="on"/>
      <a:tcStyle>
        <a:tcBdr/>
      </a:tcStyle>
    </a:lastCol>
    <a:firstCol>
      <a:tcTxStyle b="on"/>
      <a:tcStyle>
        <a:tcBdr/>
      </a:tcStyle>
    </a:firstCol>
    <a:lastRow>
      <a:tcTxStyle>
        <a:fontRef idx="minor">
          <a:prstClr val="black"/>
        </a:fontRef>
        <a:schemeClr val="dk2"/>
      </a:tcTxStyle>
      <a:tcStyle>
        <a:tcBdr>
          <a:top>
            <a:ln w="19050" cmpd="sng">
              <a:solidFill>
                <a:schemeClr val="dk2"/>
              </a:solidFill>
            </a:ln>
          </a:top>
          <a:bottom>
            <a:ln>
              <a:noFill/>
            </a:ln>
          </a:bottom>
        </a:tcBdr>
        <a:fill>
          <a:solidFill>
            <a:schemeClr val="lt2"/>
          </a:solidFill>
        </a:fill>
      </a:tcStyle>
    </a:lastRow>
    <a:firstRow>
      <a:tcTxStyle b="on">
        <a:fontRef idx="minor">
          <a:prstClr val="black"/>
        </a:fontRef>
        <a:schemeClr val="lt1"/>
      </a:tcTxStyle>
      <a:tcStyle>
        <a:tcBdr>
          <a:bottom>
            <a:ln>
              <a:noFill/>
            </a:ln>
          </a:bottom>
        </a:tcBdr>
        <a:fill>
          <a:solidFill>
            <a:schemeClr val="dk2"/>
          </a:solidFill>
        </a:fill>
      </a:tcStyle>
    </a:firstRow>
  </a:tblStyle>
  <a:tblStyle styleId="{452CBF0C-6568-4A85-8F25-3A53C8EA72A9}" styleName="TÜV Tabelle 2">
    <a:wholeTbl>
      <a:tcTxStyle>
        <a:fontRef idx="minor">
          <a:prstClr val="black"/>
        </a:fontRef>
        <a:schemeClr val="dk1"/>
      </a:tcTxStyle>
      <a:tcStyle>
        <a:tcBdr>
          <a:left>
            <a:ln>
              <a:noFill/>
            </a:ln>
          </a:left>
          <a:right>
            <a:ln>
              <a:noFill/>
            </a:ln>
          </a:right>
          <a:top>
            <a:ln>
              <a:noFill/>
            </a:ln>
          </a:top>
          <a:bottom>
            <a:ln w="9525" cmpd="sng">
              <a:solidFill>
                <a:schemeClr val="accent5"/>
              </a:solidFill>
            </a:ln>
          </a:bottom>
          <a:insideH>
            <a:ln w="9525" cmpd="sng">
              <a:solidFill>
                <a:schemeClr val="accent5"/>
              </a:solidFill>
            </a:ln>
          </a:insideH>
          <a:insideV>
            <a:ln>
              <a:noFill/>
            </a:ln>
          </a:insideV>
        </a:tcBdr>
        <a:fill>
          <a:noFill/>
        </a:fill>
      </a:tcStyle>
    </a:wholeTbl>
    <a:band1H>
      <a:tcStyle>
        <a:tcBdr/>
        <a:fill>
          <a:solidFill>
            <a:schemeClr val="lt2"/>
          </a:solidFill>
        </a:fill>
      </a:tcStyle>
    </a:band1H>
    <a:band2H>
      <a:tcStyle>
        <a:tcBdr/>
      </a:tcStyle>
    </a:band2H>
    <a:lastCol>
      <a:tcTxStyle b="on"/>
      <a:tcStyle>
        <a:tcBdr/>
      </a:tcStyle>
    </a:lastCol>
    <a:firstCol>
      <a:tcTxStyle b="on"/>
      <a:tcStyle>
        <a:tcBdr/>
      </a:tcStyle>
    </a:firstCol>
    <a:lastRow>
      <a:tcTxStyle b="on"/>
      <a:tcStyle>
        <a:tcBdr/>
      </a:tcStyle>
    </a:lastRow>
    <a:firstRow>
      <a:tcTxStyle>
        <a:fontRef idx="minor">
          <a:prstClr val="black"/>
        </a:fontRef>
        <a:schemeClr val="dk2"/>
      </a:tcTxStyle>
      <a:tcStyle>
        <a:tcBdr>
          <a:bottom>
            <a:ln w="19050" cmpd="sng">
              <a:solidFill>
                <a:schemeClr val="dk2"/>
              </a:solidFill>
            </a:ln>
          </a:bottom>
        </a:tcBdr>
      </a:tcStyle>
    </a:firstRow>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196" autoAdjust="0"/>
  </p:normalViewPr>
  <p:slideViewPr>
    <p:cSldViewPr>
      <p:cViewPr varScale="1">
        <p:scale>
          <a:sx n="67" d="100"/>
          <a:sy n="67" d="100"/>
        </p:scale>
        <p:origin x="644" y="44"/>
      </p:cViewPr>
      <p:guideLst/>
    </p:cSldViewPr>
  </p:slideViewPr>
  <p:outlineViewPr>
    <p:cViewPr>
      <p:scale>
        <a:sx n="33" d="100"/>
        <a:sy n="33" d="100"/>
      </p:scale>
      <p:origin x="0" y="-6870"/>
    </p:cViewPr>
  </p:outlineViewPr>
  <p:notesTextViewPr>
    <p:cViewPr>
      <p:scale>
        <a:sx n="3" d="2"/>
        <a:sy n="3" d="2"/>
      </p:scale>
      <p:origin x="0" y="0"/>
    </p:cViewPr>
  </p:notesTextViewPr>
  <p:sorterViewPr>
    <p:cViewPr varScale="1">
      <p:scale>
        <a:sx n="1" d="1"/>
        <a:sy n="1" d="1"/>
      </p:scale>
      <p:origin x="0" y="0"/>
    </p:cViewPr>
  </p:sorterViewPr>
  <p:notesViewPr>
    <p:cSldViewPr showGuides="1">
      <p:cViewPr>
        <p:scale>
          <a:sx n="75" d="100"/>
          <a:sy n="75" d="100"/>
        </p:scale>
        <p:origin x="4026" y="24"/>
      </p:cViewPr>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ags" Target="tags/tag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42B021-2884-47AB-80E8-1B06E5292B1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984CD3A-EC52-45F4-8DB1-02C5688F2337}">
      <dgm:prSet phldrT="[Text]"/>
      <dgm:spPr>
        <a:xfrm>
          <a:off x="1241099" y="1738"/>
          <a:ext cx="1005196" cy="428483"/>
        </a:xfrm>
        <a:prstGeom prst="rect">
          <a:avLst/>
        </a:prstGeom>
        <a:solidFill>
          <a:srgbClr val="0066CC"/>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FFFFFF"/>
              </a:solidFill>
              <a:latin typeface="Segoe UI"/>
              <a:ea typeface="+mn-ea"/>
              <a:cs typeface="+mn-cs"/>
            </a:rPr>
            <a:t>ADS Regulatory readiness</a:t>
          </a:r>
        </a:p>
      </dgm:t>
    </dgm:pt>
    <dgm:pt modelId="{B6BB37AD-9EE6-4D4C-8A18-1A5612EB34E9}" type="parTrans" cxnId="{50C9CE5D-9221-4BD7-8202-6CEAD63BB02A}">
      <dgm:prSet/>
      <dgm:spPr/>
      <dgm:t>
        <a:bodyPr/>
        <a:lstStyle/>
        <a:p>
          <a:endParaRPr lang="en-US"/>
        </a:p>
      </dgm:t>
    </dgm:pt>
    <dgm:pt modelId="{77BE617A-8A30-4501-9802-4DBC22B83F94}" type="sibTrans" cxnId="{50C9CE5D-9221-4BD7-8202-6CEAD63BB02A}">
      <dgm:prSet/>
      <dgm:spPr/>
      <dgm:t>
        <a:bodyPr/>
        <a:lstStyle/>
        <a:p>
          <a:endParaRPr lang="en-US"/>
        </a:p>
      </dgm:t>
    </dgm:pt>
    <dgm:pt modelId="{CF3B3458-D266-4108-B106-417E41B9731A}">
      <dgm:prSet phldrT="[Text]"/>
      <dgm:spPr>
        <a:xfrm>
          <a:off x="1833679" y="610184"/>
          <a:ext cx="856966" cy="428483"/>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000000">
                  <a:lumMod val="95000"/>
                  <a:lumOff val="5000"/>
                </a:srgbClr>
              </a:solidFill>
              <a:latin typeface="Segoe UI"/>
              <a:ea typeface="+mn-ea"/>
              <a:cs typeface="+mn-cs"/>
            </a:rPr>
            <a:t>Non-ADS Regulations</a:t>
          </a:r>
        </a:p>
      </dgm:t>
    </dgm:pt>
    <dgm:pt modelId="{3E1B7F69-FB04-487C-9F85-7D88CFEF4A61}" type="parTrans" cxnId="{1046A838-40C4-43AF-985F-EA09D187A7B6}">
      <dgm:prSet/>
      <dgm:spPr>
        <a:xfrm>
          <a:off x="1743698" y="430221"/>
          <a:ext cx="518464" cy="179963"/>
        </a:xfrm>
        <a:custGeom>
          <a:avLst/>
          <a:gdLst/>
          <a:ahLst/>
          <a:cxnLst/>
          <a:rect l="0" t="0" r="0" b="0"/>
          <a:pathLst>
            <a:path>
              <a:moveTo>
                <a:pt x="0" y="0"/>
              </a:moveTo>
              <a:lnTo>
                <a:pt x="0" y="89981"/>
              </a:lnTo>
              <a:lnTo>
                <a:pt x="518464" y="89981"/>
              </a:lnTo>
              <a:lnTo>
                <a:pt x="518464" y="179963"/>
              </a:lnTo>
            </a:path>
          </a:pathLst>
        </a:custGeom>
        <a:noFill/>
        <a:ln w="12700" cap="flat" cmpd="sng" algn="ctr">
          <a:solidFill>
            <a:srgbClr val="FFC000"/>
          </a:solidFill>
          <a:prstDash val="solid"/>
          <a:miter lim="800000"/>
        </a:ln>
        <a:effectLst/>
      </dgm:spPr>
      <dgm:t>
        <a:bodyPr/>
        <a:lstStyle/>
        <a:p>
          <a:endParaRPr lang="en-US"/>
        </a:p>
      </dgm:t>
    </dgm:pt>
    <dgm:pt modelId="{9025182D-BCFD-4418-B3B2-9D0E7B12E406}" type="sibTrans" cxnId="{1046A838-40C4-43AF-985F-EA09D187A7B6}">
      <dgm:prSet/>
      <dgm:spPr/>
      <dgm:t>
        <a:bodyPr/>
        <a:lstStyle/>
        <a:p>
          <a:endParaRPr lang="en-US"/>
        </a:p>
      </dgm:t>
    </dgm:pt>
    <dgm:pt modelId="{52CFA293-7299-4131-B369-63A306A855DB}">
      <dgm:prSet phldrT="[Text]"/>
      <dgm:spPr>
        <a:xfrm>
          <a:off x="1315214" y="1218630"/>
          <a:ext cx="856966" cy="428483"/>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000000">
                  <a:lumMod val="95000"/>
                  <a:lumOff val="5000"/>
                </a:srgbClr>
              </a:solidFill>
              <a:latin typeface="Segoe UI"/>
              <a:ea typeface="+mn-ea"/>
              <a:cs typeface="+mn-cs"/>
            </a:rPr>
            <a:t>Relevant for ADS</a:t>
          </a:r>
        </a:p>
      </dgm:t>
    </dgm:pt>
    <dgm:pt modelId="{B1C068D8-E752-47D9-8442-A4F2EEF50374}" type="parTrans" cxnId="{7F27A02F-FF0C-4933-8E46-E9C7DE4EA167}">
      <dgm:prSet/>
      <dgm:spPr>
        <a:xfrm>
          <a:off x="1743698" y="1038667"/>
          <a:ext cx="518464" cy="179963"/>
        </a:xfrm>
        <a:custGeom>
          <a:avLst/>
          <a:gdLst/>
          <a:ahLst/>
          <a:cxnLst/>
          <a:rect l="0" t="0" r="0" b="0"/>
          <a:pathLst>
            <a:path>
              <a:moveTo>
                <a:pt x="518464" y="0"/>
              </a:moveTo>
              <a:lnTo>
                <a:pt x="518464" y="89981"/>
              </a:lnTo>
              <a:lnTo>
                <a:pt x="0" y="89981"/>
              </a:lnTo>
              <a:lnTo>
                <a:pt x="0" y="179963"/>
              </a:lnTo>
            </a:path>
          </a:pathLst>
        </a:custGeom>
        <a:noFill/>
        <a:ln w="12700" cap="flat" cmpd="sng" algn="ctr">
          <a:solidFill>
            <a:srgbClr val="FFC000"/>
          </a:solidFill>
          <a:prstDash val="solid"/>
          <a:miter lim="800000"/>
        </a:ln>
        <a:effectLst/>
      </dgm:spPr>
      <dgm:t>
        <a:bodyPr/>
        <a:lstStyle/>
        <a:p>
          <a:endParaRPr lang="en-US"/>
        </a:p>
      </dgm:t>
    </dgm:pt>
    <dgm:pt modelId="{07211EC7-3AF4-4DAE-A8D0-A83A2D9E7092}" type="sibTrans" cxnId="{7F27A02F-FF0C-4933-8E46-E9C7DE4EA167}">
      <dgm:prSet/>
      <dgm:spPr/>
      <dgm:t>
        <a:bodyPr/>
        <a:lstStyle/>
        <a:p>
          <a:endParaRPr lang="en-US"/>
        </a:p>
      </dgm:t>
    </dgm:pt>
    <dgm:pt modelId="{D8DE61EB-C581-402E-B362-44AC7D9AB619}">
      <dgm:prSet phldrT="[Text]"/>
      <dgm:spPr>
        <a:xfrm>
          <a:off x="2352144" y="1218630"/>
          <a:ext cx="856966" cy="428483"/>
        </a:xfrm>
        <a:prstGeom prst="rect">
          <a:avLst/>
        </a:prstGeom>
        <a:solidFill>
          <a:srgbClr val="0066CC"/>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FFFFFF"/>
              </a:solidFill>
              <a:latin typeface="Segoe UI"/>
              <a:ea typeface="+mn-ea"/>
              <a:cs typeface="+mn-cs"/>
            </a:rPr>
            <a:t>Not relevant for ADS</a:t>
          </a:r>
        </a:p>
      </dgm:t>
    </dgm:pt>
    <dgm:pt modelId="{6BB30790-42B1-4BB8-9ACC-44F50CD66434}" type="parTrans" cxnId="{6AFE3F4E-3FB5-4233-A4DA-41A734C70994}">
      <dgm:prSet/>
      <dgm:spPr>
        <a:xfrm>
          <a:off x="2262162" y="1038667"/>
          <a:ext cx="518464" cy="179963"/>
        </a:xfrm>
        <a:custGeom>
          <a:avLst/>
          <a:gdLst/>
          <a:ahLst/>
          <a:cxnLst/>
          <a:rect l="0" t="0" r="0" b="0"/>
          <a:pathLst>
            <a:path>
              <a:moveTo>
                <a:pt x="0" y="0"/>
              </a:moveTo>
              <a:lnTo>
                <a:pt x="0" y="89981"/>
              </a:lnTo>
              <a:lnTo>
                <a:pt x="518464" y="89981"/>
              </a:lnTo>
              <a:lnTo>
                <a:pt x="518464" y="179963"/>
              </a:lnTo>
            </a:path>
          </a:pathLst>
        </a:custGeom>
        <a:noFill/>
        <a:ln w="12700" cap="flat" cmpd="sng" algn="ctr">
          <a:solidFill>
            <a:srgbClr val="E7E6E6">
              <a:lumMod val="25000"/>
            </a:srgbClr>
          </a:solidFill>
          <a:prstDash val="solid"/>
          <a:miter lim="800000"/>
        </a:ln>
        <a:effectLst/>
      </dgm:spPr>
      <dgm:t>
        <a:bodyPr/>
        <a:lstStyle/>
        <a:p>
          <a:endParaRPr lang="en-US"/>
        </a:p>
      </dgm:t>
    </dgm:pt>
    <dgm:pt modelId="{A288CB07-5705-4EDB-9669-2D98CB1E46D4}" type="sibTrans" cxnId="{6AFE3F4E-3FB5-4233-A4DA-41A734C70994}">
      <dgm:prSet/>
      <dgm:spPr/>
      <dgm:t>
        <a:bodyPr/>
        <a:lstStyle/>
        <a:p>
          <a:endParaRPr lang="en-US"/>
        </a:p>
      </dgm:t>
    </dgm:pt>
    <dgm:pt modelId="{417AB198-8E26-4F40-BDDF-1BC6EB2438D6}">
      <dgm:prSet phldrT="[Text]"/>
      <dgm:spPr>
        <a:xfrm>
          <a:off x="796749" y="610184"/>
          <a:ext cx="856966" cy="428483"/>
        </a:xfrm>
        <a:prstGeom prst="rect">
          <a:avLst/>
        </a:prstGeom>
        <a:solidFill>
          <a:srgbClr val="0066CC"/>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FFFFFF"/>
              </a:solidFill>
              <a:latin typeface="Segoe UI"/>
              <a:ea typeface="+mn-ea"/>
              <a:cs typeface="+mn-cs"/>
            </a:rPr>
            <a:t>ADS Regulations</a:t>
          </a:r>
        </a:p>
      </dgm:t>
    </dgm:pt>
    <dgm:pt modelId="{3BB07084-1A78-489B-A390-88C0C6C12703}" type="parTrans" cxnId="{B9EABA7B-3961-4FF8-977B-678E23A47512}">
      <dgm:prSet/>
      <dgm:spPr>
        <a:xfrm>
          <a:off x="1225233" y="430221"/>
          <a:ext cx="518464" cy="179963"/>
        </a:xfrm>
        <a:custGeom>
          <a:avLst/>
          <a:gdLst/>
          <a:ahLst/>
          <a:cxnLst/>
          <a:rect l="0" t="0" r="0" b="0"/>
          <a:pathLst>
            <a:path>
              <a:moveTo>
                <a:pt x="518464" y="0"/>
              </a:moveTo>
              <a:lnTo>
                <a:pt x="518464" y="89981"/>
              </a:lnTo>
              <a:lnTo>
                <a:pt x="0" y="89981"/>
              </a:lnTo>
              <a:lnTo>
                <a:pt x="0" y="179963"/>
              </a:lnTo>
            </a:path>
          </a:pathLst>
        </a:custGeom>
        <a:noFill/>
        <a:ln w="12700" cap="flat" cmpd="sng" algn="ctr">
          <a:solidFill>
            <a:srgbClr val="E7E6E6">
              <a:lumMod val="25000"/>
            </a:srgbClr>
          </a:solidFill>
          <a:prstDash val="solid"/>
          <a:miter lim="800000"/>
        </a:ln>
        <a:effectLst/>
      </dgm:spPr>
      <dgm:t>
        <a:bodyPr/>
        <a:lstStyle/>
        <a:p>
          <a:endParaRPr lang="en-US"/>
        </a:p>
      </dgm:t>
    </dgm:pt>
    <dgm:pt modelId="{39D1C55D-B068-4A97-A351-4472F4AABF72}" type="sibTrans" cxnId="{B9EABA7B-3961-4FF8-977B-678E23A47512}">
      <dgm:prSet/>
      <dgm:spPr/>
      <dgm:t>
        <a:bodyPr/>
        <a:lstStyle/>
        <a:p>
          <a:endParaRPr lang="en-US"/>
        </a:p>
      </dgm:t>
    </dgm:pt>
    <dgm:pt modelId="{DC6F3B9D-CCAE-4132-AFE1-E96FEE2FC7B2}">
      <dgm:prSet phldrT="[Text]"/>
      <dgm:spPr>
        <a:xfrm>
          <a:off x="1529456" y="1827077"/>
          <a:ext cx="856966" cy="428483"/>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000000">
                  <a:lumMod val="95000"/>
                  <a:lumOff val="5000"/>
                </a:srgbClr>
              </a:solidFill>
              <a:latin typeface="Segoe UI"/>
              <a:ea typeface="+mn-ea"/>
              <a:cs typeface="+mn-cs"/>
            </a:rPr>
            <a:t>Amendments needed</a:t>
          </a:r>
        </a:p>
      </dgm:t>
    </dgm:pt>
    <dgm:pt modelId="{85423256-B396-4169-A36B-A3C5A68D3201}" type="parTrans" cxnId="{865CF432-F495-44B6-8D1E-0AFFCF9D2077}">
      <dgm:prSet/>
      <dgm:spPr>
        <a:xfrm>
          <a:off x="1400911" y="1647114"/>
          <a:ext cx="128545" cy="394204"/>
        </a:xfrm>
        <a:custGeom>
          <a:avLst/>
          <a:gdLst/>
          <a:ahLst/>
          <a:cxnLst/>
          <a:rect l="0" t="0" r="0" b="0"/>
          <a:pathLst>
            <a:path>
              <a:moveTo>
                <a:pt x="0" y="0"/>
              </a:moveTo>
              <a:lnTo>
                <a:pt x="0" y="394204"/>
              </a:lnTo>
              <a:lnTo>
                <a:pt x="128545" y="394204"/>
              </a:lnTo>
            </a:path>
          </a:pathLst>
        </a:custGeom>
        <a:noFill/>
        <a:ln w="12700" cap="flat" cmpd="sng" algn="ctr">
          <a:solidFill>
            <a:srgbClr val="FFC000"/>
          </a:solidFill>
          <a:prstDash val="solid"/>
          <a:miter lim="800000"/>
        </a:ln>
        <a:effectLst/>
      </dgm:spPr>
      <dgm:t>
        <a:bodyPr/>
        <a:lstStyle/>
        <a:p>
          <a:endParaRPr lang="en-US"/>
        </a:p>
      </dgm:t>
    </dgm:pt>
    <dgm:pt modelId="{1890A6E8-6432-495B-AB87-4EB8ED72B54D}" type="sibTrans" cxnId="{865CF432-F495-44B6-8D1E-0AFFCF9D2077}">
      <dgm:prSet/>
      <dgm:spPr/>
      <dgm:t>
        <a:bodyPr/>
        <a:lstStyle/>
        <a:p>
          <a:endParaRPr lang="en-US"/>
        </a:p>
      </dgm:t>
    </dgm:pt>
    <dgm:pt modelId="{90184362-C028-4842-A982-4C1C4DCC7BCB}">
      <dgm:prSet phldrT="[Text]"/>
      <dgm:spPr>
        <a:xfrm>
          <a:off x="1529456" y="2435523"/>
          <a:ext cx="856966" cy="428483"/>
        </a:xfrm>
        <a:prstGeom prst="rect">
          <a:avLst/>
        </a:prstGeom>
        <a:solidFill>
          <a:srgbClr val="0066CC"/>
        </a:solidFill>
        <a:ln w="12700" cap="flat" cmpd="sng" algn="ctr">
          <a:solidFill>
            <a:srgbClr val="FFFFFF">
              <a:hueOff val="0"/>
              <a:satOff val="0"/>
              <a:lumOff val="0"/>
              <a:alphaOff val="0"/>
            </a:srgbClr>
          </a:solidFill>
          <a:prstDash val="solid"/>
          <a:miter lim="800000"/>
        </a:ln>
        <a:effectLst/>
      </dgm:spPr>
      <dgm:t>
        <a:bodyPr/>
        <a:lstStyle/>
        <a:p>
          <a:pPr>
            <a:buNone/>
          </a:pPr>
          <a:r>
            <a:rPr lang="en-US" dirty="0">
              <a:solidFill>
                <a:srgbClr val="FFFFFF"/>
              </a:solidFill>
              <a:latin typeface="Segoe UI"/>
              <a:ea typeface="+mn-ea"/>
              <a:cs typeface="+mn-cs"/>
            </a:rPr>
            <a:t>Amendments not needed</a:t>
          </a:r>
        </a:p>
      </dgm:t>
    </dgm:pt>
    <dgm:pt modelId="{B61F7AF3-391D-4874-84EB-FB05F98F6F00}" type="parTrans" cxnId="{CBC48C94-2F88-450D-9500-DA606A775738}">
      <dgm:prSet/>
      <dgm:spPr>
        <a:xfrm>
          <a:off x="1400911" y="1647114"/>
          <a:ext cx="128545" cy="1002651"/>
        </a:xfrm>
        <a:custGeom>
          <a:avLst/>
          <a:gdLst/>
          <a:ahLst/>
          <a:cxnLst/>
          <a:rect l="0" t="0" r="0" b="0"/>
          <a:pathLst>
            <a:path>
              <a:moveTo>
                <a:pt x="0" y="0"/>
              </a:moveTo>
              <a:lnTo>
                <a:pt x="0" y="1002651"/>
              </a:lnTo>
              <a:lnTo>
                <a:pt x="128545" y="1002651"/>
              </a:lnTo>
            </a:path>
          </a:pathLst>
        </a:custGeom>
        <a:noFill/>
        <a:ln w="12700" cap="flat" cmpd="sng" algn="ctr">
          <a:solidFill>
            <a:srgbClr val="4472C4">
              <a:shade val="80000"/>
              <a:hueOff val="0"/>
              <a:satOff val="0"/>
              <a:lumOff val="0"/>
              <a:alphaOff val="0"/>
            </a:srgbClr>
          </a:solidFill>
          <a:prstDash val="solid"/>
          <a:miter lim="800000"/>
        </a:ln>
        <a:effectLst/>
      </dgm:spPr>
      <dgm:t>
        <a:bodyPr/>
        <a:lstStyle/>
        <a:p>
          <a:endParaRPr lang="en-US"/>
        </a:p>
      </dgm:t>
    </dgm:pt>
    <dgm:pt modelId="{EE5AA1A8-979B-45E4-BB4D-CE52E3A270EC}" type="sibTrans" cxnId="{CBC48C94-2F88-450D-9500-DA606A775738}">
      <dgm:prSet/>
      <dgm:spPr/>
      <dgm:t>
        <a:bodyPr/>
        <a:lstStyle/>
        <a:p>
          <a:endParaRPr lang="en-US"/>
        </a:p>
      </dgm:t>
    </dgm:pt>
    <dgm:pt modelId="{8DFA350D-98E4-49F5-AABD-A5CD0406D3AC}" type="pres">
      <dgm:prSet presAssocID="{2642B021-2884-47AB-80E8-1B06E5292B12}" presName="hierChild1" presStyleCnt="0">
        <dgm:presLayoutVars>
          <dgm:orgChart val="1"/>
          <dgm:chPref val="1"/>
          <dgm:dir/>
          <dgm:animOne val="branch"/>
          <dgm:animLvl val="lvl"/>
          <dgm:resizeHandles/>
        </dgm:presLayoutVars>
      </dgm:prSet>
      <dgm:spPr/>
    </dgm:pt>
    <dgm:pt modelId="{2163417F-EBF2-4ED0-977D-D228A8B1A908}" type="pres">
      <dgm:prSet presAssocID="{9984CD3A-EC52-45F4-8DB1-02C5688F2337}" presName="hierRoot1" presStyleCnt="0">
        <dgm:presLayoutVars>
          <dgm:hierBranch val="init"/>
        </dgm:presLayoutVars>
      </dgm:prSet>
      <dgm:spPr/>
    </dgm:pt>
    <dgm:pt modelId="{FF1DEBF6-6B36-4A2C-A075-0DC9321CDA02}" type="pres">
      <dgm:prSet presAssocID="{9984CD3A-EC52-45F4-8DB1-02C5688F2337}" presName="rootComposite1" presStyleCnt="0"/>
      <dgm:spPr/>
    </dgm:pt>
    <dgm:pt modelId="{1734C551-8562-4E2A-B7AB-244BA95B410C}" type="pres">
      <dgm:prSet presAssocID="{9984CD3A-EC52-45F4-8DB1-02C5688F2337}" presName="rootText1" presStyleLbl="node0" presStyleIdx="0" presStyleCnt="1" custScaleX="117297">
        <dgm:presLayoutVars>
          <dgm:chPref val="3"/>
        </dgm:presLayoutVars>
      </dgm:prSet>
      <dgm:spPr/>
    </dgm:pt>
    <dgm:pt modelId="{D9C2BE44-9B9C-44DC-B19A-51AAF77D1A91}" type="pres">
      <dgm:prSet presAssocID="{9984CD3A-EC52-45F4-8DB1-02C5688F2337}" presName="rootConnector1" presStyleLbl="node1" presStyleIdx="0" presStyleCnt="0"/>
      <dgm:spPr/>
    </dgm:pt>
    <dgm:pt modelId="{39507D63-8A22-4004-BFE2-A2E26797D069}" type="pres">
      <dgm:prSet presAssocID="{9984CD3A-EC52-45F4-8DB1-02C5688F2337}" presName="hierChild2" presStyleCnt="0"/>
      <dgm:spPr/>
    </dgm:pt>
    <dgm:pt modelId="{DA929213-E55D-40FE-9DD9-2912A40ADDA2}" type="pres">
      <dgm:prSet presAssocID="{3BB07084-1A78-489B-A390-88C0C6C12703}" presName="Name37" presStyleLbl="parChTrans1D2" presStyleIdx="0" presStyleCnt="2"/>
      <dgm:spPr/>
    </dgm:pt>
    <dgm:pt modelId="{BB1DCD38-6B48-4859-9C6A-83337E45E551}" type="pres">
      <dgm:prSet presAssocID="{417AB198-8E26-4F40-BDDF-1BC6EB2438D6}" presName="hierRoot2" presStyleCnt="0">
        <dgm:presLayoutVars>
          <dgm:hierBranch val="init"/>
        </dgm:presLayoutVars>
      </dgm:prSet>
      <dgm:spPr/>
    </dgm:pt>
    <dgm:pt modelId="{A2EC09BE-999C-423B-9C90-BC0F6310ADB2}" type="pres">
      <dgm:prSet presAssocID="{417AB198-8E26-4F40-BDDF-1BC6EB2438D6}" presName="rootComposite" presStyleCnt="0"/>
      <dgm:spPr/>
    </dgm:pt>
    <dgm:pt modelId="{86430F4F-EA68-4656-8768-6EDF88CF7ADF}" type="pres">
      <dgm:prSet presAssocID="{417AB198-8E26-4F40-BDDF-1BC6EB2438D6}" presName="rootText" presStyleLbl="node2" presStyleIdx="0" presStyleCnt="2">
        <dgm:presLayoutVars>
          <dgm:chPref val="3"/>
        </dgm:presLayoutVars>
      </dgm:prSet>
      <dgm:spPr/>
    </dgm:pt>
    <dgm:pt modelId="{31A36DB1-601D-49EA-8581-9B09B4D7AC5F}" type="pres">
      <dgm:prSet presAssocID="{417AB198-8E26-4F40-BDDF-1BC6EB2438D6}" presName="rootConnector" presStyleLbl="node2" presStyleIdx="0" presStyleCnt="2"/>
      <dgm:spPr/>
    </dgm:pt>
    <dgm:pt modelId="{A860A1CC-5D6C-45A3-8B90-A1CC6E8D2DDE}" type="pres">
      <dgm:prSet presAssocID="{417AB198-8E26-4F40-BDDF-1BC6EB2438D6}" presName="hierChild4" presStyleCnt="0"/>
      <dgm:spPr/>
    </dgm:pt>
    <dgm:pt modelId="{B2002820-59EC-4881-B7D2-60FBB43BD61D}" type="pres">
      <dgm:prSet presAssocID="{417AB198-8E26-4F40-BDDF-1BC6EB2438D6}" presName="hierChild5" presStyleCnt="0"/>
      <dgm:spPr/>
    </dgm:pt>
    <dgm:pt modelId="{0CC9B081-F119-482E-94EF-0C6110D3B725}" type="pres">
      <dgm:prSet presAssocID="{3E1B7F69-FB04-487C-9F85-7D88CFEF4A61}" presName="Name37" presStyleLbl="parChTrans1D2" presStyleIdx="1" presStyleCnt="2"/>
      <dgm:spPr/>
    </dgm:pt>
    <dgm:pt modelId="{47E35C59-DEE1-4859-B2B2-933E23491A0D}" type="pres">
      <dgm:prSet presAssocID="{CF3B3458-D266-4108-B106-417E41B9731A}" presName="hierRoot2" presStyleCnt="0">
        <dgm:presLayoutVars>
          <dgm:hierBranch val="init"/>
        </dgm:presLayoutVars>
      </dgm:prSet>
      <dgm:spPr/>
    </dgm:pt>
    <dgm:pt modelId="{B8411EC8-FD51-406E-9522-CBB7637E5199}" type="pres">
      <dgm:prSet presAssocID="{CF3B3458-D266-4108-B106-417E41B9731A}" presName="rootComposite" presStyleCnt="0"/>
      <dgm:spPr/>
    </dgm:pt>
    <dgm:pt modelId="{14525EEF-8349-41A7-8AAD-11791462EB11}" type="pres">
      <dgm:prSet presAssocID="{CF3B3458-D266-4108-B106-417E41B9731A}" presName="rootText" presStyleLbl="node2" presStyleIdx="1" presStyleCnt="2">
        <dgm:presLayoutVars>
          <dgm:chPref val="3"/>
        </dgm:presLayoutVars>
      </dgm:prSet>
      <dgm:spPr/>
    </dgm:pt>
    <dgm:pt modelId="{2FE9A4A7-963E-4476-8A20-7537D06CFC16}" type="pres">
      <dgm:prSet presAssocID="{CF3B3458-D266-4108-B106-417E41B9731A}" presName="rootConnector" presStyleLbl="node2" presStyleIdx="1" presStyleCnt="2"/>
      <dgm:spPr/>
    </dgm:pt>
    <dgm:pt modelId="{F0F335C6-68E9-4C8D-B68D-1D2A9CF99376}" type="pres">
      <dgm:prSet presAssocID="{CF3B3458-D266-4108-B106-417E41B9731A}" presName="hierChild4" presStyleCnt="0"/>
      <dgm:spPr/>
    </dgm:pt>
    <dgm:pt modelId="{DC1888C5-F144-4266-8F49-2CB2EB3032E9}" type="pres">
      <dgm:prSet presAssocID="{B1C068D8-E752-47D9-8442-A4F2EEF50374}" presName="Name37" presStyleLbl="parChTrans1D3" presStyleIdx="0" presStyleCnt="2"/>
      <dgm:spPr/>
    </dgm:pt>
    <dgm:pt modelId="{BAC84FE3-DF95-48EE-BD3B-EF11477CABFD}" type="pres">
      <dgm:prSet presAssocID="{52CFA293-7299-4131-B369-63A306A855DB}" presName="hierRoot2" presStyleCnt="0">
        <dgm:presLayoutVars>
          <dgm:hierBranch val="init"/>
        </dgm:presLayoutVars>
      </dgm:prSet>
      <dgm:spPr/>
    </dgm:pt>
    <dgm:pt modelId="{4BC3DB99-2E64-4F79-83D5-DF5B7820037C}" type="pres">
      <dgm:prSet presAssocID="{52CFA293-7299-4131-B369-63A306A855DB}" presName="rootComposite" presStyleCnt="0"/>
      <dgm:spPr/>
    </dgm:pt>
    <dgm:pt modelId="{E345AEAA-57FE-43FF-BE29-D661F1404A12}" type="pres">
      <dgm:prSet presAssocID="{52CFA293-7299-4131-B369-63A306A855DB}" presName="rootText" presStyleLbl="node3" presStyleIdx="0" presStyleCnt="2">
        <dgm:presLayoutVars>
          <dgm:chPref val="3"/>
        </dgm:presLayoutVars>
      </dgm:prSet>
      <dgm:spPr/>
    </dgm:pt>
    <dgm:pt modelId="{A77E97AB-CBC0-485C-83E3-F282444CE231}" type="pres">
      <dgm:prSet presAssocID="{52CFA293-7299-4131-B369-63A306A855DB}" presName="rootConnector" presStyleLbl="node3" presStyleIdx="0" presStyleCnt="2"/>
      <dgm:spPr/>
    </dgm:pt>
    <dgm:pt modelId="{EBC6F1FB-A7EA-4CBC-AB05-001C81931B8D}" type="pres">
      <dgm:prSet presAssocID="{52CFA293-7299-4131-B369-63A306A855DB}" presName="hierChild4" presStyleCnt="0"/>
      <dgm:spPr/>
    </dgm:pt>
    <dgm:pt modelId="{96E9C71A-C9BB-43BA-980B-EFD9A3AA4231}" type="pres">
      <dgm:prSet presAssocID="{85423256-B396-4169-A36B-A3C5A68D3201}" presName="Name37" presStyleLbl="parChTrans1D4" presStyleIdx="0" presStyleCnt="2"/>
      <dgm:spPr/>
    </dgm:pt>
    <dgm:pt modelId="{C2FA3D13-0F54-4EBC-8A3F-9884A1E65F0F}" type="pres">
      <dgm:prSet presAssocID="{DC6F3B9D-CCAE-4132-AFE1-E96FEE2FC7B2}" presName="hierRoot2" presStyleCnt="0">
        <dgm:presLayoutVars>
          <dgm:hierBranch val="init"/>
        </dgm:presLayoutVars>
      </dgm:prSet>
      <dgm:spPr/>
    </dgm:pt>
    <dgm:pt modelId="{4DF74D64-5A64-40EA-B672-FF7EAF503BD0}" type="pres">
      <dgm:prSet presAssocID="{DC6F3B9D-CCAE-4132-AFE1-E96FEE2FC7B2}" presName="rootComposite" presStyleCnt="0"/>
      <dgm:spPr/>
    </dgm:pt>
    <dgm:pt modelId="{A8D48C73-0FE7-4522-BF37-05DE3615D8DE}" type="pres">
      <dgm:prSet presAssocID="{DC6F3B9D-CCAE-4132-AFE1-E96FEE2FC7B2}" presName="rootText" presStyleLbl="node4" presStyleIdx="0" presStyleCnt="2">
        <dgm:presLayoutVars>
          <dgm:chPref val="3"/>
        </dgm:presLayoutVars>
      </dgm:prSet>
      <dgm:spPr/>
    </dgm:pt>
    <dgm:pt modelId="{C4E4577A-27CA-4399-8D97-3F93B40798F4}" type="pres">
      <dgm:prSet presAssocID="{DC6F3B9D-CCAE-4132-AFE1-E96FEE2FC7B2}" presName="rootConnector" presStyleLbl="node4" presStyleIdx="0" presStyleCnt="2"/>
      <dgm:spPr/>
    </dgm:pt>
    <dgm:pt modelId="{4D4834E4-BAD2-477E-B843-8448F4182420}" type="pres">
      <dgm:prSet presAssocID="{DC6F3B9D-CCAE-4132-AFE1-E96FEE2FC7B2}" presName="hierChild4" presStyleCnt="0"/>
      <dgm:spPr/>
    </dgm:pt>
    <dgm:pt modelId="{00FCAE60-E7E6-4F5B-910C-E9001D259390}" type="pres">
      <dgm:prSet presAssocID="{DC6F3B9D-CCAE-4132-AFE1-E96FEE2FC7B2}" presName="hierChild5" presStyleCnt="0"/>
      <dgm:spPr/>
    </dgm:pt>
    <dgm:pt modelId="{C1C908F6-34A6-4FFA-8165-982EE2F039E5}" type="pres">
      <dgm:prSet presAssocID="{B61F7AF3-391D-4874-84EB-FB05F98F6F00}" presName="Name37" presStyleLbl="parChTrans1D4" presStyleIdx="1" presStyleCnt="2"/>
      <dgm:spPr/>
    </dgm:pt>
    <dgm:pt modelId="{4BB51938-EE1A-42E6-A8E2-E6C3301E834A}" type="pres">
      <dgm:prSet presAssocID="{90184362-C028-4842-A982-4C1C4DCC7BCB}" presName="hierRoot2" presStyleCnt="0">
        <dgm:presLayoutVars>
          <dgm:hierBranch val="init"/>
        </dgm:presLayoutVars>
      </dgm:prSet>
      <dgm:spPr/>
    </dgm:pt>
    <dgm:pt modelId="{F9523215-1993-4FE5-9217-AB3FBFD0B718}" type="pres">
      <dgm:prSet presAssocID="{90184362-C028-4842-A982-4C1C4DCC7BCB}" presName="rootComposite" presStyleCnt="0"/>
      <dgm:spPr/>
    </dgm:pt>
    <dgm:pt modelId="{51F1503F-81D9-4DEE-B56A-2156F9099108}" type="pres">
      <dgm:prSet presAssocID="{90184362-C028-4842-A982-4C1C4DCC7BCB}" presName="rootText" presStyleLbl="node4" presStyleIdx="1" presStyleCnt="2">
        <dgm:presLayoutVars>
          <dgm:chPref val="3"/>
        </dgm:presLayoutVars>
      </dgm:prSet>
      <dgm:spPr/>
    </dgm:pt>
    <dgm:pt modelId="{18DCF390-C3A9-41B3-87DD-817371B0EA4D}" type="pres">
      <dgm:prSet presAssocID="{90184362-C028-4842-A982-4C1C4DCC7BCB}" presName="rootConnector" presStyleLbl="node4" presStyleIdx="1" presStyleCnt="2"/>
      <dgm:spPr/>
    </dgm:pt>
    <dgm:pt modelId="{B1066FD5-30E3-4871-B4A4-75591A8F24FC}" type="pres">
      <dgm:prSet presAssocID="{90184362-C028-4842-A982-4C1C4DCC7BCB}" presName="hierChild4" presStyleCnt="0"/>
      <dgm:spPr/>
    </dgm:pt>
    <dgm:pt modelId="{329AD707-B502-468E-A939-884277184B86}" type="pres">
      <dgm:prSet presAssocID="{90184362-C028-4842-A982-4C1C4DCC7BCB}" presName="hierChild5" presStyleCnt="0"/>
      <dgm:spPr/>
    </dgm:pt>
    <dgm:pt modelId="{B85C0D9A-F0C3-49F9-91B7-E3175B8AF0EB}" type="pres">
      <dgm:prSet presAssocID="{52CFA293-7299-4131-B369-63A306A855DB}" presName="hierChild5" presStyleCnt="0"/>
      <dgm:spPr/>
    </dgm:pt>
    <dgm:pt modelId="{2456B564-D728-4E0F-8500-255F2EC513FE}" type="pres">
      <dgm:prSet presAssocID="{6BB30790-42B1-4BB8-9ACC-44F50CD66434}" presName="Name37" presStyleLbl="parChTrans1D3" presStyleIdx="1" presStyleCnt="2"/>
      <dgm:spPr/>
    </dgm:pt>
    <dgm:pt modelId="{C263850E-D205-4B78-9CB6-698CF7DFC595}" type="pres">
      <dgm:prSet presAssocID="{D8DE61EB-C581-402E-B362-44AC7D9AB619}" presName="hierRoot2" presStyleCnt="0">
        <dgm:presLayoutVars>
          <dgm:hierBranch val="init"/>
        </dgm:presLayoutVars>
      </dgm:prSet>
      <dgm:spPr/>
    </dgm:pt>
    <dgm:pt modelId="{91CE3305-565A-4F83-93AE-86472AE3E5AD}" type="pres">
      <dgm:prSet presAssocID="{D8DE61EB-C581-402E-B362-44AC7D9AB619}" presName="rootComposite" presStyleCnt="0"/>
      <dgm:spPr/>
    </dgm:pt>
    <dgm:pt modelId="{DAA1BF68-2FF9-4AE6-A791-CBCE36DB88DC}" type="pres">
      <dgm:prSet presAssocID="{D8DE61EB-C581-402E-B362-44AC7D9AB619}" presName="rootText" presStyleLbl="node3" presStyleIdx="1" presStyleCnt="2">
        <dgm:presLayoutVars>
          <dgm:chPref val="3"/>
        </dgm:presLayoutVars>
      </dgm:prSet>
      <dgm:spPr/>
    </dgm:pt>
    <dgm:pt modelId="{0C315F12-AEC1-4E30-8A9F-CB05CC50EB2D}" type="pres">
      <dgm:prSet presAssocID="{D8DE61EB-C581-402E-B362-44AC7D9AB619}" presName="rootConnector" presStyleLbl="node3" presStyleIdx="1" presStyleCnt="2"/>
      <dgm:spPr/>
    </dgm:pt>
    <dgm:pt modelId="{37883333-0991-4260-A9DD-624DCBD8D457}" type="pres">
      <dgm:prSet presAssocID="{D8DE61EB-C581-402E-B362-44AC7D9AB619}" presName="hierChild4" presStyleCnt="0"/>
      <dgm:spPr/>
    </dgm:pt>
    <dgm:pt modelId="{222F46F0-5337-4B8D-BA3B-EA3F658BF7BB}" type="pres">
      <dgm:prSet presAssocID="{D8DE61EB-C581-402E-B362-44AC7D9AB619}" presName="hierChild5" presStyleCnt="0"/>
      <dgm:spPr/>
    </dgm:pt>
    <dgm:pt modelId="{9BC04901-3F5D-41F8-85E2-3361203BC5D7}" type="pres">
      <dgm:prSet presAssocID="{CF3B3458-D266-4108-B106-417E41B9731A}" presName="hierChild5" presStyleCnt="0"/>
      <dgm:spPr/>
    </dgm:pt>
    <dgm:pt modelId="{A3A46B14-2302-4157-91B8-67CD57D3ECDA}" type="pres">
      <dgm:prSet presAssocID="{9984CD3A-EC52-45F4-8DB1-02C5688F2337}" presName="hierChild3" presStyleCnt="0"/>
      <dgm:spPr/>
    </dgm:pt>
  </dgm:ptLst>
  <dgm:cxnLst>
    <dgm:cxn modelId="{0A89002F-858D-4B24-A682-7E34178290DD}" type="presOf" srcId="{CF3B3458-D266-4108-B106-417E41B9731A}" destId="{2FE9A4A7-963E-4476-8A20-7537D06CFC16}" srcOrd="1" destOrd="0" presId="urn:microsoft.com/office/officeart/2005/8/layout/orgChart1"/>
    <dgm:cxn modelId="{7F27A02F-FF0C-4933-8E46-E9C7DE4EA167}" srcId="{CF3B3458-D266-4108-B106-417E41B9731A}" destId="{52CFA293-7299-4131-B369-63A306A855DB}" srcOrd="0" destOrd="0" parTransId="{B1C068D8-E752-47D9-8442-A4F2EEF50374}" sibTransId="{07211EC7-3AF4-4DAE-A8D0-A83A2D9E7092}"/>
    <dgm:cxn modelId="{865CF432-F495-44B6-8D1E-0AFFCF9D2077}" srcId="{52CFA293-7299-4131-B369-63A306A855DB}" destId="{DC6F3B9D-CCAE-4132-AFE1-E96FEE2FC7B2}" srcOrd="0" destOrd="0" parTransId="{85423256-B396-4169-A36B-A3C5A68D3201}" sibTransId="{1890A6E8-6432-495B-AB87-4EB8ED72B54D}"/>
    <dgm:cxn modelId="{1046A838-40C4-43AF-985F-EA09D187A7B6}" srcId="{9984CD3A-EC52-45F4-8DB1-02C5688F2337}" destId="{CF3B3458-D266-4108-B106-417E41B9731A}" srcOrd="1" destOrd="0" parTransId="{3E1B7F69-FB04-487C-9F85-7D88CFEF4A61}" sibTransId="{9025182D-BCFD-4418-B3B2-9D0E7B12E406}"/>
    <dgm:cxn modelId="{EACBD83B-9DBF-446E-BC8E-17B5B306664B}" type="presOf" srcId="{85423256-B396-4169-A36B-A3C5A68D3201}" destId="{96E9C71A-C9BB-43BA-980B-EFD9A3AA4231}" srcOrd="0" destOrd="0" presId="urn:microsoft.com/office/officeart/2005/8/layout/orgChart1"/>
    <dgm:cxn modelId="{50C9CE5D-9221-4BD7-8202-6CEAD63BB02A}" srcId="{2642B021-2884-47AB-80E8-1B06E5292B12}" destId="{9984CD3A-EC52-45F4-8DB1-02C5688F2337}" srcOrd="0" destOrd="0" parTransId="{B6BB37AD-9EE6-4D4C-8A18-1A5612EB34E9}" sibTransId="{77BE617A-8A30-4501-9802-4DBC22B83F94}"/>
    <dgm:cxn modelId="{F4F48944-5CF6-45CD-A22F-CE62E65F10E3}" type="presOf" srcId="{CF3B3458-D266-4108-B106-417E41B9731A}" destId="{14525EEF-8349-41A7-8AAD-11791462EB11}" srcOrd="0" destOrd="0" presId="urn:microsoft.com/office/officeart/2005/8/layout/orgChart1"/>
    <dgm:cxn modelId="{DA5C3D46-78F8-4D74-A4FF-3A4A9B89321F}" type="presOf" srcId="{6BB30790-42B1-4BB8-9ACC-44F50CD66434}" destId="{2456B564-D728-4E0F-8500-255F2EC513FE}" srcOrd="0" destOrd="0" presId="urn:microsoft.com/office/officeart/2005/8/layout/orgChart1"/>
    <dgm:cxn modelId="{AABDB76B-3352-47FB-B87D-AFF0087DB224}" type="presOf" srcId="{417AB198-8E26-4F40-BDDF-1BC6EB2438D6}" destId="{86430F4F-EA68-4656-8768-6EDF88CF7ADF}" srcOrd="0" destOrd="0" presId="urn:microsoft.com/office/officeart/2005/8/layout/orgChart1"/>
    <dgm:cxn modelId="{6AFE3F4E-3FB5-4233-A4DA-41A734C70994}" srcId="{CF3B3458-D266-4108-B106-417E41B9731A}" destId="{D8DE61EB-C581-402E-B362-44AC7D9AB619}" srcOrd="1" destOrd="0" parTransId="{6BB30790-42B1-4BB8-9ACC-44F50CD66434}" sibTransId="{A288CB07-5705-4EDB-9669-2D98CB1E46D4}"/>
    <dgm:cxn modelId="{A3AA0770-E19A-4FF6-86BF-0C33543622B4}" type="presOf" srcId="{3BB07084-1A78-489B-A390-88C0C6C12703}" destId="{DA929213-E55D-40FE-9DD9-2912A40ADDA2}" srcOrd="0" destOrd="0" presId="urn:microsoft.com/office/officeart/2005/8/layout/orgChart1"/>
    <dgm:cxn modelId="{60A67256-6B02-4186-BA7B-A51ACD42E254}" type="presOf" srcId="{D8DE61EB-C581-402E-B362-44AC7D9AB619}" destId="{0C315F12-AEC1-4E30-8A9F-CB05CC50EB2D}" srcOrd="1" destOrd="0" presId="urn:microsoft.com/office/officeart/2005/8/layout/orgChart1"/>
    <dgm:cxn modelId="{B9EABA7B-3961-4FF8-977B-678E23A47512}" srcId="{9984CD3A-EC52-45F4-8DB1-02C5688F2337}" destId="{417AB198-8E26-4F40-BDDF-1BC6EB2438D6}" srcOrd="0" destOrd="0" parTransId="{3BB07084-1A78-489B-A390-88C0C6C12703}" sibTransId="{39D1C55D-B068-4A97-A351-4472F4AABF72}"/>
    <dgm:cxn modelId="{CBC48C94-2F88-450D-9500-DA606A775738}" srcId="{52CFA293-7299-4131-B369-63A306A855DB}" destId="{90184362-C028-4842-A982-4C1C4DCC7BCB}" srcOrd="1" destOrd="0" parTransId="{B61F7AF3-391D-4874-84EB-FB05F98F6F00}" sibTransId="{EE5AA1A8-979B-45E4-BB4D-CE52E3A270EC}"/>
    <dgm:cxn modelId="{78BDA395-7995-47F8-8073-1E67768676C5}" type="presOf" srcId="{9984CD3A-EC52-45F4-8DB1-02C5688F2337}" destId="{1734C551-8562-4E2A-B7AB-244BA95B410C}" srcOrd="0" destOrd="0" presId="urn:microsoft.com/office/officeart/2005/8/layout/orgChart1"/>
    <dgm:cxn modelId="{7208DA98-DC35-4AB8-A3DD-7C6ED375E850}" type="presOf" srcId="{2642B021-2884-47AB-80E8-1B06E5292B12}" destId="{8DFA350D-98E4-49F5-AABD-A5CD0406D3AC}" srcOrd="0" destOrd="0" presId="urn:microsoft.com/office/officeart/2005/8/layout/orgChart1"/>
    <dgm:cxn modelId="{C9C9B39A-8CB7-46D5-8AA0-B5F856B69604}" type="presOf" srcId="{9984CD3A-EC52-45F4-8DB1-02C5688F2337}" destId="{D9C2BE44-9B9C-44DC-B19A-51AAF77D1A91}" srcOrd="1" destOrd="0" presId="urn:microsoft.com/office/officeart/2005/8/layout/orgChart1"/>
    <dgm:cxn modelId="{560EB4AA-058B-4A04-8550-24F60B222B22}" type="presOf" srcId="{DC6F3B9D-CCAE-4132-AFE1-E96FEE2FC7B2}" destId="{A8D48C73-0FE7-4522-BF37-05DE3615D8DE}" srcOrd="0" destOrd="0" presId="urn:microsoft.com/office/officeart/2005/8/layout/orgChart1"/>
    <dgm:cxn modelId="{88B644AC-E738-405B-9653-14C0D8B9E464}" type="presOf" srcId="{D8DE61EB-C581-402E-B362-44AC7D9AB619}" destId="{DAA1BF68-2FF9-4AE6-A791-CBCE36DB88DC}" srcOrd="0" destOrd="0" presId="urn:microsoft.com/office/officeart/2005/8/layout/orgChart1"/>
    <dgm:cxn modelId="{8C82DEAD-5E33-4FD2-85B0-47F4373F8363}" type="presOf" srcId="{52CFA293-7299-4131-B369-63A306A855DB}" destId="{A77E97AB-CBC0-485C-83E3-F282444CE231}" srcOrd="1" destOrd="0" presId="urn:microsoft.com/office/officeart/2005/8/layout/orgChart1"/>
    <dgm:cxn modelId="{76FA80B1-BD2C-438F-97A9-4946DAA173BA}" type="presOf" srcId="{52CFA293-7299-4131-B369-63A306A855DB}" destId="{E345AEAA-57FE-43FF-BE29-D661F1404A12}" srcOrd="0" destOrd="0" presId="urn:microsoft.com/office/officeart/2005/8/layout/orgChart1"/>
    <dgm:cxn modelId="{10DAFEB8-4A5B-4BEF-BEA8-201ADF8E36B2}" type="presOf" srcId="{417AB198-8E26-4F40-BDDF-1BC6EB2438D6}" destId="{31A36DB1-601D-49EA-8581-9B09B4D7AC5F}" srcOrd="1" destOrd="0" presId="urn:microsoft.com/office/officeart/2005/8/layout/orgChart1"/>
    <dgm:cxn modelId="{817AEEC1-455A-4F46-80FF-7197C4AE032A}" type="presOf" srcId="{90184362-C028-4842-A982-4C1C4DCC7BCB}" destId="{18DCF390-C3A9-41B3-87DD-817371B0EA4D}" srcOrd="1" destOrd="0" presId="urn:microsoft.com/office/officeart/2005/8/layout/orgChart1"/>
    <dgm:cxn modelId="{31434BC6-9079-42D0-A8D0-01C04623D00D}" type="presOf" srcId="{90184362-C028-4842-A982-4C1C4DCC7BCB}" destId="{51F1503F-81D9-4DEE-B56A-2156F9099108}" srcOrd="0" destOrd="0" presId="urn:microsoft.com/office/officeart/2005/8/layout/orgChart1"/>
    <dgm:cxn modelId="{748D27C8-0FA3-4471-8231-76028BE2B902}" type="presOf" srcId="{DC6F3B9D-CCAE-4132-AFE1-E96FEE2FC7B2}" destId="{C4E4577A-27CA-4399-8D97-3F93B40798F4}" srcOrd="1" destOrd="0" presId="urn:microsoft.com/office/officeart/2005/8/layout/orgChart1"/>
    <dgm:cxn modelId="{2FE378E6-F734-4487-9C45-C7A862FDA678}" type="presOf" srcId="{3E1B7F69-FB04-487C-9F85-7D88CFEF4A61}" destId="{0CC9B081-F119-482E-94EF-0C6110D3B725}" srcOrd="0" destOrd="0" presId="urn:microsoft.com/office/officeart/2005/8/layout/orgChart1"/>
    <dgm:cxn modelId="{76F067ED-C4F1-46EF-BE1E-F1B4194B31FB}" type="presOf" srcId="{B61F7AF3-391D-4874-84EB-FB05F98F6F00}" destId="{C1C908F6-34A6-4FFA-8165-982EE2F039E5}" srcOrd="0" destOrd="0" presId="urn:microsoft.com/office/officeart/2005/8/layout/orgChart1"/>
    <dgm:cxn modelId="{2B3080F7-F4AE-4381-B5C9-EF3D1406BA26}" type="presOf" srcId="{B1C068D8-E752-47D9-8442-A4F2EEF50374}" destId="{DC1888C5-F144-4266-8F49-2CB2EB3032E9}" srcOrd="0" destOrd="0" presId="urn:microsoft.com/office/officeart/2005/8/layout/orgChart1"/>
    <dgm:cxn modelId="{CA96B6B0-5AF6-467A-BD53-C089C78D41B1}" type="presParOf" srcId="{8DFA350D-98E4-49F5-AABD-A5CD0406D3AC}" destId="{2163417F-EBF2-4ED0-977D-D228A8B1A908}" srcOrd="0" destOrd="0" presId="urn:microsoft.com/office/officeart/2005/8/layout/orgChart1"/>
    <dgm:cxn modelId="{134423AE-BCEE-4164-8D84-5C3331E05C40}" type="presParOf" srcId="{2163417F-EBF2-4ED0-977D-D228A8B1A908}" destId="{FF1DEBF6-6B36-4A2C-A075-0DC9321CDA02}" srcOrd="0" destOrd="0" presId="urn:microsoft.com/office/officeart/2005/8/layout/orgChart1"/>
    <dgm:cxn modelId="{0843BD71-1F44-4DAC-BBF0-0C8DAC9BA69D}" type="presParOf" srcId="{FF1DEBF6-6B36-4A2C-A075-0DC9321CDA02}" destId="{1734C551-8562-4E2A-B7AB-244BA95B410C}" srcOrd="0" destOrd="0" presId="urn:microsoft.com/office/officeart/2005/8/layout/orgChart1"/>
    <dgm:cxn modelId="{F11AA7CA-B088-45D0-988F-52CAC16A786C}" type="presParOf" srcId="{FF1DEBF6-6B36-4A2C-A075-0DC9321CDA02}" destId="{D9C2BE44-9B9C-44DC-B19A-51AAF77D1A91}" srcOrd="1" destOrd="0" presId="urn:microsoft.com/office/officeart/2005/8/layout/orgChart1"/>
    <dgm:cxn modelId="{8C89B2F2-3090-4A73-B30F-7904D47C7588}" type="presParOf" srcId="{2163417F-EBF2-4ED0-977D-D228A8B1A908}" destId="{39507D63-8A22-4004-BFE2-A2E26797D069}" srcOrd="1" destOrd="0" presId="urn:microsoft.com/office/officeart/2005/8/layout/orgChart1"/>
    <dgm:cxn modelId="{685695BD-9A17-4F9F-A843-AF7AABB5F611}" type="presParOf" srcId="{39507D63-8A22-4004-BFE2-A2E26797D069}" destId="{DA929213-E55D-40FE-9DD9-2912A40ADDA2}" srcOrd="0" destOrd="0" presId="urn:microsoft.com/office/officeart/2005/8/layout/orgChart1"/>
    <dgm:cxn modelId="{CB1B2561-E304-4949-8E44-009E4FD9B2D7}" type="presParOf" srcId="{39507D63-8A22-4004-BFE2-A2E26797D069}" destId="{BB1DCD38-6B48-4859-9C6A-83337E45E551}" srcOrd="1" destOrd="0" presId="urn:microsoft.com/office/officeart/2005/8/layout/orgChart1"/>
    <dgm:cxn modelId="{F990CCDB-AED4-488B-815D-A980BB17A7B6}" type="presParOf" srcId="{BB1DCD38-6B48-4859-9C6A-83337E45E551}" destId="{A2EC09BE-999C-423B-9C90-BC0F6310ADB2}" srcOrd="0" destOrd="0" presId="urn:microsoft.com/office/officeart/2005/8/layout/orgChart1"/>
    <dgm:cxn modelId="{D1901C68-E97D-48D4-BF84-3E0EF19DBE61}" type="presParOf" srcId="{A2EC09BE-999C-423B-9C90-BC0F6310ADB2}" destId="{86430F4F-EA68-4656-8768-6EDF88CF7ADF}" srcOrd="0" destOrd="0" presId="urn:microsoft.com/office/officeart/2005/8/layout/orgChart1"/>
    <dgm:cxn modelId="{47073408-C9BD-411D-B59F-487345FC5814}" type="presParOf" srcId="{A2EC09BE-999C-423B-9C90-BC0F6310ADB2}" destId="{31A36DB1-601D-49EA-8581-9B09B4D7AC5F}" srcOrd="1" destOrd="0" presId="urn:microsoft.com/office/officeart/2005/8/layout/orgChart1"/>
    <dgm:cxn modelId="{47BF359E-BE2F-432B-BCD3-326A6080E628}" type="presParOf" srcId="{BB1DCD38-6B48-4859-9C6A-83337E45E551}" destId="{A860A1CC-5D6C-45A3-8B90-A1CC6E8D2DDE}" srcOrd="1" destOrd="0" presId="urn:microsoft.com/office/officeart/2005/8/layout/orgChart1"/>
    <dgm:cxn modelId="{9C41ECE4-5E6E-40C4-87D8-D3B667D92471}" type="presParOf" srcId="{BB1DCD38-6B48-4859-9C6A-83337E45E551}" destId="{B2002820-59EC-4881-B7D2-60FBB43BD61D}" srcOrd="2" destOrd="0" presId="urn:microsoft.com/office/officeart/2005/8/layout/orgChart1"/>
    <dgm:cxn modelId="{C4503470-7D1F-40A6-AC6B-ACB3F8E9D162}" type="presParOf" srcId="{39507D63-8A22-4004-BFE2-A2E26797D069}" destId="{0CC9B081-F119-482E-94EF-0C6110D3B725}" srcOrd="2" destOrd="0" presId="urn:microsoft.com/office/officeart/2005/8/layout/orgChart1"/>
    <dgm:cxn modelId="{408EBD2E-EAE7-4795-B91D-0D559F3800A0}" type="presParOf" srcId="{39507D63-8A22-4004-BFE2-A2E26797D069}" destId="{47E35C59-DEE1-4859-B2B2-933E23491A0D}" srcOrd="3" destOrd="0" presId="urn:microsoft.com/office/officeart/2005/8/layout/orgChart1"/>
    <dgm:cxn modelId="{9C1CC400-8DF2-48FF-808E-8A69E319B4C3}" type="presParOf" srcId="{47E35C59-DEE1-4859-B2B2-933E23491A0D}" destId="{B8411EC8-FD51-406E-9522-CBB7637E5199}" srcOrd="0" destOrd="0" presId="urn:microsoft.com/office/officeart/2005/8/layout/orgChart1"/>
    <dgm:cxn modelId="{E5088B99-8012-4609-8728-5C22B13D1794}" type="presParOf" srcId="{B8411EC8-FD51-406E-9522-CBB7637E5199}" destId="{14525EEF-8349-41A7-8AAD-11791462EB11}" srcOrd="0" destOrd="0" presId="urn:microsoft.com/office/officeart/2005/8/layout/orgChart1"/>
    <dgm:cxn modelId="{04A36E0B-1F9D-4D3B-8044-24BA1B9BB4DD}" type="presParOf" srcId="{B8411EC8-FD51-406E-9522-CBB7637E5199}" destId="{2FE9A4A7-963E-4476-8A20-7537D06CFC16}" srcOrd="1" destOrd="0" presId="urn:microsoft.com/office/officeart/2005/8/layout/orgChart1"/>
    <dgm:cxn modelId="{13DC0987-DE92-4360-B2FB-026006254BC8}" type="presParOf" srcId="{47E35C59-DEE1-4859-B2B2-933E23491A0D}" destId="{F0F335C6-68E9-4C8D-B68D-1D2A9CF99376}" srcOrd="1" destOrd="0" presId="urn:microsoft.com/office/officeart/2005/8/layout/orgChart1"/>
    <dgm:cxn modelId="{18F07DC2-1F23-4062-B571-6B832DA93059}" type="presParOf" srcId="{F0F335C6-68E9-4C8D-B68D-1D2A9CF99376}" destId="{DC1888C5-F144-4266-8F49-2CB2EB3032E9}" srcOrd="0" destOrd="0" presId="urn:microsoft.com/office/officeart/2005/8/layout/orgChart1"/>
    <dgm:cxn modelId="{40E3CDAA-47F0-4A5B-BDE6-8B8CE2952588}" type="presParOf" srcId="{F0F335C6-68E9-4C8D-B68D-1D2A9CF99376}" destId="{BAC84FE3-DF95-48EE-BD3B-EF11477CABFD}" srcOrd="1" destOrd="0" presId="urn:microsoft.com/office/officeart/2005/8/layout/orgChart1"/>
    <dgm:cxn modelId="{ACECA777-FB68-4CB3-89DD-398412DD6E0E}" type="presParOf" srcId="{BAC84FE3-DF95-48EE-BD3B-EF11477CABFD}" destId="{4BC3DB99-2E64-4F79-83D5-DF5B7820037C}" srcOrd="0" destOrd="0" presId="urn:microsoft.com/office/officeart/2005/8/layout/orgChart1"/>
    <dgm:cxn modelId="{14059FCB-39D0-4A70-9F37-6E048C8CDB1C}" type="presParOf" srcId="{4BC3DB99-2E64-4F79-83D5-DF5B7820037C}" destId="{E345AEAA-57FE-43FF-BE29-D661F1404A12}" srcOrd="0" destOrd="0" presId="urn:microsoft.com/office/officeart/2005/8/layout/orgChart1"/>
    <dgm:cxn modelId="{47AE5C60-B3D0-4FEE-A871-F2EAEE6C54BB}" type="presParOf" srcId="{4BC3DB99-2E64-4F79-83D5-DF5B7820037C}" destId="{A77E97AB-CBC0-485C-83E3-F282444CE231}" srcOrd="1" destOrd="0" presId="urn:microsoft.com/office/officeart/2005/8/layout/orgChart1"/>
    <dgm:cxn modelId="{F4304C6E-4B95-4366-ABFD-1D9DB13F4B55}" type="presParOf" srcId="{BAC84FE3-DF95-48EE-BD3B-EF11477CABFD}" destId="{EBC6F1FB-A7EA-4CBC-AB05-001C81931B8D}" srcOrd="1" destOrd="0" presId="urn:microsoft.com/office/officeart/2005/8/layout/orgChart1"/>
    <dgm:cxn modelId="{63E4373B-3864-4D58-A6A2-9E43C9E6FD92}" type="presParOf" srcId="{EBC6F1FB-A7EA-4CBC-AB05-001C81931B8D}" destId="{96E9C71A-C9BB-43BA-980B-EFD9A3AA4231}" srcOrd="0" destOrd="0" presId="urn:microsoft.com/office/officeart/2005/8/layout/orgChart1"/>
    <dgm:cxn modelId="{DE05B076-2569-45D3-AA91-1D7E23905E6E}" type="presParOf" srcId="{EBC6F1FB-A7EA-4CBC-AB05-001C81931B8D}" destId="{C2FA3D13-0F54-4EBC-8A3F-9884A1E65F0F}" srcOrd="1" destOrd="0" presId="urn:microsoft.com/office/officeart/2005/8/layout/orgChart1"/>
    <dgm:cxn modelId="{2E9CA1BD-C9AA-4CE3-9028-8E529B3C3416}" type="presParOf" srcId="{C2FA3D13-0F54-4EBC-8A3F-9884A1E65F0F}" destId="{4DF74D64-5A64-40EA-B672-FF7EAF503BD0}" srcOrd="0" destOrd="0" presId="urn:microsoft.com/office/officeart/2005/8/layout/orgChart1"/>
    <dgm:cxn modelId="{C92ED177-A3C5-41D1-960B-CA836D869080}" type="presParOf" srcId="{4DF74D64-5A64-40EA-B672-FF7EAF503BD0}" destId="{A8D48C73-0FE7-4522-BF37-05DE3615D8DE}" srcOrd="0" destOrd="0" presId="urn:microsoft.com/office/officeart/2005/8/layout/orgChart1"/>
    <dgm:cxn modelId="{707EE9FB-15EA-443C-99C5-2EB0C4C864AA}" type="presParOf" srcId="{4DF74D64-5A64-40EA-B672-FF7EAF503BD0}" destId="{C4E4577A-27CA-4399-8D97-3F93B40798F4}" srcOrd="1" destOrd="0" presId="urn:microsoft.com/office/officeart/2005/8/layout/orgChart1"/>
    <dgm:cxn modelId="{34EBDC08-B326-40E8-9D20-F9F760543FB3}" type="presParOf" srcId="{C2FA3D13-0F54-4EBC-8A3F-9884A1E65F0F}" destId="{4D4834E4-BAD2-477E-B843-8448F4182420}" srcOrd="1" destOrd="0" presId="urn:microsoft.com/office/officeart/2005/8/layout/orgChart1"/>
    <dgm:cxn modelId="{7A45A101-223C-40E3-A68E-053FCE799117}" type="presParOf" srcId="{C2FA3D13-0F54-4EBC-8A3F-9884A1E65F0F}" destId="{00FCAE60-E7E6-4F5B-910C-E9001D259390}" srcOrd="2" destOrd="0" presId="urn:microsoft.com/office/officeart/2005/8/layout/orgChart1"/>
    <dgm:cxn modelId="{994A96C8-E9D1-42A7-99F8-DA4582125757}" type="presParOf" srcId="{EBC6F1FB-A7EA-4CBC-AB05-001C81931B8D}" destId="{C1C908F6-34A6-4FFA-8165-982EE2F039E5}" srcOrd="2" destOrd="0" presId="urn:microsoft.com/office/officeart/2005/8/layout/orgChart1"/>
    <dgm:cxn modelId="{05948F4E-171D-4F9D-BACD-AF10FE6F9959}" type="presParOf" srcId="{EBC6F1FB-A7EA-4CBC-AB05-001C81931B8D}" destId="{4BB51938-EE1A-42E6-A8E2-E6C3301E834A}" srcOrd="3" destOrd="0" presId="urn:microsoft.com/office/officeart/2005/8/layout/orgChart1"/>
    <dgm:cxn modelId="{99538A12-C36B-4151-B93D-3B60D4E76737}" type="presParOf" srcId="{4BB51938-EE1A-42E6-A8E2-E6C3301E834A}" destId="{F9523215-1993-4FE5-9217-AB3FBFD0B718}" srcOrd="0" destOrd="0" presId="urn:microsoft.com/office/officeart/2005/8/layout/orgChart1"/>
    <dgm:cxn modelId="{7316A2E2-4B35-4A94-99EC-2D914EE9824A}" type="presParOf" srcId="{F9523215-1993-4FE5-9217-AB3FBFD0B718}" destId="{51F1503F-81D9-4DEE-B56A-2156F9099108}" srcOrd="0" destOrd="0" presId="urn:microsoft.com/office/officeart/2005/8/layout/orgChart1"/>
    <dgm:cxn modelId="{B7750D29-47D4-4E86-9087-935C87AB74BF}" type="presParOf" srcId="{F9523215-1993-4FE5-9217-AB3FBFD0B718}" destId="{18DCF390-C3A9-41B3-87DD-817371B0EA4D}" srcOrd="1" destOrd="0" presId="urn:microsoft.com/office/officeart/2005/8/layout/orgChart1"/>
    <dgm:cxn modelId="{3EA65B9C-D05F-40FD-A57E-38449FE655C5}" type="presParOf" srcId="{4BB51938-EE1A-42E6-A8E2-E6C3301E834A}" destId="{B1066FD5-30E3-4871-B4A4-75591A8F24FC}" srcOrd="1" destOrd="0" presId="urn:microsoft.com/office/officeart/2005/8/layout/orgChart1"/>
    <dgm:cxn modelId="{8C7D7D3B-7352-4B7F-973D-C7E626BC6B17}" type="presParOf" srcId="{4BB51938-EE1A-42E6-A8E2-E6C3301E834A}" destId="{329AD707-B502-468E-A939-884277184B86}" srcOrd="2" destOrd="0" presId="urn:microsoft.com/office/officeart/2005/8/layout/orgChart1"/>
    <dgm:cxn modelId="{33825679-5551-4E4B-B6B8-B0A389DF4CF6}" type="presParOf" srcId="{BAC84FE3-DF95-48EE-BD3B-EF11477CABFD}" destId="{B85C0D9A-F0C3-49F9-91B7-E3175B8AF0EB}" srcOrd="2" destOrd="0" presId="urn:microsoft.com/office/officeart/2005/8/layout/orgChart1"/>
    <dgm:cxn modelId="{2802E783-F301-45CC-947C-40E1483009B4}" type="presParOf" srcId="{F0F335C6-68E9-4C8D-B68D-1D2A9CF99376}" destId="{2456B564-D728-4E0F-8500-255F2EC513FE}" srcOrd="2" destOrd="0" presId="urn:microsoft.com/office/officeart/2005/8/layout/orgChart1"/>
    <dgm:cxn modelId="{4B075AB4-4AAE-485B-A31F-A7949419A463}" type="presParOf" srcId="{F0F335C6-68E9-4C8D-B68D-1D2A9CF99376}" destId="{C263850E-D205-4B78-9CB6-698CF7DFC595}" srcOrd="3" destOrd="0" presId="urn:microsoft.com/office/officeart/2005/8/layout/orgChart1"/>
    <dgm:cxn modelId="{70F2C59E-1233-44E9-85AF-F53F60147E3E}" type="presParOf" srcId="{C263850E-D205-4B78-9CB6-698CF7DFC595}" destId="{91CE3305-565A-4F83-93AE-86472AE3E5AD}" srcOrd="0" destOrd="0" presId="urn:microsoft.com/office/officeart/2005/8/layout/orgChart1"/>
    <dgm:cxn modelId="{69309C92-05D4-4273-96E1-E6EFD3843094}" type="presParOf" srcId="{91CE3305-565A-4F83-93AE-86472AE3E5AD}" destId="{DAA1BF68-2FF9-4AE6-A791-CBCE36DB88DC}" srcOrd="0" destOrd="0" presId="urn:microsoft.com/office/officeart/2005/8/layout/orgChart1"/>
    <dgm:cxn modelId="{9F5DB79C-420E-4313-B318-DA23E6951E6C}" type="presParOf" srcId="{91CE3305-565A-4F83-93AE-86472AE3E5AD}" destId="{0C315F12-AEC1-4E30-8A9F-CB05CC50EB2D}" srcOrd="1" destOrd="0" presId="urn:microsoft.com/office/officeart/2005/8/layout/orgChart1"/>
    <dgm:cxn modelId="{A6B658E5-D06D-4AE2-A3FB-8A09F9AF7FF5}" type="presParOf" srcId="{C263850E-D205-4B78-9CB6-698CF7DFC595}" destId="{37883333-0991-4260-A9DD-624DCBD8D457}" srcOrd="1" destOrd="0" presId="urn:microsoft.com/office/officeart/2005/8/layout/orgChart1"/>
    <dgm:cxn modelId="{C211C55C-7358-48D0-B77C-C6074410349D}" type="presParOf" srcId="{C263850E-D205-4B78-9CB6-698CF7DFC595}" destId="{222F46F0-5337-4B8D-BA3B-EA3F658BF7BB}" srcOrd="2" destOrd="0" presId="urn:microsoft.com/office/officeart/2005/8/layout/orgChart1"/>
    <dgm:cxn modelId="{17A55280-E109-487B-949E-2C31800D3D04}" type="presParOf" srcId="{47E35C59-DEE1-4859-B2B2-933E23491A0D}" destId="{9BC04901-3F5D-41F8-85E2-3361203BC5D7}" srcOrd="2" destOrd="0" presId="urn:microsoft.com/office/officeart/2005/8/layout/orgChart1"/>
    <dgm:cxn modelId="{7B477177-371F-4F62-B0B9-38301812CE61}" type="presParOf" srcId="{2163417F-EBF2-4ED0-977D-D228A8B1A908}" destId="{A3A46B14-2302-4157-91B8-67CD57D3ECD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7C8D9B-E7BF-4BD1-8AED-36F4DB993E5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846E80DB-6428-41A0-AE02-FF0700890827}">
      <dgm:prSet phldrT="[Texte]"/>
      <dgm:spPr>
        <a:solidFill>
          <a:schemeClr val="accent1">
            <a:lumMod val="25000"/>
            <a:lumOff val="75000"/>
          </a:schemeClr>
        </a:solidFill>
      </dgm:spPr>
      <dgm:t>
        <a:bodyPr/>
        <a:lstStyle/>
        <a:p>
          <a:r>
            <a:rPr lang="en-US" b="1" dirty="0">
              <a:solidFill>
                <a:sysClr val="windowText" lastClr="000000"/>
              </a:solidFill>
            </a:rPr>
            <a:t>June 2022</a:t>
          </a:r>
          <a:endParaRPr lang="fr-FR" b="1" dirty="0">
            <a:solidFill>
              <a:sysClr val="windowText" lastClr="000000"/>
            </a:solidFill>
          </a:endParaRPr>
        </a:p>
      </dgm:t>
    </dgm:pt>
    <dgm:pt modelId="{5B4887BD-8BA4-4105-8B17-FB2CB8EC39FE}" type="parTrans" cxnId="{1DCA1923-B560-468B-A024-558DD9E49231}">
      <dgm:prSet/>
      <dgm:spPr/>
      <dgm:t>
        <a:bodyPr/>
        <a:lstStyle/>
        <a:p>
          <a:endParaRPr lang="fr-FR"/>
        </a:p>
      </dgm:t>
    </dgm:pt>
    <dgm:pt modelId="{5FBF435E-BFB6-4DE4-8DDC-094FEA8E5E1F}" type="sibTrans" cxnId="{1DCA1923-B560-468B-A024-558DD9E49231}">
      <dgm:prSet/>
      <dgm:spPr>
        <a:solidFill>
          <a:schemeClr val="tx2">
            <a:lumMod val="75000"/>
          </a:schemeClr>
        </a:solidFill>
      </dgm:spPr>
      <dgm:t>
        <a:bodyPr/>
        <a:lstStyle/>
        <a:p>
          <a:endParaRPr lang="fr-FR" dirty="0"/>
        </a:p>
      </dgm:t>
    </dgm:pt>
    <dgm:pt modelId="{2993F28F-A747-4DBA-9E9E-8D3B78B1AE0A}">
      <dgm:prSet phldrT="[Texte]"/>
      <dgm:spPr>
        <a:ln>
          <a:solidFill>
            <a:schemeClr val="tx1"/>
          </a:solidFill>
        </a:ln>
      </dgm:spPr>
      <dgm:t>
        <a:bodyPr/>
        <a:lstStyle/>
        <a:p>
          <a:r>
            <a:rPr lang="en-US" b="1" dirty="0">
              <a:solidFill>
                <a:schemeClr val="accent2"/>
              </a:solidFill>
            </a:rPr>
            <a:t> Initial mandate</a:t>
          </a:r>
          <a:endParaRPr lang="fr-FR" b="1" dirty="0">
            <a:solidFill>
              <a:schemeClr val="accent2"/>
            </a:solidFill>
          </a:endParaRPr>
        </a:p>
      </dgm:t>
    </dgm:pt>
    <dgm:pt modelId="{6FE4479D-5F4E-4A54-8F3A-2B33289EE8E9}" type="parTrans" cxnId="{DA57111F-E524-4FF3-8F01-9FAE6B748C65}">
      <dgm:prSet/>
      <dgm:spPr/>
      <dgm:t>
        <a:bodyPr/>
        <a:lstStyle/>
        <a:p>
          <a:endParaRPr lang="fr-FR"/>
        </a:p>
      </dgm:t>
    </dgm:pt>
    <dgm:pt modelId="{1F05AB15-AE0A-42E3-A326-B29CDE841406}" type="sibTrans" cxnId="{DA57111F-E524-4FF3-8F01-9FAE6B748C65}">
      <dgm:prSet/>
      <dgm:spPr/>
      <dgm:t>
        <a:bodyPr/>
        <a:lstStyle/>
        <a:p>
          <a:endParaRPr lang="fr-FR"/>
        </a:p>
      </dgm:t>
    </dgm:pt>
    <dgm:pt modelId="{A2CCF2D3-1C03-41D7-BB13-FDE694C56AEA}">
      <dgm:prSet phldrT="[Texte]"/>
      <dgm:spPr>
        <a:solidFill>
          <a:schemeClr val="accent1">
            <a:lumMod val="25000"/>
            <a:lumOff val="75000"/>
          </a:schemeClr>
        </a:solidFill>
      </dgm:spPr>
      <dgm:t>
        <a:bodyPr/>
        <a:lstStyle/>
        <a:p>
          <a:r>
            <a:rPr lang="en-US" b="1" dirty="0">
              <a:solidFill>
                <a:sysClr val="windowText" lastClr="000000"/>
              </a:solidFill>
            </a:rPr>
            <a:t>June 2023</a:t>
          </a:r>
          <a:endParaRPr lang="fr-FR" b="1" dirty="0">
            <a:solidFill>
              <a:sysClr val="windowText" lastClr="000000"/>
            </a:solidFill>
          </a:endParaRPr>
        </a:p>
      </dgm:t>
    </dgm:pt>
    <dgm:pt modelId="{F06EE452-526A-46A3-B2EF-A5B52A462829}" type="parTrans" cxnId="{89632976-F7EE-4C3E-95ED-A9EE2C6EBA64}">
      <dgm:prSet/>
      <dgm:spPr/>
      <dgm:t>
        <a:bodyPr/>
        <a:lstStyle/>
        <a:p>
          <a:endParaRPr lang="fr-FR"/>
        </a:p>
      </dgm:t>
    </dgm:pt>
    <dgm:pt modelId="{F204CE13-A221-4224-A82B-0E61B33219BD}" type="sibTrans" cxnId="{89632976-F7EE-4C3E-95ED-A9EE2C6EBA64}">
      <dgm:prSet/>
      <dgm:spPr>
        <a:solidFill>
          <a:schemeClr val="tx2">
            <a:lumMod val="75000"/>
          </a:schemeClr>
        </a:solidFill>
      </dgm:spPr>
      <dgm:t>
        <a:bodyPr/>
        <a:lstStyle/>
        <a:p>
          <a:endParaRPr lang="fr-FR"/>
        </a:p>
      </dgm:t>
    </dgm:pt>
    <dgm:pt modelId="{C380828E-322D-4D72-8115-553AAC2D6855}">
      <dgm:prSet phldrT="[Texte]"/>
      <dgm:spPr>
        <a:ln>
          <a:solidFill>
            <a:schemeClr val="tx1"/>
          </a:solidFill>
        </a:ln>
      </dgm:spPr>
      <dgm:t>
        <a:bodyPr/>
        <a:lstStyle/>
        <a:p>
          <a:r>
            <a:rPr lang="en-US" b="1" dirty="0">
              <a:solidFill>
                <a:schemeClr val="accent2"/>
              </a:solidFill>
            </a:rPr>
            <a:t> Report to WP.29</a:t>
          </a:r>
          <a:endParaRPr lang="fr-FR" b="1" dirty="0">
            <a:solidFill>
              <a:schemeClr val="accent2"/>
            </a:solidFill>
          </a:endParaRPr>
        </a:p>
      </dgm:t>
    </dgm:pt>
    <dgm:pt modelId="{CF96F524-4A6B-463E-9630-A6DC38A4B503}" type="parTrans" cxnId="{33FC7C25-C26A-4451-9374-3CB94DB1F8B4}">
      <dgm:prSet/>
      <dgm:spPr/>
      <dgm:t>
        <a:bodyPr/>
        <a:lstStyle/>
        <a:p>
          <a:endParaRPr lang="fr-FR"/>
        </a:p>
      </dgm:t>
    </dgm:pt>
    <dgm:pt modelId="{0AC95179-5FF1-48A0-AF61-D4B5EEE7A5E5}" type="sibTrans" cxnId="{33FC7C25-C26A-4451-9374-3CB94DB1F8B4}">
      <dgm:prSet/>
      <dgm:spPr/>
      <dgm:t>
        <a:bodyPr/>
        <a:lstStyle/>
        <a:p>
          <a:endParaRPr lang="fr-FR"/>
        </a:p>
      </dgm:t>
    </dgm:pt>
    <dgm:pt modelId="{82D9F2E7-B455-481E-BA1D-820EF91BCA75}">
      <dgm:prSet phldrT="[Texte]"/>
      <dgm:spPr>
        <a:solidFill>
          <a:schemeClr val="accent1">
            <a:lumMod val="25000"/>
            <a:lumOff val="75000"/>
          </a:schemeClr>
        </a:solidFill>
      </dgm:spPr>
      <dgm:t>
        <a:bodyPr/>
        <a:lstStyle/>
        <a:p>
          <a:r>
            <a:rPr lang="en-US" b="1" dirty="0">
              <a:solidFill>
                <a:sysClr val="windowText" lastClr="000000"/>
              </a:solidFill>
            </a:rPr>
            <a:t>March 2024</a:t>
          </a:r>
          <a:endParaRPr lang="fr-FR" b="1" dirty="0">
            <a:solidFill>
              <a:sysClr val="windowText" lastClr="000000"/>
            </a:solidFill>
          </a:endParaRPr>
        </a:p>
      </dgm:t>
    </dgm:pt>
    <dgm:pt modelId="{D26F294E-F111-4919-B899-4D2A09C6C999}" type="parTrans" cxnId="{881F02F7-E41C-42AC-ACBF-4085733CBF57}">
      <dgm:prSet/>
      <dgm:spPr/>
      <dgm:t>
        <a:bodyPr/>
        <a:lstStyle/>
        <a:p>
          <a:endParaRPr lang="fr-FR"/>
        </a:p>
      </dgm:t>
    </dgm:pt>
    <dgm:pt modelId="{17572185-6DC6-4641-BFDA-D9FA10E2C68A}" type="sibTrans" cxnId="{881F02F7-E41C-42AC-ACBF-4085733CBF57}">
      <dgm:prSet/>
      <dgm:spPr>
        <a:solidFill>
          <a:schemeClr val="tx2">
            <a:lumMod val="75000"/>
          </a:schemeClr>
        </a:solidFill>
        <a:ln>
          <a:solidFill>
            <a:schemeClr val="tx1"/>
          </a:solidFill>
        </a:ln>
      </dgm:spPr>
      <dgm:t>
        <a:bodyPr/>
        <a:lstStyle/>
        <a:p>
          <a:endParaRPr lang="fr-FR"/>
        </a:p>
      </dgm:t>
    </dgm:pt>
    <dgm:pt modelId="{70B654CE-E6AA-4F94-9E0E-ED128D6D1CAE}">
      <dgm:prSet phldrT="[Texte]"/>
      <dgm:spPr>
        <a:ln>
          <a:solidFill>
            <a:schemeClr val="tx1"/>
          </a:solidFill>
        </a:ln>
      </dgm:spPr>
      <dgm:t>
        <a:bodyPr/>
        <a:lstStyle/>
        <a:p>
          <a:r>
            <a:rPr lang="en-US" b="1" dirty="0">
              <a:solidFill>
                <a:schemeClr val="accent2"/>
              </a:solidFill>
            </a:rPr>
            <a:t> Amendment proposals</a:t>
          </a:r>
          <a:endParaRPr lang="fr-FR" b="1" dirty="0">
            <a:solidFill>
              <a:schemeClr val="accent2"/>
            </a:solidFill>
          </a:endParaRPr>
        </a:p>
      </dgm:t>
    </dgm:pt>
    <dgm:pt modelId="{ECE234D9-15A3-432F-8CC9-DA07FC52D16E}" type="parTrans" cxnId="{F081A8C4-564C-46F3-9F39-82B1B2497258}">
      <dgm:prSet/>
      <dgm:spPr/>
      <dgm:t>
        <a:bodyPr/>
        <a:lstStyle/>
        <a:p>
          <a:endParaRPr lang="fr-FR"/>
        </a:p>
      </dgm:t>
    </dgm:pt>
    <dgm:pt modelId="{612536B4-FF4B-47A4-BE0C-E7822F56E334}" type="sibTrans" cxnId="{F081A8C4-564C-46F3-9F39-82B1B2497258}">
      <dgm:prSet/>
      <dgm:spPr/>
      <dgm:t>
        <a:bodyPr/>
        <a:lstStyle/>
        <a:p>
          <a:endParaRPr lang="fr-FR"/>
        </a:p>
      </dgm:t>
    </dgm:pt>
    <dgm:pt modelId="{0A62BE67-68A0-4CBA-A781-6C1733650840}">
      <dgm:prSet phldrT="[Texte]"/>
      <dgm:spPr>
        <a:solidFill>
          <a:schemeClr val="accent1">
            <a:lumMod val="25000"/>
            <a:lumOff val="75000"/>
          </a:schemeClr>
        </a:solidFill>
        <a:ln w="38100">
          <a:solidFill>
            <a:schemeClr val="accent4"/>
          </a:solidFill>
        </a:ln>
      </dgm:spPr>
      <dgm:t>
        <a:bodyPr/>
        <a:lstStyle/>
        <a:p>
          <a:r>
            <a:rPr lang="en-US" b="1" dirty="0">
              <a:solidFill>
                <a:sysClr val="windowText" lastClr="000000"/>
              </a:solidFill>
            </a:rPr>
            <a:t>Until 2026</a:t>
          </a:r>
          <a:endParaRPr lang="fr-FR" b="1" dirty="0">
            <a:solidFill>
              <a:sysClr val="windowText" lastClr="000000"/>
            </a:solidFill>
          </a:endParaRPr>
        </a:p>
      </dgm:t>
    </dgm:pt>
    <dgm:pt modelId="{A5EC83B7-2385-4460-994C-0C4AFE62F261}" type="parTrans" cxnId="{86B9E51A-358E-483D-9991-2455932198AD}">
      <dgm:prSet/>
      <dgm:spPr/>
      <dgm:t>
        <a:bodyPr/>
        <a:lstStyle/>
        <a:p>
          <a:endParaRPr lang="fr-FR"/>
        </a:p>
      </dgm:t>
    </dgm:pt>
    <dgm:pt modelId="{E5B01F19-AFA0-4F31-8686-E003CF6C18A9}" type="sibTrans" cxnId="{86B9E51A-358E-483D-9991-2455932198AD}">
      <dgm:prSet/>
      <dgm:spPr/>
      <dgm:t>
        <a:bodyPr/>
        <a:lstStyle/>
        <a:p>
          <a:endParaRPr lang="fr-FR"/>
        </a:p>
      </dgm:t>
    </dgm:pt>
    <dgm:pt modelId="{5B314779-59E8-4B22-B9E2-9B34C27640F1}">
      <dgm:prSet/>
      <dgm:spPr>
        <a:ln>
          <a:solidFill>
            <a:schemeClr val="tx1"/>
          </a:solidFill>
        </a:ln>
      </dgm:spPr>
      <dgm:t>
        <a:bodyPr/>
        <a:lstStyle/>
        <a:p>
          <a:r>
            <a:rPr lang="en-US" b="1" dirty="0">
              <a:solidFill>
                <a:schemeClr val="accent2"/>
              </a:solidFill>
            </a:rPr>
            <a:t> Timeline proposed to WP.29</a:t>
          </a:r>
          <a:endParaRPr lang="fr-FR" dirty="0"/>
        </a:p>
      </dgm:t>
    </dgm:pt>
    <dgm:pt modelId="{88A38B4D-2B38-49E0-B9AC-F68E5E5F85E9}" type="parTrans" cxnId="{38B00693-DEB3-4F61-95E3-624CA23E229A}">
      <dgm:prSet/>
      <dgm:spPr/>
      <dgm:t>
        <a:bodyPr/>
        <a:lstStyle/>
        <a:p>
          <a:endParaRPr lang="fr-FR"/>
        </a:p>
      </dgm:t>
    </dgm:pt>
    <dgm:pt modelId="{1D03EA3E-529B-4692-9516-41328592E90C}" type="sibTrans" cxnId="{38B00693-DEB3-4F61-95E3-624CA23E229A}">
      <dgm:prSet/>
      <dgm:spPr/>
      <dgm:t>
        <a:bodyPr/>
        <a:lstStyle/>
        <a:p>
          <a:endParaRPr lang="fr-FR"/>
        </a:p>
      </dgm:t>
    </dgm:pt>
    <dgm:pt modelId="{0BCDDCC6-5A0A-4E4D-8C44-75AF5B306E94}">
      <dgm:prSet phldrT="[Texte]"/>
      <dgm:spPr>
        <a:ln>
          <a:solidFill>
            <a:schemeClr val="tx1"/>
          </a:solidFill>
        </a:ln>
      </dgm:spPr>
      <dgm:t>
        <a:bodyPr/>
        <a:lstStyle/>
        <a:p>
          <a:r>
            <a:rPr lang="en-US" b="1" dirty="0">
              <a:solidFill>
                <a:schemeClr val="accent2"/>
              </a:solidFill>
            </a:rPr>
            <a:t> New guidance</a:t>
          </a:r>
          <a:endParaRPr lang="fr-FR" b="1" dirty="0">
            <a:solidFill>
              <a:schemeClr val="accent2"/>
            </a:solidFill>
          </a:endParaRPr>
        </a:p>
      </dgm:t>
    </dgm:pt>
    <dgm:pt modelId="{446244BE-ADF9-4FB7-912D-7C103D680C23}" type="parTrans" cxnId="{134BCA79-EA3D-4B72-B853-9A965BE6A084}">
      <dgm:prSet/>
      <dgm:spPr/>
      <dgm:t>
        <a:bodyPr/>
        <a:lstStyle/>
        <a:p>
          <a:endParaRPr lang="fr-FR"/>
        </a:p>
      </dgm:t>
    </dgm:pt>
    <dgm:pt modelId="{E81F0FF5-37D6-4038-AC44-D08D9BBED329}" type="sibTrans" cxnId="{134BCA79-EA3D-4B72-B853-9A965BE6A084}">
      <dgm:prSet/>
      <dgm:spPr/>
      <dgm:t>
        <a:bodyPr/>
        <a:lstStyle/>
        <a:p>
          <a:endParaRPr lang="fr-FR"/>
        </a:p>
      </dgm:t>
    </dgm:pt>
    <dgm:pt modelId="{212CC129-3F06-44DE-8D14-9C5A9BAD3DAB}" type="pres">
      <dgm:prSet presAssocID="{3C7C8D9B-E7BF-4BD1-8AED-36F4DB993E5A}" presName="linearFlow" presStyleCnt="0">
        <dgm:presLayoutVars>
          <dgm:dir/>
          <dgm:animLvl val="lvl"/>
          <dgm:resizeHandles val="exact"/>
        </dgm:presLayoutVars>
      </dgm:prSet>
      <dgm:spPr/>
    </dgm:pt>
    <dgm:pt modelId="{8B0CEE00-0DE2-41B2-94FD-82F177E680D5}" type="pres">
      <dgm:prSet presAssocID="{846E80DB-6428-41A0-AE02-FF0700890827}" presName="composite" presStyleCnt="0"/>
      <dgm:spPr/>
    </dgm:pt>
    <dgm:pt modelId="{AF131A0E-A73C-44C5-B51D-C95F0F638378}" type="pres">
      <dgm:prSet presAssocID="{846E80DB-6428-41A0-AE02-FF0700890827}" presName="parTx" presStyleLbl="node1" presStyleIdx="0" presStyleCnt="4">
        <dgm:presLayoutVars>
          <dgm:chMax val="0"/>
          <dgm:chPref val="0"/>
          <dgm:bulletEnabled val="1"/>
        </dgm:presLayoutVars>
      </dgm:prSet>
      <dgm:spPr/>
    </dgm:pt>
    <dgm:pt modelId="{14A2FFEE-A9E3-4566-B993-EC36DAADDFEC}" type="pres">
      <dgm:prSet presAssocID="{846E80DB-6428-41A0-AE02-FF0700890827}" presName="parSh" presStyleLbl="node1" presStyleIdx="0" presStyleCnt="4" custScaleX="121000" custScaleY="121000"/>
      <dgm:spPr>
        <a:prstGeom prst="rect">
          <a:avLst/>
        </a:prstGeom>
      </dgm:spPr>
    </dgm:pt>
    <dgm:pt modelId="{DD9E6899-D3D0-4A6B-A04F-D3DE9592AFE8}" type="pres">
      <dgm:prSet presAssocID="{846E80DB-6428-41A0-AE02-FF0700890827}" presName="desTx" presStyleLbl="fgAcc1" presStyleIdx="0" presStyleCnt="4" custScaleX="100000" custScaleY="100000">
        <dgm:presLayoutVars>
          <dgm:bulletEnabled val="1"/>
        </dgm:presLayoutVars>
      </dgm:prSet>
      <dgm:spPr>
        <a:prstGeom prst="rect">
          <a:avLst/>
        </a:prstGeom>
      </dgm:spPr>
    </dgm:pt>
    <dgm:pt modelId="{6E881EAF-B3E5-41F9-A04E-FD31A40AE33E}" type="pres">
      <dgm:prSet presAssocID="{5FBF435E-BFB6-4DE4-8DDC-094FEA8E5E1F}" presName="sibTrans" presStyleLbl="sibTrans2D1" presStyleIdx="0" presStyleCnt="3" custScaleX="188042" custScaleY="63274"/>
      <dgm:spPr/>
    </dgm:pt>
    <dgm:pt modelId="{2A5EF18E-DFEA-4310-98EF-B8FD8420793B}" type="pres">
      <dgm:prSet presAssocID="{5FBF435E-BFB6-4DE4-8DDC-094FEA8E5E1F}" presName="connTx" presStyleLbl="sibTrans2D1" presStyleIdx="0" presStyleCnt="3"/>
      <dgm:spPr/>
    </dgm:pt>
    <dgm:pt modelId="{A15AF129-AEED-4829-B31C-8A0B84462AA1}" type="pres">
      <dgm:prSet presAssocID="{A2CCF2D3-1C03-41D7-BB13-FDE694C56AEA}" presName="composite" presStyleCnt="0"/>
      <dgm:spPr/>
    </dgm:pt>
    <dgm:pt modelId="{8247AD38-652E-42EA-BEE1-B42867208A03}" type="pres">
      <dgm:prSet presAssocID="{A2CCF2D3-1C03-41D7-BB13-FDE694C56AEA}" presName="parTx" presStyleLbl="node1" presStyleIdx="0" presStyleCnt="4">
        <dgm:presLayoutVars>
          <dgm:chMax val="0"/>
          <dgm:chPref val="0"/>
          <dgm:bulletEnabled val="1"/>
        </dgm:presLayoutVars>
      </dgm:prSet>
      <dgm:spPr/>
    </dgm:pt>
    <dgm:pt modelId="{1061A245-8A99-4C25-857D-886CC024775E}" type="pres">
      <dgm:prSet presAssocID="{A2CCF2D3-1C03-41D7-BB13-FDE694C56AEA}" presName="parSh" presStyleLbl="node1" presStyleIdx="1" presStyleCnt="4" custScaleX="121000" custScaleY="121000"/>
      <dgm:spPr>
        <a:prstGeom prst="rect">
          <a:avLst/>
        </a:prstGeom>
      </dgm:spPr>
    </dgm:pt>
    <dgm:pt modelId="{10096B2B-680C-4F37-9F00-2506444F5941}" type="pres">
      <dgm:prSet presAssocID="{A2CCF2D3-1C03-41D7-BB13-FDE694C56AEA}" presName="desTx" presStyleLbl="fgAcc1" presStyleIdx="1" presStyleCnt="4" custScaleX="100000" custScaleY="100000">
        <dgm:presLayoutVars>
          <dgm:bulletEnabled val="1"/>
        </dgm:presLayoutVars>
      </dgm:prSet>
      <dgm:spPr>
        <a:prstGeom prst="rect">
          <a:avLst/>
        </a:prstGeom>
      </dgm:spPr>
    </dgm:pt>
    <dgm:pt modelId="{6BF0F5DD-54D3-4B97-ADCF-8D9782CD3ABD}" type="pres">
      <dgm:prSet presAssocID="{F204CE13-A221-4224-A82B-0E61B33219BD}" presName="sibTrans" presStyleLbl="sibTrans2D1" presStyleIdx="1" presStyleCnt="3" custScaleX="191149" custScaleY="63275"/>
      <dgm:spPr/>
    </dgm:pt>
    <dgm:pt modelId="{673786BE-F0D6-46F6-B982-A6813DFFF3F3}" type="pres">
      <dgm:prSet presAssocID="{F204CE13-A221-4224-A82B-0E61B33219BD}" presName="connTx" presStyleLbl="sibTrans2D1" presStyleIdx="1" presStyleCnt="3"/>
      <dgm:spPr/>
    </dgm:pt>
    <dgm:pt modelId="{189C1301-4F9A-40B8-A9EC-7510693A8F21}" type="pres">
      <dgm:prSet presAssocID="{82D9F2E7-B455-481E-BA1D-820EF91BCA75}" presName="composite" presStyleCnt="0"/>
      <dgm:spPr/>
    </dgm:pt>
    <dgm:pt modelId="{C9A1FA66-98F2-4D88-9A40-3707A57FD6F0}" type="pres">
      <dgm:prSet presAssocID="{82D9F2E7-B455-481E-BA1D-820EF91BCA75}" presName="parTx" presStyleLbl="node1" presStyleIdx="1" presStyleCnt="4">
        <dgm:presLayoutVars>
          <dgm:chMax val="0"/>
          <dgm:chPref val="0"/>
          <dgm:bulletEnabled val="1"/>
        </dgm:presLayoutVars>
      </dgm:prSet>
      <dgm:spPr/>
    </dgm:pt>
    <dgm:pt modelId="{2E7B177A-14D4-4191-B083-A511AF2F5F83}" type="pres">
      <dgm:prSet presAssocID="{82D9F2E7-B455-481E-BA1D-820EF91BCA75}" presName="parSh" presStyleLbl="node1" presStyleIdx="2" presStyleCnt="4" custScaleX="121000" custScaleY="121000"/>
      <dgm:spPr>
        <a:prstGeom prst="rect">
          <a:avLst/>
        </a:prstGeom>
      </dgm:spPr>
    </dgm:pt>
    <dgm:pt modelId="{2D0845DA-6CD1-4C5E-9C95-841D3D881835}" type="pres">
      <dgm:prSet presAssocID="{82D9F2E7-B455-481E-BA1D-820EF91BCA75}" presName="desTx" presStyleLbl="fgAcc1" presStyleIdx="2" presStyleCnt="4" custScaleX="100000" custScaleY="100000">
        <dgm:presLayoutVars>
          <dgm:bulletEnabled val="1"/>
        </dgm:presLayoutVars>
      </dgm:prSet>
      <dgm:spPr>
        <a:prstGeom prst="rect">
          <a:avLst/>
        </a:prstGeom>
      </dgm:spPr>
    </dgm:pt>
    <dgm:pt modelId="{633C023B-3C9B-401D-8BA8-F1D9B10935E5}" type="pres">
      <dgm:prSet presAssocID="{17572185-6DC6-4641-BFDA-D9FA10E2C68A}" presName="sibTrans" presStyleLbl="sibTrans2D1" presStyleIdx="2" presStyleCnt="3" custScaleX="184894" custScaleY="70118"/>
      <dgm:spPr/>
    </dgm:pt>
    <dgm:pt modelId="{5E9A20A5-2921-46E1-8B12-15E2AC0D104A}" type="pres">
      <dgm:prSet presAssocID="{17572185-6DC6-4641-BFDA-D9FA10E2C68A}" presName="connTx" presStyleLbl="sibTrans2D1" presStyleIdx="2" presStyleCnt="3"/>
      <dgm:spPr/>
    </dgm:pt>
    <dgm:pt modelId="{8305EF5A-5231-4414-BEC6-707EF123E75A}" type="pres">
      <dgm:prSet presAssocID="{0A62BE67-68A0-4CBA-A781-6C1733650840}" presName="composite" presStyleCnt="0"/>
      <dgm:spPr/>
    </dgm:pt>
    <dgm:pt modelId="{0272CEEA-3AB7-4634-B248-53FE583C88C8}" type="pres">
      <dgm:prSet presAssocID="{0A62BE67-68A0-4CBA-A781-6C1733650840}" presName="parTx" presStyleLbl="node1" presStyleIdx="2" presStyleCnt="4">
        <dgm:presLayoutVars>
          <dgm:chMax val="0"/>
          <dgm:chPref val="0"/>
          <dgm:bulletEnabled val="1"/>
        </dgm:presLayoutVars>
      </dgm:prSet>
      <dgm:spPr/>
    </dgm:pt>
    <dgm:pt modelId="{4B7D401F-0F21-4EA4-9B5D-C3842C1070F7}" type="pres">
      <dgm:prSet presAssocID="{0A62BE67-68A0-4CBA-A781-6C1733650840}" presName="parSh" presStyleLbl="node1" presStyleIdx="3" presStyleCnt="4" custScaleX="121000" custScaleY="121000"/>
      <dgm:spPr>
        <a:prstGeom prst="rect">
          <a:avLst/>
        </a:prstGeom>
      </dgm:spPr>
    </dgm:pt>
    <dgm:pt modelId="{2603E968-651D-4966-9406-714ADEFD66D0}" type="pres">
      <dgm:prSet presAssocID="{0A62BE67-68A0-4CBA-A781-6C1733650840}" presName="desTx" presStyleLbl="fgAcc1" presStyleIdx="3" presStyleCnt="4">
        <dgm:presLayoutVars>
          <dgm:bulletEnabled val="1"/>
        </dgm:presLayoutVars>
      </dgm:prSet>
      <dgm:spPr>
        <a:prstGeom prst="rect">
          <a:avLst/>
        </a:prstGeom>
      </dgm:spPr>
    </dgm:pt>
  </dgm:ptLst>
  <dgm:cxnLst>
    <dgm:cxn modelId="{61850A01-1ECB-41DB-B865-6DA7927E09B1}" type="presOf" srcId="{2993F28F-A747-4DBA-9E9E-8D3B78B1AE0A}" destId="{DD9E6899-D3D0-4A6B-A04F-D3DE9592AFE8}" srcOrd="0" destOrd="0" presId="urn:microsoft.com/office/officeart/2005/8/layout/process3"/>
    <dgm:cxn modelId="{012A3611-5023-4803-9E5B-3A0F63A9B579}" type="presOf" srcId="{82D9F2E7-B455-481E-BA1D-820EF91BCA75}" destId="{C9A1FA66-98F2-4D88-9A40-3707A57FD6F0}" srcOrd="0" destOrd="0" presId="urn:microsoft.com/office/officeart/2005/8/layout/process3"/>
    <dgm:cxn modelId="{DEF48611-423C-43C8-8E30-47DC49A5B99E}" type="presOf" srcId="{F204CE13-A221-4224-A82B-0E61B33219BD}" destId="{673786BE-F0D6-46F6-B982-A6813DFFF3F3}" srcOrd="1" destOrd="0" presId="urn:microsoft.com/office/officeart/2005/8/layout/process3"/>
    <dgm:cxn modelId="{6EE35D15-881F-4957-B6F3-A8A60355F81A}" type="presOf" srcId="{5B314779-59E8-4B22-B9E2-9B34C27640F1}" destId="{2D0845DA-6CD1-4C5E-9C95-841D3D881835}" srcOrd="0" destOrd="0" presId="urn:microsoft.com/office/officeart/2005/8/layout/process3"/>
    <dgm:cxn modelId="{CCDD201A-7DBF-4AE7-BE08-8A5251D51ABA}" type="presOf" srcId="{846E80DB-6428-41A0-AE02-FF0700890827}" destId="{14A2FFEE-A9E3-4566-B993-EC36DAADDFEC}" srcOrd="1" destOrd="0" presId="urn:microsoft.com/office/officeart/2005/8/layout/process3"/>
    <dgm:cxn modelId="{86B9E51A-358E-483D-9991-2455932198AD}" srcId="{3C7C8D9B-E7BF-4BD1-8AED-36F4DB993E5A}" destId="{0A62BE67-68A0-4CBA-A781-6C1733650840}" srcOrd="3" destOrd="0" parTransId="{A5EC83B7-2385-4460-994C-0C4AFE62F261}" sibTransId="{E5B01F19-AFA0-4F31-8686-E003CF6C18A9}"/>
    <dgm:cxn modelId="{A23BCD1B-E65D-48B0-84E8-E28A6FCCDCAA}" type="presOf" srcId="{A2CCF2D3-1C03-41D7-BB13-FDE694C56AEA}" destId="{8247AD38-652E-42EA-BEE1-B42867208A03}" srcOrd="0" destOrd="0" presId="urn:microsoft.com/office/officeart/2005/8/layout/process3"/>
    <dgm:cxn modelId="{DA57111F-E524-4FF3-8F01-9FAE6B748C65}" srcId="{846E80DB-6428-41A0-AE02-FF0700890827}" destId="{2993F28F-A747-4DBA-9E9E-8D3B78B1AE0A}" srcOrd="0" destOrd="0" parTransId="{6FE4479D-5F4E-4A54-8F3A-2B33289EE8E9}" sibTransId="{1F05AB15-AE0A-42E3-A326-B29CDE841406}"/>
    <dgm:cxn modelId="{2551CA21-C7FF-4135-8AA9-6EE94B9DD118}" type="presOf" srcId="{3C7C8D9B-E7BF-4BD1-8AED-36F4DB993E5A}" destId="{212CC129-3F06-44DE-8D14-9C5A9BAD3DAB}" srcOrd="0" destOrd="0" presId="urn:microsoft.com/office/officeart/2005/8/layout/process3"/>
    <dgm:cxn modelId="{1DCA1923-B560-468B-A024-558DD9E49231}" srcId="{3C7C8D9B-E7BF-4BD1-8AED-36F4DB993E5A}" destId="{846E80DB-6428-41A0-AE02-FF0700890827}" srcOrd="0" destOrd="0" parTransId="{5B4887BD-8BA4-4105-8B17-FB2CB8EC39FE}" sibTransId="{5FBF435E-BFB6-4DE4-8DDC-094FEA8E5E1F}"/>
    <dgm:cxn modelId="{33FC7C25-C26A-4451-9374-3CB94DB1F8B4}" srcId="{A2CCF2D3-1C03-41D7-BB13-FDE694C56AEA}" destId="{C380828E-322D-4D72-8115-553AAC2D6855}" srcOrd="0" destOrd="0" parTransId="{CF96F524-4A6B-463E-9630-A6DC38A4B503}" sibTransId="{0AC95179-5FF1-48A0-AF61-D4B5EEE7A5E5}"/>
    <dgm:cxn modelId="{FEA4985B-DC5C-4F89-A130-FA6F543F91A8}" type="presOf" srcId="{5FBF435E-BFB6-4DE4-8DDC-094FEA8E5E1F}" destId="{2A5EF18E-DFEA-4310-98EF-B8FD8420793B}" srcOrd="1" destOrd="0" presId="urn:microsoft.com/office/officeart/2005/8/layout/process3"/>
    <dgm:cxn modelId="{83FFCC65-6521-4F85-AB65-181FCD580B64}" type="presOf" srcId="{C380828E-322D-4D72-8115-553AAC2D6855}" destId="{10096B2B-680C-4F37-9F00-2506444F5941}" srcOrd="0" destOrd="0" presId="urn:microsoft.com/office/officeart/2005/8/layout/process3"/>
    <dgm:cxn modelId="{89632976-F7EE-4C3E-95ED-A9EE2C6EBA64}" srcId="{3C7C8D9B-E7BF-4BD1-8AED-36F4DB993E5A}" destId="{A2CCF2D3-1C03-41D7-BB13-FDE694C56AEA}" srcOrd="1" destOrd="0" parTransId="{F06EE452-526A-46A3-B2EF-A5B52A462829}" sibTransId="{F204CE13-A221-4224-A82B-0E61B33219BD}"/>
    <dgm:cxn modelId="{134BCA79-EA3D-4B72-B853-9A965BE6A084}" srcId="{A2CCF2D3-1C03-41D7-BB13-FDE694C56AEA}" destId="{0BCDDCC6-5A0A-4E4D-8C44-75AF5B306E94}" srcOrd="1" destOrd="0" parTransId="{446244BE-ADF9-4FB7-912D-7C103D680C23}" sibTransId="{E81F0FF5-37D6-4038-AC44-D08D9BBED329}"/>
    <dgm:cxn modelId="{0056D05A-07EA-4E1B-A152-DEF4D919DB30}" type="presOf" srcId="{846E80DB-6428-41A0-AE02-FF0700890827}" destId="{AF131A0E-A73C-44C5-B51D-C95F0F638378}" srcOrd="0" destOrd="0" presId="urn:microsoft.com/office/officeart/2005/8/layout/process3"/>
    <dgm:cxn modelId="{196FFE7C-170E-4F1D-ACF4-0E25FDAE1D5A}" type="presOf" srcId="{70B654CE-E6AA-4F94-9E0E-ED128D6D1CAE}" destId="{2603E968-651D-4966-9406-714ADEFD66D0}" srcOrd="0" destOrd="0" presId="urn:microsoft.com/office/officeart/2005/8/layout/process3"/>
    <dgm:cxn modelId="{2D495B88-5F4D-4B60-BA14-D58EA5EC6C96}" type="presOf" srcId="{A2CCF2D3-1C03-41D7-BB13-FDE694C56AEA}" destId="{1061A245-8A99-4C25-857D-886CC024775E}" srcOrd="1" destOrd="0" presId="urn:microsoft.com/office/officeart/2005/8/layout/process3"/>
    <dgm:cxn modelId="{CD97BF8F-6DDC-452E-B62B-F7E2D0792955}" type="presOf" srcId="{0A62BE67-68A0-4CBA-A781-6C1733650840}" destId="{0272CEEA-3AB7-4634-B248-53FE583C88C8}" srcOrd="0" destOrd="0" presId="urn:microsoft.com/office/officeart/2005/8/layout/process3"/>
    <dgm:cxn modelId="{38B00693-DEB3-4F61-95E3-624CA23E229A}" srcId="{82D9F2E7-B455-481E-BA1D-820EF91BCA75}" destId="{5B314779-59E8-4B22-B9E2-9B34C27640F1}" srcOrd="0" destOrd="0" parTransId="{88A38B4D-2B38-49E0-B9AC-F68E5E5F85E9}" sibTransId="{1D03EA3E-529B-4692-9516-41328592E90C}"/>
    <dgm:cxn modelId="{8D8D999B-3B23-407E-9D03-9ECDBE8BBF4D}" type="presOf" srcId="{82D9F2E7-B455-481E-BA1D-820EF91BCA75}" destId="{2E7B177A-14D4-4191-B083-A511AF2F5F83}" srcOrd="1" destOrd="0" presId="urn:microsoft.com/office/officeart/2005/8/layout/process3"/>
    <dgm:cxn modelId="{8143A19F-A677-4EDA-B349-4C2B022B483F}" type="presOf" srcId="{5FBF435E-BFB6-4DE4-8DDC-094FEA8E5E1F}" destId="{6E881EAF-B3E5-41F9-A04E-FD31A40AE33E}" srcOrd="0" destOrd="0" presId="urn:microsoft.com/office/officeart/2005/8/layout/process3"/>
    <dgm:cxn modelId="{6B9502A0-9866-4827-9B4A-417580BBAD79}" type="presOf" srcId="{0BCDDCC6-5A0A-4E4D-8C44-75AF5B306E94}" destId="{10096B2B-680C-4F37-9F00-2506444F5941}" srcOrd="0" destOrd="1" presId="urn:microsoft.com/office/officeart/2005/8/layout/process3"/>
    <dgm:cxn modelId="{55482FAC-5F37-49F1-8DE4-E7FE4891C5CC}" type="presOf" srcId="{0A62BE67-68A0-4CBA-A781-6C1733650840}" destId="{4B7D401F-0F21-4EA4-9B5D-C3842C1070F7}" srcOrd="1" destOrd="0" presId="urn:microsoft.com/office/officeart/2005/8/layout/process3"/>
    <dgm:cxn modelId="{29A39CC2-95EF-416F-A742-19D57BB3FD81}" type="presOf" srcId="{F204CE13-A221-4224-A82B-0E61B33219BD}" destId="{6BF0F5DD-54D3-4B97-ADCF-8D9782CD3ABD}" srcOrd="0" destOrd="0" presId="urn:microsoft.com/office/officeart/2005/8/layout/process3"/>
    <dgm:cxn modelId="{F081A8C4-564C-46F3-9F39-82B1B2497258}" srcId="{0A62BE67-68A0-4CBA-A781-6C1733650840}" destId="{70B654CE-E6AA-4F94-9E0E-ED128D6D1CAE}" srcOrd="0" destOrd="0" parTransId="{ECE234D9-15A3-432F-8CC9-DA07FC52D16E}" sibTransId="{612536B4-FF4B-47A4-BE0C-E7822F56E334}"/>
    <dgm:cxn modelId="{D17740DD-624A-4A24-82DA-C7F9413283F0}" type="presOf" srcId="{17572185-6DC6-4641-BFDA-D9FA10E2C68A}" destId="{5E9A20A5-2921-46E1-8B12-15E2AC0D104A}" srcOrd="1" destOrd="0" presId="urn:microsoft.com/office/officeart/2005/8/layout/process3"/>
    <dgm:cxn modelId="{881F02F7-E41C-42AC-ACBF-4085733CBF57}" srcId="{3C7C8D9B-E7BF-4BD1-8AED-36F4DB993E5A}" destId="{82D9F2E7-B455-481E-BA1D-820EF91BCA75}" srcOrd="2" destOrd="0" parTransId="{D26F294E-F111-4919-B899-4D2A09C6C999}" sibTransId="{17572185-6DC6-4641-BFDA-D9FA10E2C68A}"/>
    <dgm:cxn modelId="{5E8912FF-863E-4553-81AA-B5890A34F712}" type="presOf" srcId="{17572185-6DC6-4641-BFDA-D9FA10E2C68A}" destId="{633C023B-3C9B-401D-8BA8-F1D9B10935E5}" srcOrd="0" destOrd="0" presId="urn:microsoft.com/office/officeart/2005/8/layout/process3"/>
    <dgm:cxn modelId="{85A504BB-B884-464E-8832-C329A557AF8C}" type="presParOf" srcId="{212CC129-3F06-44DE-8D14-9C5A9BAD3DAB}" destId="{8B0CEE00-0DE2-41B2-94FD-82F177E680D5}" srcOrd="0" destOrd="0" presId="urn:microsoft.com/office/officeart/2005/8/layout/process3"/>
    <dgm:cxn modelId="{B049F7FA-5701-42B8-996C-055D8C7AA5AF}" type="presParOf" srcId="{8B0CEE00-0DE2-41B2-94FD-82F177E680D5}" destId="{AF131A0E-A73C-44C5-B51D-C95F0F638378}" srcOrd="0" destOrd="0" presId="urn:microsoft.com/office/officeart/2005/8/layout/process3"/>
    <dgm:cxn modelId="{B0F2180A-60C1-4874-8517-057CCFCFB8B6}" type="presParOf" srcId="{8B0CEE00-0DE2-41B2-94FD-82F177E680D5}" destId="{14A2FFEE-A9E3-4566-B993-EC36DAADDFEC}" srcOrd="1" destOrd="0" presId="urn:microsoft.com/office/officeart/2005/8/layout/process3"/>
    <dgm:cxn modelId="{0E2BC443-AA75-4951-AD6B-B67063549A57}" type="presParOf" srcId="{8B0CEE00-0DE2-41B2-94FD-82F177E680D5}" destId="{DD9E6899-D3D0-4A6B-A04F-D3DE9592AFE8}" srcOrd="2" destOrd="0" presId="urn:microsoft.com/office/officeart/2005/8/layout/process3"/>
    <dgm:cxn modelId="{AC91D2E9-1487-440C-B963-7A478F299C96}" type="presParOf" srcId="{212CC129-3F06-44DE-8D14-9C5A9BAD3DAB}" destId="{6E881EAF-B3E5-41F9-A04E-FD31A40AE33E}" srcOrd="1" destOrd="0" presId="urn:microsoft.com/office/officeart/2005/8/layout/process3"/>
    <dgm:cxn modelId="{CDB40942-C334-44AE-928E-0E4E09DDF127}" type="presParOf" srcId="{6E881EAF-B3E5-41F9-A04E-FD31A40AE33E}" destId="{2A5EF18E-DFEA-4310-98EF-B8FD8420793B}" srcOrd="0" destOrd="0" presId="urn:microsoft.com/office/officeart/2005/8/layout/process3"/>
    <dgm:cxn modelId="{DF6522D9-2B6A-4624-B16B-99C04AF49F23}" type="presParOf" srcId="{212CC129-3F06-44DE-8D14-9C5A9BAD3DAB}" destId="{A15AF129-AEED-4829-B31C-8A0B84462AA1}" srcOrd="2" destOrd="0" presId="urn:microsoft.com/office/officeart/2005/8/layout/process3"/>
    <dgm:cxn modelId="{5CF31CDB-0DAF-46F8-9DCA-A8A6F30C2999}" type="presParOf" srcId="{A15AF129-AEED-4829-B31C-8A0B84462AA1}" destId="{8247AD38-652E-42EA-BEE1-B42867208A03}" srcOrd="0" destOrd="0" presId="urn:microsoft.com/office/officeart/2005/8/layout/process3"/>
    <dgm:cxn modelId="{1F639864-450A-46E4-B515-40A884EA26F4}" type="presParOf" srcId="{A15AF129-AEED-4829-B31C-8A0B84462AA1}" destId="{1061A245-8A99-4C25-857D-886CC024775E}" srcOrd="1" destOrd="0" presId="urn:microsoft.com/office/officeart/2005/8/layout/process3"/>
    <dgm:cxn modelId="{BE93CA5F-9E3A-470F-B486-66029BF70C91}" type="presParOf" srcId="{A15AF129-AEED-4829-B31C-8A0B84462AA1}" destId="{10096B2B-680C-4F37-9F00-2506444F5941}" srcOrd="2" destOrd="0" presId="urn:microsoft.com/office/officeart/2005/8/layout/process3"/>
    <dgm:cxn modelId="{A116F4B0-DFCA-4DC1-B534-7EBE6AC37F97}" type="presParOf" srcId="{212CC129-3F06-44DE-8D14-9C5A9BAD3DAB}" destId="{6BF0F5DD-54D3-4B97-ADCF-8D9782CD3ABD}" srcOrd="3" destOrd="0" presId="urn:microsoft.com/office/officeart/2005/8/layout/process3"/>
    <dgm:cxn modelId="{72BD8EB5-9F8F-4765-B5E6-80F5251C2A65}" type="presParOf" srcId="{6BF0F5DD-54D3-4B97-ADCF-8D9782CD3ABD}" destId="{673786BE-F0D6-46F6-B982-A6813DFFF3F3}" srcOrd="0" destOrd="0" presId="urn:microsoft.com/office/officeart/2005/8/layout/process3"/>
    <dgm:cxn modelId="{626CBDE8-0DCF-4E6F-B5C9-2EDE3CBAEDC5}" type="presParOf" srcId="{212CC129-3F06-44DE-8D14-9C5A9BAD3DAB}" destId="{189C1301-4F9A-40B8-A9EC-7510693A8F21}" srcOrd="4" destOrd="0" presId="urn:microsoft.com/office/officeart/2005/8/layout/process3"/>
    <dgm:cxn modelId="{8A8A367A-3AFE-40BE-BCA0-0BD9FAEAD3E2}" type="presParOf" srcId="{189C1301-4F9A-40B8-A9EC-7510693A8F21}" destId="{C9A1FA66-98F2-4D88-9A40-3707A57FD6F0}" srcOrd="0" destOrd="0" presId="urn:microsoft.com/office/officeart/2005/8/layout/process3"/>
    <dgm:cxn modelId="{B57F455A-48AB-4CC7-9FBD-73ADA4553EFD}" type="presParOf" srcId="{189C1301-4F9A-40B8-A9EC-7510693A8F21}" destId="{2E7B177A-14D4-4191-B083-A511AF2F5F83}" srcOrd="1" destOrd="0" presId="urn:microsoft.com/office/officeart/2005/8/layout/process3"/>
    <dgm:cxn modelId="{DDCF2A9B-0AC3-4034-A4D4-EDF0AF824864}" type="presParOf" srcId="{189C1301-4F9A-40B8-A9EC-7510693A8F21}" destId="{2D0845DA-6CD1-4C5E-9C95-841D3D881835}" srcOrd="2" destOrd="0" presId="urn:microsoft.com/office/officeart/2005/8/layout/process3"/>
    <dgm:cxn modelId="{F2DEE392-EB49-4743-86B7-2DB39A3E4CD6}" type="presParOf" srcId="{212CC129-3F06-44DE-8D14-9C5A9BAD3DAB}" destId="{633C023B-3C9B-401D-8BA8-F1D9B10935E5}" srcOrd="5" destOrd="0" presId="urn:microsoft.com/office/officeart/2005/8/layout/process3"/>
    <dgm:cxn modelId="{8D7546E6-9EB6-47F6-BE8B-493D21ECEC6E}" type="presParOf" srcId="{633C023B-3C9B-401D-8BA8-F1D9B10935E5}" destId="{5E9A20A5-2921-46E1-8B12-15E2AC0D104A}" srcOrd="0" destOrd="0" presId="urn:microsoft.com/office/officeart/2005/8/layout/process3"/>
    <dgm:cxn modelId="{42884631-8499-47DA-8D7E-C756AC7609F2}" type="presParOf" srcId="{212CC129-3F06-44DE-8D14-9C5A9BAD3DAB}" destId="{8305EF5A-5231-4414-BEC6-707EF123E75A}" srcOrd="6" destOrd="0" presId="urn:microsoft.com/office/officeart/2005/8/layout/process3"/>
    <dgm:cxn modelId="{B4235BD3-533B-4A20-ACBC-9CD2B1CD6051}" type="presParOf" srcId="{8305EF5A-5231-4414-BEC6-707EF123E75A}" destId="{0272CEEA-3AB7-4634-B248-53FE583C88C8}" srcOrd="0" destOrd="0" presId="urn:microsoft.com/office/officeart/2005/8/layout/process3"/>
    <dgm:cxn modelId="{4411BCBC-7343-4EDD-86A1-7869F0EC9DFE}" type="presParOf" srcId="{8305EF5A-5231-4414-BEC6-707EF123E75A}" destId="{4B7D401F-0F21-4EA4-9B5D-C3842C1070F7}" srcOrd="1" destOrd="0" presId="urn:microsoft.com/office/officeart/2005/8/layout/process3"/>
    <dgm:cxn modelId="{ED0E61C4-8DCF-4CF0-898E-DC207E8CE682}" type="presParOf" srcId="{8305EF5A-5231-4414-BEC6-707EF123E75A}" destId="{2603E968-651D-4966-9406-714ADEFD66D0}"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EC1C40-3EB8-4639-B9D5-F78615C4C31A}"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fr-FR"/>
        </a:p>
      </dgm:t>
    </dgm:pt>
    <dgm:pt modelId="{52CD2AFA-0F14-4921-86EB-157A14E5924A}">
      <dgm:prSet phldrT="[Texte]"/>
      <dgm:spPr>
        <a:solidFill>
          <a:schemeClr val="tx2">
            <a:lumMod val="60000"/>
            <a:lumOff val="40000"/>
          </a:schemeClr>
        </a:solidFill>
      </dgm:spPr>
      <dgm:t>
        <a:bodyPr/>
        <a:lstStyle/>
        <a:p>
          <a:r>
            <a:rPr lang="en-US" b="1" dirty="0">
              <a:solidFill>
                <a:sysClr val="windowText" lastClr="000000"/>
              </a:solidFill>
            </a:rPr>
            <a:t>R11</a:t>
          </a:r>
        </a:p>
      </dgm:t>
    </dgm:pt>
    <dgm:pt modelId="{D8421747-917C-48EE-9D76-962CB9D05C23}" type="parTrans" cxnId="{296C5B79-DE2A-4C5A-B01B-B71DEEE7EDF1}">
      <dgm:prSet/>
      <dgm:spPr/>
      <dgm:t>
        <a:bodyPr/>
        <a:lstStyle/>
        <a:p>
          <a:endParaRPr lang="fr-FR"/>
        </a:p>
      </dgm:t>
    </dgm:pt>
    <dgm:pt modelId="{6A05045D-F332-4463-A63F-AF40CC8978B6}" type="sibTrans" cxnId="{296C5B79-DE2A-4C5A-B01B-B71DEEE7EDF1}">
      <dgm:prSet/>
      <dgm:spPr/>
      <dgm:t>
        <a:bodyPr/>
        <a:lstStyle/>
        <a:p>
          <a:endParaRPr lang="fr-FR"/>
        </a:p>
      </dgm:t>
    </dgm:pt>
    <dgm:pt modelId="{0CB5FB0B-000D-4930-97FC-DD09D7D3EF59}">
      <dgm:prSet phldrT="[Texte]"/>
      <dgm:spPr>
        <a:solidFill>
          <a:schemeClr val="accent3">
            <a:lumMod val="40000"/>
            <a:lumOff val="60000"/>
            <a:alpha val="90000"/>
          </a:schemeClr>
        </a:solidFill>
      </dgm:spPr>
      <dgm:t>
        <a:bodyPr/>
        <a:lstStyle/>
        <a:p>
          <a:r>
            <a:rPr lang="en-US" dirty="0"/>
            <a:t>Screened</a:t>
          </a:r>
          <a:endParaRPr lang="fr-FR" dirty="0"/>
        </a:p>
      </dgm:t>
    </dgm:pt>
    <dgm:pt modelId="{3505687C-1885-4E00-81E2-5D862670A4DE}" type="parTrans" cxnId="{CCAE949E-1EFA-4EC1-A199-8144BC4B70EC}">
      <dgm:prSet/>
      <dgm:spPr/>
      <dgm:t>
        <a:bodyPr/>
        <a:lstStyle/>
        <a:p>
          <a:endParaRPr lang="fr-FR"/>
        </a:p>
      </dgm:t>
    </dgm:pt>
    <dgm:pt modelId="{F8F8B207-0CE3-471E-B5CF-4258D2D5AB52}" type="sibTrans" cxnId="{CCAE949E-1EFA-4EC1-A199-8144BC4B70EC}">
      <dgm:prSet/>
      <dgm:spPr/>
      <dgm:t>
        <a:bodyPr/>
        <a:lstStyle/>
        <a:p>
          <a:endParaRPr lang="fr-FR"/>
        </a:p>
      </dgm:t>
    </dgm:pt>
    <dgm:pt modelId="{C266C20C-A799-49F2-828F-F7F21C083743}">
      <dgm:prSet phldrT="[Texte]"/>
      <dgm:spPr>
        <a:solidFill>
          <a:schemeClr val="accent3">
            <a:lumMod val="40000"/>
            <a:lumOff val="60000"/>
          </a:schemeClr>
        </a:solidFill>
      </dgm:spPr>
      <dgm:t>
        <a:bodyPr/>
        <a:lstStyle/>
        <a:p>
          <a:r>
            <a:rPr lang="en-US" dirty="0"/>
            <a:t>Relevant</a:t>
          </a:r>
          <a:endParaRPr lang="fr-FR" dirty="0"/>
        </a:p>
      </dgm:t>
    </dgm:pt>
    <dgm:pt modelId="{9426EB20-191D-43E5-9992-9D2BD869C583}" type="parTrans" cxnId="{9E3BE901-9400-438A-8FCA-625E5E24FF52}">
      <dgm:prSet/>
      <dgm:spPr/>
      <dgm:t>
        <a:bodyPr/>
        <a:lstStyle/>
        <a:p>
          <a:endParaRPr lang="fr-FR"/>
        </a:p>
      </dgm:t>
    </dgm:pt>
    <dgm:pt modelId="{AF705ECD-F28B-4177-AF58-2C2BD73D2B51}" type="sibTrans" cxnId="{9E3BE901-9400-438A-8FCA-625E5E24FF52}">
      <dgm:prSet/>
      <dgm:spPr/>
      <dgm:t>
        <a:bodyPr/>
        <a:lstStyle/>
        <a:p>
          <a:endParaRPr lang="fr-FR"/>
        </a:p>
      </dgm:t>
    </dgm:pt>
    <dgm:pt modelId="{E322ED22-ACAB-4078-B2AD-90E21B86C45D}">
      <dgm:prSet phldrT="[Texte]"/>
      <dgm:spPr>
        <a:solidFill>
          <a:schemeClr val="accent3">
            <a:lumMod val="40000"/>
            <a:lumOff val="60000"/>
          </a:schemeClr>
        </a:solidFill>
      </dgm:spPr>
      <dgm:t>
        <a:bodyPr/>
        <a:lstStyle/>
        <a:p>
          <a:r>
            <a:rPr lang="en-US" dirty="0"/>
            <a:t>Priority</a:t>
          </a:r>
          <a:endParaRPr lang="fr-FR" dirty="0"/>
        </a:p>
      </dgm:t>
    </dgm:pt>
    <dgm:pt modelId="{F27C8EA3-86B2-4A6F-A7F1-7F70DB78BA91}" type="parTrans" cxnId="{0C7F6395-3B4D-483B-AFBE-08EA40D71C2F}">
      <dgm:prSet/>
      <dgm:spPr/>
      <dgm:t>
        <a:bodyPr/>
        <a:lstStyle/>
        <a:p>
          <a:endParaRPr lang="fr-FR"/>
        </a:p>
      </dgm:t>
    </dgm:pt>
    <dgm:pt modelId="{2D0D8CD7-25C3-4923-8D7A-10E7423468F7}" type="sibTrans" cxnId="{0C7F6395-3B4D-483B-AFBE-08EA40D71C2F}">
      <dgm:prSet/>
      <dgm:spPr/>
      <dgm:t>
        <a:bodyPr/>
        <a:lstStyle/>
        <a:p>
          <a:endParaRPr lang="fr-FR"/>
        </a:p>
      </dgm:t>
    </dgm:pt>
    <dgm:pt modelId="{34017E8E-AD3A-4BD6-98EA-53AB4F9F8B45}">
      <dgm:prSet phldrT="[Texte]"/>
      <dgm:spPr>
        <a:solidFill>
          <a:schemeClr val="accent3">
            <a:lumMod val="40000"/>
            <a:lumOff val="60000"/>
          </a:schemeClr>
        </a:solidFill>
      </dgm:spPr>
      <dgm:t>
        <a:bodyPr/>
        <a:lstStyle/>
        <a:p>
          <a:r>
            <a:rPr lang="en-US" dirty="0"/>
            <a:t>New Analysis</a:t>
          </a:r>
          <a:endParaRPr lang="fr-FR" dirty="0"/>
        </a:p>
      </dgm:t>
    </dgm:pt>
    <dgm:pt modelId="{E27BB287-7956-4028-B458-795EE9710226}" type="parTrans" cxnId="{7BF537C3-27F5-4636-904C-5102834AB24C}">
      <dgm:prSet/>
      <dgm:spPr/>
      <dgm:t>
        <a:bodyPr/>
        <a:lstStyle/>
        <a:p>
          <a:endParaRPr lang="fr-FR"/>
        </a:p>
      </dgm:t>
    </dgm:pt>
    <dgm:pt modelId="{F956E9A6-938E-4145-B68A-0783E2F86D58}" type="sibTrans" cxnId="{7BF537C3-27F5-4636-904C-5102834AB24C}">
      <dgm:prSet/>
      <dgm:spPr/>
      <dgm:t>
        <a:bodyPr/>
        <a:lstStyle/>
        <a:p>
          <a:endParaRPr lang="fr-FR"/>
        </a:p>
      </dgm:t>
    </dgm:pt>
    <dgm:pt modelId="{4215616B-5D9F-45B9-9264-00F707B931E0}">
      <dgm:prSet phldrT="[Texte]"/>
      <dgm:spPr>
        <a:solidFill>
          <a:schemeClr val="accent3">
            <a:lumMod val="40000"/>
            <a:lumOff val="60000"/>
          </a:schemeClr>
        </a:solidFill>
      </dgm:spPr>
      <dgm:t>
        <a:bodyPr/>
        <a:lstStyle/>
        <a:p>
          <a:r>
            <a:rPr lang="en-US" dirty="0"/>
            <a:t>Draft in Excel</a:t>
          </a:r>
          <a:endParaRPr lang="fr-FR" dirty="0"/>
        </a:p>
      </dgm:t>
    </dgm:pt>
    <dgm:pt modelId="{CA350D39-E490-478E-AF8D-E52248AD01FE}" type="parTrans" cxnId="{A8DF06AB-26A5-4267-B631-B59D7A1C8312}">
      <dgm:prSet/>
      <dgm:spPr/>
      <dgm:t>
        <a:bodyPr/>
        <a:lstStyle/>
        <a:p>
          <a:endParaRPr lang="fr-FR"/>
        </a:p>
      </dgm:t>
    </dgm:pt>
    <dgm:pt modelId="{56C9AC1D-62F8-4D4E-A4DF-2C5C3EAA0F43}" type="sibTrans" cxnId="{A8DF06AB-26A5-4267-B631-B59D7A1C8312}">
      <dgm:prSet/>
      <dgm:spPr/>
      <dgm:t>
        <a:bodyPr/>
        <a:lstStyle/>
        <a:p>
          <a:endParaRPr lang="fr-FR"/>
        </a:p>
      </dgm:t>
    </dgm:pt>
    <dgm:pt modelId="{7A9359D3-DAA3-4BEB-A8EC-9D221149FFE1}">
      <dgm:prSet phldrT="[Texte]"/>
      <dgm:spPr>
        <a:pattFill prst="wdDnDiag">
          <a:fgClr>
            <a:schemeClr val="bg2"/>
          </a:fgClr>
          <a:bgClr>
            <a:schemeClr val="bg1"/>
          </a:bgClr>
        </a:pattFill>
      </dgm:spPr>
      <dgm:t>
        <a:bodyPr/>
        <a:lstStyle/>
        <a:p>
          <a:r>
            <a:rPr lang="en-US" dirty="0"/>
            <a:t>First draft</a:t>
          </a:r>
          <a:endParaRPr lang="fr-FR" dirty="0"/>
        </a:p>
      </dgm:t>
    </dgm:pt>
    <dgm:pt modelId="{DD3F4101-4C8D-4D91-B428-FEED377B5BCF}" type="parTrans" cxnId="{5C20F4BD-1632-4644-9EF1-F347005C2196}">
      <dgm:prSet/>
      <dgm:spPr/>
      <dgm:t>
        <a:bodyPr/>
        <a:lstStyle/>
        <a:p>
          <a:endParaRPr lang="fr-FR"/>
        </a:p>
      </dgm:t>
    </dgm:pt>
    <dgm:pt modelId="{17E7DED2-5AB1-4E5C-9A30-9F168CBCFD3E}" type="sibTrans" cxnId="{5C20F4BD-1632-4644-9EF1-F347005C2196}">
      <dgm:prSet/>
      <dgm:spPr/>
      <dgm:t>
        <a:bodyPr/>
        <a:lstStyle/>
        <a:p>
          <a:endParaRPr lang="fr-FR"/>
        </a:p>
      </dgm:t>
    </dgm:pt>
    <dgm:pt modelId="{6DA64153-E261-4C9C-8328-2940623C15F6}">
      <dgm:prSet phldrT="[Texte]"/>
      <dgm:spPr>
        <a:solidFill>
          <a:schemeClr val="bg1">
            <a:alpha val="90000"/>
          </a:schemeClr>
        </a:solidFill>
      </dgm:spPr>
      <dgm:t>
        <a:bodyPr/>
        <a:lstStyle/>
        <a:p>
          <a:r>
            <a:rPr lang="en-US" dirty="0"/>
            <a:t>Informal document</a:t>
          </a:r>
          <a:endParaRPr lang="fr-FR" dirty="0"/>
        </a:p>
      </dgm:t>
    </dgm:pt>
    <dgm:pt modelId="{89E7B945-28FB-4D50-A443-921429FDDEBF}" type="parTrans" cxnId="{5E3B6401-4B6B-459D-9692-D49DF2F6E85E}">
      <dgm:prSet/>
      <dgm:spPr/>
      <dgm:t>
        <a:bodyPr/>
        <a:lstStyle/>
        <a:p>
          <a:endParaRPr lang="fr-FR"/>
        </a:p>
      </dgm:t>
    </dgm:pt>
    <dgm:pt modelId="{B7510B5A-E3C3-41C7-BA4C-369C07159CA8}" type="sibTrans" cxnId="{5E3B6401-4B6B-459D-9692-D49DF2F6E85E}">
      <dgm:prSet/>
      <dgm:spPr/>
      <dgm:t>
        <a:bodyPr/>
        <a:lstStyle/>
        <a:p>
          <a:endParaRPr lang="fr-FR"/>
        </a:p>
      </dgm:t>
    </dgm:pt>
    <dgm:pt modelId="{6DC91710-423B-4EAD-A6C0-E58A57429A2E}">
      <dgm:prSet phldrT="[Texte]"/>
      <dgm:spPr>
        <a:solidFill>
          <a:schemeClr val="bg1">
            <a:alpha val="90000"/>
          </a:schemeClr>
        </a:solidFill>
      </dgm:spPr>
      <dgm:t>
        <a:bodyPr/>
        <a:lstStyle/>
        <a:p>
          <a:r>
            <a:rPr lang="en-US" dirty="0"/>
            <a:t>Working document</a:t>
          </a:r>
          <a:endParaRPr lang="fr-FR" dirty="0"/>
        </a:p>
      </dgm:t>
    </dgm:pt>
    <dgm:pt modelId="{78BC852E-A163-416B-BDF6-BB395A4A1EF3}" type="parTrans" cxnId="{C1B56982-353F-40C7-A5EC-7882CB5F7928}">
      <dgm:prSet/>
      <dgm:spPr/>
      <dgm:t>
        <a:bodyPr/>
        <a:lstStyle/>
        <a:p>
          <a:endParaRPr lang="fr-FR"/>
        </a:p>
      </dgm:t>
    </dgm:pt>
    <dgm:pt modelId="{7B19C3D3-744E-4EC1-A103-E611E76B2100}" type="sibTrans" cxnId="{C1B56982-353F-40C7-A5EC-7882CB5F7928}">
      <dgm:prSet/>
      <dgm:spPr/>
      <dgm:t>
        <a:bodyPr/>
        <a:lstStyle/>
        <a:p>
          <a:endParaRPr lang="fr-FR"/>
        </a:p>
      </dgm:t>
    </dgm:pt>
    <dgm:pt modelId="{940A5007-A03D-4524-A300-D1039F670A16}">
      <dgm:prSet phldrT="[Texte]"/>
      <dgm:spPr>
        <a:solidFill>
          <a:schemeClr val="tx2">
            <a:lumMod val="60000"/>
            <a:lumOff val="40000"/>
          </a:schemeClr>
        </a:solidFill>
      </dgm:spPr>
      <dgm:t>
        <a:bodyPr/>
        <a:lstStyle/>
        <a:p>
          <a:r>
            <a:rPr lang="en-US" b="1" dirty="0">
              <a:solidFill>
                <a:sysClr val="windowText" lastClr="000000"/>
              </a:solidFill>
            </a:rPr>
            <a:t>R94</a:t>
          </a:r>
          <a:endParaRPr lang="fr-FR" b="1" dirty="0">
            <a:solidFill>
              <a:sysClr val="windowText" lastClr="000000"/>
            </a:solidFill>
          </a:endParaRPr>
        </a:p>
      </dgm:t>
    </dgm:pt>
    <dgm:pt modelId="{89F9EA96-C274-451E-BE2B-61D43CCD05F9}" type="parTrans" cxnId="{C87FCEBC-E825-45F8-8005-F73365202023}">
      <dgm:prSet/>
      <dgm:spPr/>
      <dgm:t>
        <a:bodyPr/>
        <a:lstStyle/>
        <a:p>
          <a:endParaRPr lang="fr-FR"/>
        </a:p>
      </dgm:t>
    </dgm:pt>
    <dgm:pt modelId="{0C8DD9CB-F0C3-46E2-A722-483F0DA5C97D}" type="sibTrans" cxnId="{C87FCEBC-E825-45F8-8005-F73365202023}">
      <dgm:prSet/>
      <dgm:spPr/>
      <dgm:t>
        <a:bodyPr/>
        <a:lstStyle/>
        <a:p>
          <a:endParaRPr lang="fr-FR"/>
        </a:p>
      </dgm:t>
    </dgm:pt>
    <dgm:pt modelId="{6A90180B-9260-4F41-9CFE-3B96EA6D4868}">
      <dgm:prSet phldrT="[Texte]"/>
      <dgm:spPr>
        <a:solidFill>
          <a:schemeClr val="tx2">
            <a:lumMod val="60000"/>
            <a:lumOff val="40000"/>
          </a:schemeClr>
        </a:solidFill>
      </dgm:spPr>
      <dgm:t>
        <a:bodyPr/>
        <a:lstStyle/>
        <a:p>
          <a:r>
            <a:rPr lang="en-US" b="1" dirty="0">
              <a:solidFill>
                <a:sysClr val="windowText" lastClr="000000"/>
              </a:solidFill>
            </a:rPr>
            <a:t>R129</a:t>
          </a:r>
          <a:endParaRPr lang="fr-FR" b="1" dirty="0">
            <a:solidFill>
              <a:sysClr val="windowText" lastClr="000000"/>
            </a:solidFill>
          </a:endParaRPr>
        </a:p>
      </dgm:t>
    </dgm:pt>
    <dgm:pt modelId="{B53BAFF3-BE0E-4DD8-A359-97D6B8E1C77D}" type="parTrans" cxnId="{0208DDCE-0C01-417E-B05C-0DE0E6D5AC73}">
      <dgm:prSet/>
      <dgm:spPr/>
      <dgm:t>
        <a:bodyPr/>
        <a:lstStyle/>
        <a:p>
          <a:endParaRPr lang="fr-FR"/>
        </a:p>
      </dgm:t>
    </dgm:pt>
    <dgm:pt modelId="{A46B0BE1-9CFC-46C4-9176-E567D911066E}" type="sibTrans" cxnId="{0208DDCE-0C01-417E-B05C-0DE0E6D5AC73}">
      <dgm:prSet/>
      <dgm:spPr/>
      <dgm:t>
        <a:bodyPr/>
        <a:lstStyle/>
        <a:p>
          <a:endParaRPr lang="fr-FR"/>
        </a:p>
      </dgm:t>
    </dgm:pt>
    <dgm:pt modelId="{1AC4691F-EE58-42AB-B1DC-91D0858DE130}">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CA162878-2FC5-4DA4-A69B-6963C940802A}" type="parTrans" cxnId="{1E5D6D51-4DBE-4438-8D8F-BCEB6AA5987A}">
      <dgm:prSet/>
      <dgm:spPr/>
      <dgm:t>
        <a:bodyPr/>
        <a:lstStyle/>
        <a:p>
          <a:endParaRPr lang="fr-FR"/>
        </a:p>
      </dgm:t>
    </dgm:pt>
    <dgm:pt modelId="{50C95EA7-049F-489B-8DB8-094E190658CE}" type="sibTrans" cxnId="{1E5D6D51-4DBE-4438-8D8F-BCEB6AA5987A}">
      <dgm:prSet/>
      <dgm:spPr/>
      <dgm:t>
        <a:bodyPr/>
        <a:lstStyle/>
        <a:p>
          <a:endParaRPr lang="fr-FR"/>
        </a:p>
      </dgm:t>
    </dgm:pt>
    <dgm:pt modelId="{343023FE-8859-4BAB-B8D9-FBEE21C98798}">
      <dgm:prSet phldrT="[Texte]"/>
      <dgm:spPr>
        <a:solidFill>
          <a:schemeClr val="accent3">
            <a:lumMod val="40000"/>
            <a:lumOff val="60000"/>
            <a:alpha val="90000"/>
          </a:schemeClr>
        </a:solidFill>
      </dgm:spPr>
      <dgm:t>
        <a:bodyPr/>
        <a:lstStyle/>
        <a:p>
          <a:r>
            <a:rPr lang="en-US" dirty="0"/>
            <a:t>Screened</a:t>
          </a:r>
          <a:endParaRPr lang="fr-FR" dirty="0">
            <a:solidFill>
              <a:sysClr val="windowText" lastClr="000000"/>
            </a:solidFill>
          </a:endParaRPr>
        </a:p>
      </dgm:t>
    </dgm:pt>
    <dgm:pt modelId="{139AA3DE-9AB1-4F64-BB3E-E1403FFE5DE2}" type="parTrans" cxnId="{814AEA2E-5994-443B-9048-35C0CA74B834}">
      <dgm:prSet/>
      <dgm:spPr/>
      <dgm:t>
        <a:bodyPr/>
        <a:lstStyle/>
        <a:p>
          <a:endParaRPr lang="fr-FR"/>
        </a:p>
      </dgm:t>
    </dgm:pt>
    <dgm:pt modelId="{E1BE6F1D-00A3-4FF1-9FE5-64B4218870F0}" type="sibTrans" cxnId="{814AEA2E-5994-443B-9048-35C0CA74B834}">
      <dgm:prSet/>
      <dgm:spPr/>
      <dgm:t>
        <a:bodyPr/>
        <a:lstStyle/>
        <a:p>
          <a:endParaRPr lang="fr-FR"/>
        </a:p>
      </dgm:t>
    </dgm:pt>
    <dgm:pt modelId="{7DFA587E-9EC6-4710-9EF2-C829B7DE4506}">
      <dgm:prSet phldrT="[Texte]"/>
      <dgm:spPr>
        <a:solidFill>
          <a:schemeClr val="accent3">
            <a:lumMod val="40000"/>
            <a:lumOff val="60000"/>
          </a:schemeClr>
        </a:solidFill>
      </dgm:spPr>
      <dgm:t>
        <a:bodyPr/>
        <a:lstStyle/>
        <a:p>
          <a:r>
            <a:rPr lang="en-US" dirty="0"/>
            <a:t>Changes needed</a:t>
          </a:r>
          <a:endParaRPr lang="fr-FR" dirty="0"/>
        </a:p>
      </dgm:t>
    </dgm:pt>
    <dgm:pt modelId="{1C02CCDB-F7DE-4C6E-AC6D-96BB6725E833}" type="parTrans" cxnId="{0FBB40D0-1072-4197-89CB-0120FCFDA973}">
      <dgm:prSet/>
      <dgm:spPr/>
      <dgm:t>
        <a:bodyPr/>
        <a:lstStyle/>
        <a:p>
          <a:endParaRPr lang="fr-FR"/>
        </a:p>
      </dgm:t>
    </dgm:pt>
    <dgm:pt modelId="{F448504C-0FA1-4C8A-8232-A3163CBEB039}" type="sibTrans" cxnId="{0FBB40D0-1072-4197-89CB-0120FCFDA973}">
      <dgm:prSet/>
      <dgm:spPr/>
      <dgm:t>
        <a:bodyPr/>
        <a:lstStyle/>
        <a:p>
          <a:endParaRPr lang="fr-FR"/>
        </a:p>
      </dgm:t>
    </dgm:pt>
    <dgm:pt modelId="{9E24CCDF-5762-4612-904B-EBB5DA4A09CE}">
      <dgm:prSet phldrT="[Texte]"/>
      <dgm:spPr>
        <a:solidFill>
          <a:schemeClr val="accent3">
            <a:lumMod val="40000"/>
            <a:lumOff val="60000"/>
          </a:schemeClr>
        </a:solidFill>
      </dgm:spPr>
      <dgm:t>
        <a:bodyPr/>
        <a:lstStyle/>
        <a:p>
          <a:r>
            <a:rPr lang="en-US" dirty="0"/>
            <a:t>Relevant</a:t>
          </a:r>
          <a:endParaRPr lang="fr-FR" dirty="0"/>
        </a:p>
      </dgm:t>
    </dgm:pt>
    <dgm:pt modelId="{1DFE2414-940D-4E3A-8DA3-70FF97A23123}" type="parTrans" cxnId="{33A7BE95-188E-4AB0-AF29-55A1F589DDE9}">
      <dgm:prSet/>
      <dgm:spPr/>
      <dgm:t>
        <a:bodyPr/>
        <a:lstStyle/>
        <a:p>
          <a:endParaRPr lang="fr-FR"/>
        </a:p>
      </dgm:t>
    </dgm:pt>
    <dgm:pt modelId="{C3A65183-CFEE-491B-B375-58B2E60E365F}" type="sibTrans" cxnId="{33A7BE95-188E-4AB0-AF29-55A1F589DDE9}">
      <dgm:prSet/>
      <dgm:spPr/>
      <dgm:t>
        <a:bodyPr/>
        <a:lstStyle/>
        <a:p>
          <a:endParaRPr lang="fr-FR"/>
        </a:p>
      </dgm:t>
    </dgm:pt>
    <dgm:pt modelId="{804E6250-C9B5-4165-AA9C-DDA1180EFA79}">
      <dgm:prSet phldrT="[Texte]"/>
      <dgm:spPr>
        <a:solidFill>
          <a:schemeClr val="accent3">
            <a:lumMod val="40000"/>
            <a:lumOff val="60000"/>
          </a:schemeClr>
        </a:solidFill>
      </dgm:spPr>
      <dgm:t>
        <a:bodyPr/>
        <a:lstStyle/>
        <a:p>
          <a:r>
            <a:rPr lang="en-US" dirty="0"/>
            <a:t>Changes needed</a:t>
          </a:r>
          <a:endParaRPr lang="fr-FR" dirty="0"/>
        </a:p>
      </dgm:t>
    </dgm:pt>
    <dgm:pt modelId="{191106C4-D0A9-49A2-8093-7906C4CEC73B}" type="parTrans" cxnId="{9869FD68-73EC-40FB-8164-3B3DA8DF4149}">
      <dgm:prSet/>
      <dgm:spPr/>
      <dgm:t>
        <a:bodyPr/>
        <a:lstStyle/>
        <a:p>
          <a:endParaRPr lang="fr-FR"/>
        </a:p>
      </dgm:t>
    </dgm:pt>
    <dgm:pt modelId="{CDD495C4-B649-4AF2-A840-0B0230E49E04}" type="sibTrans" cxnId="{9869FD68-73EC-40FB-8164-3B3DA8DF4149}">
      <dgm:prSet/>
      <dgm:spPr/>
      <dgm:t>
        <a:bodyPr/>
        <a:lstStyle/>
        <a:p>
          <a:endParaRPr lang="fr-FR"/>
        </a:p>
      </dgm:t>
    </dgm:pt>
    <dgm:pt modelId="{CB229D6E-C22B-4F41-8116-B0D54AFA1207}">
      <dgm:prSet phldrT="[Texte]"/>
      <dgm:spPr>
        <a:solidFill>
          <a:schemeClr val="accent3">
            <a:lumMod val="40000"/>
            <a:lumOff val="60000"/>
          </a:schemeClr>
        </a:solidFill>
      </dgm:spPr>
      <dgm:t>
        <a:bodyPr/>
        <a:lstStyle/>
        <a:p>
          <a:r>
            <a:rPr lang="en-US" dirty="0"/>
            <a:t>Priority</a:t>
          </a:r>
          <a:endParaRPr lang="fr-FR" dirty="0"/>
        </a:p>
      </dgm:t>
    </dgm:pt>
    <dgm:pt modelId="{347CF986-9E21-473B-B363-762E486E689C}" type="parTrans" cxnId="{CA62D284-C005-4450-AE40-B60FACED8D5A}">
      <dgm:prSet/>
      <dgm:spPr/>
      <dgm:t>
        <a:bodyPr/>
        <a:lstStyle/>
        <a:p>
          <a:endParaRPr lang="fr-FR"/>
        </a:p>
      </dgm:t>
    </dgm:pt>
    <dgm:pt modelId="{1CB21683-9056-4C7A-AC4B-D730A1CEF595}" type="sibTrans" cxnId="{CA62D284-C005-4450-AE40-B60FACED8D5A}">
      <dgm:prSet/>
      <dgm:spPr/>
      <dgm:t>
        <a:bodyPr/>
        <a:lstStyle/>
        <a:p>
          <a:endParaRPr lang="fr-FR"/>
        </a:p>
      </dgm:t>
    </dgm:pt>
    <dgm:pt modelId="{1A249237-47E1-436D-B888-B7F0A073D4A1}">
      <dgm:prSet phldrT="[Texte]"/>
      <dgm:spPr>
        <a:solidFill>
          <a:schemeClr val="accent3">
            <a:lumMod val="40000"/>
            <a:lumOff val="60000"/>
          </a:schemeClr>
        </a:solidFill>
      </dgm:spPr>
      <dgm:t>
        <a:bodyPr/>
        <a:lstStyle/>
        <a:p>
          <a:r>
            <a:rPr lang="en-US" dirty="0"/>
            <a:t>New Analysis</a:t>
          </a:r>
          <a:endParaRPr lang="fr-FR" dirty="0"/>
        </a:p>
      </dgm:t>
    </dgm:pt>
    <dgm:pt modelId="{974AB2B8-BDA6-4D67-8218-E398B568AE8F}" type="parTrans" cxnId="{288D5187-1AAF-4DAE-A245-8C5B78F1F495}">
      <dgm:prSet/>
      <dgm:spPr/>
      <dgm:t>
        <a:bodyPr/>
        <a:lstStyle/>
        <a:p>
          <a:endParaRPr lang="fr-FR"/>
        </a:p>
      </dgm:t>
    </dgm:pt>
    <dgm:pt modelId="{5B41B81B-58AE-41B9-8E8A-B58ED51B4961}" type="sibTrans" cxnId="{288D5187-1AAF-4DAE-A245-8C5B78F1F495}">
      <dgm:prSet/>
      <dgm:spPr/>
      <dgm:t>
        <a:bodyPr/>
        <a:lstStyle/>
        <a:p>
          <a:endParaRPr lang="fr-FR"/>
        </a:p>
      </dgm:t>
    </dgm:pt>
    <dgm:pt modelId="{6D9924E7-DA3A-42B5-ADB1-46C819A1409E}">
      <dgm:prSet phldrT="[Texte]"/>
      <dgm:spPr>
        <a:solidFill>
          <a:schemeClr val="accent3">
            <a:lumMod val="40000"/>
            <a:lumOff val="60000"/>
          </a:schemeClr>
        </a:solidFill>
      </dgm:spPr>
      <dgm:t>
        <a:bodyPr/>
        <a:lstStyle/>
        <a:p>
          <a:r>
            <a:rPr lang="en-US" dirty="0"/>
            <a:t>Draft in Excel</a:t>
          </a:r>
          <a:endParaRPr lang="fr-FR" dirty="0"/>
        </a:p>
      </dgm:t>
    </dgm:pt>
    <dgm:pt modelId="{75D85D68-BB77-42E5-8633-AB083A8C3392}" type="parTrans" cxnId="{7433A361-980A-49FC-9F28-AE7DF06ABF2B}">
      <dgm:prSet/>
      <dgm:spPr/>
      <dgm:t>
        <a:bodyPr/>
        <a:lstStyle/>
        <a:p>
          <a:endParaRPr lang="fr-FR"/>
        </a:p>
      </dgm:t>
    </dgm:pt>
    <dgm:pt modelId="{2826B8AF-429A-4476-B0E9-9EF4634BAD97}" type="sibTrans" cxnId="{7433A361-980A-49FC-9F28-AE7DF06ABF2B}">
      <dgm:prSet/>
      <dgm:spPr/>
      <dgm:t>
        <a:bodyPr/>
        <a:lstStyle/>
        <a:p>
          <a:endParaRPr lang="fr-FR"/>
        </a:p>
      </dgm:t>
    </dgm:pt>
    <dgm:pt modelId="{CD5777C8-97E1-40A9-8BF1-920FDDF41F89}">
      <dgm:prSet phldrT="[Texte]"/>
      <dgm:spPr>
        <a:pattFill prst="wdDnDiag">
          <a:fgClr>
            <a:schemeClr val="bg2"/>
          </a:fgClr>
          <a:bgClr>
            <a:schemeClr val="bg1"/>
          </a:bgClr>
        </a:pattFill>
      </dgm:spPr>
      <dgm:t>
        <a:bodyPr/>
        <a:lstStyle/>
        <a:p>
          <a:r>
            <a:rPr lang="en-US" dirty="0"/>
            <a:t>First draft</a:t>
          </a:r>
          <a:endParaRPr lang="fr-FR" dirty="0"/>
        </a:p>
      </dgm:t>
    </dgm:pt>
    <dgm:pt modelId="{5F4FB7B0-A715-4DBD-98E0-CF84E74532F4}" type="parTrans" cxnId="{F59F86A8-4108-4AB5-A6DB-181BC0A14069}">
      <dgm:prSet/>
      <dgm:spPr/>
      <dgm:t>
        <a:bodyPr/>
        <a:lstStyle/>
        <a:p>
          <a:endParaRPr lang="fr-FR"/>
        </a:p>
      </dgm:t>
    </dgm:pt>
    <dgm:pt modelId="{D5EB6219-DD9E-4AD6-917B-715EC989F0D3}" type="sibTrans" cxnId="{F59F86A8-4108-4AB5-A6DB-181BC0A14069}">
      <dgm:prSet/>
      <dgm:spPr/>
      <dgm:t>
        <a:bodyPr/>
        <a:lstStyle/>
        <a:p>
          <a:endParaRPr lang="fr-FR"/>
        </a:p>
      </dgm:t>
    </dgm:pt>
    <dgm:pt modelId="{87D12836-D1F6-4EB6-9785-1BACC8E66A71}">
      <dgm:prSet phldrT="[Texte]"/>
      <dgm:spPr>
        <a:solidFill>
          <a:schemeClr val="bg1">
            <a:alpha val="90000"/>
          </a:schemeClr>
        </a:solidFill>
      </dgm:spPr>
      <dgm:t>
        <a:bodyPr/>
        <a:lstStyle/>
        <a:p>
          <a:r>
            <a:rPr lang="en-US" dirty="0"/>
            <a:t>Informal document</a:t>
          </a:r>
          <a:endParaRPr lang="fr-FR" dirty="0"/>
        </a:p>
      </dgm:t>
    </dgm:pt>
    <dgm:pt modelId="{E650CCE9-014C-487C-ABA4-5131CF42D90C}" type="parTrans" cxnId="{75A045E9-831D-4C23-B847-6A6C4468B0E4}">
      <dgm:prSet/>
      <dgm:spPr/>
      <dgm:t>
        <a:bodyPr/>
        <a:lstStyle/>
        <a:p>
          <a:endParaRPr lang="fr-FR"/>
        </a:p>
      </dgm:t>
    </dgm:pt>
    <dgm:pt modelId="{6CF32CEF-699F-4953-8CB0-14CA40BA3FBE}" type="sibTrans" cxnId="{75A045E9-831D-4C23-B847-6A6C4468B0E4}">
      <dgm:prSet/>
      <dgm:spPr/>
      <dgm:t>
        <a:bodyPr/>
        <a:lstStyle/>
        <a:p>
          <a:endParaRPr lang="fr-FR"/>
        </a:p>
      </dgm:t>
    </dgm:pt>
    <dgm:pt modelId="{9EDF1773-4F96-459C-9294-320FCADA3E5A}">
      <dgm:prSet phldrT="[Texte]"/>
      <dgm:spPr>
        <a:solidFill>
          <a:schemeClr val="bg1">
            <a:alpha val="90000"/>
          </a:schemeClr>
        </a:solidFill>
      </dgm:spPr>
      <dgm:t>
        <a:bodyPr/>
        <a:lstStyle/>
        <a:p>
          <a:r>
            <a:rPr lang="en-US" dirty="0"/>
            <a:t>Working document</a:t>
          </a:r>
          <a:endParaRPr lang="fr-FR" dirty="0"/>
        </a:p>
      </dgm:t>
    </dgm:pt>
    <dgm:pt modelId="{DE737E5D-0667-486A-9F91-60A666690FB8}" type="parTrans" cxnId="{77E0DEC0-2A51-4D97-9882-F17F6FC09C00}">
      <dgm:prSet/>
      <dgm:spPr/>
      <dgm:t>
        <a:bodyPr/>
        <a:lstStyle/>
        <a:p>
          <a:endParaRPr lang="fr-FR"/>
        </a:p>
      </dgm:t>
    </dgm:pt>
    <dgm:pt modelId="{A190FABA-6555-416F-9BE0-10243294E5DA}" type="sibTrans" cxnId="{77E0DEC0-2A51-4D97-9882-F17F6FC09C00}">
      <dgm:prSet/>
      <dgm:spPr/>
      <dgm:t>
        <a:bodyPr/>
        <a:lstStyle/>
        <a:p>
          <a:endParaRPr lang="fr-FR"/>
        </a:p>
      </dgm:t>
    </dgm:pt>
    <dgm:pt modelId="{9BF4CC03-50AF-4F8A-9119-969AF1CD5E08}">
      <dgm:prSet phldrT="[Texte]"/>
      <dgm:spPr>
        <a:solidFill>
          <a:schemeClr val="accent3">
            <a:lumMod val="40000"/>
            <a:lumOff val="60000"/>
          </a:schemeClr>
        </a:solidFill>
      </dgm:spPr>
      <dgm:t>
        <a:bodyPr/>
        <a:lstStyle/>
        <a:p>
          <a:r>
            <a:rPr lang="en-US" dirty="0"/>
            <a:t>Relevant</a:t>
          </a:r>
          <a:endParaRPr lang="fr-FR" dirty="0"/>
        </a:p>
      </dgm:t>
    </dgm:pt>
    <dgm:pt modelId="{75308E82-47F1-4AF7-A1F6-957AFB2123AC}" type="parTrans" cxnId="{59B2F674-7C54-40C8-BF33-3D6A20C62944}">
      <dgm:prSet/>
      <dgm:spPr/>
      <dgm:t>
        <a:bodyPr/>
        <a:lstStyle/>
        <a:p>
          <a:endParaRPr lang="fr-FR"/>
        </a:p>
      </dgm:t>
    </dgm:pt>
    <dgm:pt modelId="{AB538B06-65A7-4C2D-941A-E028C8294BA9}" type="sibTrans" cxnId="{59B2F674-7C54-40C8-BF33-3D6A20C62944}">
      <dgm:prSet/>
      <dgm:spPr/>
      <dgm:t>
        <a:bodyPr/>
        <a:lstStyle/>
        <a:p>
          <a:endParaRPr lang="fr-FR"/>
        </a:p>
      </dgm:t>
    </dgm:pt>
    <dgm:pt modelId="{5D366B2B-7EC8-4D65-A0BA-BE9575ABD3EC}">
      <dgm:prSet phldrT="[Texte]"/>
      <dgm:spPr>
        <a:solidFill>
          <a:schemeClr val="accent3">
            <a:lumMod val="40000"/>
            <a:lumOff val="60000"/>
          </a:schemeClr>
        </a:solidFill>
      </dgm:spPr>
      <dgm:t>
        <a:bodyPr/>
        <a:lstStyle/>
        <a:p>
          <a:r>
            <a:rPr lang="en-US" dirty="0"/>
            <a:t>Changes not needed</a:t>
          </a:r>
          <a:endParaRPr lang="fr-FR" dirty="0"/>
        </a:p>
      </dgm:t>
    </dgm:pt>
    <dgm:pt modelId="{9F0F5191-66CE-44BC-BC99-AA0703EEE20F}" type="parTrans" cxnId="{F7E3E0BE-2799-4304-9322-22857EE1B66C}">
      <dgm:prSet/>
      <dgm:spPr/>
      <dgm:t>
        <a:bodyPr/>
        <a:lstStyle/>
        <a:p>
          <a:endParaRPr lang="fr-FR"/>
        </a:p>
      </dgm:t>
    </dgm:pt>
    <dgm:pt modelId="{46566EC5-D732-4B85-A560-3892598893BB}" type="sibTrans" cxnId="{F7E3E0BE-2799-4304-9322-22857EE1B66C}">
      <dgm:prSet/>
      <dgm:spPr/>
      <dgm:t>
        <a:bodyPr/>
        <a:lstStyle/>
        <a:p>
          <a:endParaRPr lang="fr-FR"/>
        </a:p>
      </dgm:t>
    </dgm:pt>
    <dgm:pt modelId="{D489247B-4928-4A7D-A06D-2D53D37E0FB3}">
      <dgm:prSet/>
      <dgm:spPr>
        <a:solidFill>
          <a:schemeClr val="bg2"/>
        </a:solidFill>
      </dgm:spPr>
      <dgm:t>
        <a:bodyPr/>
        <a:lstStyle/>
        <a:p>
          <a:r>
            <a:rPr lang="de-DE" dirty="0"/>
            <a:t>New Analysis</a:t>
          </a:r>
        </a:p>
      </dgm:t>
    </dgm:pt>
    <dgm:pt modelId="{A1E97693-C54C-4F90-A0E8-6925D0C045F7}" type="parTrans" cxnId="{74875DC6-DA33-476E-869E-41E87388292E}">
      <dgm:prSet/>
      <dgm:spPr/>
      <dgm:t>
        <a:bodyPr/>
        <a:lstStyle/>
        <a:p>
          <a:endParaRPr lang="de-DE"/>
        </a:p>
      </dgm:t>
    </dgm:pt>
    <dgm:pt modelId="{178175E4-6C0C-4EDF-B155-CCD3D4313EF7}" type="sibTrans" cxnId="{74875DC6-DA33-476E-869E-41E87388292E}">
      <dgm:prSet/>
      <dgm:spPr/>
      <dgm:t>
        <a:bodyPr/>
        <a:lstStyle/>
        <a:p>
          <a:endParaRPr lang="de-DE"/>
        </a:p>
      </dgm:t>
    </dgm:pt>
    <dgm:pt modelId="{4A1B8B8F-88CC-4E37-B01B-44EFD1D31B9B}">
      <dgm:prSet/>
      <dgm:spPr>
        <a:solidFill>
          <a:schemeClr val="bg2"/>
        </a:solidFill>
      </dgm:spPr>
      <dgm:t>
        <a:bodyPr/>
        <a:lstStyle/>
        <a:p>
          <a:r>
            <a:rPr lang="de-DE" dirty="0" err="1"/>
            <a:t>Changes</a:t>
          </a:r>
          <a:r>
            <a:rPr lang="de-DE" dirty="0"/>
            <a:t> not </a:t>
          </a:r>
          <a:r>
            <a:rPr lang="de-DE" dirty="0" err="1"/>
            <a:t>needed</a:t>
          </a:r>
          <a:endParaRPr lang="de-DE" dirty="0"/>
        </a:p>
      </dgm:t>
    </dgm:pt>
    <dgm:pt modelId="{1C6F7EE2-CBAD-47BE-8330-E968C79A47D5}" type="parTrans" cxnId="{920FFD9A-89FC-4E40-B07E-2CE88DAA91EC}">
      <dgm:prSet/>
      <dgm:spPr/>
      <dgm:t>
        <a:bodyPr/>
        <a:lstStyle/>
        <a:p>
          <a:endParaRPr lang="de-DE"/>
        </a:p>
      </dgm:t>
    </dgm:pt>
    <dgm:pt modelId="{3440441B-AB82-4949-94CD-5B8BA52A80DE}" type="sibTrans" cxnId="{920FFD9A-89FC-4E40-B07E-2CE88DAA91EC}">
      <dgm:prSet/>
      <dgm:spPr/>
      <dgm:t>
        <a:bodyPr/>
        <a:lstStyle/>
        <a:p>
          <a:endParaRPr lang="de-DE"/>
        </a:p>
      </dgm:t>
    </dgm:pt>
    <dgm:pt modelId="{C05C6A6D-AA12-40F3-BAEA-B28C1178874D}" type="pres">
      <dgm:prSet presAssocID="{B1EC1C40-3EB8-4639-B9D5-F78615C4C31A}" presName="Name0" presStyleCnt="0">
        <dgm:presLayoutVars>
          <dgm:chPref val="3"/>
          <dgm:dir/>
          <dgm:animLvl val="lvl"/>
          <dgm:resizeHandles/>
        </dgm:presLayoutVars>
      </dgm:prSet>
      <dgm:spPr/>
    </dgm:pt>
    <dgm:pt modelId="{14764D1C-E6D4-4261-AD36-40A2F9D1DA4B}" type="pres">
      <dgm:prSet presAssocID="{52CD2AFA-0F14-4921-86EB-157A14E5924A}" presName="horFlow" presStyleCnt="0"/>
      <dgm:spPr/>
    </dgm:pt>
    <dgm:pt modelId="{01952C4C-905A-47DD-BBC6-8ECEAA6FF9EA}" type="pres">
      <dgm:prSet presAssocID="{52CD2AFA-0F14-4921-86EB-157A14E5924A}" presName="bigChev" presStyleLbl="node1" presStyleIdx="0" presStyleCnt="3"/>
      <dgm:spPr/>
    </dgm:pt>
    <dgm:pt modelId="{04AEA64D-1C21-46D0-9359-A29B646BCDAF}" type="pres">
      <dgm:prSet presAssocID="{3505687C-1885-4E00-81E2-5D862670A4DE}" presName="parTrans" presStyleCnt="0"/>
      <dgm:spPr/>
    </dgm:pt>
    <dgm:pt modelId="{67B2810A-CB10-43ED-B97C-4D9A382409AA}" type="pres">
      <dgm:prSet presAssocID="{0CB5FB0B-000D-4930-97FC-DD09D7D3EF59}" presName="node" presStyleLbl="alignAccFollowNode1" presStyleIdx="0" presStyleCnt="23">
        <dgm:presLayoutVars>
          <dgm:bulletEnabled val="1"/>
        </dgm:presLayoutVars>
      </dgm:prSet>
      <dgm:spPr/>
    </dgm:pt>
    <dgm:pt modelId="{5032DA3F-9AF9-4484-BC4C-535681B6B42F}" type="pres">
      <dgm:prSet presAssocID="{F8F8B207-0CE3-471E-B5CF-4258D2D5AB52}" presName="sibTrans" presStyleCnt="0"/>
      <dgm:spPr/>
    </dgm:pt>
    <dgm:pt modelId="{23FB1DD7-5008-434C-9BFD-DB755E1902C5}" type="pres">
      <dgm:prSet presAssocID="{C266C20C-A799-49F2-828F-F7F21C083743}" presName="node" presStyleLbl="alignAccFollowNode1" presStyleIdx="1" presStyleCnt="23">
        <dgm:presLayoutVars>
          <dgm:bulletEnabled val="1"/>
        </dgm:presLayoutVars>
      </dgm:prSet>
      <dgm:spPr/>
    </dgm:pt>
    <dgm:pt modelId="{D2E92471-33CD-4574-BE25-FCB15A9DE6E4}" type="pres">
      <dgm:prSet presAssocID="{AF705ECD-F28B-4177-AF58-2C2BD73D2B51}" presName="sibTrans" presStyleCnt="0"/>
      <dgm:spPr/>
    </dgm:pt>
    <dgm:pt modelId="{9EB303D8-4DB1-496B-A211-CFA2A9450F10}" type="pres">
      <dgm:prSet presAssocID="{7DFA587E-9EC6-4710-9EF2-C829B7DE4506}" presName="node" presStyleLbl="alignAccFollowNode1" presStyleIdx="2" presStyleCnt="23">
        <dgm:presLayoutVars>
          <dgm:bulletEnabled val="1"/>
        </dgm:presLayoutVars>
      </dgm:prSet>
      <dgm:spPr/>
    </dgm:pt>
    <dgm:pt modelId="{354E13FB-2BD3-45CF-A7AD-8C3F146CB6C9}" type="pres">
      <dgm:prSet presAssocID="{F448504C-0FA1-4C8A-8232-A3163CBEB039}" presName="sibTrans" presStyleCnt="0"/>
      <dgm:spPr/>
    </dgm:pt>
    <dgm:pt modelId="{C59F7459-B3BB-4843-AEFB-7D63CC0C0241}" type="pres">
      <dgm:prSet presAssocID="{E322ED22-ACAB-4078-B2AD-90E21B86C45D}" presName="node" presStyleLbl="alignAccFollowNode1" presStyleIdx="3" presStyleCnt="23">
        <dgm:presLayoutVars>
          <dgm:bulletEnabled val="1"/>
        </dgm:presLayoutVars>
      </dgm:prSet>
      <dgm:spPr/>
    </dgm:pt>
    <dgm:pt modelId="{E834B735-0313-4B3E-A0A9-AD3B0DE616C2}" type="pres">
      <dgm:prSet presAssocID="{2D0D8CD7-25C3-4923-8D7A-10E7423468F7}" presName="sibTrans" presStyleCnt="0"/>
      <dgm:spPr/>
    </dgm:pt>
    <dgm:pt modelId="{B40F0102-DC23-4081-8604-36EE1E973D2F}" type="pres">
      <dgm:prSet presAssocID="{34017E8E-AD3A-4BD6-98EA-53AB4F9F8B45}" presName="node" presStyleLbl="alignAccFollowNode1" presStyleIdx="4" presStyleCnt="23">
        <dgm:presLayoutVars>
          <dgm:bulletEnabled val="1"/>
        </dgm:presLayoutVars>
      </dgm:prSet>
      <dgm:spPr/>
    </dgm:pt>
    <dgm:pt modelId="{8C48D1F1-3809-446D-809A-FC692F7162EE}" type="pres">
      <dgm:prSet presAssocID="{F956E9A6-938E-4145-B68A-0783E2F86D58}" presName="sibTrans" presStyleCnt="0"/>
      <dgm:spPr/>
    </dgm:pt>
    <dgm:pt modelId="{B8787D3E-5BD7-4A48-9BA2-77E8B7A4EBC7}" type="pres">
      <dgm:prSet presAssocID="{4215616B-5D9F-45B9-9264-00F707B931E0}" presName="node" presStyleLbl="alignAccFollowNode1" presStyleIdx="5" presStyleCnt="23">
        <dgm:presLayoutVars>
          <dgm:bulletEnabled val="1"/>
        </dgm:presLayoutVars>
      </dgm:prSet>
      <dgm:spPr/>
    </dgm:pt>
    <dgm:pt modelId="{AC5EF77F-D595-4C16-984C-671CEBEF5DD0}" type="pres">
      <dgm:prSet presAssocID="{56C9AC1D-62F8-4D4E-A4DF-2C5C3EAA0F43}" presName="sibTrans" presStyleCnt="0"/>
      <dgm:spPr/>
    </dgm:pt>
    <dgm:pt modelId="{1E718770-77C1-4E6C-BB02-6CF8CF847E83}" type="pres">
      <dgm:prSet presAssocID="{7A9359D3-DAA3-4BEB-A8EC-9D221149FFE1}" presName="node" presStyleLbl="alignAccFollowNode1" presStyleIdx="6" presStyleCnt="23">
        <dgm:presLayoutVars>
          <dgm:bulletEnabled val="1"/>
        </dgm:presLayoutVars>
      </dgm:prSet>
      <dgm:spPr/>
    </dgm:pt>
    <dgm:pt modelId="{106B7F7A-454C-4E7B-9EBA-6C0F5E64C7DD}" type="pres">
      <dgm:prSet presAssocID="{17E7DED2-5AB1-4E5C-9A30-9F168CBCFD3E}" presName="sibTrans" presStyleCnt="0"/>
      <dgm:spPr/>
    </dgm:pt>
    <dgm:pt modelId="{6BF0C0BF-D0EF-408B-A173-15C5231B8965}" type="pres">
      <dgm:prSet presAssocID="{6DA64153-E261-4C9C-8328-2940623C15F6}" presName="node" presStyleLbl="alignAccFollowNode1" presStyleIdx="7" presStyleCnt="23">
        <dgm:presLayoutVars>
          <dgm:bulletEnabled val="1"/>
        </dgm:presLayoutVars>
      </dgm:prSet>
      <dgm:spPr/>
    </dgm:pt>
    <dgm:pt modelId="{82EC17A2-3B9A-45AB-88D2-E7528C210FFC}" type="pres">
      <dgm:prSet presAssocID="{B7510B5A-E3C3-41C7-BA4C-369C07159CA8}" presName="sibTrans" presStyleCnt="0"/>
      <dgm:spPr/>
    </dgm:pt>
    <dgm:pt modelId="{34CF8917-7ABA-49CA-A739-9D9FD220CFCA}" type="pres">
      <dgm:prSet presAssocID="{6DC91710-423B-4EAD-A6C0-E58A57429A2E}" presName="node" presStyleLbl="alignAccFollowNode1" presStyleIdx="8" presStyleCnt="23">
        <dgm:presLayoutVars>
          <dgm:bulletEnabled val="1"/>
        </dgm:presLayoutVars>
      </dgm:prSet>
      <dgm:spPr/>
    </dgm:pt>
    <dgm:pt modelId="{811BB0DB-FBF3-4B48-994A-BD6C3B4019E0}" type="pres">
      <dgm:prSet presAssocID="{52CD2AFA-0F14-4921-86EB-157A14E5924A}" presName="vSp" presStyleCnt="0"/>
      <dgm:spPr/>
    </dgm:pt>
    <dgm:pt modelId="{40AB731A-545C-4D6B-BBD3-A7ACCB9E5166}" type="pres">
      <dgm:prSet presAssocID="{940A5007-A03D-4524-A300-D1039F670A16}" presName="horFlow" presStyleCnt="0"/>
      <dgm:spPr/>
    </dgm:pt>
    <dgm:pt modelId="{C37EEB2E-00EC-4140-B447-7D725BFA6882}" type="pres">
      <dgm:prSet presAssocID="{940A5007-A03D-4524-A300-D1039F670A16}" presName="bigChev" presStyleLbl="node1" presStyleIdx="1" presStyleCnt="3"/>
      <dgm:spPr/>
    </dgm:pt>
    <dgm:pt modelId="{E398FD31-C950-4096-B343-13FA8F37712A}" type="pres">
      <dgm:prSet presAssocID="{CA162878-2FC5-4DA4-A69B-6963C940802A}" presName="parTrans" presStyleCnt="0"/>
      <dgm:spPr/>
    </dgm:pt>
    <dgm:pt modelId="{1A723048-7A10-4BCB-A43E-832407BECAC5}" type="pres">
      <dgm:prSet presAssocID="{1AC4691F-EE58-42AB-B1DC-91D0858DE130}" presName="node" presStyleLbl="alignAccFollowNode1" presStyleIdx="9" presStyleCnt="23">
        <dgm:presLayoutVars>
          <dgm:bulletEnabled val="1"/>
        </dgm:presLayoutVars>
      </dgm:prSet>
      <dgm:spPr/>
    </dgm:pt>
    <dgm:pt modelId="{C1454B61-7215-4BB4-A0B6-773382AF940A}" type="pres">
      <dgm:prSet presAssocID="{50C95EA7-049F-489B-8DB8-094E190658CE}" presName="sibTrans" presStyleCnt="0"/>
      <dgm:spPr/>
    </dgm:pt>
    <dgm:pt modelId="{7771746D-6EA3-4DA4-94CB-4B1E3BAB11A6}" type="pres">
      <dgm:prSet presAssocID="{9E24CCDF-5762-4612-904B-EBB5DA4A09CE}" presName="node" presStyleLbl="alignAccFollowNode1" presStyleIdx="10" presStyleCnt="23">
        <dgm:presLayoutVars>
          <dgm:bulletEnabled val="1"/>
        </dgm:presLayoutVars>
      </dgm:prSet>
      <dgm:spPr/>
    </dgm:pt>
    <dgm:pt modelId="{C2E71E15-8159-4E3F-AD26-A9E105193773}" type="pres">
      <dgm:prSet presAssocID="{C3A65183-CFEE-491B-B375-58B2E60E365F}" presName="sibTrans" presStyleCnt="0"/>
      <dgm:spPr/>
    </dgm:pt>
    <dgm:pt modelId="{79827D08-4C0C-4860-8456-E4308BED67A2}" type="pres">
      <dgm:prSet presAssocID="{804E6250-C9B5-4165-AA9C-DDA1180EFA79}" presName="node" presStyleLbl="alignAccFollowNode1" presStyleIdx="11" presStyleCnt="23">
        <dgm:presLayoutVars>
          <dgm:bulletEnabled val="1"/>
        </dgm:presLayoutVars>
      </dgm:prSet>
      <dgm:spPr/>
    </dgm:pt>
    <dgm:pt modelId="{1C7F51A7-DC96-42D1-AC4B-9FAB76B6800F}" type="pres">
      <dgm:prSet presAssocID="{CDD495C4-B649-4AF2-A840-0B0230E49E04}" presName="sibTrans" presStyleCnt="0"/>
      <dgm:spPr/>
    </dgm:pt>
    <dgm:pt modelId="{DCE4B241-BF4C-40A7-BAE6-559CDDC054EF}" type="pres">
      <dgm:prSet presAssocID="{CB229D6E-C22B-4F41-8116-B0D54AFA1207}" presName="node" presStyleLbl="alignAccFollowNode1" presStyleIdx="12" presStyleCnt="23">
        <dgm:presLayoutVars>
          <dgm:bulletEnabled val="1"/>
        </dgm:presLayoutVars>
      </dgm:prSet>
      <dgm:spPr/>
    </dgm:pt>
    <dgm:pt modelId="{6FCC05C1-72A2-48B8-B161-3ADA053F20E0}" type="pres">
      <dgm:prSet presAssocID="{1CB21683-9056-4C7A-AC4B-D730A1CEF595}" presName="sibTrans" presStyleCnt="0"/>
      <dgm:spPr/>
    </dgm:pt>
    <dgm:pt modelId="{8B0604F1-951B-4E5F-9902-5B9D5DC8B88A}" type="pres">
      <dgm:prSet presAssocID="{1A249237-47E1-436D-B888-B7F0A073D4A1}" presName="node" presStyleLbl="alignAccFollowNode1" presStyleIdx="13" presStyleCnt="23">
        <dgm:presLayoutVars>
          <dgm:bulletEnabled val="1"/>
        </dgm:presLayoutVars>
      </dgm:prSet>
      <dgm:spPr/>
    </dgm:pt>
    <dgm:pt modelId="{40791B56-198C-443D-BED6-5FE72C9F828F}" type="pres">
      <dgm:prSet presAssocID="{5B41B81B-58AE-41B9-8E8A-B58ED51B4961}" presName="sibTrans" presStyleCnt="0"/>
      <dgm:spPr/>
    </dgm:pt>
    <dgm:pt modelId="{8A334847-814B-4BA2-B00B-DDD3C4D171F5}" type="pres">
      <dgm:prSet presAssocID="{6D9924E7-DA3A-42B5-ADB1-46C819A1409E}" presName="node" presStyleLbl="alignAccFollowNode1" presStyleIdx="14" presStyleCnt="23">
        <dgm:presLayoutVars>
          <dgm:bulletEnabled val="1"/>
        </dgm:presLayoutVars>
      </dgm:prSet>
      <dgm:spPr/>
    </dgm:pt>
    <dgm:pt modelId="{EB451068-44BB-4D67-8FD1-ACEDD7CDDCB3}" type="pres">
      <dgm:prSet presAssocID="{2826B8AF-429A-4476-B0E9-9EF4634BAD97}" presName="sibTrans" presStyleCnt="0"/>
      <dgm:spPr/>
    </dgm:pt>
    <dgm:pt modelId="{8F016AF9-2DA8-4880-A5FE-8273DA439F37}" type="pres">
      <dgm:prSet presAssocID="{CD5777C8-97E1-40A9-8BF1-920FDDF41F89}" presName="node" presStyleLbl="alignAccFollowNode1" presStyleIdx="15" presStyleCnt="23">
        <dgm:presLayoutVars>
          <dgm:bulletEnabled val="1"/>
        </dgm:presLayoutVars>
      </dgm:prSet>
      <dgm:spPr/>
    </dgm:pt>
    <dgm:pt modelId="{112DF693-2CF3-44CF-8039-C31DA8D66439}" type="pres">
      <dgm:prSet presAssocID="{D5EB6219-DD9E-4AD6-917B-715EC989F0D3}" presName="sibTrans" presStyleCnt="0"/>
      <dgm:spPr/>
    </dgm:pt>
    <dgm:pt modelId="{8A89C5A9-140C-42ED-8060-D988F764D24E}" type="pres">
      <dgm:prSet presAssocID="{87D12836-D1F6-4EB6-9785-1BACC8E66A71}" presName="node" presStyleLbl="alignAccFollowNode1" presStyleIdx="16" presStyleCnt="23">
        <dgm:presLayoutVars>
          <dgm:bulletEnabled val="1"/>
        </dgm:presLayoutVars>
      </dgm:prSet>
      <dgm:spPr/>
    </dgm:pt>
    <dgm:pt modelId="{DD0DCF64-5A7F-4DEA-98B6-64E28C582A15}" type="pres">
      <dgm:prSet presAssocID="{6CF32CEF-699F-4953-8CB0-14CA40BA3FBE}" presName="sibTrans" presStyleCnt="0"/>
      <dgm:spPr/>
    </dgm:pt>
    <dgm:pt modelId="{FF65163F-490E-47AE-A9F4-215C1409C407}" type="pres">
      <dgm:prSet presAssocID="{9EDF1773-4F96-459C-9294-320FCADA3E5A}" presName="node" presStyleLbl="alignAccFollowNode1" presStyleIdx="17" presStyleCnt="23">
        <dgm:presLayoutVars>
          <dgm:bulletEnabled val="1"/>
        </dgm:presLayoutVars>
      </dgm:prSet>
      <dgm:spPr/>
    </dgm:pt>
    <dgm:pt modelId="{EF656333-1F2B-4EFF-A151-CED656EEDED8}" type="pres">
      <dgm:prSet presAssocID="{940A5007-A03D-4524-A300-D1039F670A16}" presName="vSp" presStyleCnt="0"/>
      <dgm:spPr/>
    </dgm:pt>
    <dgm:pt modelId="{84926FAE-01A8-4674-95A5-78ACF1290BB7}" type="pres">
      <dgm:prSet presAssocID="{6A90180B-9260-4F41-9CFE-3B96EA6D4868}" presName="horFlow" presStyleCnt="0"/>
      <dgm:spPr/>
    </dgm:pt>
    <dgm:pt modelId="{05319885-6D0B-4CDB-8E8D-FF918123A593}" type="pres">
      <dgm:prSet presAssocID="{6A90180B-9260-4F41-9CFE-3B96EA6D4868}" presName="bigChev" presStyleLbl="node1" presStyleIdx="2" presStyleCnt="3"/>
      <dgm:spPr/>
    </dgm:pt>
    <dgm:pt modelId="{A8082005-7316-4C01-A246-18DB117502EE}" type="pres">
      <dgm:prSet presAssocID="{139AA3DE-9AB1-4F64-BB3E-E1403FFE5DE2}" presName="parTrans" presStyleCnt="0"/>
      <dgm:spPr/>
    </dgm:pt>
    <dgm:pt modelId="{51C4C197-3BAC-4914-89AF-5736571F696B}" type="pres">
      <dgm:prSet presAssocID="{343023FE-8859-4BAB-B8D9-FBEE21C98798}" presName="node" presStyleLbl="alignAccFollowNode1" presStyleIdx="18" presStyleCnt="23">
        <dgm:presLayoutVars>
          <dgm:bulletEnabled val="1"/>
        </dgm:presLayoutVars>
      </dgm:prSet>
      <dgm:spPr/>
    </dgm:pt>
    <dgm:pt modelId="{8E188960-6815-4B2F-8D76-106C8D47C719}" type="pres">
      <dgm:prSet presAssocID="{E1BE6F1D-00A3-4FF1-9FE5-64B4218870F0}" presName="sibTrans" presStyleCnt="0"/>
      <dgm:spPr/>
    </dgm:pt>
    <dgm:pt modelId="{0EF320A9-EC63-4B4A-A8FE-FE95BC8D453E}" type="pres">
      <dgm:prSet presAssocID="{9BF4CC03-50AF-4F8A-9119-969AF1CD5E08}" presName="node" presStyleLbl="alignAccFollowNode1" presStyleIdx="19" presStyleCnt="23">
        <dgm:presLayoutVars>
          <dgm:bulletEnabled val="1"/>
        </dgm:presLayoutVars>
      </dgm:prSet>
      <dgm:spPr/>
    </dgm:pt>
    <dgm:pt modelId="{5906ADC0-2F13-4BB7-93D3-141806E6F1F3}" type="pres">
      <dgm:prSet presAssocID="{AB538B06-65A7-4C2D-941A-E028C8294BA9}" presName="sibTrans" presStyleCnt="0"/>
      <dgm:spPr/>
    </dgm:pt>
    <dgm:pt modelId="{A33E841F-DA98-44B2-8358-350F98FC2A95}" type="pres">
      <dgm:prSet presAssocID="{5D366B2B-7EC8-4D65-A0BA-BE9575ABD3EC}" presName="node" presStyleLbl="alignAccFollowNode1" presStyleIdx="20" presStyleCnt="23">
        <dgm:presLayoutVars>
          <dgm:bulletEnabled val="1"/>
        </dgm:presLayoutVars>
      </dgm:prSet>
      <dgm:spPr/>
    </dgm:pt>
    <dgm:pt modelId="{521C7505-6DA2-4598-A698-D57CD5F7AF0D}" type="pres">
      <dgm:prSet presAssocID="{46566EC5-D732-4B85-A560-3892598893BB}" presName="sibTrans" presStyleCnt="0"/>
      <dgm:spPr/>
    </dgm:pt>
    <dgm:pt modelId="{18E5FC97-3675-484C-9B63-4ACB88A246E1}" type="pres">
      <dgm:prSet presAssocID="{D489247B-4928-4A7D-A06D-2D53D37E0FB3}" presName="node" presStyleLbl="alignAccFollowNode1" presStyleIdx="21" presStyleCnt="23">
        <dgm:presLayoutVars>
          <dgm:bulletEnabled val="1"/>
        </dgm:presLayoutVars>
      </dgm:prSet>
      <dgm:spPr/>
    </dgm:pt>
    <dgm:pt modelId="{1C598096-B927-4726-AA57-30521D043071}" type="pres">
      <dgm:prSet presAssocID="{178175E4-6C0C-4EDF-B155-CCD3D4313EF7}" presName="sibTrans" presStyleCnt="0"/>
      <dgm:spPr/>
    </dgm:pt>
    <dgm:pt modelId="{B731691D-17BA-454C-8000-0614DBC04C81}" type="pres">
      <dgm:prSet presAssocID="{4A1B8B8F-88CC-4E37-B01B-44EFD1D31B9B}" presName="node" presStyleLbl="alignAccFollowNode1" presStyleIdx="22" presStyleCnt="23">
        <dgm:presLayoutVars>
          <dgm:bulletEnabled val="1"/>
        </dgm:presLayoutVars>
      </dgm:prSet>
      <dgm:spPr/>
    </dgm:pt>
  </dgm:ptLst>
  <dgm:cxnLst>
    <dgm:cxn modelId="{5E3B6401-4B6B-459D-9692-D49DF2F6E85E}" srcId="{52CD2AFA-0F14-4921-86EB-157A14E5924A}" destId="{6DA64153-E261-4C9C-8328-2940623C15F6}" srcOrd="7" destOrd="0" parTransId="{89E7B945-28FB-4D50-A443-921429FDDEBF}" sibTransId="{B7510B5A-E3C3-41C7-BA4C-369C07159CA8}"/>
    <dgm:cxn modelId="{9E3BE901-9400-438A-8FCA-625E5E24FF52}" srcId="{52CD2AFA-0F14-4921-86EB-157A14E5924A}" destId="{C266C20C-A799-49F2-828F-F7F21C083743}" srcOrd="1" destOrd="0" parTransId="{9426EB20-191D-43E5-9992-9D2BD869C583}" sibTransId="{AF705ECD-F28B-4177-AF58-2C2BD73D2B51}"/>
    <dgm:cxn modelId="{7494DC02-B76C-47A4-9C3D-02C8DFEBEF0D}" type="presOf" srcId="{CD5777C8-97E1-40A9-8BF1-920FDDF41F89}" destId="{8F016AF9-2DA8-4880-A5FE-8273DA439F37}" srcOrd="0" destOrd="0" presId="urn:microsoft.com/office/officeart/2005/8/layout/lProcess3"/>
    <dgm:cxn modelId="{9737960E-37E7-474B-9D9A-1D422B3D6CA2}" type="presOf" srcId="{4A1B8B8F-88CC-4E37-B01B-44EFD1D31B9B}" destId="{B731691D-17BA-454C-8000-0614DBC04C81}" srcOrd="0" destOrd="0" presId="urn:microsoft.com/office/officeart/2005/8/layout/lProcess3"/>
    <dgm:cxn modelId="{7C215F10-D88D-43FA-BB7A-CF07C7808B41}" type="presOf" srcId="{6A90180B-9260-4F41-9CFE-3B96EA6D4868}" destId="{05319885-6D0B-4CDB-8E8D-FF918123A593}" srcOrd="0" destOrd="0" presId="urn:microsoft.com/office/officeart/2005/8/layout/lProcess3"/>
    <dgm:cxn modelId="{CDF1E62A-E831-4A3A-9865-5F4E56B08867}" type="presOf" srcId="{4215616B-5D9F-45B9-9264-00F707B931E0}" destId="{B8787D3E-5BD7-4A48-9BA2-77E8B7A4EBC7}" srcOrd="0" destOrd="0" presId="urn:microsoft.com/office/officeart/2005/8/layout/lProcess3"/>
    <dgm:cxn modelId="{814AEA2E-5994-443B-9048-35C0CA74B834}" srcId="{6A90180B-9260-4F41-9CFE-3B96EA6D4868}" destId="{343023FE-8859-4BAB-B8D9-FBEE21C98798}" srcOrd="0" destOrd="0" parTransId="{139AA3DE-9AB1-4F64-BB3E-E1403FFE5DE2}" sibTransId="{E1BE6F1D-00A3-4FF1-9FE5-64B4218870F0}"/>
    <dgm:cxn modelId="{013AF830-C444-4D77-BB09-4DA782CFBE35}" type="presOf" srcId="{0CB5FB0B-000D-4930-97FC-DD09D7D3EF59}" destId="{67B2810A-CB10-43ED-B97C-4D9A382409AA}" srcOrd="0" destOrd="0" presId="urn:microsoft.com/office/officeart/2005/8/layout/lProcess3"/>
    <dgm:cxn modelId="{9535EE32-9C99-483A-B05D-488247CC8588}" type="presOf" srcId="{9BF4CC03-50AF-4F8A-9119-969AF1CD5E08}" destId="{0EF320A9-EC63-4B4A-A8FE-FE95BC8D453E}" srcOrd="0" destOrd="0" presId="urn:microsoft.com/office/officeart/2005/8/layout/lProcess3"/>
    <dgm:cxn modelId="{6ED4EC5D-2EFF-43B4-B1FE-87F9B179D469}" type="presOf" srcId="{1A249237-47E1-436D-B888-B7F0A073D4A1}" destId="{8B0604F1-951B-4E5F-9902-5B9D5DC8B88A}" srcOrd="0" destOrd="0" presId="urn:microsoft.com/office/officeart/2005/8/layout/lProcess3"/>
    <dgm:cxn modelId="{7433A361-980A-49FC-9F28-AE7DF06ABF2B}" srcId="{940A5007-A03D-4524-A300-D1039F670A16}" destId="{6D9924E7-DA3A-42B5-ADB1-46C819A1409E}" srcOrd="5" destOrd="0" parTransId="{75D85D68-BB77-42E5-8633-AB083A8C3392}" sibTransId="{2826B8AF-429A-4476-B0E9-9EF4634BAD97}"/>
    <dgm:cxn modelId="{9869FD68-73EC-40FB-8164-3B3DA8DF4149}" srcId="{940A5007-A03D-4524-A300-D1039F670A16}" destId="{804E6250-C9B5-4165-AA9C-DDA1180EFA79}" srcOrd="2" destOrd="0" parTransId="{191106C4-D0A9-49A2-8093-7906C4CEC73B}" sibTransId="{CDD495C4-B649-4AF2-A840-0B0230E49E04}"/>
    <dgm:cxn modelId="{A26BB84A-C463-49A4-9B70-ED119178ADDB}" type="presOf" srcId="{34017E8E-AD3A-4BD6-98EA-53AB4F9F8B45}" destId="{B40F0102-DC23-4081-8604-36EE1E973D2F}" srcOrd="0" destOrd="0" presId="urn:microsoft.com/office/officeart/2005/8/layout/lProcess3"/>
    <dgm:cxn modelId="{1E5D6D51-4DBE-4438-8D8F-BCEB6AA5987A}" srcId="{940A5007-A03D-4524-A300-D1039F670A16}" destId="{1AC4691F-EE58-42AB-B1DC-91D0858DE130}" srcOrd="0" destOrd="0" parTransId="{CA162878-2FC5-4DA4-A69B-6963C940802A}" sibTransId="{50C95EA7-049F-489B-8DB8-094E190658CE}"/>
    <dgm:cxn modelId="{1CBCED51-31DB-401B-9900-88570D47E707}" type="presOf" srcId="{CB229D6E-C22B-4F41-8116-B0D54AFA1207}" destId="{DCE4B241-BF4C-40A7-BAE6-559CDDC054EF}" srcOrd="0" destOrd="0" presId="urn:microsoft.com/office/officeart/2005/8/layout/lProcess3"/>
    <dgm:cxn modelId="{80830253-B16B-4E33-86B4-BB8664B3D58C}" type="presOf" srcId="{D489247B-4928-4A7D-A06D-2D53D37E0FB3}" destId="{18E5FC97-3675-484C-9B63-4ACB88A246E1}" srcOrd="0" destOrd="0" presId="urn:microsoft.com/office/officeart/2005/8/layout/lProcess3"/>
    <dgm:cxn modelId="{59B2F674-7C54-40C8-BF33-3D6A20C62944}" srcId="{6A90180B-9260-4F41-9CFE-3B96EA6D4868}" destId="{9BF4CC03-50AF-4F8A-9119-969AF1CD5E08}" srcOrd="1" destOrd="0" parTransId="{75308E82-47F1-4AF7-A1F6-957AFB2123AC}" sibTransId="{AB538B06-65A7-4C2D-941A-E028C8294BA9}"/>
    <dgm:cxn modelId="{077BF657-87BB-45D5-B485-3E3866FF1D9F}" type="presOf" srcId="{6DC91710-423B-4EAD-A6C0-E58A57429A2E}" destId="{34CF8917-7ABA-49CA-A739-9D9FD220CFCA}" srcOrd="0" destOrd="0" presId="urn:microsoft.com/office/officeart/2005/8/layout/lProcess3"/>
    <dgm:cxn modelId="{5EA72B78-B6F0-4202-8E47-F78E0A2EA843}" type="presOf" srcId="{1AC4691F-EE58-42AB-B1DC-91D0858DE130}" destId="{1A723048-7A10-4BCB-A43E-832407BECAC5}" srcOrd="0" destOrd="0" presId="urn:microsoft.com/office/officeart/2005/8/layout/lProcess3"/>
    <dgm:cxn modelId="{296C5B79-DE2A-4C5A-B01B-B71DEEE7EDF1}" srcId="{B1EC1C40-3EB8-4639-B9D5-F78615C4C31A}" destId="{52CD2AFA-0F14-4921-86EB-157A14E5924A}" srcOrd="0" destOrd="0" parTransId="{D8421747-917C-48EE-9D76-962CB9D05C23}" sibTransId="{6A05045D-F332-4463-A63F-AF40CC8978B6}"/>
    <dgm:cxn modelId="{9054EE7E-867E-40A1-8E6D-6EA5B62968DD}" type="presOf" srcId="{9E24CCDF-5762-4612-904B-EBB5DA4A09CE}" destId="{7771746D-6EA3-4DA4-94CB-4B1E3BAB11A6}" srcOrd="0" destOrd="0" presId="urn:microsoft.com/office/officeart/2005/8/layout/lProcess3"/>
    <dgm:cxn modelId="{C1B56982-353F-40C7-A5EC-7882CB5F7928}" srcId="{52CD2AFA-0F14-4921-86EB-157A14E5924A}" destId="{6DC91710-423B-4EAD-A6C0-E58A57429A2E}" srcOrd="8" destOrd="0" parTransId="{78BC852E-A163-416B-BDF6-BB395A4A1EF3}" sibTransId="{7B19C3D3-744E-4EC1-A103-E611E76B2100}"/>
    <dgm:cxn modelId="{CA62D284-C005-4450-AE40-B60FACED8D5A}" srcId="{940A5007-A03D-4524-A300-D1039F670A16}" destId="{CB229D6E-C22B-4F41-8116-B0D54AFA1207}" srcOrd="3" destOrd="0" parTransId="{347CF986-9E21-473B-B363-762E486E689C}" sibTransId="{1CB21683-9056-4C7A-AC4B-D730A1CEF595}"/>
    <dgm:cxn modelId="{288D5187-1AAF-4DAE-A245-8C5B78F1F495}" srcId="{940A5007-A03D-4524-A300-D1039F670A16}" destId="{1A249237-47E1-436D-B888-B7F0A073D4A1}" srcOrd="4" destOrd="0" parTransId="{974AB2B8-BDA6-4D67-8218-E398B568AE8F}" sibTransId="{5B41B81B-58AE-41B9-8E8A-B58ED51B4961}"/>
    <dgm:cxn modelId="{E3DBC08F-2A71-40F9-A878-F9290DADEFE2}" type="presOf" srcId="{6D9924E7-DA3A-42B5-ADB1-46C819A1409E}" destId="{8A334847-814B-4BA2-B00B-DDD3C4D171F5}" srcOrd="0" destOrd="0" presId="urn:microsoft.com/office/officeart/2005/8/layout/lProcess3"/>
    <dgm:cxn modelId="{0C7F6395-3B4D-483B-AFBE-08EA40D71C2F}" srcId="{52CD2AFA-0F14-4921-86EB-157A14E5924A}" destId="{E322ED22-ACAB-4078-B2AD-90E21B86C45D}" srcOrd="3" destOrd="0" parTransId="{F27C8EA3-86B2-4A6F-A7F1-7F70DB78BA91}" sibTransId="{2D0D8CD7-25C3-4923-8D7A-10E7423468F7}"/>
    <dgm:cxn modelId="{33A7BE95-188E-4AB0-AF29-55A1F589DDE9}" srcId="{940A5007-A03D-4524-A300-D1039F670A16}" destId="{9E24CCDF-5762-4612-904B-EBB5DA4A09CE}" srcOrd="1" destOrd="0" parTransId="{1DFE2414-940D-4E3A-8DA3-70FF97A23123}" sibTransId="{C3A65183-CFEE-491B-B375-58B2E60E365F}"/>
    <dgm:cxn modelId="{3E9AAA96-F897-4D90-A468-8EEA214FBB83}" type="presOf" srcId="{B1EC1C40-3EB8-4639-B9D5-F78615C4C31A}" destId="{C05C6A6D-AA12-40F3-BAEA-B28C1178874D}" srcOrd="0" destOrd="0" presId="urn:microsoft.com/office/officeart/2005/8/layout/lProcess3"/>
    <dgm:cxn modelId="{920FFD9A-89FC-4E40-B07E-2CE88DAA91EC}" srcId="{6A90180B-9260-4F41-9CFE-3B96EA6D4868}" destId="{4A1B8B8F-88CC-4E37-B01B-44EFD1D31B9B}" srcOrd="4" destOrd="0" parTransId="{1C6F7EE2-CBAD-47BE-8330-E968C79A47D5}" sibTransId="{3440441B-AB82-4949-94CD-5B8BA52A80DE}"/>
    <dgm:cxn modelId="{CCAE949E-1EFA-4EC1-A199-8144BC4B70EC}" srcId="{52CD2AFA-0F14-4921-86EB-157A14E5924A}" destId="{0CB5FB0B-000D-4930-97FC-DD09D7D3EF59}" srcOrd="0" destOrd="0" parTransId="{3505687C-1885-4E00-81E2-5D862670A4DE}" sibTransId="{F8F8B207-0CE3-471E-B5CF-4258D2D5AB52}"/>
    <dgm:cxn modelId="{F59F86A8-4108-4AB5-A6DB-181BC0A14069}" srcId="{940A5007-A03D-4524-A300-D1039F670A16}" destId="{CD5777C8-97E1-40A9-8BF1-920FDDF41F89}" srcOrd="6" destOrd="0" parTransId="{5F4FB7B0-A715-4DBD-98E0-CF84E74532F4}" sibTransId="{D5EB6219-DD9E-4AD6-917B-715EC989F0D3}"/>
    <dgm:cxn modelId="{06C1BAA9-2C2A-4F87-A5A5-F9482BEA320D}" type="presOf" srcId="{940A5007-A03D-4524-A300-D1039F670A16}" destId="{C37EEB2E-00EC-4140-B447-7D725BFA6882}" srcOrd="0" destOrd="0" presId="urn:microsoft.com/office/officeart/2005/8/layout/lProcess3"/>
    <dgm:cxn modelId="{A8DF06AB-26A5-4267-B631-B59D7A1C8312}" srcId="{52CD2AFA-0F14-4921-86EB-157A14E5924A}" destId="{4215616B-5D9F-45B9-9264-00F707B931E0}" srcOrd="5" destOrd="0" parTransId="{CA350D39-E490-478E-AF8D-E52248AD01FE}" sibTransId="{56C9AC1D-62F8-4D4E-A4DF-2C5C3EAA0F43}"/>
    <dgm:cxn modelId="{8A8168B5-A65A-4DAC-8B91-9561978B61C4}" type="presOf" srcId="{7A9359D3-DAA3-4BEB-A8EC-9D221149FFE1}" destId="{1E718770-77C1-4E6C-BB02-6CF8CF847E83}" srcOrd="0" destOrd="0" presId="urn:microsoft.com/office/officeart/2005/8/layout/lProcess3"/>
    <dgm:cxn modelId="{B727A9B5-8344-44CE-81D7-46E8877613BA}" type="presOf" srcId="{9EDF1773-4F96-459C-9294-320FCADA3E5A}" destId="{FF65163F-490E-47AE-A9F4-215C1409C407}" srcOrd="0" destOrd="0" presId="urn:microsoft.com/office/officeart/2005/8/layout/lProcess3"/>
    <dgm:cxn modelId="{1BC81EB9-E3C0-4DA6-A118-630E3C132425}" type="presOf" srcId="{5D366B2B-7EC8-4D65-A0BA-BE9575ABD3EC}" destId="{A33E841F-DA98-44B2-8358-350F98FC2A95}" srcOrd="0" destOrd="0" presId="urn:microsoft.com/office/officeart/2005/8/layout/lProcess3"/>
    <dgm:cxn modelId="{65BC87B9-844F-49B8-9A40-3E9E6D26A4EA}" type="presOf" srcId="{7DFA587E-9EC6-4710-9EF2-C829B7DE4506}" destId="{9EB303D8-4DB1-496B-A211-CFA2A9450F10}" srcOrd="0" destOrd="0" presId="urn:microsoft.com/office/officeart/2005/8/layout/lProcess3"/>
    <dgm:cxn modelId="{C87FCEBC-E825-45F8-8005-F73365202023}" srcId="{B1EC1C40-3EB8-4639-B9D5-F78615C4C31A}" destId="{940A5007-A03D-4524-A300-D1039F670A16}" srcOrd="1" destOrd="0" parTransId="{89F9EA96-C274-451E-BE2B-61D43CCD05F9}" sibTransId="{0C8DD9CB-F0C3-46E2-A722-483F0DA5C97D}"/>
    <dgm:cxn modelId="{5C20F4BD-1632-4644-9EF1-F347005C2196}" srcId="{52CD2AFA-0F14-4921-86EB-157A14E5924A}" destId="{7A9359D3-DAA3-4BEB-A8EC-9D221149FFE1}" srcOrd="6" destOrd="0" parTransId="{DD3F4101-4C8D-4D91-B428-FEED377B5BCF}" sibTransId="{17E7DED2-5AB1-4E5C-9A30-9F168CBCFD3E}"/>
    <dgm:cxn modelId="{F7E3E0BE-2799-4304-9322-22857EE1B66C}" srcId="{6A90180B-9260-4F41-9CFE-3B96EA6D4868}" destId="{5D366B2B-7EC8-4D65-A0BA-BE9575ABD3EC}" srcOrd="2" destOrd="0" parTransId="{9F0F5191-66CE-44BC-BC99-AA0703EEE20F}" sibTransId="{46566EC5-D732-4B85-A560-3892598893BB}"/>
    <dgm:cxn modelId="{C76384BF-2814-47E1-924E-1CF867E5E77F}" type="presOf" srcId="{E322ED22-ACAB-4078-B2AD-90E21B86C45D}" destId="{C59F7459-B3BB-4843-AEFB-7D63CC0C0241}" srcOrd="0" destOrd="0" presId="urn:microsoft.com/office/officeart/2005/8/layout/lProcess3"/>
    <dgm:cxn modelId="{77E0DEC0-2A51-4D97-9882-F17F6FC09C00}" srcId="{940A5007-A03D-4524-A300-D1039F670A16}" destId="{9EDF1773-4F96-459C-9294-320FCADA3E5A}" srcOrd="8" destOrd="0" parTransId="{DE737E5D-0667-486A-9F91-60A666690FB8}" sibTransId="{A190FABA-6555-416F-9BE0-10243294E5DA}"/>
    <dgm:cxn modelId="{7BF537C3-27F5-4636-904C-5102834AB24C}" srcId="{52CD2AFA-0F14-4921-86EB-157A14E5924A}" destId="{34017E8E-AD3A-4BD6-98EA-53AB4F9F8B45}" srcOrd="4" destOrd="0" parTransId="{E27BB287-7956-4028-B458-795EE9710226}" sibTransId="{F956E9A6-938E-4145-B68A-0783E2F86D58}"/>
    <dgm:cxn modelId="{74875DC6-DA33-476E-869E-41E87388292E}" srcId="{6A90180B-9260-4F41-9CFE-3B96EA6D4868}" destId="{D489247B-4928-4A7D-A06D-2D53D37E0FB3}" srcOrd="3" destOrd="0" parTransId="{A1E97693-C54C-4F90-A0E8-6925D0C045F7}" sibTransId="{178175E4-6C0C-4EDF-B155-CCD3D4313EF7}"/>
    <dgm:cxn modelId="{0FA3FAC9-16E8-483B-B417-B9AD810F9D0C}" type="presOf" srcId="{804E6250-C9B5-4165-AA9C-DDA1180EFA79}" destId="{79827D08-4C0C-4860-8456-E4308BED67A2}" srcOrd="0" destOrd="0" presId="urn:microsoft.com/office/officeart/2005/8/layout/lProcess3"/>
    <dgm:cxn modelId="{0208DDCE-0C01-417E-B05C-0DE0E6D5AC73}" srcId="{B1EC1C40-3EB8-4639-B9D5-F78615C4C31A}" destId="{6A90180B-9260-4F41-9CFE-3B96EA6D4868}" srcOrd="2" destOrd="0" parTransId="{B53BAFF3-BE0E-4DD8-A359-97D6B8E1C77D}" sibTransId="{A46B0BE1-9CFC-46C4-9176-E567D911066E}"/>
    <dgm:cxn modelId="{0FBB40D0-1072-4197-89CB-0120FCFDA973}" srcId="{52CD2AFA-0F14-4921-86EB-157A14E5924A}" destId="{7DFA587E-9EC6-4710-9EF2-C829B7DE4506}" srcOrd="2" destOrd="0" parTransId="{1C02CCDB-F7DE-4C6E-AC6D-96BB6725E833}" sibTransId="{F448504C-0FA1-4C8A-8232-A3163CBEB039}"/>
    <dgm:cxn modelId="{E71B69D4-3EF6-4166-8CCC-DC4C149AA813}" type="presOf" srcId="{52CD2AFA-0F14-4921-86EB-157A14E5924A}" destId="{01952C4C-905A-47DD-BBC6-8ECEAA6FF9EA}" srcOrd="0" destOrd="0" presId="urn:microsoft.com/office/officeart/2005/8/layout/lProcess3"/>
    <dgm:cxn modelId="{D10723E3-B1B4-4495-BD07-DC4DC742D8A5}" type="presOf" srcId="{87D12836-D1F6-4EB6-9785-1BACC8E66A71}" destId="{8A89C5A9-140C-42ED-8060-D988F764D24E}" srcOrd="0" destOrd="0" presId="urn:microsoft.com/office/officeart/2005/8/layout/lProcess3"/>
    <dgm:cxn modelId="{A56AA0E8-958F-44B2-9125-3886CB7B962F}" type="presOf" srcId="{C266C20C-A799-49F2-828F-F7F21C083743}" destId="{23FB1DD7-5008-434C-9BFD-DB755E1902C5}" srcOrd="0" destOrd="0" presId="urn:microsoft.com/office/officeart/2005/8/layout/lProcess3"/>
    <dgm:cxn modelId="{75A045E9-831D-4C23-B847-6A6C4468B0E4}" srcId="{940A5007-A03D-4524-A300-D1039F670A16}" destId="{87D12836-D1F6-4EB6-9785-1BACC8E66A71}" srcOrd="7" destOrd="0" parTransId="{E650CCE9-014C-487C-ABA4-5131CF42D90C}" sibTransId="{6CF32CEF-699F-4953-8CB0-14CA40BA3FBE}"/>
    <dgm:cxn modelId="{63D3F2EB-5396-4785-B5EF-421BBCE757A5}" type="presOf" srcId="{6DA64153-E261-4C9C-8328-2940623C15F6}" destId="{6BF0C0BF-D0EF-408B-A173-15C5231B8965}" srcOrd="0" destOrd="0" presId="urn:microsoft.com/office/officeart/2005/8/layout/lProcess3"/>
    <dgm:cxn modelId="{ADD7B8F6-BF21-4ABE-A923-C5DBEB79270A}" type="presOf" srcId="{343023FE-8859-4BAB-B8D9-FBEE21C98798}" destId="{51C4C197-3BAC-4914-89AF-5736571F696B}" srcOrd="0" destOrd="0" presId="urn:microsoft.com/office/officeart/2005/8/layout/lProcess3"/>
    <dgm:cxn modelId="{4A5E9E5A-5817-42BF-B26C-F5737DD9A5E1}" type="presParOf" srcId="{C05C6A6D-AA12-40F3-BAEA-B28C1178874D}" destId="{14764D1C-E6D4-4261-AD36-40A2F9D1DA4B}" srcOrd="0" destOrd="0" presId="urn:microsoft.com/office/officeart/2005/8/layout/lProcess3"/>
    <dgm:cxn modelId="{57B8BD8E-11EC-406B-9336-5D83D8B8281A}" type="presParOf" srcId="{14764D1C-E6D4-4261-AD36-40A2F9D1DA4B}" destId="{01952C4C-905A-47DD-BBC6-8ECEAA6FF9EA}" srcOrd="0" destOrd="0" presId="urn:microsoft.com/office/officeart/2005/8/layout/lProcess3"/>
    <dgm:cxn modelId="{52BBF54E-2D72-4CD0-82ED-1AFE059D4D65}" type="presParOf" srcId="{14764D1C-E6D4-4261-AD36-40A2F9D1DA4B}" destId="{04AEA64D-1C21-46D0-9359-A29B646BCDAF}" srcOrd="1" destOrd="0" presId="urn:microsoft.com/office/officeart/2005/8/layout/lProcess3"/>
    <dgm:cxn modelId="{5C2337F8-88F8-471F-8E52-80CD5E8E6B0C}" type="presParOf" srcId="{14764D1C-E6D4-4261-AD36-40A2F9D1DA4B}" destId="{67B2810A-CB10-43ED-B97C-4D9A382409AA}" srcOrd="2" destOrd="0" presId="urn:microsoft.com/office/officeart/2005/8/layout/lProcess3"/>
    <dgm:cxn modelId="{22B206E0-E0BA-4C73-98C1-A36A5F684774}" type="presParOf" srcId="{14764D1C-E6D4-4261-AD36-40A2F9D1DA4B}" destId="{5032DA3F-9AF9-4484-BC4C-535681B6B42F}" srcOrd="3" destOrd="0" presId="urn:microsoft.com/office/officeart/2005/8/layout/lProcess3"/>
    <dgm:cxn modelId="{3C6A621A-4897-4BF1-8099-410CF98521EF}" type="presParOf" srcId="{14764D1C-E6D4-4261-AD36-40A2F9D1DA4B}" destId="{23FB1DD7-5008-434C-9BFD-DB755E1902C5}" srcOrd="4" destOrd="0" presId="urn:microsoft.com/office/officeart/2005/8/layout/lProcess3"/>
    <dgm:cxn modelId="{B5774ED7-5AD7-4A00-A1F9-54D263D3A8D8}" type="presParOf" srcId="{14764D1C-E6D4-4261-AD36-40A2F9D1DA4B}" destId="{D2E92471-33CD-4574-BE25-FCB15A9DE6E4}" srcOrd="5" destOrd="0" presId="urn:microsoft.com/office/officeart/2005/8/layout/lProcess3"/>
    <dgm:cxn modelId="{26CFA0D4-469A-4D22-834A-ED9574AFFF0E}" type="presParOf" srcId="{14764D1C-E6D4-4261-AD36-40A2F9D1DA4B}" destId="{9EB303D8-4DB1-496B-A211-CFA2A9450F10}" srcOrd="6" destOrd="0" presId="urn:microsoft.com/office/officeart/2005/8/layout/lProcess3"/>
    <dgm:cxn modelId="{DA615BD3-E9EB-493B-869F-ADD6E7765F6C}" type="presParOf" srcId="{14764D1C-E6D4-4261-AD36-40A2F9D1DA4B}" destId="{354E13FB-2BD3-45CF-A7AD-8C3F146CB6C9}" srcOrd="7" destOrd="0" presId="urn:microsoft.com/office/officeart/2005/8/layout/lProcess3"/>
    <dgm:cxn modelId="{5EE3AF86-C237-4FEE-9E21-92FD936ACF6F}" type="presParOf" srcId="{14764D1C-E6D4-4261-AD36-40A2F9D1DA4B}" destId="{C59F7459-B3BB-4843-AEFB-7D63CC0C0241}" srcOrd="8" destOrd="0" presId="urn:microsoft.com/office/officeart/2005/8/layout/lProcess3"/>
    <dgm:cxn modelId="{4FC24250-7656-4A6B-82EC-81DE16E24A65}" type="presParOf" srcId="{14764D1C-E6D4-4261-AD36-40A2F9D1DA4B}" destId="{E834B735-0313-4B3E-A0A9-AD3B0DE616C2}" srcOrd="9" destOrd="0" presId="urn:microsoft.com/office/officeart/2005/8/layout/lProcess3"/>
    <dgm:cxn modelId="{2BE6179C-571B-4A89-AF02-05E6FE31EC53}" type="presParOf" srcId="{14764D1C-E6D4-4261-AD36-40A2F9D1DA4B}" destId="{B40F0102-DC23-4081-8604-36EE1E973D2F}" srcOrd="10" destOrd="0" presId="urn:microsoft.com/office/officeart/2005/8/layout/lProcess3"/>
    <dgm:cxn modelId="{206D2BB5-08E7-4238-AD1D-6DD7A8810A7E}" type="presParOf" srcId="{14764D1C-E6D4-4261-AD36-40A2F9D1DA4B}" destId="{8C48D1F1-3809-446D-809A-FC692F7162EE}" srcOrd="11" destOrd="0" presId="urn:microsoft.com/office/officeart/2005/8/layout/lProcess3"/>
    <dgm:cxn modelId="{ADF48872-AEE2-4DE6-8BA5-502DFE158243}" type="presParOf" srcId="{14764D1C-E6D4-4261-AD36-40A2F9D1DA4B}" destId="{B8787D3E-5BD7-4A48-9BA2-77E8B7A4EBC7}" srcOrd="12" destOrd="0" presId="urn:microsoft.com/office/officeart/2005/8/layout/lProcess3"/>
    <dgm:cxn modelId="{387AECAF-B667-4A06-A167-1277093BEA15}" type="presParOf" srcId="{14764D1C-E6D4-4261-AD36-40A2F9D1DA4B}" destId="{AC5EF77F-D595-4C16-984C-671CEBEF5DD0}" srcOrd="13" destOrd="0" presId="urn:microsoft.com/office/officeart/2005/8/layout/lProcess3"/>
    <dgm:cxn modelId="{726854B0-E15D-4B43-ACC4-E1FE976B2B1D}" type="presParOf" srcId="{14764D1C-E6D4-4261-AD36-40A2F9D1DA4B}" destId="{1E718770-77C1-4E6C-BB02-6CF8CF847E83}" srcOrd="14" destOrd="0" presId="urn:microsoft.com/office/officeart/2005/8/layout/lProcess3"/>
    <dgm:cxn modelId="{31C7A7FD-24DC-44A2-817E-6558B048FBC3}" type="presParOf" srcId="{14764D1C-E6D4-4261-AD36-40A2F9D1DA4B}" destId="{106B7F7A-454C-4E7B-9EBA-6C0F5E64C7DD}" srcOrd="15" destOrd="0" presId="urn:microsoft.com/office/officeart/2005/8/layout/lProcess3"/>
    <dgm:cxn modelId="{CD341796-13AC-4F21-A7E2-53C0446E17E7}" type="presParOf" srcId="{14764D1C-E6D4-4261-AD36-40A2F9D1DA4B}" destId="{6BF0C0BF-D0EF-408B-A173-15C5231B8965}" srcOrd="16" destOrd="0" presId="urn:microsoft.com/office/officeart/2005/8/layout/lProcess3"/>
    <dgm:cxn modelId="{26A7FBEA-9C8A-4EC2-8741-799384E7A09C}" type="presParOf" srcId="{14764D1C-E6D4-4261-AD36-40A2F9D1DA4B}" destId="{82EC17A2-3B9A-45AB-88D2-E7528C210FFC}" srcOrd="17" destOrd="0" presId="urn:microsoft.com/office/officeart/2005/8/layout/lProcess3"/>
    <dgm:cxn modelId="{2E2B9112-3BD9-454C-9B16-06CE51298D54}" type="presParOf" srcId="{14764D1C-E6D4-4261-AD36-40A2F9D1DA4B}" destId="{34CF8917-7ABA-49CA-A739-9D9FD220CFCA}" srcOrd="18" destOrd="0" presId="urn:microsoft.com/office/officeart/2005/8/layout/lProcess3"/>
    <dgm:cxn modelId="{B12A24A5-CA69-47BF-891E-B65C09C4FD7A}" type="presParOf" srcId="{C05C6A6D-AA12-40F3-BAEA-B28C1178874D}" destId="{811BB0DB-FBF3-4B48-994A-BD6C3B4019E0}" srcOrd="1" destOrd="0" presId="urn:microsoft.com/office/officeart/2005/8/layout/lProcess3"/>
    <dgm:cxn modelId="{ABC56F1F-2201-4BEC-9DBA-1CF86B798A86}" type="presParOf" srcId="{C05C6A6D-AA12-40F3-BAEA-B28C1178874D}" destId="{40AB731A-545C-4D6B-BBD3-A7ACCB9E5166}" srcOrd="2" destOrd="0" presId="urn:microsoft.com/office/officeart/2005/8/layout/lProcess3"/>
    <dgm:cxn modelId="{F0EEDDE1-47BF-400A-A8F6-CAE98999205F}" type="presParOf" srcId="{40AB731A-545C-4D6B-BBD3-A7ACCB9E5166}" destId="{C37EEB2E-00EC-4140-B447-7D725BFA6882}" srcOrd="0" destOrd="0" presId="urn:microsoft.com/office/officeart/2005/8/layout/lProcess3"/>
    <dgm:cxn modelId="{C78B08D6-5D15-4F5C-A30F-5800BAC47B7A}" type="presParOf" srcId="{40AB731A-545C-4D6B-BBD3-A7ACCB9E5166}" destId="{E398FD31-C950-4096-B343-13FA8F37712A}" srcOrd="1" destOrd="0" presId="urn:microsoft.com/office/officeart/2005/8/layout/lProcess3"/>
    <dgm:cxn modelId="{36F67BE0-47CE-45C8-B2E6-739255255056}" type="presParOf" srcId="{40AB731A-545C-4D6B-BBD3-A7ACCB9E5166}" destId="{1A723048-7A10-4BCB-A43E-832407BECAC5}" srcOrd="2" destOrd="0" presId="urn:microsoft.com/office/officeart/2005/8/layout/lProcess3"/>
    <dgm:cxn modelId="{06EE454F-B422-44DF-A531-986D3EC9DA79}" type="presParOf" srcId="{40AB731A-545C-4D6B-BBD3-A7ACCB9E5166}" destId="{C1454B61-7215-4BB4-A0B6-773382AF940A}" srcOrd="3" destOrd="0" presId="urn:microsoft.com/office/officeart/2005/8/layout/lProcess3"/>
    <dgm:cxn modelId="{02885E9C-5788-4706-AA1F-9A4B1027BC56}" type="presParOf" srcId="{40AB731A-545C-4D6B-BBD3-A7ACCB9E5166}" destId="{7771746D-6EA3-4DA4-94CB-4B1E3BAB11A6}" srcOrd="4" destOrd="0" presId="urn:microsoft.com/office/officeart/2005/8/layout/lProcess3"/>
    <dgm:cxn modelId="{E4F0DFEC-8FF4-404A-9F29-ED3C4C41AC0C}" type="presParOf" srcId="{40AB731A-545C-4D6B-BBD3-A7ACCB9E5166}" destId="{C2E71E15-8159-4E3F-AD26-A9E105193773}" srcOrd="5" destOrd="0" presId="urn:microsoft.com/office/officeart/2005/8/layout/lProcess3"/>
    <dgm:cxn modelId="{CF64300D-3BCE-4E1E-A292-0DA7BF1FD6C3}" type="presParOf" srcId="{40AB731A-545C-4D6B-BBD3-A7ACCB9E5166}" destId="{79827D08-4C0C-4860-8456-E4308BED67A2}" srcOrd="6" destOrd="0" presId="urn:microsoft.com/office/officeart/2005/8/layout/lProcess3"/>
    <dgm:cxn modelId="{CBD651EB-06FB-4E83-AA28-37B4463BCF68}" type="presParOf" srcId="{40AB731A-545C-4D6B-BBD3-A7ACCB9E5166}" destId="{1C7F51A7-DC96-42D1-AC4B-9FAB76B6800F}" srcOrd="7" destOrd="0" presId="urn:microsoft.com/office/officeart/2005/8/layout/lProcess3"/>
    <dgm:cxn modelId="{33894580-6B68-4AD5-89FA-74C4207838D0}" type="presParOf" srcId="{40AB731A-545C-4D6B-BBD3-A7ACCB9E5166}" destId="{DCE4B241-BF4C-40A7-BAE6-559CDDC054EF}" srcOrd="8" destOrd="0" presId="urn:microsoft.com/office/officeart/2005/8/layout/lProcess3"/>
    <dgm:cxn modelId="{1B667AC4-0E5A-43A0-AB56-A511C9785D31}" type="presParOf" srcId="{40AB731A-545C-4D6B-BBD3-A7ACCB9E5166}" destId="{6FCC05C1-72A2-48B8-B161-3ADA053F20E0}" srcOrd="9" destOrd="0" presId="urn:microsoft.com/office/officeart/2005/8/layout/lProcess3"/>
    <dgm:cxn modelId="{BC0D468E-A2F7-45B2-AB95-60AAFE57C88E}" type="presParOf" srcId="{40AB731A-545C-4D6B-BBD3-A7ACCB9E5166}" destId="{8B0604F1-951B-4E5F-9902-5B9D5DC8B88A}" srcOrd="10" destOrd="0" presId="urn:microsoft.com/office/officeart/2005/8/layout/lProcess3"/>
    <dgm:cxn modelId="{EAB32E0E-4D4A-46B6-8F3A-561F440F4BD7}" type="presParOf" srcId="{40AB731A-545C-4D6B-BBD3-A7ACCB9E5166}" destId="{40791B56-198C-443D-BED6-5FE72C9F828F}" srcOrd="11" destOrd="0" presId="urn:microsoft.com/office/officeart/2005/8/layout/lProcess3"/>
    <dgm:cxn modelId="{D5B96BF9-0EDB-4C52-A0B8-2F57B67A44C7}" type="presParOf" srcId="{40AB731A-545C-4D6B-BBD3-A7ACCB9E5166}" destId="{8A334847-814B-4BA2-B00B-DDD3C4D171F5}" srcOrd="12" destOrd="0" presId="urn:microsoft.com/office/officeart/2005/8/layout/lProcess3"/>
    <dgm:cxn modelId="{883A44DE-23E1-4381-973A-5F3E45F22C21}" type="presParOf" srcId="{40AB731A-545C-4D6B-BBD3-A7ACCB9E5166}" destId="{EB451068-44BB-4D67-8FD1-ACEDD7CDDCB3}" srcOrd="13" destOrd="0" presId="urn:microsoft.com/office/officeart/2005/8/layout/lProcess3"/>
    <dgm:cxn modelId="{F00CE7B4-49DB-4753-B2C6-2AF754052DC3}" type="presParOf" srcId="{40AB731A-545C-4D6B-BBD3-A7ACCB9E5166}" destId="{8F016AF9-2DA8-4880-A5FE-8273DA439F37}" srcOrd="14" destOrd="0" presId="urn:microsoft.com/office/officeart/2005/8/layout/lProcess3"/>
    <dgm:cxn modelId="{D28F6E4D-DC85-49A3-A779-5A35452933CF}" type="presParOf" srcId="{40AB731A-545C-4D6B-BBD3-A7ACCB9E5166}" destId="{112DF693-2CF3-44CF-8039-C31DA8D66439}" srcOrd="15" destOrd="0" presId="urn:microsoft.com/office/officeart/2005/8/layout/lProcess3"/>
    <dgm:cxn modelId="{BBA6C6DF-56F0-46EA-BF95-AC39B4B75E16}" type="presParOf" srcId="{40AB731A-545C-4D6B-BBD3-A7ACCB9E5166}" destId="{8A89C5A9-140C-42ED-8060-D988F764D24E}" srcOrd="16" destOrd="0" presId="urn:microsoft.com/office/officeart/2005/8/layout/lProcess3"/>
    <dgm:cxn modelId="{36B0DAAE-45DB-4AD9-8BD7-63FB9FC931D6}" type="presParOf" srcId="{40AB731A-545C-4D6B-BBD3-A7ACCB9E5166}" destId="{DD0DCF64-5A7F-4DEA-98B6-64E28C582A15}" srcOrd="17" destOrd="0" presId="urn:microsoft.com/office/officeart/2005/8/layout/lProcess3"/>
    <dgm:cxn modelId="{A1F40754-43E5-4920-B801-3FA91EE2F8A0}" type="presParOf" srcId="{40AB731A-545C-4D6B-BBD3-A7ACCB9E5166}" destId="{FF65163F-490E-47AE-A9F4-215C1409C407}" srcOrd="18" destOrd="0" presId="urn:microsoft.com/office/officeart/2005/8/layout/lProcess3"/>
    <dgm:cxn modelId="{673A0F34-73F9-4E08-9451-77D058632F74}" type="presParOf" srcId="{C05C6A6D-AA12-40F3-BAEA-B28C1178874D}" destId="{EF656333-1F2B-4EFF-A151-CED656EEDED8}" srcOrd="3" destOrd="0" presId="urn:microsoft.com/office/officeart/2005/8/layout/lProcess3"/>
    <dgm:cxn modelId="{4B802575-B4C5-409D-B5F8-4C787FFA76E3}" type="presParOf" srcId="{C05C6A6D-AA12-40F3-BAEA-B28C1178874D}" destId="{84926FAE-01A8-4674-95A5-78ACF1290BB7}" srcOrd="4" destOrd="0" presId="urn:microsoft.com/office/officeart/2005/8/layout/lProcess3"/>
    <dgm:cxn modelId="{DCE5CAC6-B85F-4062-949B-258D52FBDBB3}" type="presParOf" srcId="{84926FAE-01A8-4674-95A5-78ACF1290BB7}" destId="{05319885-6D0B-4CDB-8E8D-FF918123A593}" srcOrd="0" destOrd="0" presId="urn:microsoft.com/office/officeart/2005/8/layout/lProcess3"/>
    <dgm:cxn modelId="{11D0DFA7-D807-4FF2-815F-FE3CF88FCABC}" type="presParOf" srcId="{84926FAE-01A8-4674-95A5-78ACF1290BB7}" destId="{A8082005-7316-4C01-A246-18DB117502EE}" srcOrd="1" destOrd="0" presId="urn:microsoft.com/office/officeart/2005/8/layout/lProcess3"/>
    <dgm:cxn modelId="{EC426D12-534C-424C-85CC-5F45AB950C80}" type="presParOf" srcId="{84926FAE-01A8-4674-95A5-78ACF1290BB7}" destId="{51C4C197-3BAC-4914-89AF-5736571F696B}" srcOrd="2" destOrd="0" presId="urn:microsoft.com/office/officeart/2005/8/layout/lProcess3"/>
    <dgm:cxn modelId="{7C03BC90-F44A-4072-9D95-CCDD7E1467F7}" type="presParOf" srcId="{84926FAE-01A8-4674-95A5-78ACF1290BB7}" destId="{8E188960-6815-4B2F-8D76-106C8D47C719}" srcOrd="3" destOrd="0" presId="urn:microsoft.com/office/officeart/2005/8/layout/lProcess3"/>
    <dgm:cxn modelId="{AA812650-4BDB-48FC-BBEB-934A144D1B03}" type="presParOf" srcId="{84926FAE-01A8-4674-95A5-78ACF1290BB7}" destId="{0EF320A9-EC63-4B4A-A8FE-FE95BC8D453E}" srcOrd="4" destOrd="0" presId="urn:microsoft.com/office/officeart/2005/8/layout/lProcess3"/>
    <dgm:cxn modelId="{8E897FD7-6EA2-4C66-8247-F9DD240327EB}" type="presParOf" srcId="{84926FAE-01A8-4674-95A5-78ACF1290BB7}" destId="{5906ADC0-2F13-4BB7-93D3-141806E6F1F3}" srcOrd="5" destOrd="0" presId="urn:microsoft.com/office/officeart/2005/8/layout/lProcess3"/>
    <dgm:cxn modelId="{6CD2FF7F-4BFA-4230-8C4C-83460911C443}" type="presParOf" srcId="{84926FAE-01A8-4674-95A5-78ACF1290BB7}" destId="{A33E841F-DA98-44B2-8358-350F98FC2A95}" srcOrd="6" destOrd="0" presId="urn:microsoft.com/office/officeart/2005/8/layout/lProcess3"/>
    <dgm:cxn modelId="{EA3F06B0-7F1C-4066-9134-EADFA9B6589D}" type="presParOf" srcId="{84926FAE-01A8-4674-95A5-78ACF1290BB7}" destId="{521C7505-6DA2-4598-A698-D57CD5F7AF0D}" srcOrd="7" destOrd="0" presId="urn:microsoft.com/office/officeart/2005/8/layout/lProcess3"/>
    <dgm:cxn modelId="{A5997014-567B-46BC-BDF1-D13D8858AFF2}" type="presParOf" srcId="{84926FAE-01A8-4674-95A5-78ACF1290BB7}" destId="{18E5FC97-3675-484C-9B63-4ACB88A246E1}" srcOrd="8" destOrd="0" presId="urn:microsoft.com/office/officeart/2005/8/layout/lProcess3"/>
    <dgm:cxn modelId="{2D74F1AC-53AE-48BC-9015-605F1C73326F}" type="presParOf" srcId="{84926FAE-01A8-4674-95A5-78ACF1290BB7}" destId="{1C598096-B927-4726-AA57-30521D043071}" srcOrd="9" destOrd="0" presId="urn:microsoft.com/office/officeart/2005/8/layout/lProcess3"/>
    <dgm:cxn modelId="{8EA5C2B0-EB03-465D-8968-CD8C686AA24A}" type="presParOf" srcId="{84926FAE-01A8-4674-95A5-78ACF1290BB7}" destId="{B731691D-17BA-454C-8000-0614DBC04C81}" srcOrd="10" destOrd="0" presId="urn:microsoft.com/office/officeart/2005/8/layout/lProcess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56B564-D728-4E0F-8500-255F2EC513FE}">
      <dsp:nvSpPr>
        <dsp:cNvPr id="0" name=""/>
        <dsp:cNvSpPr/>
      </dsp:nvSpPr>
      <dsp:spPr>
        <a:xfrm>
          <a:off x="2266156" y="1154278"/>
          <a:ext cx="576290" cy="200034"/>
        </a:xfrm>
        <a:custGeom>
          <a:avLst/>
          <a:gdLst/>
          <a:ahLst/>
          <a:cxnLst/>
          <a:rect l="0" t="0" r="0" b="0"/>
          <a:pathLst>
            <a:path>
              <a:moveTo>
                <a:pt x="0" y="0"/>
              </a:moveTo>
              <a:lnTo>
                <a:pt x="0" y="89981"/>
              </a:lnTo>
              <a:lnTo>
                <a:pt x="518464" y="89981"/>
              </a:lnTo>
              <a:lnTo>
                <a:pt x="518464" y="179963"/>
              </a:lnTo>
            </a:path>
          </a:pathLst>
        </a:custGeom>
        <a:noFill/>
        <a:ln w="12700" cap="flat" cmpd="sng" algn="ctr">
          <a:solidFill>
            <a:srgbClr val="E7E6E6">
              <a:lumMod val="25000"/>
            </a:srgbClr>
          </a:solidFill>
          <a:prstDash val="solid"/>
          <a:miter lim="800000"/>
        </a:ln>
        <a:effectLst/>
      </dsp:spPr>
      <dsp:style>
        <a:lnRef idx="2">
          <a:scrgbClr r="0" g="0" b="0"/>
        </a:lnRef>
        <a:fillRef idx="0">
          <a:scrgbClr r="0" g="0" b="0"/>
        </a:fillRef>
        <a:effectRef idx="0">
          <a:scrgbClr r="0" g="0" b="0"/>
        </a:effectRef>
        <a:fontRef idx="minor"/>
      </dsp:style>
    </dsp:sp>
    <dsp:sp modelId="{C1C908F6-34A6-4FFA-8165-982EE2F039E5}">
      <dsp:nvSpPr>
        <dsp:cNvPr id="0" name=""/>
        <dsp:cNvSpPr/>
      </dsp:nvSpPr>
      <dsp:spPr>
        <a:xfrm>
          <a:off x="1308848" y="1830586"/>
          <a:ext cx="142881" cy="1114478"/>
        </a:xfrm>
        <a:custGeom>
          <a:avLst/>
          <a:gdLst/>
          <a:ahLst/>
          <a:cxnLst/>
          <a:rect l="0" t="0" r="0" b="0"/>
          <a:pathLst>
            <a:path>
              <a:moveTo>
                <a:pt x="0" y="0"/>
              </a:moveTo>
              <a:lnTo>
                <a:pt x="0" y="1002651"/>
              </a:lnTo>
              <a:lnTo>
                <a:pt x="128545" y="1002651"/>
              </a:lnTo>
            </a:path>
          </a:pathLst>
        </a:custGeom>
        <a:noFill/>
        <a:ln w="12700" cap="flat" cmpd="sng" algn="ctr">
          <a:solidFill>
            <a:srgbClr val="4472C4">
              <a:shade val="8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96E9C71A-C9BB-43BA-980B-EFD9A3AA4231}">
      <dsp:nvSpPr>
        <dsp:cNvPr id="0" name=""/>
        <dsp:cNvSpPr/>
      </dsp:nvSpPr>
      <dsp:spPr>
        <a:xfrm>
          <a:off x="1308848" y="1830586"/>
          <a:ext cx="142881" cy="438171"/>
        </a:xfrm>
        <a:custGeom>
          <a:avLst/>
          <a:gdLst/>
          <a:ahLst/>
          <a:cxnLst/>
          <a:rect l="0" t="0" r="0" b="0"/>
          <a:pathLst>
            <a:path>
              <a:moveTo>
                <a:pt x="0" y="0"/>
              </a:moveTo>
              <a:lnTo>
                <a:pt x="0" y="394204"/>
              </a:lnTo>
              <a:lnTo>
                <a:pt x="128545" y="394204"/>
              </a:lnTo>
            </a:path>
          </a:pathLst>
        </a:custGeom>
        <a:noFill/>
        <a:ln w="12700" cap="flat" cmpd="sng" algn="ctr">
          <a:solidFill>
            <a:srgbClr val="FFC000"/>
          </a:solidFill>
          <a:prstDash val="solid"/>
          <a:miter lim="800000"/>
        </a:ln>
        <a:effectLst/>
      </dsp:spPr>
      <dsp:style>
        <a:lnRef idx="2">
          <a:scrgbClr r="0" g="0" b="0"/>
        </a:lnRef>
        <a:fillRef idx="0">
          <a:scrgbClr r="0" g="0" b="0"/>
        </a:fillRef>
        <a:effectRef idx="0">
          <a:scrgbClr r="0" g="0" b="0"/>
        </a:effectRef>
        <a:fontRef idx="minor"/>
      </dsp:style>
    </dsp:sp>
    <dsp:sp modelId="{DC1888C5-F144-4266-8F49-2CB2EB3032E9}">
      <dsp:nvSpPr>
        <dsp:cNvPr id="0" name=""/>
        <dsp:cNvSpPr/>
      </dsp:nvSpPr>
      <dsp:spPr>
        <a:xfrm>
          <a:off x="1689866" y="1154278"/>
          <a:ext cx="576290" cy="200034"/>
        </a:xfrm>
        <a:custGeom>
          <a:avLst/>
          <a:gdLst/>
          <a:ahLst/>
          <a:cxnLst/>
          <a:rect l="0" t="0" r="0" b="0"/>
          <a:pathLst>
            <a:path>
              <a:moveTo>
                <a:pt x="518464" y="0"/>
              </a:moveTo>
              <a:lnTo>
                <a:pt x="518464" y="89981"/>
              </a:lnTo>
              <a:lnTo>
                <a:pt x="0" y="89981"/>
              </a:lnTo>
              <a:lnTo>
                <a:pt x="0" y="179963"/>
              </a:lnTo>
            </a:path>
          </a:pathLst>
        </a:custGeom>
        <a:noFill/>
        <a:ln w="12700" cap="flat" cmpd="sng" algn="ctr">
          <a:solidFill>
            <a:srgbClr val="FFC000"/>
          </a:solidFill>
          <a:prstDash val="solid"/>
          <a:miter lim="800000"/>
        </a:ln>
        <a:effectLst/>
      </dsp:spPr>
      <dsp:style>
        <a:lnRef idx="2">
          <a:scrgbClr r="0" g="0" b="0"/>
        </a:lnRef>
        <a:fillRef idx="0">
          <a:scrgbClr r="0" g="0" b="0"/>
        </a:fillRef>
        <a:effectRef idx="0">
          <a:scrgbClr r="0" g="0" b="0"/>
        </a:effectRef>
        <a:fontRef idx="minor"/>
      </dsp:style>
    </dsp:sp>
    <dsp:sp modelId="{0CC9B081-F119-482E-94EF-0C6110D3B725}">
      <dsp:nvSpPr>
        <dsp:cNvPr id="0" name=""/>
        <dsp:cNvSpPr/>
      </dsp:nvSpPr>
      <dsp:spPr>
        <a:xfrm>
          <a:off x="1689866" y="477971"/>
          <a:ext cx="576290" cy="200034"/>
        </a:xfrm>
        <a:custGeom>
          <a:avLst/>
          <a:gdLst/>
          <a:ahLst/>
          <a:cxnLst/>
          <a:rect l="0" t="0" r="0" b="0"/>
          <a:pathLst>
            <a:path>
              <a:moveTo>
                <a:pt x="0" y="0"/>
              </a:moveTo>
              <a:lnTo>
                <a:pt x="0" y="89981"/>
              </a:lnTo>
              <a:lnTo>
                <a:pt x="518464" y="89981"/>
              </a:lnTo>
              <a:lnTo>
                <a:pt x="518464" y="179963"/>
              </a:lnTo>
            </a:path>
          </a:pathLst>
        </a:custGeom>
        <a:noFill/>
        <a:ln w="12700" cap="flat" cmpd="sng" algn="ctr">
          <a:solidFill>
            <a:srgbClr val="FFC000"/>
          </a:solidFill>
          <a:prstDash val="solid"/>
          <a:miter lim="800000"/>
        </a:ln>
        <a:effectLst/>
      </dsp:spPr>
      <dsp:style>
        <a:lnRef idx="2">
          <a:scrgbClr r="0" g="0" b="0"/>
        </a:lnRef>
        <a:fillRef idx="0">
          <a:scrgbClr r="0" g="0" b="0"/>
        </a:fillRef>
        <a:effectRef idx="0">
          <a:scrgbClr r="0" g="0" b="0"/>
        </a:effectRef>
        <a:fontRef idx="minor"/>
      </dsp:style>
    </dsp:sp>
    <dsp:sp modelId="{DA929213-E55D-40FE-9DD9-2912A40ADDA2}">
      <dsp:nvSpPr>
        <dsp:cNvPr id="0" name=""/>
        <dsp:cNvSpPr/>
      </dsp:nvSpPr>
      <dsp:spPr>
        <a:xfrm>
          <a:off x="1113576" y="477971"/>
          <a:ext cx="576290" cy="200034"/>
        </a:xfrm>
        <a:custGeom>
          <a:avLst/>
          <a:gdLst/>
          <a:ahLst/>
          <a:cxnLst/>
          <a:rect l="0" t="0" r="0" b="0"/>
          <a:pathLst>
            <a:path>
              <a:moveTo>
                <a:pt x="518464" y="0"/>
              </a:moveTo>
              <a:lnTo>
                <a:pt x="518464" y="89981"/>
              </a:lnTo>
              <a:lnTo>
                <a:pt x="0" y="89981"/>
              </a:lnTo>
              <a:lnTo>
                <a:pt x="0" y="179963"/>
              </a:lnTo>
            </a:path>
          </a:pathLst>
        </a:custGeom>
        <a:noFill/>
        <a:ln w="12700" cap="flat" cmpd="sng" algn="ctr">
          <a:solidFill>
            <a:srgbClr val="E7E6E6">
              <a:lumMod val="25000"/>
            </a:srgbClr>
          </a:solidFill>
          <a:prstDash val="solid"/>
          <a:miter lim="800000"/>
        </a:ln>
        <a:effectLst/>
      </dsp:spPr>
      <dsp:style>
        <a:lnRef idx="2">
          <a:scrgbClr r="0" g="0" b="0"/>
        </a:lnRef>
        <a:fillRef idx="0">
          <a:scrgbClr r="0" g="0" b="0"/>
        </a:fillRef>
        <a:effectRef idx="0">
          <a:scrgbClr r="0" g="0" b="0"/>
        </a:effectRef>
        <a:fontRef idx="minor"/>
      </dsp:style>
    </dsp:sp>
    <dsp:sp modelId="{1734C551-8562-4E2A-B7AB-244BA95B410C}">
      <dsp:nvSpPr>
        <dsp:cNvPr id="0" name=""/>
        <dsp:cNvSpPr/>
      </dsp:nvSpPr>
      <dsp:spPr>
        <a:xfrm>
          <a:off x="1131212" y="1698"/>
          <a:ext cx="1117307" cy="476272"/>
        </a:xfrm>
        <a:prstGeom prst="rect">
          <a:avLst/>
        </a:prstGeom>
        <a:solidFill>
          <a:srgbClr val="0066CC"/>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FFFF"/>
              </a:solidFill>
              <a:latin typeface="Segoe UI"/>
              <a:ea typeface="+mn-ea"/>
              <a:cs typeface="+mn-cs"/>
            </a:rPr>
            <a:t>ADS Regulatory readiness</a:t>
          </a:r>
        </a:p>
      </dsp:txBody>
      <dsp:txXfrm>
        <a:off x="1131212" y="1698"/>
        <a:ext cx="1117307" cy="476272"/>
      </dsp:txXfrm>
    </dsp:sp>
    <dsp:sp modelId="{86430F4F-EA68-4656-8768-6EDF88CF7ADF}">
      <dsp:nvSpPr>
        <dsp:cNvPr id="0" name=""/>
        <dsp:cNvSpPr/>
      </dsp:nvSpPr>
      <dsp:spPr>
        <a:xfrm>
          <a:off x="637303" y="678006"/>
          <a:ext cx="952545" cy="476272"/>
        </a:xfrm>
        <a:prstGeom prst="rect">
          <a:avLst/>
        </a:prstGeom>
        <a:solidFill>
          <a:srgbClr val="0066CC"/>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FFFF"/>
              </a:solidFill>
              <a:latin typeface="Segoe UI"/>
              <a:ea typeface="+mn-ea"/>
              <a:cs typeface="+mn-cs"/>
            </a:rPr>
            <a:t>ADS Regulations</a:t>
          </a:r>
        </a:p>
      </dsp:txBody>
      <dsp:txXfrm>
        <a:off x="637303" y="678006"/>
        <a:ext cx="952545" cy="476272"/>
      </dsp:txXfrm>
    </dsp:sp>
    <dsp:sp modelId="{14525EEF-8349-41A7-8AAD-11791462EB11}">
      <dsp:nvSpPr>
        <dsp:cNvPr id="0" name=""/>
        <dsp:cNvSpPr/>
      </dsp:nvSpPr>
      <dsp:spPr>
        <a:xfrm>
          <a:off x="1789883" y="678006"/>
          <a:ext cx="952545" cy="476272"/>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lumMod val="95000"/>
                  <a:lumOff val="5000"/>
                </a:srgbClr>
              </a:solidFill>
              <a:latin typeface="Segoe UI"/>
              <a:ea typeface="+mn-ea"/>
              <a:cs typeface="+mn-cs"/>
            </a:rPr>
            <a:t>Non-ADS Regulations</a:t>
          </a:r>
        </a:p>
      </dsp:txBody>
      <dsp:txXfrm>
        <a:off x="1789883" y="678006"/>
        <a:ext cx="952545" cy="476272"/>
      </dsp:txXfrm>
    </dsp:sp>
    <dsp:sp modelId="{E345AEAA-57FE-43FF-BE29-D661F1404A12}">
      <dsp:nvSpPr>
        <dsp:cNvPr id="0" name=""/>
        <dsp:cNvSpPr/>
      </dsp:nvSpPr>
      <dsp:spPr>
        <a:xfrm>
          <a:off x="1213593" y="1354313"/>
          <a:ext cx="952545" cy="476272"/>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lumMod val="95000"/>
                  <a:lumOff val="5000"/>
                </a:srgbClr>
              </a:solidFill>
              <a:latin typeface="Segoe UI"/>
              <a:ea typeface="+mn-ea"/>
              <a:cs typeface="+mn-cs"/>
            </a:rPr>
            <a:t>Relevant for ADS</a:t>
          </a:r>
        </a:p>
      </dsp:txBody>
      <dsp:txXfrm>
        <a:off x="1213593" y="1354313"/>
        <a:ext cx="952545" cy="476272"/>
      </dsp:txXfrm>
    </dsp:sp>
    <dsp:sp modelId="{A8D48C73-0FE7-4522-BF37-05DE3615D8DE}">
      <dsp:nvSpPr>
        <dsp:cNvPr id="0" name=""/>
        <dsp:cNvSpPr/>
      </dsp:nvSpPr>
      <dsp:spPr>
        <a:xfrm>
          <a:off x="1451729" y="2030621"/>
          <a:ext cx="952545" cy="476272"/>
        </a:xfrm>
        <a:prstGeom prst="rect">
          <a:avLst/>
        </a:prstGeom>
        <a:solidFill>
          <a:schemeClr val="tx2">
            <a:lumMod val="20000"/>
            <a:lumOff val="80000"/>
          </a:schemeClr>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000000">
                  <a:lumMod val="95000"/>
                  <a:lumOff val="5000"/>
                </a:srgbClr>
              </a:solidFill>
              <a:latin typeface="Segoe UI"/>
              <a:ea typeface="+mn-ea"/>
              <a:cs typeface="+mn-cs"/>
            </a:rPr>
            <a:t>Amendments needed</a:t>
          </a:r>
        </a:p>
      </dsp:txBody>
      <dsp:txXfrm>
        <a:off x="1451729" y="2030621"/>
        <a:ext cx="952545" cy="476272"/>
      </dsp:txXfrm>
    </dsp:sp>
    <dsp:sp modelId="{51F1503F-81D9-4DEE-B56A-2156F9099108}">
      <dsp:nvSpPr>
        <dsp:cNvPr id="0" name=""/>
        <dsp:cNvSpPr/>
      </dsp:nvSpPr>
      <dsp:spPr>
        <a:xfrm>
          <a:off x="1451729" y="2706928"/>
          <a:ext cx="952545" cy="476272"/>
        </a:xfrm>
        <a:prstGeom prst="rect">
          <a:avLst/>
        </a:prstGeom>
        <a:solidFill>
          <a:srgbClr val="0066CC"/>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FFFF"/>
              </a:solidFill>
              <a:latin typeface="Segoe UI"/>
              <a:ea typeface="+mn-ea"/>
              <a:cs typeface="+mn-cs"/>
            </a:rPr>
            <a:t>Amendments not needed</a:t>
          </a:r>
        </a:p>
      </dsp:txBody>
      <dsp:txXfrm>
        <a:off x="1451729" y="2706928"/>
        <a:ext cx="952545" cy="476272"/>
      </dsp:txXfrm>
    </dsp:sp>
    <dsp:sp modelId="{DAA1BF68-2FF9-4AE6-A791-CBCE36DB88DC}">
      <dsp:nvSpPr>
        <dsp:cNvPr id="0" name=""/>
        <dsp:cNvSpPr/>
      </dsp:nvSpPr>
      <dsp:spPr>
        <a:xfrm>
          <a:off x="2366173" y="1354313"/>
          <a:ext cx="952545" cy="476272"/>
        </a:xfrm>
        <a:prstGeom prst="rect">
          <a:avLst/>
        </a:prstGeom>
        <a:solidFill>
          <a:srgbClr val="0066CC"/>
        </a:solidFill>
        <a:ln w="127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solidFill>
                <a:srgbClr val="FFFFFF"/>
              </a:solidFill>
              <a:latin typeface="Segoe UI"/>
              <a:ea typeface="+mn-ea"/>
              <a:cs typeface="+mn-cs"/>
            </a:rPr>
            <a:t>Not relevant for ADS</a:t>
          </a:r>
        </a:p>
      </dsp:txBody>
      <dsp:txXfrm>
        <a:off x="2366173" y="1354313"/>
        <a:ext cx="952545" cy="4762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2FFEE-A9E3-4566-B993-EC36DAADDFEC}">
      <dsp:nvSpPr>
        <dsp:cNvPr id="0" name=""/>
        <dsp:cNvSpPr/>
      </dsp:nvSpPr>
      <dsp:spPr>
        <a:xfrm>
          <a:off x="5201" y="73789"/>
          <a:ext cx="1817650" cy="784080"/>
        </a:xfrm>
        <a:prstGeom prst="rect">
          <a:avLst/>
        </a:prstGeom>
        <a:solidFill>
          <a:schemeClr val="accent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June 2022</a:t>
          </a:r>
          <a:endParaRPr lang="fr-FR" sz="1500" b="1" kern="1200" dirty="0">
            <a:solidFill>
              <a:sysClr val="windowText" lastClr="000000"/>
            </a:solidFill>
          </a:endParaRPr>
        </a:p>
      </dsp:txBody>
      <dsp:txXfrm>
        <a:off x="5201" y="73789"/>
        <a:ext cx="1817650" cy="522720"/>
      </dsp:txXfrm>
    </dsp:sp>
    <dsp:sp modelId="{DD9E6899-D3D0-4A6B-A04F-D3DE9592AFE8}">
      <dsp:nvSpPr>
        <dsp:cNvPr id="0" name=""/>
        <dsp:cNvSpPr/>
      </dsp:nvSpPr>
      <dsp:spPr>
        <a:xfrm>
          <a:off x="470609" y="573829"/>
          <a:ext cx="1502190" cy="1053000"/>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Initial mandate</a:t>
          </a:r>
          <a:endParaRPr lang="fr-FR" sz="1500" b="1" kern="1200" dirty="0">
            <a:solidFill>
              <a:schemeClr val="accent2"/>
            </a:solidFill>
          </a:endParaRPr>
        </a:p>
      </dsp:txBody>
      <dsp:txXfrm>
        <a:off x="470609" y="573829"/>
        <a:ext cx="1502190" cy="1053000"/>
      </dsp:txXfrm>
    </dsp:sp>
    <dsp:sp modelId="{6E881EAF-B3E5-41F9-A04E-FD31A40AE33E}">
      <dsp:nvSpPr>
        <dsp:cNvPr id="0" name=""/>
        <dsp:cNvSpPr/>
      </dsp:nvSpPr>
      <dsp:spPr>
        <a:xfrm>
          <a:off x="1835422" y="216826"/>
          <a:ext cx="750632" cy="236646"/>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dirty="0"/>
        </a:p>
      </dsp:txBody>
      <dsp:txXfrm>
        <a:off x="1835422" y="264155"/>
        <a:ext cx="679638" cy="141988"/>
      </dsp:txXfrm>
    </dsp:sp>
    <dsp:sp modelId="{1061A245-8A99-4C25-857D-886CC024775E}">
      <dsp:nvSpPr>
        <dsp:cNvPr id="0" name=""/>
        <dsp:cNvSpPr/>
      </dsp:nvSpPr>
      <dsp:spPr>
        <a:xfrm>
          <a:off x="2576029" y="73789"/>
          <a:ext cx="1817650" cy="784080"/>
        </a:xfrm>
        <a:prstGeom prst="rect">
          <a:avLst/>
        </a:prstGeom>
        <a:solidFill>
          <a:schemeClr val="accent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June 2023</a:t>
          </a:r>
          <a:endParaRPr lang="fr-FR" sz="1500" b="1" kern="1200" dirty="0">
            <a:solidFill>
              <a:sysClr val="windowText" lastClr="000000"/>
            </a:solidFill>
          </a:endParaRPr>
        </a:p>
      </dsp:txBody>
      <dsp:txXfrm>
        <a:off x="2576029" y="73789"/>
        <a:ext cx="1817650" cy="522720"/>
      </dsp:txXfrm>
    </dsp:sp>
    <dsp:sp modelId="{10096B2B-680C-4F37-9F00-2506444F5941}">
      <dsp:nvSpPr>
        <dsp:cNvPr id="0" name=""/>
        <dsp:cNvSpPr/>
      </dsp:nvSpPr>
      <dsp:spPr>
        <a:xfrm>
          <a:off x="3041436" y="573829"/>
          <a:ext cx="1502190" cy="1053000"/>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Report to WP.29</a:t>
          </a:r>
          <a:endParaRPr lang="fr-FR" sz="1500" b="1" kern="1200" dirty="0">
            <a:solidFill>
              <a:schemeClr val="accent2"/>
            </a:solidFill>
          </a:endParaRPr>
        </a:p>
        <a:p>
          <a:pPr marL="114300" lvl="1" indent="-114300" algn="l" defTabSz="666750">
            <a:lnSpc>
              <a:spcPct val="90000"/>
            </a:lnSpc>
            <a:spcBef>
              <a:spcPct val="0"/>
            </a:spcBef>
            <a:spcAft>
              <a:spcPct val="15000"/>
            </a:spcAft>
            <a:buChar char="•"/>
          </a:pPr>
          <a:r>
            <a:rPr lang="en-US" sz="1500" b="1" kern="1200" dirty="0">
              <a:solidFill>
                <a:schemeClr val="accent2"/>
              </a:solidFill>
            </a:rPr>
            <a:t> New guidance</a:t>
          </a:r>
          <a:endParaRPr lang="fr-FR" sz="1500" b="1" kern="1200" dirty="0">
            <a:solidFill>
              <a:schemeClr val="accent2"/>
            </a:solidFill>
          </a:endParaRPr>
        </a:p>
      </dsp:txBody>
      <dsp:txXfrm>
        <a:off x="3041436" y="573829"/>
        <a:ext cx="1502190" cy="1053000"/>
      </dsp:txXfrm>
    </dsp:sp>
    <dsp:sp modelId="{6BF0F5DD-54D3-4B97-ADCF-8D9782CD3ABD}">
      <dsp:nvSpPr>
        <dsp:cNvPr id="0" name=""/>
        <dsp:cNvSpPr/>
      </dsp:nvSpPr>
      <dsp:spPr>
        <a:xfrm>
          <a:off x="4400048" y="216825"/>
          <a:ext cx="763035" cy="236649"/>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4400048" y="264155"/>
        <a:ext cx="692040" cy="141989"/>
      </dsp:txXfrm>
    </dsp:sp>
    <dsp:sp modelId="{2E7B177A-14D4-4191-B083-A511AF2F5F83}">
      <dsp:nvSpPr>
        <dsp:cNvPr id="0" name=""/>
        <dsp:cNvSpPr/>
      </dsp:nvSpPr>
      <dsp:spPr>
        <a:xfrm>
          <a:off x="5146856" y="73789"/>
          <a:ext cx="1817650" cy="784080"/>
        </a:xfrm>
        <a:prstGeom prst="rect">
          <a:avLst/>
        </a:prstGeom>
        <a:solidFill>
          <a:schemeClr val="accent1">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March 2024</a:t>
          </a:r>
          <a:endParaRPr lang="fr-FR" sz="1500" b="1" kern="1200" dirty="0">
            <a:solidFill>
              <a:sysClr val="windowText" lastClr="000000"/>
            </a:solidFill>
          </a:endParaRPr>
        </a:p>
      </dsp:txBody>
      <dsp:txXfrm>
        <a:off x="5146856" y="73789"/>
        <a:ext cx="1817650" cy="522720"/>
      </dsp:txXfrm>
    </dsp:sp>
    <dsp:sp modelId="{2D0845DA-6CD1-4C5E-9C95-841D3D881835}">
      <dsp:nvSpPr>
        <dsp:cNvPr id="0" name=""/>
        <dsp:cNvSpPr/>
      </dsp:nvSpPr>
      <dsp:spPr>
        <a:xfrm>
          <a:off x="5612264" y="573829"/>
          <a:ext cx="1502190" cy="1053000"/>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Timeline proposed to WP.29</a:t>
          </a:r>
          <a:endParaRPr lang="fr-FR" sz="1500" kern="1200" dirty="0"/>
        </a:p>
      </dsp:txBody>
      <dsp:txXfrm>
        <a:off x="5612264" y="573829"/>
        <a:ext cx="1502190" cy="1053000"/>
      </dsp:txXfrm>
    </dsp:sp>
    <dsp:sp modelId="{633C023B-3C9B-401D-8BA8-F1D9B10935E5}">
      <dsp:nvSpPr>
        <dsp:cNvPr id="0" name=""/>
        <dsp:cNvSpPr/>
      </dsp:nvSpPr>
      <dsp:spPr>
        <a:xfrm>
          <a:off x="6983359" y="204028"/>
          <a:ext cx="738066" cy="262242"/>
        </a:xfrm>
        <a:prstGeom prst="rightArrow">
          <a:avLst>
            <a:gd name="adj1" fmla="val 60000"/>
            <a:gd name="adj2" fmla="val 50000"/>
          </a:avLst>
        </a:prstGeom>
        <a:solidFill>
          <a:schemeClr val="tx2">
            <a:lumMod val="75000"/>
          </a:schemeClr>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6983359" y="256476"/>
        <a:ext cx="659393" cy="157346"/>
      </dsp:txXfrm>
    </dsp:sp>
    <dsp:sp modelId="{4B7D401F-0F21-4EA4-9B5D-C3842C1070F7}">
      <dsp:nvSpPr>
        <dsp:cNvPr id="0" name=""/>
        <dsp:cNvSpPr/>
      </dsp:nvSpPr>
      <dsp:spPr>
        <a:xfrm>
          <a:off x="7717683" y="73789"/>
          <a:ext cx="1817650" cy="784080"/>
        </a:xfrm>
        <a:prstGeom prst="rect">
          <a:avLst/>
        </a:prstGeom>
        <a:solidFill>
          <a:schemeClr val="accent1">
            <a:lumMod val="25000"/>
            <a:lumOff val="75000"/>
          </a:schemeClr>
        </a:solidFill>
        <a:ln w="381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b="1" kern="1200" dirty="0">
              <a:solidFill>
                <a:sysClr val="windowText" lastClr="000000"/>
              </a:solidFill>
            </a:rPr>
            <a:t>Until 2026</a:t>
          </a:r>
          <a:endParaRPr lang="fr-FR" sz="1500" b="1" kern="1200" dirty="0">
            <a:solidFill>
              <a:sysClr val="windowText" lastClr="000000"/>
            </a:solidFill>
          </a:endParaRPr>
        </a:p>
      </dsp:txBody>
      <dsp:txXfrm>
        <a:off x="7717683" y="73789"/>
        <a:ext cx="1817650" cy="522720"/>
      </dsp:txXfrm>
    </dsp:sp>
    <dsp:sp modelId="{2603E968-651D-4966-9406-714ADEFD66D0}">
      <dsp:nvSpPr>
        <dsp:cNvPr id="0" name=""/>
        <dsp:cNvSpPr/>
      </dsp:nvSpPr>
      <dsp:spPr>
        <a:xfrm>
          <a:off x="8183091" y="573829"/>
          <a:ext cx="1502190" cy="1053000"/>
        </a:xfrm>
        <a:prstGeom prst="rect">
          <a:avLst/>
        </a:prstGeom>
        <a:solidFill>
          <a:schemeClr val="lt1">
            <a:alpha val="90000"/>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solidFill>
                <a:schemeClr val="accent2"/>
              </a:solidFill>
            </a:rPr>
            <a:t> Amendment proposals</a:t>
          </a:r>
          <a:endParaRPr lang="fr-FR" sz="1500" b="1" kern="1200" dirty="0">
            <a:solidFill>
              <a:schemeClr val="accent2"/>
            </a:solidFill>
          </a:endParaRPr>
        </a:p>
      </dsp:txBody>
      <dsp:txXfrm>
        <a:off x="8183091" y="573829"/>
        <a:ext cx="1502190" cy="1053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52C4C-905A-47DD-BBC6-8ECEAA6FF9EA}">
      <dsp:nvSpPr>
        <dsp:cNvPr id="0" name=""/>
        <dsp:cNvSpPr/>
      </dsp:nvSpPr>
      <dsp:spPr>
        <a:xfrm>
          <a:off x="7423" y="371595"/>
          <a:ext cx="1501152" cy="600461"/>
        </a:xfrm>
        <a:prstGeom prst="chevron">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R11</a:t>
          </a:r>
        </a:p>
      </dsp:txBody>
      <dsp:txXfrm>
        <a:off x="307654" y="371595"/>
        <a:ext cx="900691" cy="600461"/>
      </dsp:txXfrm>
    </dsp:sp>
    <dsp:sp modelId="{67B2810A-CB10-43ED-B97C-4D9A382409AA}">
      <dsp:nvSpPr>
        <dsp:cNvPr id="0" name=""/>
        <dsp:cNvSpPr/>
      </dsp:nvSpPr>
      <dsp:spPr>
        <a:xfrm>
          <a:off x="1313426" y="422634"/>
          <a:ext cx="1245956" cy="498382"/>
        </a:xfrm>
        <a:prstGeom prst="chevron">
          <a:avLst/>
        </a:prstGeom>
        <a:solidFill>
          <a:schemeClr val="accent3">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Screened</a:t>
          </a:r>
          <a:endParaRPr lang="fr-FR" sz="1200" kern="1200" dirty="0"/>
        </a:p>
      </dsp:txBody>
      <dsp:txXfrm>
        <a:off x="1562617" y="422634"/>
        <a:ext cx="747574" cy="498382"/>
      </dsp:txXfrm>
    </dsp:sp>
    <dsp:sp modelId="{23FB1DD7-5008-434C-9BFD-DB755E1902C5}">
      <dsp:nvSpPr>
        <dsp:cNvPr id="0" name=""/>
        <dsp:cNvSpPr/>
      </dsp:nvSpPr>
      <dsp:spPr>
        <a:xfrm>
          <a:off x="2384948" y="422634"/>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Relevant</a:t>
          </a:r>
          <a:endParaRPr lang="fr-FR" sz="1200" kern="1200" dirty="0"/>
        </a:p>
      </dsp:txBody>
      <dsp:txXfrm>
        <a:off x="2634139" y="422634"/>
        <a:ext cx="747574" cy="498382"/>
      </dsp:txXfrm>
    </dsp:sp>
    <dsp:sp modelId="{9EB303D8-4DB1-496B-A211-CFA2A9450F10}">
      <dsp:nvSpPr>
        <dsp:cNvPr id="0" name=""/>
        <dsp:cNvSpPr/>
      </dsp:nvSpPr>
      <dsp:spPr>
        <a:xfrm>
          <a:off x="3456471" y="422634"/>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Changes needed</a:t>
          </a:r>
          <a:endParaRPr lang="fr-FR" sz="1200" kern="1200" dirty="0"/>
        </a:p>
      </dsp:txBody>
      <dsp:txXfrm>
        <a:off x="3705662" y="422634"/>
        <a:ext cx="747574" cy="498382"/>
      </dsp:txXfrm>
    </dsp:sp>
    <dsp:sp modelId="{C59F7459-B3BB-4843-AEFB-7D63CC0C0241}">
      <dsp:nvSpPr>
        <dsp:cNvPr id="0" name=""/>
        <dsp:cNvSpPr/>
      </dsp:nvSpPr>
      <dsp:spPr>
        <a:xfrm>
          <a:off x="4527994" y="422634"/>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Priority</a:t>
          </a:r>
          <a:endParaRPr lang="fr-FR" sz="1200" kern="1200" dirty="0"/>
        </a:p>
      </dsp:txBody>
      <dsp:txXfrm>
        <a:off x="4777185" y="422634"/>
        <a:ext cx="747574" cy="498382"/>
      </dsp:txXfrm>
    </dsp:sp>
    <dsp:sp modelId="{B40F0102-DC23-4081-8604-36EE1E973D2F}">
      <dsp:nvSpPr>
        <dsp:cNvPr id="0" name=""/>
        <dsp:cNvSpPr/>
      </dsp:nvSpPr>
      <dsp:spPr>
        <a:xfrm>
          <a:off x="5599517" y="422634"/>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New Analysis</a:t>
          </a:r>
          <a:endParaRPr lang="fr-FR" sz="1200" kern="1200" dirty="0"/>
        </a:p>
      </dsp:txBody>
      <dsp:txXfrm>
        <a:off x="5848708" y="422634"/>
        <a:ext cx="747574" cy="498382"/>
      </dsp:txXfrm>
    </dsp:sp>
    <dsp:sp modelId="{B8787D3E-5BD7-4A48-9BA2-77E8B7A4EBC7}">
      <dsp:nvSpPr>
        <dsp:cNvPr id="0" name=""/>
        <dsp:cNvSpPr/>
      </dsp:nvSpPr>
      <dsp:spPr>
        <a:xfrm>
          <a:off x="6671040" y="422634"/>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Draft in Excel</a:t>
          </a:r>
          <a:endParaRPr lang="fr-FR" sz="1200" kern="1200" dirty="0"/>
        </a:p>
      </dsp:txBody>
      <dsp:txXfrm>
        <a:off x="6920231" y="422634"/>
        <a:ext cx="747574" cy="498382"/>
      </dsp:txXfrm>
    </dsp:sp>
    <dsp:sp modelId="{1E718770-77C1-4E6C-BB02-6CF8CF847E83}">
      <dsp:nvSpPr>
        <dsp:cNvPr id="0" name=""/>
        <dsp:cNvSpPr/>
      </dsp:nvSpPr>
      <dsp:spPr>
        <a:xfrm>
          <a:off x="7742563" y="422634"/>
          <a:ext cx="1245956" cy="498382"/>
        </a:xfrm>
        <a:prstGeom prst="chevron">
          <a:avLst/>
        </a:prstGeom>
        <a:pattFill prst="wdDnDiag">
          <a:fgClr>
            <a:schemeClr val="bg2"/>
          </a:fgClr>
          <a:bgClr>
            <a:schemeClr val="bg1"/>
          </a:bgClr>
        </a:patt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First draft</a:t>
          </a:r>
          <a:endParaRPr lang="fr-FR" sz="1200" kern="1200" dirty="0"/>
        </a:p>
      </dsp:txBody>
      <dsp:txXfrm>
        <a:off x="7991754" y="422634"/>
        <a:ext cx="747574" cy="498382"/>
      </dsp:txXfrm>
    </dsp:sp>
    <dsp:sp modelId="{6BF0C0BF-D0EF-408B-A173-15C5231B8965}">
      <dsp:nvSpPr>
        <dsp:cNvPr id="0" name=""/>
        <dsp:cNvSpPr/>
      </dsp:nvSpPr>
      <dsp:spPr>
        <a:xfrm>
          <a:off x="8814086" y="422634"/>
          <a:ext cx="1245956" cy="498382"/>
        </a:xfrm>
        <a:prstGeom prst="chevron">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Informal document</a:t>
          </a:r>
          <a:endParaRPr lang="fr-FR" sz="1200" kern="1200" dirty="0"/>
        </a:p>
      </dsp:txBody>
      <dsp:txXfrm>
        <a:off x="9063277" y="422634"/>
        <a:ext cx="747574" cy="498382"/>
      </dsp:txXfrm>
    </dsp:sp>
    <dsp:sp modelId="{34CF8917-7ABA-49CA-A739-9D9FD220CFCA}">
      <dsp:nvSpPr>
        <dsp:cNvPr id="0" name=""/>
        <dsp:cNvSpPr/>
      </dsp:nvSpPr>
      <dsp:spPr>
        <a:xfrm>
          <a:off x="9885609" y="422634"/>
          <a:ext cx="1245956" cy="498382"/>
        </a:xfrm>
        <a:prstGeom prst="chevron">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Working document</a:t>
          </a:r>
          <a:endParaRPr lang="fr-FR" sz="1200" kern="1200" dirty="0"/>
        </a:p>
      </dsp:txBody>
      <dsp:txXfrm>
        <a:off x="10134800" y="422634"/>
        <a:ext cx="747574" cy="498382"/>
      </dsp:txXfrm>
    </dsp:sp>
    <dsp:sp modelId="{C37EEB2E-00EC-4140-B447-7D725BFA6882}">
      <dsp:nvSpPr>
        <dsp:cNvPr id="0" name=""/>
        <dsp:cNvSpPr/>
      </dsp:nvSpPr>
      <dsp:spPr>
        <a:xfrm>
          <a:off x="7423" y="1056120"/>
          <a:ext cx="1501152" cy="600461"/>
        </a:xfrm>
        <a:prstGeom prst="chevron">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R94</a:t>
          </a:r>
          <a:endParaRPr lang="fr-FR" sz="2800" b="1" kern="1200" dirty="0">
            <a:solidFill>
              <a:sysClr val="windowText" lastClr="000000"/>
            </a:solidFill>
          </a:endParaRPr>
        </a:p>
      </dsp:txBody>
      <dsp:txXfrm>
        <a:off x="307654" y="1056120"/>
        <a:ext cx="900691" cy="600461"/>
      </dsp:txXfrm>
    </dsp:sp>
    <dsp:sp modelId="{1A723048-7A10-4BCB-A43E-832407BECAC5}">
      <dsp:nvSpPr>
        <dsp:cNvPr id="0" name=""/>
        <dsp:cNvSpPr/>
      </dsp:nvSpPr>
      <dsp:spPr>
        <a:xfrm>
          <a:off x="1313426" y="1107160"/>
          <a:ext cx="1245956" cy="498382"/>
        </a:xfrm>
        <a:prstGeom prst="chevron">
          <a:avLst/>
        </a:prstGeom>
        <a:solidFill>
          <a:schemeClr val="accent3">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Screened</a:t>
          </a:r>
          <a:endParaRPr lang="fr-FR" sz="1200" kern="1200" dirty="0">
            <a:solidFill>
              <a:sysClr val="windowText" lastClr="000000"/>
            </a:solidFill>
          </a:endParaRPr>
        </a:p>
      </dsp:txBody>
      <dsp:txXfrm>
        <a:off x="1562617" y="1107160"/>
        <a:ext cx="747574" cy="498382"/>
      </dsp:txXfrm>
    </dsp:sp>
    <dsp:sp modelId="{7771746D-6EA3-4DA4-94CB-4B1E3BAB11A6}">
      <dsp:nvSpPr>
        <dsp:cNvPr id="0" name=""/>
        <dsp:cNvSpPr/>
      </dsp:nvSpPr>
      <dsp:spPr>
        <a:xfrm>
          <a:off x="2384948" y="1107160"/>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Relevant</a:t>
          </a:r>
          <a:endParaRPr lang="fr-FR" sz="1200" kern="1200" dirty="0"/>
        </a:p>
      </dsp:txBody>
      <dsp:txXfrm>
        <a:off x="2634139" y="1107160"/>
        <a:ext cx="747574" cy="498382"/>
      </dsp:txXfrm>
    </dsp:sp>
    <dsp:sp modelId="{79827D08-4C0C-4860-8456-E4308BED67A2}">
      <dsp:nvSpPr>
        <dsp:cNvPr id="0" name=""/>
        <dsp:cNvSpPr/>
      </dsp:nvSpPr>
      <dsp:spPr>
        <a:xfrm>
          <a:off x="3456471" y="1107160"/>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Changes needed</a:t>
          </a:r>
          <a:endParaRPr lang="fr-FR" sz="1200" kern="1200" dirty="0"/>
        </a:p>
      </dsp:txBody>
      <dsp:txXfrm>
        <a:off x="3705662" y="1107160"/>
        <a:ext cx="747574" cy="498382"/>
      </dsp:txXfrm>
    </dsp:sp>
    <dsp:sp modelId="{DCE4B241-BF4C-40A7-BAE6-559CDDC054EF}">
      <dsp:nvSpPr>
        <dsp:cNvPr id="0" name=""/>
        <dsp:cNvSpPr/>
      </dsp:nvSpPr>
      <dsp:spPr>
        <a:xfrm>
          <a:off x="4527994" y="1107160"/>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Priority</a:t>
          </a:r>
          <a:endParaRPr lang="fr-FR" sz="1200" kern="1200" dirty="0"/>
        </a:p>
      </dsp:txBody>
      <dsp:txXfrm>
        <a:off x="4777185" y="1107160"/>
        <a:ext cx="747574" cy="498382"/>
      </dsp:txXfrm>
    </dsp:sp>
    <dsp:sp modelId="{8B0604F1-951B-4E5F-9902-5B9D5DC8B88A}">
      <dsp:nvSpPr>
        <dsp:cNvPr id="0" name=""/>
        <dsp:cNvSpPr/>
      </dsp:nvSpPr>
      <dsp:spPr>
        <a:xfrm>
          <a:off x="5599517" y="1107160"/>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New Analysis</a:t>
          </a:r>
          <a:endParaRPr lang="fr-FR" sz="1200" kern="1200" dirty="0"/>
        </a:p>
      </dsp:txBody>
      <dsp:txXfrm>
        <a:off x="5848708" y="1107160"/>
        <a:ext cx="747574" cy="498382"/>
      </dsp:txXfrm>
    </dsp:sp>
    <dsp:sp modelId="{8A334847-814B-4BA2-B00B-DDD3C4D171F5}">
      <dsp:nvSpPr>
        <dsp:cNvPr id="0" name=""/>
        <dsp:cNvSpPr/>
      </dsp:nvSpPr>
      <dsp:spPr>
        <a:xfrm>
          <a:off x="6671040" y="1107160"/>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Draft in Excel</a:t>
          </a:r>
          <a:endParaRPr lang="fr-FR" sz="1200" kern="1200" dirty="0"/>
        </a:p>
      </dsp:txBody>
      <dsp:txXfrm>
        <a:off x="6920231" y="1107160"/>
        <a:ext cx="747574" cy="498382"/>
      </dsp:txXfrm>
    </dsp:sp>
    <dsp:sp modelId="{8F016AF9-2DA8-4880-A5FE-8273DA439F37}">
      <dsp:nvSpPr>
        <dsp:cNvPr id="0" name=""/>
        <dsp:cNvSpPr/>
      </dsp:nvSpPr>
      <dsp:spPr>
        <a:xfrm>
          <a:off x="7742563" y="1107160"/>
          <a:ext cx="1245956" cy="498382"/>
        </a:xfrm>
        <a:prstGeom prst="chevron">
          <a:avLst/>
        </a:prstGeom>
        <a:pattFill prst="wdDnDiag">
          <a:fgClr>
            <a:schemeClr val="bg2"/>
          </a:fgClr>
          <a:bgClr>
            <a:schemeClr val="bg1"/>
          </a:bgClr>
        </a:patt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First draft</a:t>
          </a:r>
          <a:endParaRPr lang="fr-FR" sz="1200" kern="1200" dirty="0"/>
        </a:p>
      </dsp:txBody>
      <dsp:txXfrm>
        <a:off x="7991754" y="1107160"/>
        <a:ext cx="747574" cy="498382"/>
      </dsp:txXfrm>
    </dsp:sp>
    <dsp:sp modelId="{8A89C5A9-140C-42ED-8060-D988F764D24E}">
      <dsp:nvSpPr>
        <dsp:cNvPr id="0" name=""/>
        <dsp:cNvSpPr/>
      </dsp:nvSpPr>
      <dsp:spPr>
        <a:xfrm>
          <a:off x="8814086" y="1107160"/>
          <a:ext cx="1245956" cy="498382"/>
        </a:xfrm>
        <a:prstGeom prst="chevron">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Informal document</a:t>
          </a:r>
          <a:endParaRPr lang="fr-FR" sz="1200" kern="1200" dirty="0"/>
        </a:p>
      </dsp:txBody>
      <dsp:txXfrm>
        <a:off x="9063277" y="1107160"/>
        <a:ext cx="747574" cy="498382"/>
      </dsp:txXfrm>
    </dsp:sp>
    <dsp:sp modelId="{FF65163F-490E-47AE-A9F4-215C1409C407}">
      <dsp:nvSpPr>
        <dsp:cNvPr id="0" name=""/>
        <dsp:cNvSpPr/>
      </dsp:nvSpPr>
      <dsp:spPr>
        <a:xfrm>
          <a:off x="9885609" y="1107160"/>
          <a:ext cx="1245956" cy="498382"/>
        </a:xfrm>
        <a:prstGeom prst="chevron">
          <a:avLst/>
        </a:prstGeom>
        <a:solidFill>
          <a:schemeClr val="bg1">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Working document</a:t>
          </a:r>
          <a:endParaRPr lang="fr-FR" sz="1200" kern="1200" dirty="0"/>
        </a:p>
      </dsp:txBody>
      <dsp:txXfrm>
        <a:off x="10134800" y="1107160"/>
        <a:ext cx="747574" cy="498382"/>
      </dsp:txXfrm>
    </dsp:sp>
    <dsp:sp modelId="{05319885-6D0B-4CDB-8E8D-FF918123A593}">
      <dsp:nvSpPr>
        <dsp:cNvPr id="0" name=""/>
        <dsp:cNvSpPr/>
      </dsp:nvSpPr>
      <dsp:spPr>
        <a:xfrm>
          <a:off x="7423" y="1740646"/>
          <a:ext cx="1501152" cy="600461"/>
        </a:xfrm>
        <a:prstGeom prst="chevron">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17780" rIns="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ysClr val="windowText" lastClr="000000"/>
              </a:solidFill>
            </a:rPr>
            <a:t>R129</a:t>
          </a:r>
          <a:endParaRPr lang="fr-FR" sz="2800" b="1" kern="1200" dirty="0">
            <a:solidFill>
              <a:sysClr val="windowText" lastClr="000000"/>
            </a:solidFill>
          </a:endParaRPr>
        </a:p>
      </dsp:txBody>
      <dsp:txXfrm>
        <a:off x="307654" y="1740646"/>
        <a:ext cx="900691" cy="600461"/>
      </dsp:txXfrm>
    </dsp:sp>
    <dsp:sp modelId="{51C4C197-3BAC-4914-89AF-5736571F696B}">
      <dsp:nvSpPr>
        <dsp:cNvPr id="0" name=""/>
        <dsp:cNvSpPr/>
      </dsp:nvSpPr>
      <dsp:spPr>
        <a:xfrm>
          <a:off x="1313426" y="1791685"/>
          <a:ext cx="1245956" cy="498382"/>
        </a:xfrm>
        <a:prstGeom prst="chevron">
          <a:avLst/>
        </a:prstGeom>
        <a:solidFill>
          <a:schemeClr val="accent3">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Screened</a:t>
          </a:r>
          <a:endParaRPr lang="fr-FR" sz="1200" kern="1200" dirty="0">
            <a:solidFill>
              <a:sysClr val="windowText" lastClr="000000"/>
            </a:solidFill>
          </a:endParaRPr>
        </a:p>
      </dsp:txBody>
      <dsp:txXfrm>
        <a:off x="1562617" y="1791685"/>
        <a:ext cx="747574" cy="498382"/>
      </dsp:txXfrm>
    </dsp:sp>
    <dsp:sp modelId="{0EF320A9-EC63-4B4A-A8FE-FE95BC8D453E}">
      <dsp:nvSpPr>
        <dsp:cNvPr id="0" name=""/>
        <dsp:cNvSpPr/>
      </dsp:nvSpPr>
      <dsp:spPr>
        <a:xfrm>
          <a:off x="2384948" y="1791685"/>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Relevant</a:t>
          </a:r>
          <a:endParaRPr lang="fr-FR" sz="1200" kern="1200" dirty="0"/>
        </a:p>
      </dsp:txBody>
      <dsp:txXfrm>
        <a:off x="2634139" y="1791685"/>
        <a:ext cx="747574" cy="498382"/>
      </dsp:txXfrm>
    </dsp:sp>
    <dsp:sp modelId="{A33E841F-DA98-44B2-8358-350F98FC2A95}">
      <dsp:nvSpPr>
        <dsp:cNvPr id="0" name=""/>
        <dsp:cNvSpPr/>
      </dsp:nvSpPr>
      <dsp:spPr>
        <a:xfrm>
          <a:off x="3456471" y="1791685"/>
          <a:ext cx="1245956" cy="498382"/>
        </a:xfrm>
        <a:prstGeom prst="chevron">
          <a:avLst/>
        </a:prstGeom>
        <a:solidFill>
          <a:schemeClr val="accent3">
            <a:lumMod val="40000"/>
            <a:lumOff val="6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en-US" sz="1200" kern="1200" dirty="0"/>
            <a:t>Changes not needed</a:t>
          </a:r>
          <a:endParaRPr lang="fr-FR" sz="1200" kern="1200" dirty="0"/>
        </a:p>
      </dsp:txBody>
      <dsp:txXfrm>
        <a:off x="3705662" y="1791685"/>
        <a:ext cx="747574" cy="498382"/>
      </dsp:txXfrm>
    </dsp:sp>
    <dsp:sp modelId="{18E5FC97-3675-484C-9B63-4ACB88A246E1}">
      <dsp:nvSpPr>
        <dsp:cNvPr id="0" name=""/>
        <dsp:cNvSpPr/>
      </dsp:nvSpPr>
      <dsp:spPr>
        <a:xfrm>
          <a:off x="4527994" y="1791685"/>
          <a:ext cx="1245956" cy="498382"/>
        </a:xfrm>
        <a:prstGeom prst="chevron">
          <a:avLst/>
        </a:prstGeom>
        <a:solidFill>
          <a:schemeClr val="bg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de-DE" sz="1200" kern="1200" dirty="0"/>
            <a:t>New Analysis</a:t>
          </a:r>
        </a:p>
      </dsp:txBody>
      <dsp:txXfrm>
        <a:off x="4777185" y="1791685"/>
        <a:ext cx="747574" cy="498382"/>
      </dsp:txXfrm>
    </dsp:sp>
    <dsp:sp modelId="{B731691D-17BA-454C-8000-0614DBC04C81}">
      <dsp:nvSpPr>
        <dsp:cNvPr id="0" name=""/>
        <dsp:cNvSpPr/>
      </dsp:nvSpPr>
      <dsp:spPr>
        <a:xfrm>
          <a:off x="5599517" y="1791685"/>
          <a:ext cx="1245956" cy="498382"/>
        </a:xfrm>
        <a:prstGeom prst="chevron">
          <a:avLst/>
        </a:prstGeom>
        <a:solidFill>
          <a:schemeClr val="bg2"/>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marL="0" lvl="0" indent="0" algn="ctr" defTabSz="533400">
            <a:lnSpc>
              <a:spcPct val="90000"/>
            </a:lnSpc>
            <a:spcBef>
              <a:spcPct val="0"/>
            </a:spcBef>
            <a:spcAft>
              <a:spcPct val="35000"/>
            </a:spcAft>
            <a:buNone/>
          </a:pPr>
          <a:r>
            <a:rPr lang="de-DE" sz="1200" kern="1200" dirty="0" err="1"/>
            <a:t>Changes</a:t>
          </a:r>
          <a:r>
            <a:rPr lang="de-DE" sz="1200" kern="1200" dirty="0"/>
            <a:t> not </a:t>
          </a:r>
          <a:r>
            <a:rPr lang="de-DE" sz="1200" kern="1200" dirty="0" err="1"/>
            <a:t>needed</a:t>
          </a:r>
          <a:endParaRPr lang="de-DE" sz="1200" kern="1200" dirty="0"/>
        </a:p>
      </dsp:txBody>
      <dsp:txXfrm>
        <a:off x="5848708" y="1791685"/>
        <a:ext cx="747574" cy="49838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ußzeilenplatzhalter 3"/>
          <p:cNvSpPr>
            <a:spLocks noGrp="1"/>
          </p:cNvSpPr>
          <p:nvPr>
            <p:ph type="ftr" sz="quarter" idx="2"/>
          </p:nvPr>
        </p:nvSpPr>
        <p:spPr>
          <a:xfrm>
            <a:off x="1844031" y="9786473"/>
            <a:ext cx="3132851" cy="296382"/>
          </a:xfrm>
          <a:prstGeom prst="rect">
            <a:avLst/>
          </a:prstGeom>
        </p:spPr>
        <p:txBody>
          <a:bodyPr vert="horz" lIns="0" tIns="47308" rIns="0" bIns="47308" rtlCol="0" anchor="b"/>
          <a:lstStyle>
            <a:lvl1pPr algn="l">
              <a:defRPr sz="1200"/>
            </a:lvl1pPr>
          </a:lstStyle>
          <a:p>
            <a:endParaRPr lang="de-DE" sz="800" dirty="0"/>
          </a:p>
        </p:txBody>
      </p:sp>
      <p:sp>
        <p:nvSpPr>
          <p:cNvPr id="5" name="Foliennummernplatzhalter 4"/>
          <p:cNvSpPr>
            <a:spLocks noGrp="1"/>
          </p:cNvSpPr>
          <p:nvPr>
            <p:ph type="sldNum" sz="quarter" idx="3"/>
          </p:nvPr>
        </p:nvSpPr>
        <p:spPr>
          <a:xfrm>
            <a:off x="498459" y="9786473"/>
            <a:ext cx="450642" cy="296382"/>
          </a:xfrm>
          <a:prstGeom prst="rect">
            <a:avLst/>
          </a:prstGeom>
        </p:spPr>
        <p:txBody>
          <a:bodyPr vert="horz" lIns="0" tIns="47308" rIns="0" bIns="47308" rtlCol="0" anchor="b"/>
          <a:lstStyle>
            <a:lvl1pPr algn="r">
              <a:defRPr sz="1200"/>
            </a:lvl1pPr>
          </a:lstStyle>
          <a:p>
            <a:pPr algn="l"/>
            <a:fld id="{93C8CD6B-BF8D-416F-A23B-2FEDEDDDEC41}" type="slidenum">
              <a:rPr lang="de-DE" sz="800"/>
              <a:pPr algn="l"/>
              <a:t>‹#›</a:t>
            </a:fld>
            <a:endParaRPr lang="de-DE" sz="800" dirty="0"/>
          </a:p>
        </p:txBody>
      </p:sp>
      <p:sp>
        <p:nvSpPr>
          <p:cNvPr id="6" name="Datumsplatzhalter 5"/>
          <p:cNvSpPr>
            <a:spLocks noGrp="1"/>
          </p:cNvSpPr>
          <p:nvPr>
            <p:ph type="dt" sz="quarter" idx="1"/>
          </p:nvPr>
        </p:nvSpPr>
        <p:spPr>
          <a:xfrm>
            <a:off x="978182" y="9786473"/>
            <a:ext cx="826177" cy="296382"/>
          </a:xfrm>
          <a:prstGeom prst="rect">
            <a:avLst/>
          </a:prstGeom>
        </p:spPr>
        <p:txBody>
          <a:bodyPr vert="horz" lIns="0" tIns="47308" rIns="0" bIns="47308" rtlCol="0" anchor="b"/>
          <a:lstStyle>
            <a:lvl1pPr algn="r">
              <a:defRPr sz="1200"/>
            </a:lvl1pPr>
          </a:lstStyle>
          <a:p>
            <a:pPr algn="l"/>
            <a:fld id="{07944C4B-D996-4A09-BBC9-E079B57B896B}" type="datetime1">
              <a:rPr lang="de-DE" sz="800" smtClean="0"/>
              <a:t>30.05.2024</a:t>
            </a:fld>
            <a:endParaRPr lang="de-DE" sz="800" dirty="0"/>
          </a:p>
        </p:txBody>
      </p:sp>
      <p:pic>
        <p:nvPicPr>
          <p:cNvPr id="8" name="Grafik 6">
            <a:extLst>
              <a:ext uri="{FF2B5EF4-FFF2-40B4-BE49-F238E27FC236}">
                <a16:creationId xmlns:a16="http://schemas.microsoft.com/office/drawing/2014/main" id="{C1F7D5E7-1573-4089-AF99-5F01F2632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5107" y="9711637"/>
            <a:ext cx="1503895" cy="370661"/>
          </a:xfrm>
          <a:prstGeom prst="rect">
            <a:avLst/>
          </a:prstGeom>
        </p:spPr>
      </p:pic>
    </p:spTree>
    <p:extLst>
      <p:ext uri="{BB962C8B-B14F-4D97-AF65-F5344CB8AC3E}">
        <p14:creationId xmlns:p14="http://schemas.microsoft.com/office/powerpoint/2010/main" val="1059778257"/>
      </p:ext>
    </p:extLst>
  </p:cSld>
  <p:clrMap bg1="lt1" tx1="dk1" bg2="lt2" tx2="dk2" accent1="accent1" accent2="accent2" accent3="accent3" accent4="accent4" accent5="accent5" accent6="accent6" hlink="hlink" folHlink="folHlink"/>
  <p:hf/>
  <p:extLst>
    <p:ext uri="{56416CCD-93CA-4268-BC5B-53C4BB910035}">
      <p15:sldGuideLst xmlns:p15="http://schemas.microsoft.com/office/powerpoint/2012/main">
        <p15:guide id="2" pos="314" userDrawn="1">
          <p15:clr>
            <a:srgbClr val="F26B43"/>
          </p15:clr>
        </p15:guide>
        <p15:guide id="3" pos="4147"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umsplatzhalter 2"/>
          <p:cNvSpPr>
            <a:spLocks noGrp="1"/>
          </p:cNvSpPr>
          <p:nvPr>
            <p:ph type="dt" idx="1"/>
          </p:nvPr>
        </p:nvSpPr>
        <p:spPr>
          <a:xfrm>
            <a:off x="995770" y="9860587"/>
            <a:ext cx="826177" cy="222341"/>
          </a:xfrm>
          <a:prstGeom prst="rect">
            <a:avLst/>
          </a:prstGeom>
        </p:spPr>
        <p:txBody>
          <a:bodyPr vert="horz" lIns="0" tIns="47308" rIns="0" bIns="47308" rtlCol="0" anchor="b"/>
          <a:lstStyle>
            <a:lvl1pPr algn="l">
              <a:defRPr sz="800"/>
            </a:lvl1pPr>
          </a:lstStyle>
          <a:p>
            <a:fld id="{61D8CA1E-6C26-491A-840D-2CA88B1C4C28}" type="datetime1">
              <a:rPr lang="de-DE" smtClean="0"/>
              <a:t>30.05.2024</a:t>
            </a:fld>
            <a:endParaRPr lang="de-DE" dirty="0"/>
          </a:p>
        </p:txBody>
      </p:sp>
      <p:sp>
        <p:nvSpPr>
          <p:cNvPr id="4" name="Folienbildplatzhalter 3"/>
          <p:cNvSpPr>
            <a:spLocks noGrp="1" noRot="1" noChangeAspect="1"/>
          </p:cNvSpPr>
          <p:nvPr>
            <p:ph type="sldImg" idx="2"/>
          </p:nvPr>
        </p:nvSpPr>
        <p:spPr>
          <a:xfrm>
            <a:off x="2222500" y="492125"/>
            <a:ext cx="4341813" cy="2443163"/>
          </a:xfrm>
          <a:prstGeom prst="rect">
            <a:avLst/>
          </a:prstGeom>
          <a:noFill/>
          <a:ln w="6350">
            <a:solidFill>
              <a:schemeClr val="accent5"/>
            </a:solidFill>
          </a:ln>
        </p:spPr>
        <p:txBody>
          <a:bodyPr vert="horz" lIns="94617" tIns="47308" rIns="94617" bIns="47308" rtlCol="0" anchor="ctr"/>
          <a:lstStyle/>
          <a:p>
            <a:endParaRPr lang="de-DE" dirty="0"/>
          </a:p>
        </p:txBody>
      </p:sp>
      <p:sp>
        <p:nvSpPr>
          <p:cNvPr id="5" name="Notizenplatzhalter 4"/>
          <p:cNvSpPr>
            <a:spLocks noGrp="1"/>
          </p:cNvSpPr>
          <p:nvPr>
            <p:ph type="body" sz="quarter" idx="3"/>
          </p:nvPr>
        </p:nvSpPr>
        <p:spPr>
          <a:xfrm>
            <a:off x="499040" y="3558430"/>
            <a:ext cx="6092930" cy="5783361"/>
          </a:xfrm>
          <a:prstGeom prst="rect">
            <a:avLst/>
          </a:prstGeom>
        </p:spPr>
        <p:txBody>
          <a:bodyPr vert="horz" lIns="0" tIns="0" rIns="0" bIns="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6" name="Fußzeilenplatzhalter 5"/>
          <p:cNvSpPr>
            <a:spLocks noGrp="1"/>
          </p:cNvSpPr>
          <p:nvPr>
            <p:ph type="ftr" sz="quarter" idx="4"/>
          </p:nvPr>
        </p:nvSpPr>
        <p:spPr>
          <a:xfrm>
            <a:off x="1897482" y="9860587"/>
            <a:ext cx="3154518" cy="222341"/>
          </a:xfrm>
          <a:prstGeom prst="rect">
            <a:avLst/>
          </a:prstGeom>
        </p:spPr>
        <p:txBody>
          <a:bodyPr vert="horz" lIns="0" tIns="47308" rIns="0" bIns="47308" rtlCol="0" anchor="b"/>
          <a:lstStyle>
            <a:lvl1pPr algn="l">
              <a:defRPr sz="800"/>
            </a:lvl1pPr>
          </a:lstStyle>
          <a:p>
            <a:endParaRPr lang="de-DE" dirty="0"/>
          </a:p>
        </p:txBody>
      </p:sp>
      <p:sp>
        <p:nvSpPr>
          <p:cNvPr id="7" name="Foliennummernplatzhalter 6"/>
          <p:cNvSpPr>
            <a:spLocks noGrp="1"/>
          </p:cNvSpPr>
          <p:nvPr>
            <p:ph type="sldNum" sz="quarter" idx="5"/>
          </p:nvPr>
        </p:nvSpPr>
        <p:spPr>
          <a:xfrm>
            <a:off x="498459" y="9860514"/>
            <a:ext cx="450642" cy="222341"/>
          </a:xfrm>
          <a:prstGeom prst="rect">
            <a:avLst/>
          </a:prstGeom>
        </p:spPr>
        <p:txBody>
          <a:bodyPr vert="horz" lIns="0" tIns="47308" rIns="0" bIns="47308" rtlCol="0" anchor="b"/>
          <a:lstStyle>
            <a:lvl1pPr algn="l">
              <a:defRPr sz="800"/>
            </a:lvl1pPr>
          </a:lstStyle>
          <a:p>
            <a:fld id="{9CB64AB4-7874-472E-9B88-D201B44CC3AF}" type="slidenum">
              <a:rPr lang="de-DE" smtClean="0"/>
              <a:pPr/>
              <a:t>‹#›</a:t>
            </a:fld>
            <a:endParaRPr lang="de-DE" dirty="0"/>
          </a:p>
        </p:txBody>
      </p:sp>
      <p:pic>
        <p:nvPicPr>
          <p:cNvPr id="9" name="Grafik 6">
            <a:extLst>
              <a:ext uri="{FF2B5EF4-FFF2-40B4-BE49-F238E27FC236}">
                <a16:creationId xmlns:a16="http://schemas.microsoft.com/office/drawing/2014/main" id="{B8F78486-E1F1-4146-97E6-344A2D77E4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5107" y="9711637"/>
            <a:ext cx="1503895" cy="370661"/>
          </a:xfrm>
          <a:prstGeom prst="rect">
            <a:avLst/>
          </a:prstGeom>
        </p:spPr>
      </p:pic>
    </p:spTree>
    <p:extLst>
      <p:ext uri="{BB962C8B-B14F-4D97-AF65-F5344CB8AC3E}">
        <p14:creationId xmlns:p14="http://schemas.microsoft.com/office/powerpoint/2010/main" val="1984523062"/>
      </p:ext>
    </p:extLst>
  </p:cSld>
  <p:clrMap bg1="lt1" tx1="dk1" bg2="lt2" tx2="dk2" accent1="accent1" accent2="accent2" accent3="accent3" accent4="accent4" accent5="accent5" accent6="accent6" hlink="hlink" folHlink="folHlink"/>
  <p:hf/>
  <p:notesStyle>
    <a:lvl1pPr marL="0" marR="0" indent="0" algn="l" defTabSz="1219170" rtl="0" eaLnBrk="1" fontAlgn="auto" latinLnBrk="0" hangingPunct="1">
      <a:lnSpc>
        <a:spcPct val="100000"/>
      </a:lnSpc>
      <a:spcBef>
        <a:spcPts val="0"/>
      </a:spcBef>
      <a:spcAft>
        <a:spcPts val="600"/>
      </a:spcAft>
      <a:buClr>
        <a:srgbClr val="0071B9"/>
      </a:buClr>
      <a:buSzTx/>
      <a:buFont typeface="Wingdings" panose="05000000000000000000" pitchFamily="2" charset="2"/>
      <a:buNone/>
      <a:tabLst/>
      <a:defRPr sz="1200" kern="1200" cap="none" baseline="0">
        <a:solidFill>
          <a:schemeClr val="accent1"/>
        </a:solidFill>
        <a:latin typeface="+mn-lt"/>
        <a:ea typeface="+mn-ea"/>
        <a:cs typeface="+mn-cs"/>
      </a:defRPr>
    </a:lvl1pPr>
    <a:lvl2pPr marL="0" marR="0" indent="0" algn="l" defTabSz="1219170" rtl="0" eaLnBrk="1" fontAlgn="auto" latinLnBrk="0" hangingPunct="1">
      <a:lnSpc>
        <a:spcPct val="100000"/>
      </a:lnSpc>
      <a:spcBef>
        <a:spcPts val="0"/>
      </a:spcBef>
      <a:spcAft>
        <a:spcPts val="600"/>
      </a:spcAft>
      <a:buClr>
        <a:srgbClr val="0071B9"/>
      </a:buClr>
      <a:buSzTx/>
      <a:buFont typeface="Wingdings" panose="05000000000000000000" pitchFamily="2" charset="2"/>
      <a:buNone/>
      <a:tabLst/>
      <a:defRPr sz="1200" kern="1200">
        <a:solidFill>
          <a:schemeClr val="tx1"/>
        </a:solidFill>
        <a:latin typeface="+mn-lt"/>
        <a:ea typeface="+mn-ea"/>
        <a:cs typeface="+mn-cs"/>
      </a:defRPr>
    </a:lvl2pPr>
    <a:lvl3pPr marL="180000" marR="0" indent="-180000" algn="l" defTabSz="1219170" rtl="0" eaLnBrk="1" fontAlgn="auto" latinLnBrk="0" hangingPunct="1">
      <a:lnSpc>
        <a:spcPct val="100000"/>
      </a:lnSpc>
      <a:spcBef>
        <a:spcPts val="0"/>
      </a:spcBef>
      <a:spcAft>
        <a:spcPts val="600"/>
      </a:spcAft>
      <a:buClr>
        <a:srgbClr val="0071B9"/>
      </a:buClr>
      <a:buSzTx/>
      <a:buFont typeface="Wingdings" panose="05000000000000000000" pitchFamily="2" charset="2"/>
      <a:buChar char="§"/>
      <a:tabLst/>
      <a:defRPr sz="1200" kern="1200">
        <a:solidFill>
          <a:schemeClr val="tx1"/>
        </a:solidFill>
        <a:latin typeface="+mn-lt"/>
        <a:ea typeface="+mn-ea"/>
        <a:cs typeface="+mn-cs"/>
      </a:defRPr>
    </a:lvl3pPr>
    <a:lvl4pPr marL="360000" marR="0" indent="-180000" algn="l" defTabSz="1219170" rtl="0" eaLnBrk="1" fontAlgn="auto" latinLnBrk="0" hangingPunct="1">
      <a:lnSpc>
        <a:spcPct val="100000"/>
      </a:lnSpc>
      <a:spcBef>
        <a:spcPts val="0"/>
      </a:spcBef>
      <a:spcAft>
        <a:spcPts val="600"/>
      </a:spcAft>
      <a:buClrTx/>
      <a:buSzTx/>
      <a:buFont typeface="Symbol" panose="05050102010706020507" pitchFamily="18" charset="2"/>
      <a:buChar char="-"/>
      <a:tabLst/>
      <a:defRPr sz="1200" kern="1200">
        <a:solidFill>
          <a:schemeClr val="tx1"/>
        </a:solidFill>
        <a:latin typeface="+mn-lt"/>
        <a:ea typeface="+mn-ea"/>
        <a:cs typeface="+mn-cs"/>
      </a:defRPr>
    </a:lvl4pPr>
    <a:lvl5pPr marL="539750" marR="0" indent="-180000" algn="l" defTabSz="1219170" rtl="0" eaLnBrk="1" fontAlgn="auto" latinLnBrk="0" hangingPunct="1">
      <a:lnSpc>
        <a:spcPct val="100000"/>
      </a:lnSpc>
      <a:spcBef>
        <a:spcPts val="0"/>
      </a:spcBef>
      <a:spcAft>
        <a:spcPts val="600"/>
      </a:spcAft>
      <a:buClrTx/>
      <a:buSzTx/>
      <a:buFont typeface="Symbol" panose="05050102010706020507" pitchFamily="18" charset="2"/>
      <a:buChar char="-"/>
      <a:tabLst/>
      <a:defRPr sz="1200" kern="1200">
        <a:solidFill>
          <a:schemeClr val="tx1"/>
        </a:solidFill>
        <a:latin typeface="+mn-lt"/>
        <a:ea typeface="+mn-ea"/>
        <a:cs typeface="+mn-cs"/>
      </a:defRPr>
    </a:lvl5pPr>
    <a:lvl6pPr marL="539750" marR="0" indent="-180000" algn="l" defTabSz="1219170" rtl="0" eaLnBrk="1" fontAlgn="auto" latinLnBrk="0" hangingPunct="1">
      <a:lnSpc>
        <a:spcPct val="100000"/>
      </a:lnSpc>
      <a:spcBef>
        <a:spcPts val="0"/>
      </a:spcBef>
      <a:spcAft>
        <a:spcPts val="600"/>
      </a:spcAft>
      <a:buClrTx/>
      <a:buSzTx/>
      <a:buFont typeface="Symbol" pitchFamily="18" charset="2"/>
      <a:buChar char="-"/>
      <a:tabLst/>
      <a:defRPr sz="1200" kern="1200">
        <a:solidFill>
          <a:schemeClr val="tx1"/>
        </a:solidFill>
        <a:latin typeface="+mn-lt"/>
        <a:ea typeface="+mn-ea"/>
        <a:cs typeface="+mn-cs"/>
      </a:defRPr>
    </a:lvl6pPr>
    <a:lvl7pPr marL="539750" marR="0" indent="-180000" algn="l" defTabSz="1219170" rtl="0" eaLnBrk="1" fontAlgn="auto" latinLnBrk="0" hangingPunct="1">
      <a:lnSpc>
        <a:spcPct val="100000"/>
      </a:lnSpc>
      <a:spcBef>
        <a:spcPts val="0"/>
      </a:spcBef>
      <a:spcAft>
        <a:spcPts val="600"/>
      </a:spcAft>
      <a:buClrTx/>
      <a:buSzTx/>
      <a:buFont typeface="Symbol" pitchFamily="18" charset="2"/>
      <a:buChar char="-"/>
      <a:tabLst/>
      <a:defRPr sz="1200" kern="1200">
        <a:solidFill>
          <a:schemeClr val="tx1"/>
        </a:solidFill>
        <a:latin typeface="+mn-lt"/>
        <a:ea typeface="+mn-ea"/>
        <a:cs typeface="+mn-cs"/>
      </a:defRPr>
    </a:lvl7pPr>
    <a:lvl8pPr marL="539750" marR="0" indent="-180000" algn="l" defTabSz="1219170" rtl="0" eaLnBrk="1" fontAlgn="auto" latinLnBrk="0" hangingPunct="1">
      <a:lnSpc>
        <a:spcPct val="100000"/>
      </a:lnSpc>
      <a:spcBef>
        <a:spcPts val="0"/>
      </a:spcBef>
      <a:spcAft>
        <a:spcPts val="600"/>
      </a:spcAft>
      <a:buClrTx/>
      <a:buSzTx/>
      <a:buFont typeface="Symbol" pitchFamily="18" charset="2"/>
      <a:buChar char="-"/>
      <a:tabLst/>
      <a:defRPr sz="1200" kern="1200">
        <a:solidFill>
          <a:schemeClr val="tx1"/>
        </a:solidFill>
        <a:latin typeface="+mn-lt"/>
        <a:ea typeface="+mn-ea"/>
        <a:cs typeface="+mn-cs"/>
      </a:defRPr>
    </a:lvl8pPr>
    <a:lvl9pPr marL="539750" marR="0" indent="-180000" algn="l" defTabSz="1219170" rtl="0" eaLnBrk="1" fontAlgn="auto" latinLnBrk="0" hangingPunct="1">
      <a:lnSpc>
        <a:spcPct val="100000"/>
      </a:lnSpc>
      <a:spcBef>
        <a:spcPts val="0"/>
      </a:spcBef>
      <a:spcAft>
        <a:spcPts val="600"/>
      </a:spcAft>
      <a:buClrTx/>
      <a:buSzTx/>
      <a:buFont typeface="Symbol" pitchFamily="18" charset="2"/>
      <a:buChar char="-"/>
      <a:tabLst/>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4152" userDrawn="1">
          <p15:clr>
            <a:srgbClr val="F26B43"/>
          </p15:clr>
        </p15:guide>
        <p15:guide id="2" orient="horz" pos="310" userDrawn="1">
          <p15:clr>
            <a:srgbClr val="F26B43"/>
          </p15:clr>
        </p15:guide>
        <p15:guide id="3" pos="31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63550" y="501650"/>
            <a:ext cx="5768975" cy="3246438"/>
          </a:xfrm>
        </p:spPr>
      </p:sp>
      <p:sp>
        <p:nvSpPr>
          <p:cNvPr id="3" name="Notizenplatzhalter 2"/>
          <p:cNvSpPr>
            <a:spLocks noGrp="1"/>
          </p:cNvSpPr>
          <p:nvPr>
            <p:ph type="body" idx="1"/>
          </p:nvPr>
        </p:nvSpPr>
        <p:spPr/>
        <p:txBody>
          <a:bodyPr/>
          <a:lstStyle/>
          <a:p>
            <a:endParaRPr lang="en-GB" dirty="0"/>
          </a:p>
        </p:txBody>
      </p:sp>
      <p:sp>
        <p:nvSpPr>
          <p:cNvPr id="4" name="Datumsplatzhalter 3"/>
          <p:cNvSpPr>
            <a:spLocks noGrp="1"/>
          </p:cNvSpPr>
          <p:nvPr>
            <p:ph type="dt" idx="10"/>
          </p:nvPr>
        </p:nvSpPr>
        <p:spPr/>
        <p:txBody>
          <a:bodyPr/>
          <a:lstStyle/>
          <a:p>
            <a:fld id="{02B3CACC-AD91-48A9-AE8A-6F4D17AA14FA}" type="datetime1">
              <a:rPr lang="de-DE" smtClean="0"/>
              <a:t>30.05.2024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CB64AB4-7874-472E-9B88-D201B44CC3AF}" type="slidenum">
              <a:rPr lang="de-DE" smtClean="0"/>
              <a:pPr/>
              <a:t>2</a:t>
            </a:fld>
            <a:endParaRPr lang="de-DE" dirty="0"/>
          </a:p>
        </p:txBody>
      </p:sp>
    </p:spTree>
    <p:extLst>
      <p:ext uri="{BB962C8B-B14F-4D97-AF65-F5344CB8AC3E}">
        <p14:creationId xmlns:p14="http://schemas.microsoft.com/office/powerpoint/2010/main" val="114675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63550" y="501650"/>
            <a:ext cx="5768975" cy="3246438"/>
          </a:xfrm>
        </p:spPr>
      </p:sp>
      <p:sp>
        <p:nvSpPr>
          <p:cNvPr id="3" name="Notizenplatzhalter 2"/>
          <p:cNvSpPr>
            <a:spLocks noGrp="1"/>
          </p:cNvSpPr>
          <p:nvPr>
            <p:ph type="body" idx="1"/>
          </p:nvPr>
        </p:nvSpPr>
        <p:spPr/>
        <p:txBody>
          <a:bodyPr/>
          <a:lstStyle/>
          <a:p>
            <a:endParaRPr lang="en-GB" dirty="0"/>
          </a:p>
        </p:txBody>
      </p:sp>
      <p:sp>
        <p:nvSpPr>
          <p:cNvPr id="4" name="Datumsplatzhalter 3"/>
          <p:cNvSpPr>
            <a:spLocks noGrp="1"/>
          </p:cNvSpPr>
          <p:nvPr>
            <p:ph type="dt" idx="10"/>
          </p:nvPr>
        </p:nvSpPr>
        <p:spPr/>
        <p:txBody>
          <a:bodyPr/>
          <a:lstStyle/>
          <a:p>
            <a:fld id="{015BF31C-1BFA-42FB-BA88-EA9372A2ECF8}" type="datetime1">
              <a:rPr lang="de-DE" smtClean="0"/>
              <a:t>30.05.2024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CB64AB4-7874-472E-9B88-D201B44CC3AF}" type="slidenum">
              <a:rPr lang="de-DE" smtClean="0"/>
              <a:pPr/>
              <a:t>3</a:t>
            </a:fld>
            <a:endParaRPr lang="de-DE" dirty="0"/>
          </a:p>
        </p:txBody>
      </p:sp>
    </p:spTree>
    <p:extLst>
      <p:ext uri="{BB962C8B-B14F-4D97-AF65-F5344CB8AC3E}">
        <p14:creationId xmlns:p14="http://schemas.microsoft.com/office/powerpoint/2010/main" val="200108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63550" y="501650"/>
            <a:ext cx="5768975" cy="3246438"/>
          </a:xfrm>
        </p:spPr>
      </p:sp>
      <p:sp>
        <p:nvSpPr>
          <p:cNvPr id="3" name="Notizenplatzhalter 2"/>
          <p:cNvSpPr>
            <a:spLocks noGrp="1"/>
          </p:cNvSpPr>
          <p:nvPr>
            <p:ph type="body" idx="1"/>
          </p:nvPr>
        </p:nvSpPr>
        <p:spPr/>
        <p:txBody>
          <a:bodyPr/>
          <a:lstStyle/>
          <a:p>
            <a:endParaRPr lang="en-GB" dirty="0"/>
          </a:p>
        </p:txBody>
      </p:sp>
      <p:sp>
        <p:nvSpPr>
          <p:cNvPr id="4" name="Datumsplatzhalter 3"/>
          <p:cNvSpPr>
            <a:spLocks noGrp="1"/>
          </p:cNvSpPr>
          <p:nvPr>
            <p:ph type="dt" idx="10"/>
          </p:nvPr>
        </p:nvSpPr>
        <p:spPr/>
        <p:txBody>
          <a:bodyPr/>
          <a:lstStyle/>
          <a:p>
            <a:fld id="{39D0FD8E-76BA-41FE-8C16-1B3A468EF0D2}" type="datetime1">
              <a:rPr lang="de-DE" smtClean="0"/>
              <a:t>30.05.2024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CB64AB4-7874-472E-9B88-D201B44CC3AF}" type="slidenum">
              <a:rPr lang="de-DE" smtClean="0"/>
              <a:pPr/>
              <a:t>5</a:t>
            </a:fld>
            <a:endParaRPr lang="de-DE" dirty="0"/>
          </a:p>
        </p:txBody>
      </p:sp>
    </p:spTree>
    <p:extLst>
      <p:ext uri="{BB962C8B-B14F-4D97-AF65-F5344CB8AC3E}">
        <p14:creationId xmlns:p14="http://schemas.microsoft.com/office/powerpoint/2010/main" val="754446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63550" y="501650"/>
            <a:ext cx="5768975" cy="3246438"/>
          </a:xfrm>
        </p:spPr>
      </p:sp>
      <p:sp>
        <p:nvSpPr>
          <p:cNvPr id="3" name="Notizenplatzhalter 2"/>
          <p:cNvSpPr>
            <a:spLocks noGrp="1"/>
          </p:cNvSpPr>
          <p:nvPr>
            <p:ph type="body" idx="1"/>
          </p:nvPr>
        </p:nvSpPr>
        <p:spPr/>
        <p:txBody>
          <a:bodyPr/>
          <a:lstStyle/>
          <a:p>
            <a:endParaRPr lang="en-GB" dirty="0"/>
          </a:p>
        </p:txBody>
      </p:sp>
      <p:sp>
        <p:nvSpPr>
          <p:cNvPr id="4" name="Datumsplatzhalter 3"/>
          <p:cNvSpPr>
            <a:spLocks noGrp="1"/>
          </p:cNvSpPr>
          <p:nvPr>
            <p:ph type="dt" idx="10"/>
          </p:nvPr>
        </p:nvSpPr>
        <p:spPr/>
        <p:txBody>
          <a:bodyPr/>
          <a:lstStyle/>
          <a:p>
            <a:fld id="{39D0FD8E-76BA-41FE-8C16-1B3A468EF0D2}" type="datetime1">
              <a:rPr lang="de-DE" smtClean="0"/>
              <a:t>30.05.2024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CB64AB4-7874-472E-9B88-D201B44CC3AF}" type="slidenum">
              <a:rPr lang="de-DE" smtClean="0"/>
              <a:pPr/>
              <a:t>6</a:t>
            </a:fld>
            <a:endParaRPr lang="de-DE" dirty="0"/>
          </a:p>
        </p:txBody>
      </p:sp>
    </p:spTree>
    <p:extLst>
      <p:ext uri="{BB962C8B-B14F-4D97-AF65-F5344CB8AC3E}">
        <p14:creationId xmlns:p14="http://schemas.microsoft.com/office/powerpoint/2010/main" val="4214461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63550" y="501650"/>
            <a:ext cx="5768975" cy="3246438"/>
          </a:xfrm>
        </p:spPr>
      </p:sp>
      <p:sp>
        <p:nvSpPr>
          <p:cNvPr id="3" name="Notizenplatzhalter 2"/>
          <p:cNvSpPr>
            <a:spLocks noGrp="1"/>
          </p:cNvSpPr>
          <p:nvPr>
            <p:ph type="body" idx="1"/>
          </p:nvPr>
        </p:nvSpPr>
        <p:spPr/>
        <p:txBody>
          <a:bodyPr/>
          <a:lstStyle/>
          <a:p>
            <a:endParaRPr lang="de-DE" dirty="0"/>
          </a:p>
        </p:txBody>
      </p:sp>
      <p:sp>
        <p:nvSpPr>
          <p:cNvPr id="4" name="Datumsplatzhalter 3"/>
          <p:cNvSpPr>
            <a:spLocks noGrp="1"/>
          </p:cNvSpPr>
          <p:nvPr>
            <p:ph type="dt" idx="10"/>
          </p:nvPr>
        </p:nvSpPr>
        <p:spPr/>
        <p:txBody>
          <a:bodyPr/>
          <a:lstStyle/>
          <a:p>
            <a:fld id="{F62A29A3-81AB-4B7A-9CAE-8AAF9D9111BD}" type="datetime1">
              <a:rPr lang="de-DE" smtClean="0"/>
              <a:t>30.05.2024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CB64AB4-7874-472E-9B88-D201B44CC3AF}" type="slidenum">
              <a:rPr lang="de-DE" smtClean="0"/>
              <a:pPr/>
              <a:t>10</a:t>
            </a:fld>
            <a:endParaRPr lang="de-DE" dirty="0"/>
          </a:p>
        </p:txBody>
      </p:sp>
    </p:spTree>
    <p:extLst>
      <p:ext uri="{BB962C8B-B14F-4D97-AF65-F5344CB8AC3E}">
        <p14:creationId xmlns:p14="http://schemas.microsoft.com/office/powerpoint/2010/main" val="180048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slideMaster" Target="../slideMasters/slideMaster5.xml"/><Relationship Id="rId1" Type="http://schemas.openxmlformats.org/officeDocument/2006/relationships/tags" Target="../tags/tag10.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2413" cy="238918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3625"/>
            <a:ext cx="9142413"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1412514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280845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7313" cy="58134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34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3369067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2413" cy="238918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3625"/>
            <a:ext cx="9142413"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411913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704801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4013" cy="2854325"/>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91050"/>
            <a:ext cx="10514013" cy="15001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094731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1_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4013" cy="2854325"/>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91050"/>
            <a:ext cx="10514013" cy="15001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520026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0013"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0613" y="1825625"/>
            <a:ext cx="5181600"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3463315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4012"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0613"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0613" y="2505075"/>
            <a:ext cx="51831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74. GRSP</a:t>
            </a:r>
          </a:p>
        </p:txBody>
      </p:sp>
      <p:sp>
        <p:nvSpPr>
          <p:cNvPr id="8" name="Fußzeilenplatzhalter 7"/>
          <p:cNvSpPr>
            <a:spLocks noGrp="1"/>
          </p:cNvSpPr>
          <p:nvPr>
            <p:ph type="ftr" sz="quarter" idx="11"/>
          </p:nvPr>
        </p:nvSpPr>
        <p:spPr/>
        <p:txBody>
          <a:bodyPr/>
          <a:lstStyle/>
          <a:p>
            <a:r>
              <a:rPr lang="de-DE"/>
              <a:t>Status report GRSP TF-AVRS</a:t>
            </a:r>
          </a:p>
        </p:txBody>
      </p:sp>
      <p:sp>
        <p:nvSpPr>
          <p:cNvPr id="9" name="Foliennummernplatzhalter 8"/>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413658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74. GRSP</a:t>
            </a:r>
          </a:p>
        </p:txBody>
      </p:sp>
      <p:sp>
        <p:nvSpPr>
          <p:cNvPr id="4" name="Fußzeilenplatzhalter 3"/>
          <p:cNvSpPr>
            <a:spLocks noGrp="1"/>
          </p:cNvSpPr>
          <p:nvPr>
            <p:ph type="ftr" sz="quarter" idx="11"/>
          </p:nvPr>
        </p:nvSpPr>
        <p:spPr/>
        <p:txBody>
          <a:bodyPr/>
          <a:lstStyle/>
          <a:p>
            <a:r>
              <a:rPr lang="de-DE"/>
              <a:t>Status report GRSP TF-AVRS</a:t>
            </a:r>
          </a:p>
        </p:txBody>
      </p:sp>
      <p:sp>
        <p:nvSpPr>
          <p:cNvPr id="5" name="Foliennummernplatzhalter 4"/>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2344466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74. GRSP</a:t>
            </a:r>
          </a:p>
        </p:txBody>
      </p:sp>
      <p:sp>
        <p:nvSpPr>
          <p:cNvPr id="3" name="Fußzeilenplatzhalter 2"/>
          <p:cNvSpPr>
            <a:spLocks noGrp="1"/>
          </p:cNvSpPr>
          <p:nvPr>
            <p:ph type="ftr" sz="quarter" idx="11"/>
          </p:nvPr>
        </p:nvSpPr>
        <p:spPr/>
        <p:txBody>
          <a:bodyPr/>
          <a:lstStyle/>
          <a:p>
            <a:r>
              <a:rPr lang="de-DE"/>
              <a:t>Status report GRSP TF-AVRS</a:t>
            </a:r>
          </a:p>
        </p:txBody>
      </p:sp>
      <p:sp>
        <p:nvSpPr>
          <p:cNvPr id="4" name="Foliennummernplatzhalter 3"/>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387453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2778396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0612" cy="48752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8229920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0612" cy="48752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70466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2107727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7313" cy="58134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34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EDAABC-BBFF-4AE0-B988-5F70EB2048E3}" type="slidenum">
              <a:rPr lang="de-DE" smtClean="0"/>
              <a:t>‹#›</a:t>
            </a:fld>
            <a:endParaRPr lang="de-DE"/>
          </a:p>
        </p:txBody>
      </p:sp>
    </p:spTree>
    <p:extLst>
      <p:ext uri="{BB962C8B-B14F-4D97-AF65-F5344CB8AC3E}">
        <p14:creationId xmlns:p14="http://schemas.microsoft.com/office/powerpoint/2010/main" val="16699260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2413" cy="238918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3625"/>
            <a:ext cx="9142413" cy="16557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1659009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35726822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4013" cy="2854325"/>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91050"/>
            <a:ext cx="10514013" cy="15001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33358035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0013"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0613" y="1825625"/>
            <a:ext cx="5181600"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3334500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4012"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0613"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0613" y="2505075"/>
            <a:ext cx="51831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74. GRSP</a:t>
            </a:r>
          </a:p>
        </p:txBody>
      </p:sp>
      <p:sp>
        <p:nvSpPr>
          <p:cNvPr id="8" name="Fußzeilenplatzhalter 7"/>
          <p:cNvSpPr>
            <a:spLocks noGrp="1"/>
          </p:cNvSpPr>
          <p:nvPr>
            <p:ph type="ftr" sz="quarter" idx="11"/>
          </p:nvPr>
        </p:nvSpPr>
        <p:spPr/>
        <p:txBody>
          <a:bodyPr/>
          <a:lstStyle/>
          <a:p>
            <a:r>
              <a:rPr lang="de-DE"/>
              <a:t>Status report GRSP TF-AVRS</a:t>
            </a:r>
          </a:p>
        </p:txBody>
      </p:sp>
      <p:sp>
        <p:nvSpPr>
          <p:cNvPr id="9" name="Foliennummernplatzhalter 8"/>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17697188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74. GRSP</a:t>
            </a:r>
          </a:p>
        </p:txBody>
      </p:sp>
      <p:sp>
        <p:nvSpPr>
          <p:cNvPr id="4" name="Fußzeilenplatzhalter 3"/>
          <p:cNvSpPr>
            <a:spLocks noGrp="1"/>
          </p:cNvSpPr>
          <p:nvPr>
            <p:ph type="ftr" sz="quarter" idx="11"/>
          </p:nvPr>
        </p:nvSpPr>
        <p:spPr/>
        <p:txBody>
          <a:bodyPr/>
          <a:lstStyle/>
          <a:p>
            <a:r>
              <a:rPr lang="de-DE"/>
              <a:t>Status report GRSP TF-AVRS</a:t>
            </a:r>
          </a:p>
        </p:txBody>
      </p:sp>
      <p:sp>
        <p:nvSpPr>
          <p:cNvPr id="5" name="Foliennummernplatzhalter 4"/>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378188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4013" cy="2854325"/>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91050"/>
            <a:ext cx="10514013" cy="150018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13676042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74. GRSP</a:t>
            </a:r>
          </a:p>
        </p:txBody>
      </p:sp>
      <p:sp>
        <p:nvSpPr>
          <p:cNvPr id="3" name="Fußzeilenplatzhalter 2"/>
          <p:cNvSpPr>
            <a:spLocks noGrp="1"/>
          </p:cNvSpPr>
          <p:nvPr>
            <p:ph type="ftr" sz="quarter" idx="11"/>
          </p:nvPr>
        </p:nvSpPr>
        <p:spPr/>
        <p:txBody>
          <a:bodyPr/>
          <a:lstStyle/>
          <a:p>
            <a:r>
              <a:rPr lang="de-DE"/>
              <a:t>Status report GRSP TF-AVRS</a:t>
            </a:r>
          </a:p>
        </p:txBody>
      </p:sp>
      <p:sp>
        <p:nvSpPr>
          <p:cNvPr id="4" name="Foliennummernplatzhalter 3"/>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14328839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0612" cy="48752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34926670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0612" cy="48752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2310876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28775030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7313" cy="58134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34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74. GRSP</a:t>
            </a:r>
          </a:p>
        </p:txBody>
      </p:sp>
      <p:sp>
        <p:nvSpPr>
          <p:cNvPr id="5" name="Fußzeilenplatzhalter 4"/>
          <p:cNvSpPr>
            <a:spLocks noGrp="1"/>
          </p:cNvSpPr>
          <p:nvPr>
            <p:ph type="ftr" sz="quarter" idx="11"/>
          </p:nvPr>
        </p:nvSpPr>
        <p:spPr/>
        <p:txBody>
          <a:bodyPr/>
          <a:lstStyle/>
          <a:p>
            <a:r>
              <a:rPr lang="de-DE"/>
              <a:t>Status report GRSP TF-AVRS</a:t>
            </a:r>
          </a:p>
        </p:txBody>
      </p:sp>
      <p:sp>
        <p:nvSpPr>
          <p:cNvPr id="6" name="Foliennummernplatzhalter 5"/>
          <p:cNvSpPr>
            <a:spLocks noGrp="1"/>
          </p:cNvSpPr>
          <p:nvPr>
            <p:ph type="sldNum" sz="quarter" idx="12"/>
          </p:nvPr>
        </p:nvSpPr>
        <p:spPr/>
        <p:txBody>
          <a:bodyPr/>
          <a:lstStyle/>
          <a:p>
            <a:fld id="{745B7E80-2958-4DBE-879C-EFC56E2428E0}" type="slidenum">
              <a:rPr lang="de-DE" smtClean="0"/>
              <a:t>‹#›</a:t>
            </a:fld>
            <a:endParaRPr lang="de-DE"/>
          </a:p>
        </p:txBody>
      </p:sp>
    </p:spTree>
    <p:extLst>
      <p:ext uri="{BB962C8B-B14F-4D97-AF65-F5344CB8AC3E}">
        <p14:creationId xmlns:p14="http://schemas.microsoft.com/office/powerpoint/2010/main" val="42304807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el 5"/>
          <p:cNvSpPr>
            <a:spLocks noGrp="1"/>
          </p:cNvSpPr>
          <p:nvPr>
            <p:ph type="title"/>
          </p:nvPr>
        </p:nvSpPr>
        <p:spPr bwMode="gray">
          <a:xfrm>
            <a:off x="552876" y="405374"/>
            <a:ext cx="11087100" cy="432000"/>
          </a:xfrm>
        </p:spPr>
        <p:txBody>
          <a:bodyPr/>
          <a:lstStyle/>
          <a:p>
            <a:r>
              <a:rPr lang="de-DE" dirty="0"/>
              <a:t>Titelmasterformat durch Klicken bearbeiten</a:t>
            </a:r>
            <a:endParaRPr lang="en-US" dirty="0"/>
          </a:p>
        </p:txBody>
      </p:sp>
      <p:sp>
        <p:nvSpPr>
          <p:cNvPr id="7" name="Datumsplatzhalter 6"/>
          <p:cNvSpPr>
            <a:spLocks noGrp="1"/>
          </p:cNvSpPr>
          <p:nvPr>
            <p:ph type="dt" sz="half" idx="10"/>
          </p:nvPr>
        </p:nvSpPr>
        <p:spPr bwMode="gray"/>
        <p:txBody>
          <a:bodyPr/>
          <a:lstStyle/>
          <a:p>
            <a:r>
              <a:rPr lang="de-DE"/>
              <a:t>74. GRSP</a:t>
            </a:r>
            <a:endParaRPr lang="en-US" dirty="0"/>
          </a:p>
        </p:txBody>
      </p:sp>
      <p:sp>
        <p:nvSpPr>
          <p:cNvPr id="8" name="Fußzeilenplatzhalter 7"/>
          <p:cNvSpPr>
            <a:spLocks noGrp="1"/>
          </p:cNvSpPr>
          <p:nvPr>
            <p:ph type="ftr" sz="quarter" idx="11"/>
          </p:nvPr>
        </p:nvSpPr>
        <p:spPr bwMode="gray"/>
        <p:txBody>
          <a:bodyPr/>
          <a:lstStyle/>
          <a:p>
            <a:r>
              <a:rPr lang="de-DE" dirty="0"/>
              <a:t>Status </a:t>
            </a:r>
            <a:r>
              <a:rPr lang="de-DE" dirty="0" err="1"/>
              <a:t>report</a:t>
            </a:r>
            <a:r>
              <a:rPr lang="de-DE" dirty="0"/>
              <a:t> GRSP TF-AVRS</a:t>
            </a:r>
            <a:endParaRPr lang="en-US" dirty="0"/>
          </a:p>
        </p:txBody>
      </p:sp>
      <p:sp>
        <p:nvSpPr>
          <p:cNvPr id="9" name="Foliennummernplatzhalter 8"/>
          <p:cNvSpPr>
            <a:spLocks noGrp="1"/>
          </p:cNvSpPr>
          <p:nvPr>
            <p:ph type="sldNum" sz="quarter" idx="12"/>
          </p:nvPr>
        </p:nvSpPr>
        <p:spPr bwMode="gray"/>
        <p:txBody>
          <a:bodyPr/>
          <a:lstStyle/>
          <a:p>
            <a:fld id="{4915BD61-E5D5-4E4F-ADA0-6F3448AB9FA6}" type="slidenum">
              <a:rPr lang="en-US" smtClean="0"/>
              <a:pPr/>
              <a:t>‹#›</a:t>
            </a:fld>
            <a:endParaRPr lang="en-US" dirty="0"/>
          </a:p>
        </p:txBody>
      </p:sp>
      <p:sp>
        <p:nvSpPr>
          <p:cNvPr id="3" name="Inhaltsplatzhalter 2"/>
          <p:cNvSpPr>
            <a:spLocks noGrp="1"/>
          </p:cNvSpPr>
          <p:nvPr>
            <p:ph sz="quarter" idx="13"/>
          </p:nvPr>
        </p:nvSpPr>
        <p:spPr bwMode="gray">
          <a:xfrm>
            <a:off x="550800" y="1701799"/>
            <a:ext cx="11088000" cy="4248000"/>
          </a:xfrm>
        </p:spPr>
        <p:txBody>
          <a:bodyPr/>
          <a:lstStyle>
            <a:lvl5pPr>
              <a:defRPr/>
            </a:lvl5pPr>
            <a:lvl7pPr>
              <a:defRPr/>
            </a:lvl7pPr>
            <a:lvl8pPr marL="539750" indent="-180975">
              <a:buFont typeface="Symbol" panose="05050102010706020507" pitchFamily="18" charset="2"/>
              <a:buChar char="-"/>
              <a:defRPr/>
            </a:lvl8pPr>
          </a:lstStyle>
          <a:p>
            <a:pPr lvl="0"/>
            <a:r>
              <a:rPr lang="en-US" dirty="0" err="1"/>
              <a:t>Textmasterformat</a:t>
            </a:r>
            <a:r>
              <a:rPr lang="en-US" dirty="0"/>
              <a:t> </a:t>
            </a:r>
            <a:r>
              <a:rPr lang="en-US" dirty="0" err="1"/>
              <a:t>bearbeiten</a:t>
            </a:r>
            <a:endParaRPr lang="en-US" dirty="0"/>
          </a:p>
          <a:p>
            <a:pPr lvl="1"/>
            <a:r>
              <a:rPr lang="en-US" dirty="0" err="1"/>
              <a:t>Zweite</a:t>
            </a:r>
            <a:r>
              <a:rPr lang="en-US" dirty="0"/>
              <a:t> </a:t>
            </a:r>
            <a:r>
              <a:rPr lang="en-US" dirty="0" err="1"/>
              <a:t>Ebene</a:t>
            </a:r>
            <a:endParaRPr lang="en-US" dirty="0"/>
          </a:p>
          <a:p>
            <a:pPr lvl="2"/>
            <a:r>
              <a:rPr lang="en-US" dirty="0" err="1"/>
              <a:t>Dritte</a:t>
            </a:r>
            <a:r>
              <a:rPr lang="en-US" dirty="0"/>
              <a:t> </a:t>
            </a:r>
            <a:r>
              <a:rPr lang="en-US" dirty="0" err="1"/>
              <a:t>Ebene</a:t>
            </a:r>
            <a:endParaRPr lang="en-US" dirty="0"/>
          </a:p>
          <a:p>
            <a:pPr lvl="3"/>
            <a:r>
              <a:rPr lang="en-US" dirty="0" err="1"/>
              <a:t>Vierte</a:t>
            </a:r>
            <a:r>
              <a:rPr lang="en-US" dirty="0"/>
              <a:t> </a:t>
            </a:r>
            <a:r>
              <a:rPr lang="en-US" dirty="0" err="1"/>
              <a:t>Ebene</a:t>
            </a:r>
            <a:endParaRPr lang="en-US" dirty="0"/>
          </a:p>
          <a:p>
            <a:pPr lvl="4"/>
            <a:r>
              <a:rPr lang="en-US" dirty="0" err="1"/>
              <a:t>Fünfte</a:t>
            </a:r>
            <a:r>
              <a:rPr lang="en-US" dirty="0"/>
              <a:t> </a:t>
            </a:r>
            <a:r>
              <a:rPr lang="en-US" dirty="0" err="1"/>
              <a:t>Ebene</a:t>
            </a:r>
            <a:endParaRPr lang="en-US" dirty="0"/>
          </a:p>
          <a:p>
            <a:pPr lvl="5"/>
            <a:r>
              <a:rPr lang="en-US" dirty="0"/>
              <a:t>6</a:t>
            </a:r>
          </a:p>
          <a:p>
            <a:pPr lvl="4"/>
            <a:r>
              <a:rPr lang="en-US" dirty="0"/>
              <a:t>7</a:t>
            </a:r>
          </a:p>
          <a:p>
            <a:pPr lvl="4"/>
            <a:r>
              <a:rPr lang="en-US" dirty="0"/>
              <a:t>8</a:t>
            </a:r>
          </a:p>
          <a:p>
            <a:pPr lvl="4"/>
            <a:r>
              <a:rPr lang="en-US" dirty="0"/>
              <a:t>9</a:t>
            </a:r>
          </a:p>
        </p:txBody>
      </p:sp>
      <p:sp>
        <p:nvSpPr>
          <p:cNvPr id="10" name="Textplatzhalter 6"/>
          <p:cNvSpPr>
            <a:spLocks noGrp="1"/>
          </p:cNvSpPr>
          <p:nvPr>
            <p:ph type="body" sz="quarter" idx="14" hasCustomPrompt="1"/>
          </p:nvPr>
        </p:nvSpPr>
        <p:spPr bwMode="gray">
          <a:xfrm>
            <a:off x="550800" y="982286"/>
            <a:ext cx="11088000" cy="503238"/>
          </a:xfrm>
        </p:spPr>
        <p:txBody>
          <a:bodyPr/>
          <a:lstStyle>
            <a:lvl1pPr marL="0" indent="0">
              <a:buNone/>
              <a:defRPr sz="1800" cap="none" baseline="0">
                <a:solidFill>
                  <a:schemeClr val="tx2"/>
                </a:solidFill>
              </a:defRPr>
            </a:lvl1pPr>
            <a:lvl2pPr marL="0" indent="0">
              <a:buNone/>
              <a:defRPr sz="1800">
                <a:solidFill>
                  <a:schemeClr val="tx2"/>
                </a:solidFill>
              </a:defRPr>
            </a:lvl2pPr>
            <a:lvl3pPr marL="0" indent="0">
              <a:buNone/>
              <a:defRPr sz="1800">
                <a:solidFill>
                  <a:schemeClr val="tx2"/>
                </a:solidFill>
              </a:defRPr>
            </a:lvl3pPr>
            <a:lvl4pPr marL="0" indent="0">
              <a:buNone/>
              <a:defRPr sz="1800">
                <a:solidFill>
                  <a:schemeClr val="tx2"/>
                </a:solidFill>
              </a:defRPr>
            </a:lvl4pPr>
            <a:lvl5pPr marL="0" indent="0">
              <a:buNone/>
              <a:defRPr sz="1800">
                <a:solidFill>
                  <a:schemeClr val="tx2"/>
                </a:solidFill>
              </a:defRPr>
            </a:lvl5pPr>
            <a:lvl6pPr marL="0" indent="0">
              <a:buNone/>
              <a:defRPr sz="1800">
                <a:solidFill>
                  <a:schemeClr val="tx2"/>
                </a:solidFill>
              </a:defRPr>
            </a:lvl6pPr>
            <a:lvl7pPr marL="0" indent="0">
              <a:buNone/>
              <a:defRPr sz="1800">
                <a:solidFill>
                  <a:schemeClr val="tx2"/>
                </a:solidFill>
              </a:defRPr>
            </a:lvl7pPr>
            <a:lvl8pPr marL="0" indent="0">
              <a:buNone/>
              <a:defRPr sz="1800">
                <a:solidFill>
                  <a:schemeClr val="tx2"/>
                </a:solidFill>
              </a:defRPr>
            </a:lvl8pPr>
            <a:lvl9pPr marL="0" indent="0">
              <a:buNone/>
              <a:defRPr sz="1800">
                <a:solidFill>
                  <a:schemeClr val="tx2"/>
                </a:solidFill>
              </a:defRPr>
            </a:lvl9pPr>
          </a:lstStyle>
          <a:p>
            <a:pPr lvl="0"/>
            <a:r>
              <a:rPr lang="en-US" dirty="0" err="1"/>
              <a:t>Subheadline</a:t>
            </a:r>
            <a:endParaRPr lang="en-US" dirty="0"/>
          </a:p>
        </p:txBody>
      </p:sp>
      <p:sp>
        <p:nvSpPr>
          <p:cNvPr id="2" name="Rechteck 1">
            <a:extLst>
              <a:ext uri="{FF2B5EF4-FFF2-40B4-BE49-F238E27FC236}">
                <a16:creationId xmlns:a16="http://schemas.microsoft.com/office/drawing/2014/main" id="{16FE2878-05D3-1877-A72E-725E77C39137}"/>
              </a:ext>
            </a:extLst>
          </p:cNvPr>
          <p:cNvSpPr/>
          <p:nvPr userDrawn="1"/>
        </p:nvSpPr>
        <p:spPr>
          <a:xfrm>
            <a:off x="9695706" y="6022154"/>
            <a:ext cx="2160300" cy="7201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094699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D79CDADE-0B38-4F3E-B126-04B5753FBA85}" type="datetime1">
              <a:rPr lang="en-US" smtClean="0"/>
              <a:t>5/30/2024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443" y="1463379"/>
            <a:ext cx="11209084" cy="46028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098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Schlussfolie weiß">
    <p:bg>
      <p:bgPr>
        <a:solidFill>
          <a:schemeClr val="bg1"/>
        </a:solidFill>
        <a:effectLst/>
      </p:bgPr>
    </p:bg>
    <p:spTree>
      <p:nvGrpSpPr>
        <p:cNvPr id="1" name=""/>
        <p:cNvGrpSpPr/>
        <p:nvPr/>
      </p:nvGrpSpPr>
      <p:grpSpPr>
        <a:xfrm>
          <a:off x="0" y="0"/>
          <a:ext cx="0" cy="0"/>
          <a:chOff x="0" y="0"/>
          <a:chExt cx="0" cy="0"/>
        </a:xfrm>
      </p:grpSpPr>
      <p:sp>
        <p:nvSpPr>
          <p:cNvPr id="7" name="Freihandform 15">
            <a:extLst>
              <a:ext uri="{FF2B5EF4-FFF2-40B4-BE49-F238E27FC236}">
                <a16:creationId xmlns:a16="http://schemas.microsoft.com/office/drawing/2014/main" id="{6CF90710-5F00-4402-AB92-162AB58A4A50}"/>
              </a:ext>
            </a:extLst>
          </p:cNvPr>
          <p:cNvSpPr/>
          <p:nvPr userDrawn="1"/>
        </p:nvSpPr>
        <p:spPr bwMode="gray">
          <a:xfrm>
            <a:off x="0" y="5102691"/>
            <a:ext cx="12190412" cy="591669"/>
          </a:xfrm>
          <a:custGeom>
            <a:avLst/>
            <a:gdLst>
              <a:gd name="connsiteX0" fmla="*/ 0 w 12190413"/>
              <a:gd name="connsiteY0" fmla="*/ 0 h 3406586"/>
              <a:gd name="connsiteX1" fmla="*/ 12190413 w 12190413"/>
              <a:gd name="connsiteY1" fmla="*/ 0 h 3406586"/>
              <a:gd name="connsiteX2" fmla="*/ 12190413 w 12190413"/>
              <a:gd name="connsiteY2" fmla="*/ 1563230 h 3406586"/>
              <a:gd name="connsiteX3" fmla="*/ 12190412 w 12190413"/>
              <a:gd name="connsiteY3" fmla="*/ 3126460 h 3406586"/>
              <a:gd name="connsiteX4" fmla="*/ 12188206 w 12190413"/>
              <a:gd name="connsiteY4" fmla="*/ 3125946 h 3406586"/>
              <a:gd name="connsiteX5" fmla="*/ 12188206 w 12190413"/>
              <a:gd name="connsiteY5" fmla="*/ 3119321 h 3406586"/>
              <a:gd name="connsiteX6" fmla="*/ 12032390 w 12190413"/>
              <a:gd name="connsiteY6" fmla="*/ 3089643 h 3406586"/>
              <a:gd name="connsiteX7" fmla="*/ 11853287 w 12190413"/>
              <a:gd name="connsiteY7" fmla="*/ 3047915 h 3406586"/>
              <a:gd name="connsiteX8" fmla="*/ 9474399 w 12190413"/>
              <a:gd name="connsiteY8" fmla="*/ 2814917 h 3406586"/>
              <a:gd name="connsiteX9" fmla="*/ 9363219 w 12190413"/>
              <a:gd name="connsiteY9" fmla="*/ 2815958 h 3406586"/>
              <a:gd name="connsiteX10" fmla="*/ 9336724 w 12190413"/>
              <a:gd name="connsiteY10" fmla="*/ 2815490 h 3406586"/>
              <a:gd name="connsiteX11" fmla="*/ 9141154 w 12190413"/>
              <a:gd name="connsiteY11" fmla="*/ 2815490 h 3406586"/>
              <a:gd name="connsiteX12" fmla="*/ 8943837 w 12190413"/>
              <a:gd name="connsiteY12" fmla="*/ 2815489 h 3406586"/>
              <a:gd name="connsiteX13" fmla="*/ 8746521 w 12190413"/>
              <a:gd name="connsiteY13" fmla="*/ 2818982 h 3406586"/>
              <a:gd name="connsiteX14" fmla="*/ 8552697 w 12190413"/>
              <a:gd name="connsiteY14" fmla="*/ 2824221 h 3406586"/>
              <a:gd name="connsiteX15" fmla="*/ 8357128 w 12190413"/>
              <a:gd name="connsiteY15" fmla="*/ 2834697 h 3406586"/>
              <a:gd name="connsiteX16" fmla="*/ 8163303 w 12190413"/>
              <a:gd name="connsiteY16" fmla="*/ 2846920 h 3406586"/>
              <a:gd name="connsiteX17" fmla="*/ 7972972 w 12190413"/>
              <a:gd name="connsiteY17" fmla="*/ 2859144 h 3406586"/>
              <a:gd name="connsiteX18" fmla="*/ 7779149 w 12190413"/>
              <a:gd name="connsiteY18" fmla="*/ 2874858 h 3406586"/>
              <a:gd name="connsiteX19" fmla="*/ 7587072 w 12190413"/>
              <a:gd name="connsiteY19" fmla="*/ 2894066 h 3406586"/>
              <a:gd name="connsiteX20" fmla="*/ 7396738 w 12190413"/>
              <a:gd name="connsiteY20" fmla="*/ 2916766 h 3406586"/>
              <a:gd name="connsiteX21" fmla="*/ 7209903 w 12190413"/>
              <a:gd name="connsiteY21" fmla="*/ 2939466 h 3406586"/>
              <a:gd name="connsiteX22" fmla="*/ 7019571 w 12190413"/>
              <a:gd name="connsiteY22" fmla="*/ 2963913 h 3406586"/>
              <a:gd name="connsiteX23" fmla="*/ 6853019 w 12190413"/>
              <a:gd name="connsiteY23" fmla="*/ 2990374 h 3406586"/>
              <a:gd name="connsiteX24" fmla="*/ 6718666 w 12190413"/>
              <a:gd name="connsiteY24" fmla="*/ 3007620 h 3406586"/>
              <a:gd name="connsiteX25" fmla="*/ 6545441 w 12190413"/>
              <a:gd name="connsiteY25" fmla="*/ 3036817 h 3406586"/>
              <a:gd name="connsiteX26" fmla="*/ 6460798 w 12190413"/>
              <a:gd name="connsiteY26" fmla="*/ 3049475 h 3406586"/>
              <a:gd name="connsiteX27" fmla="*/ 6387367 w 12190413"/>
              <a:gd name="connsiteY27" fmla="*/ 3063462 h 3406586"/>
              <a:gd name="connsiteX28" fmla="*/ 6041160 w 12190413"/>
              <a:gd name="connsiteY28" fmla="*/ 3121816 h 3406586"/>
              <a:gd name="connsiteX29" fmla="*/ 5887321 w 12190413"/>
              <a:gd name="connsiteY29" fmla="*/ 3154127 h 3406586"/>
              <a:gd name="connsiteX30" fmla="*/ 5857713 w 12190413"/>
              <a:gd name="connsiteY30" fmla="*/ 3159113 h 3406586"/>
              <a:gd name="connsiteX31" fmla="*/ 1438219 w 12190413"/>
              <a:gd name="connsiteY31" fmla="*/ 3342542 h 3406586"/>
              <a:gd name="connsiteX32" fmla="*/ 1112913 w 12190413"/>
              <a:gd name="connsiteY32" fmla="*/ 3306015 h 3406586"/>
              <a:gd name="connsiteX33" fmla="*/ 1063194 w 12190413"/>
              <a:gd name="connsiteY33" fmla="*/ 3299628 h 3406586"/>
              <a:gd name="connsiteX34" fmla="*/ 750855 w 12190413"/>
              <a:gd name="connsiteY34" fmla="*/ 3254655 h 3406586"/>
              <a:gd name="connsiteX35" fmla="*/ 268553 w 12190413"/>
              <a:gd name="connsiteY35" fmla="*/ 3164158 h 3406586"/>
              <a:gd name="connsiteX36" fmla="*/ 1 w 12190413"/>
              <a:gd name="connsiteY36" fmla="*/ 3097698 h 3406586"/>
              <a:gd name="connsiteX37" fmla="*/ 0 w 12190413"/>
              <a:gd name="connsiteY37" fmla="*/ 3097676 h 3406586"/>
              <a:gd name="connsiteX38" fmla="*/ 0 w 12190413"/>
              <a:gd name="connsiteY38" fmla="*/ 0 h 3406586"/>
              <a:gd name="connsiteX0" fmla="*/ 0 w 12190413"/>
              <a:gd name="connsiteY0" fmla="*/ 0 h 3406586"/>
              <a:gd name="connsiteX1" fmla="*/ 12190413 w 12190413"/>
              <a:gd name="connsiteY1" fmla="*/ 0 h 3406586"/>
              <a:gd name="connsiteX2" fmla="*/ 12190413 w 12190413"/>
              <a:gd name="connsiteY2" fmla="*/ 1563230 h 3406586"/>
              <a:gd name="connsiteX3" fmla="*/ 12190412 w 12190413"/>
              <a:gd name="connsiteY3" fmla="*/ 3126460 h 3406586"/>
              <a:gd name="connsiteX4" fmla="*/ 12188206 w 12190413"/>
              <a:gd name="connsiteY4" fmla="*/ 3125946 h 3406586"/>
              <a:gd name="connsiteX5" fmla="*/ 12188206 w 12190413"/>
              <a:gd name="connsiteY5" fmla="*/ 3119321 h 3406586"/>
              <a:gd name="connsiteX6" fmla="*/ 12032390 w 12190413"/>
              <a:gd name="connsiteY6" fmla="*/ 3089643 h 3406586"/>
              <a:gd name="connsiteX7" fmla="*/ 11853287 w 12190413"/>
              <a:gd name="connsiteY7" fmla="*/ 3047915 h 3406586"/>
              <a:gd name="connsiteX8" fmla="*/ 9474399 w 12190413"/>
              <a:gd name="connsiteY8" fmla="*/ 2814917 h 3406586"/>
              <a:gd name="connsiteX9" fmla="*/ 9363219 w 12190413"/>
              <a:gd name="connsiteY9" fmla="*/ 2815958 h 3406586"/>
              <a:gd name="connsiteX10" fmla="*/ 9336724 w 12190413"/>
              <a:gd name="connsiteY10" fmla="*/ 2815490 h 3406586"/>
              <a:gd name="connsiteX11" fmla="*/ 9141154 w 12190413"/>
              <a:gd name="connsiteY11" fmla="*/ 2815490 h 3406586"/>
              <a:gd name="connsiteX12" fmla="*/ 8943837 w 12190413"/>
              <a:gd name="connsiteY12" fmla="*/ 2815489 h 3406586"/>
              <a:gd name="connsiteX13" fmla="*/ 8746521 w 12190413"/>
              <a:gd name="connsiteY13" fmla="*/ 2818982 h 3406586"/>
              <a:gd name="connsiteX14" fmla="*/ 8552697 w 12190413"/>
              <a:gd name="connsiteY14" fmla="*/ 2824221 h 3406586"/>
              <a:gd name="connsiteX15" fmla="*/ 8357128 w 12190413"/>
              <a:gd name="connsiteY15" fmla="*/ 2834697 h 3406586"/>
              <a:gd name="connsiteX16" fmla="*/ 8163303 w 12190413"/>
              <a:gd name="connsiteY16" fmla="*/ 2846920 h 3406586"/>
              <a:gd name="connsiteX17" fmla="*/ 7972972 w 12190413"/>
              <a:gd name="connsiteY17" fmla="*/ 2859144 h 3406586"/>
              <a:gd name="connsiteX18" fmla="*/ 7779149 w 12190413"/>
              <a:gd name="connsiteY18" fmla="*/ 2874858 h 3406586"/>
              <a:gd name="connsiteX19" fmla="*/ 7587072 w 12190413"/>
              <a:gd name="connsiteY19" fmla="*/ 2894066 h 3406586"/>
              <a:gd name="connsiteX20" fmla="*/ 7396738 w 12190413"/>
              <a:gd name="connsiteY20" fmla="*/ 2916766 h 3406586"/>
              <a:gd name="connsiteX21" fmla="*/ 7209903 w 12190413"/>
              <a:gd name="connsiteY21" fmla="*/ 2939466 h 3406586"/>
              <a:gd name="connsiteX22" fmla="*/ 7019571 w 12190413"/>
              <a:gd name="connsiteY22" fmla="*/ 2963913 h 3406586"/>
              <a:gd name="connsiteX23" fmla="*/ 6853019 w 12190413"/>
              <a:gd name="connsiteY23" fmla="*/ 2990374 h 3406586"/>
              <a:gd name="connsiteX24" fmla="*/ 6718666 w 12190413"/>
              <a:gd name="connsiteY24" fmla="*/ 3007620 h 3406586"/>
              <a:gd name="connsiteX25" fmla="*/ 6545441 w 12190413"/>
              <a:gd name="connsiteY25" fmla="*/ 3036817 h 3406586"/>
              <a:gd name="connsiteX26" fmla="*/ 6460798 w 12190413"/>
              <a:gd name="connsiteY26" fmla="*/ 3049475 h 3406586"/>
              <a:gd name="connsiteX27" fmla="*/ 6387367 w 12190413"/>
              <a:gd name="connsiteY27" fmla="*/ 3063462 h 3406586"/>
              <a:gd name="connsiteX28" fmla="*/ 6041160 w 12190413"/>
              <a:gd name="connsiteY28" fmla="*/ 3121816 h 3406586"/>
              <a:gd name="connsiteX29" fmla="*/ 5887321 w 12190413"/>
              <a:gd name="connsiteY29" fmla="*/ 3154127 h 3406586"/>
              <a:gd name="connsiteX30" fmla="*/ 5857713 w 12190413"/>
              <a:gd name="connsiteY30" fmla="*/ 3159113 h 3406586"/>
              <a:gd name="connsiteX31" fmla="*/ 1438219 w 12190413"/>
              <a:gd name="connsiteY31" fmla="*/ 3342542 h 3406586"/>
              <a:gd name="connsiteX32" fmla="*/ 1112913 w 12190413"/>
              <a:gd name="connsiteY32" fmla="*/ 3306015 h 3406586"/>
              <a:gd name="connsiteX33" fmla="*/ 1063194 w 12190413"/>
              <a:gd name="connsiteY33" fmla="*/ 3299628 h 3406586"/>
              <a:gd name="connsiteX34" fmla="*/ 750855 w 12190413"/>
              <a:gd name="connsiteY34" fmla="*/ 3254655 h 3406586"/>
              <a:gd name="connsiteX35" fmla="*/ 268553 w 12190413"/>
              <a:gd name="connsiteY35" fmla="*/ 3164158 h 3406586"/>
              <a:gd name="connsiteX36" fmla="*/ 1 w 12190413"/>
              <a:gd name="connsiteY36" fmla="*/ 3097698 h 3406586"/>
              <a:gd name="connsiteX37" fmla="*/ 0 w 12190413"/>
              <a:gd name="connsiteY37" fmla="*/ 3097676 h 3406586"/>
              <a:gd name="connsiteX38" fmla="*/ 91440 w 12190413"/>
              <a:gd name="connsiteY38" fmla="*/ 91440 h 3406586"/>
              <a:gd name="connsiteX0" fmla="*/ 0 w 12190413"/>
              <a:gd name="connsiteY0" fmla="*/ 0 h 3406586"/>
              <a:gd name="connsiteX1" fmla="*/ 12190413 w 12190413"/>
              <a:gd name="connsiteY1" fmla="*/ 0 h 3406586"/>
              <a:gd name="connsiteX2" fmla="*/ 12190413 w 12190413"/>
              <a:gd name="connsiteY2" fmla="*/ 1563230 h 3406586"/>
              <a:gd name="connsiteX3" fmla="*/ 12190412 w 12190413"/>
              <a:gd name="connsiteY3" fmla="*/ 3126460 h 3406586"/>
              <a:gd name="connsiteX4" fmla="*/ 12188206 w 12190413"/>
              <a:gd name="connsiteY4" fmla="*/ 3125946 h 3406586"/>
              <a:gd name="connsiteX5" fmla="*/ 12188206 w 12190413"/>
              <a:gd name="connsiteY5" fmla="*/ 3119321 h 3406586"/>
              <a:gd name="connsiteX6" fmla="*/ 12032390 w 12190413"/>
              <a:gd name="connsiteY6" fmla="*/ 3089643 h 3406586"/>
              <a:gd name="connsiteX7" fmla="*/ 11853287 w 12190413"/>
              <a:gd name="connsiteY7" fmla="*/ 3047915 h 3406586"/>
              <a:gd name="connsiteX8" fmla="*/ 9474399 w 12190413"/>
              <a:gd name="connsiteY8" fmla="*/ 2814917 h 3406586"/>
              <a:gd name="connsiteX9" fmla="*/ 9363219 w 12190413"/>
              <a:gd name="connsiteY9" fmla="*/ 2815958 h 3406586"/>
              <a:gd name="connsiteX10" fmla="*/ 9336724 w 12190413"/>
              <a:gd name="connsiteY10" fmla="*/ 2815490 h 3406586"/>
              <a:gd name="connsiteX11" fmla="*/ 9141154 w 12190413"/>
              <a:gd name="connsiteY11" fmla="*/ 2815490 h 3406586"/>
              <a:gd name="connsiteX12" fmla="*/ 8943837 w 12190413"/>
              <a:gd name="connsiteY12" fmla="*/ 2815489 h 3406586"/>
              <a:gd name="connsiteX13" fmla="*/ 8746521 w 12190413"/>
              <a:gd name="connsiteY13" fmla="*/ 2818982 h 3406586"/>
              <a:gd name="connsiteX14" fmla="*/ 8552697 w 12190413"/>
              <a:gd name="connsiteY14" fmla="*/ 2824221 h 3406586"/>
              <a:gd name="connsiteX15" fmla="*/ 8357128 w 12190413"/>
              <a:gd name="connsiteY15" fmla="*/ 2834697 h 3406586"/>
              <a:gd name="connsiteX16" fmla="*/ 8163303 w 12190413"/>
              <a:gd name="connsiteY16" fmla="*/ 2846920 h 3406586"/>
              <a:gd name="connsiteX17" fmla="*/ 7972972 w 12190413"/>
              <a:gd name="connsiteY17" fmla="*/ 2859144 h 3406586"/>
              <a:gd name="connsiteX18" fmla="*/ 7779149 w 12190413"/>
              <a:gd name="connsiteY18" fmla="*/ 2874858 h 3406586"/>
              <a:gd name="connsiteX19" fmla="*/ 7587072 w 12190413"/>
              <a:gd name="connsiteY19" fmla="*/ 2894066 h 3406586"/>
              <a:gd name="connsiteX20" fmla="*/ 7396738 w 12190413"/>
              <a:gd name="connsiteY20" fmla="*/ 2916766 h 3406586"/>
              <a:gd name="connsiteX21" fmla="*/ 7209903 w 12190413"/>
              <a:gd name="connsiteY21" fmla="*/ 2939466 h 3406586"/>
              <a:gd name="connsiteX22" fmla="*/ 7019571 w 12190413"/>
              <a:gd name="connsiteY22" fmla="*/ 2963913 h 3406586"/>
              <a:gd name="connsiteX23" fmla="*/ 6853019 w 12190413"/>
              <a:gd name="connsiteY23" fmla="*/ 2990374 h 3406586"/>
              <a:gd name="connsiteX24" fmla="*/ 6718666 w 12190413"/>
              <a:gd name="connsiteY24" fmla="*/ 3007620 h 3406586"/>
              <a:gd name="connsiteX25" fmla="*/ 6545441 w 12190413"/>
              <a:gd name="connsiteY25" fmla="*/ 3036817 h 3406586"/>
              <a:gd name="connsiteX26" fmla="*/ 6460798 w 12190413"/>
              <a:gd name="connsiteY26" fmla="*/ 3049475 h 3406586"/>
              <a:gd name="connsiteX27" fmla="*/ 6387367 w 12190413"/>
              <a:gd name="connsiteY27" fmla="*/ 3063462 h 3406586"/>
              <a:gd name="connsiteX28" fmla="*/ 6041160 w 12190413"/>
              <a:gd name="connsiteY28" fmla="*/ 3121816 h 3406586"/>
              <a:gd name="connsiteX29" fmla="*/ 5887321 w 12190413"/>
              <a:gd name="connsiteY29" fmla="*/ 3154127 h 3406586"/>
              <a:gd name="connsiteX30" fmla="*/ 5857713 w 12190413"/>
              <a:gd name="connsiteY30" fmla="*/ 3159113 h 3406586"/>
              <a:gd name="connsiteX31" fmla="*/ 1438219 w 12190413"/>
              <a:gd name="connsiteY31" fmla="*/ 3342542 h 3406586"/>
              <a:gd name="connsiteX32" fmla="*/ 1112913 w 12190413"/>
              <a:gd name="connsiteY32" fmla="*/ 3306015 h 3406586"/>
              <a:gd name="connsiteX33" fmla="*/ 1063194 w 12190413"/>
              <a:gd name="connsiteY33" fmla="*/ 3299628 h 3406586"/>
              <a:gd name="connsiteX34" fmla="*/ 750855 w 12190413"/>
              <a:gd name="connsiteY34" fmla="*/ 3254655 h 3406586"/>
              <a:gd name="connsiteX35" fmla="*/ 268553 w 12190413"/>
              <a:gd name="connsiteY35" fmla="*/ 3164158 h 3406586"/>
              <a:gd name="connsiteX36" fmla="*/ 1 w 12190413"/>
              <a:gd name="connsiteY36" fmla="*/ 3097698 h 3406586"/>
              <a:gd name="connsiteX37" fmla="*/ 0 w 12190413"/>
              <a:gd name="connsiteY37" fmla="*/ 3097676 h 3406586"/>
              <a:gd name="connsiteX0" fmla="*/ 12190413 w 12190413"/>
              <a:gd name="connsiteY0" fmla="*/ 0 h 3406586"/>
              <a:gd name="connsiteX1" fmla="*/ 12190413 w 12190413"/>
              <a:gd name="connsiteY1" fmla="*/ 1563230 h 3406586"/>
              <a:gd name="connsiteX2" fmla="*/ 12190412 w 12190413"/>
              <a:gd name="connsiteY2" fmla="*/ 3126460 h 3406586"/>
              <a:gd name="connsiteX3" fmla="*/ 12188206 w 12190413"/>
              <a:gd name="connsiteY3" fmla="*/ 3125946 h 3406586"/>
              <a:gd name="connsiteX4" fmla="*/ 12188206 w 12190413"/>
              <a:gd name="connsiteY4" fmla="*/ 3119321 h 3406586"/>
              <a:gd name="connsiteX5" fmla="*/ 12032390 w 12190413"/>
              <a:gd name="connsiteY5" fmla="*/ 3089643 h 3406586"/>
              <a:gd name="connsiteX6" fmla="*/ 11853287 w 12190413"/>
              <a:gd name="connsiteY6" fmla="*/ 3047915 h 3406586"/>
              <a:gd name="connsiteX7" fmla="*/ 9474399 w 12190413"/>
              <a:gd name="connsiteY7" fmla="*/ 2814917 h 3406586"/>
              <a:gd name="connsiteX8" fmla="*/ 9363219 w 12190413"/>
              <a:gd name="connsiteY8" fmla="*/ 2815958 h 3406586"/>
              <a:gd name="connsiteX9" fmla="*/ 9336724 w 12190413"/>
              <a:gd name="connsiteY9" fmla="*/ 2815490 h 3406586"/>
              <a:gd name="connsiteX10" fmla="*/ 9141154 w 12190413"/>
              <a:gd name="connsiteY10" fmla="*/ 2815490 h 3406586"/>
              <a:gd name="connsiteX11" fmla="*/ 8943837 w 12190413"/>
              <a:gd name="connsiteY11" fmla="*/ 2815489 h 3406586"/>
              <a:gd name="connsiteX12" fmla="*/ 8746521 w 12190413"/>
              <a:gd name="connsiteY12" fmla="*/ 2818982 h 3406586"/>
              <a:gd name="connsiteX13" fmla="*/ 8552697 w 12190413"/>
              <a:gd name="connsiteY13" fmla="*/ 2824221 h 3406586"/>
              <a:gd name="connsiteX14" fmla="*/ 8357128 w 12190413"/>
              <a:gd name="connsiteY14" fmla="*/ 2834697 h 3406586"/>
              <a:gd name="connsiteX15" fmla="*/ 8163303 w 12190413"/>
              <a:gd name="connsiteY15" fmla="*/ 2846920 h 3406586"/>
              <a:gd name="connsiteX16" fmla="*/ 7972972 w 12190413"/>
              <a:gd name="connsiteY16" fmla="*/ 2859144 h 3406586"/>
              <a:gd name="connsiteX17" fmla="*/ 7779149 w 12190413"/>
              <a:gd name="connsiteY17" fmla="*/ 2874858 h 3406586"/>
              <a:gd name="connsiteX18" fmla="*/ 7587072 w 12190413"/>
              <a:gd name="connsiteY18" fmla="*/ 2894066 h 3406586"/>
              <a:gd name="connsiteX19" fmla="*/ 7396738 w 12190413"/>
              <a:gd name="connsiteY19" fmla="*/ 2916766 h 3406586"/>
              <a:gd name="connsiteX20" fmla="*/ 7209903 w 12190413"/>
              <a:gd name="connsiteY20" fmla="*/ 2939466 h 3406586"/>
              <a:gd name="connsiteX21" fmla="*/ 7019571 w 12190413"/>
              <a:gd name="connsiteY21" fmla="*/ 2963913 h 3406586"/>
              <a:gd name="connsiteX22" fmla="*/ 6853019 w 12190413"/>
              <a:gd name="connsiteY22" fmla="*/ 2990374 h 3406586"/>
              <a:gd name="connsiteX23" fmla="*/ 6718666 w 12190413"/>
              <a:gd name="connsiteY23" fmla="*/ 3007620 h 3406586"/>
              <a:gd name="connsiteX24" fmla="*/ 6545441 w 12190413"/>
              <a:gd name="connsiteY24" fmla="*/ 3036817 h 3406586"/>
              <a:gd name="connsiteX25" fmla="*/ 6460798 w 12190413"/>
              <a:gd name="connsiteY25" fmla="*/ 3049475 h 3406586"/>
              <a:gd name="connsiteX26" fmla="*/ 6387367 w 12190413"/>
              <a:gd name="connsiteY26" fmla="*/ 3063462 h 3406586"/>
              <a:gd name="connsiteX27" fmla="*/ 6041160 w 12190413"/>
              <a:gd name="connsiteY27" fmla="*/ 3121816 h 3406586"/>
              <a:gd name="connsiteX28" fmla="*/ 5887321 w 12190413"/>
              <a:gd name="connsiteY28" fmla="*/ 3154127 h 3406586"/>
              <a:gd name="connsiteX29" fmla="*/ 5857713 w 12190413"/>
              <a:gd name="connsiteY29" fmla="*/ 3159113 h 3406586"/>
              <a:gd name="connsiteX30" fmla="*/ 1438219 w 12190413"/>
              <a:gd name="connsiteY30" fmla="*/ 3342542 h 3406586"/>
              <a:gd name="connsiteX31" fmla="*/ 1112913 w 12190413"/>
              <a:gd name="connsiteY31" fmla="*/ 3306015 h 3406586"/>
              <a:gd name="connsiteX32" fmla="*/ 1063194 w 12190413"/>
              <a:gd name="connsiteY32" fmla="*/ 3299628 h 3406586"/>
              <a:gd name="connsiteX33" fmla="*/ 750855 w 12190413"/>
              <a:gd name="connsiteY33" fmla="*/ 3254655 h 3406586"/>
              <a:gd name="connsiteX34" fmla="*/ 268553 w 12190413"/>
              <a:gd name="connsiteY34" fmla="*/ 3164158 h 3406586"/>
              <a:gd name="connsiteX35" fmla="*/ 1 w 12190413"/>
              <a:gd name="connsiteY35" fmla="*/ 3097698 h 3406586"/>
              <a:gd name="connsiteX36" fmla="*/ 0 w 12190413"/>
              <a:gd name="connsiteY36" fmla="*/ 3097676 h 3406586"/>
              <a:gd name="connsiteX0" fmla="*/ 12190413 w 12190413"/>
              <a:gd name="connsiteY0" fmla="*/ 0 h 1843356"/>
              <a:gd name="connsiteX1" fmla="*/ 12190412 w 12190413"/>
              <a:gd name="connsiteY1" fmla="*/ 1563230 h 1843356"/>
              <a:gd name="connsiteX2" fmla="*/ 12188206 w 12190413"/>
              <a:gd name="connsiteY2" fmla="*/ 1562716 h 1843356"/>
              <a:gd name="connsiteX3" fmla="*/ 12188206 w 12190413"/>
              <a:gd name="connsiteY3" fmla="*/ 1556091 h 1843356"/>
              <a:gd name="connsiteX4" fmla="*/ 12032390 w 12190413"/>
              <a:gd name="connsiteY4" fmla="*/ 1526413 h 1843356"/>
              <a:gd name="connsiteX5" fmla="*/ 11853287 w 12190413"/>
              <a:gd name="connsiteY5" fmla="*/ 1484685 h 1843356"/>
              <a:gd name="connsiteX6" fmla="*/ 9474399 w 12190413"/>
              <a:gd name="connsiteY6" fmla="*/ 1251687 h 1843356"/>
              <a:gd name="connsiteX7" fmla="*/ 9363219 w 12190413"/>
              <a:gd name="connsiteY7" fmla="*/ 1252728 h 1843356"/>
              <a:gd name="connsiteX8" fmla="*/ 9336724 w 12190413"/>
              <a:gd name="connsiteY8" fmla="*/ 1252260 h 1843356"/>
              <a:gd name="connsiteX9" fmla="*/ 9141154 w 12190413"/>
              <a:gd name="connsiteY9" fmla="*/ 1252260 h 1843356"/>
              <a:gd name="connsiteX10" fmla="*/ 8943837 w 12190413"/>
              <a:gd name="connsiteY10" fmla="*/ 1252259 h 1843356"/>
              <a:gd name="connsiteX11" fmla="*/ 8746521 w 12190413"/>
              <a:gd name="connsiteY11" fmla="*/ 1255752 h 1843356"/>
              <a:gd name="connsiteX12" fmla="*/ 8552697 w 12190413"/>
              <a:gd name="connsiteY12" fmla="*/ 1260991 h 1843356"/>
              <a:gd name="connsiteX13" fmla="*/ 8357128 w 12190413"/>
              <a:gd name="connsiteY13" fmla="*/ 1271467 h 1843356"/>
              <a:gd name="connsiteX14" fmla="*/ 8163303 w 12190413"/>
              <a:gd name="connsiteY14" fmla="*/ 1283690 h 1843356"/>
              <a:gd name="connsiteX15" fmla="*/ 7972972 w 12190413"/>
              <a:gd name="connsiteY15" fmla="*/ 1295914 h 1843356"/>
              <a:gd name="connsiteX16" fmla="*/ 7779149 w 12190413"/>
              <a:gd name="connsiteY16" fmla="*/ 1311628 h 1843356"/>
              <a:gd name="connsiteX17" fmla="*/ 7587072 w 12190413"/>
              <a:gd name="connsiteY17" fmla="*/ 1330836 h 1843356"/>
              <a:gd name="connsiteX18" fmla="*/ 7396738 w 12190413"/>
              <a:gd name="connsiteY18" fmla="*/ 1353536 h 1843356"/>
              <a:gd name="connsiteX19" fmla="*/ 7209903 w 12190413"/>
              <a:gd name="connsiteY19" fmla="*/ 1376236 h 1843356"/>
              <a:gd name="connsiteX20" fmla="*/ 7019571 w 12190413"/>
              <a:gd name="connsiteY20" fmla="*/ 1400683 h 1843356"/>
              <a:gd name="connsiteX21" fmla="*/ 6853019 w 12190413"/>
              <a:gd name="connsiteY21" fmla="*/ 1427144 h 1843356"/>
              <a:gd name="connsiteX22" fmla="*/ 6718666 w 12190413"/>
              <a:gd name="connsiteY22" fmla="*/ 1444390 h 1843356"/>
              <a:gd name="connsiteX23" fmla="*/ 6545441 w 12190413"/>
              <a:gd name="connsiteY23" fmla="*/ 1473587 h 1843356"/>
              <a:gd name="connsiteX24" fmla="*/ 6460798 w 12190413"/>
              <a:gd name="connsiteY24" fmla="*/ 1486245 h 1843356"/>
              <a:gd name="connsiteX25" fmla="*/ 6387367 w 12190413"/>
              <a:gd name="connsiteY25" fmla="*/ 1500232 h 1843356"/>
              <a:gd name="connsiteX26" fmla="*/ 6041160 w 12190413"/>
              <a:gd name="connsiteY26" fmla="*/ 1558586 h 1843356"/>
              <a:gd name="connsiteX27" fmla="*/ 5887321 w 12190413"/>
              <a:gd name="connsiteY27" fmla="*/ 1590897 h 1843356"/>
              <a:gd name="connsiteX28" fmla="*/ 5857713 w 12190413"/>
              <a:gd name="connsiteY28" fmla="*/ 1595883 h 1843356"/>
              <a:gd name="connsiteX29" fmla="*/ 1438219 w 12190413"/>
              <a:gd name="connsiteY29" fmla="*/ 1779312 h 1843356"/>
              <a:gd name="connsiteX30" fmla="*/ 1112913 w 12190413"/>
              <a:gd name="connsiteY30" fmla="*/ 1742785 h 1843356"/>
              <a:gd name="connsiteX31" fmla="*/ 1063194 w 12190413"/>
              <a:gd name="connsiteY31" fmla="*/ 1736398 h 1843356"/>
              <a:gd name="connsiteX32" fmla="*/ 750855 w 12190413"/>
              <a:gd name="connsiteY32" fmla="*/ 1691425 h 1843356"/>
              <a:gd name="connsiteX33" fmla="*/ 268553 w 12190413"/>
              <a:gd name="connsiteY33" fmla="*/ 1600928 h 1843356"/>
              <a:gd name="connsiteX34" fmla="*/ 1 w 12190413"/>
              <a:gd name="connsiteY34" fmla="*/ 1534468 h 1843356"/>
              <a:gd name="connsiteX35" fmla="*/ 0 w 12190413"/>
              <a:gd name="connsiteY35" fmla="*/ 1534446 h 1843356"/>
              <a:gd name="connsiteX0" fmla="*/ 12190412 w 12190412"/>
              <a:gd name="connsiteY0" fmla="*/ 311543 h 591669"/>
              <a:gd name="connsiteX1" fmla="*/ 12188206 w 12190412"/>
              <a:gd name="connsiteY1" fmla="*/ 311029 h 591669"/>
              <a:gd name="connsiteX2" fmla="*/ 12188206 w 12190412"/>
              <a:gd name="connsiteY2" fmla="*/ 304404 h 591669"/>
              <a:gd name="connsiteX3" fmla="*/ 12032390 w 12190412"/>
              <a:gd name="connsiteY3" fmla="*/ 274726 h 591669"/>
              <a:gd name="connsiteX4" fmla="*/ 11853287 w 12190412"/>
              <a:gd name="connsiteY4" fmla="*/ 232998 h 591669"/>
              <a:gd name="connsiteX5" fmla="*/ 9474399 w 12190412"/>
              <a:gd name="connsiteY5" fmla="*/ 0 h 591669"/>
              <a:gd name="connsiteX6" fmla="*/ 9363219 w 12190412"/>
              <a:gd name="connsiteY6" fmla="*/ 1041 h 591669"/>
              <a:gd name="connsiteX7" fmla="*/ 9336724 w 12190412"/>
              <a:gd name="connsiteY7" fmla="*/ 573 h 591669"/>
              <a:gd name="connsiteX8" fmla="*/ 9141154 w 12190412"/>
              <a:gd name="connsiteY8" fmla="*/ 573 h 591669"/>
              <a:gd name="connsiteX9" fmla="*/ 8943837 w 12190412"/>
              <a:gd name="connsiteY9" fmla="*/ 572 h 591669"/>
              <a:gd name="connsiteX10" fmla="*/ 8746521 w 12190412"/>
              <a:gd name="connsiteY10" fmla="*/ 4065 h 591669"/>
              <a:gd name="connsiteX11" fmla="*/ 8552697 w 12190412"/>
              <a:gd name="connsiteY11" fmla="*/ 9304 h 591669"/>
              <a:gd name="connsiteX12" fmla="*/ 8357128 w 12190412"/>
              <a:gd name="connsiteY12" fmla="*/ 19780 h 591669"/>
              <a:gd name="connsiteX13" fmla="*/ 8163303 w 12190412"/>
              <a:gd name="connsiteY13" fmla="*/ 32003 h 591669"/>
              <a:gd name="connsiteX14" fmla="*/ 7972972 w 12190412"/>
              <a:gd name="connsiteY14" fmla="*/ 44227 h 591669"/>
              <a:gd name="connsiteX15" fmla="*/ 7779149 w 12190412"/>
              <a:gd name="connsiteY15" fmla="*/ 59941 h 591669"/>
              <a:gd name="connsiteX16" fmla="*/ 7587072 w 12190412"/>
              <a:gd name="connsiteY16" fmla="*/ 79149 h 591669"/>
              <a:gd name="connsiteX17" fmla="*/ 7396738 w 12190412"/>
              <a:gd name="connsiteY17" fmla="*/ 101849 h 591669"/>
              <a:gd name="connsiteX18" fmla="*/ 7209903 w 12190412"/>
              <a:gd name="connsiteY18" fmla="*/ 124549 h 591669"/>
              <a:gd name="connsiteX19" fmla="*/ 7019571 w 12190412"/>
              <a:gd name="connsiteY19" fmla="*/ 148996 h 591669"/>
              <a:gd name="connsiteX20" fmla="*/ 6853019 w 12190412"/>
              <a:gd name="connsiteY20" fmla="*/ 175457 h 591669"/>
              <a:gd name="connsiteX21" fmla="*/ 6718666 w 12190412"/>
              <a:gd name="connsiteY21" fmla="*/ 192703 h 591669"/>
              <a:gd name="connsiteX22" fmla="*/ 6545441 w 12190412"/>
              <a:gd name="connsiteY22" fmla="*/ 221900 h 591669"/>
              <a:gd name="connsiteX23" fmla="*/ 6460798 w 12190412"/>
              <a:gd name="connsiteY23" fmla="*/ 234558 h 591669"/>
              <a:gd name="connsiteX24" fmla="*/ 6387367 w 12190412"/>
              <a:gd name="connsiteY24" fmla="*/ 248545 h 591669"/>
              <a:gd name="connsiteX25" fmla="*/ 6041160 w 12190412"/>
              <a:gd name="connsiteY25" fmla="*/ 306899 h 591669"/>
              <a:gd name="connsiteX26" fmla="*/ 5887321 w 12190412"/>
              <a:gd name="connsiteY26" fmla="*/ 339210 h 591669"/>
              <a:gd name="connsiteX27" fmla="*/ 5857713 w 12190412"/>
              <a:gd name="connsiteY27" fmla="*/ 344196 h 591669"/>
              <a:gd name="connsiteX28" fmla="*/ 1438219 w 12190412"/>
              <a:gd name="connsiteY28" fmla="*/ 527625 h 591669"/>
              <a:gd name="connsiteX29" fmla="*/ 1112913 w 12190412"/>
              <a:gd name="connsiteY29" fmla="*/ 491098 h 591669"/>
              <a:gd name="connsiteX30" fmla="*/ 1063194 w 12190412"/>
              <a:gd name="connsiteY30" fmla="*/ 484711 h 591669"/>
              <a:gd name="connsiteX31" fmla="*/ 750855 w 12190412"/>
              <a:gd name="connsiteY31" fmla="*/ 439738 h 591669"/>
              <a:gd name="connsiteX32" fmla="*/ 268553 w 12190412"/>
              <a:gd name="connsiteY32" fmla="*/ 349241 h 591669"/>
              <a:gd name="connsiteX33" fmla="*/ 1 w 12190412"/>
              <a:gd name="connsiteY33" fmla="*/ 282781 h 591669"/>
              <a:gd name="connsiteX34" fmla="*/ 0 w 12190412"/>
              <a:gd name="connsiteY34" fmla="*/ 282759 h 591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2190412" h="591669">
                <a:moveTo>
                  <a:pt x="12190412" y="311543"/>
                </a:moveTo>
                <a:lnTo>
                  <a:pt x="12188206" y="311029"/>
                </a:lnTo>
                <a:lnTo>
                  <a:pt x="12188206" y="304404"/>
                </a:lnTo>
                <a:lnTo>
                  <a:pt x="12032390" y="274726"/>
                </a:lnTo>
                <a:lnTo>
                  <a:pt x="11853287" y="232998"/>
                </a:lnTo>
                <a:cubicBezTo>
                  <a:pt x="11151505" y="90802"/>
                  <a:pt x="10345755" y="9736"/>
                  <a:pt x="9474399" y="0"/>
                </a:cubicBezTo>
                <a:lnTo>
                  <a:pt x="9363219" y="1041"/>
                </a:lnTo>
                <a:lnTo>
                  <a:pt x="9336724" y="573"/>
                </a:lnTo>
                <a:lnTo>
                  <a:pt x="9141154" y="573"/>
                </a:lnTo>
                <a:lnTo>
                  <a:pt x="8943837" y="572"/>
                </a:lnTo>
                <a:lnTo>
                  <a:pt x="8746521" y="4065"/>
                </a:lnTo>
                <a:lnTo>
                  <a:pt x="8552697" y="9304"/>
                </a:lnTo>
                <a:lnTo>
                  <a:pt x="8357128" y="19780"/>
                </a:lnTo>
                <a:lnTo>
                  <a:pt x="8163303" y="32003"/>
                </a:lnTo>
                <a:lnTo>
                  <a:pt x="7972972" y="44227"/>
                </a:lnTo>
                <a:lnTo>
                  <a:pt x="7779149" y="59941"/>
                </a:lnTo>
                <a:lnTo>
                  <a:pt x="7587072" y="79149"/>
                </a:lnTo>
                <a:lnTo>
                  <a:pt x="7396738" y="101849"/>
                </a:lnTo>
                <a:lnTo>
                  <a:pt x="7209903" y="124549"/>
                </a:lnTo>
                <a:lnTo>
                  <a:pt x="7019571" y="148996"/>
                </a:lnTo>
                <a:lnTo>
                  <a:pt x="6853019" y="175457"/>
                </a:lnTo>
                <a:lnTo>
                  <a:pt x="6718666" y="192703"/>
                </a:lnTo>
                <a:lnTo>
                  <a:pt x="6545441" y="221900"/>
                </a:lnTo>
                <a:lnTo>
                  <a:pt x="6460798" y="234558"/>
                </a:lnTo>
                <a:lnTo>
                  <a:pt x="6387367" y="248545"/>
                </a:lnTo>
                <a:lnTo>
                  <a:pt x="6041160" y="306899"/>
                </a:lnTo>
                <a:lnTo>
                  <a:pt x="5887321" y="339210"/>
                </a:lnTo>
                <a:lnTo>
                  <a:pt x="5857713" y="344196"/>
                </a:lnTo>
                <a:cubicBezTo>
                  <a:pt x="4271557" y="592719"/>
                  <a:pt x="2741498" y="654449"/>
                  <a:pt x="1438219" y="527625"/>
                </a:cubicBezTo>
                <a:lnTo>
                  <a:pt x="1112913" y="491098"/>
                </a:lnTo>
                <a:lnTo>
                  <a:pt x="1063194" y="484711"/>
                </a:lnTo>
                <a:lnTo>
                  <a:pt x="750855" y="439738"/>
                </a:lnTo>
                <a:cubicBezTo>
                  <a:pt x="585150" y="413086"/>
                  <a:pt x="424237" y="382922"/>
                  <a:pt x="268553" y="349241"/>
                </a:cubicBezTo>
                <a:lnTo>
                  <a:pt x="1" y="282781"/>
                </a:lnTo>
                <a:cubicBezTo>
                  <a:pt x="1" y="282774"/>
                  <a:pt x="0" y="282766"/>
                  <a:pt x="0" y="282759"/>
                </a:cubicBezTo>
              </a:path>
            </a:pathLst>
          </a:custGeom>
          <a:no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ctrTitle" hasCustomPrompt="1"/>
          </p:nvPr>
        </p:nvSpPr>
        <p:spPr bwMode="gray">
          <a:xfrm>
            <a:off x="550436" y="477384"/>
            <a:ext cx="6624000" cy="1440000"/>
          </a:xfrm>
        </p:spPr>
        <p:txBody>
          <a:bodyPr/>
          <a:lstStyle>
            <a:lvl1pPr>
              <a:defRPr sz="3200" baseline="0">
                <a:solidFill>
                  <a:schemeClr val="tx2"/>
                </a:solidFill>
              </a:defRPr>
            </a:lvl1pPr>
          </a:lstStyle>
          <a:p>
            <a:r>
              <a:rPr lang="de-DE" dirty="0"/>
              <a:t>Vielen Dank für </a:t>
            </a:r>
            <a:br>
              <a:rPr lang="de-DE" dirty="0"/>
            </a:br>
            <a:r>
              <a:rPr lang="de-DE" dirty="0"/>
              <a:t>Ihre </a:t>
            </a:r>
            <a:r>
              <a:rPr lang="de-DE"/>
              <a:t>Aufmerksamkeit 32pt</a:t>
            </a:r>
            <a:endParaRPr lang="de-DE" dirty="0"/>
          </a:p>
        </p:txBody>
      </p:sp>
      <p:sp>
        <p:nvSpPr>
          <p:cNvPr id="3" name="Untertitel 2"/>
          <p:cNvSpPr>
            <a:spLocks noGrp="1"/>
          </p:cNvSpPr>
          <p:nvPr>
            <p:ph type="subTitle" idx="1" hasCustomPrompt="1"/>
          </p:nvPr>
        </p:nvSpPr>
        <p:spPr bwMode="gray">
          <a:xfrm>
            <a:off x="550436" y="1989744"/>
            <a:ext cx="6624000" cy="1080000"/>
          </a:xfrm>
        </p:spPr>
        <p:txBody>
          <a:bodyPr/>
          <a:lstStyle>
            <a:lvl1pPr marL="0" indent="0" algn="l">
              <a:spcAft>
                <a:spcPts val="0"/>
              </a:spcAft>
              <a:buFont typeface="Arial" panose="020B0604020202020204" pitchFamily="34" charset="0"/>
              <a:buNone/>
              <a:defRPr sz="2000" cap="none" baseline="0">
                <a:solidFill>
                  <a:schemeClr val="tx2"/>
                </a:solidFill>
              </a:defRPr>
            </a:lvl1pPr>
            <a:lvl2pPr marL="0" indent="0" algn="l">
              <a:spcAft>
                <a:spcPts val="0"/>
              </a:spcAft>
              <a:buFont typeface="Arial" panose="020B0604020202020204" pitchFamily="34" charset="0"/>
              <a:buNone/>
              <a:defRPr sz="2000">
                <a:solidFill>
                  <a:schemeClr val="tx2"/>
                </a:solidFill>
              </a:defRPr>
            </a:lvl2pPr>
            <a:lvl3pPr marL="0" indent="0" algn="l">
              <a:spcAft>
                <a:spcPts val="0"/>
              </a:spcAft>
              <a:buFont typeface="Arial" panose="020B0604020202020204" pitchFamily="34" charset="0"/>
              <a:buNone/>
              <a:defRPr sz="2000">
                <a:solidFill>
                  <a:schemeClr val="tx2"/>
                </a:solidFill>
              </a:defRPr>
            </a:lvl3pPr>
            <a:lvl4pPr marL="0" indent="0" algn="l">
              <a:spcAft>
                <a:spcPts val="0"/>
              </a:spcAft>
              <a:buFont typeface="Arial" panose="020B0604020202020204" pitchFamily="34" charset="0"/>
              <a:buNone/>
              <a:defRPr sz="2000">
                <a:solidFill>
                  <a:schemeClr val="tx2"/>
                </a:solidFill>
              </a:defRPr>
            </a:lvl4pPr>
            <a:lvl5pPr marL="0" indent="0" algn="l">
              <a:spcAft>
                <a:spcPts val="0"/>
              </a:spcAft>
              <a:buFont typeface="Arial" panose="020B0604020202020204" pitchFamily="34" charset="0"/>
              <a:buNone/>
              <a:defRPr sz="2000">
                <a:solidFill>
                  <a:schemeClr val="tx2"/>
                </a:solidFill>
              </a:defRPr>
            </a:lvl5pPr>
            <a:lvl6pPr marL="0" indent="0" algn="l">
              <a:spcAft>
                <a:spcPts val="0"/>
              </a:spcAft>
              <a:buFont typeface="Arial" panose="020B0604020202020204" pitchFamily="34" charset="0"/>
              <a:buNone/>
              <a:defRPr sz="2000">
                <a:solidFill>
                  <a:schemeClr val="tx2"/>
                </a:solidFill>
              </a:defRPr>
            </a:lvl6pPr>
            <a:lvl7pPr marL="0" indent="0" algn="l">
              <a:spcAft>
                <a:spcPts val="0"/>
              </a:spcAft>
              <a:buFont typeface="Arial" panose="020B0604020202020204" pitchFamily="34" charset="0"/>
              <a:buNone/>
              <a:defRPr sz="2000">
                <a:solidFill>
                  <a:schemeClr val="tx2"/>
                </a:solidFill>
              </a:defRPr>
            </a:lvl7pPr>
            <a:lvl8pPr marL="0" indent="0" algn="l">
              <a:spcAft>
                <a:spcPts val="0"/>
              </a:spcAft>
              <a:buFont typeface="Arial" panose="020B0604020202020204" pitchFamily="34" charset="0"/>
              <a:buNone/>
              <a:defRPr sz="2000">
                <a:solidFill>
                  <a:schemeClr val="tx2"/>
                </a:solidFill>
              </a:defRPr>
            </a:lvl8pPr>
            <a:lvl9pPr marL="0" indent="0" algn="l">
              <a:spcAft>
                <a:spcPts val="0"/>
              </a:spcAft>
              <a:buFont typeface="Arial" panose="020B0604020202020204" pitchFamily="34" charset="0"/>
              <a:buNone/>
              <a:defRPr sz="2000">
                <a:solidFill>
                  <a:schemeClr val="tx2"/>
                </a:solidFill>
              </a:defRPr>
            </a:lvl9pPr>
          </a:lstStyle>
          <a:p>
            <a:pPr lvl="0"/>
            <a:r>
              <a:rPr lang="de-DE" dirty="0"/>
              <a:t>Hier steht ein Untertitel 20pt</a:t>
            </a:r>
          </a:p>
        </p:txBody>
      </p:sp>
      <p:sp>
        <p:nvSpPr>
          <p:cNvPr id="14" name="Textplatzhalter 13"/>
          <p:cNvSpPr>
            <a:spLocks noGrp="1"/>
          </p:cNvSpPr>
          <p:nvPr>
            <p:ph type="body" sz="quarter" idx="10" hasCustomPrompt="1"/>
          </p:nvPr>
        </p:nvSpPr>
        <p:spPr bwMode="gray">
          <a:xfrm>
            <a:off x="550436" y="3141894"/>
            <a:ext cx="6624000" cy="1008000"/>
          </a:xfrm>
        </p:spPr>
        <p:txBody>
          <a:bodyPr/>
          <a:lstStyle>
            <a:lvl1pPr marL="0" indent="0">
              <a:spcAft>
                <a:spcPts val="600"/>
              </a:spcAft>
              <a:buFont typeface="Arial" panose="020B0604020202020204" pitchFamily="34" charset="0"/>
              <a:buNone/>
              <a:defRPr sz="1400" b="1" cap="none" baseline="0">
                <a:solidFill>
                  <a:schemeClr val="tx1"/>
                </a:solidFill>
              </a:defRPr>
            </a:lvl1pPr>
            <a:lvl2pPr marL="0" indent="0">
              <a:spcAft>
                <a:spcPts val="600"/>
              </a:spcAft>
              <a:buFont typeface="Arial" panose="020B0604020202020204" pitchFamily="34" charset="0"/>
              <a:buNone/>
              <a:defRPr sz="1400" b="1">
                <a:solidFill>
                  <a:schemeClr val="tx1"/>
                </a:solidFill>
              </a:defRPr>
            </a:lvl2pPr>
            <a:lvl3pPr marL="0" indent="0">
              <a:spcAft>
                <a:spcPts val="600"/>
              </a:spcAft>
              <a:buFont typeface="Arial" panose="020B0604020202020204" pitchFamily="34" charset="0"/>
              <a:buNone/>
              <a:defRPr sz="1400" b="1">
                <a:solidFill>
                  <a:schemeClr val="tx1"/>
                </a:solidFill>
              </a:defRPr>
            </a:lvl3pPr>
            <a:lvl4pPr marL="0" indent="0">
              <a:spcAft>
                <a:spcPts val="600"/>
              </a:spcAft>
              <a:buFont typeface="Arial" panose="020B0604020202020204" pitchFamily="34" charset="0"/>
              <a:buNone/>
              <a:defRPr sz="1400" b="1">
                <a:solidFill>
                  <a:schemeClr val="tx1"/>
                </a:solidFill>
              </a:defRPr>
            </a:lvl4pPr>
            <a:lvl5pPr marL="0" indent="0">
              <a:spcAft>
                <a:spcPts val="600"/>
              </a:spcAft>
              <a:buFont typeface="Arial" panose="020B0604020202020204" pitchFamily="34" charset="0"/>
              <a:buNone/>
              <a:defRPr sz="1400" b="1">
                <a:solidFill>
                  <a:schemeClr val="tx1"/>
                </a:solidFill>
              </a:defRPr>
            </a:lvl5pPr>
            <a:lvl6pPr marL="0" indent="0">
              <a:spcAft>
                <a:spcPts val="600"/>
              </a:spcAft>
              <a:buNone/>
              <a:defRPr sz="1400" b="1">
                <a:solidFill>
                  <a:schemeClr val="tx1"/>
                </a:solidFill>
              </a:defRPr>
            </a:lvl6pPr>
            <a:lvl7pPr marL="0" indent="0">
              <a:spcAft>
                <a:spcPts val="600"/>
              </a:spcAft>
              <a:buNone/>
              <a:defRPr sz="1400" b="1">
                <a:solidFill>
                  <a:schemeClr val="tx1"/>
                </a:solidFill>
              </a:defRPr>
            </a:lvl7pPr>
            <a:lvl8pPr marL="0" indent="0">
              <a:spcAft>
                <a:spcPts val="600"/>
              </a:spcAft>
              <a:buNone/>
              <a:defRPr sz="1400" b="1">
                <a:solidFill>
                  <a:schemeClr val="tx1"/>
                </a:solidFill>
              </a:defRPr>
            </a:lvl8pPr>
            <a:lvl9pPr marL="0" indent="0">
              <a:spcAft>
                <a:spcPts val="600"/>
              </a:spcAft>
              <a:buNone/>
              <a:defRPr sz="1400" b="1">
                <a:solidFill>
                  <a:schemeClr val="tx1"/>
                </a:solidFill>
              </a:defRPr>
            </a:lvl9pPr>
          </a:lstStyle>
          <a:p>
            <a:pPr lvl="0"/>
            <a:r>
              <a:rPr lang="de-DE" dirty="0"/>
              <a:t>Max Mustermann – Head </a:t>
            </a:r>
            <a:r>
              <a:rPr lang="de-DE" dirty="0" err="1"/>
              <a:t>of</a:t>
            </a:r>
            <a:r>
              <a:rPr lang="de-DE" dirty="0"/>
              <a:t> Corporate</a:t>
            </a:r>
            <a:br>
              <a:rPr lang="de-DE" dirty="0"/>
            </a:br>
            <a:r>
              <a:rPr lang="de-DE" dirty="0"/>
              <a:t>Ort, Datum</a:t>
            </a:r>
          </a:p>
        </p:txBody>
      </p:sp>
      <p:sp>
        <p:nvSpPr>
          <p:cNvPr id="10" name="Textplatzhalter 13"/>
          <p:cNvSpPr>
            <a:spLocks noGrp="1"/>
          </p:cNvSpPr>
          <p:nvPr>
            <p:ph type="body" sz="quarter" idx="14" hasCustomPrompt="1"/>
          </p:nvPr>
        </p:nvSpPr>
        <p:spPr bwMode="gray">
          <a:xfrm>
            <a:off x="550436" y="4725938"/>
            <a:ext cx="6624000" cy="1056462"/>
          </a:xfrm>
        </p:spPr>
        <p:txBody>
          <a:bodyPr/>
          <a:lstStyle>
            <a:lvl1pPr marL="0" indent="0">
              <a:buFont typeface="Arial" panose="020B0604020202020204" pitchFamily="34" charset="0"/>
              <a:buNone/>
              <a:defRPr sz="1400" cap="none" baseline="0">
                <a:solidFill>
                  <a:schemeClr val="tx1"/>
                </a:solidFill>
              </a:defRPr>
            </a:lvl1pPr>
            <a:lvl2pPr marL="0" indent="0">
              <a:buFont typeface="Arial" panose="020B0604020202020204" pitchFamily="34" charset="0"/>
              <a:buNone/>
              <a:defRPr sz="1400"/>
            </a:lvl2pPr>
            <a:lvl3pPr marL="0" indent="0">
              <a:buFont typeface="Arial" panose="020B0604020202020204" pitchFamily="34" charset="0"/>
              <a:buNone/>
              <a:defRPr sz="1400"/>
            </a:lvl3pPr>
            <a:lvl4pPr marL="0" indent="0">
              <a:buFont typeface="Arial" panose="020B0604020202020204" pitchFamily="34" charset="0"/>
              <a:buNone/>
              <a:defRPr sz="1400"/>
            </a:lvl4pPr>
            <a:lvl5pPr marL="0" indent="0">
              <a:buFont typeface="Arial" panose="020B0604020202020204" pitchFamily="34" charset="0"/>
              <a:buNone/>
              <a:defRPr sz="1400"/>
            </a:lvl5pPr>
            <a:lvl6pPr marL="0" indent="0">
              <a:buNone/>
              <a:defRPr sz="1400"/>
            </a:lvl6pPr>
            <a:lvl7pPr marL="0" indent="0">
              <a:buNone/>
              <a:defRPr sz="1400"/>
            </a:lvl7pPr>
            <a:lvl8pPr marL="0" indent="0">
              <a:buNone/>
              <a:defRPr sz="1400"/>
            </a:lvl8pPr>
            <a:lvl9pPr marL="0" indent="0">
              <a:buNone/>
              <a:defRPr sz="1400"/>
            </a:lvl9pPr>
          </a:lstStyle>
          <a:p>
            <a:pPr lvl="0"/>
            <a:r>
              <a:rPr lang="de-DE"/>
              <a:t>www.tuv.com</a:t>
            </a:r>
            <a:endParaRPr lang="de-DE" dirty="0"/>
          </a:p>
        </p:txBody>
      </p:sp>
      <p:sp>
        <p:nvSpPr>
          <p:cNvPr id="8" name="Rechteck 7" hidden="1">
            <a:extLst>
              <a:ext uri="{FF2B5EF4-FFF2-40B4-BE49-F238E27FC236}">
                <a16:creationId xmlns:a16="http://schemas.microsoft.com/office/drawing/2014/main" id="{8C743FDA-0A82-4CAC-8D52-486B54909F3E}"/>
              </a:ext>
            </a:extLst>
          </p:cNvPr>
          <p:cNvSpPr/>
          <p:nvPr userDrawn="1">
            <p:custDataLst>
              <p:tags r:id="rId1"/>
            </p:custDataLst>
          </p:nvPr>
        </p:nvSpPr>
        <p:spPr>
          <a:xfrm>
            <a:off x="9191636" y="5972174"/>
            <a:ext cx="2998777" cy="887413"/>
          </a:xfrm>
          <a:prstGeom prst="rect">
            <a:avLst/>
          </a:prstGeom>
          <a:solidFill>
            <a:srgbClr val="FF0000">
              <a:alpha val="15000"/>
            </a:srgbClr>
          </a:solidFill>
          <a:ln>
            <a:noFill/>
          </a:ln>
        </p:spPr>
        <p:txBody>
          <a:bodyPr vert="horz" lIns="0" tIns="0" rIns="0" bIns="0" rtlCol="0" anchor="b"/>
          <a:lst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de-DE" sz="800" dirty="0">
              <a:solidFill>
                <a:schemeClr val="tx1"/>
              </a:solidFill>
            </a:endParaRPr>
          </a:p>
        </p:txBody>
      </p:sp>
      <p:sp>
        <p:nvSpPr>
          <p:cNvPr id="9" name="Rectangle 5">
            <a:extLst>
              <a:ext uri="{FF2B5EF4-FFF2-40B4-BE49-F238E27FC236}">
                <a16:creationId xmlns:a16="http://schemas.microsoft.com/office/drawing/2014/main" id="{BA199C2E-BE57-4B83-9238-7C4B35C40E75}"/>
              </a:ext>
            </a:extLst>
          </p:cNvPr>
          <p:cNvSpPr>
            <a:spLocks noChangeArrowheads="1"/>
          </p:cNvSpPr>
          <p:nvPr userDrawn="1"/>
        </p:nvSpPr>
        <p:spPr bwMode="auto">
          <a:xfrm>
            <a:off x="550863" y="5840628"/>
            <a:ext cx="7842639" cy="789871"/>
          </a:xfrm>
          <a:prstGeom prst="rect">
            <a:avLst/>
          </a:prstGeom>
          <a:noFill/>
          <a:ln w="3175" algn="ctr">
            <a:noFill/>
            <a:miter lim="800000"/>
            <a:headEnd/>
            <a:tailEnd/>
          </a:ln>
        </p:spPr>
        <p:txBody>
          <a:bodyPr lIns="0" tIns="0" rIns="0" bIns="0" anchor="b" anchorCtr="0"/>
          <a:lst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spcAft>
                <a:spcPts val="300"/>
              </a:spcAft>
            </a:pPr>
            <a:r>
              <a:rPr lang="de-DE" sz="800" dirty="0">
                <a:solidFill>
                  <a:schemeClr val="tx1"/>
                </a:solidFill>
              </a:rPr>
              <a:t>LEGAL DISCLAIMER</a:t>
            </a:r>
          </a:p>
          <a:p>
            <a:pPr>
              <a:spcAft>
                <a:spcPts val="300"/>
              </a:spcAft>
            </a:pPr>
            <a:r>
              <a:rPr lang="de-DE" sz="800" dirty="0">
                <a:solidFill>
                  <a:schemeClr val="tx1"/>
                </a:solidFill>
              </a:rPr>
              <a:t>Dieses Dokument ist Eigentum von TÜV Rheinland. Es dient nur zu vertraulichen Informationszwecken für den Empfänger. Weder dieses Dokument noch irgendwelche Informationen oder Daten, die darin enthalten sind, dürfen ohne vorherige schriftliche Zustimmung von TÜV Rheinland zu anderen Zwecken verwendet oder vervielfältigt oder ganz oder teilweise an Dritte weitergegeben werden. Dieses Dokument ist nicht ohne eine mündliche Erklärung (Präsentation) des Inhalts vollständig.</a:t>
            </a:r>
          </a:p>
          <a:p>
            <a:pPr>
              <a:spcAft>
                <a:spcPts val="300"/>
              </a:spcAft>
            </a:pPr>
            <a:r>
              <a:rPr lang="de-DE" sz="800" dirty="0">
                <a:solidFill>
                  <a:schemeClr val="tx1"/>
                </a:solidFill>
              </a:rPr>
              <a:t>TÜV Rheinland AG</a:t>
            </a:r>
          </a:p>
        </p:txBody>
      </p:sp>
    </p:spTree>
    <p:extLst>
      <p:ext uri="{BB962C8B-B14F-4D97-AF65-F5344CB8AC3E}">
        <p14:creationId xmlns:p14="http://schemas.microsoft.com/office/powerpoint/2010/main" val="20020089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47998" y="2551767"/>
            <a:ext cx="9921155" cy="914612"/>
          </a:xfrm>
        </p:spPr>
        <p:txBody>
          <a:bodyPr/>
          <a:lstStyle>
            <a:lvl1pPr>
              <a:defRPr sz="5399" b="0">
                <a:solidFill>
                  <a:schemeClr val="tx1"/>
                </a:solidFill>
              </a:defRPr>
            </a:lvl1pPr>
          </a:lstStyle>
          <a:p>
            <a:endParaRPr lang="en-US" dirty="0"/>
          </a:p>
        </p:txBody>
      </p:sp>
      <p:sp>
        <p:nvSpPr>
          <p:cNvPr id="5" name="Text Placeholder 4">
            <a:extLst>
              <a:ext uri="{FF2B5EF4-FFF2-40B4-BE49-F238E27FC236}">
                <a16:creationId xmlns:a16="http://schemas.microsoft.com/office/drawing/2014/main" id="{B107D0E1-EAED-8E08-24BA-8F930364BA96}"/>
              </a:ext>
            </a:extLst>
          </p:cNvPr>
          <p:cNvSpPr>
            <a:spLocks noGrp="1"/>
          </p:cNvSpPr>
          <p:nvPr>
            <p:ph type="body" sz="quarter" idx="10"/>
          </p:nvPr>
        </p:nvSpPr>
        <p:spPr>
          <a:xfrm>
            <a:off x="447998" y="3576132"/>
            <a:ext cx="9920651" cy="862212"/>
          </a:xfrm>
        </p:spPr>
        <p:txBody>
          <a:bodyPr>
            <a:normAutofit/>
          </a:bodyPr>
          <a:lstStyle>
            <a:lvl1pPr>
              <a:defRPr sz="2400">
                <a:solidFill>
                  <a:schemeClr val="accent2"/>
                </a:solidFill>
              </a:defRPr>
            </a:lvl1pPr>
          </a:lstStyle>
          <a:p>
            <a:pPr lvl="0"/>
            <a:r>
              <a:rPr lang="en-US" dirty="0"/>
              <a:t>Click to edit Master text styles</a:t>
            </a:r>
          </a:p>
        </p:txBody>
      </p:sp>
    </p:spTree>
    <p:extLst>
      <p:ext uri="{BB962C8B-B14F-4D97-AF65-F5344CB8AC3E}">
        <p14:creationId xmlns:p14="http://schemas.microsoft.com/office/powerpoint/2010/main" val="173388326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D79CDADE-0B38-4F3E-B126-04B5753FBA85}" type="datetime1">
              <a:rPr lang="en-US" smtClean="0"/>
              <a:t>5/30/2024</a:t>
            </a:fld>
            <a:endParaRPr lang="en-US" dirty="0"/>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443" y="1463379"/>
            <a:ext cx="11209084" cy="46028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8616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0013"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0613" y="1825625"/>
            <a:ext cx="5181600" cy="43529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18618527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F310D028-822A-4D31-AF2F-424DF73B6FA8}" type="datetime1">
              <a:rPr lang="en-US" smtClean="0"/>
              <a:t>5/30/2024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442" y="1463379"/>
            <a:ext cx="5330258" cy="46028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6">
            <a:extLst>
              <a:ext uri="{FF2B5EF4-FFF2-40B4-BE49-F238E27FC236}">
                <a16:creationId xmlns:a16="http://schemas.microsoft.com/office/drawing/2014/main" id="{904E943F-C687-D3B3-4E36-65D69E3E2F0C}"/>
              </a:ext>
            </a:extLst>
          </p:cNvPr>
          <p:cNvSpPr>
            <a:spLocks noGrp="1"/>
          </p:cNvSpPr>
          <p:nvPr>
            <p:ph sz="quarter" idx="14"/>
          </p:nvPr>
        </p:nvSpPr>
        <p:spPr>
          <a:xfrm>
            <a:off x="6297870" y="1463379"/>
            <a:ext cx="5330258" cy="46028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916530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Content sh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42A9A4D6-2091-4F9D-B882-5E60CE3295E1}" type="datetime1">
              <a:rPr lang="en-US" smtClean="0"/>
              <a:t>5/30/2024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
        <p:nvSpPr>
          <p:cNvPr id="7" name="Content Placeholder 6">
            <a:extLst>
              <a:ext uri="{FF2B5EF4-FFF2-40B4-BE49-F238E27FC236}">
                <a16:creationId xmlns:a16="http://schemas.microsoft.com/office/drawing/2014/main" id="{CB40353B-463E-6D13-F92E-564948AFA386}"/>
              </a:ext>
            </a:extLst>
          </p:cNvPr>
          <p:cNvSpPr>
            <a:spLocks noGrp="1"/>
          </p:cNvSpPr>
          <p:nvPr>
            <p:ph sz="quarter" idx="13"/>
          </p:nvPr>
        </p:nvSpPr>
        <p:spPr>
          <a:xfrm>
            <a:off x="444442" y="1463379"/>
            <a:ext cx="5330258" cy="46028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208448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ABE10-5A8F-5044-434F-7434A03566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243B5-B498-1E60-5D02-983D13E8289B}"/>
              </a:ext>
            </a:extLst>
          </p:cNvPr>
          <p:cNvSpPr>
            <a:spLocks noGrp="1"/>
          </p:cNvSpPr>
          <p:nvPr>
            <p:ph type="dt" sz="half" idx="10"/>
          </p:nvPr>
        </p:nvSpPr>
        <p:spPr/>
        <p:txBody>
          <a:bodyPr/>
          <a:lstStyle/>
          <a:p>
            <a:fld id="{041F5FE9-F1E8-4E16-A050-E2B1781A9FF4}" type="datetime1">
              <a:rPr lang="en-US" smtClean="0"/>
              <a:t>5/30/2024</a:t>
            </a:fld>
            <a:endParaRPr lang="en-US"/>
          </a:p>
        </p:txBody>
      </p:sp>
      <p:sp>
        <p:nvSpPr>
          <p:cNvPr id="4" name="Footer Placeholder 3">
            <a:extLst>
              <a:ext uri="{FF2B5EF4-FFF2-40B4-BE49-F238E27FC236}">
                <a16:creationId xmlns:a16="http://schemas.microsoft.com/office/drawing/2014/main" id="{7DBD33E4-41B8-74EC-F9A4-3E1DCC0E7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2A375B-2E8B-0F31-9DE4-A5F0682ADFB7}"/>
              </a:ext>
            </a:extLst>
          </p:cNvPr>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2486274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4012"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0613" y="1681163"/>
            <a:ext cx="51831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0613" y="2505075"/>
            <a:ext cx="5183187" cy="368617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74. GRSP</a:t>
            </a:r>
          </a:p>
        </p:txBody>
      </p:sp>
      <p:sp>
        <p:nvSpPr>
          <p:cNvPr id="8" name="Fußzeilenplatzhalter 7"/>
          <p:cNvSpPr>
            <a:spLocks noGrp="1"/>
          </p:cNvSpPr>
          <p:nvPr>
            <p:ph type="ftr" sz="quarter" idx="11"/>
          </p:nvPr>
        </p:nvSpPr>
        <p:spPr/>
        <p:txBody>
          <a:bodyPr/>
          <a:lstStyle/>
          <a:p>
            <a:r>
              <a:rPr lang="de-DE"/>
              <a:t>Status report GRSP TF-AVRS</a:t>
            </a:r>
          </a:p>
        </p:txBody>
      </p:sp>
      <p:sp>
        <p:nvSpPr>
          <p:cNvPr id="9" name="Foliennummernplatzhalter 8"/>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220862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74. GRSP</a:t>
            </a:r>
          </a:p>
        </p:txBody>
      </p:sp>
      <p:sp>
        <p:nvSpPr>
          <p:cNvPr id="4" name="Fußzeilenplatzhalter 3"/>
          <p:cNvSpPr>
            <a:spLocks noGrp="1"/>
          </p:cNvSpPr>
          <p:nvPr>
            <p:ph type="ftr" sz="quarter" idx="11"/>
          </p:nvPr>
        </p:nvSpPr>
        <p:spPr/>
        <p:txBody>
          <a:bodyPr/>
          <a:lstStyle/>
          <a:p>
            <a:r>
              <a:rPr lang="de-DE"/>
              <a:t>Status report GRSP TF-AVRS</a:t>
            </a:r>
          </a:p>
        </p:txBody>
      </p:sp>
      <p:sp>
        <p:nvSpPr>
          <p:cNvPr id="5" name="Foliennummernplatzhalter 4"/>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136354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74. GRSP</a:t>
            </a:r>
          </a:p>
        </p:txBody>
      </p:sp>
      <p:sp>
        <p:nvSpPr>
          <p:cNvPr id="3" name="Fußzeilenplatzhalter 2"/>
          <p:cNvSpPr>
            <a:spLocks noGrp="1"/>
          </p:cNvSpPr>
          <p:nvPr>
            <p:ph type="ftr" sz="quarter" idx="11"/>
          </p:nvPr>
        </p:nvSpPr>
        <p:spPr/>
        <p:txBody>
          <a:bodyPr/>
          <a:lstStyle/>
          <a:p>
            <a:r>
              <a:rPr lang="de-DE"/>
              <a:t>Status report GRSP TF-AVRS</a:t>
            </a:r>
          </a:p>
        </p:txBody>
      </p:sp>
      <p:sp>
        <p:nvSpPr>
          <p:cNvPr id="4" name="Foliennummernplatzhalter 3"/>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308312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0612" cy="48752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241251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0612" cy="48752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31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74. GRSP</a:t>
            </a:r>
          </a:p>
        </p:txBody>
      </p:sp>
      <p:sp>
        <p:nvSpPr>
          <p:cNvPr id="6" name="Fußzeilenplatzhalter 5"/>
          <p:cNvSpPr>
            <a:spLocks noGrp="1"/>
          </p:cNvSpPr>
          <p:nvPr>
            <p:ph type="ftr" sz="quarter" idx="11"/>
          </p:nvPr>
        </p:nvSpPr>
        <p:spPr/>
        <p:txBody>
          <a:bodyPr/>
          <a:lstStyle/>
          <a:p>
            <a:r>
              <a:rPr lang="de-DE"/>
              <a:t>Status report GRSP TF-AVRS</a:t>
            </a:r>
          </a:p>
        </p:txBody>
      </p:sp>
      <p:sp>
        <p:nvSpPr>
          <p:cNvPr id="7" name="Foliennummernplatzhalter 6"/>
          <p:cNvSpPr>
            <a:spLocks noGrp="1"/>
          </p:cNvSpPr>
          <p:nvPr>
            <p:ph type="sldNum" sz="quarter" idx="12"/>
          </p:nvPr>
        </p:nvSpPr>
        <p:spPr/>
        <p:txBody>
          <a:bodyPr/>
          <a:lstStyle/>
          <a:p>
            <a:fld id="{7DDBCA7C-4B06-41BD-8BE5-92F385199FC3}" type="slidenum">
              <a:rPr lang="de-DE" smtClean="0"/>
              <a:t>‹#›</a:t>
            </a:fld>
            <a:endParaRPr lang="de-DE"/>
          </a:p>
        </p:txBody>
      </p:sp>
    </p:spTree>
    <p:extLst>
      <p:ext uri="{BB962C8B-B14F-4D97-AF65-F5344CB8AC3E}">
        <p14:creationId xmlns:p14="http://schemas.microsoft.com/office/powerpoint/2010/main" val="293977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heme" Target="../theme/theme4.xml"/><Relationship Id="rId7" Type="http://schemas.openxmlformats.org/officeDocument/2006/relationships/tags" Target="../tags/tag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ags" Target="../tags/tag4.xml"/><Relationship Id="rId5" Type="http://schemas.openxmlformats.org/officeDocument/2006/relationships/tags" Target="../tags/tag3.xml"/><Relationship Id="rId10" Type="http://schemas.openxmlformats.org/officeDocument/2006/relationships/image" Target="../media/image2.png"/><Relationship Id="rId4" Type="http://schemas.openxmlformats.org/officeDocument/2006/relationships/tags" Target="../tags/tag2.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heme" Target="../theme/theme5.xml"/><Relationship Id="rId1" Type="http://schemas.openxmlformats.org/officeDocument/2006/relationships/slideLayout" Target="../slideLayouts/slideLayout37.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theme" Target="../theme/theme6.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4013"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4013" cy="4352925"/>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793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74. GRSP</a:t>
            </a:r>
          </a:p>
        </p:txBody>
      </p:sp>
      <p:sp>
        <p:nvSpPr>
          <p:cNvPr id="5" name="Fußzeilenplatzhalter 4"/>
          <p:cNvSpPr>
            <a:spLocks noGrp="1"/>
          </p:cNvSpPr>
          <p:nvPr>
            <p:ph type="ftr" sz="quarter" idx="3"/>
          </p:nvPr>
        </p:nvSpPr>
        <p:spPr>
          <a:xfrm>
            <a:off x="4038600" y="6357938"/>
            <a:ext cx="4113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Status report GRSP TF-AVRS</a:t>
            </a:r>
          </a:p>
        </p:txBody>
      </p:sp>
      <p:sp>
        <p:nvSpPr>
          <p:cNvPr id="6" name="Foliennummernplatzhalter 5"/>
          <p:cNvSpPr>
            <a:spLocks noGrp="1"/>
          </p:cNvSpPr>
          <p:nvPr>
            <p:ph type="sldNum" sz="quarter" idx="4"/>
          </p:nvPr>
        </p:nvSpPr>
        <p:spPr>
          <a:xfrm>
            <a:off x="8609013" y="635793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BCA7C-4B06-41BD-8BE5-92F385199FC3}" type="slidenum">
              <a:rPr lang="de-DE" smtClean="0"/>
              <a:t>‹#›</a:t>
            </a:fld>
            <a:endParaRPr lang="de-DE"/>
          </a:p>
        </p:txBody>
      </p:sp>
    </p:spTree>
    <p:extLst>
      <p:ext uri="{BB962C8B-B14F-4D97-AF65-F5344CB8AC3E}">
        <p14:creationId xmlns:p14="http://schemas.microsoft.com/office/powerpoint/2010/main" val="762563166"/>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4013"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4013" cy="4352925"/>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793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74. GRSP</a:t>
            </a:r>
          </a:p>
        </p:txBody>
      </p:sp>
      <p:sp>
        <p:nvSpPr>
          <p:cNvPr id="5" name="Fußzeilenplatzhalter 4"/>
          <p:cNvSpPr>
            <a:spLocks noGrp="1"/>
          </p:cNvSpPr>
          <p:nvPr>
            <p:ph type="ftr" sz="quarter" idx="3"/>
          </p:nvPr>
        </p:nvSpPr>
        <p:spPr>
          <a:xfrm>
            <a:off x="4038600" y="6357938"/>
            <a:ext cx="4113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Status report GRSP TF-AVRS</a:t>
            </a:r>
          </a:p>
        </p:txBody>
      </p:sp>
      <p:sp>
        <p:nvSpPr>
          <p:cNvPr id="6" name="Foliennummernplatzhalter 5"/>
          <p:cNvSpPr>
            <a:spLocks noGrp="1"/>
          </p:cNvSpPr>
          <p:nvPr>
            <p:ph type="sldNum" sz="quarter" idx="4"/>
          </p:nvPr>
        </p:nvSpPr>
        <p:spPr>
          <a:xfrm>
            <a:off x="8609013" y="635793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DAABC-BBFF-4AE0-B988-5F70EB2048E3}" type="slidenum">
              <a:rPr lang="de-DE" smtClean="0"/>
              <a:t>‹#›</a:t>
            </a:fld>
            <a:endParaRPr lang="de-DE"/>
          </a:p>
        </p:txBody>
      </p:sp>
    </p:spTree>
    <p:extLst>
      <p:ext uri="{BB962C8B-B14F-4D97-AF65-F5344CB8AC3E}">
        <p14:creationId xmlns:p14="http://schemas.microsoft.com/office/powerpoint/2010/main" val="106910196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45"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4013"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4013" cy="4352925"/>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838200" y="635793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74. GRSP</a:t>
            </a:r>
          </a:p>
        </p:txBody>
      </p:sp>
      <p:sp>
        <p:nvSpPr>
          <p:cNvPr id="5" name="Fußzeilenplatzhalter 4"/>
          <p:cNvSpPr>
            <a:spLocks noGrp="1"/>
          </p:cNvSpPr>
          <p:nvPr>
            <p:ph type="ftr" sz="quarter" idx="3"/>
          </p:nvPr>
        </p:nvSpPr>
        <p:spPr>
          <a:xfrm>
            <a:off x="4038600" y="6357938"/>
            <a:ext cx="4113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Status report GRSP TF-AVRS</a:t>
            </a:r>
          </a:p>
        </p:txBody>
      </p:sp>
      <p:sp>
        <p:nvSpPr>
          <p:cNvPr id="6" name="Foliennummernplatzhalter 5"/>
          <p:cNvSpPr>
            <a:spLocks noGrp="1"/>
          </p:cNvSpPr>
          <p:nvPr>
            <p:ph type="sldNum" sz="quarter" idx="4"/>
          </p:nvPr>
        </p:nvSpPr>
        <p:spPr>
          <a:xfrm>
            <a:off x="8609013" y="635793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B7E80-2958-4DBE-879C-EFC56E2428E0}" type="slidenum">
              <a:rPr lang="de-DE" smtClean="0"/>
              <a:t>‹#›</a:t>
            </a:fld>
            <a:endParaRPr lang="de-DE"/>
          </a:p>
        </p:txBody>
      </p:sp>
    </p:spTree>
    <p:extLst>
      <p:ext uri="{BB962C8B-B14F-4D97-AF65-F5344CB8AC3E}">
        <p14:creationId xmlns:p14="http://schemas.microsoft.com/office/powerpoint/2010/main" val="4161685825"/>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userDrawn="1">
            <p:custDataLst>
              <p:tags r:id="rId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8" imgW="270" imgH="270" progId="TCLayout.ActiveDocument.1">
                  <p:embed/>
                </p:oleObj>
              </mc:Choice>
              <mc:Fallback>
                <p:oleObj name="think-cell Folie" r:id="rId8" imgW="270" imgH="270" progId="TCLayout.ActiveDocument.1">
                  <p:embed/>
                  <p:pic>
                    <p:nvPicPr>
                      <p:cNvPr id="9" name="Objekt 8" hidden="1"/>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2" name="Titelplatzhalter 1"/>
          <p:cNvSpPr>
            <a:spLocks noGrp="1"/>
          </p:cNvSpPr>
          <p:nvPr>
            <p:ph type="title"/>
          </p:nvPr>
        </p:nvSpPr>
        <p:spPr bwMode="gray">
          <a:xfrm>
            <a:off x="550862" y="405374"/>
            <a:ext cx="11088688" cy="432000"/>
          </a:xfrm>
          <a:prstGeom prst="rect">
            <a:avLst/>
          </a:prstGeom>
        </p:spPr>
        <p:txBody>
          <a:bodyPr vert="horz" lIns="0" tIns="0" rIns="0" bIns="0" rtlCol="0" anchor="t" anchorCtr="0">
            <a:noAutofit/>
          </a:bodyPr>
          <a:lstStyle/>
          <a:p>
            <a:r>
              <a:rPr lang="en-US" dirty="0" err="1"/>
              <a:t>TitelmasterformatdurchKlickenbearbeiten</a:t>
            </a:r>
            <a:endParaRPr lang="en-US" dirty="0"/>
          </a:p>
        </p:txBody>
      </p:sp>
      <p:sp>
        <p:nvSpPr>
          <p:cNvPr id="3" name="Textplatzhalter 2"/>
          <p:cNvSpPr>
            <a:spLocks noGrp="1"/>
          </p:cNvSpPr>
          <p:nvPr>
            <p:ph type="body" idx="1"/>
            <p:custDataLst>
              <p:tags r:id="rId5"/>
            </p:custDataLst>
          </p:nvPr>
        </p:nvSpPr>
        <p:spPr bwMode="gray">
          <a:xfrm>
            <a:off x="550862" y="1701800"/>
            <a:ext cx="11088687" cy="4247734"/>
          </a:xfrm>
          <a:prstGeom prst="rect">
            <a:avLst/>
          </a:prstGeom>
        </p:spPr>
        <p:txBody>
          <a:bodyPr vert="horz" lIns="0" tIns="0" rIns="0" bIns="0" rtlCol="0">
            <a:noAutofit/>
          </a:bodyPr>
          <a:lstStyle/>
          <a:p>
            <a:pPr lvl="0"/>
            <a:r>
              <a:rPr lang="en-US" dirty="0" err="1"/>
              <a:t>Textmasterformatbearbeiten</a:t>
            </a:r>
            <a:endParaRPr lang="en-US" dirty="0"/>
          </a:p>
          <a:p>
            <a:pPr lvl="1"/>
            <a:r>
              <a:rPr lang="en-US" dirty="0" err="1"/>
              <a:t>ZweiteEbene</a:t>
            </a:r>
            <a:endParaRPr lang="en-US" dirty="0"/>
          </a:p>
          <a:p>
            <a:pPr lvl="2"/>
            <a:r>
              <a:rPr lang="en-US" dirty="0" err="1"/>
              <a:t>DritteEbene</a:t>
            </a:r>
            <a:endParaRPr lang="en-US" dirty="0"/>
          </a:p>
          <a:p>
            <a:pPr lvl="3"/>
            <a:r>
              <a:rPr lang="en-US" dirty="0" err="1"/>
              <a:t>VierteEbene</a:t>
            </a:r>
            <a:endParaRPr lang="en-US" dirty="0"/>
          </a:p>
          <a:p>
            <a:pPr lvl="4"/>
            <a:r>
              <a:rPr lang="en-US" dirty="0" err="1"/>
              <a:t>FünfteEbene</a:t>
            </a:r>
            <a:endParaRPr lang="en-US" dirty="0"/>
          </a:p>
          <a:p>
            <a:pPr lvl="5"/>
            <a:r>
              <a:rPr lang="en-US" dirty="0"/>
              <a:t>6</a:t>
            </a:r>
          </a:p>
          <a:p>
            <a:pPr lvl="4"/>
            <a:r>
              <a:rPr lang="en-US" dirty="0"/>
              <a:t>7</a:t>
            </a:r>
          </a:p>
          <a:p>
            <a:pPr lvl="4"/>
            <a:r>
              <a:rPr lang="en-US" dirty="0"/>
              <a:t>8</a:t>
            </a:r>
          </a:p>
          <a:p>
            <a:pPr lvl="4"/>
            <a:r>
              <a:rPr lang="en-US" dirty="0"/>
              <a:t>9</a:t>
            </a:r>
          </a:p>
        </p:txBody>
      </p:sp>
      <p:sp>
        <p:nvSpPr>
          <p:cNvPr id="4" name="Datumsplatzhalter 3"/>
          <p:cNvSpPr>
            <a:spLocks noGrp="1"/>
          </p:cNvSpPr>
          <p:nvPr>
            <p:ph type="dt" sz="half" idx="2"/>
          </p:nvPr>
        </p:nvSpPr>
        <p:spPr bwMode="gray">
          <a:xfrm>
            <a:off x="982586" y="6266759"/>
            <a:ext cx="648000" cy="360000"/>
          </a:xfrm>
          <a:prstGeom prst="rect">
            <a:avLst/>
          </a:prstGeom>
        </p:spPr>
        <p:txBody>
          <a:bodyPr vert="horz" lIns="0" tIns="0" rIns="0" bIns="0" rtlCol="0" anchor="b"/>
          <a:lstStyle>
            <a:lvl1pPr algn="l">
              <a:defRPr sz="800">
                <a:solidFill>
                  <a:schemeClr val="tx1"/>
                </a:solidFill>
              </a:defRPr>
            </a:lvl1pPr>
          </a:lstStyle>
          <a:p>
            <a:r>
              <a:rPr lang="de-DE"/>
              <a:t>74. GRSP</a:t>
            </a:r>
            <a:endParaRPr lang="en-US" dirty="0"/>
          </a:p>
        </p:txBody>
      </p:sp>
      <p:sp>
        <p:nvSpPr>
          <p:cNvPr id="5" name="Fußzeilenplatzhalter 4"/>
          <p:cNvSpPr>
            <a:spLocks noGrp="1"/>
          </p:cNvSpPr>
          <p:nvPr>
            <p:ph type="ftr" sz="quarter" idx="3"/>
          </p:nvPr>
        </p:nvSpPr>
        <p:spPr bwMode="gray">
          <a:xfrm>
            <a:off x="1703106" y="6266759"/>
            <a:ext cx="6552400" cy="360000"/>
          </a:xfrm>
          <a:prstGeom prst="rect">
            <a:avLst/>
          </a:prstGeom>
        </p:spPr>
        <p:txBody>
          <a:bodyPr vert="horz" lIns="0" tIns="0" rIns="0" bIns="0" rtlCol="0" anchor="b"/>
          <a:lstStyle>
            <a:lvl1pPr algn="l">
              <a:defRPr sz="800">
                <a:solidFill>
                  <a:schemeClr val="tx1"/>
                </a:solidFill>
              </a:defRPr>
            </a:lvl1pPr>
          </a:lstStyle>
          <a:p>
            <a:r>
              <a:rPr lang="de-DE"/>
              <a:t>Status report GRSP TF-AVRS</a:t>
            </a:r>
            <a:endParaRPr lang="en-US" dirty="0"/>
          </a:p>
        </p:txBody>
      </p:sp>
      <p:sp>
        <p:nvSpPr>
          <p:cNvPr id="6" name="Foliennummernplatzhalter 5"/>
          <p:cNvSpPr>
            <a:spLocks noGrp="1"/>
          </p:cNvSpPr>
          <p:nvPr>
            <p:ph type="sldNum" sz="quarter" idx="4"/>
          </p:nvPr>
        </p:nvSpPr>
        <p:spPr bwMode="gray">
          <a:xfrm>
            <a:off x="550486" y="6266759"/>
            <a:ext cx="360000" cy="360000"/>
          </a:xfrm>
          <a:prstGeom prst="rect">
            <a:avLst/>
          </a:prstGeom>
        </p:spPr>
        <p:txBody>
          <a:bodyPr vert="horz" lIns="0" tIns="0" rIns="0" bIns="0" rtlCol="0" anchor="b"/>
          <a:lstStyle>
            <a:lvl1pPr algn="l">
              <a:defRPr sz="800">
                <a:solidFill>
                  <a:schemeClr val="tx1"/>
                </a:solidFill>
              </a:defRPr>
            </a:lvl1pPr>
          </a:lstStyle>
          <a:p>
            <a:fld id="{4915BD61-E5D5-4E4F-ADA0-6F3448AB9FA6}" type="slidenum">
              <a:rPr lang="en-US" smtClean="0"/>
              <a:pPr/>
              <a:t>‹#›</a:t>
            </a:fld>
            <a:endParaRPr lang="en-US" dirty="0"/>
          </a:p>
        </p:txBody>
      </p:sp>
      <p:sp>
        <p:nvSpPr>
          <p:cNvPr id="7" name="VCT_Marker_ID_7" hidden="1"/>
          <p:cNvSpPr/>
          <p:nvPr userDrawn="1">
            <p:custDataLst>
              <p:tags r:id="rId6"/>
            </p:custDataLst>
          </p:nvPr>
        </p:nvSpPr>
        <p:spPr bwMode="gray">
          <a:xfrm>
            <a:off x="1270000" y="127000"/>
            <a:ext cx="127000" cy="127000"/>
          </a:xfrm>
          <a:prstGeom prst="rect">
            <a:avLst/>
          </a:prstGeom>
          <a:noFill/>
          <a:ln>
            <a:noFill/>
          </a:ln>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1" name="Grafik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39137" y="6179469"/>
            <a:ext cx="1799999" cy="449455"/>
          </a:xfrm>
          <a:prstGeom prst="rect">
            <a:avLst/>
          </a:prstGeom>
        </p:spPr>
      </p:pic>
      <p:sp>
        <p:nvSpPr>
          <p:cNvPr id="8" name="empower - DO NOT DELETE!!!" hidden="1"/>
          <p:cNvSpPr/>
          <p:nvPr userDrawn="1">
            <p:custDataLst>
              <p:tags r:id="rId7"/>
            </p:custDataLst>
          </p:nvPr>
        </p:nvSpPr>
        <p:spPr>
          <a:xfrm>
            <a:off x="0" y="0"/>
            <a:ext cx="0" cy="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de-DE"/>
          </a:p>
        </p:txBody>
      </p:sp>
    </p:spTree>
    <p:extLst>
      <p:ext uri="{BB962C8B-B14F-4D97-AF65-F5344CB8AC3E}">
        <p14:creationId xmlns:p14="http://schemas.microsoft.com/office/powerpoint/2010/main" val="3813696767"/>
      </p:ext>
    </p:extLst>
  </p:cSld>
  <p:clrMap bg1="lt1" tx1="dk1" bg2="lt2" tx2="dk2" accent1="accent1" accent2="accent2" accent3="accent3" accent4="accent4" accent5="accent5" accent6="accent6" hlink="hlink" folHlink="folHlink"/>
  <p:sldLayoutIdLst>
    <p:sldLayoutId id="2147483650" r:id="rId1"/>
    <p:sldLayoutId id="2147483811" r:id="rId2"/>
  </p:sldLayoutIdLst>
  <p:hf sldNum="0" hdr="0" ftr="0" dt="0"/>
  <p:txStyles>
    <p:titleStyle>
      <a:lvl1pPr algn="l" defTabSz="1219170" rtl="0" eaLnBrk="1" latinLnBrk="0" hangingPunct="1">
        <a:spcBef>
          <a:spcPct val="0"/>
        </a:spcBef>
        <a:buNone/>
        <a:defRPr sz="2400" kern="1200">
          <a:solidFill>
            <a:schemeClr val="tx2"/>
          </a:solidFill>
          <a:latin typeface="+mj-lt"/>
          <a:ea typeface="+mj-ea"/>
          <a:cs typeface="+mj-cs"/>
        </a:defRPr>
      </a:lvl1pPr>
    </p:titleStyle>
    <p:bodyStyle>
      <a:lvl1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600" kern="1200" cap="none" baseline="0">
          <a:solidFill>
            <a:schemeClr val="tx1"/>
          </a:solidFill>
          <a:latin typeface="+mn-lt"/>
          <a:ea typeface="+mn-ea"/>
          <a:cs typeface="+mn-cs"/>
        </a:defRPr>
      </a:lvl1pPr>
      <a:lvl2pPr marL="180000" indent="-180000" algn="l" defTabSz="1219170" rtl="0" eaLnBrk="1" latinLnBrk="0" hangingPunct="1">
        <a:lnSpc>
          <a:spcPct val="100000"/>
        </a:lnSpc>
        <a:spcBef>
          <a:spcPts val="0"/>
        </a:spcBef>
        <a:spcAft>
          <a:spcPts val="600"/>
        </a:spcAft>
        <a:buClr>
          <a:schemeClr val="tx2"/>
        </a:buClr>
        <a:buFont typeface="Wingdings" panose="05000000000000000000" pitchFamily="2" charset="2"/>
        <a:buChar char="§"/>
        <a:defRPr sz="1600" kern="1200">
          <a:solidFill>
            <a:schemeClr val="tx1"/>
          </a:solidFill>
          <a:latin typeface="+mn-lt"/>
          <a:ea typeface="+mn-ea"/>
          <a:cs typeface="+mn-cs"/>
        </a:defRPr>
      </a:lvl2pPr>
      <a:lvl3pPr marL="360000" indent="-180000" algn="l" defTabSz="1219170" rtl="0" eaLnBrk="1" latinLnBrk="0" hangingPunct="1">
        <a:lnSpc>
          <a:spcPct val="100000"/>
        </a:lnSpc>
        <a:spcBef>
          <a:spcPts val="0"/>
        </a:spcBef>
        <a:spcAft>
          <a:spcPts val="600"/>
        </a:spcAft>
        <a:buClr>
          <a:schemeClr val="tx1"/>
        </a:buClr>
        <a:buFont typeface="Symbol" panose="05050102010706020507" pitchFamily="18" charset="2"/>
        <a:buChar char="-"/>
        <a:defRPr sz="1600" kern="1200">
          <a:solidFill>
            <a:schemeClr val="tx1"/>
          </a:solidFill>
          <a:latin typeface="+mn-lt"/>
          <a:ea typeface="+mn-ea"/>
          <a:cs typeface="+mn-cs"/>
        </a:defRPr>
      </a:lvl3pPr>
      <a:lvl4pPr marL="538163" indent="-180975"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4pPr>
      <a:lvl5pPr marL="539750" indent="-180000"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5pPr>
      <a:lvl6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6pPr>
      <a:lvl7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7pPr>
      <a:lvl8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8pPr>
      <a:lvl9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7" userDrawn="1">
          <p15:clr>
            <a:srgbClr val="F26B43"/>
          </p15:clr>
        </p15:guide>
        <p15:guide id="2" orient="horz" pos="3748" userDrawn="1">
          <p15:clr>
            <a:srgbClr val="F26B43"/>
          </p15:clr>
        </p15:guide>
        <p15:guide id="3" pos="7332" userDrawn="1">
          <p15:clr>
            <a:srgbClr val="F26B43"/>
          </p15:clr>
        </p15:guide>
        <p15:guide id="4" orient="horz" pos="1071" userDrawn="1">
          <p15:clr>
            <a:srgbClr val="F26B43"/>
          </p15:clr>
        </p15:guide>
        <p15:guide id="5" orient="horz" pos="255" userDrawn="1">
          <p15:clr>
            <a:srgbClr val="F26B43"/>
          </p15:clr>
        </p15:guide>
        <p15:guide id="6" orient="horz" pos="618"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kt 8" hidden="1"/>
          <p:cNvGraphicFramePr>
            <a:graphicFrameLocks noChangeAspect="1"/>
          </p:cNvGraphicFramePr>
          <p:nvPr userDrawn="1">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Folie" r:id="rId7" imgW="270" imgH="270" progId="TCLayout.ActiveDocument.1">
                  <p:embed/>
                </p:oleObj>
              </mc:Choice>
              <mc:Fallback>
                <p:oleObj name="think-cell Folie" r:id="rId7" imgW="270" imgH="270" progId="TCLayout.ActiveDocument.1">
                  <p:embed/>
                  <p:pic>
                    <p:nvPicPr>
                      <p:cNvPr id="9" name="Objekt 8"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2" name="Titelplatzhalter 1"/>
          <p:cNvSpPr>
            <a:spLocks noGrp="1"/>
          </p:cNvSpPr>
          <p:nvPr>
            <p:ph type="title"/>
          </p:nvPr>
        </p:nvSpPr>
        <p:spPr bwMode="gray">
          <a:xfrm>
            <a:off x="550862" y="405374"/>
            <a:ext cx="11088688" cy="432000"/>
          </a:xfrm>
          <a:prstGeom prst="rect">
            <a:avLst/>
          </a:prstGeom>
        </p:spPr>
        <p:txBody>
          <a:bodyPr vert="horz" lIns="0" tIns="0" rIns="0" bIns="0" rtlCol="0" anchor="t" anchorCtr="0">
            <a:noAutofit/>
          </a:bodyPr>
          <a:lstStyle/>
          <a:p>
            <a:r>
              <a:rPr lang="en-US" dirty="0" err="1"/>
              <a:t>TitelmasterformatdurchKlickenbearbeiten</a:t>
            </a:r>
            <a:endParaRPr lang="en-US" dirty="0"/>
          </a:p>
        </p:txBody>
      </p:sp>
      <p:sp>
        <p:nvSpPr>
          <p:cNvPr id="3" name="Textplatzhalter 2"/>
          <p:cNvSpPr>
            <a:spLocks noGrp="1"/>
          </p:cNvSpPr>
          <p:nvPr>
            <p:ph type="body" idx="1"/>
            <p:custDataLst>
              <p:tags r:id="rId4"/>
            </p:custDataLst>
          </p:nvPr>
        </p:nvSpPr>
        <p:spPr bwMode="gray">
          <a:xfrm>
            <a:off x="550862" y="1701800"/>
            <a:ext cx="11088687" cy="4247734"/>
          </a:xfrm>
          <a:prstGeom prst="rect">
            <a:avLst/>
          </a:prstGeom>
        </p:spPr>
        <p:txBody>
          <a:bodyPr vert="horz" lIns="0" tIns="0" rIns="0" bIns="0" rtlCol="0">
            <a:noAutofit/>
          </a:bodyPr>
          <a:lstStyle/>
          <a:p>
            <a:pPr lvl="0"/>
            <a:r>
              <a:rPr lang="en-US" dirty="0" err="1"/>
              <a:t>Textmasterformatbearbeiten</a:t>
            </a:r>
            <a:endParaRPr lang="en-US" dirty="0"/>
          </a:p>
          <a:p>
            <a:pPr lvl="1"/>
            <a:r>
              <a:rPr lang="en-US" dirty="0" err="1"/>
              <a:t>ZweiteEbene</a:t>
            </a:r>
            <a:endParaRPr lang="en-US" dirty="0"/>
          </a:p>
          <a:p>
            <a:pPr lvl="2"/>
            <a:r>
              <a:rPr lang="en-US" dirty="0" err="1"/>
              <a:t>DritteEbene</a:t>
            </a:r>
            <a:endParaRPr lang="en-US" dirty="0"/>
          </a:p>
          <a:p>
            <a:pPr lvl="3"/>
            <a:r>
              <a:rPr lang="en-US" dirty="0" err="1"/>
              <a:t>VierteEbene</a:t>
            </a:r>
            <a:endParaRPr lang="en-US" dirty="0"/>
          </a:p>
          <a:p>
            <a:pPr lvl="4"/>
            <a:r>
              <a:rPr lang="en-US" dirty="0" err="1"/>
              <a:t>FünfteEbene</a:t>
            </a:r>
            <a:endParaRPr lang="en-US" dirty="0"/>
          </a:p>
          <a:p>
            <a:pPr lvl="5"/>
            <a:r>
              <a:rPr lang="en-US" dirty="0"/>
              <a:t>6</a:t>
            </a:r>
          </a:p>
          <a:p>
            <a:pPr lvl="4"/>
            <a:r>
              <a:rPr lang="en-US" dirty="0"/>
              <a:t>7</a:t>
            </a:r>
          </a:p>
          <a:p>
            <a:pPr lvl="4"/>
            <a:r>
              <a:rPr lang="en-US" dirty="0"/>
              <a:t>8</a:t>
            </a:r>
          </a:p>
          <a:p>
            <a:pPr lvl="4"/>
            <a:r>
              <a:rPr lang="en-US" dirty="0"/>
              <a:t>9</a:t>
            </a:r>
          </a:p>
        </p:txBody>
      </p:sp>
      <p:sp>
        <p:nvSpPr>
          <p:cNvPr id="4" name="Datumsplatzhalter 3"/>
          <p:cNvSpPr>
            <a:spLocks noGrp="1"/>
          </p:cNvSpPr>
          <p:nvPr>
            <p:ph type="dt" sz="half" idx="2"/>
          </p:nvPr>
        </p:nvSpPr>
        <p:spPr bwMode="gray">
          <a:xfrm>
            <a:off x="982586" y="6266759"/>
            <a:ext cx="648000" cy="360000"/>
          </a:xfrm>
          <a:prstGeom prst="rect">
            <a:avLst/>
          </a:prstGeom>
        </p:spPr>
        <p:txBody>
          <a:bodyPr vert="horz" lIns="0" tIns="0" rIns="0" bIns="0" rtlCol="0" anchor="b"/>
          <a:lstStyle>
            <a:lvl1pPr algn="l">
              <a:defRPr sz="800">
                <a:solidFill>
                  <a:schemeClr val="tx1"/>
                </a:solidFill>
              </a:defRPr>
            </a:lvl1pPr>
          </a:lstStyle>
          <a:p>
            <a:r>
              <a:rPr lang="de-DE"/>
              <a:t>74. GRSP</a:t>
            </a:r>
            <a:endParaRPr lang="en-US" dirty="0"/>
          </a:p>
        </p:txBody>
      </p:sp>
      <p:sp>
        <p:nvSpPr>
          <p:cNvPr id="5" name="Fußzeilenplatzhalter 4"/>
          <p:cNvSpPr>
            <a:spLocks noGrp="1"/>
          </p:cNvSpPr>
          <p:nvPr>
            <p:ph type="ftr" sz="quarter" idx="3"/>
          </p:nvPr>
        </p:nvSpPr>
        <p:spPr bwMode="gray">
          <a:xfrm>
            <a:off x="1703106" y="6266759"/>
            <a:ext cx="6552400" cy="360000"/>
          </a:xfrm>
          <a:prstGeom prst="rect">
            <a:avLst/>
          </a:prstGeom>
        </p:spPr>
        <p:txBody>
          <a:bodyPr vert="horz" lIns="0" tIns="0" rIns="0" bIns="0" rtlCol="0" anchor="b"/>
          <a:lstStyle>
            <a:lvl1pPr algn="l">
              <a:defRPr sz="800">
                <a:solidFill>
                  <a:schemeClr val="tx1"/>
                </a:solidFill>
              </a:defRPr>
            </a:lvl1pPr>
          </a:lstStyle>
          <a:p>
            <a:r>
              <a:rPr lang="de-DE"/>
              <a:t>Status report GRSP TF-AVRS</a:t>
            </a:r>
            <a:endParaRPr lang="en-US" dirty="0"/>
          </a:p>
        </p:txBody>
      </p:sp>
      <p:sp>
        <p:nvSpPr>
          <p:cNvPr id="6" name="Foliennummernplatzhalter 5"/>
          <p:cNvSpPr>
            <a:spLocks noGrp="1"/>
          </p:cNvSpPr>
          <p:nvPr>
            <p:ph type="sldNum" sz="quarter" idx="4"/>
          </p:nvPr>
        </p:nvSpPr>
        <p:spPr bwMode="gray">
          <a:xfrm>
            <a:off x="550486" y="6266759"/>
            <a:ext cx="360000" cy="360000"/>
          </a:xfrm>
          <a:prstGeom prst="rect">
            <a:avLst/>
          </a:prstGeom>
        </p:spPr>
        <p:txBody>
          <a:bodyPr vert="horz" lIns="0" tIns="0" rIns="0" bIns="0" rtlCol="0" anchor="b"/>
          <a:lstStyle>
            <a:lvl1pPr algn="l">
              <a:defRPr sz="800">
                <a:solidFill>
                  <a:schemeClr val="tx1"/>
                </a:solidFill>
              </a:defRPr>
            </a:lvl1pPr>
          </a:lstStyle>
          <a:p>
            <a:fld id="{4915BD61-E5D5-4E4F-ADA0-6F3448AB9FA6}" type="slidenum">
              <a:rPr lang="en-US" smtClean="0"/>
              <a:pPr/>
              <a:t>‹#›</a:t>
            </a:fld>
            <a:endParaRPr lang="en-US" dirty="0"/>
          </a:p>
        </p:txBody>
      </p:sp>
      <p:sp>
        <p:nvSpPr>
          <p:cNvPr id="7" name="VCT_Marker_ID_7" hidden="1"/>
          <p:cNvSpPr/>
          <p:nvPr userDrawn="1">
            <p:custDataLst>
              <p:tags r:id="rId5"/>
            </p:custDataLst>
          </p:nvPr>
        </p:nvSpPr>
        <p:spPr bwMode="gray">
          <a:xfrm>
            <a:off x="1270000" y="127000"/>
            <a:ext cx="127000" cy="127000"/>
          </a:xfrm>
          <a:prstGeom prst="rect">
            <a:avLst/>
          </a:prstGeom>
          <a:noFill/>
          <a:ln>
            <a:noFill/>
          </a:ln>
          <a:extLst>
            <a:ext uri="{909E8E84-426E-40DD-AFC4-6F175D3DCCD1}">
              <a14:hiddenFill xmlns:a14="http://schemas.microsoft.com/office/drawing/2010/main">
                <a:solidFill>
                  <a:schemeClr val="tx2"/>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pic>
        <p:nvPicPr>
          <p:cNvPr id="11" name="Grafik 10"/>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39137" y="6179469"/>
            <a:ext cx="1799999" cy="449455"/>
          </a:xfrm>
          <a:prstGeom prst="rect">
            <a:avLst/>
          </a:prstGeom>
        </p:spPr>
      </p:pic>
      <p:sp>
        <p:nvSpPr>
          <p:cNvPr id="8" name="empower - DO NOT DELETE!!!" hidden="1"/>
          <p:cNvSpPr/>
          <p:nvPr userDrawn="1">
            <p:custDataLst>
              <p:tags r:id="rId6"/>
            </p:custDataLst>
          </p:nvPr>
        </p:nvSpPr>
        <p:spPr>
          <a:xfrm>
            <a:off x="0" y="0"/>
            <a:ext cx="0" cy="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Tree>
    <p:extLst>
      <p:ext uri="{BB962C8B-B14F-4D97-AF65-F5344CB8AC3E}">
        <p14:creationId xmlns:p14="http://schemas.microsoft.com/office/powerpoint/2010/main" val="856332274"/>
      </p:ext>
    </p:extLst>
  </p:cSld>
  <p:clrMap bg1="lt1" tx1="dk1" bg2="lt2" tx2="dk2" accent1="accent1" accent2="accent2" accent3="accent3" accent4="accent4" accent5="accent5" accent6="accent6" hlink="hlink" folHlink="folHlink"/>
  <p:sldLayoutIdLst>
    <p:sldLayoutId id="2147483804" r:id="rId1"/>
  </p:sldLayoutIdLst>
  <p:hf sldNum="0" hdr="0" ftr="0" dt="0"/>
  <p:txStyles>
    <p:titleStyle>
      <a:lvl1pPr algn="l" defTabSz="1219170" rtl="0" eaLnBrk="1" latinLnBrk="0" hangingPunct="1">
        <a:spcBef>
          <a:spcPct val="0"/>
        </a:spcBef>
        <a:buNone/>
        <a:defRPr sz="2400" kern="1200">
          <a:solidFill>
            <a:schemeClr val="tx2"/>
          </a:solidFill>
          <a:latin typeface="+mj-lt"/>
          <a:ea typeface="+mj-ea"/>
          <a:cs typeface="+mj-cs"/>
        </a:defRPr>
      </a:lvl1pPr>
    </p:titleStyle>
    <p:bodyStyle>
      <a:lvl1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600" kern="1200" cap="none" baseline="0">
          <a:solidFill>
            <a:schemeClr val="tx1"/>
          </a:solidFill>
          <a:latin typeface="+mn-lt"/>
          <a:ea typeface="+mn-ea"/>
          <a:cs typeface="+mn-cs"/>
        </a:defRPr>
      </a:lvl1pPr>
      <a:lvl2pPr marL="180000" indent="-180000" algn="l" defTabSz="1219170" rtl="0" eaLnBrk="1" latinLnBrk="0" hangingPunct="1">
        <a:lnSpc>
          <a:spcPct val="100000"/>
        </a:lnSpc>
        <a:spcBef>
          <a:spcPts val="0"/>
        </a:spcBef>
        <a:spcAft>
          <a:spcPts val="600"/>
        </a:spcAft>
        <a:buClr>
          <a:schemeClr val="tx2"/>
        </a:buClr>
        <a:buFont typeface="Wingdings" panose="05000000000000000000" pitchFamily="2" charset="2"/>
        <a:buChar char="§"/>
        <a:defRPr sz="1600" kern="1200">
          <a:solidFill>
            <a:schemeClr val="tx1"/>
          </a:solidFill>
          <a:latin typeface="+mn-lt"/>
          <a:ea typeface="+mn-ea"/>
          <a:cs typeface="+mn-cs"/>
        </a:defRPr>
      </a:lvl2pPr>
      <a:lvl3pPr marL="360000" indent="-180000" algn="l" defTabSz="1219170" rtl="0" eaLnBrk="1" latinLnBrk="0" hangingPunct="1">
        <a:lnSpc>
          <a:spcPct val="100000"/>
        </a:lnSpc>
        <a:spcBef>
          <a:spcPts val="0"/>
        </a:spcBef>
        <a:spcAft>
          <a:spcPts val="600"/>
        </a:spcAft>
        <a:buClr>
          <a:schemeClr val="tx1"/>
        </a:buClr>
        <a:buFont typeface="Symbol" panose="05050102010706020507" pitchFamily="18" charset="2"/>
        <a:buChar char="-"/>
        <a:defRPr sz="1600" kern="1200">
          <a:solidFill>
            <a:schemeClr val="tx1"/>
          </a:solidFill>
          <a:latin typeface="+mn-lt"/>
          <a:ea typeface="+mn-ea"/>
          <a:cs typeface="+mn-cs"/>
        </a:defRPr>
      </a:lvl3pPr>
      <a:lvl4pPr marL="538163" indent="-180975"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4pPr>
      <a:lvl5pPr marL="539750" indent="-180000"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5pPr>
      <a:lvl6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6pPr>
      <a:lvl7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7pPr>
      <a:lvl8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8pPr>
      <a:lvl9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9pPr>
    </p:bodyStyle>
    <p:otherStyle>
      <a:defPPr>
        <a:defRPr lang="de-D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7">
          <p15:clr>
            <a:srgbClr val="F26B43"/>
          </p15:clr>
        </p15:guide>
        <p15:guide id="2" orient="horz" pos="3748">
          <p15:clr>
            <a:srgbClr val="F26B43"/>
          </p15:clr>
        </p15:guide>
        <p15:guide id="3" pos="7332">
          <p15:clr>
            <a:srgbClr val="F26B43"/>
          </p15:clr>
        </p15:guide>
        <p15:guide id="4" orient="horz" pos="1071">
          <p15:clr>
            <a:srgbClr val="F26B43"/>
          </p15:clr>
        </p15:guide>
        <p15:guide id="5" orient="horz" pos="255">
          <p15:clr>
            <a:srgbClr val="F26B43"/>
          </p15:clr>
        </p15:guide>
        <p15:guide id="6" orient="horz" pos="618">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4442" y="430709"/>
            <a:ext cx="11209085" cy="557913"/>
          </a:xfrm>
          <a:prstGeom prst="rect">
            <a:avLst/>
          </a:prstGeom>
        </p:spPr>
        <p:txBody>
          <a:bodyPr vert="horz" lIns="91440" tIns="45720" rIns="91440" bIns="45720" rtlCol="0" anchor="t" anchorCtr="0">
            <a:normAutofit/>
          </a:bodyPr>
          <a:lstStyle/>
          <a:p>
            <a:r>
              <a:rPr lang="en-US"/>
              <a:t>Click to edit Master title style</a:t>
            </a:r>
          </a:p>
        </p:txBody>
      </p:sp>
      <p:sp>
        <p:nvSpPr>
          <p:cNvPr id="3" name="Text Placeholder 2"/>
          <p:cNvSpPr>
            <a:spLocks noGrp="1"/>
          </p:cNvSpPr>
          <p:nvPr>
            <p:ph type="body" idx="1"/>
          </p:nvPr>
        </p:nvSpPr>
        <p:spPr>
          <a:xfrm>
            <a:off x="447998" y="1448135"/>
            <a:ext cx="11209084" cy="39785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19045" y="6428879"/>
            <a:ext cx="3276173" cy="141719"/>
          </a:xfrm>
          <a:prstGeom prst="rect">
            <a:avLst/>
          </a:prstGeom>
        </p:spPr>
        <p:txBody>
          <a:bodyPr vert="horz" lIns="91440" tIns="45720" rIns="91440" bIns="45720" rtlCol="0" anchor="ctr"/>
          <a:lstStyle>
            <a:lvl1pPr algn="l">
              <a:defRPr sz="800" baseline="0">
                <a:solidFill>
                  <a:schemeClr val="tx1">
                    <a:lumMod val="65000"/>
                    <a:lumOff val="35000"/>
                  </a:schemeClr>
                </a:solidFill>
              </a:defRPr>
            </a:lvl1pPr>
          </a:lstStyle>
          <a:p>
            <a:fld id="{6E3FF238-0ED5-4909-85F5-3EB669286239}" type="datetime1">
              <a:rPr lang="en-US" smtClean="0"/>
              <a:t>5/30/2024</a:t>
            </a:fld>
            <a:endParaRPr lang="en-US"/>
          </a:p>
        </p:txBody>
      </p:sp>
      <p:sp>
        <p:nvSpPr>
          <p:cNvPr id="5" name="Footer Placeholder 4"/>
          <p:cNvSpPr>
            <a:spLocks noGrp="1"/>
          </p:cNvSpPr>
          <p:nvPr>
            <p:ph type="ftr" sz="quarter" idx="3"/>
          </p:nvPr>
        </p:nvSpPr>
        <p:spPr>
          <a:xfrm>
            <a:off x="4647595" y="6428879"/>
            <a:ext cx="2895223" cy="141719"/>
          </a:xfrm>
          <a:prstGeom prst="rect">
            <a:avLst/>
          </a:prstGeom>
        </p:spPr>
        <p:txBody>
          <a:bodyPr vert="horz" lIns="91440" tIns="45720" rIns="91440" bIns="45720" rtlCol="0" anchor="ctr"/>
          <a:lstStyle>
            <a:lvl1pPr algn="ctr">
              <a:defRPr sz="8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51955" y="6428879"/>
            <a:ext cx="3276173" cy="141719"/>
          </a:xfrm>
          <a:prstGeom prst="rect">
            <a:avLst/>
          </a:prstGeom>
        </p:spPr>
        <p:txBody>
          <a:bodyPr vert="horz" lIns="91440" tIns="45720" rIns="91440" bIns="45720" rtlCol="0" anchor="ctr"/>
          <a:lstStyle>
            <a:lvl1pPr algn="r">
              <a:defRPr sz="8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7" name="Straight Connector 6">
            <a:extLst>
              <a:ext uri="{FF2B5EF4-FFF2-40B4-BE49-F238E27FC236}">
                <a16:creationId xmlns:a16="http://schemas.microsoft.com/office/drawing/2014/main" id="{D8F39A1B-8AD1-2C34-AB40-00704468E828}"/>
              </a:ext>
            </a:extLst>
          </p:cNvPr>
          <p:cNvCxnSpPr>
            <a:cxnSpLocks/>
          </p:cNvCxnSpPr>
          <p:nvPr userDrawn="1"/>
        </p:nvCxnSpPr>
        <p:spPr>
          <a:xfrm>
            <a:off x="535870" y="1123090"/>
            <a:ext cx="11117657"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514902"/>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Lst>
  <p:hf hdr="0" ftr="0" dt="0"/>
  <p:txStyles>
    <p:titleStyle>
      <a:lvl1pPr algn="l" defTabSz="914309" rtl="0" eaLnBrk="1" latinLnBrk="0" hangingPunct="1">
        <a:spcBef>
          <a:spcPct val="0"/>
        </a:spcBef>
        <a:buNone/>
        <a:defRPr sz="2800" kern="1200">
          <a:solidFill>
            <a:schemeClr val="bg2">
              <a:lumMod val="25000"/>
            </a:schemeClr>
          </a:solidFill>
          <a:latin typeface="+mn-lt"/>
          <a:ea typeface="+mj-ea"/>
          <a:cs typeface="+mj-cs"/>
        </a:defRPr>
      </a:lvl1pPr>
    </p:titleStyle>
    <p:bodyStyle>
      <a:lvl1pPr marL="0" indent="0" algn="l" defTabSz="914309" rtl="0" eaLnBrk="1" latinLnBrk="0" hangingPunct="1">
        <a:lnSpc>
          <a:spcPct val="100000"/>
        </a:lnSpc>
        <a:spcBef>
          <a:spcPts val="1000"/>
        </a:spcBef>
        <a:spcAft>
          <a:spcPts val="1200"/>
        </a:spcAft>
        <a:buFontTx/>
        <a:buNone/>
        <a:defRPr lang="en-US" sz="1600" kern="1200" dirty="0">
          <a:solidFill>
            <a:schemeClr val="bg2">
              <a:lumMod val="25000"/>
            </a:schemeClr>
          </a:solidFill>
          <a:latin typeface="+mn-lt"/>
          <a:ea typeface="+mn-ea"/>
          <a:cs typeface="+mn-cs"/>
        </a:defRPr>
      </a:lvl1pPr>
      <a:lvl2pPr marL="283436" indent="-283436" algn="l" defTabSz="914309"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2pPr>
      <a:lvl3pPr marL="685731" indent="-228577" algn="l" defTabSz="914309" rtl="0" eaLnBrk="1" latinLnBrk="0" hangingPunct="1">
        <a:lnSpc>
          <a:spcPct val="100000"/>
        </a:lnSpc>
        <a:spcBef>
          <a:spcPts val="1000"/>
        </a:spcBef>
        <a:spcAft>
          <a:spcPts val="1200"/>
        </a:spcAft>
        <a:buFont typeface="Arial" panose="020B0604020202020204" pitchFamily="34" charset="0"/>
        <a:buChar char="•"/>
        <a:defRPr lang="en-US" sz="1600" kern="1200" dirty="0">
          <a:solidFill>
            <a:schemeClr val="bg2">
              <a:lumMod val="25000"/>
            </a:schemeClr>
          </a:solidFill>
          <a:latin typeface="+mn-lt"/>
          <a:ea typeface="+mn-ea"/>
          <a:cs typeface="+mn-cs"/>
        </a:defRPr>
      </a:lvl3pPr>
      <a:lvl4pPr marL="1142886" indent="-228577" algn="l" defTabSz="914309"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4pPr>
      <a:lvl5pPr marL="1600040" indent="-228577" algn="l" defTabSz="914309" rtl="0" eaLnBrk="1" latinLnBrk="0" hangingPunct="1">
        <a:lnSpc>
          <a:spcPct val="100000"/>
        </a:lnSpc>
        <a:spcBef>
          <a:spcPts val="1000"/>
        </a:spcBef>
        <a:spcAft>
          <a:spcPts val="1200"/>
        </a:spcAft>
        <a:buFont typeface="Arial" panose="020B0604020202020204" pitchFamily="34" charset="0"/>
        <a:buChar char="•"/>
        <a:defRPr lang="en-US" sz="1600" kern="1200" dirty="0" smtClean="0">
          <a:solidFill>
            <a:schemeClr val="bg2">
              <a:lumMod val="25000"/>
            </a:schemeClr>
          </a:solidFill>
          <a:latin typeface="+mn-lt"/>
          <a:ea typeface="+mn-ea"/>
          <a:cs typeface="+mn-cs"/>
        </a:defRPr>
      </a:lvl5pPr>
      <a:lvl6pPr marL="2057194" indent="-228577" algn="l" defTabSz="914309"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349" indent="-228577" algn="l" defTabSz="914309"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503" indent="-228577" algn="l" defTabSz="914309"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8657" indent="-228577" algn="l" defTabSz="914309"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309" rtl="0" eaLnBrk="1" latinLnBrk="0" hangingPunct="1">
        <a:defRPr sz="1800" kern="1200">
          <a:solidFill>
            <a:schemeClr val="tx1"/>
          </a:solidFill>
          <a:latin typeface="+mn-lt"/>
          <a:ea typeface="+mn-ea"/>
          <a:cs typeface="+mn-cs"/>
        </a:defRPr>
      </a:lvl1pPr>
      <a:lvl2pPr marL="457154" algn="l" defTabSz="914309" rtl="0" eaLnBrk="1" latinLnBrk="0" hangingPunct="1">
        <a:defRPr sz="1800" kern="1200">
          <a:solidFill>
            <a:schemeClr val="tx1"/>
          </a:solidFill>
          <a:latin typeface="+mn-lt"/>
          <a:ea typeface="+mn-ea"/>
          <a:cs typeface="+mn-cs"/>
        </a:defRPr>
      </a:lvl2pPr>
      <a:lvl3pPr marL="914309" algn="l" defTabSz="914309" rtl="0" eaLnBrk="1" latinLnBrk="0" hangingPunct="1">
        <a:defRPr sz="1800" kern="1200">
          <a:solidFill>
            <a:schemeClr val="tx1"/>
          </a:solidFill>
          <a:latin typeface="+mn-lt"/>
          <a:ea typeface="+mn-ea"/>
          <a:cs typeface="+mn-cs"/>
        </a:defRPr>
      </a:lvl3pPr>
      <a:lvl4pPr marL="1371463" algn="l" defTabSz="914309" rtl="0" eaLnBrk="1" latinLnBrk="0" hangingPunct="1">
        <a:defRPr sz="1800" kern="1200">
          <a:solidFill>
            <a:schemeClr val="tx1"/>
          </a:solidFill>
          <a:latin typeface="+mn-lt"/>
          <a:ea typeface="+mn-ea"/>
          <a:cs typeface="+mn-cs"/>
        </a:defRPr>
      </a:lvl4pPr>
      <a:lvl5pPr marL="1828617" algn="l" defTabSz="914309" rtl="0" eaLnBrk="1" latinLnBrk="0" hangingPunct="1">
        <a:defRPr sz="1800" kern="1200">
          <a:solidFill>
            <a:schemeClr val="tx1"/>
          </a:solidFill>
          <a:latin typeface="+mn-lt"/>
          <a:ea typeface="+mn-ea"/>
          <a:cs typeface="+mn-cs"/>
        </a:defRPr>
      </a:lvl5pPr>
      <a:lvl6pPr marL="2285771" algn="l" defTabSz="914309" rtl="0" eaLnBrk="1" latinLnBrk="0" hangingPunct="1">
        <a:defRPr sz="1800" kern="1200">
          <a:solidFill>
            <a:schemeClr val="tx1"/>
          </a:solidFill>
          <a:latin typeface="+mn-lt"/>
          <a:ea typeface="+mn-ea"/>
          <a:cs typeface="+mn-cs"/>
        </a:defRPr>
      </a:lvl6pPr>
      <a:lvl7pPr marL="2742926" algn="l" defTabSz="914309" rtl="0" eaLnBrk="1" latinLnBrk="0" hangingPunct="1">
        <a:defRPr sz="1800" kern="1200">
          <a:solidFill>
            <a:schemeClr val="tx1"/>
          </a:solidFill>
          <a:latin typeface="+mn-lt"/>
          <a:ea typeface="+mn-ea"/>
          <a:cs typeface="+mn-cs"/>
        </a:defRPr>
      </a:lvl7pPr>
      <a:lvl8pPr marL="3200080" algn="l" defTabSz="914309" rtl="0" eaLnBrk="1" latinLnBrk="0" hangingPunct="1">
        <a:defRPr sz="1800" kern="1200">
          <a:solidFill>
            <a:schemeClr val="tx1"/>
          </a:solidFill>
          <a:latin typeface="+mn-lt"/>
          <a:ea typeface="+mn-ea"/>
          <a:cs typeface="+mn-cs"/>
        </a:defRPr>
      </a:lvl8pPr>
      <a:lvl9pPr marL="3657234" algn="l" defTabSz="914309"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984">
          <p15:clr>
            <a:srgbClr val="F26B43"/>
          </p15:clr>
        </p15:guide>
        <p15:guide id="2" pos="336">
          <p15:clr>
            <a:srgbClr val="F26B43"/>
          </p15:clr>
        </p15:guide>
        <p15:guide id="3" pos="7320">
          <p15:clr>
            <a:srgbClr val="F26B43"/>
          </p15:clr>
        </p15:guide>
        <p15:guide id="4" orient="horz" pos="912">
          <p15:clr>
            <a:srgbClr val="F26B43"/>
          </p15:clr>
        </p15:guide>
        <p15:guide id="5" orient="horz" pos="264">
          <p15:clr>
            <a:srgbClr val="F26B43"/>
          </p15:clr>
        </p15:guide>
        <p15:guide id="6" orient="horz" pos="696">
          <p15:clr>
            <a:srgbClr val="F26B43"/>
          </p15:clr>
        </p15:guide>
        <p15:guide id="7" pos="36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3" Type="http://schemas.openxmlformats.org/officeDocument/2006/relationships/hyperlink" Target="https://rosap.ntl.bts.gov/view/dot/54442/dot_54442_DS1.pdf" TargetMode="External"/><Relationship Id="rId2" Type="http://schemas.openxmlformats.org/officeDocument/2006/relationships/hyperlink" Target="https://www.nhtsa.gov/sites/nhtsa.gov/files/documents/ads-dv_fmvss_vol1-042320-v8-tag.pdf" TargetMode="External"/><Relationship Id="rId1" Type="http://schemas.openxmlformats.org/officeDocument/2006/relationships/slideLayout" Target="../slideLayouts/slideLayout36.xml"/><Relationship Id="rId4" Type="http://schemas.openxmlformats.org/officeDocument/2006/relationships/hyperlink" Target="https://wiki.unece.org/download/attachments/240975986/FIT-03%20%28USA%29%20NHTSA%20Slides%20from%20FMVSS%20ADS%20Review%20May%2022%202024.pptx?api=v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5B5CEE68-823A-4589-949E-862DF87B86B5}"/>
              </a:ext>
            </a:extLst>
          </p:cNvPr>
          <p:cNvSpPr>
            <a:spLocks noGrp="1"/>
          </p:cNvSpPr>
          <p:nvPr>
            <p:ph type="body" sz="quarter" idx="4294967295"/>
          </p:nvPr>
        </p:nvSpPr>
        <p:spPr>
          <a:xfrm>
            <a:off x="551656" y="587777"/>
            <a:ext cx="11087100" cy="503238"/>
          </a:xfrm>
        </p:spPr>
        <p:txBody>
          <a:bodyPr>
            <a:normAutofit/>
          </a:bodyPr>
          <a:lstStyle/>
          <a:p>
            <a:pPr marL="0" indent="0">
              <a:buNone/>
            </a:pPr>
            <a:r>
              <a:rPr lang="en-GB" sz="2000" dirty="0"/>
              <a:t>Submitted by the Leader of GRSP TF-AVRS (Germany)</a:t>
            </a:r>
            <a:r>
              <a:rPr lang="de-DE" sz="2000" dirty="0"/>
              <a:t> </a:t>
            </a:r>
          </a:p>
        </p:txBody>
      </p:sp>
      <p:sp>
        <p:nvSpPr>
          <p:cNvPr id="4" name="Titel 3">
            <a:extLst>
              <a:ext uri="{FF2B5EF4-FFF2-40B4-BE49-F238E27FC236}">
                <a16:creationId xmlns:a16="http://schemas.microsoft.com/office/drawing/2014/main" id="{7E42B55F-8770-4F3F-8531-A8EDA3BF21D9}"/>
              </a:ext>
            </a:extLst>
          </p:cNvPr>
          <p:cNvSpPr>
            <a:spLocks noGrp="1"/>
          </p:cNvSpPr>
          <p:nvPr>
            <p:ph type="title" idx="4294967295"/>
          </p:nvPr>
        </p:nvSpPr>
        <p:spPr>
          <a:xfrm>
            <a:off x="694456" y="407596"/>
            <a:ext cx="11087100" cy="360363"/>
          </a:xfrm>
        </p:spPr>
        <p:txBody>
          <a:bodyPr>
            <a:normAutofit fontScale="90000"/>
          </a:bodyPr>
          <a:lstStyle/>
          <a:p>
            <a:pPr algn="r"/>
            <a:r>
              <a:rPr lang="en-US" sz="1600" u="sng" dirty="0"/>
              <a:t>Informal Document </a:t>
            </a:r>
            <a:r>
              <a:rPr lang="en-US" sz="1600" b="1" dirty="0">
                <a:solidFill>
                  <a:srgbClr val="FF073A"/>
                </a:solidFill>
              </a:rPr>
              <a:t>GRSP-75-19r1</a:t>
            </a:r>
            <a:br>
              <a:rPr lang="en-US" sz="1600" b="1" dirty="0">
                <a:solidFill>
                  <a:srgbClr val="FF073A"/>
                </a:solidFill>
              </a:rPr>
            </a:br>
            <a:r>
              <a:rPr lang="en-US" sz="1600" dirty="0"/>
              <a:t>(75</a:t>
            </a:r>
            <a:r>
              <a:rPr lang="en-US" sz="1600" baseline="30000" dirty="0"/>
              <a:t>th</a:t>
            </a:r>
            <a:r>
              <a:rPr lang="en-US" sz="1600" dirty="0"/>
              <a:t> GRSP, 27.-31. May 2024, </a:t>
            </a:r>
            <a:br>
              <a:rPr lang="de-DE" sz="1600" dirty="0"/>
            </a:br>
            <a:r>
              <a:rPr lang="en-US" sz="1600" dirty="0"/>
              <a:t>agenda item 22)</a:t>
            </a:r>
            <a:endParaRPr lang="de-DE" sz="1600" dirty="0"/>
          </a:p>
        </p:txBody>
      </p:sp>
      <p:sp>
        <p:nvSpPr>
          <p:cNvPr id="5" name="Rechteck 4"/>
          <p:cNvSpPr/>
          <p:nvPr/>
        </p:nvSpPr>
        <p:spPr bwMode="gray">
          <a:xfrm>
            <a:off x="9695706" y="6067478"/>
            <a:ext cx="2232310" cy="792110"/>
          </a:xfrm>
          <a:prstGeom prst="rect">
            <a:avLst/>
          </a:prstGeom>
          <a:solidFill>
            <a:schemeClr val="bg1"/>
          </a:solidFill>
          <a:ln w="12700" cap="rnd">
            <a:noFill/>
            <a:prstDash val="solid"/>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144000" rIns="91440" bIns="82800" numCol="1" spcCol="0" rtlCol="0" fromWordArt="0" anchor="t" anchorCtr="0" forceAA="0" compatLnSpc="1">
            <a:prstTxWarp prst="textNoShape">
              <a:avLst/>
            </a:prstTxWarp>
            <a:noAutofit/>
          </a:bodyPr>
          <a:lstStyle/>
          <a:p>
            <a:pPr algn="ctr" defTabSz="449263" eaLnBrk="0" hangingPunct="0">
              <a:buClr>
                <a:srgbClr val="000000"/>
              </a:buClr>
              <a:buSzPct val="100000"/>
            </a:pPr>
            <a:endParaRPr lang="de-DE" sz="1800" kern="0" dirty="0" err="1">
              <a:latin typeface="+mj-lt"/>
            </a:endParaRPr>
          </a:p>
        </p:txBody>
      </p:sp>
      <p:sp>
        <p:nvSpPr>
          <p:cNvPr id="8" name="Rechteck 7"/>
          <p:cNvSpPr/>
          <p:nvPr/>
        </p:nvSpPr>
        <p:spPr>
          <a:xfrm>
            <a:off x="478426" y="1485524"/>
            <a:ext cx="10225420" cy="4893647"/>
          </a:xfrm>
          <a:prstGeom prst="rect">
            <a:avLst/>
          </a:prstGeom>
        </p:spPr>
        <p:txBody>
          <a:bodyPr wrap="square">
            <a:spAutoFit/>
          </a:bodyPr>
          <a:lstStyle/>
          <a:p>
            <a:endParaRPr lang="en-GB" b="1" dirty="0"/>
          </a:p>
          <a:p>
            <a:pPr algn="ctr"/>
            <a:r>
              <a:rPr lang="en-GB" b="1" dirty="0"/>
              <a:t>Status Report </a:t>
            </a:r>
          </a:p>
          <a:p>
            <a:pPr algn="ctr"/>
            <a:endParaRPr lang="en-GB" b="1" dirty="0"/>
          </a:p>
          <a:p>
            <a:pPr algn="ctr"/>
            <a:r>
              <a:rPr lang="en-GB" b="1" dirty="0"/>
              <a:t>Task Force</a:t>
            </a:r>
          </a:p>
          <a:p>
            <a:pPr algn="ctr"/>
            <a:endParaRPr lang="en-GB" b="1" dirty="0"/>
          </a:p>
          <a:p>
            <a:pPr algn="ctr"/>
            <a:r>
              <a:rPr lang="en-GB" b="1" dirty="0"/>
              <a:t>Automated Vehicles Regulatory Screening</a:t>
            </a:r>
          </a:p>
          <a:p>
            <a:pPr algn="ctr"/>
            <a:endParaRPr lang="en-GB" b="1" dirty="0"/>
          </a:p>
          <a:p>
            <a:pPr algn="ctr"/>
            <a:r>
              <a:rPr lang="en-GB" b="1" dirty="0"/>
              <a:t>(TF-AVRS) </a:t>
            </a:r>
          </a:p>
          <a:p>
            <a:pPr algn="ctr"/>
            <a:endParaRPr lang="en-GB" b="1" dirty="0"/>
          </a:p>
          <a:p>
            <a:pPr algn="ctr"/>
            <a:r>
              <a:rPr lang="en-GB" b="1" dirty="0"/>
              <a:t>of UN Regulations and GTRs under responsibility of</a:t>
            </a:r>
          </a:p>
          <a:p>
            <a:pPr algn="ctr"/>
            <a:r>
              <a:rPr lang="en-GB" b="1" dirty="0"/>
              <a:t> </a:t>
            </a:r>
          </a:p>
          <a:p>
            <a:pPr algn="ctr"/>
            <a:r>
              <a:rPr lang="en-GB" b="1" dirty="0"/>
              <a:t>GRSP </a:t>
            </a:r>
          </a:p>
          <a:p>
            <a:pPr algn="ctr"/>
            <a:endParaRPr lang="de-DE" b="1" dirty="0"/>
          </a:p>
        </p:txBody>
      </p:sp>
    </p:spTree>
    <p:extLst>
      <p:ext uri="{BB962C8B-B14F-4D97-AF65-F5344CB8AC3E}">
        <p14:creationId xmlns:p14="http://schemas.microsoft.com/office/powerpoint/2010/main" val="427801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a:xfrm>
            <a:off x="550436" y="477384"/>
            <a:ext cx="10657480" cy="1440000"/>
          </a:xfrm>
        </p:spPr>
        <p:txBody>
          <a:bodyPr/>
          <a:lstStyle/>
          <a:p>
            <a:r>
              <a:rPr lang="en-GB" sz="3600" dirty="0">
                <a:solidFill>
                  <a:schemeClr val="bg1"/>
                </a:solidFill>
              </a:rPr>
              <a:t>Thank you very much for your time and interest!</a:t>
            </a:r>
          </a:p>
        </p:txBody>
      </p:sp>
      <p:sp>
        <p:nvSpPr>
          <p:cNvPr id="10" name="Textplatzhalter 9"/>
          <p:cNvSpPr>
            <a:spLocks noGrp="1"/>
          </p:cNvSpPr>
          <p:nvPr>
            <p:ph type="body" sz="quarter" idx="10"/>
          </p:nvPr>
        </p:nvSpPr>
        <p:spPr>
          <a:xfrm>
            <a:off x="550436" y="2925724"/>
            <a:ext cx="6840950" cy="1008000"/>
          </a:xfrm>
        </p:spPr>
        <p:txBody>
          <a:bodyPr/>
          <a:lstStyle/>
          <a:p>
            <a:r>
              <a:rPr lang="en-US" dirty="0"/>
              <a:t>Rudolf Gerlach</a:t>
            </a:r>
          </a:p>
          <a:p>
            <a:r>
              <a:rPr lang="en-US" dirty="0"/>
              <a:t>TF Leader GRSP TF-AVRS</a:t>
            </a:r>
          </a:p>
          <a:p>
            <a:r>
              <a:rPr lang="en-US" dirty="0"/>
              <a:t>Manager Global Regulations- and Business-Development Type Approval Mobility</a:t>
            </a:r>
          </a:p>
          <a:p>
            <a:r>
              <a:rPr lang="de-DE" dirty="0"/>
              <a:t>gerlach@de.tuv.com</a:t>
            </a:r>
          </a:p>
          <a:p>
            <a:r>
              <a:rPr lang="de-DE" dirty="0"/>
              <a:t>Am Grauen Stein</a:t>
            </a:r>
          </a:p>
          <a:p>
            <a:r>
              <a:rPr lang="de-DE" dirty="0"/>
              <a:t>51105 Köln</a:t>
            </a:r>
          </a:p>
          <a:p>
            <a:r>
              <a:rPr lang="de-DE" dirty="0"/>
              <a:t>Germany</a:t>
            </a:r>
          </a:p>
          <a:p>
            <a:endParaRPr lang="de-DE" dirty="0"/>
          </a:p>
        </p:txBody>
      </p:sp>
      <p:sp>
        <p:nvSpPr>
          <p:cNvPr id="3" name="Rechteck 2">
            <a:extLst>
              <a:ext uri="{FF2B5EF4-FFF2-40B4-BE49-F238E27FC236}">
                <a16:creationId xmlns:a16="http://schemas.microsoft.com/office/drawing/2014/main" id="{7F563C49-01A6-6903-B1D8-D472EBC8E7AE}"/>
              </a:ext>
            </a:extLst>
          </p:cNvPr>
          <p:cNvSpPr/>
          <p:nvPr/>
        </p:nvSpPr>
        <p:spPr>
          <a:xfrm>
            <a:off x="545207" y="5824610"/>
            <a:ext cx="11161550" cy="100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7121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platzhalter 6"/>
          <p:cNvSpPr>
            <a:spLocks noGrp="1"/>
          </p:cNvSpPr>
          <p:nvPr>
            <p:ph type="body" sz="quarter" idx="14"/>
          </p:nvPr>
        </p:nvSpPr>
        <p:spPr>
          <a:xfrm>
            <a:off x="553301" y="882760"/>
            <a:ext cx="11088000" cy="298815"/>
          </a:xfrm>
        </p:spPr>
        <p:txBody>
          <a:bodyPr vert="horz" lIns="0" tIns="0" rIns="0" bIns="0" rtlCol="0">
            <a:noAutofit/>
          </a:bodyPr>
          <a:lstStyle/>
          <a:p>
            <a:r>
              <a:rPr lang="de-DE" sz="2000" dirty="0" err="1">
                <a:latin typeface="+mj-lt"/>
                <a:ea typeface="+mj-ea"/>
                <a:cs typeface="+mj-cs"/>
              </a:rPr>
              <a:t>Context</a:t>
            </a:r>
            <a:r>
              <a:rPr lang="de-DE" sz="2000" dirty="0">
                <a:latin typeface="+mj-lt"/>
                <a:ea typeface="+mj-ea"/>
                <a:cs typeface="+mj-cs"/>
              </a:rPr>
              <a:t> and </a:t>
            </a:r>
            <a:r>
              <a:rPr lang="de-DE" sz="2000" dirty="0" err="1">
                <a:latin typeface="+mj-lt"/>
                <a:ea typeface="+mj-ea"/>
                <a:cs typeface="+mj-cs"/>
              </a:rPr>
              <a:t>purpose</a:t>
            </a:r>
            <a:r>
              <a:rPr lang="de-DE" sz="2000" dirty="0">
                <a:latin typeface="+mj-lt"/>
                <a:ea typeface="+mj-ea"/>
                <a:cs typeface="+mj-cs"/>
              </a:rPr>
              <a:t> (1/2)</a:t>
            </a:r>
          </a:p>
        </p:txBody>
      </p:sp>
      <p:cxnSp>
        <p:nvCxnSpPr>
          <p:cNvPr id="32" name="Gerader Verbinder 31"/>
          <p:cNvCxnSpPr/>
          <p:nvPr/>
        </p:nvCxnSpPr>
        <p:spPr>
          <a:xfrm>
            <a:off x="4900127" y="5874063"/>
            <a:ext cx="0" cy="104777"/>
          </a:xfrm>
          <a:prstGeom prst="line">
            <a:avLst/>
          </a:prstGeom>
        </p:spPr>
        <p:style>
          <a:lnRef idx="1">
            <a:schemeClr val="accent1"/>
          </a:lnRef>
          <a:fillRef idx="0">
            <a:schemeClr val="accent1"/>
          </a:fillRef>
          <a:effectRef idx="0">
            <a:schemeClr val="accent1"/>
          </a:effectRef>
          <a:fontRef idx="minor">
            <a:schemeClr val="tx1"/>
          </a:fontRef>
        </p:style>
      </p:cxnSp>
      <p:sp>
        <p:nvSpPr>
          <p:cNvPr id="68" name="Rechteck 67"/>
          <p:cNvSpPr/>
          <p:nvPr/>
        </p:nvSpPr>
        <p:spPr>
          <a:xfrm>
            <a:off x="7229132" y="5266732"/>
            <a:ext cx="1170394" cy="411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Title 4"/>
          <p:cNvSpPr>
            <a:spLocks noGrp="1"/>
          </p:cNvSpPr>
          <p:nvPr>
            <p:ph type="title"/>
          </p:nvPr>
        </p:nvSpPr>
        <p:spPr>
          <a:xfrm>
            <a:off x="552876" y="405374"/>
            <a:ext cx="11087100" cy="432000"/>
          </a:xfrm>
        </p:spPr>
        <p:txBody>
          <a:bodyPr/>
          <a:lstStyle/>
          <a:p>
            <a:r>
              <a:rPr lang="en-US" dirty="0"/>
              <a:t>Task Force on Automated Vehicles Regulatory Screening</a:t>
            </a:r>
            <a:br>
              <a:rPr lang="en-US" dirty="0"/>
            </a:br>
            <a:endParaRPr lang="de-DE" sz="2000" dirty="0"/>
          </a:p>
        </p:txBody>
      </p:sp>
      <p:sp>
        <p:nvSpPr>
          <p:cNvPr id="11" name="TextBox 2">
            <a:extLst>
              <a:ext uri="{FF2B5EF4-FFF2-40B4-BE49-F238E27FC236}">
                <a16:creationId xmlns:a16="http://schemas.microsoft.com/office/drawing/2014/main" id="{27B0D3E3-1697-C61E-421D-7E230ACB2F07}"/>
              </a:ext>
            </a:extLst>
          </p:cNvPr>
          <p:cNvSpPr txBox="1"/>
          <p:nvPr/>
        </p:nvSpPr>
        <p:spPr>
          <a:xfrm>
            <a:off x="3138823" y="3419744"/>
            <a:ext cx="8944175" cy="2862322"/>
          </a:xfrm>
          <a:prstGeom prst="rect">
            <a:avLst/>
          </a:prstGeom>
          <a:noFill/>
          <a:ln>
            <a:solidFill>
              <a:srgbClr val="4472C4"/>
            </a:solidFill>
          </a:ln>
        </p:spPr>
        <p:txBody>
          <a:bodyPr wrap="square" rtlCol="0">
            <a:spAutoFit/>
          </a:bodyPr>
          <a:lstStyle/>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Segoe UI"/>
              </a:rPr>
              <a:t>Contracting parties and the industry need a regulatory environment for new vehicle concepts with highly Automated </a:t>
            </a:r>
            <a:r>
              <a:rPr lang="en-US" sz="1800" kern="0" dirty="0">
                <a:solidFill>
                  <a:srgbClr val="000000"/>
                </a:solidFill>
                <a:latin typeface="Segoe UI"/>
              </a:rPr>
              <a:t>D</a:t>
            </a:r>
            <a:r>
              <a:rPr kumimoji="0" lang="en-US" sz="1800" b="0" i="0" u="none" strike="noStrike" kern="0" cap="none" spc="0" normalizeH="0" baseline="0" noProof="0" dirty="0">
                <a:ln>
                  <a:noFill/>
                </a:ln>
                <a:solidFill>
                  <a:srgbClr val="000000"/>
                </a:solidFill>
                <a:effectLst/>
                <a:uLnTx/>
                <a:uFillTx/>
                <a:latin typeface="Segoe UI"/>
              </a:rPr>
              <a:t>riving Systems (ADS) above SAE Level 3.</a:t>
            </a:r>
          </a:p>
          <a:p>
            <a:pPr marR="0" lvl="0" defTabSz="914400" eaLnBrk="1" fontAlgn="auto" latinLnBrk="0" hangingPunct="1">
              <a:lnSpc>
                <a:spcPct val="100000"/>
              </a:lnSpc>
              <a:spcBef>
                <a:spcPts val="0"/>
              </a:spcBef>
              <a:spcAft>
                <a:spcPts val="0"/>
              </a:spcAft>
              <a:buClrTx/>
              <a:buSzTx/>
              <a:tabLst/>
              <a:defRPr/>
            </a:pPr>
            <a:endParaRPr kumimoji="0" lang="en-US" sz="1800" b="0" i="0" u="none" strike="noStrike" kern="0" cap="none" spc="0" normalizeH="0" baseline="0" noProof="0" dirty="0">
              <a:ln>
                <a:noFill/>
              </a:ln>
              <a:solidFill>
                <a:srgbClr val="000000"/>
              </a:solidFill>
              <a:effectLst/>
              <a:uLnTx/>
              <a:uFillTx/>
              <a:latin typeface="Segoe UI"/>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Segoe UI"/>
              </a:rPr>
              <a:t>Which existing regulations are/are not relevant for vehicles with an ADS? Which ones need to be amended before they are applicable to vehicles with ADS? Which ones can stay as they are?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0" dirty="0">
              <a:solidFill>
                <a:srgbClr val="000000"/>
              </a:solidFill>
              <a:latin typeface="Segoe UI"/>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0" cap="none" spc="0" normalizeH="0" baseline="0" noProof="0" dirty="0">
                <a:ln>
                  <a:noFill/>
                </a:ln>
                <a:solidFill>
                  <a:srgbClr val="000000"/>
                </a:solidFill>
                <a:effectLst/>
                <a:uLnTx/>
                <a:uFillTx/>
                <a:latin typeface="Segoe UI"/>
              </a:rPr>
              <a:t>The WP.29 Task Force on Fitness for ADS (TF FADS) of GRVA and the Task Forces on Automated Vehicles Regulatory Scan (TF AVRS) of GRBP, GRE, GRPE, GRSP and GRSG are screening and amending these relevant UN Regulations and GTRs</a:t>
            </a:r>
          </a:p>
        </p:txBody>
      </p:sp>
      <p:cxnSp>
        <p:nvCxnSpPr>
          <p:cNvPr id="2" name="Connector: Elbow 90">
            <a:extLst>
              <a:ext uri="{FF2B5EF4-FFF2-40B4-BE49-F238E27FC236}">
                <a16:creationId xmlns:a16="http://schemas.microsoft.com/office/drawing/2014/main" id="{B0200B49-DA49-81F6-0FBA-8755ED73E65D}"/>
              </a:ext>
            </a:extLst>
          </p:cNvPr>
          <p:cNvCxnSpPr>
            <a:cxnSpLocks/>
            <a:stCxn id="17" idx="1"/>
            <a:endCxn id="35" idx="0"/>
          </p:cNvCxnSpPr>
          <p:nvPr/>
        </p:nvCxnSpPr>
        <p:spPr>
          <a:xfrm rot="10800000" flipV="1">
            <a:off x="8626707" y="1730416"/>
            <a:ext cx="520104" cy="244910"/>
          </a:xfrm>
          <a:prstGeom prst="bentConnector2">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Connector: Elbow 90">
            <a:extLst>
              <a:ext uri="{FF2B5EF4-FFF2-40B4-BE49-F238E27FC236}">
                <a16:creationId xmlns:a16="http://schemas.microsoft.com/office/drawing/2014/main" id="{6F947212-1C80-2033-9EB4-FFD5A723394A}"/>
              </a:ext>
            </a:extLst>
          </p:cNvPr>
          <p:cNvCxnSpPr>
            <a:cxnSpLocks/>
            <a:stCxn id="15" idx="3"/>
            <a:endCxn id="35" idx="0"/>
          </p:cNvCxnSpPr>
          <p:nvPr/>
        </p:nvCxnSpPr>
        <p:spPr>
          <a:xfrm>
            <a:off x="8113210" y="1730887"/>
            <a:ext cx="513497" cy="244439"/>
          </a:xfrm>
          <a:prstGeom prst="bentConnector2">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4" name="Arrow: Left-Right 21">
            <a:extLst>
              <a:ext uri="{FF2B5EF4-FFF2-40B4-BE49-F238E27FC236}">
                <a16:creationId xmlns:a16="http://schemas.microsoft.com/office/drawing/2014/main" id="{BAE90154-3358-5835-752E-FC72A825CE8B}"/>
              </a:ext>
            </a:extLst>
          </p:cNvPr>
          <p:cNvSpPr/>
          <p:nvPr/>
        </p:nvSpPr>
        <p:spPr>
          <a:xfrm>
            <a:off x="2045623" y="2776001"/>
            <a:ext cx="7093567" cy="136349"/>
          </a:xfrm>
          <a:prstGeom prst="leftRightArrow">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8">
            <a:extLst>
              <a:ext uri="{FF2B5EF4-FFF2-40B4-BE49-F238E27FC236}">
                <a16:creationId xmlns:a16="http://schemas.microsoft.com/office/drawing/2014/main" id="{3A21FE00-B7C9-3DC2-7456-90328D145556}"/>
              </a:ext>
            </a:extLst>
          </p:cNvPr>
          <p:cNvSpPr/>
          <p:nvPr/>
        </p:nvSpPr>
        <p:spPr>
          <a:xfrm>
            <a:off x="1036993" y="1479116"/>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GRBP</a:t>
            </a:r>
          </a:p>
        </p:txBody>
      </p:sp>
      <p:sp>
        <p:nvSpPr>
          <p:cNvPr id="6" name="Rectangle 9">
            <a:extLst>
              <a:ext uri="{FF2B5EF4-FFF2-40B4-BE49-F238E27FC236}">
                <a16:creationId xmlns:a16="http://schemas.microsoft.com/office/drawing/2014/main" id="{133C82DE-D7C8-F860-B9FF-F10DC17D5A6A}"/>
              </a:ext>
            </a:extLst>
          </p:cNvPr>
          <p:cNvSpPr/>
          <p:nvPr/>
        </p:nvSpPr>
        <p:spPr>
          <a:xfrm>
            <a:off x="1036613" y="2592621"/>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dirty="0">
                <a:solidFill>
                  <a:schemeClr val="tx1">
                    <a:lumMod val="95000"/>
                    <a:lumOff val="5000"/>
                  </a:schemeClr>
                </a:solidFill>
              </a:rPr>
              <a:t>TF</a:t>
            </a:r>
            <a:r>
              <a:rPr lang="en-US" sz="1500" kern="1200" dirty="0">
                <a:solidFill>
                  <a:schemeClr val="tx1">
                    <a:lumMod val="95000"/>
                    <a:lumOff val="5000"/>
                  </a:schemeClr>
                </a:solidFill>
              </a:rPr>
              <a:t> AVRS</a:t>
            </a:r>
          </a:p>
        </p:txBody>
      </p:sp>
      <p:sp>
        <p:nvSpPr>
          <p:cNvPr id="8" name="Rectangle 10">
            <a:extLst>
              <a:ext uri="{FF2B5EF4-FFF2-40B4-BE49-F238E27FC236}">
                <a16:creationId xmlns:a16="http://schemas.microsoft.com/office/drawing/2014/main" id="{D7C1921B-A48A-3683-0A91-AE938D5BB3D7}"/>
              </a:ext>
            </a:extLst>
          </p:cNvPr>
          <p:cNvSpPr/>
          <p:nvPr/>
        </p:nvSpPr>
        <p:spPr>
          <a:xfrm>
            <a:off x="2853139" y="1473028"/>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GRE</a:t>
            </a:r>
          </a:p>
        </p:txBody>
      </p:sp>
      <p:sp>
        <p:nvSpPr>
          <p:cNvPr id="9" name="Rectangle 11">
            <a:extLst>
              <a:ext uri="{FF2B5EF4-FFF2-40B4-BE49-F238E27FC236}">
                <a16:creationId xmlns:a16="http://schemas.microsoft.com/office/drawing/2014/main" id="{F01DD61A-CDB1-714A-53E4-D5A98582626E}"/>
              </a:ext>
            </a:extLst>
          </p:cNvPr>
          <p:cNvSpPr/>
          <p:nvPr/>
        </p:nvSpPr>
        <p:spPr>
          <a:xfrm>
            <a:off x="3463246" y="2596709"/>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IWG EMC</a:t>
            </a:r>
          </a:p>
        </p:txBody>
      </p:sp>
      <p:sp>
        <p:nvSpPr>
          <p:cNvPr id="10" name="Rectangle 12">
            <a:extLst>
              <a:ext uri="{FF2B5EF4-FFF2-40B4-BE49-F238E27FC236}">
                <a16:creationId xmlns:a16="http://schemas.microsoft.com/office/drawing/2014/main" id="{FDE653EC-B4F3-1DEF-E7B6-21D66F2D1CC2}"/>
              </a:ext>
            </a:extLst>
          </p:cNvPr>
          <p:cNvSpPr/>
          <p:nvPr/>
        </p:nvSpPr>
        <p:spPr>
          <a:xfrm>
            <a:off x="4678809" y="1475778"/>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GRPE</a:t>
            </a:r>
          </a:p>
        </p:txBody>
      </p:sp>
      <p:sp>
        <p:nvSpPr>
          <p:cNvPr id="12" name="Rectangle 13">
            <a:extLst>
              <a:ext uri="{FF2B5EF4-FFF2-40B4-BE49-F238E27FC236}">
                <a16:creationId xmlns:a16="http://schemas.microsoft.com/office/drawing/2014/main" id="{53D33FF0-ACD7-F9C6-43D7-0D599C9206B7}"/>
              </a:ext>
            </a:extLst>
          </p:cNvPr>
          <p:cNvSpPr/>
          <p:nvPr/>
        </p:nvSpPr>
        <p:spPr>
          <a:xfrm>
            <a:off x="4678810" y="2596709"/>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3" name="Rectangle 14">
            <a:extLst>
              <a:ext uri="{FF2B5EF4-FFF2-40B4-BE49-F238E27FC236}">
                <a16:creationId xmlns:a16="http://schemas.microsoft.com/office/drawing/2014/main" id="{83E77CC1-2264-A8B8-96D8-8A360D7C2141}"/>
              </a:ext>
            </a:extLst>
          </p:cNvPr>
          <p:cNvSpPr/>
          <p:nvPr/>
        </p:nvSpPr>
        <p:spPr>
          <a:xfrm>
            <a:off x="5894336" y="1482132"/>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GRSP</a:t>
            </a:r>
          </a:p>
        </p:txBody>
      </p:sp>
      <p:sp>
        <p:nvSpPr>
          <p:cNvPr id="14" name="Rectangle 15">
            <a:extLst>
              <a:ext uri="{FF2B5EF4-FFF2-40B4-BE49-F238E27FC236}">
                <a16:creationId xmlns:a16="http://schemas.microsoft.com/office/drawing/2014/main" id="{466B109B-9947-8299-2B23-8D74659883A9}"/>
              </a:ext>
            </a:extLst>
          </p:cNvPr>
          <p:cNvSpPr/>
          <p:nvPr/>
        </p:nvSpPr>
        <p:spPr>
          <a:xfrm>
            <a:off x="5894374" y="2596709"/>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5" name="Rectangle 16">
            <a:extLst>
              <a:ext uri="{FF2B5EF4-FFF2-40B4-BE49-F238E27FC236}">
                <a16:creationId xmlns:a16="http://schemas.microsoft.com/office/drawing/2014/main" id="{D722CEDA-8F3B-4682-2BC7-02D3AA54B5A4}"/>
              </a:ext>
            </a:extLst>
          </p:cNvPr>
          <p:cNvSpPr/>
          <p:nvPr/>
        </p:nvSpPr>
        <p:spPr>
          <a:xfrm>
            <a:off x="7108612" y="1479737"/>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GRS</a:t>
            </a:r>
            <a:r>
              <a:rPr lang="en-US" sz="1500" dirty="0"/>
              <a:t>G</a:t>
            </a:r>
            <a:endParaRPr lang="en-US" sz="1500" kern="1200" dirty="0"/>
          </a:p>
        </p:txBody>
      </p:sp>
      <p:sp>
        <p:nvSpPr>
          <p:cNvPr id="16" name="Rectangle 17">
            <a:extLst>
              <a:ext uri="{FF2B5EF4-FFF2-40B4-BE49-F238E27FC236}">
                <a16:creationId xmlns:a16="http://schemas.microsoft.com/office/drawing/2014/main" id="{83CC9207-9329-C13A-DB14-95DE9BEA752F}"/>
              </a:ext>
            </a:extLst>
          </p:cNvPr>
          <p:cNvSpPr/>
          <p:nvPr/>
        </p:nvSpPr>
        <p:spPr>
          <a:xfrm>
            <a:off x="7109938" y="2596709"/>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AVRS</a:t>
            </a:r>
          </a:p>
        </p:txBody>
      </p:sp>
      <p:sp>
        <p:nvSpPr>
          <p:cNvPr id="17" name="Rectangle 18">
            <a:extLst>
              <a:ext uri="{FF2B5EF4-FFF2-40B4-BE49-F238E27FC236}">
                <a16:creationId xmlns:a16="http://schemas.microsoft.com/office/drawing/2014/main" id="{4A4F76E6-67D3-9E0E-9917-BDB6BD4C7438}"/>
              </a:ext>
            </a:extLst>
          </p:cNvPr>
          <p:cNvSpPr/>
          <p:nvPr/>
        </p:nvSpPr>
        <p:spPr>
          <a:xfrm>
            <a:off x="9146811" y="1479266"/>
            <a:ext cx="1004598" cy="502299"/>
          </a:xfrm>
          <a:prstGeom prst="rect">
            <a:avLst/>
          </a:prstGeom>
          <a:solidFill>
            <a:schemeClr val="bg2">
              <a:lumMod val="2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GRVA</a:t>
            </a:r>
          </a:p>
        </p:txBody>
      </p:sp>
      <p:sp>
        <p:nvSpPr>
          <p:cNvPr id="18" name="Rectangle 19">
            <a:extLst>
              <a:ext uri="{FF2B5EF4-FFF2-40B4-BE49-F238E27FC236}">
                <a16:creationId xmlns:a16="http://schemas.microsoft.com/office/drawing/2014/main" id="{3D725C46-F04F-D760-CDB4-12338D8548B1}"/>
              </a:ext>
            </a:extLst>
          </p:cNvPr>
          <p:cNvSpPr/>
          <p:nvPr/>
        </p:nvSpPr>
        <p:spPr>
          <a:xfrm>
            <a:off x="9146810" y="2596677"/>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FADS</a:t>
            </a:r>
          </a:p>
        </p:txBody>
      </p:sp>
      <p:sp>
        <p:nvSpPr>
          <p:cNvPr id="19" name="Rectangle 20">
            <a:extLst>
              <a:ext uri="{FF2B5EF4-FFF2-40B4-BE49-F238E27FC236}">
                <a16:creationId xmlns:a16="http://schemas.microsoft.com/office/drawing/2014/main" id="{F0603DBD-2380-5A28-A0BE-7A1B43F7A6FF}"/>
              </a:ext>
            </a:extLst>
          </p:cNvPr>
          <p:cNvSpPr/>
          <p:nvPr/>
        </p:nvSpPr>
        <p:spPr>
          <a:xfrm>
            <a:off x="10468420" y="2625993"/>
            <a:ext cx="1004598" cy="502299"/>
          </a:xfrm>
          <a:prstGeom prst="rect">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dirty="0"/>
              <a:t>IWG</a:t>
            </a:r>
            <a:r>
              <a:rPr lang="en-US" sz="1500" kern="1200" dirty="0"/>
              <a:t> ADS</a:t>
            </a:r>
          </a:p>
        </p:txBody>
      </p:sp>
      <p:sp>
        <p:nvSpPr>
          <p:cNvPr id="20" name="Rectangle 21">
            <a:extLst>
              <a:ext uri="{FF2B5EF4-FFF2-40B4-BE49-F238E27FC236}">
                <a16:creationId xmlns:a16="http://schemas.microsoft.com/office/drawing/2014/main" id="{320B2237-3421-9DFE-5944-C42A3BBA7028}"/>
              </a:ext>
            </a:extLst>
          </p:cNvPr>
          <p:cNvSpPr/>
          <p:nvPr/>
        </p:nvSpPr>
        <p:spPr>
          <a:xfrm>
            <a:off x="2245020" y="2592621"/>
            <a:ext cx="1004598" cy="502299"/>
          </a:xfrm>
          <a:prstGeom prst="rect">
            <a:avLst/>
          </a:prstGeom>
          <a:solidFill>
            <a:schemeClr val="tx2">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1">
                    <a:lumMod val="95000"/>
                    <a:lumOff val="5000"/>
                  </a:schemeClr>
                </a:solidFill>
              </a:rPr>
              <a:t>TF AVSR</a:t>
            </a:r>
          </a:p>
        </p:txBody>
      </p:sp>
      <p:cxnSp>
        <p:nvCxnSpPr>
          <p:cNvPr id="21" name="Connector: Elbow 52">
            <a:extLst>
              <a:ext uri="{FF2B5EF4-FFF2-40B4-BE49-F238E27FC236}">
                <a16:creationId xmlns:a16="http://schemas.microsoft.com/office/drawing/2014/main" id="{7684C7D3-900F-D63D-8DF4-0AF1B7E45CCB}"/>
              </a:ext>
            </a:extLst>
          </p:cNvPr>
          <p:cNvCxnSpPr>
            <a:endCxn id="5" idx="0"/>
          </p:cNvCxnSpPr>
          <p:nvPr/>
        </p:nvCxnSpPr>
        <p:spPr>
          <a:xfrm rot="5400000">
            <a:off x="3435173" y="-623453"/>
            <a:ext cx="206688" cy="3998450"/>
          </a:xfrm>
          <a:prstGeom prst="bentConnector3">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2" name="Connector: Elbow 53">
            <a:extLst>
              <a:ext uri="{FF2B5EF4-FFF2-40B4-BE49-F238E27FC236}">
                <a16:creationId xmlns:a16="http://schemas.microsoft.com/office/drawing/2014/main" id="{EF204F25-01A6-EEC5-C2CC-7474A969FC41}"/>
              </a:ext>
            </a:extLst>
          </p:cNvPr>
          <p:cNvCxnSpPr>
            <a:cxnSpLocks/>
            <a:endCxn id="8" idx="0"/>
          </p:cNvCxnSpPr>
          <p:nvPr/>
        </p:nvCxnSpPr>
        <p:spPr>
          <a:xfrm rot="5400000">
            <a:off x="4346290" y="281576"/>
            <a:ext cx="200600" cy="2182304"/>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3" name="Connector: Elbow 56">
            <a:extLst>
              <a:ext uri="{FF2B5EF4-FFF2-40B4-BE49-F238E27FC236}">
                <a16:creationId xmlns:a16="http://schemas.microsoft.com/office/drawing/2014/main" id="{67FB9CD0-CF71-99E4-A410-B33CA9011D43}"/>
              </a:ext>
            </a:extLst>
          </p:cNvPr>
          <p:cNvCxnSpPr>
            <a:cxnSpLocks/>
            <a:endCxn id="10" idx="0"/>
          </p:cNvCxnSpPr>
          <p:nvPr/>
        </p:nvCxnSpPr>
        <p:spPr>
          <a:xfrm rot="5400000">
            <a:off x="5257750" y="1195786"/>
            <a:ext cx="203350" cy="356634"/>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4" name="Connector: Elbow 59">
            <a:extLst>
              <a:ext uri="{FF2B5EF4-FFF2-40B4-BE49-F238E27FC236}">
                <a16:creationId xmlns:a16="http://schemas.microsoft.com/office/drawing/2014/main" id="{D4698C99-CC83-0617-5840-34C68301EE80}"/>
              </a:ext>
            </a:extLst>
          </p:cNvPr>
          <p:cNvCxnSpPr>
            <a:cxnSpLocks/>
            <a:endCxn id="13" idx="0"/>
          </p:cNvCxnSpPr>
          <p:nvPr/>
        </p:nvCxnSpPr>
        <p:spPr>
          <a:xfrm rot="16200000" flipH="1">
            <a:off x="5862336" y="947833"/>
            <a:ext cx="209704" cy="858893"/>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5" name="Connector: Elbow 62">
            <a:extLst>
              <a:ext uri="{FF2B5EF4-FFF2-40B4-BE49-F238E27FC236}">
                <a16:creationId xmlns:a16="http://schemas.microsoft.com/office/drawing/2014/main" id="{47EF7BDA-CDED-3BA2-0FAF-B8A7E94BBA20}"/>
              </a:ext>
            </a:extLst>
          </p:cNvPr>
          <p:cNvCxnSpPr>
            <a:cxnSpLocks/>
            <a:endCxn id="15" idx="0"/>
          </p:cNvCxnSpPr>
          <p:nvPr/>
        </p:nvCxnSpPr>
        <p:spPr>
          <a:xfrm rot="16200000" flipH="1">
            <a:off x="6470672" y="339497"/>
            <a:ext cx="207309" cy="2073169"/>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6" name="Connector: Elbow 65">
            <a:extLst>
              <a:ext uri="{FF2B5EF4-FFF2-40B4-BE49-F238E27FC236}">
                <a16:creationId xmlns:a16="http://schemas.microsoft.com/office/drawing/2014/main" id="{8949AF8D-22EB-6E33-9248-7478B4F22214}"/>
              </a:ext>
            </a:extLst>
          </p:cNvPr>
          <p:cNvCxnSpPr>
            <a:cxnSpLocks/>
            <a:endCxn id="17" idx="0"/>
          </p:cNvCxnSpPr>
          <p:nvPr/>
        </p:nvCxnSpPr>
        <p:spPr>
          <a:xfrm rot="16200000" flipH="1">
            <a:off x="7490007" y="-679837"/>
            <a:ext cx="206838" cy="4111368"/>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7" name="Connector: Elbow 68">
            <a:extLst>
              <a:ext uri="{FF2B5EF4-FFF2-40B4-BE49-F238E27FC236}">
                <a16:creationId xmlns:a16="http://schemas.microsoft.com/office/drawing/2014/main" id="{AF4E31C3-E246-8DB0-D695-346F0A14A07B}"/>
              </a:ext>
            </a:extLst>
          </p:cNvPr>
          <p:cNvCxnSpPr>
            <a:cxnSpLocks/>
            <a:stCxn id="5" idx="2"/>
            <a:endCxn id="6" idx="0"/>
          </p:cNvCxnSpPr>
          <p:nvPr/>
        </p:nvCxnSpPr>
        <p:spPr>
          <a:xfrm rot="5400000">
            <a:off x="1233499" y="2286828"/>
            <a:ext cx="611206" cy="380"/>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8" name="Connector: Elbow 72">
            <a:extLst>
              <a:ext uri="{FF2B5EF4-FFF2-40B4-BE49-F238E27FC236}">
                <a16:creationId xmlns:a16="http://schemas.microsoft.com/office/drawing/2014/main" id="{671639B0-4490-D0C4-38A3-0DC7B092CFBF}"/>
              </a:ext>
            </a:extLst>
          </p:cNvPr>
          <p:cNvCxnSpPr>
            <a:cxnSpLocks/>
            <a:stCxn id="8" idx="2"/>
            <a:endCxn id="20" idx="0"/>
          </p:cNvCxnSpPr>
          <p:nvPr/>
        </p:nvCxnSpPr>
        <p:spPr>
          <a:xfrm rot="5400000">
            <a:off x="2742732" y="1979915"/>
            <a:ext cx="617294" cy="608119"/>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29" name="Connector: Elbow 75">
            <a:extLst>
              <a:ext uri="{FF2B5EF4-FFF2-40B4-BE49-F238E27FC236}">
                <a16:creationId xmlns:a16="http://schemas.microsoft.com/office/drawing/2014/main" id="{C611CFAD-BFA8-2A54-B6C6-FD3C346B5A46}"/>
              </a:ext>
            </a:extLst>
          </p:cNvPr>
          <p:cNvCxnSpPr>
            <a:cxnSpLocks/>
            <a:stCxn id="8" idx="2"/>
            <a:endCxn id="9" idx="0"/>
          </p:cNvCxnSpPr>
          <p:nvPr/>
        </p:nvCxnSpPr>
        <p:spPr>
          <a:xfrm rot="16200000" flipH="1">
            <a:off x="3349800" y="1980964"/>
            <a:ext cx="621382" cy="610107"/>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0" name="Connector: Elbow 78">
            <a:extLst>
              <a:ext uri="{FF2B5EF4-FFF2-40B4-BE49-F238E27FC236}">
                <a16:creationId xmlns:a16="http://schemas.microsoft.com/office/drawing/2014/main" id="{433EB2BB-5194-ACF2-8DFD-21710C70C0B9}"/>
              </a:ext>
            </a:extLst>
          </p:cNvPr>
          <p:cNvCxnSpPr>
            <a:cxnSpLocks/>
            <a:stCxn id="10" idx="2"/>
            <a:endCxn id="12" idx="0"/>
          </p:cNvCxnSpPr>
          <p:nvPr/>
        </p:nvCxnSpPr>
        <p:spPr>
          <a:xfrm rot="16200000" flipH="1">
            <a:off x="4871792" y="2287392"/>
            <a:ext cx="618632" cy="1"/>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1" name="Connector: Elbow 81">
            <a:extLst>
              <a:ext uri="{FF2B5EF4-FFF2-40B4-BE49-F238E27FC236}">
                <a16:creationId xmlns:a16="http://schemas.microsoft.com/office/drawing/2014/main" id="{1015D843-66F3-7A51-A6BD-7EB727B6E2DC}"/>
              </a:ext>
            </a:extLst>
          </p:cNvPr>
          <p:cNvCxnSpPr>
            <a:cxnSpLocks/>
            <a:stCxn id="13" idx="2"/>
            <a:endCxn id="14" idx="0"/>
          </p:cNvCxnSpPr>
          <p:nvPr/>
        </p:nvCxnSpPr>
        <p:spPr>
          <a:xfrm rot="16200000" flipH="1">
            <a:off x="6090515" y="2290551"/>
            <a:ext cx="612278" cy="38"/>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3" name="Connector: Elbow 84">
            <a:extLst>
              <a:ext uri="{FF2B5EF4-FFF2-40B4-BE49-F238E27FC236}">
                <a16:creationId xmlns:a16="http://schemas.microsoft.com/office/drawing/2014/main" id="{5D43F19D-8729-7DAA-5B32-FF86473478DA}"/>
              </a:ext>
            </a:extLst>
          </p:cNvPr>
          <p:cNvCxnSpPr>
            <a:cxnSpLocks/>
            <a:stCxn id="15" idx="2"/>
            <a:endCxn id="16" idx="0"/>
          </p:cNvCxnSpPr>
          <p:nvPr/>
        </p:nvCxnSpPr>
        <p:spPr>
          <a:xfrm rot="16200000" flipH="1">
            <a:off x="7304238" y="2288709"/>
            <a:ext cx="614673" cy="1326"/>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34" name="Connector: Elbow 90">
            <a:extLst>
              <a:ext uri="{FF2B5EF4-FFF2-40B4-BE49-F238E27FC236}">
                <a16:creationId xmlns:a16="http://schemas.microsoft.com/office/drawing/2014/main" id="{E6D831BF-8251-989E-1004-8F702CF02B0A}"/>
              </a:ext>
            </a:extLst>
          </p:cNvPr>
          <p:cNvCxnSpPr>
            <a:cxnSpLocks/>
            <a:stCxn id="17" idx="2"/>
            <a:endCxn id="19" idx="0"/>
          </p:cNvCxnSpPr>
          <p:nvPr/>
        </p:nvCxnSpPr>
        <p:spPr>
          <a:xfrm rot="16200000" flipH="1">
            <a:off x="9987700" y="1642974"/>
            <a:ext cx="644428" cy="1321609"/>
          </a:xfrm>
          <a:prstGeom prst="bentConnector3">
            <a:avLst>
              <a:gd name="adj1" fmla="val 50000"/>
            </a:avLst>
          </a:prstGeom>
          <a:ln>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Rectangle 39">
            <a:extLst>
              <a:ext uri="{FF2B5EF4-FFF2-40B4-BE49-F238E27FC236}">
                <a16:creationId xmlns:a16="http://schemas.microsoft.com/office/drawing/2014/main" id="{1CF1DB93-6B72-91EC-57F8-8576B8CD8100}"/>
              </a:ext>
            </a:extLst>
          </p:cNvPr>
          <p:cNvSpPr/>
          <p:nvPr/>
        </p:nvSpPr>
        <p:spPr>
          <a:xfrm>
            <a:off x="8124408" y="1975326"/>
            <a:ext cx="1004598" cy="502299"/>
          </a:xfrm>
          <a:prstGeom prst="rect">
            <a:avLst/>
          </a:prstGeom>
          <a:solidFill>
            <a:schemeClr val="bg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TF AVC</a:t>
            </a:r>
          </a:p>
        </p:txBody>
      </p:sp>
      <p:cxnSp>
        <p:nvCxnSpPr>
          <p:cNvPr id="36" name="Connector: Elbow 87">
            <a:extLst>
              <a:ext uri="{FF2B5EF4-FFF2-40B4-BE49-F238E27FC236}">
                <a16:creationId xmlns:a16="http://schemas.microsoft.com/office/drawing/2014/main" id="{C321D756-8A52-1D9B-2B8A-053C52CA564B}"/>
              </a:ext>
            </a:extLst>
          </p:cNvPr>
          <p:cNvCxnSpPr>
            <a:cxnSpLocks/>
            <a:stCxn id="17" idx="2"/>
            <a:endCxn id="18" idx="0"/>
          </p:cNvCxnSpPr>
          <p:nvPr/>
        </p:nvCxnSpPr>
        <p:spPr>
          <a:xfrm rot="5400000">
            <a:off x="9341554" y="2289121"/>
            <a:ext cx="615112" cy="1"/>
          </a:xfrm>
          <a:prstGeom prst="bentConnector3">
            <a:avLst>
              <a:gd name="adj1" fmla="val 50000"/>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sp>
        <p:nvSpPr>
          <p:cNvPr id="37" name="Rectangle 37">
            <a:extLst>
              <a:ext uri="{FF2B5EF4-FFF2-40B4-BE49-F238E27FC236}">
                <a16:creationId xmlns:a16="http://schemas.microsoft.com/office/drawing/2014/main" id="{DE883E08-0EF2-42BA-7C9C-5D2861953B9D}"/>
              </a:ext>
            </a:extLst>
          </p:cNvPr>
          <p:cNvSpPr/>
          <p:nvPr/>
        </p:nvSpPr>
        <p:spPr>
          <a:xfrm>
            <a:off x="968582" y="2549084"/>
            <a:ext cx="9321159" cy="604320"/>
          </a:xfrm>
          <a:prstGeom prst="rect">
            <a:avLst/>
          </a:prstGeom>
          <a:noFill/>
          <a:ln w="28575">
            <a:solidFill>
              <a:schemeClr val="accent2"/>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Left 20">
            <a:extLst>
              <a:ext uri="{FF2B5EF4-FFF2-40B4-BE49-F238E27FC236}">
                <a16:creationId xmlns:a16="http://schemas.microsoft.com/office/drawing/2014/main" id="{6B1042CD-FF9C-DA95-BBDB-6209564F976B}"/>
              </a:ext>
            </a:extLst>
          </p:cNvPr>
          <p:cNvSpPr/>
          <p:nvPr/>
        </p:nvSpPr>
        <p:spPr>
          <a:xfrm rot="10800000">
            <a:off x="5683405" y="2179319"/>
            <a:ext cx="2443603" cy="362994"/>
          </a:xfrm>
          <a:prstGeom prst="bentUpArrow">
            <a:avLst>
              <a:gd name="adj1" fmla="val 25000"/>
              <a:gd name="adj2" fmla="val 26199"/>
              <a:gd name="adj3" fmla="val 25000"/>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Left 20">
            <a:extLst>
              <a:ext uri="{FF2B5EF4-FFF2-40B4-BE49-F238E27FC236}">
                <a16:creationId xmlns:a16="http://schemas.microsoft.com/office/drawing/2014/main" id="{22AD2097-CA4C-F626-88CF-12335F17C254}"/>
              </a:ext>
            </a:extLst>
          </p:cNvPr>
          <p:cNvSpPr/>
          <p:nvPr/>
        </p:nvSpPr>
        <p:spPr>
          <a:xfrm>
            <a:off x="10160282" y="2775190"/>
            <a:ext cx="329184" cy="137160"/>
          </a:xfrm>
          <a:prstGeom prst="leftArrow">
            <a:avLst/>
          </a:prstGeom>
          <a:solidFill>
            <a:schemeClr val="accent4">
              <a:lumMod val="20000"/>
              <a:lumOff val="80000"/>
            </a:schemeClr>
          </a:solidFill>
          <a:ln>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1" name="Diagram 1">
            <a:extLst>
              <a:ext uri="{FF2B5EF4-FFF2-40B4-BE49-F238E27FC236}">
                <a16:creationId xmlns:a16="http://schemas.microsoft.com/office/drawing/2014/main" id="{0EDBD4D0-6A4E-9182-CFBC-DD5D2E3D2A99}"/>
              </a:ext>
            </a:extLst>
          </p:cNvPr>
          <p:cNvGraphicFramePr/>
          <p:nvPr>
            <p:extLst>
              <p:ext uri="{D42A27DB-BD31-4B8C-83A1-F6EECF244321}">
                <p14:modId xmlns:p14="http://schemas.microsoft.com/office/powerpoint/2010/main" val="256992033"/>
              </p:ext>
            </p:extLst>
          </p:nvPr>
        </p:nvGraphicFramePr>
        <p:xfrm>
          <a:off x="-292724" y="3342836"/>
          <a:ext cx="3956023" cy="3184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87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4">
            <a:extLst>
              <a:ext uri="{FF2B5EF4-FFF2-40B4-BE49-F238E27FC236}">
                <a16:creationId xmlns:a16="http://schemas.microsoft.com/office/drawing/2014/main" id="{F124DAE6-89FB-7EDE-8333-B75F39100CD3}"/>
              </a:ext>
            </a:extLst>
          </p:cNvPr>
          <p:cNvSpPr>
            <a:spLocks noGrp="1"/>
          </p:cNvSpPr>
          <p:nvPr>
            <p:ph sz="quarter" idx="13"/>
          </p:nvPr>
        </p:nvSpPr>
        <p:spPr>
          <a:xfrm>
            <a:off x="545013" y="3709017"/>
            <a:ext cx="10910854" cy="3150571"/>
          </a:xfrm>
          <a:solidFill>
            <a:schemeClr val="bg1"/>
          </a:solidFill>
        </p:spPr>
        <p:txBody>
          <a:bodyPr>
            <a:normAutofit fontScale="85000" lnSpcReduction="20000"/>
          </a:bodyPr>
          <a:lstStyle/>
          <a:p>
            <a:pPr>
              <a:spcBef>
                <a:spcPts val="0"/>
              </a:spcBef>
              <a:spcAft>
                <a:spcPts val="0"/>
              </a:spcAft>
            </a:pPr>
            <a:r>
              <a:rPr lang="en-US" sz="2100" b="1" dirty="0">
                <a:solidFill>
                  <a:schemeClr val="accent2"/>
                </a:solidFill>
              </a:rPr>
              <a:t>Initial mandate</a:t>
            </a:r>
          </a:p>
          <a:p>
            <a:pPr marL="342900" indent="-342900">
              <a:spcBef>
                <a:spcPts val="0"/>
              </a:spcBef>
              <a:spcAft>
                <a:spcPts val="0"/>
              </a:spcAft>
              <a:buFont typeface="Arial" panose="020B0604020202020204" pitchFamily="34" charset="0"/>
              <a:buChar char="•"/>
            </a:pPr>
            <a:r>
              <a:rPr lang="en-US" dirty="0">
                <a:solidFill>
                  <a:schemeClr val="tx1">
                    <a:lumMod val="95000"/>
                    <a:lumOff val="5000"/>
                  </a:schemeClr>
                </a:solidFill>
              </a:rPr>
              <a:t>Scan UN Regulations and GTRs to determine which ones are relevant for automated vehicles, including those with or without manual controls, those without occupants, etc.</a:t>
            </a:r>
          </a:p>
          <a:p>
            <a:pPr>
              <a:spcBef>
                <a:spcPts val="0"/>
              </a:spcBef>
              <a:spcAft>
                <a:spcPts val="0"/>
              </a:spcAft>
            </a:pPr>
            <a:endParaRPr lang="en-US" sz="2000" b="1" dirty="0">
              <a:solidFill>
                <a:schemeClr val="accent2"/>
              </a:solidFill>
            </a:endParaRPr>
          </a:p>
          <a:p>
            <a:pPr>
              <a:spcBef>
                <a:spcPts val="0"/>
              </a:spcBef>
              <a:spcAft>
                <a:spcPts val="0"/>
              </a:spcAft>
            </a:pPr>
            <a:r>
              <a:rPr lang="en-US" sz="2100" b="1" dirty="0">
                <a:solidFill>
                  <a:schemeClr val="accent2"/>
                </a:solidFill>
              </a:rPr>
              <a:t>Report to WP.29 </a:t>
            </a:r>
            <a:r>
              <a:rPr lang="en-US" dirty="0">
                <a:solidFill>
                  <a:schemeClr val="accent2"/>
                </a:solidFill>
              </a:rPr>
              <a:t>(WP29/2023/86, updated version WP29-192-18)</a:t>
            </a:r>
            <a:r>
              <a:rPr lang="en-US" b="1" dirty="0">
                <a:solidFill>
                  <a:schemeClr val="accent2"/>
                </a:solidFill>
              </a:rPr>
              <a:t>: </a:t>
            </a:r>
            <a:endParaRPr lang="en-US" sz="2000" b="1" dirty="0">
              <a:solidFill>
                <a:schemeClr val="accent2"/>
              </a:solidFill>
            </a:endParaRP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Contains global results, summary sheets for each screened Regulations</a:t>
            </a: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Has been updated and submitted as an informal document to the 192</a:t>
            </a:r>
            <a:r>
              <a:rPr lang="en-US" baseline="30000" dirty="0">
                <a:solidFill>
                  <a:schemeClr val="tx1">
                    <a:lumMod val="95000"/>
                    <a:lumOff val="5000"/>
                  </a:schemeClr>
                </a:solidFill>
              </a:rPr>
              <a:t>nd</a:t>
            </a:r>
            <a:r>
              <a:rPr lang="en-US" dirty="0">
                <a:solidFill>
                  <a:schemeClr val="tx1">
                    <a:lumMod val="95000"/>
                    <a:lumOff val="5000"/>
                  </a:schemeClr>
                </a:solidFill>
              </a:rPr>
              <a:t> session of WP.29</a:t>
            </a:r>
          </a:p>
          <a:p>
            <a:pPr>
              <a:spcBef>
                <a:spcPts val="500"/>
              </a:spcBef>
              <a:spcAft>
                <a:spcPts val="0"/>
              </a:spcAft>
            </a:pPr>
            <a:endParaRPr lang="en-US" sz="1700" dirty="0">
              <a:solidFill>
                <a:schemeClr val="accent2"/>
              </a:solidFill>
            </a:endParaRPr>
          </a:p>
          <a:p>
            <a:pPr>
              <a:spcBef>
                <a:spcPts val="0"/>
              </a:spcBef>
              <a:spcAft>
                <a:spcPts val="0"/>
              </a:spcAft>
            </a:pPr>
            <a:r>
              <a:rPr lang="en-US" sz="2100" b="1" dirty="0">
                <a:solidFill>
                  <a:schemeClr val="accent2"/>
                </a:solidFill>
              </a:rPr>
              <a:t>New guidance from WP.29 in June 2023</a:t>
            </a:r>
          </a:p>
          <a:p>
            <a:pPr marL="285750" indent="-285750">
              <a:spcBef>
                <a:spcPts val="500"/>
              </a:spcBef>
              <a:spcAft>
                <a:spcPts val="0"/>
              </a:spcAft>
              <a:buFont typeface="Arial" panose="020B0604020202020204" pitchFamily="34" charset="0"/>
              <a:buChar char="•"/>
            </a:pPr>
            <a:r>
              <a:rPr lang="en-US" dirty="0">
                <a:solidFill>
                  <a:schemeClr val="tx1">
                    <a:lumMod val="95000"/>
                    <a:lumOff val="5000"/>
                  </a:schemeClr>
                </a:solidFill>
              </a:rPr>
              <a:t>All groups may start </a:t>
            </a:r>
            <a:r>
              <a:rPr lang="en-US" b="1" dirty="0">
                <a:solidFill>
                  <a:schemeClr val="tx1"/>
                </a:solidFill>
              </a:rPr>
              <a:t>drafting</a:t>
            </a:r>
            <a:r>
              <a:rPr lang="en-US" b="1" dirty="0">
                <a:solidFill>
                  <a:schemeClr val="tx1">
                    <a:lumMod val="95000"/>
                    <a:lumOff val="5000"/>
                  </a:schemeClr>
                </a:solidFill>
              </a:rPr>
              <a:t> amendments </a:t>
            </a:r>
            <a:r>
              <a:rPr lang="en-US" dirty="0">
                <a:solidFill>
                  <a:schemeClr val="tx1">
                    <a:lumMod val="95000"/>
                    <a:lumOff val="5000"/>
                  </a:schemeClr>
                </a:solidFill>
              </a:rPr>
              <a:t>to proposed “priority Regulations”</a:t>
            </a:r>
          </a:p>
          <a:p>
            <a:pPr marL="285750" indent="-285750">
              <a:spcBef>
                <a:spcPts val="500"/>
              </a:spcBef>
              <a:spcAft>
                <a:spcPts val="0"/>
              </a:spcAft>
              <a:buFont typeface="Arial" panose="020B0604020202020204" pitchFamily="34" charset="0"/>
              <a:buChar char="•"/>
            </a:pPr>
            <a:r>
              <a:rPr lang="en-US" b="1" dirty="0">
                <a:solidFill>
                  <a:schemeClr val="tx1">
                    <a:lumMod val="95000"/>
                    <a:lumOff val="5000"/>
                  </a:schemeClr>
                </a:solidFill>
              </a:rPr>
              <a:t>Coordination</a:t>
            </a:r>
            <a:r>
              <a:rPr lang="en-US" dirty="0">
                <a:solidFill>
                  <a:schemeClr val="tx1">
                    <a:lumMod val="95000"/>
                    <a:lumOff val="5000"/>
                  </a:schemeClr>
                </a:solidFill>
              </a:rPr>
              <a:t> between groups shall continue for common definitions, translations and solutions to cross-GR issues</a:t>
            </a:r>
            <a:endParaRPr lang="en-US" dirty="0">
              <a:solidFill>
                <a:srgbClr val="000000">
                  <a:lumMod val="95000"/>
                  <a:lumOff val="5000"/>
                </a:srgbClr>
              </a:solidFill>
            </a:endParaRPr>
          </a:p>
          <a:p>
            <a:pPr>
              <a:spcBef>
                <a:spcPts val="500"/>
              </a:spcBef>
              <a:spcAft>
                <a:spcPts val="0"/>
              </a:spcAft>
            </a:pPr>
            <a:endParaRPr lang="en-US" dirty="0">
              <a:solidFill>
                <a:srgbClr val="000000">
                  <a:lumMod val="95000"/>
                  <a:lumOff val="5000"/>
                </a:srgbClr>
              </a:solidFill>
            </a:endParaRPr>
          </a:p>
          <a:p>
            <a:pPr>
              <a:spcBef>
                <a:spcPts val="500"/>
              </a:spcBef>
              <a:spcAft>
                <a:spcPts val="0"/>
              </a:spcAft>
            </a:pPr>
            <a:r>
              <a:rPr lang="en-US" sz="2100" b="1" dirty="0">
                <a:solidFill>
                  <a:schemeClr val="accent2"/>
                </a:solidFill>
              </a:rPr>
              <a:t>In March 2024, the expert groups proposed a </a:t>
            </a:r>
            <a:r>
              <a:rPr lang="en-US" sz="2100" b="1" dirty="0" err="1">
                <a:solidFill>
                  <a:schemeClr val="accent2"/>
                </a:solidFill>
              </a:rPr>
              <a:t>harmonised</a:t>
            </a:r>
            <a:r>
              <a:rPr lang="en-US" sz="2100" b="1" dirty="0">
                <a:solidFill>
                  <a:schemeClr val="accent2"/>
                </a:solidFill>
              </a:rPr>
              <a:t> timeline to WP.29 (WP29-192-17)</a:t>
            </a:r>
          </a:p>
        </p:txBody>
      </p:sp>
      <p:cxnSp>
        <p:nvCxnSpPr>
          <p:cNvPr id="32" name="Gerader Verbinder 31"/>
          <p:cNvCxnSpPr/>
          <p:nvPr/>
        </p:nvCxnSpPr>
        <p:spPr>
          <a:xfrm>
            <a:off x="4900127" y="5874063"/>
            <a:ext cx="0" cy="104777"/>
          </a:xfrm>
          <a:prstGeom prst="line">
            <a:avLst/>
          </a:prstGeom>
        </p:spPr>
        <p:style>
          <a:lnRef idx="1">
            <a:schemeClr val="accent1"/>
          </a:lnRef>
          <a:fillRef idx="0">
            <a:schemeClr val="accent1"/>
          </a:fillRef>
          <a:effectRef idx="0">
            <a:schemeClr val="accent1"/>
          </a:effectRef>
          <a:fontRef idx="minor">
            <a:schemeClr val="tx1"/>
          </a:fontRef>
        </p:style>
      </p:cxnSp>
      <p:sp>
        <p:nvSpPr>
          <p:cNvPr id="68" name="Rechteck 67"/>
          <p:cNvSpPr/>
          <p:nvPr/>
        </p:nvSpPr>
        <p:spPr>
          <a:xfrm>
            <a:off x="7229132" y="5266732"/>
            <a:ext cx="1170394" cy="411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feld 19">
            <a:extLst>
              <a:ext uri="{FF2B5EF4-FFF2-40B4-BE49-F238E27FC236}">
                <a16:creationId xmlns:a16="http://schemas.microsoft.com/office/drawing/2014/main" id="{671FBACC-3B6E-41D5-1A2A-C040981AE5E7}"/>
              </a:ext>
            </a:extLst>
          </p:cNvPr>
          <p:cNvSpPr txBox="1"/>
          <p:nvPr/>
        </p:nvSpPr>
        <p:spPr>
          <a:xfrm>
            <a:off x="9047616" y="4794978"/>
            <a:ext cx="2632516" cy="909031"/>
          </a:xfrm>
          <a:prstGeom prst="rect">
            <a:avLst/>
          </a:prstGeom>
          <a:noFill/>
        </p:spPr>
        <p:txBody>
          <a:bodyPr wrap="none" lIns="0" rtlCol="0">
            <a:spAutoFit/>
          </a:bodyPr>
          <a:lstStyle/>
          <a:p>
            <a:pPr>
              <a:lnSpc>
                <a:spcPts val="2200"/>
              </a:lnSpc>
              <a:buClr>
                <a:schemeClr val="tx2"/>
              </a:buClr>
            </a:pPr>
            <a:r>
              <a:rPr lang="de-DE" sz="1400" dirty="0">
                <a:solidFill>
                  <a:schemeClr val="accent3">
                    <a:lumMod val="50000"/>
                  </a:schemeClr>
                </a:solidFill>
              </a:rPr>
              <a:t>Source:</a:t>
            </a:r>
          </a:p>
          <a:p>
            <a:pPr>
              <a:lnSpc>
                <a:spcPts val="2200"/>
              </a:lnSpc>
              <a:buClr>
                <a:schemeClr val="tx2"/>
              </a:buClr>
            </a:pPr>
            <a:r>
              <a:rPr lang="de-DE" sz="1400" dirty="0">
                <a:solidFill>
                  <a:schemeClr val="accent3">
                    <a:lumMod val="50000"/>
                  </a:schemeClr>
                </a:solidFill>
              </a:rPr>
              <a:t>Informal </a:t>
            </a:r>
            <a:r>
              <a:rPr lang="de-DE" sz="1400" dirty="0" err="1">
                <a:solidFill>
                  <a:schemeClr val="accent3">
                    <a:lumMod val="50000"/>
                  </a:schemeClr>
                </a:solidFill>
              </a:rPr>
              <a:t>document</a:t>
            </a:r>
            <a:r>
              <a:rPr lang="de-DE" sz="1400" dirty="0">
                <a:solidFill>
                  <a:schemeClr val="accent3">
                    <a:lumMod val="50000"/>
                  </a:schemeClr>
                </a:solidFill>
              </a:rPr>
              <a:t> GRVA-19-49</a:t>
            </a:r>
            <a:br>
              <a:rPr lang="de-DE" sz="1400" dirty="0">
                <a:solidFill>
                  <a:schemeClr val="accent3">
                    <a:lumMod val="50000"/>
                  </a:schemeClr>
                </a:solidFill>
              </a:rPr>
            </a:br>
            <a:r>
              <a:rPr lang="de-DE" sz="1400" dirty="0">
                <a:solidFill>
                  <a:schemeClr val="accent3">
                    <a:lumMod val="50000"/>
                  </a:schemeClr>
                </a:solidFill>
              </a:rPr>
              <a:t>19th GRVA, 20–24 May 2024 </a:t>
            </a:r>
          </a:p>
        </p:txBody>
      </p:sp>
      <p:sp>
        <p:nvSpPr>
          <p:cNvPr id="9" name="Textplatzhalter 6">
            <a:extLst>
              <a:ext uri="{FF2B5EF4-FFF2-40B4-BE49-F238E27FC236}">
                <a16:creationId xmlns:a16="http://schemas.microsoft.com/office/drawing/2014/main" id="{66496EB7-0BEC-4AC7-DFA0-3A0753764F18}"/>
              </a:ext>
            </a:extLst>
          </p:cNvPr>
          <p:cNvSpPr>
            <a:spLocks noGrp="1"/>
          </p:cNvSpPr>
          <p:nvPr>
            <p:ph type="body" sz="quarter" idx="14"/>
          </p:nvPr>
        </p:nvSpPr>
        <p:spPr>
          <a:xfrm>
            <a:off x="551976" y="885361"/>
            <a:ext cx="11088000" cy="298815"/>
          </a:xfrm>
        </p:spPr>
        <p:txBody>
          <a:bodyPr vert="horz" lIns="0" tIns="0" rIns="0" bIns="0" rtlCol="0">
            <a:noAutofit/>
          </a:bodyPr>
          <a:lstStyle/>
          <a:p>
            <a:r>
              <a:rPr lang="de-DE" sz="2000" dirty="0">
                <a:latin typeface="+mj-lt"/>
                <a:ea typeface="+mj-ea"/>
                <a:cs typeface="+mj-cs"/>
              </a:rPr>
              <a:t> </a:t>
            </a:r>
            <a:r>
              <a:rPr lang="de-DE" sz="2000" dirty="0" err="1">
                <a:latin typeface="+mj-lt"/>
                <a:ea typeface="+mj-ea"/>
                <a:cs typeface="+mj-cs"/>
              </a:rPr>
              <a:t>Context</a:t>
            </a:r>
            <a:r>
              <a:rPr lang="de-DE" sz="2000" dirty="0">
                <a:latin typeface="+mj-lt"/>
                <a:ea typeface="+mj-ea"/>
                <a:cs typeface="+mj-cs"/>
              </a:rPr>
              <a:t> and </a:t>
            </a:r>
            <a:r>
              <a:rPr lang="de-DE" sz="2000" dirty="0" err="1">
                <a:latin typeface="+mj-lt"/>
                <a:ea typeface="+mj-ea"/>
                <a:cs typeface="+mj-cs"/>
              </a:rPr>
              <a:t>purpose</a:t>
            </a:r>
            <a:r>
              <a:rPr lang="de-DE" sz="2000" dirty="0">
                <a:latin typeface="+mj-lt"/>
                <a:ea typeface="+mj-ea"/>
                <a:cs typeface="+mj-cs"/>
              </a:rPr>
              <a:t> (2/2)</a:t>
            </a:r>
          </a:p>
        </p:txBody>
      </p:sp>
      <p:sp>
        <p:nvSpPr>
          <p:cNvPr id="10" name="Title 4">
            <a:extLst>
              <a:ext uri="{FF2B5EF4-FFF2-40B4-BE49-F238E27FC236}">
                <a16:creationId xmlns:a16="http://schemas.microsoft.com/office/drawing/2014/main" id="{9CA44D4E-2C7F-0277-117C-8B82C92B2686}"/>
              </a:ext>
            </a:extLst>
          </p:cNvPr>
          <p:cNvSpPr txBox="1">
            <a:spLocks/>
          </p:cNvSpPr>
          <p:nvPr/>
        </p:nvSpPr>
        <p:spPr bwMode="gray">
          <a:xfrm>
            <a:off x="550486" y="426410"/>
            <a:ext cx="11087100" cy="432000"/>
          </a:xfrm>
          <a:prstGeom prst="rect">
            <a:avLst/>
          </a:prstGeom>
        </p:spPr>
        <p:txBody>
          <a:bodyPr vert="horz" lIns="0" tIns="0" rIns="0" bIns="0" rtlCol="0" anchor="t" anchorCtr="0">
            <a:noAutofit/>
          </a:bodyPr>
          <a:lstStyle>
            <a:lvl1pPr algn="l" defTabSz="1219170" rtl="0" eaLnBrk="1" latinLnBrk="0" hangingPunct="1">
              <a:spcBef>
                <a:spcPct val="0"/>
              </a:spcBef>
              <a:buNone/>
              <a:defRPr sz="2400" kern="1200">
                <a:solidFill>
                  <a:schemeClr val="tx2"/>
                </a:solidFill>
                <a:latin typeface="+mj-lt"/>
                <a:ea typeface="+mj-ea"/>
                <a:cs typeface="+mj-cs"/>
              </a:defRPr>
            </a:lvl1pPr>
          </a:lstStyle>
          <a:p>
            <a:r>
              <a:rPr lang="en-US" dirty="0"/>
              <a:t>Task Force on Automated Vehicles Regulatory Screening</a:t>
            </a:r>
            <a:br>
              <a:rPr lang="en-US" dirty="0"/>
            </a:br>
            <a:endParaRPr lang="de-DE" sz="2000" dirty="0"/>
          </a:p>
        </p:txBody>
      </p:sp>
      <p:graphicFrame>
        <p:nvGraphicFramePr>
          <p:cNvPr id="3" name="Diagramme 2">
            <a:extLst>
              <a:ext uri="{FF2B5EF4-FFF2-40B4-BE49-F238E27FC236}">
                <a16:creationId xmlns:a16="http://schemas.microsoft.com/office/drawing/2014/main" id="{C5CA2A2F-0BB8-64E0-2AE5-1EB276783460}"/>
              </a:ext>
            </a:extLst>
          </p:cNvPr>
          <p:cNvGraphicFramePr/>
          <p:nvPr>
            <p:extLst>
              <p:ext uri="{D42A27DB-BD31-4B8C-83A1-F6EECF244321}">
                <p14:modId xmlns:p14="http://schemas.microsoft.com/office/powerpoint/2010/main" val="2512595361"/>
              </p:ext>
            </p:extLst>
          </p:nvPr>
        </p:nvGraphicFramePr>
        <p:xfrm>
          <a:off x="1324561" y="1279805"/>
          <a:ext cx="9690484" cy="17006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arenthèse fermante 7">
            <a:extLst>
              <a:ext uri="{FF2B5EF4-FFF2-40B4-BE49-F238E27FC236}">
                <a16:creationId xmlns:a16="http://schemas.microsoft.com/office/drawing/2014/main" id="{7D37C61B-9B95-DA85-B07C-CAF9A5F741D9}"/>
              </a:ext>
            </a:extLst>
          </p:cNvPr>
          <p:cNvSpPr/>
          <p:nvPr/>
        </p:nvSpPr>
        <p:spPr>
          <a:xfrm rot="5400000">
            <a:off x="3567404" y="576555"/>
            <a:ext cx="361952" cy="4847640"/>
          </a:xfrm>
          <a:prstGeom prst="rightBracket">
            <a:avLst>
              <a:gd name="adj" fmla="val 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5" name="Parenthèse fermante 9">
            <a:extLst>
              <a:ext uri="{FF2B5EF4-FFF2-40B4-BE49-F238E27FC236}">
                <a16:creationId xmlns:a16="http://schemas.microsoft.com/office/drawing/2014/main" id="{B2111D3F-0DB3-BF21-1208-9DA561066178}"/>
              </a:ext>
            </a:extLst>
          </p:cNvPr>
          <p:cNvSpPr/>
          <p:nvPr/>
        </p:nvSpPr>
        <p:spPr>
          <a:xfrm rot="5400000">
            <a:off x="8502153" y="575171"/>
            <a:ext cx="359768" cy="4848225"/>
          </a:xfrm>
          <a:prstGeom prst="rightBracket">
            <a:avLst>
              <a:gd name="adj" fmla="val 0"/>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6" name="ZoneTexte 8">
            <a:extLst>
              <a:ext uri="{FF2B5EF4-FFF2-40B4-BE49-F238E27FC236}">
                <a16:creationId xmlns:a16="http://schemas.microsoft.com/office/drawing/2014/main" id="{23CB8636-8767-524C-5767-65ABD2D5880F}"/>
              </a:ext>
            </a:extLst>
          </p:cNvPr>
          <p:cNvSpPr txBox="1"/>
          <p:nvPr/>
        </p:nvSpPr>
        <p:spPr>
          <a:xfrm>
            <a:off x="2452380" y="3155793"/>
            <a:ext cx="2371725" cy="369332"/>
          </a:xfrm>
          <a:prstGeom prst="rect">
            <a:avLst/>
          </a:prstGeom>
          <a:noFill/>
        </p:spPr>
        <p:txBody>
          <a:bodyPr wrap="square" rtlCol="0">
            <a:spAutoFit/>
          </a:bodyPr>
          <a:lstStyle/>
          <a:p>
            <a:pPr algn="ctr" defTabSz="914400"/>
            <a:r>
              <a:rPr lang="en-US" sz="1800" dirty="0">
                <a:solidFill>
                  <a:srgbClr val="000000"/>
                </a:solidFill>
                <a:latin typeface="Segoe UI"/>
              </a:rPr>
              <a:t>Phase 1 – Screening </a:t>
            </a:r>
            <a:endParaRPr lang="fr-FR" sz="1800" dirty="0">
              <a:solidFill>
                <a:srgbClr val="000000"/>
              </a:solidFill>
              <a:latin typeface="Segoe UI"/>
            </a:endParaRPr>
          </a:p>
        </p:txBody>
      </p:sp>
      <p:sp>
        <p:nvSpPr>
          <p:cNvPr id="7" name="ZoneTexte 10">
            <a:extLst>
              <a:ext uri="{FF2B5EF4-FFF2-40B4-BE49-F238E27FC236}">
                <a16:creationId xmlns:a16="http://schemas.microsoft.com/office/drawing/2014/main" id="{716E1AEC-4F35-81F9-3BE8-3EAC1A02CF59}"/>
              </a:ext>
            </a:extLst>
          </p:cNvPr>
          <p:cNvSpPr txBox="1"/>
          <p:nvPr/>
        </p:nvSpPr>
        <p:spPr>
          <a:xfrm>
            <a:off x="7619617" y="3155793"/>
            <a:ext cx="2371725" cy="369332"/>
          </a:xfrm>
          <a:prstGeom prst="rect">
            <a:avLst/>
          </a:prstGeom>
          <a:noFill/>
        </p:spPr>
        <p:txBody>
          <a:bodyPr wrap="square" rtlCol="0">
            <a:spAutoFit/>
          </a:bodyPr>
          <a:lstStyle/>
          <a:p>
            <a:pPr algn="ctr" defTabSz="914400"/>
            <a:r>
              <a:rPr lang="en-US" sz="1800" dirty="0">
                <a:solidFill>
                  <a:srgbClr val="000000"/>
                </a:solidFill>
                <a:latin typeface="Segoe UI"/>
              </a:rPr>
              <a:t>Phase 2 – Amending </a:t>
            </a:r>
            <a:endParaRPr lang="fr-FR" sz="1800" dirty="0">
              <a:solidFill>
                <a:srgbClr val="000000"/>
              </a:solidFill>
              <a:latin typeface="Segoe UI"/>
            </a:endParaRPr>
          </a:p>
        </p:txBody>
      </p:sp>
    </p:spTree>
    <p:extLst>
      <p:ext uri="{BB962C8B-B14F-4D97-AF65-F5344CB8AC3E}">
        <p14:creationId xmlns:p14="http://schemas.microsoft.com/office/powerpoint/2010/main" val="856813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2C5BBD-308A-C826-C509-4C6A1E172CAE}"/>
              </a:ext>
            </a:extLst>
          </p:cNvPr>
          <p:cNvSpPr>
            <a:spLocks noGrp="1"/>
          </p:cNvSpPr>
          <p:nvPr>
            <p:ph type="title"/>
          </p:nvPr>
        </p:nvSpPr>
        <p:spPr/>
        <p:txBody>
          <a:bodyPr/>
          <a:lstStyle/>
          <a:p>
            <a:r>
              <a:rPr lang="en-US" dirty="0">
                <a:solidFill>
                  <a:schemeClr val="tx1">
                    <a:lumMod val="95000"/>
                    <a:lumOff val="5000"/>
                  </a:schemeClr>
                </a:solidFill>
              </a:rPr>
              <a:t>Reminder on screened Regulations – Updated screening results</a:t>
            </a:r>
          </a:p>
        </p:txBody>
      </p:sp>
      <p:graphicFrame>
        <p:nvGraphicFramePr>
          <p:cNvPr id="9" name="Table 8">
            <a:extLst>
              <a:ext uri="{FF2B5EF4-FFF2-40B4-BE49-F238E27FC236}">
                <a16:creationId xmlns:a16="http://schemas.microsoft.com/office/drawing/2014/main" id="{98768535-5BAC-B850-8450-034610B1FCA4}"/>
              </a:ext>
            </a:extLst>
          </p:cNvPr>
          <p:cNvGraphicFramePr>
            <a:graphicFrameLocks noGrp="1"/>
          </p:cNvGraphicFramePr>
          <p:nvPr/>
        </p:nvGraphicFramePr>
        <p:xfrm>
          <a:off x="536642" y="1262630"/>
          <a:ext cx="10837288" cy="5075340"/>
        </p:xfrm>
        <a:graphic>
          <a:graphicData uri="http://schemas.openxmlformats.org/drawingml/2006/table">
            <a:tbl>
              <a:tblPr/>
              <a:tblGrid>
                <a:gridCol w="542608">
                  <a:extLst>
                    <a:ext uri="{9D8B030D-6E8A-4147-A177-3AD203B41FA5}">
                      <a16:colId xmlns:a16="http://schemas.microsoft.com/office/drawing/2014/main" val="3155128128"/>
                    </a:ext>
                  </a:extLst>
                </a:gridCol>
                <a:gridCol w="233970">
                  <a:extLst>
                    <a:ext uri="{9D8B030D-6E8A-4147-A177-3AD203B41FA5}">
                      <a16:colId xmlns:a16="http://schemas.microsoft.com/office/drawing/2014/main" val="4056296239"/>
                    </a:ext>
                  </a:extLst>
                </a:gridCol>
                <a:gridCol w="233970">
                  <a:extLst>
                    <a:ext uri="{9D8B030D-6E8A-4147-A177-3AD203B41FA5}">
                      <a16:colId xmlns:a16="http://schemas.microsoft.com/office/drawing/2014/main" val="423617992"/>
                    </a:ext>
                  </a:extLst>
                </a:gridCol>
                <a:gridCol w="233970">
                  <a:extLst>
                    <a:ext uri="{9D8B030D-6E8A-4147-A177-3AD203B41FA5}">
                      <a16:colId xmlns:a16="http://schemas.microsoft.com/office/drawing/2014/main" val="2527956391"/>
                    </a:ext>
                  </a:extLst>
                </a:gridCol>
                <a:gridCol w="233970">
                  <a:extLst>
                    <a:ext uri="{9D8B030D-6E8A-4147-A177-3AD203B41FA5}">
                      <a16:colId xmlns:a16="http://schemas.microsoft.com/office/drawing/2014/main" val="3667680682"/>
                    </a:ext>
                  </a:extLst>
                </a:gridCol>
                <a:gridCol w="233970">
                  <a:extLst>
                    <a:ext uri="{9D8B030D-6E8A-4147-A177-3AD203B41FA5}">
                      <a16:colId xmlns:a16="http://schemas.microsoft.com/office/drawing/2014/main" val="3110139134"/>
                    </a:ext>
                  </a:extLst>
                </a:gridCol>
                <a:gridCol w="233970">
                  <a:extLst>
                    <a:ext uri="{9D8B030D-6E8A-4147-A177-3AD203B41FA5}">
                      <a16:colId xmlns:a16="http://schemas.microsoft.com/office/drawing/2014/main" val="1606198386"/>
                    </a:ext>
                  </a:extLst>
                </a:gridCol>
                <a:gridCol w="233970">
                  <a:extLst>
                    <a:ext uri="{9D8B030D-6E8A-4147-A177-3AD203B41FA5}">
                      <a16:colId xmlns:a16="http://schemas.microsoft.com/office/drawing/2014/main" val="2940837972"/>
                    </a:ext>
                  </a:extLst>
                </a:gridCol>
                <a:gridCol w="233970">
                  <a:extLst>
                    <a:ext uri="{9D8B030D-6E8A-4147-A177-3AD203B41FA5}">
                      <a16:colId xmlns:a16="http://schemas.microsoft.com/office/drawing/2014/main" val="185556750"/>
                    </a:ext>
                  </a:extLst>
                </a:gridCol>
                <a:gridCol w="233970">
                  <a:extLst>
                    <a:ext uri="{9D8B030D-6E8A-4147-A177-3AD203B41FA5}">
                      <a16:colId xmlns:a16="http://schemas.microsoft.com/office/drawing/2014/main" val="2229582658"/>
                    </a:ext>
                  </a:extLst>
                </a:gridCol>
                <a:gridCol w="233970">
                  <a:extLst>
                    <a:ext uri="{9D8B030D-6E8A-4147-A177-3AD203B41FA5}">
                      <a16:colId xmlns:a16="http://schemas.microsoft.com/office/drawing/2014/main" val="1365735266"/>
                    </a:ext>
                  </a:extLst>
                </a:gridCol>
                <a:gridCol w="233970">
                  <a:extLst>
                    <a:ext uri="{9D8B030D-6E8A-4147-A177-3AD203B41FA5}">
                      <a16:colId xmlns:a16="http://schemas.microsoft.com/office/drawing/2014/main" val="4063204204"/>
                    </a:ext>
                  </a:extLst>
                </a:gridCol>
                <a:gridCol w="233970">
                  <a:extLst>
                    <a:ext uri="{9D8B030D-6E8A-4147-A177-3AD203B41FA5}">
                      <a16:colId xmlns:a16="http://schemas.microsoft.com/office/drawing/2014/main" val="885683121"/>
                    </a:ext>
                  </a:extLst>
                </a:gridCol>
                <a:gridCol w="233970">
                  <a:extLst>
                    <a:ext uri="{9D8B030D-6E8A-4147-A177-3AD203B41FA5}">
                      <a16:colId xmlns:a16="http://schemas.microsoft.com/office/drawing/2014/main" val="1028435900"/>
                    </a:ext>
                  </a:extLst>
                </a:gridCol>
                <a:gridCol w="233970">
                  <a:extLst>
                    <a:ext uri="{9D8B030D-6E8A-4147-A177-3AD203B41FA5}">
                      <a16:colId xmlns:a16="http://schemas.microsoft.com/office/drawing/2014/main" val="3500074069"/>
                    </a:ext>
                  </a:extLst>
                </a:gridCol>
                <a:gridCol w="233970">
                  <a:extLst>
                    <a:ext uri="{9D8B030D-6E8A-4147-A177-3AD203B41FA5}">
                      <a16:colId xmlns:a16="http://schemas.microsoft.com/office/drawing/2014/main" val="3014820196"/>
                    </a:ext>
                  </a:extLst>
                </a:gridCol>
                <a:gridCol w="233970">
                  <a:extLst>
                    <a:ext uri="{9D8B030D-6E8A-4147-A177-3AD203B41FA5}">
                      <a16:colId xmlns:a16="http://schemas.microsoft.com/office/drawing/2014/main" val="2167649459"/>
                    </a:ext>
                  </a:extLst>
                </a:gridCol>
                <a:gridCol w="233970">
                  <a:extLst>
                    <a:ext uri="{9D8B030D-6E8A-4147-A177-3AD203B41FA5}">
                      <a16:colId xmlns:a16="http://schemas.microsoft.com/office/drawing/2014/main" val="3388114142"/>
                    </a:ext>
                  </a:extLst>
                </a:gridCol>
                <a:gridCol w="233970">
                  <a:extLst>
                    <a:ext uri="{9D8B030D-6E8A-4147-A177-3AD203B41FA5}">
                      <a16:colId xmlns:a16="http://schemas.microsoft.com/office/drawing/2014/main" val="1927402514"/>
                    </a:ext>
                  </a:extLst>
                </a:gridCol>
                <a:gridCol w="233970">
                  <a:extLst>
                    <a:ext uri="{9D8B030D-6E8A-4147-A177-3AD203B41FA5}">
                      <a16:colId xmlns:a16="http://schemas.microsoft.com/office/drawing/2014/main" val="3073534496"/>
                    </a:ext>
                  </a:extLst>
                </a:gridCol>
                <a:gridCol w="233970">
                  <a:extLst>
                    <a:ext uri="{9D8B030D-6E8A-4147-A177-3AD203B41FA5}">
                      <a16:colId xmlns:a16="http://schemas.microsoft.com/office/drawing/2014/main" val="4226322762"/>
                    </a:ext>
                  </a:extLst>
                </a:gridCol>
                <a:gridCol w="233970">
                  <a:extLst>
                    <a:ext uri="{9D8B030D-6E8A-4147-A177-3AD203B41FA5}">
                      <a16:colId xmlns:a16="http://schemas.microsoft.com/office/drawing/2014/main" val="1277629217"/>
                    </a:ext>
                  </a:extLst>
                </a:gridCol>
                <a:gridCol w="233970">
                  <a:extLst>
                    <a:ext uri="{9D8B030D-6E8A-4147-A177-3AD203B41FA5}">
                      <a16:colId xmlns:a16="http://schemas.microsoft.com/office/drawing/2014/main" val="2359575486"/>
                    </a:ext>
                  </a:extLst>
                </a:gridCol>
                <a:gridCol w="233970">
                  <a:extLst>
                    <a:ext uri="{9D8B030D-6E8A-4147-A177-3AD203B41FA5}">
                      <a16:colId xmlns:a16="http://schemas.microsoft.com/office/drawing/2014/main" val="519969229"/>
                    </a:ext>
                  </a:extLst>
                </a:gridCol>
                <a:gridCol w="233970">
                  <a:extLst>
                    <a:ext uri="{9D8B030D-6E8A-4147-A177-3AD203B41FA5}">
                      <a16:colId xmlns:a16="http://schemas.microsoft.com/office/drawing/2014/main" val="3321125274"/>
                    </a:ext>
                  </a:extLst>
                </a:gridCol>
                <a:gridCol w="233970">
                  <a:extLst>
                    <a:ext uri="{9D8B030D-6E8A-4147-A177-3AD203B41FA5}">
                      <a16:colId xmlns:a16="http://schemas.microsoft.com/office/drawing/2014/main" val="2858939289"/>
                    </a:ext>
                  </a:extLst>
                </a:gridCol>
                <a:gridCol w="233970">
                  <a:extLst>
                    <a:ext uri="{9D8B030D-6E8A-4147-A177-3AD203B41FA5}">
                      <a16:colId xmlns:a16="http://schemas.microsoft.com/office/drawing/2014/main" val="3957490283"/>
                    </a:ext>
                  </a:extLst>
                </a:gridCol>
                <a:gridCol w="233970">
                  <a:extLst>
                    <a:ext uri="{9D8B030D-6E8A-4147-A177-3AD203B41FA5}">
                      <a16:colId xmlns:a16="http://schemas.microsoft.com/office/drawing/2014/main" val="2653957824"/>
                    </a:ext>
                  </a:extLst>
                </a:gridCol>
                <a:gridCol w="233970">
                  <a:extLst>
                    <a:ext uri="{9D8B030D-6E8A-4147-A177-3AD203B41FA5}">
                      <a16:colId xmlns:a16="http://schemas.microsoft.com/office/drawing/2014/main" val="2179317261"/>
                    </a:ext>
                  </a:extLst>
                </a:gridCol>
                <a:gridCol w="233970">
                  <a:extLst>
                    <a:ext uri="{9D8B030D-6E8A-4147-A177-3AD203B41FA5}">
                      <a16:colId xmlns:a16="http://schemas.microsoft.com/office/drawing/2014/main" val="4159699718"/>
                    </a:ext>
                  </a:extLst>
                </a:gridCol>
                <a:gridCol w="233970">
                  <a:extLst>
                    <a:ext uri="{9D8B030D-6E8A-4147-A177-3AD203B41FA5}">
                      <a16:colId xmlns:a16="http://schemas.microsoft.com/office/drawing/2014/main" val="3747267150"/>
                    </a:ext>
                  </a:extLst>
                </a:gridCol>
                <a:gridCol w="233970">
                  <a:extLst>
                    <a:ext uri="{9D8B030D-6E8A-4147-A177-3AD203B41FA5}">
                      <a16:colId xmlns:a16="http://schemas.microsoft.com/office/drawing/2014/main" val="1330545016"/>
                    </a:ext>
                  </a:extLst>
                </a:gridCol>
                <a:gridCol w="233970">
                  <a:extLst>
                    <a:ext uri="{9D8B030D-6E8A-4147-A177-3AD203B41FA5}">
                      <a16:colId xmlns:a16="http://schemas.microsoft.com/office/drawing/2014/main" val="2589964715"/>
                    </a:ext>
                  </a:extLst>
                </a:gridCol>
                <a:gridCol w="233970">
                  <a:extLst>
                    <a:ext uri="{9D8B030D-6E8A-4147-A177-3AD203B41FA5}">
                      <a16:colId xmlns:a16="http://schemas.microsoft.com/office/drawing/2014/main" val="2168589251"/>
                    </a:ext>
                  </a:extLst>
                </a:gridCol>
                <a:gridCol w="233970">
                  <a:extLst>
                    <a:ext uri="{9D8B030D-6E8A-4147-A177-3AD203B41FA5}">
                      <a16:colId xmlns:a16="http://schemas.microsoft.com/office/drawing/2014/main" val="221683587"/>
                    </a:ext>
                  </a:extLst>
                </a:gridCol>
                <a:gridCol w="233970">
                  <a:extLst>
                    <a:ext uri="{9D8B030D-6E8A-4147-A177-3AD203B41FA5}">
                      <a16:colId xmlns:a16="http://schemas.microsoft.com/office/drawing/2014/main" val="1007069391"/>
                    </a:ext>
                  </a:extLst>
                </a:gridCol>
                <a:gridCol w="233970">
                  <a:extLst>
                    <a:ext uri="{9D8B030D-6E8A-4147-A177-3AD203B41FA5}">
                      <a16:colId xmlns:a16="http://schemas.microsoft.com/office/drawing/2014/main" val="3067827678"/>
                    </a:ext>
                  </a:extLst>
                </a:gridCol>
                <a:gridCol w="233970">
                  <a:extLst>
                    <a:ext uri="{9D8B030D-6E8A-4147-A177-3AD203B41FA5}">
                      <a16:colId xmlns:a16="http://schemas.microsoft.com/office/drawing/2014/main" val="2984315521"/>
                    </a:ext>
                  </a:extLst>
                </a:gridCol>
                <a:gridCol w="233970">
                  <a:extLst>
                    <a:ext uri="{9D8B030D-6E8A-4147-A177-3AD203B41FA5}">
                      <a16:colId xmlns:a16="http://schemas.microsoft.com/office/drawing/2014/main" val="3874614054"/>
                    </a:ext>
                  </a:extLst>
                </a:gridCol>
                <a:gridCol w="233970">
                  <a:extLst>
                    <a:ext uri="{9D8B030D-6E8A-4147-A177-3AD203B41FA5}">
                      <a16:colId xmlns:a16="http://schemas.microsoft.com/office/drawing/2014/main" val="3524344546"/>
                    </a:ext>
                  </a:extLst>
                </a:gridCol>
                <a:gridCol w="233970">
                  <a:extLst>
                    <a:ext uri="{9D8B030D-6E8A-4147-A177-3AD203B41FA5}">
                      <a16:colId xmlns:a16="http://schemas.microsoft.com/office/drawing/2014/main" val="1180085078"/>
                    </a:ext>
                  </a:extLst>
                </a:gridCol>
                <a:gridCol w="233970">
                  <a:extLst>
                    <a:ext uri="{9D8B030D-6E8A-4147-A177-3AD203B41FA5}">
                      <a16:colId xmlns:a16="http://schemas.microsoft.com/office/drawing/2014/main" val="3472598047"/>
                    </a:ext>
                  </a:extLst>
                </a:gridCol>
                <a:gridCol w="233970">
                  <a:extLst>
                    <a:ext uri="{9D8B030D-6E8A-4147-A177-3AD203B41FA5}">
                      <a16:colId xmlns:a16="http://schemas.microsoft.com/office/drawing/2014/main" val="1861157374"/>
                    </a:ext>
                  </a:extLst>
                </a:gridCol>
                <a:gridCol w="233970">
                  <a:extLst>
                    <a:ext uri="{9D8B030D-6E8A-4147-A177-3AD203B41FA5}">
                      <a16:colId xmlns:a16="http://schemas.microsoft.com/office/drawing/2014/main" val="618153445"/>
                    </a:ext>
                  </a:extLst>
                </a:gridCol>
                <a:gridCol w="233970">
                  <a:extLst>
                    <a:ext uri="{9D8B030D-6E8A-4147-A177-3AD203B41FA5}">
                      <a16:colId xmlns:a16="http://schemas.microsoft.com/office/drawing/2014/main" val="1039152568"/>
                    </a:ext>
                  </a:extLst>
                </a:gridCol>
              </a:tblGrid>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GRBP</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R9</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R28</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R30</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R41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R51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R54</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R59</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R63</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R64</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R75</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R92</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R106</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R108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R109</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R117</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R124</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R138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R141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R142</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R164</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R165</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GTR16</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35056638"/>
                  </a:ext>
                </a:extLst>
              </a:tr>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R3</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R4</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R5</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R6</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R7</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R8</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R19</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R20</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R23</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R27</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R31</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R37</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R38</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R45</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R48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375623"/>
                      </a:fgClr>
                      <a:bgClr>
                        <a:srgbClr val="588938"/>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R50</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R53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R56</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R57</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R65</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R69</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R70</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R72</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R74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R76</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R77</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R82</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R86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R87</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R88</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R91</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R98</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R99</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R104</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R112</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R113</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R119</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R123</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R128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R148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R149</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R150</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1369712091"/>
                  </a:ext>
                </a:extLst>
              </a:tr>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GRPE</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R24</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chemeClr val="accent6">
                          <a:lumMod val="40000"/>
                          <a:lumOff val="60000"/>
                        </a:schemeClr>
                      </a:fgClr>
                      <a:bgClr>
                        <a:schemeClr val="accent6">
                          <a:lumMod val="60000"/>
                          <a:lumOff val="40000"/>
                        </a:schemeClr>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R40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R49</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R68</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R83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marL="0" algn="l" defTabSz="914400" rtl="0" eaLnBrk="1" fontAlgn="ctr" latinLnBrk="0" hangingPunct="1"/>
                      <a:r>
                        <a:rPr lang="fr-FR" sz="1000" b="0" i="0" u="none" strike="noStrike" kern="1200" dirty="0">
                          <a:solidFill>
                            <a:srgbClr val="833C0C"/>
                          </a:solidFill>
                          <a:effectLst/>
                          <a:latin typeface="Arial" panose="020B0604020202020204" pitchFamily="34" charset="0"/>
                          <a:ea typeface="+mn-ea"/>
                          <a:cs typeface="Arial" panose="020B0604020202020204" pitchFamily="34" charset="0"/>
                        </a:rPr>
                        <a:t>R84</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kern="1200" dirty="0">
                          <a:solidFill>
                            <a:srgbClr val="548235"/>
                          </a:solidFill>
                          <a:effectLst/>
                          <a:latin typeface="Arial" panose="020B0604020202020204" pitchFamily="34" charset="0"/>
                          <a:ea typeface="+mn-ea"/>
                          <a:cs typeface="Arial" panose="020B0604020202020204" pitchFamily="34" charset="0"/>
                        </a:rPr>
                        <a:t>R85</a:t>
                      </a:r>
                      <a:endParaRPr lang="en-US" sz="1000" b="0" i="0" u="none" strike="noStrike" kern="1200" dirty="0">
                        <a:solidFill>
                          <a:srgbClr val="548235"/>
                        </a:solidFill>
                        <a:effectLst/>
                        <a:latin typeface="Arial" panose="020B0604020202020204" pitchFamily="34" charset="0"/>
                        <a:ea typeface="+mn-ea"/>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R96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R101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chemeClr val="accent6">
                          <a:lumMod val="50000"/>
                        </a:schemeClr>
                      </a:fgClr>
                      <a:bgClr>
                        <a:schemeClr val="accent6">
                          <a:lumMod val="75000"/>
                        </a:schemeClr>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R103</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chemeClr val="accent6">
                          <a:lumMod val="40000"/>
                          <a:lumOff val="60000"/>
                        </a:schemeClr>
                      </a:fgClr>
                      <a:bgClr>
                        <a:schemeClr val="accent6">
                          <a:lumMod val="60000"/>
                          <a:lumOff val="40000"/>
                        </a:schemeClr>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R115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R120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R132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R133</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w="381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R154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R168</a:t>
                      </a:r>
                    </a:p>
                  </a:txBody>
                  <a:tcPr marL="7956" marR="7956" marT="7956" marB="0" vert="wordArtVert"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pattFill prst="wdUpDiag">
                      <a:fgClr>
                        <a:srgbClr val="375623"/>
                      </a:fgClr>
                      <a:bgClr>
                        <a:srgbClr val="588938"/>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38100" cap="flat" cmpd="sng" algn="ctr">
                      <a:solidFill>
                        <a:srgbClr val="FF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rgbClr val="375623"/>
                      </a:fgClr>
                      <a:bgClr>
                        <a:schemeClr val="accent6">
                          <a:lumMod val="75000"/>
                        </a:schemeClr>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GTR4</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GTR10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GTR11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GTR15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GTR17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GTR18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fontAlgn="ctr" latinLnBrk="0" hangingPunct="1"/>
                      <a:r>
                        <a:rPr lang="en-GB" sz="1000" b="0" i="0" u="none" strike="noStrike" kern="1200" dirty="0">
                          <a:solidFill>
                            <a:srgbClr val="548235"/>
                          </a:solidFill>
                          <a:effectLst/>
                          <a:latin typeface="Arial" panose="020B0604020202020204" pitchFamily="34" charset="0"/>
                          <a:ea typeface="+mn-ea"/>
                          <a:cs typeface="Arial" panose="020B0604020202020204" pitchFamily="34" charset="0"/>
                        </a:rPr>
                        <a:t>GTR19</a:t>
                      </a:r>
                      <a:endParaRPr lang="en-US" sz="1000" b="0" i="0" u="none" strike="noStrike" kern="1200" dirty="0">
                        <a:solidFill>
                          <a:srgbClr val="548235"/>
                        </a:solidFill>
                        <a:effectLst/>
                        <a:latin typeface="Arial" panose="020B0604020202020204" pitchFamily="34" charset="0"/>
                        <a:ea typeface="+mn-ea"/>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GTR21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GTR22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w="381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GTR23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38100" cap="flat" cmpd="sng" algn="ctr">
                      <a:no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fontAlgn="ctr"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GTR24</a:t>
                      </a:r>
                    </a:p>
                  </a:txBody>
                  <a:tcPr marL="7956" marR="7956" marT="7956" marB="0" vert="wordArtVert"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no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w="38100" cap="flat" cmpd="sng" algn="ctr">
                      <a:solidFill>
                        <a:srgbClr val="FF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extLst>
                  <a:ext uri="{0D108BD9-81ED-4DB2-BD59-A6C34878D82A}">
                    <a16:rowId xmlns:a16="http://schemas.microsoft.com/office/drawing/2014/main" val="2629897415"/>
                  </a:ext>
                </a:extLst>
              </a:tr>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GRSG</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R26</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R34</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R35</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R36</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R39</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R43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R46*</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R52</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R55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R58</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R60</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R61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R62</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R66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E4D17F"/>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R67</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R71*</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R73</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R81*</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R93</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R97</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R102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R105</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R107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B8951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R110</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R116</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R118</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R121</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R122</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R125*</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R144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R147</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R151*</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R158*</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R159*</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R160</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R161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R162</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R163</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R166*</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R167*</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R169</a:t>
                      </a:r>
                    </a:p>
                  </a:txBody>
                  <a:tcPr marL="7956" marR="7956" marT="7956" marB="0" vert="wordArtVert"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pattFill prst="wdUpDiag">
                      <a:fgClr>
                        <a:srgbClr val="375623"/>
                      </a:fgClr>
                      <a:bgClr>
                        <a:srgbClr val="588938"/>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GTR6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38100" cap="flat" cmpd="sng" algn="ctr">
                      <a:solidFill>
                        <a:srgbClr val="FF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chemeClr val="accent6">
                          <a:lumMod val="50000"/>
                        </a:schemeClr>
                      </a:fgClr>
                      <a:bgClr>
                        <a:srgbClr val="588938"/>
                      </a:bgClr>
                    </a:patt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GTR12</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D7D31"/>
                    </a:solidFill>
                  </a:tcPr>
                </a:tc>
                <a:extLst>
                  <a:ext uri="{0D108BD9-81ED-4DB2-BD59-A6C34878D82A}">
                    <a16:rowId xmlns:a16="http://schemas.microsoft.com/office/drawing/2014/main" val="693795419"/>
                  </a:ext>
                </a:extLst>
              </a:tr>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GRSP</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R11</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B89519"/>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R12</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E4D17F"/>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B89519"/>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chemeClr val="accent6">
                          <a:lumMod val="40000"/>
                          <a:lumOff val="60000"/>
                        </a:schemeClr>
                      </a:fgClr>
                      <a:bgClr>
                        <a:srgbClr val="E4D17F"/>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R21</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B89519"/>
                      </a:bgClr>
                    </a:pattFill>
                  </a:tcPr>
                </a:tc>
                <a:tc>
                  <a:txBody>
                    <a:bodyPr/>
                    <a:lstStyle/>
                    <a:p>
                      <a:pPr marL="0" algn="l" defTabSz="914400" rtl="0" eaLnBrk="1" fontAlgn="ctr" latinLnBrk="0" hangingPunct="1"/>
                      <a:r>
                        <a:rPr lang="en-GB" sz="1000" b="0" i="0" u="none" strike="noStrike" kern="1200" dirty="0">
                          <a:solidFill>
                            <a:srgbClr val="833C0C"/>
                          </a:solidFill>
                          <a:effectLst/>
                          <a:latin typeface="Arial" panose="020B0604020202020204" pitchFamily="34" charset="0"/>
                          <a:ea typeface="+mn-ea"/>
                          <a:cs typeface="Arial" panose="020B0604020202020204" pitchFamily="34" charset="0"/>
                        </a:rPr>
                        <a:t>R22</a:t>
                      </a:r>
                      <a:endParaRPr lang="en-US" sz="1000" b="0" i="0" u="none" strike="noStrike" kern="1200" dirty="0">
                        <a:solidFill>
                          <a:srgbClr val="833C0C"/>
                        </a:solidFill>
                        <a:effectLst/>
                        <a:latin typeface="Arial" panose="020B0604020202020204" pitchFamily="34" charset="0"/>
                        <a:ea typeface="+mn-ea"/>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R25</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E4D17F"/>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R29</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B8951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R32</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R33</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R42</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R44</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R80</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R94</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R95</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R100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R111</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chemeClr val="tx1"/>
                          </a:solidFill>
                          <a:effectLst/>
                          <a:latin typeface="Arial" panose="020B0604020202020204" pitchFamily="34" charset="0"/>
                          <a:cs typeface="Arial" panose="020B0604020202020204" pitchFamily="34" charset="0"/>
                        </a:rPr>
                        <a:t>R114</a:t>
                      </a:r>
                      <a:endParaRPr lang="en-US" sz="1000" b="0" i="0" u="none" strike="noStrike" dirty="0">
                        <a:solidFill>
                          <a:schemeClr val="tx1"/>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wdUpDiag">
                      <a:fgClr>
                        <a:srgbClr val="375623"/>
                      </a:fgClr>
                      <a:bgClr>
                        <a:schemeClr val="accent4">
                          <a:lumMod val="75000"/>
                        </a:schemeClr>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R126</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R127</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R129</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R134</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R135</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R136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R137</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R145</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E4D17F"/>
                      </a:bgClr>
                    </a:pattFill>
                  </a:tcPr>
                </a:tc>
                <a:tc>
                  <a:txBody>
                    <a:bodyPr/>
                    <a:lstStyle/>
                    <a:p>
                      <a:pPr algn="l" fontAlgn="ctr"/>
                      <a:r>
                        <a:rPr lang="en-GB" sz="1000" b="0" i="0" u="none" strike="noStrike" dirty="0">
                          <a:solidFill>
                            <a:srgbClr val="548235"/>
                          </a:solidFill>
                          <a:effectLst/>
                          <a:latin typeface="Arial" panose="020B0604020202020204" pitchFamily="34" charset="0"/>
                          <a:cs typeface="Arial" panose="020B0604020202020204" pitchFamily="34" charset="0"/>
                        </a:rPr>
                        <a:t>R146</a:t>
                      </a:r>
                      <a:endParaRPr lang="en-US" sz="1000" b="0" i="0" u="none" strike="noStrike" dirty="0">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A1C889"/>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R153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w="38100" cap="flat" cmpd="sng" algn="ctr">
                      <a:solidFill>
                        <a:srgbClr val="FF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rtl="0" fontAlgn="ctr"/>
                      <a:r>
                        <a:rPr lang="en-US" sz="1000" b="0" i="0" u="none" strike="noStrike" dirty="0">
                          <a:solidFill>
                            <a:srgbClr val="000000"/>
                          </a:solidFill>
                          <a:effectLst/>
                          <a:latin typeface="Arial" panose="020B0604020202020204" pitchFamily="34" charset="0"/>
                        </a:rPr>
                        <a:t>R170</a:t>
                      </a:r>
                    </a:p>
                  </a:txBody>
                  <a:tcPr marL="9524" marR="9524" marT="9524" marB="0" vert="wordArtVert"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solidFill>
                      <a:schemeClr val="bg1"/>
                    </a:solidFill>
                  </a:tcPr>
                </a:tc>
                <a:tc>
                  <a:txBody>
                    <a:bodyPr/>
                    <a:lstStyle/>
                    <a:p>
                      <a:pPr algn="l" rtl="0" fontAlgn="ctr"/>
                      <a:r>
                        <a:rPr lang="en-US" sz="1000" b="0" i="0" u="none" strike="noStrike" dirty="0">
                          <a:solidFill>
                            <a:srgbClr val="000000"/>
                          </a:solidFill>
                          <a:effectLst/>
                          <a:latin typeface="Arial" panose="020B0604020202020204" pitchFamily="34" charset="0"/>
                        </a:rPr>
                        <a:t>GTR1</a:t>
                      </a:r>
                    </a:p>
                  </a:txBody>
                  <a:tcPr marL="9524" marR="9524" marT="9524" marB="0" vert="wordArtVert" anchor="ctr">
                    <a:lnL w="38100" cap="flat" cmpd="sng" algn="ctr">
                      <a:solidFill>
                        <a:srgbClr val="FF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C6E0B4"/>
                      </a:fgClr>
                      <a:bgClr>
                        <a:srgbClr val="E4D17F"/>
                      </a:bgClr>
                    </a:pattFill>
                  </a:tcPr>
                </a:tc>
                <a:tc>
                  <a:txBody>
                    <a:bodyPr/>
                    <a:lstStyle/>
                    <a:p>
                      <a:pPr algn="l" rtl="0" fontAlgn="ctr"/>
                      <a:r>
                        <a:rPr lang="en-US" sz="1000" b="0" i="0" u="none" strike="noStrike" dirty="0">
                          <a:solidFill>
                            <a:srgbClr val="000000"/>
                          </a:solidFill>
                          <a:effectLst/>
                          <a:latin typeface="Arial" panose="020B0604020202020204" pitchFamily="34" charset="0"/>
                        </a:rPr>
                        <a:t>GTR7</a:t>
                      </a:r>
                    </a:p>
                  </a:txBody>
                  <a:tcPr marL="9524" marR="9524" marT="9524"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chemeClr val="accent6">
                          <a:lumMod val="40000"/>
                          <a:lumOff val="60000"/>
                        </a:schemeClr>
                      </a:fgClr>
                      <a:bgClr>
                        <a:srgbClr val="E4D17F"/>
                      </a:bgClr>
                    </a:pattFill>
                  </a:tcPr>
                </a:tc>
                <a:tc>
                  <a:txBody>
                    <a:bodyPr/>
                    <a:lstStyle/>
                    <a:p>
                      <a:pPr algn="l" rtl="0" fontAlgn="ctr"/>
                      <a:r>
                        <a:rPr lang="en-US" sz="1000" b="0" i="0" u="none" strike="noStrike" dirty="0">
                          <a:solidFill>
                            <a:srgbClr val="000000"/>
                          </a:solidFill>
                          <a:effectLst/>
                          <a:latin typeface="Arial" panose="020B0604020202020204" pitchFamily="34" charset="0"/>
                        </a:rPr>
                        <a:t>GTR9</a:t>
                      </a:r>
                    </a:p>
                  </a:txBody>
                  <a:tcPr marL="9524" marR="9524" marT="9524"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rtl="0" fontAlgn="ctr"/>
                      <a:r>
                        <a:rPr lang="en-US" sz="1000" b="0" i="0" u="none" strike="noStrike" dirty="0">
                          <a:solidFill>
                            <a:srgbClr val="548235"/>
                          </a:solidFill>
                          <a:effectLst/>
                          <a:latin typeface="Arial" panose="020B0604020202020204" pitchFamily="34" charset="0"/>
                        </a:rPr>
                        <a:t>GTR13</a:t>
                      </a:r>
                    </a:p>
                  </a:txBody>
                  <a:tcPr marL="9524" marR="9524" marT="9524"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chemeClr val="accent6">
                          <a:lumMod val="40000"/>
                          <a:lumOff val="60000"/>
                        </a:schemeClr>
                      </a:fgClr>
                      <a:bgClr>
                        <a:schemeClr val="accent6">
                          <a:lumMod val="60000"/>
                          <a:lumOff val="40000"/>
                        </a:schemeClr>
                      </a:bgClr>
                    </a:pattFill>
                  </a:tcPr>
                </a:tc>
                <a:tc>
                  <a:txBody>
                    <a:bodyPr/>
                    <a:lstStyle/>
                    <a:p>
                      <a:pPr algn="l" rtl="0" fontAlgn="ctr"/>
                      <a:r>
                        <a:rPr lang="en-US" sz="1000" b="0" i="0" u="none" strike="noStrike" dirty="0">
                          <a:solidFill>
                            <a:srgbClr val="000000"/>
                          </a:solidFill>
                          <a:effectLst/>
                          <a:latin typeface="Arial" panose="020B0604020202020204" pitchFamily="34" charset="0"/>
                        </a:rPr>
                        <a:t>GTR14</a:t>
                      </a:r>
                    </a:p>
                  </a:txBody>
                  <a:tcPr marL="9524" marR="9524" marT="9524" marB="0" vert="wordArtVert"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rtl="0" fontAlgn="ctr"/>
                      <a:r>
                        <a:rPr lang="en-US" sz="1000" b="0" i="0" u="none" strike="noStrike" dirty="0">
                          <a:solidFill>
                            <a:srgbClr val="000000"/>
                          </a:solidFill>
                          <a:effectLst/>
                          <a:latin typeface="Arial" panose="020B0604020202020204" pitchFamily="34" charset="0"/>
                        </a:rPr>
                        <a:t>GTR20</a:t>
                      </a:r>
                    </a:p>
                  </a:txBody>
                  <a:tcPr marL="9524" marR="9524" marT="9524" marB="0" vert="wordArtVert"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wdUpDiag">
                      <a:fgClr>
                        <a:srgbClr val="375623"/>
                      </a:fgClr>
                      <a:bgClr>
                        <a:srgbClr val="588938"/>
                      </a:bgClr>
                    </a:patt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38100" cap="flat" cmpd="sng" algn="ctr">
                      <a:solidFill>
                        <a:srgbClr val="FF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dirty="0">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a:noFill/>
                    </a:lnB>
                    <a:solidFill>
                      <a:srgbClr val="BFBFBF"/>
                    </a:solidFill>
                  </a:tcPr>
                </a:tc>
                <a:tc>
                  <a:txBody>
                    <a:bodyPr/>
                    <a:lstStyle/>
                    <a:p>
                      <a:pPr algn="l" fontAlgn="t"/>
                      <a:r>
                        <a:rPr lang="en-US" sz="1000" b="0" i="0" u="none" strike="noStrike">
                          <a:solidFill>
                            <a:srgbClr val="000000"/>
                          </a:solidFill>
                          <a:effectLst/>
                          <a:latin typeface="Arial" panose="020B0604020202020204" pitchFamily="34" charset="0"/>
                          <a:cs typeface="Arial" panose="020B0604020202020204" pitchFamily="34" charset="0"/>
                        </a:rPr>
                        <a:t> </a:t>
                      </a: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3124820498"/>
                  </a:ext>
                </a:extLst>
              </a:tr>
              <a:tr h="845890">
                <a:tc>
                  <a:txBody>
                    <a:bodyPr/>
                    <a:lstStyle/>
                    <a:p>
                      <a:pPr algn="ctr" fontAlgn="ctr"/>
                      <a:r>
                        <a:rPr lang="en-GB" sz="1000" b="1" i="0" u="none" strike="noStrike" dirty="0">
                          <a:solidFill>
                            <a:srgbClr val="000000"/>
                          </a:solidFill>
                          <a:effectLst/>
                          <a:latin typeface="Arial" panose="020B0604020202020204" pitchFamily="34" charset="0"/>
                          <a:cs typeface="Arial" panose="020B0604020202020204" pitchFamily="34" charset="0"/>
                        </a:rPr>
                        <a:t>GRVA</a:t>
                      </a:r>
                      <a:endParaRPr lang="en-US" sz="1000" b="1"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R13</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R13-H</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dirty="0">
                          <a:solidFill>
                            <a:srgbClr val="000000"/>
                          </a:solidFill>
                          <a:effectLst/>
                          <a:latin typeface="Arial" panose="020B0604020202020204" pitchFamily="34" charset="0"/>
                          <a:cs typeface="Arial" panose="020B0604020202020204" pitchFamily="34" charset="0"/>
                        </a:rPr>
                        <a:t>R78</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R79</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R89*</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R90</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R130*</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R131*</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R139</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R140*</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dirty="0">
                          <a:solidFill>
                            <a:srgbClr val="833C0C"/>
                          </a:solidFill>
                          <a:effectLst/>
                          <a:latin typeface="Arial" panose="020B0604020202020204" pitchFamily="34" charset="0"/>
                          <a:cs typeface="Arial" panose="020B0604020202020204" pitchFamily="34" charset="0"/>
                        </a:rPr>
                        <a:t>R152*</a:t>
                      </a:r>
                      <a:endParaRPr lang="en-US" sz="1000" b="0" i="0" u="none" strike="noStrike" dirty="0">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R155</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548235"/>
                          </a:solidFill>
                          <a:effectLst/>
                          <a:latin typeface="Arial" panose="020B0604020202020204" pitchFamily="34" charset="0"/>
                          <a:cs typeface="Arial" panose="020B0604020202020204" pitchFamily="34" charset="0"/>
                        </a:rPr>
                        <a:t>R156</a:t>
                      </a:r>
                      <a:endParaRPr lang="en-US" sz="1000" b="0" i="0" u="none" strike="noStrike">
                        <a:solidFill>
                          <a:srgbClr val="548235"/>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9D08E"/>
                    </a:solid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R157</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ctr"/>
                      <a:r>
                        <a:rPr lang="en-GB" sz="1000" b="0" i="0" u="none" strike="noStrike">
                          <a:solidFill>
                            <a:srgbClr val="000000"/>
                          </a:solidFill>
                          <a:effectLst/>
                          <a:latin typeface="Arial" panose="020B0604020202020204" pitchFamily="34" charset="0"/>
                          <a:cs typeface="Arial" panose="020B0604020202020204" pitchFamily="34" charset="0"/>
                        </a:rPr>
                        <a:t>GTR3</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upDiag">
                      <a:fgClr>
                        <a:srgbClr val="375623"/>
                      </a:fgClr>
                      <a:bgClr>
                        <a:srgbClr val="588938"/>
                      </a:bgClr>
                    </a:pattFill>
                  </a:tcPr>
                </a:tc>
                <a:tc>
                  <a:txBody>
                    <a:bodyPr/>
                    <a:lstStyle/>
                    <a:p>
                      <a:pPr algn="l" fontAlgn="ctr"/>
                      <a:r>
                        <a:rPr lang="en-GB" sz="1000" b="0" i="0" u="none" strike="noStrike">
                          <a:solidFill>
                            <a:srgbClr val="833C0C"/>
                          </a:solidFill>
                          <a:effectLst/>
                          <a:latin typeface="Arial" panose="020B0604020202020204" pitchFamily="34" charset="0"/>
                          <a:cs typeface="Arial" panose="020B0604020202020204" pitchFamily="34" charset="0"/>
                        </a:rPr>
                        <a:t>GTR8*</a:t>
                      </a:r>
                      <a:endParaRPr lang="en-US" sz="1000" b="0" i="0" u="none" strike="noStrike">
                        <a:solidFill>
                          <a:srgbClr val="833C0C"/>
                        </a:solidFill>
                        <a:effectLst/>
                        <a:latin typeface="Arial" panose="020B0604020202020204" pitchFamily="34" charset="0"/>
                        <a:cs typeface="Arial" panose="020B0604020202020204" pitchFamily="34" charset="0"/>
                      </a:endParaRPr>
                    </a:p>
                  </a:txBody>
                  <a:tcPr marL="7956" marR="7956" marT="7956" marB="0" vert="wordArtVert"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a:solidFill>
                            <a:srgbClr val="000000"/>
                          </a:solidFill>
                          <a:effectLst/>
                          <a:latin typeface="Arial" panose="020B0604020202020204" pitchFamily="34" charset="0"/>
                          <a:cs typeface="Arial" panose="020B0604020202020204" pitchFamily="34" charset="0"/>
                        </a:rPr>
                        <a:t> </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38100" cap="flat" cmpd="sng" algn="ctr">
                      <a:solidFill>
                        <a:srgbClr val="FF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a:noFill/>
                    </a:lnR>
                    <a:lnT>
                      <a:noFill/>
                    </a:lnT>
                    <a:lnB w="12700" cap="flat" cmpd="sng" algn="ctr">
                      <a:solidFill>
                        <a:srgbClr val="000000"/>
                      </a:solidFill>
                      <a:prstDash val="solid"/>
                      <a:round/>
                      <a:headEnd type="none" w="med" len="med"/>
                      <a:tailEnd type="none" w="med" len="med"/>
                    </a:lnB>
                    <a:solidFill>
                      <a:srgbClr val="BFBFBF"/>
                    </a:solidFill>
                  </a:tcPr>
                </a:tc>
                <a:tc>
                  <a:txBody>
                    <a:bodyPr/>
                    <a:lstStyle/>
                    <a:p>
                      <a:pPr algn="l" fontAlgn="t"/>
                      <a:r>
                        <a:rPr lang="en-GB" sz="1000" b="0" i="0" u="none" strike="noStrike" dirty="0">
                          <a:solidFill>
                            <a:srgbClr val="000000"/>
                          </a:solidFill>
                          <a:effectLst/>
                          <a:latin typeface="Arial" panose="020B0604020202020204" pitchFamily="34" charset="0"/>
                          <a:cs typeface="Arial" panose="020B0604020202020204" pitchFamily="34" charset="0"/>
                        </a:rPr>
                        <a:t> </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7956" marR="7956" marT="7956" marB="0" vert="wordArtVert"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212021082"/>
                  </a:ext>
                </a:extLst>
              </a:tr>
            </a:tbl>
          </a:graphicData>
        </a:graphic>
      </p:graphicFrame>
      <p:sp>
        <p:nvSpPr>
          <p:cNvPr id="2" name="ZoneTexte 1"/>
          <p:cNvSpPr txBox="1"/>
          <p:nvPr/>
        </p:nvSpPr>
        <p:spPr>
          <a:xfrm>
            <a:off x="444442" y="6354652"/>
            <a:ext cx="10837268" cy="261576"/>
          </a:xfrm>
          <a:prstGeom prst="rect">
            <a:avLst/>
          </a:prstGeom>
          <a:noFill/>
        </p:spPr>
        <p:txBody>
          <a:bodyPr wrap="square" rtlCol="0">
            <a:spAutoFit/>
          </a:bodyPr>
          <a:lstStyle/>
          <a:p>
            <a:pPr defTabSz="914309"/>
            <a:r>
              <a:rPr lang="en-US" sz="1100" i="1" dirty="0">
                <a:solidFill>
                  <a:srgbClr val="000000"/>
                </a:solidFill>
                <a:latin typeface="Segoe UI"/>
              </a:rPr>
              <a:t>Red boxes indicate new Regulations adopted by WP.29.</a:t>
            </a:r>
            <a:endParaRPr lang="fr-FR" sz="1100" i="1" dirty="0">
              <a:solidFill>
                <a:srgbClr val="000000"/>
              </a:solidFill>
              <a:latin typeface="Segoe UI"/>
            </a:endParaRPr>
          </a:p>
        </p:txBody>
      </p:sp>
      <p:graphicFrame>
        <p:nvGraphicFramePr>
          <p:cNvPr id="6" name="Tableau 5"/>
          <p:cNvGraphicFramePr>
            <a:graphicFrameLocks noGrp="1"/>
          </p:cNvGraphicFramePr>
          <p:nvPr/>
        </p:nvGraphicFramePr>
        <p:xfrm>
          <a:off x="6064478" y="5600577"/>
          <a:ext cx="6125936" cy="1257774"/>
        </p:xfrm>
        <a:graphic>
          <a:graphicData uri="http://schemas.openxmlformats.org/drawingml/2006/table">
            <a:tbl>
              <a:tblPr firstRow="1" firstCol="1" bandRow="1"/>
              <a:tblGrid>
                <a:gridCol w="517064">
                  <a:extLst>
                    <a:ext uri="{9D8B030D-6E8A-4147-A177-3AD203B41FA5}">
                      <a16:colId xmlns:a16="http://schemas.microsoft.com/office/drawing/2014/main" val="3409994754"/>
                    </a:ext>
                  </a:extLst>
                </a:gridCol>
                <a:gridCol w="237764">
                  <a:extLst>
                    <a:ext uri="{9D8B030D-6E8A-4147-A177-3AD203B41FA5}">
                      <a16:colId xmlns:a16="http://schemas.microsoft.com/office/drawing/2014/main" val="4124249688"/>
                    </a:ext>
                  </a:extLst>
                </a:gridCol>
                <a:gridCol w="5371108">
                  <a:extLst>
                    <a:ext uri="{9D8B030D-6E8A-4147-A177-3AD203B41FA5}">
                      <a16:colId xmlns:a16="http://schemas.microsoft.com/office/drawing/2014/main" val="1451674906"/>
                    </a:ext>
                  </a:extLst>
                </a:gridCol>
              </a:tblGrid>
              <a:tr h="179682">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 </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A9D08E"/>
                    </a:solidFill>
                  </a:tcPr>
                </a:tc>
                <a:tc>
                  <a:txBody>
                    <a:bodyPr/>
                    <a:lstStyle/>
                    <a:p>
                      <a:pPr algn="ct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w="12700" cap="flat" cmpd="sng" algn="ctr">
                      <a:solidFill>
                        <a:srgbClr val="000000"/>
                      </a:solidFill>
                      <a:prstDash val="solid"/>
                      <a:round/>
                      <a:headEnd type="none" w="med" len="med"/>
                      <a:tailEnd type="none" w="med" len="med"/>
                    </a:lnT>
                    <a:lnB>
                      <a:noFill/>
                    </a:lnB>
                    <a:solidFill>
                      <a:schemeClr val="bg1"/>
                    </a:solidFill>
                  </a:tcPr>
                </a:tc>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Regulation relevant and ready for fully automated vehicles (although improvements might be desirable)</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extLst>
                  <a:ext uri="{0D108BD9-81ED-4DB2-BD59-A6C34878D82A}">
                    <a16:rowId xmlns:a16="http://schemas.microsoft.com/office/drawing/2014/main" val="2936949548"/>
                  </a:ext>
                </a:extLst>
              </a:tr>
              <a:tr h="179682">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 </a:t>
                      </a:r>
                      <a:endParaRPr lang="fr-FR" sz="100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a:noFill/>
                    </a:lnB>
                    <a:pattFill prst="upDiag">
                      <a:fgClr>
                        <a:srgbClr val="A9D08E"/>
                      </a:fgClr>
                      <a:bgClr>
                        <a:srgbClr val="8FBF70"/>
                      </a:bgClr>
                    </a:pattFill>
                  </a:tcPr>
                </a:tc>
                <a:tc>
                  <a:txBody>
                    <a:bodyPr/>
                    <a:lstStyle/>
                    <a:p>
                      <a:pPr algn="ct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a:noFill/>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relevant, not ready, and requires minor changes</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868275924"/>
                  </a:ext>
                </a:extLst>
              </a:tr>
              <a:tr h="179682">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 </a:t>
                      </a:r>
                      <a:endParaRPr lang="fr-FR" sz="100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a:noFill/>
                    </a:lnB>
                    <a:pattFill prst="upDiag">
                      <a:fgClr>
                        <a:srgbClr val="375623"/>
                      </a:fgClr>
                      <a:bgClr>
                        <a:srgbClr val="588938"/>
                      </a:bgClr>
                    </a:pattFill>
                  </a:tcPr>
                </a:tc>
                <a:tc>
                  <a:txBody>
                    <a:bodyPr/>
                    <a:lstStyle/>
                    <a:p>
                      <a:pPr algn="ct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a:noFill/>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relevant, not ready, and requires major changes</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1442151928"/>
                  </a:ext>
                </a:extLst>
              </a:tr>
              <a:tr h="179682">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 </a:t>
                      </a:r>
                      <a:endParaRPr lang="fr-FR" sz="100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a:noFill/>
                    </a:lnB>
                    <a:pattFill prst="upDiag">
                      <a:fgClr>
                        <a:srgbClr val="A9D08E"/>
                      </a:fgClr>
                      <a:bgClr>
                        <a:srgbClr val="D8C864"/>
                      </a:bgClr>
                    </a:pattFill>
                  </a:tcPr>
                </a:tc>
                <a:tc>
                  <a:txBody>
                    <a:bodyPr/>
                    <a:lstStyle/>
                    <a:p>
                      <a:pPr algn="ct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a:noFill/>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relevant (vehicles with occupants only), not ready, and requires minor changes</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973492576"/>
                  </a:ext>
                </a:extLst>
              </a:tr>
              <a:tr h="179682">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 </a:t>
                      </a:r>
                      <a:endParaRPr lang="fr-FR" sz="100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a:noFill/>
                    </a:lnB>
                    <a:pattFill prst="upDiag">
                      <a:fgClr>
                        <a:srgbClr val="375623"/>
                      </a:fgClr>
                      <a:bgClr>
                        <a:srgbClr val="B89519"/>
                      </a:bgClr>
                    </a:pattFill>
                  </a:tcPr>
                </a:tc>
                <a:tc>
                  <a:txBody>
                    <a:bodyPr/>
                    <a:lstStyle/>
                    <a:p>
                      <a:pPr algn="ct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a:noFill/>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relevant (vehicles with occupants only), not ready, and requires major changes</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824721061"/>
                  </a:ext>
                </a:extLst>
              </a:tr>
              <a:tr h="179682">
                <a:tc>
                  <a:txBody>
                    <a:bodyPr/>
                    <a:lstStyle/>
                    <a:p>
                      <a:pP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 </a:t>
                      </a:r>
                      <a:endParaRPr lang="fr-FR" sz="100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a:noFill/>
                    </a:lnB>
                    <a:solidFill>
                      <a:srgbClr val="ED7D31"/>
                    </a:solidFill>
                  </a:tcPr>
                </a:tc>
                <a:tc>
                  <a:txBody>
                    <a:bodyPr/>
                    <a:lstStyle/>
                    <a:p>
                      <a:pPr algn="ct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a:noFill/>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not relevant for fully automated vehicles (*: must be handled by the ADS)</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a:noFill/>
                    </a:lnB>
                    <a:solidFill>
                      <a:schemeClr val="bg1"/>
                    </a:solidFill>
                  </a:tcPr>
                </a:tc>
                <a:extLst>
                  <a:ext uri="{0D108BD9-81ED-4DB2-BD59-A6C34878D82A}">
                    <a16:rowId xmlns:a16="http://schemas.microsoft.com/office/drawing/2014/main" val="2834299898"/>
                  </a:ext>
                </a:extLst>
              </a:tr>
              <a:tr h="179682">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 </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200"/>
                        </a:lnSpc>
                        <a:spcAft>
                          <a:spcPts val="0"/>
                        </a:spcAft>
                      </a:pPr>
                      <a:r>
                        <a:rPr lang="en-GB" sz="800">
                          <a:solidFill>
                            <a:srgbClr val="000000"/>
                          </a:solidFill>
                          <a:effectLst/>
                          <a:latin typeface="Arial" panose="020B0604020202020204" pitchFamily="34" charset="0"/>
                          <a:ea typeface="MS Mincho"/>
                          <a:cs typeface="Arial" panose="020B0604020202020204" pitchFamily="34" charset="0"/>
                        </a:rPr>
                        <a:t>:</a:t>
                      </a:r>
                      <a:endParaRPr lang="fr-FR" sz="1000">
                        <a:effectLst/>
                        <a:latin typeface="Arial" panose="020B0604020202020204" pitchFamily="34" charset="0"/>
                        <a:ea typeface="MS Mincho"/>
                        <a:cs typeface="Arial" panose="020B0604020202020204" pitchFamily="34" charset="0"/>
                      </a:endParaRPr>
                    </a:p>
                  </a:txBody>
                  <a:tcPr marL="68571" marR="68571" marT="0" marB="0" anchor="ctr">
                    <a:lnL>
                      <a:noFill/>
                    </a:lnL>
                    <a:lnR>
                      <a:noFill/>
                    </a:lnR>
                    <a:lnT>
                      <a:noFill/>
                    </a:lnT>
                    <a:lnB w="12700" cap="flat" cmpd="sng" algn="ctr">
                      <a:solidFill>
                        <a:srgbClr val="000000"/>
                      </a:solidFill>
                      <a:prstDash val="solid"/>
                      <a:round/>
                      <a:headEnd type="none" w="med" len="med"/>
                      <a:tailEnd type="none" w="med" len="med"/>
                    </a:lnB>
                    <a:solidFill>
                      <a:schemeClr val="bg1"/>
                    </a:solidFill>
                  </a:tcPr>
                </a:tc>
                <a:tc>
                  <a:txBody>
                    <a:bodyPr/>
                    <a:lstStyle/>
                    <a:p>
                      <a:pPr>
                        <a:lnSpc>
                          <a:spcPts val="1200"/>
                        </a:lnSpc>
                        <a:spcAft>
                          <a:spcPts val="0"/>
                        </a:spcAft>
                      </a:pPr>
                      <a:r>
                        <a:rPr lang="en-GB" sz="800" dirty="0">
                          <a:solidFill>
                            <a:srgbClr val="000000"/>
                          </a:solidFill>
                          <a:effectLst/>
                          <a:latin typeface="Arial" panose="020B0604020202020204" pitchFamily="34" charset="0"/>
                          <a:ea typeface="MS Mincho"/>
                          <a:cs typeface="Arial" panose="020B0604020202020204" pitchFamily="34" charset="0"/>
                        </a:rPr>
                        <a:t>Regulation waiting to be screened</a:t>
                      </a:r>
                      <a:endParaRPr lang="fr-FR" sz="1000" dirty="0">
                        <a:effectLst/>
                        <a:latin typeface="Arial" panose="020B0604020202020204" pitchFamily="34" charset="0"/>
                        <a:ea typeface="MS Mincho"/>
                        <a:cs typeface="Arial" panose="020B0604020202020204" pitchFamily="34" charset="0"/>
                      </a:endParaRPr>
                    </a:p>
                  </a:txBody>
                  <a:tcPr marL="68571" marR="68571"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83100253"/>
                  </a:ext>
                </a:extLst>
              </a:tr>
            </a:tbl>
          </a:graphicData>
        </a:graphic>
      </p:graphicFrame>
      <p:sp>
        <p:nvSpPr>
          <p:cNvPr id="3" name="Slide Number Placeholder 2">
            <a:extLst>
              <a:ext uri="{FF2B5EF4-FFF2-40B4-BE49-F238E27FC236}">
                <a16:creationId xmlns:a16="http://schemas.microsoft.com/office/drawing/2014/main" id="{69A04751-4855-9FC3-A59A-5B5DFEDF9F1D}"/>
              </a:ext>
            </a:extLst>
          </p:cNvPr>
          <p:cNvSpPr>
            <a:spLocks noGrp="1"/>
          </p:cNvSpPr>
          <p:nvPr>
            <p:ph type="sldNum" sz="quarter" idx="12"/>
          </p:nvPr>
        </p:nvSpPr>
        <p:spPr/>
        <p:txBody>
          <a:bodyPr/>
          <a:lstStyle/>
          <a:p>
            <a:pPr defTabSz="914309"/>
            <a:fld id="{9860EDB8-5305-433F-BE41-D7A86D811DB3}" type="slidenum">
              <a:rPr lang="en-US">
                <a:solidFill>
                  <a:srgbClr val="000000">
                    <a:lumMod val="65000"/>
                    <a:lumOff val="35000"/>
                  </a:srgbClr>
                </a:solidFill>
                <a:latin typeface="Segoe UI"/>
              </a:rPr>
              <a:pPr defTabSz="914309"/>
              <a:t>4</a:t>
            </a:fld>
            <a:endParaRPr lang="en-US">
              <a:solidFill>
                <a:srgbClr val="000000">
                  <a:lumMod val="65000"/>
                  <a:lumOff val="35000"/>
                </a:srgbClr>
              </a:solidFill>
              <a:latin typeface="Segoe UI"/>
            </a:endParaRPr>
          </a:p>
        </p:txBody>
      </p:sp>
    </p:spTree>
    <p:extLst>
      <p:ext uri="{BB962C8B-B14F-4D97-AF65-F5344CB8AC3E}">
        <p14:creationId xmlns:p14="http://schemas.microsoft.com/office/powerpoint/2010/main" val="716025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Gerader Verbinder 31"/>
          <p:cNvCxnSpPr/>
          <p:nvPr/>
        </p:nvCxnSpPr>
        <p:spPr>
          <a:xfrm>
            <a:off x="4900127" y="5874063"/>
            <a:ext cx="0" cy="104777"/>
          </a:xfrm>
          <a:prstGeom prst="line">
            <a:avLst/>
          </a:prstGeom>
        </p:spPr>
        <p:style>
          <a:lnRef idx="1">
            <a:schemeClr val="accent1"/>
          </a:lnRef>
          <a:fillRef idx="0">
            <a:schemeClr val="accent1"/>
          </a:fillRef>
          <a:effectRef idx="0">
            <a:schemeClr val="accent1"/>
          </a:effectRef>
          <a:fontRef idx="minor">
            <a:schemeClr val="tx1"/>
          </a:fontRef>
        </p:style>
      </p:cxnSp>
      <p:sp>
        <p:nvSpPr>
          <p:cNvPr id="68" name="Rechteck 67"/>
          <p:cNvSpPr/>
          <p:nvPr/>
        </p:nvSpPr>
        <p:spPr>
          <a:xfrm>
            <a:off x="7229132" y="5266732"/>
            <a:ext cx="1170394" cy="411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10">
            <a:extLst>
              <a:ext uri="{FF2B5EF4-FFF2-40B4-BE49-F238E27FC236}">
                <a16:creationId xmlns:a16="http://schemas.microsoft.com/office/drawing/2014/main" id="{D10500A8-1A2F-0ACE-FDDC-49C0F82A9D96}"/>
              </a:ext>
            </a:extLst>
          </p:cNvPr>
          <p:cNvPicPr>
            <a:picLocks noChangeAspect="1"/>
          </p:cNvPicPr>
          <p:nvPr/>
        </p:nvPicPr>
        <p:blipFill>
          <a:blip r:embed="rId3"/>
          <a:stretch>
            <a:fillRect/>
          </a:stretch>
        </p:blipFill>
        <p:spPr>
          <a:xfrm>
            <a:off x="1649402" y="1783938"/>
            <a:ext cx="8629930" cy="3482793"/>
          </a:xfrm>
          <a:prstGeom prst="rect">
            <a:avLst/>
          </a:prstGeom>
          <a:ln w="57150">
            <a:solidFill>
              <a:srgbClr val="0070C0"/>
            </a:solidFill>
          </a:ln>
        </p:spPr>
      </p:pic>
      <p:sp>
        <p:nvSpPr>
          <p:cNvPr id="16" name="TextBox 19">
            <a:extLst>
              <a:ext uri="{FF2B5EF4-FFF2-40B4-BE49-F238E27FC236}">
                <a16:creationId xmlns:a16="http://schemas.microsoft.com/office/drawing/2014/main" id="{26B344D2-3BFB-1A34-9A37-609555777E17}"/>
              </a:ext>
            </a:extLst>
          </p:cNvPr>
          <p:cNvSpPr txBox="1"/>
          <p:nvPr/>
        </p:nvSpPr>
        <p:spPr>
          <a:xfrm>
            <a:off x="3381604" y="5496585"/>
            <a:ext cx="5165526" cy="353943"/>
          </a:xfrm>
          <a:prstGeom prst="rect">
            <a:avLst/>
          </a:prstGeom>
          <a:noFill/>
          <a:ln>
            <a:solidFill>
              <a:srgbClr val="0070C0"/>
            </a:solidFill>
          </a:ln>
        </p:spPr>
        <p:txBody>
          <a:bodyPr wrap="square" rtlCol="0" anchor="ctr">
            <a:spAutoFit/>
          </a:bodyPr>
          <a:lstStyle/>
          <a:p>
            <a:pPr algn="ctr" defTabSz="914400"/>
            <a:r>
              <a:rPr lang="en-US" sz="1700" b="1" dirty="0">
                <a:solidFill>
                  <a:srgbClr val="2F70B1"/>
                </a:solidFill>
                <a:latin typeface="Segoe UI"/>
              </a:rPr>
              <a:t>List of Regulations &amp; GTRs to amend in priority</a:t>
            </a:r>
          </a:p>
        </p:txBody>
      </p:sp>
      <p:sp>
        <p:nvSpPr>
          <p:cNvPr id="12" name="Title 4">
            <a:extLst>
              <a:ext uri="{FF2B5EF4-FFF2-40B4-BE49-F238E27FC236}">
                <a16:creationId xmlns:a16="http://schemas.microsoft.com/office/drawing/2014/main" id="{EA03C0AE-774A-DE8C-9188-C4E8301C8047}"/>
              </a:ext>
            </a:extLst>
          </p:cNvPr>
          <p:cNvSpPr txBox="1">
            <a:spLocks/>
          </p:cNvSpPr>
          <p:nvPr/>
        </p:nvSpPr>
        <p:spPr bwMode="gray">
          <a:xfrm>
            <a:off x="550486" y="426410"/>
            <a:ext cx="11087100" cy="432000"/>
          </a:xfrm>
          <a:prstGeom prst="rect">
            <a:avLst/>
          </a:prstGeom>
        </p:spPr>
        <p:txBody>
          <a:bodyPr vert="horz" lIns="0" tIns="0" rIns="0" bIns="0" rtlCol="0" anchor="t" anchorCtr="0">
            <a:noAutofit/>
          </a:bodyPr>
          <a:lstStyle>
            <a:lvl1pPr algn="l" defTabSz="1219170" rtl="0" eaLnBrk="1" latinLnBrk="0" hangingPunct="1">
              <a:spcBef>
                <a:spcPct val="0"/>
              </a:spcBef>
              <a:buNone/>
              <a:defRPr sz="2400" kern="1200">
                <a:solidFill>
                  <a:schemeClr val="tx2"/>
                </a:solidFill>
                <a:latin typeface="+mj-lt"/>
                <a:ea typeface="+mj-ea"/>
                <a:cs typeface="+mj-cs"/>
              </a:defRPr>
            </a:lvl1pPr>
          </a:lstStyle>
          <a:p>
            <a:r>
              <a:rPr lang="en-US" dirty="0"/>
              <a:t>Task Force on Automated Vehicles Regulatory Screening</a:t>
            </a:r>
            <a:br>
              <a:rPr lang="en-US" dirty="0"/>
            </a:br>
            <a:endParaRPr lang="de-DE" sz="2000" dirty="0"/>
          </a:p>
        </p:txBody>
      </p:sp>
      <p:sp>
        <p:nvSpPr>
          <p:cNvPr id="2" name="Rechteck 1">
            <a:extLst>
              <a:ext uri="{FF2B5EF4-FFF2-40B4-BE49-F238E27FC236}">
                <a16:creationId xmlns:a16="http://schemas.microsoft.com/office/drawing/2014/main" id="{4E90F81C-3582-7657-2748-28A6C5532CC0}"/>
              </a:ext>
            </a:extLst>
          </p:cNvPr>
          <p:cNvSpPr/>
          <p:nvPr/>
        </p:nvSpPr>
        <p:spPr>
          <a:xfrm>
            <a:off x="1499747" y="4195591"/>
            <a:ext cx="8929240" cy="576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platzhalter 6">
            <a:extLst>
              <a:ext uri="{FF2B5EF4-FFF2-40B4-BE49-F238E27FC236}">
                <a16:creationId xmlns:a16="http://schemas.microsoft.com/office/drawing/2014/main" id="{A2438E2D-3607-6D5B-0545-D75AECD41445}"/>
              </a:ext>
            </a:extLst>
          </p:cNvPr>
          <p:cNvSpPr txBox="1">
            <a:spLocks/>
          </p:cNvSpPr>
          <p:nvPr/>
        </p:nvSpPr>
        <p:spPr bwMode="gray">
          <a:xfrm>
            <a:off x="550486" y="885361"/>
            <a:ext cx="11088000" cy="298815"/>
          </a:xfrm>
          <a:prstGeom prst="rect">
            <a:avLst/>
          </a:prstGeom>
        </p:spPr>
        <p:txBody>
          <a:bodyPr vert="horz" lIns="0" tIns="0" rIns="0" bIns="0" rtlCol="0">
            <a:noAutofit/>
          </a:bodyPr>
          <a:lstStyle>
            <a:lvl1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800" kern="1200" cap="none" baseline="0">
                <a:solidFill>
                  <a:schemeClr val="tx2"/>
                </a:solidFill>
                <a:latin typeface="+mn-lt"/>
                <a:ea typeface="+mn-ea"/>
                <a:cs typeface="+mn-cs"/>
              </a:defRPr>
            </a:lvl1pPr>
            <a:lvl2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800" kern="1200">
                <a:solidFill>
                  <a:schemeClr val="tx2"/>
                </a:solidFill>
                <a:latin typeface="+mn-lt"/>
                <a:ea typeface="+mn-ea"/>
                <a:cs typeface="+mn-cs"/>
              </a:defRPr>
            </a:lvl2pPr>
            <a:lvl3pPr marL="0" indent="0" algn="l" defTabSz="1219170" rtl="0" eaLnBrk="1" latinLnBrk="0" hangingPunct="1">
              <a:lnSpc>
                <a:spcPct val="100000"/>
              </a:lnSpc>
              <a:spcBef>
                <a:spcPts val="0"/>
              </a:spcBef>
              <a:spcAft>
                <a:spcPts val="600"/>
              </a:spcAft>
              <a:buClr>
                <a:schemeClr val="tx1"/>
              </a:buClr>
              <a:buFont typeface="Symbol" panose="05050102010706020507" pitchFamily="18" charset="2"/>
              <a:buNone/>
              <a:defRPr sz="1800" kern="1200">
                <a:solidFill>
                  <a:schemeClr val="tx2"/>
                </a:solidFill>
                <a:latin typeface="+mn-lt"/>
                <a:ea typeface="+mn-ea"/>
                <a:cs typeface="+mn-cs"/>
              </a:defRPr>
            </a:lvl3pPr>
            <a:lvl4pPr marL="0" indent="0" algn="l" defTabSz="1219170" rtl="0" eaLnBrk="1" latinLnBrk="0" hangingPunct="1">
              <a:lnSpc>
                <a:spcPct val="100000"/>
              </a:lnSpc>
              <a:spcBef>
                <a:spcPts val="0"/>
              </a:spcBef>
              <a:spcAft>
                <a:spcPts val="600"/>
              </a:spcAft>
              <a:buFont typeface="Symbol" panose="05050102010706020507" pitchFamily="18" charset="2"/>
              <a:buNone/>
              <a:defRPr sz="1800" kern="1200">
                <a:solidFill>
                  <a:schemeClr val="tx2"/>
                </a:solidFill>
                <a:latin typeface="+mn-lt"/>
                <a:ea typeface="+mn-ea"/>
                <a:cs typeface="+mn-cs"/>
              </a:defRPr>
            </a:lvl4pPr>
            <a:lvl5pPr marL="0" indent="0" algn="l" defTabSz="1219170" rtl="0" eaLnBrk="1" latinLnBrk="0" hangingPunct="1">
              <a:lnSpc>
                <a:spcPct val="100000"/>
              </a:lnSpc>
              <a:spcBef>
                <a:spcPts val="0"/>
              </a:spcBef>
              <a:spcAft>
                <a:spcPts val="600"/>
              </a:spcAft>
              <a:buFont typeface="Symbol" panose="05050102010706020507" pitchFamily="18" charset="2"/>
              <a:buNone/>
              <a:defRPr sz="1800" kern="1200">
                <a:solidFill>
                  <a:schemeClr val="tx2"/>
                </a:solidFill>
                <a:latin typeface="+mn-lt"/>
                <a:ea typeface="+mn-ea"/>
                <a:cs typeface="+mn-cs"/>
              </a:defRPr>
            </a:lvl5pPr>
            <a:lvl6pPr marL="0" indent="0" algn="l" defTabSz="1219170" rtl="0" eaLnBrk="1" latinLnBrk="0" hangingPunct="1">
              <a:lnSpc>
                <a:spcPct val="100000"/>
              </a:lnSpc>
              <a:spcBef>
                <a:spcPts val="0"/>
              </a:spcBef>
              <a:spcAft>
                <a:spcPts val="600"/>
              </a:spcAft>
              <a:buFont typeface="Symbol" pitchFamily="18" charset="2"/>
              <a:buNone/>
              <a:defRPr sz="1800" kern="1200">
                <a:solidFill>
                  <a:schemeClr val="tx2"/>
                </a:solidFill>
                <a:latin typeface="+mn-lt"/>
                <a:ea typeface="+mn-ea"/>
                <a:cs typeface="+mn-cs"/>
              </a:defRPr>
            </a:lvl6pPr>
            <a:lvl7pPr marL="0" indent="0" algn="l" defTabSz="1219170" rtl="0" eaLnBrk="1" latinLnBrk="0" hangingPunct="1">
              <a:lnSpc>
                <a:spcPct val="100000"/>
              </a:lnSpc>
              <a:spcBef>
                <a:spcPts val="0"/>
              </a:spcBef>
              <a:spcAft>
                <a:spcPts val="600"/>
              </a:spcAft>
              <a:buFont typeface="Symbol" pitchFamily="18" charset="2"/>
              <a:buNone/>
              <a:defRPr sz="1800" kern="1200">
                <a:solidFill>
                  <a:schemeClr val="tx2"/>
                </a:solidFill>
                <a:latin typeface="+mn-lt"/>
                <a:ea typeface="+mn-ea"/>
                <a:cs typeface="+mn-cs"/>
              </a:defRPr>
            </a:lvl7pPr>
            <a:lvl8pPr marL="0" indent="0" algn="l" defTabSz="1219170" rtl="0" eaLnBrk="1" latinLnBrk="0" hangingPunct="1">
              <a:lnSpc>
                <a:spcPct val="100000"/>
              </a:lnSpc>
              <a:spcBef>
                <a:spcPts val="0"/>
              </a:spcBef>
              <a:spcAft>
                <a:spcPts val="600"/>
              </a:spcAft>
              <a:buFont typeface="Symbol" pitchFamily="18" charset="2"/>
              <a:buNone/>
              <a:defRPr sz="1800" kern="1200" baseline="0">
                <a:solidFill>
                  <a:schemeClr val="tx2"/>
                </a:solidFill>
                <a:latin typeface="+mn-lt"/>
                <a:ea typeface="+mn-ea"/>
                <a:cs typeface="+mn-cs"/>
              </a:defRPr>
            </a:lvl8pPr>
            <a:lvl9pPr marL="0" indent="0" algn="l" defTabSz="1219170" rtl="0" eaLnBrk="1" latinLnBrk="0" hangingPunct="1">
              <a:lnSpc>
                <a:spcPct val="100000"/>
              </a:lnSpc>
              <a:spcBef>
                <a:spcPts val="0"/>
              </a:spcBef>
              <a:spcAft>
                <a:spcPts val="600"/>
              </a:spcAft>
              <a:buFont typeface="Symbol" pitchFamily="18" charset="2"/>
              <a:buNone/>
              <a:defRPr sz="1800" kern="1200" baseline="0">
                <a:solidFill>
                  <a:schemeClr val="tx2"/>
                </a:solidFill>
                <a:latin typeface="+mn-lt"/>
                <a:ea typeface="+mn-ea"/>
                <a:cs typeface="+mn-cs"/>
              </a:defRPr>
            </a:lvl9pPr>
          </a:lstStyle>
          <a:p>
            <a:r>
              <a:rPr lang="de-DE" sz="2000" dirty="0" err="1">
                <a:latin typeface="+mj-lt"/>
                <a:ea typeface="+mj-ea"/>
                <a:cs typeface="+mj-cs"/>
              </a:rPr>
              <a:t>Proposed</a:t>
            </a:r>
            <a:r>
              <a:rPr lang="de-DE" sz="2000" dirty="0">
                <a:latin typeface="+mj-lt"/>
                <a:ea typeface="+mj-ea"/>
                <a:cs typeface="+mj-cs"/>
              </a:rPr>
              <a:t> </a:t>
            </a:r>
            <a:r>
              <a:rPr lang="de-DE" sz="2000" dirty="0" err="1">
                <a:latin typeface="+mj-lt"/>
                <a:ea typeface="+mj-ea"/>
                <a:cs typeface="+mj-cs"/>
              </a:rPr>
              <a:t>timeline</a:t>
            </a:r>
            <a:r>
              <a:rPr lang="de-DE" sz="2000" dirty="0">
                <a:latin typeface="+mj-lt"/>
                <a:ea typeface="+mj-ea"/>
                <a:cs typeface="+mj-cs"/>
              </a:rPr>
              <a:t>:</a:t>
            </a:r>
          </a:p>
          <a:p>
            <a:endParaRPr lang="de-DE" sz="2000" dirty="0">
              <a:latin typeface="+mj-lt"/>
              <a:ea typeface="+mj-ea"/>
              <a:cs typeface="+mj-cs"/>
            </a:endParaRPr>
          </a:p>
        </p:txBody>
      </p:sp>
    </p:spTree>
    <p:extLst>
      <p:ext uri="{BB962C8B-B14F-4D97-AF65-F5344CB8AC3E}">
        <p14:creationId xmlns:p14="http://schemas.microsoft.com/office/powerpoint/2010/main" val="338087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hteck 67"/>
          <p:cNvSpPr/>
          <p:nvPr/>
        </p:nvSpPr>
        <p:spPr>
          <a:xfrm>
            <a:off x="7213155" y="3768935"/>
            <a:ext cx="1170394" cy="411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Title 4">
            <a:extLst>
              <a:ext uri="{FF2B5EF4-FFF2-40B4-BE49-F238E27FC236}">
                <a16:creationId xmlns:a16="http://schemas.microsoft.com/office/drawing/2014/main" id="{CCB2E7CD-4953-B301-295E-6B6AF8E8CDFE}"/>
              </a:ext>
            </a:extLst>
          </p:cNvPr>
          <p:cNvSpPr txBox="1">
            <a:spLocks/>
          </p:cNvSpPr>
          <p:nvPr/>
        </p:nvSpPr>
        <p:spPr bwMode="gray">
          <a:xfrm>
            <a:off x="550486" y="426410"/>
            <a:ext cx="11087100" cy="432000"/>
          </a:xfrm>
          <a:prstGeom prst="rect">
            <a:avLst/>
          </a:prstGeom>
        </p:spPr>
        <p:txBody>
          <a:bodyPr vert="horz" lIns="0" tIns="0" rIns="0" bIns="0" rtlCol="0" anchor="t" anchorCtr="0">
            <a:noAutofit/>
          </a:bodyPr>
          <a:lstStyle>
            <a:lvl1pPr algn="l" defTabSz="1219170" rtl="0" eaLnBrk="1" latinLnBrk="0" hangingPunct="1">
              <a:spcBef>
                <a:spcPct val="0"/>
              </a:spcBef>
              <a:buNone/>
              <a:defRPr sz="2400" kern="1200">
                <a:solidFill>
                  <a:schemeClr val="tx2"/>
                </a:solidFill>
                <a:latin typeface="+mj-lt"/>
                <a:ea typeface="+mj-ea"/>
                <a:cs typeface="+mj-cs"/>
              </a:defRPr>
            </a:lvl1pPr>
          </a:lstStyle>
          <a:p>
            <a:r>
              <a:rPr lang="en-US" dirty="0"/>
              <a:t>Task Force on Automated Vehicles Regulatory Screening</a:t>
            </a:r>
            <a:br>
              <a:rPr lang="en-US" dirty="0"/>
            </a:br>
            <a:endParaRPr lang="de-DE" sz="2000" dirty="0"/>
          </a:p>
        </p:txBody>
      </p:sp>
      <p:graphicFrame>
        <p:nvGraphicFramePr>
          <p:cNvPr id="40" name="Table 7">
            <a:extLst>
              <a:ext uri="{FF2B5EF4-FFF2-40B4-BE49-F238E27FC236}">
                <a16:creationId xmlns:a16="http://schemas.microsoft.com/office/drawing/2014/main" id="{C01A73F4-AE32-B9DD-CBC9-4BEDE0789009}"/>
              </a:ext>
            </a:extLst>
          </p:cNvPr>
          <p:cNvGraphicFramePr>
            <a:graphicFrameLocks noGrp="1"/>
          </p:cNvGraphicFramePr>
          <p:nvPr>
            <p:extLst>
              <p:ext uri="{D42A27DB-BD31-4B8C-83A1-F6EECF244321}">
                <p14:modId xmlns:p14="http://schemas.microsoft.com/office/powerpoint/2010/main" val="543775373"/>
              </p:ext>
            </p:extLst>
          </p:nvPr>
        </p:nvGraphicFramePr>
        <p:xfrm>
          <a:off x="522279" y="1773564"/>
          <a:ext cx="11115307" cy="1281876"/>
        </p:xfrm>
        <a:graphic>
          <a:graphicData uri="http://schemas.openxmlformats.org/drawingml/2006/table">
            <a:tbl>
              <a:tblPr/>
              <a:tblGrid>
                <a:gridCol w="384100">
                  <a:extLst>
                    <a:ext uri="{9D8B030D-6E8A-4147-A177-3AD203B41FA5}">
                      <a16:colId xmlns:a16="http://schemas.microsoft.com/office/drawing/2014/main" val="2918262183"/>
                    </a:ext>
                  </a:extLst>
                </a:gridCol>
                <a:gridCol w="312081">
                  <a:extLst>
                    <a:ext uri="{9D8B030D-6E8A-4147-A177-3AD203B41FA5}">
                      <a16:colId xmlns:a16="http://schemas.microsoft.com/office/drawing/2014/main" val="2132795487"/>
                    </a:ext>
                  </a:extLst>
                </a:gridCol>
                <a:gridCol w="288075">
                  <a:extLst>
                    <a:ext uri="{9D8B030D-6E8A-4147-A177-3AD203B41FA5}">
                      <a16:colId xmlns:a16="http://schemas.microsoft.com/office/drawing/2014/main" val="2245258638"/>
                    </a:ext>
                  </a:extLst>
                </a:gridCol>
                <a:gridCol w="352092">
                  <a:extLst>
                    <a:ext uri="{9D8B030D-6E8A-4147-A177-3AD203B41FA5}">
                      <a16:colId xmlns:a16="http://schemas.microsoft.com/office/drawing/2014/main" val="1774282765"/>
                    </a:ext>
                  </a:extLst>
                </a:gridCol>
                <a:gridCol w="272071">
                  <a:extLst>
                    <a:ext uri="{9D8B030D-6E8A-4147-A177-3AD203B41FA5}">
                      <a16:colId xmlns:a16="http://schemas.microsoft.com/office/drawing/2014/main" val="892581988"/>
                    </a:ext>
                  </a:extLst>
                </a:gridCol>
                <a:gridCol w="304079">
                  <a:extLst>
                    <a:ext uri="{9D8B030D-6E8A-4147-A177-3AD203B41FA5}">
                      <a16:colId xmlns:a16="http://schemas.microsoft.com/office/drawing/2014/main" val="312589407"/>
                    </a:ext>
                  </a:extLst>
                </a:gridCol>
                <a:gridCol w="304079">
                  <a:extLst>
                    <a:ext uri="{9D8B030D-6E8A-4147-A177-3AD203B41FA5}">
                      <a16:colId xmlns:a16="http://schemas.microsoft.com/office/drawing/2014/main" val="4101959787"/>
                    </a:ext>
                  </a:extLst>
                </a:gridCol>
                <a:gridCol w="280073">
                  <a:extLst>
                    <a:ext uri="{9D8B030D-6E8A-4147-A177-3AD203B41FA5}">
                      <a16:colId xmlns:a16="http://schemas.microsoft.com/office/drawing/2014/main" val="1967142034"/>
                    </a:ext>
                  </a:extLst>
                </a:gridCol>
                <a:gridCol w="328086">
                  <a:extLst>
                    <a:ext uri="{9D8B030D-6E8A-4147-A177-3AD203B41FA5}">
                      <a16:colId xmlns:a16="http://schemas.microsoft.com/office/drawing/2014/main" val="4126605154"/>
                    </a:ext>
                  </a:extLst>
                </a:gridCol>
                <a:gridCol w="312081">
                  <a:extLst>
                    <a:ext uri="{9D8B030D-6E8A-4147-A177-3AD203B41FA5}">
                      <a16:colId xmlns:a16="http://schemas.microsoft.com/office/drawing/2014/main" val="1619498460"/>
                    </a:ext>
                  </a:extLst>
                </a:gridCol>
                <a:gridCol w="280073">
                  <a:extLst>
                    <a:ext uri="{9D8B030D-6E8A-4147-A177-3AD203B41FA5}">
                      <a16:colId xmlns:a16="http://schemas.microsoft.com/office/drawing/2014/main" val="13325115"/>
                    </a:ext>
                  </a:extLst>
                </a:gridCol>
                <a:gridCol w="288075">
                  <a:extLst>
                    <a:ext uri="{9D8B030D-6E8A-4147-A177-3AD203B41FA5}">
                      <a16:colId xmlns:a16="http://schemas.microsoft.com/office/drawing/2014/main" val="1543535079"/>
                    </a:ext>
                  </a:extLst>
                </a:gridCol>
                <a:gridCol w="288075">
                  <a:extLst>
                    <a:ext uri="{9D8B030D-6E8A-4147-A177-3AD203B41FA5}">
                      <a16:colId xmlns:a16="http://schemas.microsoft.com/office/drawing/2014/main" val="2795463143"/>
                    </a:ext>
                  </a:extLst>
                </a:gridCol>
                <a:gridCol w="312081">
                  <a:extLst>
                    <a:ext uri="{9D8B030D-6E8A-4147-A177-3AD203B41FA5}">
                      <a16:colId xmlns:a16="http://schemas.microsoft.com/office/drawing/2014/main" val="312946240"/>
                    </a:ext>
                  </a:extLst>
                </a:gridCol>
                <a:gridCol w="288075">
                  <a:extLst>
                    <a:ext uri="{9D8B030D-6E8A-4147-A177-3AD203B41FA5}">
                      <a16:colId xmlns:a16="http://schemas.microsoft.com/office/drawing/2014/main" val="1056611906"/>
                    </a:ext>
                  </a:extLst>
                </a:gridCol>
                <a:gridCol w="352092">
                  <a:extLst>
                    <a:ext uri="{9D8B030D-6E8A-4147-A177-3AD203B41FA5}">
                      <a16:colId xmlns:a16="http://schemas.microsoft.com/office/drawing/2014/main" val="2667031402"/>
                    </a:ext>
                  </a:extLst>
                </a:gridCol>
                <a:gridCol w="272071">
                  <a:extLst>
                    <a:ext uri="{9D8B030D-6E8A-4147-A177-3AD203B41FA5}">
                      <a16:colId xmlns:a16="http://schemas.microsoft.com/office/drawing/2014/main" val="1800010642"/>
                    </a:ext>
                  </a:extLst>
                </a:gridCol>
                <a:gridCol w="304079">
                  <a:extLst>
                    <a:ext uri="{9D8B030D-6E8A-4147-A177-3AD203B41FA5}">
                      <a16:colId xmlns:a16="http://schemas.microsoft.com/office/drawing/2014/main" val="173629707"/>
                    </a:ext>
                  </a:extLst>
                </a:gridCol>
                <a:gridCol w="304079">
                  <a:extLst>
                    <a:ext uri="{9D8B030D-6E8A-4147-A177-3AD203B41FA5}">
                      <a16:colId xmlns:a16="http://schemas.microsoft.com/office/drawing/2014/main" val="444064426"/>
                    </a:ext>
                  </a:extLst>
                </a:gridCol>
                <a:gridCol w="280073">
                  <a:extLst>
                    <a:ext uri="{9D8B030D-6E8A-4147-A177-3AD203B41FA5}">
                      <a16:colId xmlns:a16="http://schemas.microsoft.com/office/drawing/2014/main" val="1277515961"/>
                    </a:ext>
                  </a:extLst>
                </a:gridCol>
                <a:gridCol w="328086">
                  <a:extLst>
                    <a:ext uri="{9D8B030D-6E8A-4147-A177-3AD203B41FA5}">
                      <a16:colId xmlns:a16="http://schemas.microsoft.com/office/drawing/2014/main" val="3857195526"/>
                    </a:ext>
                  </a:extLst>
                </a:gridCol>
                <a:gridCol w="312081">
                  <a:extLst>
                    <a:ext uri="{9D8B030D-6E8A-4147-A177-3AD203B41FA5}">
                      <a16:colId xmlns:a16="http://schemas.microsoft.com/office/drawing/2014/main" val="193828555"/>
                    </a:ext>
                  </a:extLst>
                </a:gridCol>
                <a:gridCol w="280073">
                  <a:extLst>
                    <a:ext uri="{9D8B030D-6E8A-4147-A177-3AD203B41FA5}">
                      <a16:colId xmlns:a16="http://schemas.microsoft.com/office/drawing/2014/main" val="895703500"/>
                    </a:ext>
                  </a:extLst>
                </a:gridCol>
                <a:gridCol w="288075">
                  <a:extLst>
                    <a:ext uri="{9D8B030D-6E8A-4147-A177-3AD203B41FA5}">
                      <a16:colId xmlns:a16="http://schemas.microsoft.com/office/drawing/2014/main" val="1796146079"/>
                    </a:ext>
                  </a:extLst>
                </a:gridCol>
                <a:gridCol w="288075">
                  <a:extLst>
                    <a:ext uri="{9D8B030D-6E8A-4147-A177-3AD203B41FA5}">
                      <a16:colId xmlns:a16="http://schemas.microsoft.com/office/drawing/2014/main" val="756953191"/>
                    </a:ext>
                  </a:extLst>
                </a:gridCol>
                <a:gridCol w="312081">
                  <a:extLst>
                    <a:ext uri="{9D8B030D-6E8A-4147-A177-3AD203B41FA5}">
                      <a16:colId xmlns:a16="http://schemas.microsoft.com/office/drawing/2014/main" val="663086236"/>
                    </a:ext>
                  </a:extLst>
                </a:gridCol>
                <a:gridCol w="288075">
                  <a:extLst>
                    <a:ext uri="{9D8B030D-6E8A-4147-A177-3AD203B41FA5}">
                      <a16:colId xmlns:a16="http://schemas.microsoft.com/office/drawing/2014/main" val="2928337775"/>
                    </a:ext>
                  </a:extLst>
                </a:gridCol>
                <a:gridCol w="256479">
                  <a:extLst>
                    <a:ext uri="{9D8B030D-6E8A-4147-A177-3AD203B41FA5}">
                      <a16:colId xmlns:a16="http://schemas.microsoft.com/office/drawing/2014/main" val="3926555142"/>
                    </a:ext>
                  </a:extLst>
                </a:gridCol>
                <a:gridCol w="272071">
                  <a:extLst>
                    <a:ext uri="{9D8B030D-6E8A-4147-A177-3AD203B41FA5}">
                      <a16:colId xmlns:a16="http://schemas.microsoft.com/office/drawing/2014/main" val="534897965"/>
                    </a:ext>
                  </a:extLst>
                </a:gridCol>
                <a:gridCol w="304079">
                  <a:extLst>
                    <a:ext uri="{9D8B030D-6E8A-4147-A177-3AD203B41FA5}">
                      <a16:colId xmlns:a16="http://schemas.microsoft.com/office/drawing/2014/main" val="1326570719"/>
                    </a:ext>
                  </a:extLst>
                </a:gridCol>
                <a:gridCol w="304079">
                  <a:extLst>
                    <a:ext uri="{9D8B030D-6E8A-4147-A177-3AD203B41FA5}">
                      <a16:colId xmlns:a16="http://schemas.microsoft.com/office/drawing/2014/main" val="767660533"/>
                    </a:ext>
                  </a:extLst>
                </a:gridCol>
                <a:gridCol w="280073">
                  <a:extLst>
                    <a:ext uri="{9D8B030D-6E8A-4147-A177-3AD203B41FA5}">
                      <a16:colId xmlns:a16="http://schemas.microsoft.com/office/drawing/2014/main" val="3984851654"/>
                    </a:ext>
                  </a:extLst>
                </a:gridCol>
                <a:gridCol w="328086">
                  <a:extLst>
                    <a:ext uri="{9D8B030D-6E8A-4147-A177-3AD203B41FA5}">
                      <a16:colId xmlns:a16="http://schemas.microsoft.com/office/drawing/2014/main" val="3534911327"/>
                    </a:ext>
                  </a:extLst>
                </a:gridCol>
                <a:gridCol w="312081">
                  <a:extLst>
                    <a:ext uri="{9D8B030D-6E8A-4147-A177-3AD203B41FA5}">
                      <a16:colId xmlns:a16="http://schemas.microsoft.com/office/drawing/2014/main" val="808478269"/>
                    </a:ext>
                  </a:extLst>
                </a:gridCol>
                <a:gridCol w="280073">
                  <a:extLst>
                    <a:ext uri="{9D8B030D-6E8A-4147-A177-3AD203B41FA5}">
                      <a16:colId xmlns:a16="http://schemas.microsoft.com/office/drawing/2014/main" val="3970613077"/>
                    </a:ext>
                  </a:extLst>
                </a:gridCol>
                <a:gridCol w="288075">
                  <a:extLst>
                    <a:ext uri="{9D8B030D-6E8A-4147-A177-3AD203B41FA5}">
                      <a16:colId xmlns:a16="http://schemas.microsoft.com/office/drawing/2014/main" val="1966934862"/>
                    </a:ext>
                  </a:extLst>
                </a:gridCol>
                <a:gridCol w="288075">
                  <a:extLst>
                    <a:ext uri="{9D8B030D-6E8A-4147-A177-3AD203B41FA5}">
                      <a16:colId xmlns:a16="http://schemas.microsoft.com/office/drawing/2014/main" val="3817146135"/>
                    </a:ext>
                  </a:extLst>
                </a:gridCol>
              </a:tblGrid>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l" fontAlgn="b"/>
                      <a:endParaRPr lang="en-US" sz="700" b="0" i="0" u="none" strike="noStrike" dirty="0">
                        <a:solidFill>
                          <a:srgbClr val="000000"/>
                        </a:solidFill>
                        <a:effectLst/>
                        <a:latin typeface="Aptos Narrow" panose="020B0004020202020204" pitchFamily="34" charset="0"/>
                      </a:endParaRPr>
                    </a:p>
                  </a:txBody>
                  <a:tcPr marL="6002" marR="6002" marT="6002"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Jan-24</a:t>
                      </a:r>
                    </a:p>
                  </a:txBody>
                  <a:tcPr marL="9525" marR="9525" marT="9525" marB="0" vert="eaVert" anchor="ctr">
                    <a:lnL w="1905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Feb-24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Mar-24</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Apr-24</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May-24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Jun-24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Jul-24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Aug-24</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Sep-24</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Oct-24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Nov-24</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Dec-24</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Jan-25</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Feb-25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Mar-25</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Apr-25</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May-25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Jun-25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Jul-25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Aug-25</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Sep-25</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Oct-25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Nov-25</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Dec-25</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Jan-26</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Feb-26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Mar-26</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Apr-26</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May-26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Jun-26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Jul-26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Aug-26</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lumMod val="75000"/>
                      </a:srgbClr>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Sep-26</a:t>
                      </a:r>
                    </a:p>
                  </a:txBody>
                  <a:tcPr marL="9525" marR="9525" marT="9525" marB="0" vert="eaVert" anchor="ctr">
                    <a:lnL w="19050" cap="flat" cmpd="sng" algn="ctr">
                      <a:solidFill>
                        <a:srgbClr val="000000"/>
                      </a:solidFill>
                      <a:prstDash val="sysDot"/>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Oct-26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Nov-26</a:t>
                      </a:r>
                    </a:p>
                  </a:txBody>
                  <a:tcPr marL="9525" marR="9525" marT="9525" marB="0" vert="ea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1" i="0" u="none" strike="noStrike" dirty="0">
                          <a:ln>
                            <a:noFill/>
                          </a:ln>
                          <a:solidFill>
                            <a:srgbClr val="000000"/>
                          </a:solidFill>
                          <a:effectLst/>
                          <a:latin typeface="+mn-lt"/>
                        </a:rPr>
                        <a:t>Dec-26</a:t>
                      </a:r>
                    </a:p>
                  </a:txBody>
                  <a:tcPr marL="9525" marR="9525" marT="9525" marB="0" vert="eaVert" anchor="ctr">
                    <a:lnL w="12700" cap="flat" cmpd="sng" algn="ctr">
                      <a:no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6665496"/>
                  </a:ext>
                </a:extLst>
              </a:tr>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GRSP</a:t>
                      </a:r>
                    </a:p>
                  </a:txBody>
                  <a:tcPr marL="6002" marR="6002" marT="6002" marB="0" vert="wordArtVert"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marL="0" algn="ctr" defTabSz="914400" rtl="0" eaLnBrk="1" fontAlgn="b" latinLnBrk="0" hangingPunct="1"/>
                      <a:endParaRPr lang="en-US" sz="10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002" marR="6002" marT="6002" marB="0" anchor="ctr">
                    <a:lnL w="19050" cap="flat" cmpd="sng" algn="ctr">
                      <a:solidFill>
                        <a:srgbClr val="000000"/>
                      </a:solidFill>
                      <a:prstDash val="solid"/>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F3D1C"/>
                        </a:gs>
                        <a:gs pos="50000">
                          <a:srgbClr val="CF3D1C"/>
                        </a:gs>
                        <a:gs pos="50000">
                          <a:srgbClr val="FFFFFF"/>
                        </a:gs>
                        <a:gs pos="100000">
                          <a:srgbClr val="FFFFFF"/>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CF3D1C"/>
                        </a:gs>
                        <a:gs pos="50000">
                          <a:srgbClr val="CF3D1C"/>
                        </a:gs>
                        <a:gs pos="50000">
                          <a:srgbClr val="FFC000"/>
                        </a:gs>
                        <a:gs pos="100000">
                          <a:srgbClr val="FFC000"/>
                        </a:gs>
                      </a:gsLst>
                      <a:lin ang="135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FFFFFF"/>
                        </a:gs>
                        <a:gs pos="50000">
                          <a:srgbClr val="FFFFFF"/>
                        </a:gs>
                        <a:gs pos="50000">
                          <a:srgbClr val="FFC000"/>
                        </a:gs>
                        <a:gs pos="100000">
                          <a:srgbClr val="FFC000"/>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x</a:t>
                      </a: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8191334"/>
                  </a:ext>
                </a:extLst>
              </a:tr>
              <a:tr h="0">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 b="1"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marL="0" algn="ctr" defTabSz="914400" rtl="0" eaLnBrk="1" fontAlgn="b" latinLnBrk="0" hangingPunct="1"/>
                      <a:endParaRPr lang="en-US" sz="2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002" marR="6002" marT="6002" marB="0" anchor="ctr">
                    <a:lnL w="19050" cap="flat" cmpd="sng" algn="ctr">
                      <a:solidFill>
                        <a:srgbClr val="000000"/>
                      </a:solidFill>
                      <a:prstDash val="solid"/>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6350" cap="flat" cmpd="sng" algn="ctr">
                      <a:solidFill>
                        <a:srgbClr val="000000"/>
                      </a:solidFill>
                      <a:prstDash val="sysDot"/>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2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solidFill>
                        <a:srgbClr val="000000"/>
                      </a:solidFill>
                      <a:prstDash val="sysDot"/>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000000"/>
                    </a:solidFill>
                  </a:tcPr>
                </a:tc>
                <a:extLst>
                  <a:ext uri="{0D108BD9-81ED-4DB2-BD59-A6C34878D82A}">
                    <a16:rowId xmlns:a16="http://schemas.microsoft.com/office/drawing/2014/main" val="2874204481"/>
                  </a:ext>
                </a:extLst>
              </a:tr>
            </a:tbl>
          </a:graphicData>
        </a:graphic>
      </p:graphicFrame>
      <p:graphicFrame>
        <p:nvGraphicFramePr>
          <p:cNvPr id="41" name="Table 9">
            <a:extLst>
              <a:ext uri="{FF2B5EF4-FFF2-40B4-BE49-F238E27FC236}">
                <a16:creationId xmlns:a16="http://schemas.microsoft.com/office/drawing/2014/main" id="{DDB543AD-1D4B-2293-46C0-B39371A721BC}"/>
              </a:ext>
            </a:extLst>
          </p:cNvPr>
          <p:cNvGraphicFramePr>
            <a:graphicFrameLocks noGrp="1"/>
          </p:cNvGraphicFramePr>
          <p:nvPr>
            <p:extLst>
              <p:ext uri="{D42A27DB-BD31-4B8C-83A1-F6EECF244321}">
                <p14:modId xmlns:p14="http://schemas.microsoft.com/office/powerpoint/2010/main" val="650102490"/>
              </p:ext>
            </p:extLst>
          </p:nvPr>
        </p:nvGraphicFramePr>
        <p:xfrm>
          <a:off x="527721" y="3709881"/>
          <a:ext cx="1666047" cy="622697"/>
        </p:xfrm>
        <a:graphic>
          <a:graphicData uri="http://schemas.openxmlformats.org/drawingml/2006/table">
            <a:tbl>
              <a:tblPr/>
              <a:tblGrid>
                <a:gridCol w="307701">
                  <a:extLst>
                    <a:ext uri="{9D8B030D-6E8A-4147-A177-3AD203B41FA5}">
                      <a16:colId xmlns:a16="http://schemas.microsoft.com/office/drawing/2014/main" val="1400097865"/>
                    </a:ext>
                  </a:extLst>
                </a:gridCol>
                <a:gridCol w="1358346">
                  <a:extLst>
                    <a:ext uri="{9D8B030D-6E8A-4147-A177-3AD203B41FA5}">
                      <a16:colId xmlns:a16="http://schemas.microsoft.com/office/drawing/2014/main" val="1021478852"/>
                    </a:ext>
                  </a:extLst>
                </a:gridCol>
              </a:tblGrid>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rgbClr val="FFFFFF"/>
                        </a:gs>
                        <a:gs pos="49000">
                          <a:srgbClr val="CF3D1C"/>
                        </a:gs>
                        <a:gs pos="0">
                          <a:srgbClr val="CF3D1C"/>
                        </a:gs>
                        <a:gs pos="100000">
                          <a:srgbClr val="FFFFFF"/>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Informal</a:t>
                      </a:r>
                      <a:r>
                        <a:rPr lang="en-US" sz="1000" b="0" i="0" u="none" strike="noStrike" dirty="0">
                          <a:solidFill>
                            <a:srgbClr val="000000"/>
                          </a:solidFill>
                          <a:effectLst/>
                          <a:latin typeface="Arial" panose="020B0604020202020204" pitchFamily="34" charset="0"/>
                          <a:cs typeface="Arial" panose="020B0604020202020204" pitchFamily="34" charset="0"/>
                        </a:rPr>
                        <a:t> document(s) </a:t>
                      </a:r>
                      <a:r>
                        <a:rPr lang="en-US" sz="1000" b="1" i="0" u="none" strike="noStrike" dirty="0">
                          <a:solidFill>
                            <a:srgbClr val="000000"/>
                          </a:solidFill>
                          <a:effectLst/>
                          <a:latin typeface="Arial" panose="020B0604020202020204" pitchFamily="34" charset="0"/>
                          <a:cs typeface="Arial" panose="020B0604020202020204" pitchFamily="34" charset="0"/>
                        </a:rPr>
                        <a:t>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42" name="Table 10">
            <a:extLst>
              <a:ext uri="{FF2B5EF4-FFF2-40B4-BE49-F238E27FC236}">
                <a16:creationId xmlns:a16="http://schemas.microsoft.com/office/drawing/2014/main" id="{053471CA-0BD5-1FBD-88AD-43658211D51D}"/>
              </a:ext>
            </a:extLst>
          </p:cNvPr>
          <p:cNvGraphicFramePr>
            <a:graphicFrameLocks noGrp="1"/>
          </p:cNvGraphicFramePr>
          <p:nvPr>
            <p:extLst>
              <p:ext uri="{D42A27DB-BD31-4B8C-83A1-F6EECF244321}">
                <p14:modId xmlns:p14="http://schemas.microsoft.com/office/powerpoint/2010/main" val="516336988"/>
              </p:ext>
            </p:extLst>
          </p:nvPr>
        </p:nvGraphicFramePr>
        <p:xfrm>
          <a:off x="2193768" y="3703254"/>
          <a:ext cx="1666047" cy="622697"/>
        </p:xfrm>
        <a:graphic>
          <a:graphicData uri="http://schemas.openxmlformats.org/drawingml/2006/table">
            <a:tbl>
              <a:tblPr/>
              <a:tblGrid>
                <a:gridCol w="307701">
                  <a:extLst>
                    <a:ext uri="{9D8B030D-6E8A-4147-A177-3AD203B41FA5}">
                      <a16:colId xmlns:a16="http://schemas.microsoft.com/office/drawing/2014/main" val="1400097865"/>
                    </a:ext>
                  </a:extLst>
                </a:gridCol>
                <a:gridCol w="1358346">
                  <a:extLst>
                    <a:ext uri="{9D8B030D-6E8A-4147-A177-3AD203B41FA5}">
                      <a16:colId xmlns:a16="http://schemas.microsoft.com/office/drawing/2014/main" val="1021478852"/>
                    </a:ext>
                  </a:extLst>
                </a:gridCol>
              </a:tblGrid>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rgbClr val="FFFFFF"/>
                        </a:gs>
                        <a:gs pos="51000">
                          <a:srgbClr val="CF3D1C"/>
                        </a:gs>
                        <a:gs pos="49000">
                          <a:srgbClr val="FFFFFF"/>
                        </a:gs>
                        <a:gs pos="0">
                          <a:srgbClr val="FFFFFF"/>
                        </a:gs>
                        <a:gs pos="99000">
                          <a:srgbClr val="CF3D1C"/>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Working</a:t>
                      </a:r>
                      <a:r>
                        <a:rPr lang="en-US" sz="1000" b="0" i="0" u="none" strike="noStrike" dirty="0">
                          <a:solidFill>
                            <a:srgbClr val="000000"/>
                          </a:solidFill>
                          <a:effectLst/>
                          <a:latin typeface="Arial" panose="020B0604020202020204" pitchFamily="34" charset="0"/>
                          <a:cs typeface="Arial" panose="020B0604020202020204" pitchFamily="34" charset="0"/>
                        </a:rPr>
                        <a:t> document(s) </a:t>
                      </a:r>
                      <a:r>
                        <a:rPr lang="en-US" sz="1000" b="1" i="0" u="none" strike="noStrike" dirty="0">
                          <a:solidFill>
                            <a:srgbClr val="000000"/>
                          </a:solidFill>
                          <a:effectLst/>
                          <a:latin typeface="Arial" panose="020B0604020202020204" pitchFamily="34" charset="0"/>
                          <a:cs typeface="Arial" panose="020B0604020202020204" pitchFamily="34" charset="0"/>
                        </a:rPr>
                        <a:t>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43" name="Table 11">
            <a:extLst>
              <a:ext uri="{FF2B5EF4-FFF2-40B4-BE49-F238E27FC236}">
                <a16:creationId xmlns:a16="http://schemas.microsoft.com/office/drawing/2014/main" id="{530CABBB-28F6-DDF1-5057-A42343BAB0AC}"/>
              </a:ext>
            </a:extLst>
          </p:cNvPr>
          <p:cNvGraphicFramePr>
            <a:graphicFrameLocks noGrp="1"/>
          </p:cNvGraphicFramePr>
          <p:nvPr>
            <p:extLst>
              <p:ext uri="{D42A27DB-BD31-4B8C-83A1-F6EECF244321}">
                <p14:modId xmlns:p14="http://schemas.microsoft.com/office/powerpoint/2010/main" val="3582057186"/>
              </p:ext>
            </p:extLst>
          </p:nvPr>
        </p:nvGraphicFramePr>
        <p:xfrm>
          <a:off x="3859814" y="3713374"/>
          <a:ext cx="1878911" cy="622697"/>
        </p:xfrm>
        <a:graphic>
          <a:graphicData uri="http://schemas.openxmlformats.org/drawingml/2006/table">
            <a:tbl>
              <a:tblPr/>
              <a:tblGrid>
                <a:gridCol w="282023">
                  <a:extLst>
                    <a:ext uri="{9D8B030D-6E8A-4147-A177-3AD203B41FA5}">
                      <a16:colId xmlns:a16="http://schemas.microsoft.com/office/drawing/2014/main" val="1400097865"/>
                    </a:ext>
                  </a:extLst>
                </a:gridCol>
                <a:gridCol w="1596888">
                  <a:extLst>
                    <a:ext uri="{9D8B030D-6E8A-4147-A177-3AD203B41FA5}">
                      <a16:colId xmlns:a16="http://schemas.microsoft.com/office/drawing/2014/main" val="1021478852"/>
                    </a:ext>
                  </a:extLst>
                </a:gridCol>
              </a:tblGrid>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rgbClr val="FFFFFF"/>
                        </a:gs>
                        <a:gs pos="49000">
                          <a:srgbClr val="FFC000"/>
                        </a:gs>
                        <a:gs pos="0">
                          <a:srgbClr val="FFC000"/>
                        </a:gs>
                        <a:gs pos="100000">
                          <a:srgbClr val="FFFFFF"/>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Informal</a:t>
                      </a:r>
                      <a:r>
                        <a:rPr lang="en-US" sz="1000" b="0" i="0" u="none" strike="noStrike" dirty="0">
                          <a:solidFill>
                            <a:srgbClr val="000000"/>
                          </a:solidFill>
                          <a:effectLst/>
                          <a:latin typeface="Arial" panose="020B0604020202020204" pitchFamily="34" charset="0"/>
                          <a:cs typeface="Arial" panose="020B0604020202020204" pitchFamily="34" charset="0"/>
                        </a:rPr>
                        <a:t> document(s)</a:t>
                      </a:r>
                    </a:p>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Non-priority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graphicFrame>
        <p:nvGraphicFramePr>
          <p:cNvPr id="44" name="Table 12">
            <a:extLst>
              <a:ext uri="{FF2B5EF4-FFF2-40B4-BE49-F238E27FC236}">
                <a16:creationId xmlns:a16="http://schemas.microsoft.com/office/drawing/2014/main" id="{FFFE7F0D-9BAA-3065-A407-2E40A1F08BEC}"/>
              </a:ext>
            </a:extLst>
          </p:cNvPr>
          <p:cNvGraphicFramePr>
            <a:graphicFrameLocks noGrp="1"/>
          </p:cNvGraphicFramePr>
          <p:nvPr>
            <p:extLst>
              <p:ext uri="{D42A27DB-BD31-4B8C-83A1-F6EECF244321}">
                <p14:modId xmlns:p14="http://schemas.microsoft.com/office/powerpoint/2010/main" val="3738438456"/>
              </p:ext>
            </p:extLst>
          </p:nvPr>
        </p:nvGraphicFramePr>
        <p:xfrm>
          <a:off x="5773871" y="3700121"/>
          <a:ext cx="1836550" cy="622697"/>
        </p:xfrm>
        <a:graphic>
          <a:graphicData uri="http://schemas.openxmlformats.org/drawingml/2006/table">
            <a:tbl>
              <a:tblPr/>
              <a:tblGrid>
                <a:gridCol w="286046">
                  <a:extLst>
                    <a:ext uri="{9D8B030D-6E8A-4147-A177-3AD203B41FA5}">
                      <a16:colId xmlns:a16="http://schemas.microsoft.com/office/drawing/2014/main" val="1400097865"/>
                    </a:ext>
                  </a:extLst>
                </a:gridCol>
                <a:gridCol w="1550504">
                  <a:extLst>
                    <a:ext uri="{9D8B030D-6E8A-4147-A177-3AD203B41FA5}">
                      <a16:colId xmlns:a16="http://schemas.microsoft.com/office/drawing/2014/main" val="1021478852"/>
                    </a:ext>
                  </a:extLst>
                </a:gridCol>
              </a:tblGrid>
              <a:tr h="622697">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gradFill flip="none" rotWithShape="1">
                      <a:gsLst>
                        <a:gs pos="50000">
                          <a:srgbClr val="FFFFFF"/>
                        </a:gs>
                        <a:gs pos="51000">
                          <a:srgbClr val="FFC000"/>
                        </a:gs>
                        <a:gs pos="49000">
                          <a:srgbClr val="FFFFFF"/>
                        </a:gs>
                        <a:gs pos="0">
                          <a:srgbClr val="FFFFFF"/>
                        </a:gs>
                        <a:gs pos="99000">
                          <a:srgbClr val="FFC000"/>
                        </a:gs>
                      </a:gsLst>
                      <a:lin ang="2700000" scaled="1"/>
                      <a:tileRect/>
                    </a:gradFill>
                  </a:tcPr>
                </a:tc>
                <a:tc>
                  <a:txBody>
                    <a:bodyPr/>
                    <a:lstStyle>
                      <a:lvl1pPr marL="0" algn="l" defTabSz="1219170" rtl="0" eaLnBrk="1" latinLnBrk="0" hangingPunct="1">
                        <a:defRPr sz="2400" kern="1200">
                          <a:solidFill>
                            <a:schemeClr val="tx1"/>
                          </a:solidFill>
                          <a:latin typeface="Segoe UI"/>
                        </a:defRPr>
                      </a:lvl1pPr>
                      <a:lvl2pPr marL="609585" algn="l" defTabSz="1219170" rtl="0" eaLnBrk="1" latinLnBrk="0" hangingPunct="1">
                        <a:defRPr sz="2400" kern="1200">
                          <a:solidFill>
                            <a:schemeClr val="tx1"/>
                          </a:solidFill>
                          <a:latin typeface="Segoe UI"/>
                        </a:defRPr>
                      </a:lvl2pPr>
                      <a:lvl3pPr marL="1219170" algn="l" defTabSz="1219170" rtl="0" eaLnBrk="1" latinLnBrk="0" hangingPunct="1">
                        <a:defRPr sz="2400" kern="1200">
                          <a:solidFill>
                            <a:schemeClr val="tx1"/>
                          </a:solidFill>
                          <a:latin typeface="Segoe UI"/>
                        </a:defRPr>
                      </a:lvl3pPr>
                      <a:lvl4pPr marL="1828754" algn="l" defTabSz="1219170" rtl="0" eaLnBrk="1" latinLnBrk="0" hangingPunct="1">
                        <a:defRPr sz="2400" kern="1200">
                          <a:solidFill>
                            <a:schemeClr val="tx1"/>
                          </a:solidFill>
                          <a:latin typeface="Segoe UI"/>
                        </a:defRPr>
                      </a:lvl4pPr>
                      <a:lvl5pPr marL="2438339" algn="l" defTabSz="1219170" rtl="0" eaLnBrk="1" latinLnBrk="0" hangingPunct="1">
                        <a:defRPr sz="2400" kern="1200">
                          <a:solidFill>
                            <a:schemeClr val="tx1"/>
                          </a:solidFill>
                          <a:latin typeface="Segoe UI"/>
                        </a:defRPr>
                      </a:lvl5pPr>
                      <a:lvl6pPr marL="3047924" algn="l" defTabSz="1219170" rtl="0" eaLnBrk="1" latinLnBrk="0" hangingPunct="1">
                        <a:defRPr sz="2400" kern="1200">
                          <a:solidFill>
                            <a:schemeClr val="tx1"/>
                          </a:solidFill>
                          <a:latin typeface="Segoe UI"/>
                        </a:defRPr>
                      </a:lvl6pPr>
                      <a:lvl7pPr marL="3657509" algn="l" defTabSz="1219170" rtl="0" eaLnBrk="1" latinLnBrk="0" hangingPunct="1">
                        <a:defRPr sz="2400" kern="1200">
                          <a:solidFill>
                            <a:schemeClr val="tx1"/>
                          </a:solidFill>
                          <a:latin typeface="Segoe UI"/>
                        </a:defRPr>
                      </a:lvl7pPr>
                      <a:lvl8pPr marL="4267093" algn="l" defTabSz="1219170" rtl="0" eaLnBrk="1" latinLnBrk="0" hangingPunct="1">
                        <a:defRPr sz="2400" kern="1200">
                          <a:solidFill>
                            <a:schemeClr val="tx1"/>
                          </a:solidFill>
                          <a:latin typeface="Segoe UI"/>
                        </a:defRPr>
                      </a:lvl8pPr>
                      <a:lvl9pPr marL="4876678" algn="l" defTabSz="1219170" rtl="0" eaLnBrk="1" latinLnBrk="0" hangingPunct="1">
                        <a:defRPr sz="2400" kern="1200">
                          <a:solidFill>
                            <a:schemeClr val="tx1"/>
                          </a:solidFill>
                          <a:latin typeface="Segoe UI"/>
                        </a:defRPr>
                      </a:lvl9pPr>
                    </a:lstStyle>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Working</a:t>
                      </a:r>
                      <a:r>
                        <a:rPr lang="en-US" sz="1000" b="0" i="0" u="none" strike="noStrike" dirty="0">
                          <a:solidFill>
                            <a:srgbClr val="000000"/>
                          </a:solidFill>
                          <a:effectLst/>
                          <a:latin typeface="Arial" panose="020B0604020202020204" pitchFamily="34" charset="0"/>
                          <a:cs typeface="Arial" panose="020B0604020202020204" pitchFamily="34" charset="0"/>
                        </a:rPr>
                        <a:t> document(s)</a:t>
                      </a:r>
                    </a:p>
                    <a:p>
                      <a:pPr algn="l" fontAlgn="b"/>
                      <a:r>
                        <a:rPr lang="en-US" sz="1000" b="1" i="0" u="none" strike="noStrike" dirty="0">
                          <a:solidFill>
                            <a:srgbClr val="000000"/>
                          </a:solidFill>
                          <a:effectLst/>
                          <a:latin typeface="Arial" panose="020B0604020202020204" pitchFamily="34" charset="0"/>
                          <a:cs typeface="Arial" panose="020B0604020202020204" pitchFamily="34" charset="0"/>
                        </a:rPr>
                        <a:t>Non-priority</a:t>
                      </a:r>
                      <a:r>
                        <a:rPr lang="en-US" sz="1000" b="0" i="0" u="none" strike="noStrike" dirty="0">
                          <a:solidFill>
                            <a:srgbClr val="000000"/>
                          </a:solidFill>
                          <a:effectLst/>
                          <a:latin typeface="Arial" panose="020B0604020202020204" pitchFamily="34" charset="0"/>
                          <a:cs typeface="Arial" panose="020B0604020202020204" pitchFamily="34" charset="0"/>
                        </a:rPr>
                        <a:t> Regulation(s) </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5918069"/>
                  </a:ext>
                </a:extLst>
              </a:tr>
            </a:tbl>
          </a:graphicData>
        </a:graphic>
      </p:graphicFrame>
      <p:cxnSp>
        <p:nvCxnSpPr>
          <p:cNvPr id="45" name="Straight Connector 39">
            <a:extLst>
              <a:ext uri="{FF2B5EF4-FFF2-40B4-BE49-F238E27FC236}">
                <a16:creationId xmlns:a16="http://schemas.microsoft.com/office/drawing/2014/main" id="{F336F574-B0E3-F77E-1BB0-ED6A81B92E05}"/>
              </a:ext>
            </a:extLst>
          </p:cNvPr>
          <p:cNvCxnSpPr>
            <a:cxnSpLocks/>
          </p:cNvCxnSpPr>
          <p:nvPr/>
        </p:nvCxnSpPr>
        <p:spPr>
          <a:xfrm>
            <a:off x="1870818" y="3063862"/>
            <a:ext cx="884295" cy="218661"/>
          </a:xfrm>
          <a:prstGeom prst="line">
            <a:avLst/>
          </a:prstGeom>
          <a:noFill/>
          <a:ln w="19050" cap="flat" cmpd="sng" algn="ctr">
            <a:solidFill>
              <a:srgbClr val="000000"/>
            </a:solidFill>
            <a:prstDash val="sysDot"/>
            <a:miter lim="800000"/>
          </a:ln>
          <a:effectLst/>
        </p:spPr>
      </p:cxnSp>
      <p:cxnSp>
        <p:nvCxnSpPr>
          <p:cNvPr id="46" name="Straight Connector 44">
            <a:extLst>
              <a:ext uri="{FF2B5EF4-FFF2-40B4-BE49-F238E27FC236}">
                <a16:creationId xmlns:a16="http://schemas.microsoft.com/office/drawing/2014/main" id="{B82A7BDB-DD65-3301-085F-B1D6D38FA2E4}"/>
              </a:ext>
            </a:extLst>
          </p:cNvPr>
          <p:cNvCxnSpPr>
            <a:cxnSpLocks/>
          </p:cNvCxnSpPr>
          <p:nvPr/>
        </p:nvCxnSpPr>
        <p:spPr>
          <a:xfrm>
            <a:off x="918596" y="3063862"/>
            <a:ext cx="952222" cy="235457"/>
          </a:xfrm>
          <a:prstGeom prst="line">
            <a:avLst/>
          </a:prstGeom>
          <a:noFill/>
          <a:ln w="19050" cap="flat" cmpd="sng" algn="ctr">
            <a:solidFill>
              <a:srgbClr val="000000"/>
            </a:solidFill>
            <a:prstDash val="sysDot"/>
            <a:miter lim="800000"/>
          </a:ln>
          <a:effectLst/>
        </p:spPr>
      </p:cxnSp>
      <p:cxnSp>
        <p:nvCxnSpPr>
          <p:cNvPr id="47" name="Straight Connector 47">
            <a:extLst>
              <a:ext uri="{FF2B5EF4-FFF2-40B4-BE49-F238E27FC236}">
                <a16:creationId xmlns:a16="http://schemas.microsoft.com/office/drawing/2014/main" id="{002AA171-2317-404F-6DCB-8054F70E174D}"/>
              </a:ext>
            </a:extLst>
          </p:cNvPr>
          <p:cNvCxnSpPr>
            <a:cxnSpLocks/>
          </p:cNvCxnSpPr>
          <p:nvPr/>
        </p:nvCxnSpPr>
        <p:spPr>
          <a:xfrm>
            <a:off x="3360104" y="3065574"/>
            <a:ext cx="884295" cy="218661"/>
          </a:xfrm>
          <a:prstGeom prst="line">
            <a:avLst/>
          </a:prstGeom>
          <a:noFill/>
          <a:ln w="19050" cap="flat" cmpd="sng" algn="ctr">
            <a:solidFill>
              <a:srgbClr val="000000"/>
            </a:solidFill>
            <a:prstDash val="sysDot"/>
            <a:miter lim="800000"/>
          </a:ln>
          <a:effectLst/>
        </p:spPr>
      </p:cxnSp>
      <p:cxnSp>
        <p:nvCxnSpPr>
          <p:cNvPr id="48" name="Straight Connector 48">
            <a:extLst>
              <a:ext uri="{FF2B5EF4-FFF2-40B4-BE49-F238E27FC236}">
                <a16:creationId xmlns:a16="http://schemas.microsoft.com/office/drawing/2014/main" id="{B0FA1862-8391-F1F1-45BF-A8A6E799904C}"/>
              </a:ext>
            </a:extLst>
          </p:cNvPr>
          <p:cNvCxnSpPr>
            <a:cxnSpLocks/>
          </p:cNvCxnSpPr>
          <p:nvPr/>
        </p:nvCxnSpPr>
        <p:spPr>
          <a:xfrm>
            <a:off x="4506850" y="3063861"/>
            <a:ext cx="975473" cy="241207"/>
          </a:xfrm>
          <a:prstGeom prst="line">
            <a:avLst/>
          </a:prstGeom>
          <a:noFill/>
          <a:ln w="19050" cap="flat" cmpd="sng" algn="ctr">
            <a:solidFill>
              <a:srgbClr val="000000"/>
            </a:solidFill>
            <a:prstDash val="sysDot"/>
            <a:miter lim="800000"/>
          </a:ln>
          <a:effectLst/>
        </p:spPr>
      </p:cxnSp>
      <p:cxnSp>
        <p:nvCxnSpPr>
          <p:cNvPr id="49" name="Straight Connector 51">
            <a:extLst>
              <a:ext uri="{FF2B5EF4-FFF2-40B4-BE49-F238E27FC236}">
                <a16:creationId xmlns:a16="http://schemas.microsoft.com/office/drawing/2014/main" id="{9FCDA7EA-7CE0-E379-EB9B-3D98B47DF5A0}"/>
              </a:ext>
            </a:extLst>
          </p:cNvPr>
          <p:cNvCxnSpPr>
            <a:cxnSpLocks/>
          </p:cNvCxnSpPr>
          <p:nvPr/>
        </p:nvCxnSpPr>
        <p:spPr>
          <a:xfrm>
            <a:off x="5485576" y="3063861"/>
            <a:ext cx="876000" cy="216610"/>
          </a:xfrm>
          <a:prstGeom prst="line">
            <a:avLst/>
          </a:prstGeom>
          <a:noFill/>
          <a:ln w="19050" cap="flat" cmpd="sng" algn="ctr">
            <a:solidFill>
              <a:srgbClr val="000000"/>
            </a:solidFill>
            <a:prstDash val="sysDot"/>
            <a:miter lim="800000"/>
          </a:ln>
          <a:effectLst/>
        </p:spPr>
      </p:cxnSp>
      <p:cxnSp>
        <p:nvCxnSpPr>
          <p:cNvPr id="50" name="Straight Connector 55">
            <a:extLst>
              <a:ext uri="{FF2B5EF4-FFF2-40B4-BE49-F238E27FC236}">
                <a16:creationId xmlns:a16="http://schemas.microsoft.com/office/drawing/2014/main" id="{9096E7A0-DF04-B330-DD83-2D799CED27B7}"/>
              </a:ext>
            </a:extLst>
          </p:cNvPr>
          <p:cNvCxnSpPr>
            <a:cxnSpLocks/>
          </p:cNvCxnSpPr>
          <p:nvPr/>
        </p:nvCxnSpPr>
        <p:spPr>
          <a:xfrm>
            <a:off x="6967231" y="3061809"/>
            <a:ext cx="876000" cy="216610"/>
          </a:xfrm>
          <a:prstGeom prst="line">
            <a:avLst/>
          </a:prstGeom>
          <a:noFill/>
          <a:ln w="19050" cap="flat" cmpd="sng" algn="ctr">
            <a:solidFill>
              <a:srgbClr val="000000"/>
            </a:solidFill>
            <a:prstDash val="sysDot"/>
            <a:miter lim="800000"/>
          </a:ln>
          <a:effectLst/>
        </p:spPr>
      </p:cxnSp>
      <p:cxnSp>
        <p:nvCxnSpPr>
          <p:cNvPr id="51" name="Straight Connector 56">
            <a:extLst>
              <a:ext uri="{FF2B5EF4-FFF2-40B4-BE49-F238E27FC236}">
                <a16:creationId xmlns:a16="http://schemas.microsoft.com/office/drawing/2014/main" id="{E9E656EB-5123-E694-1C98-688D7FD79E64}"/>
              </a:ext>
            </a:extLst>
          </p:cNvPr>
          <p:cNvCxnSpPr>
            <a:cxnSpLocks/>
          </p:cNvCxnSpPr>
          <p:nvPr/>
        </p:nvCxnSpPr>
        <p:spPr>
          <a:xfrm>
            <a:off x="8131169" y="3061809"/>
            <a:ext cx="876000" cy="216610"/>
          </a:xfrm>
          <a:prstGeom prst="line">
            <a:avLst/>
          </a:prstGeom>
          <a:noFill/>
          <a:ln w="19050" cap="flat" cmpd="sng" algn="ctr">
            <a:solidFill>
              <a:srgbClr val="000000"/>
            </a:solidFill>
            <a:prstDash val="sysDot"/>
            <a:miter lim="800000"/>
          </a:ln>
          <a:effectLst/>
        </p:spPr>
      </p:cxnSp>
      <p:cxnSp>
        <p:nvCxnSpPr>
          <p:cNvPr id="52" name="Straight Connector 57">
            <a:extLst>
              <a:ext uri="{FF2B5EF4-FFF2-40B4-BE49-F238E27FC236}">
                <a16:creationId xmlns:a16="http://schemas.microsoft.com/office/drawing/2014/main" id="{21D78BBD-6B46-4E34-CCE6-F4901722FB62}"/>
              </a:ext>
            </a:extLst>
          </p:cNvPr>
          <p:cNvCxnSpPr>
            <a:cxnSpLocks/>
          </p:cNvCxnSpPr>
          <p:nvPr/>
        </p:nvCxnSpPr>
        <p:spPr>
          <a:xfrm>
            <a:off x="8990617" y="3070181"/>
            <a:ext cx="865664" cy="214054"/>
          </a:xfrm>
          <a:prstGeom prst="line">
            <a:avLst/>
          </a:prstGeom>
          <a:noFill/>
          <a:ln w="19050" cap="flat" cmpd="sng" algn="ctr">
            <a:solidFill>
              <a:srgbClr val="000000"/>
            </a:solidFill>
            <a:prstDash val="sysDot"/>
            <a:miter lim="800000"/>
          </a:ln>
          <a:effectLst/>
        </p:spPr>
      </p:cxnSp>
      <p:cxnSp>
        <p:nvCxnSpPr>
          <p:cNvPr id="53" name="Straight Connector 61">
            <a:extLst>
              <a:ext uri="{FF2B5EF4-FFF2-40B4-BE49-F238E27FC236}">
                <a16:creationId xmlns:a16="http://schemas.microsoft.com/office/drawing/2014/main" id="{DF220C20-AF9C-0924-2168-F66E90244915}"/>
              </a:ext>
            </a:extLst>
          </p:cNvPr>
          <p:cNvCxnSpPr>
            <a:cxnSpLocks/>
          </p:cNvCxnSpPr>
          <p:nvPr/>
        </p:nvCxnSpPr>
        <p:spPr>
          <a:xfrm>
            <a:off x="10472272" y="3063087"/>
            <a:ext cx="865664" cy="214054"/>
          </a:xfrm>
          <a:prstGeom prst="line">
            <a:avLst/>
          </a:prstGeom>
          <a:noFill/>
          <a:ln w="19050" cap="flat" cmpd="sng" algn="ctr">
            <a:solidFill>
              <a:srgbClr val="000000"/>
            </a:solidFill>
            <a:prstDash val="sysDot"/>
            <a:miter lim="800000"/>
          </a:ln>
          <a:effectLst/>
        </p:spPr>
      </p:cxnSp>
      <p:cxnSp>
        <p:nvCxnSpPr>
          <p:cNvPr id="54" name="Straight Connector 70">
            <a:extLst>
              <a:ext uri="{FF2B5EF4-FFF2-40B4-BE49-F238E27FC236}">
                <a16:creationId xmlns:a16="http://schemas.microsoft.com/office/drawing/2014/main" id="{8322824F-F903-006E-23F7-03F84D8268C6}"/>
              </a:ext>
            </a:extLst>
          </p:cNvPr>
          <p:cNvCxnSpPr>
            <a:cxnSpLocks/>
          </p:cNvCxnSpPr>
          <p:nvPr/>
        </p:nvCxnSpPr>
        <p:spPr>
          <a:xfrm flipV="1">
            <a:off x="1867309" y="3299319"/>
            <a:ext cx="0" cy="372995"/>
          </a:xfrm>
          <a:prstGeom prst="line">
            <a:avLst/>
          </a:prstGeom>
          <a:noFill/>
          <a:ln w="19050" cap="flat" cmpd="sng" algn="ctr">
            <a:solidFill>
              <a:srgbClr val="000000"/>
            </a:solidFill>
            <a:prstDash val="sysDot"/>
            <a:miter lim="800000"/>
          </a:ln>
          <a:effectLst/>
        </p:spPr>
      </p:cxnSp>
      <p:cxnSp>
        <p:nvCxnSpPr>
          <p:cNvPr id="55" name="Straight Connector 78">
            <a:extLst>
              <a:ext uri="{FF2B5EF4-FFF2-40B4-BE49-F238E27FC236}">
                <a16:creationId xmlns:a16="http://schemas.microsoft.com/office/drawing/2014/main" id="{0BEA03EE-94C9-738B-77C6-F7CEB3DE596F}"/>
              </a:ext>
            </a:extLst>
          </p:cNvPr>
          <p:cNvCxnSpPr>
            <a:cxnSpLocks/>
          </p:cNvCxnSpPr>
          <p:nvPr/>
        </p:nvCxnSpPr>
        <p:spPr>
          <a:xfrm flipV="1">
            <a:off x="2753333" y="3284235"/>
            <a:ext cx="0" cy="372995"/>
          </a:xfrm>
          <a:prstGeom prst="line">
            <a:avLst/>
          </a:prstGeom>
          <a:noFill/>
          <a:ln w="19050" cap="flat" cmpd="sng" algn="ctr">
            <a:solidFill>
              <a:srgbClr val="000000"/>
            </a:solidFill>
            <a:prstDash val="sysDot"/>
            <a:miter lim="800000"/>
          </a:ln>
          <a:effectLst/>
        </p:spPr>
      </p:cxnSp>
      <p:cxnSp>
        <p:nvCxnSpPr>
          <p:cNvPr id="56" name="Straight Connector 79">
            <a:extLst>
              <a:ext uri="{FF2B5EF4-FFF2-40B4-BE49-F238E27FC236}">
                <a16:creationId xmlns:a16="http://schemas.microsoft.com/office/drawing/2014/main" id="{2A9699F4-C856-33D6-AAB5-C2B274923789}"/>
              </a:ext>
            </a:extLst>
          </p:cNvPr>
          <p:cNvCxnSpPr>
            <a:cxnSpLocks/>
          </p:cNvCxnSpPr>
          <p:nvPr/>
        </p:nvCxnSpPr>
        <p:spPr>
          <a:xfrm flipV="1">
            <a:off x="4244399" y="3286913"/>
            <a:ext cx="0" cy="372995"/>
          </a:xfrm>
          <a:prstGeom prst="line">
            <a:avLst/>
          </a:prstGeom>
          <a:noFill/>
          <a:ln w="19050" cap="flat" cmpd="sng" algn="ctr">
            <a:solidFill>
              <a:srgbClr val="000000"/>
            </a:solidFill>
            <a:prstDash val="sysDot"/>
            <a:miter lim="800000"/>
          </a:ln>
          <a:effectLst/>
        </p:spPr>
      </p:cxnSp>
      <p:cxnSp>
        <p:nvCxnSpPr>
          <p:cNvPr id="57" name="Straight Connector 80">
            <a:extLst>
              <a:ext uri="{FF2B5EF4-FFF2-40B4-BE49-F238E27FC236}">
                <a16:creationId xmlns:a16="http://schemas.microsoft.com/office/drawing/2014/main" id="{0F0C0027-F210-064F-A08D-3B1F3AFA9F33}"/>
              </a:ext>
            </a:extLst>
          </p:cNvPr>
          <p:cNvCxnSpPr>
            <a:cxnSpLocks/>
          </p:cNvCxnSpPr>
          <p:nvPr/>
        </p:nvCxnSpPr>
        <p:spPr>
          <a:xfrm flipV="1">
            <a:off x="5482323" y="3284797"/>
            <a:ext cx="0" cy="372995"/>
          </a:xfrm>
          <a:prstGeom prst="line">
            <a:avLst/>
          </a:prstGeom>
          <a:noFill/>
          <a:ln w="19050" cap="flat" cmpd="sng" algn="ctr">
            <a:solidFill>
              <a:srgbClr val="000000"/>
            </a:solidFill>
            <a:prstDash val="sysDot"/>
            <a:miter lim="800000"/>
          </a:ln>
          <a:effectLst/>
        </p:spPr>
      </p:cxnSp>
      <p:cxnSp>
        <p:nvCxnSpPr>
          <p:cNvPr id="58" name="Straight Connector 81">
            <a:extLst>
              <a:ext uri="{FF2B5EF4-FFF2-40B4-BE49-F238E27FC236}">
                <a16:creationId xmlns:a16="http://schemas.microsoft.com/office/drawing/2014/main" id="{88467257-E358-8140-0AB5-0647A20DD8C8}"/>
              </a:ext>
            </a:extLst>
          </p:cNvPr>
          <p:cNvCxnSpPr>
            <a:cxnSpLocks/>
          </p:cNvCxnSpPr>
          <p:nvPr/>
        </p:nvCxnSpPr>
        <p:spPr>
          <a:xfrm flipV="1">
            <a:off x="6361576" y="3291986"/>
            <a:ext cx="0" cy="372995"/>
          </a:xfrm>
          <a:prstGeom prst="line">
            <a:avLst/>
          </a:prstGeom>
          <a:noFill/>
          <a:ln w="19050" cap="flat" cmpd="sng" algn="ctr">
            <a:solidFill>
              <a:srgbClr val="000000"/>
            </a:solidFill>
            <a:prstDash val="sysDot"/>
            <a:miter lim="800000"/>
          </a:ln>
          <a:effectLst/>
        </p:spPr>
      </p:cxnSp>
      <p:cxnSp>
        <p:nvCxnSpPr>
          <p:cNvPr id="59" name="Straight Connector 82">
            <a:extLst>
              <a:ext uri="{FF2B5EF4-FFF2-40B4-BE49-F238E27FC236}">
                <a16:creationId xmlns:a16="http://schemas.microsoft.com/office/drawing/2014/main" id="{B6B8B1CD-A78D-A73A-CE02-B3549AA79321}"/>
              </a:ext>
            </a:extLst>
          </p:cNvPr>
          <p:cNvCxnSpPr>
            <a:cxnSpLocks/>
          </p:cNvCxnSpPr>
          <p:nvPr/>
        </p:nvCxnSpPr>
        <p:spPr>
          <a:xfrm flipV="1">
            <a:off x="7843231" y="3277141"/>
            <a:ext cx="0" cy="372995"/>
          </a:xfrm>
          <a:prstGeom prst="line">
            <a:avLst/>
          </a:prstGeom>
          <a:noFill/>
          <a:ln w="19050" cap="flat" cmpd="sng" algn="ctr">
            <a:solidFill>
              <a:srgbClr val="000000"/>
            </a:solidFill>
            <a:prstDash val="sysDot"/>
            <a:miter lim="800000"/>
          </a:ln>
          <a:effectLst/>
        </p:spPr>
      </p:cxnSp>
      <p:cxnSp>
        <p:nvCxnSpPr>
          <p:cNvPr id="60" name="Straight Connector 83">
            <a:extLst>
              <a:ext uri="{FF2B5EF4-FFF2-40B4-BE49-F238E27FC236}">
                <a16:creationId xmlns:a16="http://schemas.microsoft.com/office/drawing/2014/main" id="{BBFAE6AA-AFBF-F576-54EF-3D1DC8314F5A}"/>
              </a:ext>
            </a:extLst>
          </p:cNvPr>
          <p:cNvCxnSpPr>
            <a:cxnSpLocks/>
          </p:cNvCxnSpPr>
          <p:nvPr/>
        </p:nvCxnSpPr>
        <p:spPr>
          <a:xfrm flipV="1">
            <a:off x="8995366" y="3283766"/>
            <a:ext cx="0" cy="372995"/>
          </a:xfrm>
          <a:prstGeom prst="line">
            <a:avLst/>
          </a:prstGeom>
          <a:noFill/>
          <a:ln w="19050" cap="flat" cmpd="sng" algn="ctr">
            <a:solidFill>
              <a:srgbClr val="000000"/>
            </a:solidFill>
            <a:prstDash val="sysDot"/>
            <a:miter lim="800000"/>
          </a:ln>
          <a:effectLst/>
        </p:spPr>
      </p:cxnSp>
      <p:cxnSp>
        <p:nvCxnSpPr>
          <p:cNvPr id="61" name="Straight Connector 84">
            <a:extLst>
              <a:ext uri="{FF2B5EF4-FFF2-40B4-BE49-F238E27FC236}">
                <a16:creationId xmlns:a16="http://schemas.microsoft.com/office/drawing/2014/main" id="{EC5492FF-1FDB-C653-89DB-B2CF2F3C2D57}"/>
              </a:ext>
            </a:extLst>
          </p:cNvPr>
          <p:cNvCxnSpPr>
            <a:cxnSpLocks/>
          </p:cNvCxnSpPr>
          <p:nvPr/>
        </p:nvCxnSpPr>
        <p:spPr>
          <a:xfrm flipV="1">
            <a:off x="9876636" y="3290392"/>
            <a:ext cx="0" cy="372995"/>
          </a:xfrm>
          <a:prstGeom prst="line">
            <a:avLst/>
          </a:prstGeom>
          <a:noFill/>
          <a:ln w="19050" cap="flat" cmpd="sng" algn="ctr">
            <a:solidFill>
              <a:srgbClr val="000000"/>
            </a:solidFill>
            <a:prstDash val="sysDot"/>
            <a:miter lim="800000"/>
          </a:ln>
          <a:effectLst/>
        </p:spPr>
      </p:cxnSp>
      <p:cxnSp>
        <p:nvCxnSpPr>
          <p:cNvPr id="62" name="Straight Connector 85">
            <a:extLst>
              <a:ext uri="{FF2B5EF4-FFF2-40B4-BE49-F238E27FC236}">
                <a16:creationId xmlns:a16="http://schemas.microsoft.com/office/drawing/2014/main" id="{8AA7D74C-1AAA-29A3-3935-7C527CC78728}"/>
              </a:ext>
            </a:extLst>
          </p:cNvPr>
          <p:cNvCxnSpPr>
            <a:cxnSpLocks/>
          </p:cNvCxnSpPr>
          <p:nvPr/>
        </p:nvCxnSpPr>
        <p:spPr>
          <a:xfrm flipV="1">
            <a:off x="11354422" y="3290392"/>
            <a:ext cx="0" cy="372995"/>
          </a:xfrm>
          <a:prstGeom prst="line">
            <a:avLst/>
          </a:prstGeom>
          <a:noFill/>
          <a:ln w="19050" cap="flat" cmpd="sng" algn="ctr">
            <a:solidFill>
              <a:srgbClr val="000000"/>
            </a:solidFill>
            <a:prstDash val="sysDot"/>
            <a:miter lim="800000"/>
          </a:ln>
          <a:effectLst/>
        </p:spPr>
      </p:cxnSp>
      <p:graphicFrame>
        <p:nvGraphicFramePr>
          <p:cNvPr id="64" name="Tabelle 63">
            <a:extLst>
              <a:ext uri="{FF2B5EF4-FFF2-40B4-BE49-F238E27FC236}">
                <a16:creationId xmlns:a16="http://schemas.microsoft.com/office/drawing/2014/main" id="{B5102F14-F8C0-4A30-9EFB-A95B8F957AF7}"/>
              </a:ext>
            </a:extLst>
          </p:cNvPr>
          <p:cNvGraphicFramePr>
            <a:graphicFrameLocks noGrp="1"/>
          </p:cNvGraphicFramePr>
          <p:nvPr>
            <p:extLst>
              <p:ext uri="{D42A27DB-BD31-4B8C-83A1-F6EECF244321}">
                <p14:modId xmlns:p14="http://schemas.microsoft.com/office/powerpoint/2010/main" val="3656725717"/>
              </p:ext>
            </p:extLst>
          </p:nvPr>
        </p:nvGraphicFramePr>
        <p:xfrm>
          <a:off x="522279" y="3021839"/>
          <a:ext cx="11115307" cy="622697"/>
        </p:xfrm>
        <a:graphic>
          <a:graphicData uri="http://schemas.openxmlformats.org/drawingml/2006/table">
            <a:tbl>
              <a:tblPr/>
              <a:tblGrid>
                <a:gridCol w="384100">
                  <a:extLst>
                    <a:ext uri="{9D8B030D-6E8A-4147-A177-3AD203B41FA5}">
                      <a16:colId xmlns:a16="http://schemas.microsoft.com/office/drawing/2014/main" val="2506298753"/>
                    </a:ext>
                  </a:extLst>
                </a:gridCol>
                <a:gridCol w="312081">
                  <a:extLst>
                    <a:ext uri="{9D8B030D-6E8A-4147-A177-3AD203B41FA5}">
                      <a16:colId xmlns:a16="http://schemas.microsoft.com/office/drawing/2014/main" val="3405658616"/>
                    </a:ext>
                  </a:extLst>
                </a:gridCol>
                <a:gridCol w="288075">
                  <a:extLst>
                    <a:ext uri="{9D8B030D-6E8A-4147-A177-3AD203B41FA5}">
                      <a16:colId xmlns:a16="http://schemas.microsoft.com/office/drawing/2014/main" val="367583215"/>
                    </a:ext>
                  </a:extLst>
                </a:gridCol>
                <a:gridCol w="352092">
                  <a:extLst>
                    <a:ext uri="{9D8B030D-6E8A-4147-A177-3AD203B41FA5}">
                      <a16:colId xmlns:a16="http://schemas.microsoft.com/office/drawing/2014/main" val="718019130"/>
                    </a:ext>
                  </a:extLst>
                </a:gridCol>
                <a:gridCol w="272071">
                  <a:extLst>
                    <a:ext uri="{9D8B030D-6E8A-4147-A177-3AD203B41FA5}">
                      <a16:colId xmlns:a16="http://schemas.microsoft.com/office/drawing/2014/main" val="3135326176"/>
                    </a:ext>
                  </a:extLst>
                </a:gridCol>
                <a:gridCol w="304079">
                  <a:extLst>
                    <a:ext uri="{9D8B030D-6E8A-4147-A177-3AD203B41FA5}">
                      <a16:colId xmlns:a16="http://schemas.microsoft.com/office/drawing/2014/main" val="3228244183"/>
                    </a:ext>
                  </a:extLst>
                </a:gridCol>
                <a:gridCol w="304079">
                  <a:extLst>
                    <a:ext uri="{9D8B030D-6E8A-4147-A177-3AD203B41FA5}">
                      <a16:colId xmlns:a16="http://schemas.microsoft.com/office/drawing/2014/main" val="1204788613"/>
                    </a:ext>
                  </a:extLst>
                </a:gridCol>
                <a:gridCol w="280073">
                  <a:extLst>
                    <a:ext uri="{9D8B030D-6E8A-4147-A177-3AD203B41FA5}">
                      <a16:colId xmlns:a16="http://schemas.microsoft.com/office/drawing/2014/main" val="202870484"/>
                    </a:ext>
                  </a:extLst>
                </a:gridCol>
                <a:gridCol w="328086">
                  <a:extLst>
                    <a:ext uri="{9D8B030D-6E8A-4147-A177-3AD203B41FA5}">
                      <a16:colId xmlns:a16="http://schemas.microsoft.com/office/drawing/2014/main" val="3009964381"/>
                    </a:ext>
                  </a:extLst>
                </a:gridCol>
                <a:gridCol w="312081">
                  <a:extLst>
                    <a:ext uri="{9D8B030D-6E8A-4147-A177-3AD203B41FA5}">
                      <a16:colId xmlns:a16="http://schemas.microsoft.com/office/drawing/2014/main" val="3717484813"/>
                    </a:ext>
                  </a:extLst>
                </a:gridCol>
                <a:gridCol w="280073">
                  <a:extLst>
                    <a:ext uri="{9D8B030D-6E8A-4147-A177-3AD203B41FA5}">
                      <a16:colId xmlns:a16="http://schemas.microsoft.com/office/drawing/2014/main" val="26489222"/>
                    </a:ext>
                  </a:extLst>
                </a:gridCol>
                <a:gridCol w="288075">
                  <a:extLst>
                    <a:ext uri="{9D8B030D-6E8A-4147-A177-3AD203B41FA5}">
                      <a16:colId xmlns:a16="http://schemas.microsoft.com/office/drawing/2014/main" val="1698009986"/>
                    </a:ext>
                  </a:extLst>
                </a:gridCol>
                <a:gridCol w="288075">
                  <a:extLst>
                    <a:ext uri="{9D8B030D-6E8A-4147-A177-3AD203B41FA5}">
                      <a16:colId xmlns:a16="http://schemas.microsoft.com/office/drawing/2014/main" val="185200618"/>
                    </a:ext>
                  </a:extLst>
                </a:gridCol>
                <a:gridCol w="312081">
                  <a:extLst>
                    <a:ext uri="{9D8B030D-6E8A-4147-A177-3AD203B41FA5}">
                      <a16:colId xmlns:a16="http://schemas.microsoft.com/office/drawing/2014/main" val="4226877662"/>
                    </a:ext>
                  </a:extLst>
                </a:gridCol>
                <a:gridCol w="288075">
                  <a:extLst>
                    <a:ext uri="{9D8B030D-6E8A-4147-A177-3AD203B41FA5}">
                      <a16:colId xmlns:a16="http://schemas.microsoft.com/office/drawing/2014/main" val="4202243303"/>
                    </a:ext>
                  </a:extLst>
                </a:gridCol>
                <a:gridCol w="352092">
                  <a:extLst>
                    <a:ext uri="{9D8B030D-6E8A-4147-A177-3AD203B41FA5}">
                      <a16:colId xmlns:a16="http://schemas.microsoft.com/office/drawing/2014/main" val="216792998"/>
                    </a:ext>
                  </a:extLst>
                </a:gridCol>
                <a:gridCol w="272071">
                  <a:extLst>
                    <a:ext uri="{9D8B030D-6E8A-4147-A177-3AD203B41FA5}">
                      <a16:colId xmlns:a16="http://schemas.microsoft.com/office/drawing/2014/main" val="1061234513"/>
                    </a:ext>
                  </a:extLst>
                </a:gridCol>
                <a:gridCol w="304079">
                  <a:extLst>
                    <a:ext uri="{9D8B030D-6E8A-4147-A177-3AD203B41FA5}">
                      <a16:colId xmlns:a16="http://schemas.microsoft.com/office/drawing/2014/main" val="4125506803"/>
                    </a:ext>
                  </a:extLst>
                </a:gridCol>
                <a:gridCol w="304079">
                  <a:extLst>
                    <a:ext uri="{9D8B030D-6E8A-4147-A177-3AD203B41FA5}">
                      <a16:colId xmlns:a16="http://schemas.microsoft.com/office/drawing/2014/main" val="1187000474"/>
                    </a:ext>
                  </a:extLst>
                </a:gridCol>
                <a:gridCol w="280073">
                  <a:extLst>
                    <a:ext uri="{9D8B030D-6E8A-4147-A177-3AD203B41FA5}">
                      <a16:colId xmlns:a16="http://schemas.microsoft.com/office/drawing/2014/main" val="1917140660"/>
                    </a:ext>
                  </a:extLst>
                </a:gridCol>
                <a:gridCol w="328086">
                  <a:extLst>
                    <a:ext uri="{9D8B030D-6E8A-4147-A177-3AD203B41FA5}">
                      <a16:colId xmlns:a16="http://schemas.microsoft.com/office/drawing/2014/main" val="2048059657"/>
                    </a:ext>
                  </a:extLst>
                </a:gridCol>
                <a:gridCol w="312081">
                  <a:extLst>
                    <a:ext uri="{9D8B030D-6E8A-4147-A177-3AD203B41FA5}">
                      <a16:colId xmlns:a16="http://schemas.microsoft.com/office/drawing/2014/main" val="3215241368"/>
                    </a:ext>
                  </a:extLst>
                </a:gridCol>
                <a:gridCol w="280073">
                  <a:extLst>
                    <a:ext uri="{9D8B030D-6E8A-4147-A177-3AD203B41FA5}">
                      <a16:colId xmlns:a16="http://schemas.microsoft.com/office/drawing/2014/main" val="1277497649"/>
                    </a:ext>
                  </a:extLst>
                </a:gridCol>
                <a:gridCol w="288075">
                  <a:extLst>
                    <a:ext uri="{9D8B030D-6E8A-4147-A177-3AD203B41FA5}">
                      <a16:colId xmlns:a16="http://schemas.microsoft.com/office/drawing/2014/main" val="2804192654"/>
                    </a:ext>
                  </a:extLst>
                </a:gridCol>
                <a:gridCol w="288075">
                  <a:extLst>
                    <a:ext uri="{9D8B030D-6E8A-4147-A177-3AD203B41FA5}">
                      <a16:colId xmlns:a16="http://schemas.microsoft.com/office/drawing/2014/main" val="2912260557"/>
                    </a:ext>
                  </a:extLst>
                </a:gridCol>
                <a:gridCol w="312081">
                  <a:extLst>
                    <a:ext uri="{9D8B030D-6E8A-4147-A177-3AD203B41FA5}">
                      <a16:colId xmlns:a16="http://schemas.microsoft.com/office/drawing/2014/main" val="174086406"/>
                    </a:ext>
                  </a:extLst>
                </a:gridCol>
                <a:gridCol w="288075">
                  <a:extLst>
                    <a:ext uri="{9D8B030D-6E8A-4147-A177-3AD203B41FA5}">
                      <a16:colId xmlns:a16="http://schemas.microsoft.com/office/drawing/2014/main" val="1356446761"/>
                    </a:ext>
                  </a:extLst>
                </a:gridCol>
                <a:gridCol w="256479">
                  <a:extLst>
                    <a:ext uri="{9D8B030D-6E8A-4147-A177-3AD203B41FA5}">
                      <a16:colId xmlns:a16="http://schemas.microsoft.com/office/drawing/2014/main" val="273771853"/>
                    </a:ext>
                  </a:extLst>
                </a:gridCol>
                <a:gridCol w="272071">
                  <a:extLst>
                    <a:ext uri="{9D8B030D-6E8A-4147-A177-3AD203B41FA5}">
                      <a16:colId xmlns:a16="http://schemas.microsoft.com/office/drawing/2014/main" val="3876030024"/>
                    </a:ext>
                  </a:extLst>
                </a:gridCol>
                <a:gridCol w="304079">
                  <a:extLst>
                    <a:ext uri="{9D8B030D-6E8A-4147-A177-3AD203B41FA5}">
                      <a16:colId xmlns:a16="http://schemas.microsoft.com/office/drawing/2014/main" val="730778042"/>
                    </a:ext>
                  </a:extLst>
                </a:gridCol>
                <a:gridCol w="304079">
                  <a:extLst>
                    <a:ext uri="{9D8B030D-6E8A-4147-A177-3AD203B41FA5}">
                      <a16:colId xmlns:a16="http://schemas.microsoft.com/office/drawing/2014/main" val="655718156"/>
                    </a:ext>
                  </a:extLst>
                </a:gridCol>
                <a:gridCol w="280073">
                  <a:extLst>
                    <a:ext uri="{9D8B030D-6E8A-4147-A177-3AD203B41FA5}">
                      <a16:colId xmlns:a16="http://schemas.microsoft.com/office/drawing/2014/main" val="3843876554"/>
                    </a:ext>
                  </a:extLst>
                </a:gridCol>
                <a:gridCol w="328086">
                  <a:extLst>
                    <a:ext uri="{9D8B030D-6E8A-4147-A177-3AD203B41FA5}">
                      <a16:colId xmlns:a16="http://schemas.microsoft.com/office/drawing/2014/main" val="1450874019"/>
                    </a:ext>
                  </a:extLst>
                </a:gridCol>
                <a:gridCol w="312081">
                  <a:extLst>
                    <a:ext uri="{9D8B030D-6E8A-4147-A177-3AD203B41FA5}">
                      <a16:colId xmlns:a16="http://schemas.microsoft.com/office/drawing/2014/main" val="3303145360"/>
                    </a:ext>
                  </a:extLst>
                </a:gridCol>
                <a:gridCol w="280073">
                  <a:extLst>
                    <a:ext uri="{9D8B030D-6E8A-4147-A177-3AD203B41FA5}">
                      <a16:colId xmlns:a16="http://schemas.microsoft.com/office/drawing/2014/main" val="899308100"/>
                    </a:ext>
                  </a:extLst>
                </a:gridCol>
                <a:gridCol w="288075">
                  <a:extLst>
                    <a:ext uri="{9D8B030D-6E8A-4147-A177-3AD203B41FA5}">
                      <a16:colId xmlns:a16="http://schemas.microsoft.com/office/drawing/2014/main" val="463624449"/>
                    </a:ext>
                  </a:extLst>
                </a:gridCol>
                <a:gridCol w="288075">
                  <a:extLst>
                    <a:ext uri="{9D8B030D-6E8A-4147-A177-3AD203B41FA5}">
                      <a16:colId xmlns:a16="http://schemas.microsoft.com/office/drawing/2014/main" val="1346718668"/>
                    </a:ext>
                  </a:extLst>
                </a:gridCol>
              </a:tblGrid>
              <a:tr h="622697">
                <a:tc>
                  <a:txBody>
                    <a:bodyPr/>
                    <a:lstStyle/>
                    <a:p>
                      <a:pPr algn="ctr" fontAlgn="b"/>
                      <a:r>
                        <a:rPr lang="en-US" sz="900" b="1" i="0" u="none" strike="noStrike" dirty="0">
                          <a:solidFill>
                            <a:srgbClr val="000000"/>
                          </a:solidFill>
                          <a:effectLst/>
                          <a:latin typeface="Arial" panose="020B0604020202020204" pitchFamily="34" charset="0"/>
                          <a:cs typeface="Arial" panose="020B0604020202020204" pitchFamily="34" charset="0"/>
                        </a:rPr>
                        <a:t>WP29</a:t>
                      </a:r>
                    </a:p>
                  </a:txBody>
                  <a:tcPr marL="6002" marR="6002" marT="6002" marB="0" vert="wordArtVert"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endParaRPr lang="en-US" sz="1000" b="0"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6002" marR="6002" marT="6002" marB="0" anchor="ctr">
                    <a:lnL w="19050" cap="flat" cmpd="sng" algn="ctr">
                      <a:solidFill>
                        <a:schemeClr val="tx1"/>
                      </a:solidFill>
                      <a:prstDash val="solid"/>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192</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193</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194</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195</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196</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197</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198</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199</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200</a:t>
                      </a:r>
                    </a:p>
                  </a:txBody>
                  <a:tcPr marL="6002" marR="6002" marT="6002" marB="0"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6002" marR="6002" marT="6002" marB="0" anchor="ctr">
                    <a:lnL w="6350" cap="flat" cmpd="sng" algn="ctr">
                      <a:no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no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154290"/>
                  </a:ext>
                </a:extLst>
              </a:tr>
            </a:tbl>
          </a:graphicData>
        </a:graphic>
      </p:graphicFrame>
      <p:sp>
        <p:nvSpPr>
          <p:cNvPr id="65" name="Textplatzhalter 6">
            <a:extLst>
              <a:ext uri="{FF2B5EF4-FFF2-40B4-BE49-F238E27FC236}">
                <a16:creationId xmlns:a16="http://schemas.microsoft.com/office/drawing/2014/main" id="{7F984DF2-2CD5-0AB6-F5BA-6248F1221170}"/>
              </a:ext>
            </a:extLst>
          </p:cNvPr>
          <p:cNvSpPr>
            <a:spLocks noGrp="1"/>
          </p:cNvSpPr>
          <p:nvPr>
            <p:ph type="body" sz="quarter" idx="14"/>
          </p:nvPr>
        </p:nvSpPr>
        <p:spPr>
          <a:xfrm>
            <a:off x="550486" y="885361"/>
            <a:ext cx="11088000" cy="298815"/>
          </a:xfrm>
        </p:spPr>
        <p:txBody>
          <a:bodyPr vert="horz" lIns="0" tIns="0" rIns="0" bIns="0" rtlCol="0">
            <a:noAutofit/>
          </a:bodyPr>
          <a:lstStyle/>
          <a:p>
            <a:r>
              <a:rPr lang="de-DE" sz="2000" dirty="0" err="1">
                <a:latin typeface="+mj-lt"/>
                <a:ea typeface="+mj-ea"/>
                <a:cs typeface="+mj-cs"/>
              </a:rPr>
              <a:t>Results</a:t>
            </a:r>
            <a:r>
              <a:rPr lang="de-DE" sz="2000" dirty="0">
                <a:latin typeface="+mj-lt"/>
                <a:ea typeface="+mj-ea"/>
                <a:cs typeface="+mj-cs"/>
              </a:rPr>
              <a:t>:</a:t>
            </a:r>
          </a:p>
        </p:txBody>
      </p:sp>
    </p:spTree>
    <p:extLst>
      <p:ext uri="{BB962C8B-B14F-4D97-AF65-F5344CB8AC3E}">
        <p14:creationId xmlns:p14="http://schemas.microsoft.com/office/powerpoint/2010/main" val="3873550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26C38-8F40-75FE-C52B-6CC0F3624ADC}"/>
              </a:ext>
            </a:extLst>
          </p:cNvPr>
          <p:cNvSpPr>
            <a:spLocks noGrp="1"/>
          </p:cNvSpPr>
          <p:nvPr>
            <p:ph type="title"/>
          </p:nvPr>
        </p:nvSpPr>
        <p:spPr/>
        <p:txBody>
          <a:bodyPr/>
          <a:lstStyle/>
          <a:p>
            <a:r>
              <a:rPr lang="en-US" dirty="0"/>
              <a:t>Status of GRSP Regulations (GRSP Regulations with active tasks)</a:t>
            </a:r>
          </a:p>
        </p:txBody>
      </p:sp>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7</a:t>
            </a:fld>
            <a:endParaRPr lang="en-US"/>
          </a:p>
        </p:txBody>
      </p:sp>
      <p:graphicFrame>
        <p:nvGraphicFramePr>
          <p:cNvPr id="5" name="Espace réservé du contenu 4"/>
          <p:cNvGraphicFramePr>
            <a:graphicFrameLocks noGrp="1"/>
          </p:cNvGraphicFramePr>
          <p:nvPr>
            <p:ph sz="quarter" idx="13"/>
            <p:extLst>
              <p:ext uri="{D42A27DB-BD31-4B8C-83A1-F6EECF244321}">
                <p14:modId xmlns:p14="http://schemas.microsoft.com/office/powerpoint/2010/main" val="1402015103"/>
              </p:ext>
            </p:extLst>
          </p:nvPr>
        </p:nvGraphicFramePr>
        <p:xfrm>
          <a:off x="444442" y="1478155"/>
          <a:ext cx="11138989" cy="27127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p:cNvSpPr txBox="1"/>
          <p:nvPr/>
        </p:nvSpPr>
        <p:spPr>
          <a:xfrm>
            <a:off x="444442" y="4123845"/>
            <a:ext cx="11138989" cy="1323439"/>
          </a:xfrm>
          <a:prstGeom prst="rect">
            <a:avLst/>
          </a:prstGeom>
          <a:noFill/>
          <a:ln>
            <a:solidFill>
              <a:schemeClr val="accent2"/>
            </a:solidFill>
          </a:ln>
        </p:spPr>
        <p:txBody>
          <a:bodyPr wrap="square" rtlCol="0">
            <a:spAutoFit/>
          </a:bodyPr>
          <a:lstStyle/>
          <a:p>
            <a:r>
              <a:rPr lang="en-US" sz="2000" dirty="0"/>
              <a:t>Active work is ongoing towards the production of Informal Documents for priority regulations for the December 2024 session of GRSP.</a:t>
            </a:r>
          </a:p>
          <a:p>
            <a:endParaRPr lang="en-US" sz="2000" dirty="0"/>
          </a:p>
          <a:p>
            <a:r>
              <a:rPr lang="en-US" sz="2000" dirty="0"/>
              <a:t>Next meeting scheduled for 5</a:t>
            </a:r>
            <a:r>
              <a:rPr lang="en-US" sz="2000" baseline="30000" dirty="0"/>
              <a:t>th</a:t>
            </a:r>
            <a:r>
              <a:rPr lang="en-US" sz="2000" dirty="0"/>
              <a:t> and 6</a:t>
            </a:r>
            <a:r>
              <a:rPr lang="en-US" sz="2000" baseline="30000" dirty="0"/>
              <a:t>th</a:t>
            </a:r>
            <a:r>
              <a:rPr lang="en-US" sz="2000" dirty="0"/>
              <a:t> of June 2024 in Brussels at the RDW office in Brussels</a:t>
            </a:r>
          </a:p>
        </p:txBody>
      </p:sp>
      <p:sp>
        <p:nvSpPr>
          <p:cNvPr id="6" name="ZoneTexte 3">
            <a:extLst>
              <a:ext uri="{FF2B5EF4-FFF2-40B4-BE49-F238E27FC236}">
                <a16:creationId xmlns:a16="http://schemas.microsoft.com/office/drawing/2014/main" id="{08146FFE-43A5-EEB0-7972-A0152FCA9BC9}"/>
              </a:ext>
            </a:extLst>
          </p:cNvPr>
          <p:cNvSpPr txBox="1"/>
          <p:nvPr/>
        </p:nvSpPr>
        <p:spPr>
          <a:xfrm>
            <a:off x="500561" y="981454"/>
            <a:ext cx="11138989" cy="400110"/>
          </a:xfrm>
          <a:prstGeom prst="rect">
            <a:avLst/>
          </a:prstGeom>
          <a:noFill/>
          <a:ln>
            <a:noFill/>
          </a:ln>
        </p:spPr>
        <p:txBody>
          <a:bodyPr wrap="square" rtlCol="0">
            <a:spAutoFit/>
          </a:bodyPr>
          <a:lstStyle/>
          <a:p>
            <a:r>
              <a:rPr lang="en-US" sz="2000" dirty="0">
                <a:solidFill>
                  <a:schemeClr val="tx2"/>
                </a:solidFill>
                <a:latin typeface="+mj-lt"/>
                <a:ea typeface="+mj-ea"/>
                <a:cs typeface="+mj-cs"/>
              </a:rPr>
              <a:t>4th session of GRSP TF AVRS 22nd and 23rd March 2024</a:t>
            </a:r>
          </a:p>
        </p:txBody>
      </p:sp>
      <p:sp>
        <p:nvSpPr>
          <p:cNvPr id="9" name="Rechteck 8">
            <a:extLst>
              <a:ext uri="{FF2B5EF4-FFF2-40B4-BE49-F238E27FC236}">
                <a16:creationId xmlns:a16="http://schemas.microsoft.com/office/drawing/2014/main" id="{EC263B06-08A2-245A-4E32-A41E888C7AED}"/>
              </a:ext>
            </a:extLst>
          </p:cNvPr>
          <p:cNvSpPr/>
          <p:nvPr/>
        </p:nvSpPr>
        <p:spPr>
          <a:xfrm>
            <a:off x="9407666" y="5878134"/>
            <a:ext cx="2448340" cy="864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6083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8</a:t>
            </a:fld>
            <a:endParaRPr lang="en-US"/>
          </a:p>
        </p:txBody>
      </p:sp>
      <p:sp>
        <p:nvSpPr>
          <p:cNvPr id="9" name="Espace réservé du contenu 3">
            <a:extLst>
              <a:ext uri="{FF2B5EF4-FFF2-40B4-BE49-F238E27FC236}">
                <a16:creationId xmlns:a16="http://schemas.microsoft.com/office/drawing/2014/main" id="{2F07FCBC-D2F8-7950-0DC6-4BA1766A113E}"/>
              </a:ext>
            </a:extLst>
          </p:cNvPr>
          <p:cNvSpPr txBox="1">
            <a:spLocks/>
          </p:cNvSpPr>
          <p:nvPr/>
        </p:nvSpPr>
        <p:spPr bwMode="gray">
          <a:xfrm>
            <a:off x="566471" y="999047"/>
            <a:ext cx="11185142" cy="5023107"/>
          </a:xfrm>
          <a:prstGeom prst="rect">
            <a:avLst/>
          </a:prstGeom>
        </p:spPr>
        <p:txBody>
          <a:bodyPr vert="horz" lIns="0" tIns="0" rIns="0" bIns="0" rtlCol="0">
            <a:normAutofit/>
          </a:bodyPr>
          <a:lstStyle>
            <a:lvl1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600" kern="1200" cap="none" baseline="0">
                <a:solidFill>
                  <a:schemeClr val="tx1"/>
                </a:solidFill>
                <a:latin typeface="+mn-lt"/>
                <a:ea typeface="+mn-ea"/>
                <a:cs typeface="+mn-cs"/>
              </a:defRPr>
            </a:lvl1pPr>
            <a:lvl2pPr marL="180000" indent="-180000" algn="l" defTabSz="1219170" rtl="0" eaLnBrk="1" latinLnBrk="0" hangingPunct="1">
              <a:lnSpc>
                <a:spcPct val="100000"/>
              </a:lnSpc>
              <a:spcBef>
                <a:spcPts val="0"/>
              </a:spcBef>
              <a:spcAft>
                <a:spcPts val="600"/>
              </a:spcAft>
              <a:buClr>
                <a:schemeClr val="tx2"/>
              </a:buClr>
              <a:buFont typeface="Wingdings" panose="05000000000000000000" pitchFamily="2" charset="2"/>
              <a:buChar char="§"/>
              <a:defRPr sz="1600" kern="1200">
                <a:solidFill>
                  <a:schemeClr val="tx1"/>
                </a:solidFill>
                <a:latin typeface="+mn-lt"/>
                <a:ea typeface="+mn-ea"/>
                <a:cs typeface="+mn-cs"/>
              </a:defRPr>
            </a:lvl2pPr>
            <a:lvl3pPr marL="360000" indent="-180000" algn="l" defTabSz="1219170" rtl="0" eaLnBrk="1" latinLnBrk="0" hangingPunct="1">
              <a:lnSpc>
                <a:spcPct val="100000"/>
              </a:lnSpc>
              <a:spcBef>
                <a:spcPts val="0"/>
              </a:spcBef>
              <a:spcAft>
                <a:spcPts val="600"/>
              </a:spcAft>
              <a:buClr>
                <a:schemeClr val="tx1"/>
              </a:buClr>
              <a:buFont typeface="Symbol" panose="05050102010706020507" pitchFamily="18" charset="2"/>
              <a:buChar char="-"/>
              <a:defRPr sz="1600" kern="1200">
                <a:solidFill>
                  <a:schemeClr val="tx1"/>
                </a:solidFill>
                <a:latin typeface="+mn-lt"/>
                <a:ea typeface="+mn-ea"/>
                <a:cs typeface="+mn-cs"/>
              </a:defRPr>
            </a:lvl3pPr>
            <a:lvl4pPr marL="538163" indent="-180975"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4pPr>
            <a:lvl5pPr marL="539750" indent="-180000"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5pPr>
            <a:lvl6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6pPr>
            <a:lvl7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7pPr>
            <a:lvl8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8pPr>
            <a:lvl9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9pPr>
          </a:lstStyle>
          <a:p>
            <a:r>
              <a:rPr lang="en-US" sz="2100" b="1" dirty="0" err="1">
                <a:solidFill>
                  <a:schemeClr val="tx2"/>
                </a:solidFill>
              </a:rPr>
              <a:t>Harmonisation</a:t>
            </a:r>
            <a:r>
              <a:rPr lang="en-US" sz="2100" b="1" dirty="0">
                <a:solidFill>
                  <a:schemeClr val="tx2"/>
                </a:solidFill>
              </a:rPr>
              <a:t> and support to other GRs</a:t>
            </a:r>
            <a:endParaRPr lang="en-US" dirty="0">
              <a:solidFill>
                <a:schemeClr val="tx2"/>
              </a:solidFill>
            </a:endParaRPr>
          </a:p>
          <a:p>
            <a:pPr marL="285750" indent="-285750">
              <a:spcAft>
                <a:spcPts val="500"/>
              </a:spcAft>
              <a:buFont typeface="Arial" panose="020B0604020202020204" pitchFamily="34" charset="0"/>
              <a:buChar char="•"/>
            </a:pPr>
            <a:r>
              <a:rPr lang="en-US" sz="1800" dirty="0"/>
              <a:t>Information sharing and </a:t>
            </a:r>
            <a:r>
              <a:rPr lang="en-US" sz="1800" dirty="0" err="1"/>
              <a:t>harmonisation</a:t>
            </a:r>
            <a:endParaRPr lang="en-US" sz="1800" dirty="0"/>
          </a:p>
          <a:p>
            <a:pPr marL="285750" indent="-285750">
              <a:spcAft>
                <a:spcPts val="500"/>
              </a:spcAft>
              <a:buFont typeface="Arial" panose="020B0604020202020204" pitchFamily="34" charset="0"/>
              <a:buChar char="•"/>
            </a:pPr>
            <a:r>
              <a:rPr lang="en-US" sz="1800" dirty="0" err="1"/>
              <a:t>Centralisation</a:t>
            </a:r>
            <a:r>
              <a:rPr lang="en-US" sz="1800" dirty="0"/>
              <a:t> and consolidation of guidelines for translations and ADS-relevant keywords</a:t>
            </a:r>
          </a:p>
          <a:p>
            <a:pPr marL="342900" indent="-342900">
              <a:spcAft>
                <a:spcPts val="500"/>
              </a:spcAft>
              <a:buFont typeface="Arial" panose="020B0604020202020204" pitchFamily="34" charset="0"/>
              <a:buChar char="•"/>
            </a:pPr>
            <a:r>
              <a:rPr lang="en-US" sz="1800" b="1" dirty="0"/>
              <a:t>June 2024:  </a:t>
            </a:r>
            <a:r>
              <a:rPr lang="en-US" sz="1800" dirty="0"/>
              <a:t>Joint meeting of the WP.29 expert groups in London, United Kingdom (hosted by UK)</a:t>
            </a:r>
          </a:p>
          <a:p>
            <a:pPr marL="285750" indent="-285750">
              <a:spcAft>
                <a:spcPts val="500"/>
              </a:spcAft>
              <a:buFont typeface="Arial" panose="020B0604020202020204" pitchFamily="34" charset="0"/>
              <a:buChar char="•"/>
            </a:pPr>
            <a:r>
              <a:rPr lang="en-US" sz="1800" dirty="0"/>
              <a:t>Proposed date of next update of the expert groups to WP.29: </a:t>
            </a:r>
            <a:r>
              <a:rPr lang="en-US" sz="1800" b="1" dirty="0"/>
              <a:t>194</a:t>
            </a:r>
            <a:r>
              <a:rPr lang="en-US" sz="1800" b="1" baseline="30000" dirty="0"/>
              <a:t>th</a:t>
            </a:r>
            <a:r>
              <a:rPr lang="en-US" sz="1800" b="1" dirty="0"/>
              <a:t> session in November 2024</a:t>
            </a:r>
          </a:p>
          <a:p>
            <a:pPr marL="285750" indent="-285750">
              <a:spcAft>
                <a:spcPts val="500"/>
              </a:spcAft>
              <a:buFont typeface="Arial" panose="020B0604020202020204" pitchFamily="34" charset="0"/>
              <a:buChar char="•"/>
            </a:pPr>
            <a:endParaRPr lang="en-US" sz="1800" dirty="0"/>
          </a:p>
          <a:p>
            <a:endParaRPr lang="en-US" sz="2000" dirty="0">
              <a:solidFill>
                <a:schemeClr val="accent2"/>
              </a:solidFill>
            </a:endParaRPr>
          </a:p>
          <a:p>
            <a:pPr marL="342900" indent="-342900">
              <a:spcAft>
                <a:spcPts val="500"/>
              </a:spcAft>
              <a:buFont typeface="Arial" panose="020B0604020202020204" pitchFamily="34" charset="0"/>
              <a:buChar char="•"/>
            </a:pPr>
            <a:endParaRPr lang="fr-FR" sz="1500" dirty="0"/>
          </a:p>
        </p:txBody>
      </p:sp>
      <p:sp>
        <p:nvSpPr>
          <p:cNvPr id="11" name="Rechteck 10">
            <a:extLst>
              <a:ext uri="{FF2B5EF4-FFF2-40B4-BE49-F238E27FC236}">
                <a16:creationId xmlns:a16="http://schemas.microsoft.com/office/drawing/2014/main" id="{5392327C-322B-16EE-C79F-C21466216DE3}"/>
              </a:ext>
            </a:extLst>
          </p:cNvPr>
          <p:cNvSpPr/>
          <p:nvPr/>
        </p:nvSpPr>
        <p:spPr>
          <a:xfrm>
            <a:off x="9407666" y="5878134"/>
            <a:ext cx="2448340" cy="864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2717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CC24DD55-214E-147D-DAE8-7BAB81A8D164}"/>
              </a:ext>
            </a:extLst>
          </p:cNvPr>
          <p:cNvSpPr>
            <a:spLocks noGrp="1"/>
          </p:cNvSpPr>
          <p:nvPr>
            <p:ph type="sldNum" sz="quarter" idx="12"/>
          </p:nvPr>
        </p:nvSpPr>
        <p:spPr/>
        <p:txBody>
          <a:bodyPr/>
          <a:lstStyle/>
          <a:p>
            <a:fld id="{9860EDB8-5305-433F-BE41-D7A86D811DB3}" type="slidenum">
              <a:rPr lang="en-US" smtClean="0"/>
              <a:pPr/>
              <a:t>9</a:t>
            </a:fld>
            <a:endParaRPr lang="en-US"/>
          </a:p>
        </p:txBody>
      </p:sp>
      <p:sp>
        <p:nvSpPr>
          <p:cNvPr id="9" name="Espace réservé du contenu 3">
            <a:extLst>
              <a:ext uri="{FF2B5EF4-FFF2-40B4-BE49-F238E27FC236}">
                <a16:creationId xmlns:a16="http://schemas.microsoft.com/office/drawing/2014/main" id="{2F07FCBC-D2F8-7950-0DC6-4BA1766A113E}"/>
              </a:ext>
            </a:extLst>
          </p:cNvPr>
          <p:cNvSpPr txBox="1">
            <a:spLocks/>
          </p:cNvSpPr>
          <p:nvPr/>
        </p:nvSpPr>
        <p:spPr bwMode="gray">
          <a:xfrm>
            <a:off x="566471" y="999047"/>
            <a:ext cx="11185142" cy="5023107"/>
          </a:xfrm>
          <a:prstGeom prst="rect">
            <a:avLst/>
          </a:prstGeom>
        </p:spPr>
        <p:txBody>
          <a:bodyPr vert="horz" lIns="0" tIns="0" rIns="0" bIns="0" rtlCol="0">
            <a:normAutofit/>
          </a:bodyPr>
          <a:lstStyle>
            <a:lvl1pPr marL="0" indent="0" algn="l" defTabSz="1219170" rtl="0" eaLnBrk="1" latinLnBrk="0" hangingPunct="1">
              <a:lnSpc>
                <a:spcPct val="100000"/>
              </a:lnSpc>
              <a:spcBef>
                <a:spcPts val="0"/>
              </a:spcBef>
              <a:spcAft>
                <a:spcPts val="600"/>
              </a:spcAft>
              <a:buClr>
                <a:schemeClr val="tx2"/>
              </a:buClr>
              <a:buFont typeface="Wingdings" panose="05000000000000000000" pitchFamily="2" charset="2"/>
              <a:buNone/>
              <a:defRPr sz="1600" kern="1200" cap="none" baseline="0">
                <a:solidFill>
                  <a:schemeClr val="tx1"/>
                </a:solidFill>
                <a:latin typeface="+mn-lt"/>
                <a:ea typeface="+mn-ea"/>
                <a:cs typeface="+mn-cs"/>
              </a:defRPr>
            </a:lvl1pPr>
            <a:lvl2pPr marL="180000" indent="-180000" algn="l" defTabSz="1219170" rtl="0" eaLnBrk="1" latinLnBrk="0" hangingPunct="1">
              <a:lnSpc>
                <a:spcPct val="100000"/>
              </a:lnSpc>
              <a:spcBef>
                <a:spcPts val="0"/>
              </a:spcBef>
              <a:spcAft>
                <a:spcPts val="600"/>
              </a:spcAft>
              <a:buClr>
                <a:schemeClr val="tx2"/>
              </a:buClr>
              <a:buFont typeface="Wingdings" panose="05000000000000000000" pitchFamily="2" charset="2"/>
              <a:buChar char="§"/>
              <a:defRPr sz="1600" kern="1200">
                <a:solidFill>
                  <a:schemeClr val="tx1"/>
                </a:solidFill>
                <a:latin typeface="+mn-lt"/>
                <a:ea typeface="+mn-ea"/>
                <a:cs typeface="+mn-cs"/>
              </a:defRPr>
            </a:lvl2pPr>
            <a:lvl3pPr marL="360000" indent="-180000" algn="l" defTabSz="1219170" rtl="0" eaLnBrk="1" latinLnBrk="0" hangingPunct="1">
              <a:lnSpc>
                <a:spcPct val="100000"/>
              </a:lnSpc>
              <a:spcBef>
                <a:spcPts val="0"/>
              </a:spcBef>
              <a:spcAft>
                <a:spcPts val="600"/>
              </a:spcAft>
              <a:buClr>
                <a:schemeClr val="tx1"/>
              </a:buClr>
              <a:buFont typeface="Symbol" panose="05050102010706020507" pitchFamily="18" charset="2"/>
              <a:buChar char="-"/>
              <a:defRPr sz="1600" kern="1200">
                <a:solidFill>
                  <a:schemeClr val="tx1"/>
                </a:solidFill>
                <a:latin typeface="+mn-lt"/>
                <a:ea typeface="+mn-ea"/>
                <a:cs typeface="+mn-cs"/>
              </a:defRPr>
            </a:lvl3pPr>
            <a:lvl4pPr marL="538163" indent="-180975"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4pPr>
            <a:lvl5pPr marL="539750" indent="-180000" algn="l" defTabSz="121917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5pPr>
            <a:lvl6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6pPr>
            <a:lvl7pPr marL="539750" indent="-180000" algn="l" defTabSz="1219170" rtl="0" eaLnBrk="1" latinLnBrk="0" hangingPunct="1">
              <a:lnSpc>
                <a:spcPct val="100000"/>
              </a:lnSpc>
              <a:spcBef>
                <a:spcPts val="0"/>
              </a:spcBef>
              <a:spcAft>
                <a:spcPts val="600"/>
              </a:spcAft>
              <a:buFont typeface="Symbol" pitchFamily="18" charset="2"/>
              <a:buChar char="-"/>
              <a:defRPr sz="1600" kern="1200">
                <a:solidFill>
                  <a:schemeClr val="tx1"/>
                </a:solidFill>
                <a:latin typeface="+mn-lt"/>
                <a:ea typeface="+mn-ea"/>
                <a:cs typeface="+mn-cs"/>
              </a:defRPr>
            </a:lvl7pPr>
            <a:lvl8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8pPr>
            <a:lvl9pPr marL="539750" indent="-180000" algn="l" defTabSz="1219170" rtl="0" eaLnBrk="1" latinLnBrk="0" hangingPunct="1">
              <a:lnSpc>
                <a:spcPct val="100000"/>
              </a:lnSpc>
              <a:spcBef>
                <a:spcPts val="0"/>
              </a:spcBef>
              <a:spcAft>
                <a:spcPts val="600"/>
              </a:spcAft>
              <a:buFont typeface="Symbol" pitchFamily="18" charset="2"/>
              <a:buChar char="-"/>
              <a:defRPr sz="1600" kern="1200" baseline="0">
                <a:solidFill>
                  <a:schemeClr val="tx1"/>
                </a:solidFill>
                <a:latin typeface="+mn-lt"/>
                <a:ea typeface="+mn-ea"/>
                <a:cs typeface="+mn-cs"/>
              </a:defRPr>
            </a:lvl9pPr>
          </a:lstStyle>
          <a:p>
            <a:r>
              <a:rPr lang="en-US" sz="2100" b="1" dirty="0">
                <a:solidFill>
                  <a:schemeClr val="tx2"/>
                </a:solidFill>
              </a:rPr>
              <a:t>Special meeting with experts from the United States</a:t>
            </a:r>
          </a:p>
          <a:p>
            <a:r>
              <a:rPr lang="en-US" sz="1800" dirty="0"/>
              <a:t>On 22 May 2024, experts from the United States Department of Transportation's National Highway Traffic Safety Administration (NHTSA) presented their national activities on ADS considerations for Federal Motor Vehicle Safety Standards (FMVSS) to FADS. </a:t>
            </a:r>
          </a:p>
          <a:p>
            <a:r>
              <a:rPr lang="en-US" sz="1800" dirty="0"/>
              <a:t>FADS expressed its appreciation for the extensive work of NHTSA on their national standards and welcomes further collaboration with the United States.</a:t>
            </a:r>
          </a:p>
          <a:p>
            <a:endParaRPr lang="de-DE" sz="1800" dirty="0">
              <a:effectLst/>
              <a:latin typeface="Calibri" panose="020F0502020204030204" pitchFamily="34" charset="0"/>
              <a:ea typeface="Calibri" panose="020F0502020204030204" pitchFamily="34" charset="0"/>
            </a:endParaRPr>
          </a:p>
          <a:p>
            <a:r>
              <a:rPr lang="de-DE" sz="1800" dirty="0">
                <a:effectLst/>
                <a:latin typeface="Verdana" panose="020B0604030504040204" pitchFamily="34" charset="0"/>
                <a:ea typeface="Calibri" panose="020F0502020204030204" pitchFamily="34" charset="0"/>
              </a:rPr>
              <a:t>- </a:t>
            </a:r>
            <a:r>
              <a:rPr lang="de-DE" sz="1800" u="sng" dirty="0">
                <a:solidFill>
                  <a:srgbClr val="0000FF"/>
                </a:solidFill>
                <a:effectLst/>
                <a:latin typeface="Verdana" panose="020B0604030504040204" pitchFamily="34" charset="0"/>
                <a:ea typeface="Calibri" panose="020F0502020204030204" pitchFamily="34" charset="0"/>
                <a:hlinkClick r:id="rId2"/>
              </a:rPr>
              <a:t>FMVSS </a:t>
            </a:r>
            <a:r>
              <a:rPr lang="de-DE" sz="1800" u="sng" dirty="0" err="1">
                <a:solidFill>
                  <a:srgbClr val="0000FF"/>
                </a:solidFill>
                <a:effectLst/>
                <a:latin typeface="Verdana" panose="020B0604030504040204" pitchFamily="34" charset="0"/>
                <a:ea typeface="Calibri" panose="020F0502020204030204" pitchFamily="34" charset="0"/>
                <a:hlinkClick r:id="rId2"/>
              </a:rPr>
              <a:t>Considerations</a:t>
            </a:r>
            <a:r>
              <a:rPr lang="de-DE" sz="1800" u="sng" dirty="0">
                <a:solidFill>
                  <a:srgbClr val="0000FF"/>
                </a:solidFill>
                <a:effectLst/>
                <a:latin typeface="Verdana" panose="020B0604030504040204" pitchFamily="34" charset="0"/>
                <a:ea typeface="Calibri" panose="020F0502020204030204" pitchFamily="34" charset="0"/>
                <a:hlinkClick r:id="rId2"/>
              </a:rPr>
              <a:t> </a:t>
            </a:r>
            <a:r>
              <a:rPr lang="de-DE" sz="1800" u="sng" dirty="0" err="1">
                <a:solidFill>
                  <a:srgbClr val="0000FF"/>
                </a:solidFill>
                <a:effectLst/>
                <a:latin typeface="Verdana" panose="020B0604030504040204" pitchFamily="34" charset="0"/>
                <a:ea typeface="Calibri" panose="020F0502020204030204" pitchFamily="34" charset="0"/>
                <a:hlinkClick r:id="rId2"/>
              </a:rPr>
              <a:t>for</a:t>
            </a:r>
            <a:r>
              <a:rPr lang="de-DE" sz="1800" u="sng" dirty="0">
                <a:solidFill>
                  <a:srgbClr val="0000FF"/>
                </a:solidFill>
                <a:effectLst/>
                <a:latin typeface="Verdana" panose="020B0604030504040204" pitchFamily="34" charset="0"/>
                <a:ea typeface="Calibri" panose="020F0502020204030204" pitchFamily="34" charset="0"/>
                <a:hlinkClick r:id="rId2"/>
              </a:rPr>
              <a:t> </a:t>
            </a:r>
            <a:r>
              <a:rPr lang="de-DE" sz="1800" u="sng" dirty="0" err="1">
                <a:solidFill>
                  <a:srgbClr val="0000FF"/>
                </a:solidFill>
                <a:effectLst/>
                <a:latin typeface="Verdana" panose="020B0604030504040204" pitchFamily="34" charset="0"/>
                <a:ea typeface="Calibri" panose="020F0502020204030204" pitchFamily="34" charset="0"/>
                <a:hlinkClick r:id="rId2"/>
              </a:rPr>
              <a:t>Vehicles</a:t>
            </a:r>
            <a:r>
              <a:rPr lang="de-DE" sz="1800" u="sng" dirty="0">
                <a:solidFill>
                  <a:srgbClr val="0000FF"/>
                </a:solidFill>
                <a:effectLst/>
                <a:latin typeface="Verdana" panose="020B0604030504040204" pitchFamily="34" charset="0"/>
                <a:ea typeface="Calibri" panose="020F0502020204030204" pitchFamily="34" charset="0"/>
                <a:hlinkClick r:id="rId2"/>
              </a:rPr>
              <a:t> </a:t>
            </a:r>
            <a:r>
              <a:rPr lang="de-DE" sz="1800" u="sng" dirty="0" err="1">
                <a:solidFill>
                  <a:srgbClr val="0000FF"/>
                </a:solidFill>
                <a:effectLst/>
                <a:latin typeface="Verdana" panose="020B0604030504040204" pitchFamily="34" charset="0"/>
                <a:ea typeface="Calibri" panose="020F0502020204030204" pitchFamily="34" charset="0"/>
                <a:hlinkClick r:id="rId2"/>
              </a:rPr>
              <a:t>With</a:t>
            </a:r>
            <a:r>
              <a:rPr lang="de-DE" sz="1800" u="sng" dirty="0">
                <a:solidFill>
                  <a:srgbClr val="0000FF"/>
                </a:solidFill>
                <a:effectLst/>
                <a:latin typeface="Verdana" panose="020B0604030504040204" pitchFamily="34" charset="0"/>
                <a:ea typeface="Calibri" panose="020F0502020204030204" pitchFamily="34" charset="0"/>
                <a:hlinkClick r:id="rId2"/>
              </a:rPr>
              <a:t> </a:t>
            </a:r>
            <a:r>
              <a:rPr lang="de-DE" sz="1800" u="sng" dirty="0" err="1">
                <a:solidFill>
                  <a:srgbClr val="0000FF"/>
                </a:solidFill>
                <a:effectLst/>
                <a:latin typeface="Verdana" panose="020B0604030504040204" pitchFamily="34" charset="0"/>
                <a:ea typeface="Calibri" panose="020F0502020204030204" pitchFamily="34" charset="0"/>
                <a:hlinkClick r:id="rId2"/>
              </a:rPr>
              <a:t>Automated</a:t>
            </a:r>
            <a:r>
              <a:rPr lang="de-DE" sz="1800" u="sng" dirty="0">
                <a:solidFill>
                  <a:srgbClr val="0000FF"/>
                </a:solidFill>
                <a:effectLst/>
                <a:latin typeface="Verdana" panose="020B0604030504040204" pitchFamily="34" charset="0"/>
                <a:ea typeface="Calibri" panose="020F0502020204030204" pitchFamily="34" charset="0"/>
                <a:hlinkClick r:id="rId2"/>
              </a:rPr>
              <a:t> </a:t>
            </a:r>
            <a:r>
              <a:rPr lang="de-DE" sz="1800" u="sng" dirty="0" err="1">
                <a:solidFill>
                  <a:srgbClr val="0000FF"/>
                </a:solidFill>
                <a:effectLst/>
                <a:latin typeface="Verdana" panose="020B0604030504040204" pitchFamily="34" charset="0"/>
                <a:ea typeface="Calibri" panose="020F0502020204030204" pitchFamily="34" charset="0"/>
                <a:hlinkClick r:id="rId2"/>
              </a:rPr>
              <a:t>Driving</a:t>
            </a:r>
            <a:r>
              <a:rPr lang="de-DE" sz="1800" u="sng" dirty="0">
                <a:solidFill>
                  <a:srgbClr val="0000FF"/>
                </a:solidFill>
                <a:effectLst/>
                <a:latin typeface="Verdana" panose="020B0604030504040204" pitchFamily="34" charset="0"/>
                <a:ea typeface="Calibri" panose="020F0502020204030204" pitchFamily="34" charset="0"/>
                <a:hlinkClick r:id="rId2"/>
              </a:rPr>
              <a:t> Systems: Volume 1</a:t>
            </a:r>
            <a:endParaRPr lang="de-DE" sz="1800" dirty="0">
              <a:effectLst/>
              <a:latin typeface="Calibri" panose="020F0502020204030204" pitchFamily="34" charset="0"/>
              <a:ea typeface="Calibri" panose="020F0502020204030204" pitchFamily="34" charset="0"/>
            </a:endParaRPr>
          </a:p>
          <a:p>
            <a:r>
              <a:rPr lang="de-DE" sz="1800" dirty="0">
                <a:effectLst/>
                <a:latin typeface="Verdana" panose="020B0604030504040204" pitchFamily="34" charset="0"/>
                <a:ea typeface="Calibri" panose="020F0502020204030204" pitchFamily="34" charset="0"/>
              </a:rPr>
              <a:t>- </a:t>
            </a:r>
            <a:r>
              <a:rPr lang="de-DE" sz="1800" u="sng" dirty="0">
                <a:solidFill>
                  <a:srgbClr val="0000FF"/>
                </a:solidFill>
                <a:effectLst/>
                <a:latin typeface="Verdana" panose="020B0604030504040204" pitchFamily="34" charset="0"/>
                <a:ea typeface="Calibri" panose="020F0502020204030204" pitchFamily="34" charset="0"/>
                <a:hlinkClick r:id="rId3"/>
              </a:rPr>
              <a:t>FMVSS </a:t>
            </a:r>
            <a:r>
              <a:rPr lang="de-DE" sz="1800" u="sng" dirty="0" err="1">
                <a:solidFill>
                  <a:srgbClr val="0000FF"/>
                </a:solidFill>
                <a:effectLst/>
                <a:latin typeface="Verdana" panose="020B0604030504040204" pitchFamily="34" charset="0"/>
                <a:ea typeface="Calibri" panose="020F0502020204030204" pitchFamily="34" charset="0"/>
                <a:hlinkClick r:id="rId3"/>
              </a:rPr>
              <a:t>Considerations</a:t>
            </a:r>
            <a:r>
              <a:rPr lang="de-DE" sz="1800" u="sng" dirty="0">
                <a:solidFill>
                  <a:srgbClr val="0000FF"/>
                </a:solidFill>
                <a:effectLst/>
                <a:latin typeface="Verdana" panose="020B0604030504040204" pitchFamily="34" charset="0"/>
                <a:ea typeface="Calibri" panose="020F0502020204030204" pitchFamily="34" charset="0"/>
                <a:hlinkClick r:id="rId3"/>
              </a:rPr>
              <a:t> </a:t>
            </a:r>
            <a:r>
              <a:rPr lang="de-DE" sz="1800" u="sng" dirty="0" err="1">
                <a:solidFill>
                  <a:srgbClr val="0000FF"/>
                </a:solidFill>
                <a:effectLst/>
                <a:latin typeface="Verdana" panose="020B0604030504040204" pitchFamily="34" charset="0"/>
                <a:ea typeface="Calibri" panose="020F0502020204030204" pitchFamily="34" charset="0"/>
                <a:hlinkClick r:id="rId3"/>
              </a:rPr>
              <a:t>for</a:t>
            </a:r>
            <a:r>
              <a:rPr lang="de-DE" sz="1800" u="sng" dirty="0">
                <a:solidFill>
                  <a:srgbClr val="0000FF"/>
                </a:solidFill>
                <a:effectLst/>
                <a:latin typeface="Verdana" panose="020B0604030504040204" pitchFamily="34" charset="0"/>
                <a:ea typeface="Calibri" panose="020F0502020204030204" pitchFamily="34" charset="0"/>
                <a:hlinkClick r:id="rId3"/>
              </a:rPr>
              <a:t> </a:t>
            </a:r>
            <a:r>
              <a:rPr lang="de-DE" sz="1800" u="sng" dirty="0" err="1">
                <a:solidFill>
                  <a:srgbClr val="0000FF"/>
                </a:solidFill>
                <a:effectLst/>
                <a:latin typeface="Verdana" panose="020B0604030504040204" pitchFamily="34" charset="0"/>
                <a:ea typeface="Calibri" panose="020F0502020204030204" pitchFamily="34" charset="0"/>
                <a:hlinkClick r:id="rId3"/>
              </a:rPr>
              <a:t>Vehicles</a:t>
            </a:r>
            <a:r>
              <a:rPr lang="de-DE" sz="1800" u="sng" dirty="0">
                <a:solidFill>
                  <a:srgbClr val="0000FF"/>
                </a:solidFill>
                <a:effectLst/>
                <a:latin typeface="Verdana" panose="020B0604030504040204" pitchFamily="34" charset="0"/>
                <a:ea typeface="Calibri" panose="020F0502020204030204" pitchFamily="34" charset="0"/>
                <a:hlinkClick r:id="rId3"/>
              </a:rPr>
              <a:t> </a:t>
            </a:r>
            <a:r>
              <a:rPr lang="de-DE" sz="1800" u="sng" dirty="0" err="1">
                <a:solidFill>
                  <a:srgbClr val="0000FF"/>
                </a:solidFill>
                <a:effectLst/>
                <a:latin typeface="Verdana" panose="020B0604030504040204" pitchFamily="34" charset="0"/>
                <a:ea typeface="Calibri" panose="020F0502020204030204" pitchFamily="34" charset="0"/>
                <a:hlinkClick r:id="rId3"/>
              </a:rPr>
              <a:t>With</a:t>
            </a:r>
            <a:r>
              <a:rPr lang="de-DE" sz="1800" u="sng" dirty="0">
                <a:solidFill>
                  <a:srgbClr val="0000FF"/>
                </a:solidFill>
                <a:effectLst/>
                <a:latin typeface="Verdana" panose="020B0604030504040204" pitchFamily="34" charset="0"/>
                <a:ea typeface="Calibri" panose="020F0502020204030204" pitchFamily="34" charset="0"/>
                <a:hlinkClick r:id="rId3"/>
              </a:rPr>
              <a:t> </a:t>
            </a:r>
            <a:r>
              <a:rPr lang="de-DE" sz="1800" u="sng" dirty="0" err="1">
                <a:solidFill>
                  <a:srgbClr val="0000FF"/>
                </a:solidFill>
                <a:effectLst/>
                <a:latin typeface="Verdana" panose="020B0604030504040204" pitchFamily="34" charset="0"/>
                <a:ea typeface="Calibri" panose="020F0502020204030204" pitchFamily="34" charset="0"/>
                <a:hlinkClick r:id="rId3"/>
              </a:rPr>
              <a:t>Automated</a:t>
            </a:r>
            <a:r>
              <a:rPr lang="de-DE" sz="1800" u="sng" dirty="0">
                <a:solidFill>
                  <a:srgbClr val="0000FF"/>
                </a:solidFill>
                <a:effectLst/>
                <a:latin typeface="Verdana" panose="020B0604030504040204" pitchFamily="34" charset="0"/>
                <a:ea typeface="Calibri" panose="020F0502020204030204" pitchFamily="34" charset="0"/>
                <a:hlinkClick r:id="rId3"/>
              </a:rPr>
              <a:t> </a:t>
            </a:r>
            <a:r>
              <a:rPr lang="de-DE" sz="1800" u="sng" dirty="0" err="1">
                <a:solidFill>
                  <a:srgbClr val="0000FF"/>
                </a:solidFill>
                <a:effectLst/>
                <a:latin typeface="Verdana" panose="020B0604030504040204" pitchFamily="34" charset="0"/>
                <a:ea typeface="Calibri" panose="020F0502020204030204" pitchFamily="34" charset="0"/>
                <a:hlinkClick r:id="rId3"/>
              </a:rPr>
              <a:t>Driving</a:t>
            </a:r>
            <a:r>
              <a:rPr lang="de-DE" sz="1800" u="sng" dirty="0">
                <a:solidFill>
                  <a:srgbClr val="0000FF"/>
                </a:solidFill>
                <a:effectLst/>
                <a:latin typeface="Verdana" panose="020B0604030504040204" pitchFamily="34" charset="0"/>
                <a:ea typeface="Calibri" panose="020F0502020204030204" pitchFamily="34" charset="0"/>
                <a:hlinkClick r:id="rId3"/>
              </a:rPr>
              <a:t> Systems: Volume 2</a:t>
            </a:r>
            <a:endParaRPr lang="de-DE" sz="1800" u="sng" dirty="0">
              <a:solidFill>
                <a:srgbClr val="0000FF"/>
              </a:solidFill>
              <a:effectLst/>
              <a:latin typeface="Verdana" panose="020B0604030504040204" pitchFamily="34" charset="0"/>
              <a:ea typeface="Calibri" panose="020F0502020204030204" pitchFamily="34" charset="0"/>
            </a:endParaRPr>
          </a:p>
          <a:p>
            <a:endParaRPr lang="de-DE" sz="1800" u="sng" dirty="0">
              <a:solidFill>
                <a:srgbClr val="0000FF"/>
              </a:solidFill>
              <a:latin typeface="Verdana" panose="020B0604030504040204" pitchFamily="34" charset="0"/>
              <a:ea typeface="Calibri" panose="020F0502020204030204" pitchFamily="34" charset="0"/>
            </a:endParaRPr>
          </a:p>
          <a:p>
            <a:r>
              <a:rPr lang="de-DE" sz="1800" dirty="0" err="1">
                <a:effectLst/>
                <a:latin typeface="Verdana" panose="020B0604030504040204" pitchFamily="34" charset="0"/>
                <a:ea typeface="Calibri" panose="020F0502020204030204" pitchFamily="34" charset="0"/>
              </a:rPr>
              <a:t>You</a:t>
            </a:r>
            <a:r>
              <a:rPr lang="de-DE" sz="1800" dirty="0">
                <a:effectLst/>
                <a:latin typeface="Verdana" panose="020B0604030504040204" pitchFamily="34" charset="0"/>
                <a:ea typeface="Calibri" panose="020F0502020204030204" pitchFamily="34" charset="0"/>
              </a:rPr>
              <a:t> will find </a:t>
            </a:r>
            <a:r>
              <a:rPr lang="de-DE" sz="1800" dirty="0" err="1">
                <a:effectLst/>
                <a:latin typeface="Verdana" panose="020B0604030504040204" pitchFamily="34" charset="0"/>
                <a:ea typeface="Calibri" panose="020F0502020204030204" pitchFamily="34" charset="0"/>
              </a:rPr>
              <a:t>the</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presentation</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shown</a:t>
            </a:r>
            <a:r>
              <a:rPr lang="de-DE" sz="1800" dirty="0">
                <a:effectLst/>
                <a:latin typeface="Verdana" panose="020B0604030504040204" pitchFamily="34" charset="0"/>
                <a:ea typeface="Calibri" panose="020F0502020204030204" pitchFamily="34" charset="0"/>
              </a:rPr>
              <a:t> on 22 May </a:t>
            </a:r>
            <a:r>
              <a:rPr lang="de-DE" sz="1800" dirty="0" err="1">
                <a:effectLst/>
                <a:latin typeface="Verdana" panose="020B0604030504040204" pitchFamily="34" charset="0"/>
                <a:ea typeface="Calibri" panose="020F0502020204030204" pitchFamily="34" charset="0"/>
              </a:rPr>
              <a:t>by</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the</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experts</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from</a:t>
            </a:r>
            <a:r>
              <a:rPr lang="de-DE" sz="1800" dirty="0">
                <a:effectLst/>
                <a:latin typeface="Verdana" panose="020B0604030504040204" pitchFamily="34" charset="0"/>
                <a:ea typeface="Calibri" panose="020F0502020204030204" pitchFamily="34" charset="0"/>
              </a:rPr>
              <a:t> NHTSA </a:t>
            </a:r>
            <a:r>
              <a:rPr lang="de-DE" sz="1800" i="1" dirty="0">
                <a:effectLst/>
                <a:latin typeface="Verdana" panose="020B0604030504040204" pitchFamily="34" charset="0"/>
                <a:ea typeface="Calibri" panose="020F0502020204030204" pitchFamily="34" charset="0"/>
                <a:cs typeface="Calibri" panose="020F0502020204030204" pitchFamily="34" charset="0"/>
              </a:rPr>
              <a:t>via </a:t>
            </a:r>
            <a:r>
              <a:rPr lang="de-DE" sz="1800" dirty="0" err="1">
                <a:effectLst/>
                <a:latin typeface="Verdana" panose="020B0604030504040204" pitchFamily="34" charset="0"/>
                <a:ea typeface="Calibri" panose="020F0502020204030204" pitchFamily="34" charset="0"/>
              </a:rPr>
              <a:t>the</a:t>
            </a:r>
            <a:r>
              <a:rPr lang="de-DE" sz="1800" dirty="0">
                <a:effectLst/>
                <a:latin typeface="Verdana" panose="020B0604030504040204" pitchFamily="34" charset="0"/>
                <a:ea typeface="Calibri" panose="020F0502020204030204" pitchFamily="34" charset="0"/>
              </a:rPr>
              <a:t> </a:t>
            </a:r>
            <a:r>
              <a:rPr lang="de-DE" sz="1800" dirty="0" err="1">
                <a:effectLst/>
                <a:latin typeface="Verdana" panose="020B0604030504040204" pitchFamily="34" charset="0"/>
                <a:ea typeface="Calibri" panose="020F0502020204030204" pitchFamily="34" charset="0"/>
              </a:rPr>
              <a:t>following</a:t>
            </a:r>
            <a:r>
              <a:rPr lang="de-DE" sz="1800" dirty="0">
                <a:effectLst/>
                <a:latin typeface="Verdana" panose="020B0604030504040204" pitchFamily="34" charset="0"/>
                <a:ea typeface="Calibri" panose="020F0502020204030204" pitchFamily="34" charset="0"/>
              </a:rPr>
              <a:t> link: </a:t>
            </a:r>
            <a:r>
              <a:rPr lang="de-DE" sz="1800" u="sng" dirty="0">
                <a:solidFill>
                  <a:srgbClr val="0000FF"/>
                </a:solidFill>
                <a:effectLst/>
                <a:latin typeface="Verdana" panose="020B0604030504040204" pitchFamily="34" charset="0"/>
                <a:ea typeface="Calibri" panose="020F0502020204030204" pitchFamily="34" charset="0"/>
                <a:hlinkClick r:id="rId4"/>
              </a:rPr>
              <a:t>https://wiki.unece.org/download/attachments/240975986/FIT-03%20%28USA%29%20NHTSA%20Slides%20from%20FMVSS%20ADS%20Review%20May%2022%202024.pptx?api=v2</a:t>
            </a:r>
            <a:endParaRPr lang="de-DE" sz="1800" dirty="0">
              <a:effectLst/>
              <a:latin typeface="Calibri" panose="020F0502020204030204" pitchFamily="34" charset="0"/>
              <a:ea typeface="Calibri" panose="020F0502020204030204" pitchFamily="34" charset="0"/>
            </a:endParaRPr>
          </a:p>
          <a:p>
            <a:endParaRPr lang="de-DE" sz="1800" dirty="0">
              <a:effectLst/>
              <a:latin typeface="Calibri" panose="020F0502020204030204" pitchFamily="34" charset="0"/>
              <a:ea typeface="Calibri" panose="020F0502020204030204" pitchFamily="34" charset="0"/>
            </a:endParaRPr>
          </a:p>
          <a:p>
            <a:endParaRPr lang="en-US" sz="2000" dirty="0">
              <a:solidFill>
                <a:schemeClr val="accent2"/>
              </a:solidFill>
            </a:endParaRPr>
          </a:p>
          <a:p>
            <a:pPr marL="342900" indent="-342900">
              <a:spcAft>
                <a:spcPts val="500"/>
              </a:spcAft>
              <a:buFont typeface="Arial" panose="020B0604020202020204" pitchFamily="34" charset="0"/>
              <a:buChar char="•"/>
            </a:pPr>
            <a:endParaRPr lang="fr-FR" sz="1500" dirty="0"/>
          </a:p>
        </p:txBody>
      </p:sp>
      <p:sp>
        <p:nvSpPr>
          <p:cNvPr id="11" name="Rechteck 10">
            <a:extLst>
              <a:ext uri="{FF2B5EF4-FFF2-40B4-BE49-F238E27FC236}">
                <a16:creationId xmlns:a16="http://schemas.microsoft.com/office/drawing/2014/main" id="{5392327C-322B-16EE-C79F-C21466216DE3}"/>
              </a:ext>
            </a:extLst>
          </p:cNvPr>
          <p:cNvSpPr/>
          <p:nvPr/>
        </p:nvSpPr>
        <p:spPr>
          <a:xfrm>
            <a:off x="9407666" y="5878134"/>
            <a:ext cx="2448340" cy="864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87909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UNDO_REDO_REVISION" val="0"/>
  <p:tag name="DEFAULTLANGUAGEID" val="1033"/>
  <p:tag name="VCT_SHOW_CA" val="False"/>
  <p:tag name="THINKCELLUNDODONOTDELETE" val="0"/>
  <p:tag name="MIO_CHANGETRACKING" val="true"/>
</p:tagLst>
</file>

<file path=ppt/tags/tag10.xml><?xml version="1.0" encoding="utf-8"?>
<p:tagLst xmlns:a="http://schemas.openxmlformats.org/drawingml/2006/main" xmlns:r="http://schemas.openxmlformats.org/officeDocument/2006/relationships" xmlns:p="http://schemas.openxmlformats.org/presentationml/2006/main">
  <p:tag name="MIO_CD_LOGO_PROTECTION" val="tru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VCT-BODYINDENTATION" val="0;0;0;0;0;14.17323;14.17323;28.34646;28.32677;42.5;"/>
  <p:tag name="VCT-BULLETVISIBILITY" val="G  ***"/>
</p:tagLst>
</file>

<file path=ppt/tags/tag4.xml><?xml version="1.0" encoding="utf-8"?>
<p:tagLst xmlns:a="http://schemas.openxmlformats.org/drawingml/2006/main" xmlns:r="http://schemas.openxmlformats.org/officeDocument/2006/relationships" xmlns:p="http://schemas.openxmlformats.org/presentationml/2006/main">
  <p:tag name="STYLE" val="VCT_Marker"/>
  <p:tag name="DATE" val="03/14/2017 14:30:16"/>
  <p:tag name="VCTMASTER" val="V03_TUV16002_PPT-Master_05122016"/>
  <p:tag name="VCTORDER" val="1"/>
</p:tagLst>
</file>

<file path=ppt/tags/tag5.xml><?xml version="1.0" encoding="utf-8"?>
<p:tagLst xmlns:a="http://schemas.openxmlformats.org/drawingml/2006/main" xmlns:r="http://schemas.openxmlformats.org/officeDocument/2006/relationships" xmlns:p="http://schemas.openxmlformats.org/presentationml/2006/main">
  <p:tag name="MIO_PRESI_FIRST_SLIDENUMBER" val="1"/>
  <p:tag name="MIO_EK" val="2099"/>
  <p:tag name="MIO_FALLBACK_LAYOUT" val="7"/>
  <p:tag name="MIO_SHOW_DATE" val="False"/>
  <p:tag name="MIO_SHOW_FOOTER" val="False"/>
  <p:tag name="MIO_SHOW_PAGENUMBER" val="False"/>
  <p:tag name="MIO_AVOID_BLANK_LAYOUT" val="True"/>
  <p:tag name="MIO_CD_LAYOUT_VALID_AREA" val="False"/>
  <p:tag name="MIO_NUMBER_OF_VALID_LAYOUTS" val="21"/>
  <p:tag name="MIO_HDS" val="True"/>
  <p:tag name="MIO_SKIPVERSION" val="01.01.0001 00:00:00"/>
  <p:tag name="MIO_EKGUID" val="f480a999-e64a-4374-ae35-94690ae96410"/>
  <p:tag name="MIO_UPDATE" val="True"/>
  <p:tag name="MIO_VERSION" val="31.03.2017 10:05:55"/>
  <p:tag name="MIO_DBID" val="7f940ac8-abef-4c67-8229-2251c0bb5af3"/>
  <p:tag name="MIO_LASTDOWNLOADED" val="12.10.2017 11:21:47"/>
  <p:tag name="MIO_OBJECTNAME" val="TÜV Rheinland EN"/>
  <p:tag name="MIO_LASTEDITORNAME" val="Hendrik Rölfs"/>
  <p:tag name="MIO_CDID" val="4e1976f0-00f2-4571-8200-ef53bf5e2598"/>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VCT-BODYINDENTATION" val="0;0;0;0;0;14.17323;14.17323;28.34646;28.32677;42.5;"/>
  <p:tag name="VCT-BULLETVISIBILITY" val="G  ***"/>
</p:tagLst>
</file>

<file path=ppt/tags/tag8.xml><?xml version="1.0" encoding="utf-8"?>
<p:tagLst xmlns:a="http://schemas.openxmlformats.org/drawingml/2006/main" xmlns:r="http://schemas.openxmlformats.org/officeDocument/2006/relationships" xmlns:p="http://schemas.openxmlformats.org/presentationml/2006/main">
  <p:tag name="STYLE" val="VCT_Marker"/>
  <p:tag name="DATE" val="03/14/2017 14:30:16"/>
  <p:tag name="VCTMASTER" val="V03_TUV16002_PPT-Master_05122016"/>
  <p:tag name="VCTORDER" val="1"/>
</p:tagLst>
</file>

<file path=ppt/tags/tag9.xml><?xml version="1.0" encoding="utf-8"?>
<p:tagLst xmlns:a="http://schemas.openxmlformats.org/drawingml/2006/main" xmlns:r="http://schemas.openxmlformats.org/officeDocument/2006/relationships" xmlns:p="http://schemas.openxmlformats.org/presentationml/2006/main">
  <p:tag name="MIO_PRESI_FIRST_SLIDENUMBER" val="1"/>
  <p:tag name="MIO_EK" val="2099"/>
  <p:tag name="MIO_FALLBACK_LAYOUT" val="7"/>
  <p:tag name="MIO_SHOW_DATE" val="False"/>
  <p:tag name="MIO_SHOW_FOOTER" val="False"/>
  <p:tag name="MIO_SHOW_PAGENUMBER" val="False"/>
  <p:tag name="MIO_AVOID_BLANK_LAYOUT" val="True"/>
  <p:tag name="MIO_CD_LAYOUT_VALID_AREA" val="False"/>
  <p:tag name="MIO_NUMBER_OF_VALID_LAYOUTS" val="21"/>
  <p:tag name="MIO_HDS" val="True"/>
  <p:tag name="MIO_SKIPVERSION" val="01.01.0001 00:00:00"/>
  <p:tag name="MIO_EKGUID" val="f480a999-e64a-4374-ae35-94690ae96410"/>
  <p:tag name="MIO_UPDATE" val="True"/>
  <p:tag name="MIO_VERSION" val="31.03.2017 10:05:55"/>
  <p:tag name="MIO_DBID" val="7f940ac8-abef-4c67-8229-2251c0bb5af3"/>
  <p:tag name="MIO_LASTDOWNLOADED" val="11.05.2017 14:07:51"/>
  <p:tag name="MIO_OBJECTNAME" val="TÜV Rheinland EN"/>
  <p:tag name="MIO_LASTEDITORNAME" val="Hendrik Rölfs"/>
  <p:tag name="MIO_CDID" val="4e1976f0-00f2-4571-8200-ef53bf5e2598"/>
</p:tagLst>
</file>

<file path=ppt/theme/theme1.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ÜV Rheinland">
  <a:themeElements>
    <a:clrScheme name="TÜV Rheinland">
      <a:dk1>
        <a:sysClr val="windowText" lastClr="000000"/>
      </a:dk1>
      <a:lt1>
        <a:sysClr val="window" lastClr="FFFFFF"/>
      </a:lt1>
      <a:dk2>
        <a:srgbClr val="0071B9"/>
      </a:dk2>
      <a:lt2>
        <a:srgbClr val="CEE0F2"/>
      </a:lt2>
      <a:accent1>
        <a:srgbClr val="002B46"/>
      </a:accent1>
      <a:accent2>
        <a:srgbClr val="265D7F"/>
      </a:accent2>
      <a:accent3>
        <a:srgbClr val="7AACCB"/>
      </a:accent3>
      <a:accent4>
        <a:srgbClr val="4F5559"/>
      </a:accent4>
      <a:accent5>
        <a:srgbClr val="B1B1B1"/>
      </a:accent5>
      <a:accent6>
        <a:srgbClr val="E5E5E5"/>
      </a:accent6>
      <a:hlink>
        <a:srgbClr val="0071B9"/>
      </a:hlink>
      <a:folHlink>
        <a:srgbClr val="0071B9"/>
      </a:folHlink>
    </a:clrScheme>
    <a:fontScheme name="Custom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rtlCol="0">
        <a:spAutoFit/>
      </a:bodyPr>
      <a:lstStyle>
        <a:defPPr marL="177800" indent="-177800">
          <a:lnSpc>
            <a:spcPts val="2200"/>
          </a:lnSpc>
          <a:buClr>
            <a:schemeClr val="tx2"/>
          </a:buClr>
          <a:buFont typeface="Wingdings" panose="05000000000000000000" pitchFamily="2" charset="2"/>
          <a:buChar char="§"/>
          <a:defRPr sz="1400" dirty="0" smtClean="0"/>
        </a:defPPr>
      </a:lstStyle>
    </a:txDef>
  </a:objectDefaults>
  <a:extraClrSchemeLst/>
  <a:custClrLst>
    <a:custClr name="Green">
      <a:srgbClr val="50B400"/>
    </a:custClr>
    <a:custClr name="Red">
      <a:srgbClr val="D20033"/>
    </a:custClr>
    <a:custClr name="Yellow">
      <a:srgbClr val="FFC600"/>
    </a:custClr>
  </a:custClrLst>
</a:theme>
</file>

<file path=ppt/theme/theme5.xml><?xml version="1.0" encoding="utf-8"?>
<a:theme xmlns:a="http://schemas.openxmlformats.org/drawingml/2006/main" name="2_TÜV Rheinland">
  <a:themeElements>
    <a:clrScheme name="TÜV Rheinland">
      <a:dk1>
        <a:sysClr val="windowText" lastClr="000000"/>
      </a:dk1>
      <a:lt1>
        <a:sysClr val="window" lastClr="FFFFFF"/>
      </a:lt1>
      <a:dk2>
        <a:srgbClr val="0071B9"/>
      </a:dk2>
      <a:lt2>
        <a:srgbClr val="CEE0F2"/>
      </a:lt2>
      <a:accent1>
        <a:srgbClr val="002B46"/>
      </a:accent1>
      <a:accent2>
        <a:srgbClr val="265D7F"/>
      </a:accent2>
      <a:accent3>
        <a:srgbClr val="7AACCB"/>
      </a:accent3>
      <a:accent4>
        <a:srgbClr val="4F5559"/>
      </a:accent4>
      <a:accent5>
        <a:srgbClr val="B1B1B1"/>
      </a:accent5>
      <a:accent6>
        <a:srgbClr val="E5E5E5"/>
      </a:accent6>
      <a:hlink>
        <a:srgbClr val="0071B9"/>
      </a:hlink>
      <a:folHlink>
        <a:srgbClr val="0071B9"/>
      </a:folHlink>
    </a:clrScheme>
    <a:fontScheme name="Custom 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rtlCol="0">
        <a:spAutoFit/>
      </a:bodyPr>
      <a:lstStyle>
        <a:defPPr marL="177800" indent="-177800">
          <a:lnSpc>
            <a:spcPts val="2200"/>
          </a:lnSpc>
          <a:buClr>
            <a:schemeClr val="tx2"/>
          </a:buClr>
          <a:buFont typeface="Wingdings" panose="05000000000000000000" pitchFamily="2" charset="2"/>
          <a:buChar char="§"/>
          <a:defRPr sz="1400" dirty="0" smtClean="0"/>
        </a:defPPr>
      </a:lstStyle>
    </a:txDef>
  </a:objectDefaults>
  <a:extraClrSchemeLst/>
  <a:custClrLst>
    <a:custClr name="Green">
      <a:srgbClr val="50B400"/>
    </a:custClr>
    <a:custClr name="Red">
      <a:srgbClr val="D20033"/>
    </a:custClr>
    <a:custClr name="Yellow">
      <a:srgbClr val="FFC600"/>
    </a:custClr>
  </a:custClrLst>
</a:theme>
</file>

<file path=ppt/theme/theme6.xml><?xml version="1.0" encoding="utf-8"?>
<a:theme xmlns:a="http://schemas.openxmlformats.org/drawingml/2006/main" name="WelcomeDoc">
  <a:themeElements>
    <a:clrScheme name="Custom 1">
      <a:dk1>
        <a:srgbClr val="000000"/>
      </a:dk1>
      <a:lt1>
        <a:srgbClr val="FFFFFF"/>
      </a:lt1>
      <a:dk2>
        <a:srgbClr val="44546A"/>
      </a:dk2>
      <a:lt2>
        <a:srgbClr val="E7E6E6"/>
      </a:lt2>
      <a:accent1>
        <a:srgbClr val="4472C4"/>
      </a:accent1>
      <a:accent2>
        <a:srgbClr val="CF3D1C"/>
      </a:accent2>
      <a:accent3>
        <a:srgbClr val="A5A5A5"/>
      </a:accent3>
      <a:accent4>
        <a:srgbClr val="FFC000"/>
      </a:accent4>
      <a:accent5>
        <a:srgbClr val="5B9BD5"/>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ow-To_Effective-Presentations_DN_Win32_v7" id="{39C2C81D-BA0B-4426-BCFA-DAB3EE6B3909}" vid="{C40840AC-33CF-4B91-A9AA-8F24EB009276}"/>
    </a:ext>
  </a:extLst>
</a:theme>
</file>

<file path=ppt/theme/theme7.xml><?xml version="1.0" encoding="utf-8"?>
<a:theme xmlns:a="http://schemas.openxmlformats.org/drawingml/2006/main" name="Larissa">
  <a:themeElements>
    <a:clrScheme name="TÜV Rheinland">
      <a:dk1>
        <a:sysClr val="windowText" lastClr="000000"/>
      </a:dk1>
      <a:lt1>
        <a:sysClr val="window" lastClr="FFFFFF"/>
      </a:lt1>
      <a:dk2>
        <a:srgbClr val="444A4E"/>
      </a:dk2>
      <a:lt2>
        <a:srgbClr val="D3D3D3"/>
      </a:lt2>
      <a:accent1>
        <a:srgbClr val="0071B9"/>
      </a:accent1>
      <a:accent2>
        <a:srgbClr val="CEE0F2"/>
      </a:accent2>
      <a:accent3>
        <a:srgbClr val="265D7F"/>
      </a:accent3>
      <a:accent4>
        <a:srgbClr val="002B46"/>
      </a:accent4>
      <a:accent5>
        <a:srgbClr val="8A8A8A"/>
      </a:accent5>
      <a:accent6>
        <a:srgbClr val="D3D3D3"/>
      </a:accent6>
      <a:hlink>
        <a:srgbClr val="0071B9"/>
      </a:hlink>
      <a:folHlink>
        <a:srgbClr val="0071B9"/>
      </a:folHlink>
    </a:clrScheme>
    <a:fontScheme name="TÜV Rheinlan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TÜV Rheinland">
      <a:dk1>
        <a:sysClr val="windowText" lastClr="000000"/>
      </a:dk1>
      <a:lt1>
        <a:sysClr val="window" lastClr="FFFFFF"/>
      </a:lt1>
      <a:dk2>
        <a:srgbClr val="444A4E"/>
      </a:dk2>
      <a:lt2>
        <a:srgbClr val="D3D3D3"/>
      </a:lt2>
      <a:accent1>
        <a:srgbClr val="0071B9"/>
      </a:accent1>
      <a:accent2>
        <a:srgbClr val="CEE0F2"/>
      </a:accent2>
      <a:accent3>
        <a:srgbClr val="265D7F"/>
      </a:accent3>
      <a:accent4>
        <a:srgbClr val="002B46"/>
      </a:accent4>
      <a:accent5>
        <a:srgbClr val="8A8A8A"/>
      </a:accent5>
      <a:accent6>
        <a:srgbClr val="D3D3D3"/>
      </a:accent6>
      <a:hlink>
        <a:srgbClr val="0071B9"/>
      </a:hlink>
      <a:folHlink>
        <a:srgbClr val="0071B9"/>
      </a:folHlink>
    </a:clrScheme>
    <a:fontScheme name="TÜV Rheinla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9" ma:contentTypeDescription="Create a new document." ma:contentTypeScope="" ma:versionID="957983f112ff70deb4ba3514eaba81b6">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226e8c697896011a9f0e61e90df53f9c"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D9E97FC8-0D4F-4F76-A813-AB78508DC80D}">
  <ds:schemaRefs>
    <ds:schemaRef ds:uri="http://schemas.microsoft.com/sharepoint/v3/contenttype/forms"/>
  </ds:schemaRefs>
</ds:datastoreItem>
</file>

<file path=customXml/itemProps2.xml><?xml version="1.0" encoding="utf-8"?>
<ds:datastoreItem xmlns:ds="http://schemas.openxmlformats.org/officeDocument/2006/customXml" ds:itemID="{B878E064-EA16-4DA3-9401-B1C27FC71663}"/>
</file>

<file path=customXml/itemProps3.xml><?xml version="1.0" encoding="utf-8"?>
<ds:datastoreItem xmlns:ds="http://schemas.openxmlformats.org/officeDocument/2006/customXml" ds:itemID="{25167601-E68C-4749-A82D-C2227BA4A0D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e37a20cc-73ee-4eac-b374-0618d48ccc46"/>
    <ds:schemaRef ds:uri="http://schemas.openxmlformats.org/package/2006/metadata/core-properties"/>
    <ds:schemaRef ds:uri="a27b4c5c-d3d7-4159-9256-5fd7012c8795"/>
    <ds:schemaRef ds:uri="http://www.w3.org/XML/1998/namespace"/>
    <ds:schemaRef ds:uri="http://purl.org/dc/dcmitype/"/>
    <ds:schemaRef ds:uri="acccb6d4-dbe5-46d2-b4d3-5733603d8cc6"/>
    <ds:schemaRef ds:uri="985ec44e-1bab-4c0b-9df0-6ba128686fc9"/>
  </ds:schemaRefs>
</ds:datastoreItem>
</file>

<file path=docProps/app.xml><?xml version="1.0" encoding="utf-8"?>
<Properties xmlns="http://schemas.openxmlformats.org/officeDocument/2006/extended-properties" xmlns:vt="http://schemas.openxmlformats.org/officeDocument/2006/docPropsVTypes">
  <Template/>
  <TotalTime>0</TotalTime>
  <Words>1304</Words>
  <Application>Microsoft Office PowerPoint</Application>
  <PresentationFormat>Custom</PresentationFormat>
  <Paragraphs>495</Paragraphs>
  <Slides>10</Slides>
  <Notes>5</Notes>
  <HiddenSlides>0</HiddenSlides>
  <MMClips>0</MMClips>
  <ScaleCrop>false</ScaleCrop>
  <HeadingPairs>
    <vt:vector size="8" baseType="variant">
      <vt:variant>
        <vt:lpstr>Fonts Used</vt:lpstr>
      </vt:variant>
      <vt:variant>
        <vt:i4>8</vt:i4>
      </vt:variant>
      <vt:variant>
        <vt:lpstr>Theme</vt:lpstr>
      </vt:variant>
      <vt:variant>
        <vt:i4>6</vt:i4>
      </vt:variant>
      <vt:variant>
        <vt:lpstr>Embedded OLE Servers</vt:lpstr>
      </vt:variant>
      <vt:variant>
        <vt:i4>1</vt:i4>
      </vt:variant>
      <vt:variant>
        <vt:lpstr>Slide Titles</vt:lpstr>
      </vt:variant>
      <vt:variant>
        <vt:i4>10</vt:i4>
      </vt:variant>
    </vt:vector>
  </HeadingPairs>
  <TitlesOfParts>
    <vt:vector size="25" baseType="lpstr">
      <vt:lpstr>Aptos Narrow</vt:lpstr>
      <vt:lpstr>Arial</vt:lpstr>
      <vt:lpstr>Calibri</vt:lpstr>
      <vt:lpstr>Calibri Light</vt:lpstr>
      <vt:lpstr>Segoe UI</vt:lpstr>
      <vt:lpstr>Symbol</vt:lpstr>
      <vt:lpstr>Verdana</vt:lpstr>
      <vt:lpstr>Wingdings</vt:lpstr>
      <vt:lpstr>2_Benutzerdefiniertes Design</vt:lpstr>
      <vt:lpstr>Benutzerdefiniertes Design</vt:lpstr>
      <vt:lpstr>1_Benutzerdefiniertes Design</vt:lpstr>
      <vt:lpstr>TÜV Rheinland</vt:lpstr>
      <vt:lpstr>2_TÜV Rheinland</vt:lpstr>
      <vt:lpstr>WelcomeDoc</vt:lpstr>
      <vt:lpstr>think-cell Folie</vt:lpstr>
      <vt:lpstr>Informal Document GRSP-75-19r1 (75th GRSP, 27.-31. May 2024,  agenda item 22)</vt:lpstr>
      <vt:lpstr>Task Force on Automated Vehicles Regulatory Screening </vt:lpstr>
      <vt:lpstr>PowerPoint Presentation</vt:lpstr>
      <vt:lpstr>Reminder on screened Regulations – Updated screening results</vt:lpstr>
      <vt:lpstr>PowerPoint Presentation</vt:lpstr>
      <vt:lpstr>PowerPoint Presentation</vt:lpstr>
      <vt:lpstr>Status of GRSP Regulations (GRSP Regulations with active tasks)</vt:lpstr>
      <vt:lpstr>PowerPoint Presentation</vt:lpstr>
      <vt:lpstr>PowerPoint Presentation</vt:lpstr>
      <vt:lpstr>Thank you very much for your time and interest!</vt:lpstr>
    </vt:vector>
  </TitlesOfParts>
  <Company>TÜV Rheinland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TÜV Rheinland Training Master</dc:title>
  <dc:creator>Rudolf Gerlach</dc:creator>
  <cp:lastModifiedBy>Edoardo Gianotti</cp:lastModifiedBy>
  <cp:revision>1016</cp:revision>
  <cp:lastPrinted>2022-11-16T18:45:40Z</cp:lastPrinted>
  <dcterms:created xsi:type="dcterms:W3CDTF">2016-12-05T09:44:27Z</dcterms:created>
  <dcterms:modified xsi:type="dcterms:W3CDTF">2024-05-30T12:31:46Z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fd2575-1852-4856-b154-d2d00b3d19aa_Enabled">
    <vt:lpwstr>true</vt:lpwstr>
  </property>
  <property fmtid="{D5CDD505-2E9C-101B-9397-08002B2CF9AE}" pid="3" name="MSIP_Label_03fd2575-1852-4856-b154-d2d00b3d19aa_SetDate">
    <vt:lpwstr>2022-11-15T14:33:33Z</vt:lpwstr>
  </property>
  <property fmtid="{D5CDD505-2E9C-101B-9397-08002B2CF9AE}" pid="4" name="MSIP_Label_03fd2575-1852-4856-b154-d2d00b3d19aa_Method">
    <vt:lpwstr>Privileged</vt:lpwstr>
  </property>
  <property fmtid="{D5CDD505-2E9C-101B-9397-08002B2CF9AE}" pid="5" name="MSIP_Label_03fd2575-1852-4856-b154-d2d00b3d19aa_Name">
    <vt:lpwstr>03fd2575-1852-4856-b154-d2d00b3d19aa</vt:lpwstr>
  </property>
  <property fmtid="{D5CDD505-2E9C-101B-9397-08002B2CF9AE}" pid="6" name="MSIP_Label_03fd2575-1852-4856-b154-d2d00b3d19aa_SiteId">
    <vt:lpwstr>255bd3b3-8412-4e31-a3ec-56916c7ae8c0</vt:lpwstr>
  </property>
  <property fmtid="{D5CDD505-2E9C-101B-9397-08002B2CF9AE}" pid="7" name="MSIP_Label_03fd2575-1852-4856-b154-d2d00b3d19aa_ActionId">
    <vt:lpwstr>0424f154-270a-4735-b8fd-8d879e5b2cb3</vt:lpwstr>
  </property>
  <property fmtid="{D5CDD505-2E9C-101B-9397-08002B2CF9AE}" pid="8" name="MSIP_Label_03fd2575-1852-4856-b154-d2d00b3d19aa_ContentBits">
    <vt:lpwstr>0</vt:lpwstr>
  </property>
  <property fmtid="{D5CDD505-2E9C-101B-9397-08002B2CF9AE}" pid="9" name="ContentTypeId">
    <vt:lpwstr>0x0101003B8422D08C252547BB1CFA7F78E2CB83</vt:lpwstr>
  </property>
</Properties>
</file>