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5"/>
  </p:notesMasterIdLst>
  <p:sldIdLst>
    <p:sldId id="256" r:id="rId5"/>
    <p:sldId id="354" r:id="rId6"/>
    <p:sldId id="345" r:id="rId7"/>
    <p:sldId id="355" r:id="rId8"/>
    <p:sldId id="371" r:id="rId9"/>
    <p:sldId id="372" r:id="rId10"/>
    <p:sldId id="373" r:id="rId11"/>
    <p:sldId id="374" r:id="rId12"/>
    <p:sldId id="368" r:id="rId13"/>
    <p:sldId id="35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C65F2-5A0B-4907-84B7-4472D9F32578}" v="3" dt="2024-05-22T08:05:41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10" d="100"/>
          <a:sy n="110" d="100"/>
        </p:scale>
        <p:origin x="594" y="11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oardo Gianotti" userId="4490dee7-4f30-4172-b5ed-357d35e2ab2b" providerId="ADAL" clId="{B7AC65F2-5A0B-4907-84B7-4472D9F32578}"/>
    <pc:docChg chg="undo custSel modSld">
      <pc:chgData name="Edoardo Gianotti" userId="4490dee7-4f30-4172-b5ed-357d35e2ab2b" providerId="ADAL" clId="{B7AC65F2-5A0B-4907-84B7-4472D9F32578}" dt="2024-05-23T12:43:20.684" v="11" actId="20577"/>
      <pc:docMkLst>
        <pc:docMk/>
      </pc:docMkLst>
      <pc:sldChg chg="modSp mod">
        <pc:chgData name="Edoardo Gianotti" userId="4490dee7-4f30-4172-b5ed-357d35e2ab2b" providerId="ADAL" clId="{B7AC65F2-5A0B-4907-84B7-4472D9F32578}" dt="2024-05-23T12:43:20.684" v="11" actId="20577"/>
        <pc:sldMkLst>
          <pc:docMk/>
          <pc:sldMk cId="0" sldId="256"/>
        </pc:sldMkLst>
        <pc:spChg chg="mod">
          <ac:chgData name="Edoardo Gianotti" userId="4490dee7-4f30-4172-b5ed-357d35e2ab2b" providerId="ADAL" clId="{B7AC65F2-5A0B-4907-84B7-4472D9F32578}" dt="2024-05-23T12:43:20.684" v="11" actId="20577"/>
          <ac:spMkLst>
            <pc:docMk/>
            <pc:sldMk cId="0" sldId="256"/>
            <ac:spMk id="4" creationId="{116FAC03-082C-7A9C-C3FD-AE2655E2C80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C5ABC-CB5E-4D9C-9328-F5DD3FA0943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16D74D8-3376-44E1-9110-4CE77EA7BF8C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dirty="0"/>
            <a:t>UN R129</a:t>
          </a:r>
          <a:endParaRPr lang="es-ES" dirty="0"/>
        </a:p>
      </dgm:t>
    </dgm:pt>
    <dgm:pt modelId="{0FCC499B-AC0A-4466-93D4-AD4C6D405EB3}" type="parTrans" cxnId="{5643377E-A0D3-4C4E-8CCA-E0DCFDD44331}">
      <dgm:prSet/>
      <dgm:spPr/>
      <dgm:t>
        <a:bodyPr/>
        <a:lstStyle/>
        <a:p>
          <a:endParaRPr lang="es-ES"/>
        </a:p>
      </dgm:t>
    </dgm:pt>
    <dgm:pt modelId="{C653961B-783D-48D2-A95D-F30669CC32C2}" type="sibTrans" cxnId="{5643377E-A0D3-4C4E-8CCA-E0DCFDD44331}">
      <dgm:prSet/>
      <dgm:spPr/>
      <dgm:t>
        <a:bodyPr/>
        <a:lstStyle/>
        <a:p>
          <a:endParaRPr lang="es-ES"/>
        </a:p>
      </dgm:t>
    </dgm:pt>
    <dgm:pt modelId="{C2C57281-6924-466B-9F0F-4A66AF9095C8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dirty="0"/>
            <a:t>New </a:t>
          </a:r>
        </a:p>
        <a:p>
          <a:r>
            <a:rPr lang="es-ES_tradnl" dirty="0"/>
            <a:t>UN 170</a:t>
          </a:r>
          <a:endParaRPr lang="es-ES" dirty="0"/>
        </a:p>
      </dgm:t>
    </dgm:pt>
    <dgm:pt modelId="{11B9971B-A72C-4558-A6D8-31EA91F77D11}" type="parTrans" cxnId="{42A63DF3-4340-453B-8525-83A2516814C3}">
      <dgm:prSet/>
      <dgm:spPr/>
      <dgm:t>
        <a:bodyPr/>
        <a:lstStyle/>
        <a:p>
          <a:endParaRPr lang="es-ES"/>
        </a:p>
      </dgm:t>
    </dgm:pt>
    <dgm:pt modelId="{F9C22AC2-94DB-4F91-8672-62B77A947382}" type="sibTrans" cxnId="{42A63DF3-4340-453B-8525-83A2516814C3}">
      <dgm:prSet/>
      <dgm:spPr/>
      <dgm:t>
        <a:bodyPr/>
        <a:lstStyle/>
        <a:p>
          <a:endParaRPr lang="es-ES" dirty="0"/>
        </a:p>
      </dgm:t>
    </dgm:pt>
    <dgm:pt modelId="{D990D423-C82A-43A9-80A7-48A2D558AB9C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noProof="0" dirty="0">
              <a:solidFill>
                <a:schemeClr val="bg1">
                  <a:lumMod val="50000"/>
                </a:schemeClr>
              </a:solidFill>
            </a:rPr>
            <a:t>CRS for buses and coaches </a:t>
          </a:r>
        </a:p>
      </dgm:t>
    </dgm:pt>
    <dgm:pt modelId="{78842472-2770-48C4-8E61-DAE16C8DC29E}" type="parTrans" cxnId="{99B7C439-E5CC-4280-9C51-4DE209213AD8}">
      <dgm:prSet/>
      <dgm:spPr/>
      <dgm:t>
        <a:bodyPr/>
        <a:lstStyle/>
        <a:p>
          <a:endParaRPr lang="es-ES"/>
        </a:p>
      </dgm:t>
    </dgm:pt>
    <dgm:pt modelId="{9B7BF329-3006-4BAD-9FAA-FFA1E4FC106E}" type="sibTrans" cxnId="{99B7C439-E5CC-4280-9C51-4DE209213AD8}">
      <dgm:prSet/>
      <dgm:spPr/>
      <dgm:t>
        <a:bodyPr/>
        <a:lstStyle/>
        <a:p>
          <a:endParaRPr lang="es-ES"/>
        </a:p>
      </dgm:t>
    </dgm:pt>
    <dgm:pt modelId="{A96F507D-E3A9-4490-96A4-85515A0607E0}" type="pres">
      <dgm:prSet presAssocID="{E29C5ABC-CB5E-4D9C-9328-F5DD3FA0943E}" presName="linearFlow" presStyleCnt="0">
        <dgm:presLayoutVars>
          <dgm:dir/>
          <dgm:resizeHandles val="exact"/>
        </dgm:presLayoutVars>
      </dgm:prSet>
      <dgm:spPr/>
    </dgm:pt>
    <dgm:pt modelId="{CD9A532F-83A4-4A20-86C9-3A9CC35470DB}" type="pres">
      <dgm:prSet presAssocID="{416D74D8-3376-44E1-9110-4CE77EA7BF8C}" presName="node" presStyleLbl="node1" presStyleIdx="0" presStyleCnt="3">
        <dgm:presLayoutVars>
          <dgm:bulletEnabled val="1"/>
        </dgm:presLayoutVars>
      </dgm:prSet>
      <dgm:spPr/>
    </dgm:pt>
    <dgm:pt modelId="{A0870388-7A4F-4021-A381-F9ABFDBE4345}" type="pres">
      <dgm:prSet presAssocID="{C653961B-783D-48D2-A95D-F30669CC32C2}" presName="spacerL" presStyleCnt="0"/>
      <dgm:spPr/>
    </dgm:pt>
    <dgm:pt modelId="{3D65A82D-4C16-4945-8D59-5512A62A542A}" type="pres">
      <dgm:prSet presAssocID="{C653961B-783D-48D2-A95D-F30669CC32C2}" presName="sibTrans" presStyleLbl="sibTrans2D1" presStyleIdx="0" presStyleCnt="2"/>
      <dgm:spPr/>
    </dgm:pt>
    <dgm:pt modelId="{3D9F0794-C9F6-4E14-B644-DE4226C4352E}" type="pres">
      <dgm:prSet presAssocID="{C653961B-783D-48D2-A95D-F30669CC32C2}" presName="spacerR" presStyleCnt="0"/>
      <dgm:spPr/>
    </dgm:pt>
    <dgm:pt modelId="{E72B32E9-D448-4434-B828-161CB4EA82B8}" type="pres">
      <dgm:prSet presAssocID="{C2C57281-6924-466B-9F0F-4A66AF9095C8}" presName="node" presStyleLbl="node1" presStyleIdx="1" presStyleCnt="3">
        <dgm:presLayoutVars>
          <dgm:bulletEnabled val="1"/>
        </dgm:presLayoutVars>
      </dgm:prSet>
      <dgm:spPr/>
    </dgm:pt>
    <dgm:pt modelId="{940137C9-507B-4BB0-8B95-C60A5636177B}" type="pres">
      <dgm:prSet presAssocID="{F9C22AC2-94DB-4F91-8672-62B77A947382}" presName="spacerL" presStyleCnt="0"/>
      <dgm:spPr/>
    </dgm:pt>
    <dgm:pt modelId="{CC4DEF1C-E991-4258-8C3A-76893DCF32F3}" type="pres">
      <dgm:prSet presAssocID="{F9C22AC2-94DB-4F91-8672-62B77A947382}" presName="sibTrans" presStyleLbl="sibTrans2D1" presStyleIdx="1" presStyleCnt="2"/>
      <dgm:spPr/>
    </dgm:pt>
    <dgm:pt modelId="{3A6B45F4-3AFF-4C7B-8939-C9B06902FD89}" type="pres">
      <dgm:prSet presAssocID="{F9C22AC2-94DB-4F91-8672-62B77A947382}" presName="spacerR" presStyleCnt="0"/>
      <dgm:spPr/>
    </dgm:pt>
    <dgm:pt modelId="{F7102280-8448-4AFB-863F-2617DFA9029F}" type="pres">
      <dgm:prSet presAssocID="{D990D423-C82A-43A9-80A7-48A2D558AB9C}" presName="node" presStyleLbl="node1" presStyleIdx="2" presStyleCnt="3">
        <dgm:presLayoutVars>
          <dgm:bulletEnabled val="1"/>
        </dgm:presLayoutVars>
      </dgm:prSet>
      <dgm:spPr/>
    </dgm:pt>
  </dgm:ptLst>
  <dgm:cxnLst>
    <dgm:cxn modelId="{99B7C439-E5CC-4280-9C51-4DE209213AD8}" srcId="{E29C5ABC-CB5E-4D9C-9328-F5DD3FA0943E}" destId="{D990D423-C82A-43A9-80A7-48A2D558AB9C}" srcOrd="2" destOrd="0" parTransId="{78842472-2770-48C4-8E61-DAE16C8DC29E}" sibTransId="{9B7BF329-3006-4BAD-9FAA-FFA1E4FC106E}"/>
    <dgm:cxn modelId="{9C5EBD67-4B54-4393-80CC-FB80C392B1A1}" type="presOf" srcId="{D990D423-C82A-43A9-80A7-48A2D558AB9C}" destId="{F7102280-8448-4AFB-863F-2617DFA9029F}" srcOrd="0" destOrd="0" presId="urn:microsoft.com/office/officeart/2005/8/layout/equation1"/>
    <dgm:cxn modelId="{5F4F6952-5BA6-4D78-8A1E-0B24A7C7CC23}" type="presOf" srcId="{F9C22AC2-94DB-4F91-8672-62B77A947382}" destId="{CC4DEF1C-E991-4258-8C3A-76893DCF32F3}" srcOrd="0" destOrd="0" presId="urn:microsoft.com/office/officeart/2005/8/layout/equation1"/>
    <dgm:cxn modelId="{5643377E-A0D3-4C4E-8CCA-E0DCFDD44331}" srcId="{E29C5ABC-CB5E-4D9C-9328-F5DD3FA0943E}" destId="{416D74D8-3376-44E1-9110-4CE77EA7BF8C}" srcOrd="0" destOrd="0" parTransId="{0FCC499B-AC0A-4466-93D4-AD4C6D405EB3}" sibTransId="{C653961B-783D-48D2-A95D-F30669CC32C2}"/>
    <dgm:cxn modelId="{9F4EEF88-AF40-4DB1-A94E-D68DC9E130B2}" type="presOf" srcId="{E29C5ABC-CB5E-4D9C-9328-F5DD3FA0943E}" destId="{A96F507D-E3A9-4490-96A4-85515A0607E0}" srcOrd="0" destOrd="0" presId="urn:microsoft.com/office/officeart/2005/8/layout/equation1"/>
    <dgm:cxn modelId="{2CAAF0A8-ECC7-40E5-8015-19ACBCCB2248}" type="presOf" srcId="{C653961B-783D-48D2-A95D-F30669CC32C2}" destId="{3D65A82D-4C16-4945-8D59-5512A62A542A}" srcOrd="0" destOrd="0" presId="urn:microsoft.com/office/officeart/2005/8/layout/equation1"/>
    <dgm:cxn modelId="{C30700C0-66BB-404E-831D-773AB012EB8B}" type="presOf" srcId="{416D74D8-3376-44E1-9110-4CE77EA7BF8C}" destId="{CD9A532F-83A4-4A20-86C9-3A9CC35470DB}" srcOrd="0" destOrd="0" presId="urn:microsoft.com/office/officeart/2005/8/layout/equation1"/>
    <dgm:cxn modelId="{22130BDE-09FD-4A1D-BFC0-D68FB119D384}" type="presOf" srcId="{C2C57281-6924-466B-9F0F-4A66AF9095C8}" destId="{E72B32E9-D448-4434-B828-161CB4EA82B8}" srcOrd="0" destOrd="0" presId="urn:microsoft.com/office/officeart/2005/8/layout/equation1"/>
    <dgm:cxn modelId="{42A63DF3-4340-453B-8525-83A2516814C3}" srcId="{E29C5ABC-CB5E-4D9C-9328-F5DD3FA0943E}" destId="{C2C57281-6924-466B-9F0F-4A66AF9095C8}" srcOrd="1" destOrd="0" parTransId="{11B9971B-A72C-4558-A6D8-31EA91F77D11}" sibTransId="{F9C22AC2-94DB-4F91-8672-62B77A947382}"/>
    <dgm:cxn modelId="{AE016828-484A-455E-8C35-F2FD54827290}" type="presParOf" srcId="{A96F507D-E3A9-4490-96A4-85515A0607E0}" destId="{CD9A532F-83A4-4A20-86C9-3A9CC35470DB}" srcOrd="0" destOrd="0" presId="urn:microsoft.com/office/officeart/2005/8/layout/equation1"/>
    <dgm:cxn modelId="{1DC517DA-BB08-41C8-A32E-7997D4DF45BC}" type="presParOf" srcId="{A96F507D-E3A9-4490-96A4-85515A0607E0}" destId="{A0870388-7A4F-4021-A381-F9ABFDBE4345}" srcOrd="1" destOrd="0" presId="urn:microsoft.com/office/officeart/2005/8/layout/equation1"/>
    <dgm:cxn modelId="{1E1F2241-C209-4541-97E2-A8771AA3FB41}" type="presParOf" srcId="{A96F507D-E3A9-4490-96A4-85515A0607E0}" destId="{3D65A82D-4C16-4945-8D59-5512A62A542A}" srcOrd="2" destOrd="0" presId="urn:microsoft.com/office/officeart/2005/8/layout/equation1"/>
    <dgm:cxn modelId="{38A589A0-5774-4DD9-B66E-71AB1A246241}" type="presParOf" srcId="{A96F507D-E3A9-4490-96A4-85515A0607E0}" destId="{3D9F0794-C9F6-4E14-B644-DE4226C4352E}" srcOrd="3" destOrd="0" presId="urn:microsoft.com/office/officeart/2005/8/layout/equation1"/>
    <dgm:cxn modelId="{2E667D90-A1C1-4BC5-95F6-248739F598FF}" type="presParOf" srcId="{A96F507D-E3A9-4490-96A4-85515A0607E0}" destId="{E72B32E9-D448-4434-B828-161CB4EA82B8}" srcOrd="4" destOrd="0" presId="urn:microsoft.com/office/officeart/2005/8/layout/equation1"/>
    <dgm:cxn modelId="{F63AA723-9A60-4F61-B303-55E9906CEB47}" type="presParOf" srcId="{A96F507D-E3A9-4490-96A4-85515A0607E0}" destId="{940137C9-507B-4BB0-8B95-C60A5636177B}" srcOrd="5" destOrd="0" presId="urn:microsoft.com/office/officeart/2005/8/layout/equation1"/>
    <dgm:cxn modelId="{9A98D57B-2531-4D70-A917-BDDEE9C9464A}" type="presParOf" srcId="{A96F507D-E3A9-4490-96A4-85515A0607E0}" destId="{CC4DEF1C-E991-4258-8C3A-76893DCF32F3}" srcOrd="6" destOrd="0" presId="urn:microsoft.com/office/officeart/2005/8/layout/equation1"/>
    <dgm:cxn modelId="{EBAF88C5-47AC-44F6-81E8-9CDE381E44EA}" type="presParOf" srcId="{A96F507D-E3A9-4490-96A4-85515A0607E0}" destId="{3A6B45F4-3AFF-4C7B-8939-C9B06902FD89}" srcOrd="7" destOrd="0" presId="urn:microsoft.com/office/officeart/2005/8/layout/equation1"/>
    <dgm:cxn modelId="{B93007F6-1D1D-43CC-84E5-ED81A9BB8B9B}" type="presParOf" srcId="{A96F507D-E3A9-4490-96A4-85515A0607E0}" destId="{F7102280-8448-4AFB-863F-2617DFA9029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381DE7-3466-4E8A-AD22-9D54EFCAEC4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FB87BF-375A-4F1C-813F-1D1FAB819FF3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noProof="0" dirty="0"/>
            <a:t>Before</a:t>
          </a:r>
          <a:r>
            <a:rPr lang="es-ES_tradnl" dirty="0"/>
            <a:t> 2029</a:t>
          </a:r>
          <a:endParaRPr lang="es-ES" dirty="0"/>
        </a:p>
      </dgm:t>
    </dgm:pt>
    <dgm:pt modelId="{7CD3BB64-9A73-48C6-8F96-E8D05D9FAC07}" type="parTrans" cxnId="{EFD1D0B7-2C88-47F6-BAEA-E2F2817E5539}">
      <dgm:prSet/>
      <dgm:spPr/>
      <dgm:t>
        <a:bodyPr/>
        <a:lstStyle/>
        <a:p>
          <a:endParaRPr lang="es-ES"/>
        </a:p>
      </dgm:t>
    </dgm:pt>
    <dgm:pt modelId="{C8AD9EF4-62E0-4ACC-BD09-C2B0806087A9}" type="sibTrans" cxnId="{EFD1D0B7-2C88-47F6-BAEA-E2F2817E5539}">
      <dgm:prSet/>
      <dgm:spPr/>
      <dgm:t>
        <a:bodyPr/>
        <a:lstStyle/>
        <a:p>
          <a:endParaRPr lang="es-ES"/>
        </a:p>
      </dgm:t>
    </dgm:pt>
    <dgm:pt modelId="{94227FD8-A0D2-4447-A30A-D261880BD2F8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Dummy injury criteria for monitoring purposes</a:t>
          </a:r>
        </a:p>
      </dgm:t>
    </dgm:pt>
    <dgm:pt modelId="{430BCC35-08A0-4B1C-8BEC-A11B0F93CC00}" type="parTrans" cxnId="{E4B4B316-0521-4A74-88EA-EB099FF7A8EB}">
      <dgm:prSet/>
      <dgm:spPr/>
      <dgm:t>
        <a:bodyPr/>
        <a:lstStyle/>
        <a:p>
          <a:endParaRPr lang="es-ES"/>
        </a:p>
      </dgm:t>
    </dgm:pt>
    <dgm:pt modelId="{99DABDF7-0EE8-4DB6-81B0-6C98F8AFE055}" type="sibTrans" cxnId="{E4B4B316-0521-4A74-88EA-EB099FF7A8EB}">
      <dgm:prSet/>
      <dgm:spPr/>
      <dgm:t>
        <a:bodyPr/>
        <a:lstStyle/>
        <a:p>
          <a:endParaRPr lang="es-ES"/>
        </a:p>
      </dgm:t>
    </dgm:pt>
    <dgm:pt modelId="{6AC17B2F-4D88-4E16-9C26-B418E0F606B3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Head displacement for monitoring purposes</a:t>
          </a:r>
        </a:p>
      </dgm:t>
    </dgm:pt>
    <dgm:pt modelId="{20647FFD-187B-4B12-B72C-664F0342A01B}" type="parTrans" cxnId="{83E6668A-67FC-442C-8505-A41639E1B7DD}">
      <dgm:prSet/>
      <dgm:spPr/>
      <dgm:t>
        <a:bodyPr/>
        <a:lstStyle/>
        <a:p>
          <a:endParaRPr lang="es-ES"/>
        </a:p>
      </dgm:t>
    </dgm:pt>
    <dgm:pt modelId="{98D851C9-73E7-4843-968C-5C6E51E23A70}" type="sibTrans" cxnId="{83E6668A-67FC-442C-8505-A41639E1B7DD}">
      <dgm:prSet/>
      <dgm:spPr/>
      <dgm:t>
        <a:bodyPr/>
        <a:lstStyle/>
        <a:p>
          <a:endParaRPr lang="es-ES"/>
        </a:p>
      </dgm:t>
    </dgm:pt>
    <dgm:pt modelId="{5865852F-BE02-47DD-BAEA-841E698D4E1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After</a:t>
          </a:r>
          <a:r>
            <a:rPr lang="es-ES_tradnl" sz="2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2029</a:t>
          </a:r>
          <a:endParaRPr lang="es-ES" sz="30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297DF751-E042-4C12-8AC2-C1EBADA1A738}" type="parTrans" cxnId="{5F27B28F-54A9-473F-89AA-10533A52ADDC}">
      <dgm:prSet/>
      <dgm:spPr/>
      <dgm:t>
        <a:bodyPr/>
        <a:lstStyle/>
        <a:p>
          <a:endParaRPr lang="es-ES"/>
        </a:p>
      </dgm:t>
    </dgm:pt>
    <dgm:pt modelId="{CBD3285F-35CE-4496-AE9C-0DAEC707D430}" type="sibTrans" cxnId="{5F27B28F-54A9-473F-89AA-10533A52ADDC}">
      <dgm:prSet/>
      <dgm:spPr/>
      <dgm:t>
        <a:bodyPr/>
        <a:lstStyle/>
        <a:p>
          <a:endParaRPr lang="es-ES"/>
        </a:p>
      </dgm:t>
    </dgm:pt>
    <dgm:pt modelId="{AF496968-AC79-4381-BEBB-37428ED004D9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Dummy injury criteria mandatory</a:t>
          </a:r>
        </a:p>
      </dgm:t>
    </dgm:pt>
    <dgm:pt modelId="{1062A70D-0944-47D3-9F98-59DF4BC35427}" type="parTrans" cxnId="{3C0051FE-423F-4F91-BA2E-10E5E9F30578}">
      <dgm:prSet/>
      <dgm:spPr/>
      <dgm:t>
        <a:bodyPr/>
        <a:lstStyle/>
        <a:p>
          <a:endParaRPr lang="es-ES"/>
        </a:p>
      </dgm:t>
    </dgm:pt>
    <dgm:pt modelId="{08ADEAC8-04F7-41DD-8375-FA48B601B816}" type="sibTrans" cxnId="{3C0051FE-423F-4F91-BA2E-10E5E9F30578}">
      <dgm:prSet/>
      <dgm:spPr/>
      <dgm:t>
        <a:bodyPr/>
        <a:lstStyle/>
        <a:p>
          <a:endParaRPr lang="es-ES"/>
        </a:p>
      </dgm:t>
    </dgm:pt>
    <dgm:pt modelId="{6E867F47-FDD2-4C64-9D8A-FDF9755A5E7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Head displacement mandatory</a:t>
          </a:r>
        </a:p>
      </dgm:t>
    </dgm:pt>
    <dgm:pt modelId="{07F8C7EB-62AA-44E3-8AD6-36E3BCB7D8A4}" type="parTrans" cxnId="{AA08A883-0B85-4575-80FC-2F0CC3137A3E}">
      <dgm:prSet/>
      <dgm:spPr/>
      <dgm:t>
        <a:bodyPr/>
        <a:lstStyle/>
        <a:p>
          <a:endParaRPr lang="es-ES"/>
        </a:p>
      </dgm:t>
    </dgm:pt>
    <dgm:pt modelId="{9D17B308-1946-4671-85C9-D47E01FCE8FC}" type="sibTrans" cxnId="{AA08A883-0B85-4575-80FC-2F0CC3137A3E}">
      <dgm:prSet/>
      <dgm:spPr/>
      <dgm:t>
        <a:bodyPr/>
        <a:lstStyle/>
        <a:p>
          <a:endParaRPr lang="es-ES"/>
        </a:p>
      </dgm:t>
    </dgm:pt>
    <dgm:pt modelId="{D3CB9DDB-557E-499B-B388-35E80DA49E09}" type="pres">
      <dgm:prSet presAssocID="{FC381DE7-3466-4E8A-AD22-9D54EFCAEC46}" presName="Name0" presStyleCnt="0">
        <dgm:presLayoutVars>
          <dgm:dir/>
          <dgm:animLvl val="lvl"/>
          <dgm:resizeHandles/>
        </dgm:presLayoutVars>
      </dgm:prSet>
      <dgm:spPr/>
    </dgm:pt>
    <dgm:pt modelId="{38BC0B0F-26CB-4B4F-9093-0F428FC05835}" type="pres">
      <dgm:prSet presAssocID="{20FB87BF-375A-4F1C-813F-1D1FAB819FF3}" presName="linNode" presStyleCnt="0"/>
      <dgm:spPr/>
    </dgm:pt>
    <dgm:pt modelId="{16A5F579-509E-457C-82A4-1AC98DFB7324}" type="pres">
      <dgm:prSet presAssocID="{20FB87BF-375A-4F1C-813F-1D1FAB819FF3}" presName="parentShp" presStyleLbl="node1" presStyleIdx="0" presStyleCnt="2">
        <dgm:presLayoutVars>
          <dgm:bulletEnabled val="1"/>
        </dgm:presLayoutVars>
      </dgm:prSet>
      <dgm:spPr/>
    </dgm:pt>
    <dgm:pt modelId="{0FB7C50A-893C-47DC-ABFF-94D1B604B5AA}" type="pres">
      <dgm:prSet presAssocID="{20FB87BF-375A-4F1C-813F-1D1FAB819FF3}" presName="childShp" presStyleLbl="bgAccFollowNode1" presStyleIdx="0" presStyleCnt="2">
        <dgm:presLayoutVars>
          <dgm:bulletEnabled val="1"/>
        </dgm:presLayoutVars>
      </dgm:prSet>
      <dgm:spPr/>
    </dgm:pt>
    <dgm:pt modelId="{417BFBE3-C06A-4E15-BE3B-306FB823D550}" type="pres">
      <dgm:prSet presAssocID="{C8AD9EF4-62E0-4ACC-BD09-C2B0806087A9}" presName="spacing" presStyleCnt="0"/>
      <dgm:spPr/>
    </dgm:pt>
    <dgm:pt modelId="{8C33E89D-7D75-40E8-815A-218DB267EC8F}" type="pres">
      <dgm:prSet presAssocID="{5865852F-BE02-47DD-BAEA-841E698D4E19}" presName="linNode" presStyleCnt="0"/>
      <dgm:spPr/>
    </dgm:pt>
    <dgm:pt modelId="{932BE37A-EB03-4EF2-A309-EB9528AD6B9C}" type="pres">
      <dgm:prSet presAssocID="{5865852F-BE02-47DD-BAEA-841E698D4E19}" presName="parentShp" presStyleLbl="node1" presStyleIdx="1" presStyleCnt="2" custLinFactNeighborY="2417">
        <dgm:presLayoutVars>
          <dgm:bulletEnabled val="1"/>
        </dgm:presLayoutVars>
      </dgm:prSet>
      <dgm:spPr/>
    </dgm:pt>
    <dgm:pt modelId="{538F0329-BA95-477F-A7AC-0DA75B582A57}" type="pres">
      <dgm:prSet presAssocID="{5865852F-BE02-47DD-BAEA-841E698D4E1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4B4B316-0521-4A74-88EA-EB099FF7A8EB}" srcId="{20FB87BF-375A-4F1C-813F-1D1FAB819FF3}" destId="{94227FD8-A0D2-4447-A30A-D261880BD2F8}" srcOrd="0" destOrd="0" parTransId="{430BCC35-08A0-4B1C-8BEC-A11B0F93CC00}" sibTransId="{99DABDF7-0EE8-4DB6-81B0-6C98F8AFE055}"/>
    <dgm:cxn modelId="{42F32021-0166-47CB-BE6C-20C419A59E20}" type="presOf" srcId="{FC381DE7-3466-4E8A-AD22-9D54EFCAEC46}" destId="{D3CB9DDB-557E-499B-B388-35E80DA49E09}" srcOrd="0" destOrd="0" presId="urn:microsoft.com/office/officeart/2005/8/layout/vList6"/>
    <dgm:cxn modelId="{6B0D385B-686D-43C8-968C-68D165E3F950}" type="presOf" srcId="{94227FD8-A0D2-4447-A30A-D261880BD2F8}" destId="{0FB7C50A-893C-47DC-ABFF-94D1B604B5AA}" srcOrd="0" destOrd="0" presId="urn:microsoft.com/office/officeart/2005/8/layout/vList6"/>
    <dgm:cxn modelId="{CDC75F56-73F6-47FD-9233-5E2A8DC53712}" type="presOf" srcId="{6E867F47-FDD2-4C64-9D8A-FDF9755A5E78}" destId="{538F0329-BA95-477F-A7AC-0DA75B582A57}" srcOrd="0" destOrd="1" presId="urn:microsoft.com/office/officeart/2005/8/layout/vList6"/>
    <dgm:cxn modelId="{EB15017B-1ED9-40F8-90D9-0C8F66E2DD52}" type="presOf" srcId="{20FB87BF-375A-4F1C-813F-1D1FAB819FF3}" destId="{16A5F579-509E-457C-82A4-1AC98DFB7324}" srcOrd="0" destOrd="0" presId="urn:microsoft.com/office/officeart/2005/8/layout/vList6"/>
    <dgm:cxn modelId="{AA08A883-0B85-4575-80FC-2F0CC3137A3E}" srcId="{5865852F-BE02-47DD-BAEA-841E698D4E19}" destId="{6E867F47-FDD2-4C64-9D8A-FDF9755A5E78}" srcOrd="1" destOrd="0" parTransId="{07F8C7EB-62AA-44E3-8AD6-36E3BCB7D8A4}" sibTransId="{9D17B308-1946-4671-85C9-D47E01FCE8FC}"/>
    <dgm:cxn modelId="{83E6668A-67FC-442C-8505-A41639E1B7DD}" srcId="{20FB87BF-375A-4F1C-813F-1D1FAB819FF3}" destId="{6AC17B2F-4D88-4E16-9C26-B418E0F606B3}" srcOrd="1" destOrd="0" parTransId="{20647FFD-187B-4B12-B72C-664F0342A01B}" sibTransId="{98D851C9-73E7-4843-968C-5C6E51E23A70}"/>
    <dgm:cxn modelId="{21AA668C-F2A8-4E1F-912C-DB65D9B70795}" type="presOf" srcId="{6AC17B2F-4D88-4E16-9C26-B418E0F606B3}" destId="{0FB7C50A-893C-47DC-ABFF-94D1B604B5AA}" srcOrd="0" destOrd="1" presId="urn:microsoft.com/office/officeart/2005/8/layout/vList6"/>
    <dgm:cxn modelId="{5F27B28F-54A9-473F-89AA-10533A52ADDC}" srcId="{FC381DE7-3466-4E8A-AD22-9D54EFCAEC46}" destId="{5865852F-BE02-47DD-BAEA-841E698D4E19}" srcOrd="1" destOrd="0" parTransId="{297DF751-E042-4C12-8AC2-C1EBADA1A738}" sibTransId="{CBD3285F-35CE-4496-AE9C-0DAEC707D430}"/>
    <dgm:cxn modelId="{269529A1-ADE8-49C1-B737-C0F14B789BB6}" type="presOf" srcId="{AF496968-AC79-4381-BEBB-37428ED004D9}" destId="{538F0329-BA95-477F-A7AC-0DA75B582A57}" srcOrd="0" destOrd="0" presId="urn:microsoft.com/office/officeart/2005/8/layout/vList6"/>
    <dgm:cxn modelId="{EFD1D0B7-2C88-47F6-BAEA-E2F2817E5539}" srcId="{FC381DE7-3466-4E8A-AD22-9D54EFCAEC46}" destId="{20FB87BF-375A-4F1C-813F-1D1FAB819FF3}" srcOrd="0" destOrd="0" parTransId="{7CD3BB64-9A73-48C6-8F96-E8D05D9FAC07}" sibTransId="{C8AD9EF4-62E0-4ACC-BD09-C2B0806087A9}"/>
    <dgm:cxn modelId="{5C54C2DE-4B88-4951-87A8-72AD751F8A4A}" type="presOf" srcId="{5865852F-BE02-47DD-BAEA-841E698D4E19}" destId="{932BE37A-EB03-4EF2-A309-EB9528AD6B9C}" srcOrd="0" destOrd="0" presId="urn:microsoft.com/office/officeart/2005/8/layout/vList6"/>
    <dgm:cxn modelId="{3C0051FE-423F-4F91-BA2E-10E5E9F30578}" srcId="{5865852F-BE02-47DD-BAEA-841E698D4E19}" destId="{AF496968-AC79-4381-BEBB-37428ED004D9}" srcOrd="0" destOrd="0" parTransId="{1062A70D-0944-47D3-9F98-59DF4BC35427}" sibTransId="{08ADEAC8-04F7-41DD-8375-FA48B601B816}"/>
    <dgm:cxn modelId="{ABEDE6C7-90AF-415A-BBF5-130B40767591}" type="presParOf" srcId="{D3CB9DDB-557E-499B-B388-35E80DA49E09}" destId="{38BC0B0F-26CB-4B4F-9093-0F428FC05835}" srcOrd="0" destOrd="0" presId="urn:microsoft.com/office/officeart/2005/8/layout/vList6"/>
    <dgm:cxn modelId="{083746D9-F79C-44B3-BADD-2163961BBD4B}" type="presParOf" srcId="{38BC0B0F-26CB-4B4F-9093-0F428FC05835}" destId="{16A5F579-509E-457C-82A4-1AC98DFB7324}" srcOrd="0" destOrd="0" presId="urn:microsoft.com/office/officeart/2005/8/layout/vList6"/>
    <dgm:cxn modelId="{558328CA-B428-4078-B27E-11DC03641CE4}" type="presParOf" srcId="{38BC0B0F-26CB-4B4F-9093-0F428FC05835}" destId="{0FB7C50A-893C-47DC-ABFF-94D1B604B5AA}" srcOrd="1" destOrd="0" presId="urn:microsoft.com/office/officeart/2005/8/layout/vList6"/>
    <dgm:cxn modelId="{083C09EF-4DAA-4FBC-8A4A-F1547EFF39F4}" type="presParOf" srcId="{D3CB9DDB-557E-499B-B388-35E80DA49E09}" destId="{417BFBE3-C06A-4E15-BE3B-306FB823D550}" srcOrd="1" destOrd="0" presId="urn:microsoft.com/office/officeart/2005/8/layout/vList6"/>
    <dgm:cxn modelId="{C9B82909-D926-401F-96E1-AD806A27B29C}" type="presParOf" srcId="{D3CB9DDB-557E-499B-B388-35E80DA49E09}" destId="{8C33E89D-7D75-40E8-815A-218DB267EC8F}" srcOrd="2" destOrd="0" presId="urn:microsoft.com/office/officeart/2005/8/layout/vList6"/>
    <dgm:cxn modelId="{253C6B32-A26E-4BF6-A96F-533E4E393CA9}" type="presParOf" srcId="{8C33E89D-7D75-40E8-815A-218DB267EC8F}" destId="{932BE37A-EB03-4EF2-A309-EB9528AD6B9C}" srcOrd="0" destOrd="0" presId="urn:microsoft.com/office/officeart/2005/8/layout/vList6"/>
    <dgm:cxn modelId="{FD3D2551-A247-472B-BE31-1F9539AFA6B0}" type="presParOf" srcId="{8C33E89D-7D75-40E8-815A-218DB267EC8F}" destId="{538F0329-BA95-477F-A7AC-0DA75B582A5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A532F-83A4-4A20-86C9-3A9CC35470DB}">
      <dsp:nvSpPr>
        <dsp:cNvPr id="0" name=""/>
        <dsp:cNvSpPr/>
      </dsp:nvSpPr>
      <dsp:spPr>
        <a:xfrm>
          <a:off x="1366" y="432373"/>
          <a:ext cx="1811734" cy="1811734"/>
        </a:xfrm>
        <a:prstGeom prst="ellipse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UN R129</a:t>
          </a:r>
          <a:endParaRPr lang="es-ES" sz="2300" kern="1200" dirty="0"/>
        </a:p>
      </dsp:txBody>
      <dsp:txXfrm>
        <a:off x="266688" y="697695"/>
        <a:ext cx="1281090" cy="1281090"/>
      </dsp:txXfrm>
    </dsp:sp>
    <dsp:sp modelId="{3D65A82D-4C16-4945-8D59-5512A62A542A}">
      <dsp:nvSpPr>
        <dsp:cNvPr id="0" name=""/>
        <dsp:cNvSpPr/>
      </dsp:nvSpPr>
      <dsp:spPr>
        <a:xfrm>
          <a:off x="1960214" y="812838"/>
          <a:ext cx="1050805" cy="105080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>
        <a:off x="2099498" y="1214666"/>
        <a:ext cx="772237" cy="247149"/>
      </dsp:txXfrm>
    </dsp:sp>
    <dsp:sp modelId="{E72B32E9-D448-4434-B828-161CB4EA82B8}">
      <dsp:nvSpPr>
        <dsp:cNvPr id="0" name=""/>
        <dsp:cNvSpPr/>
      </dsp:nvSpPr>
      <dsp:spPr>
        <a:xfrm>
          <a:off x="3158132" y="432373"/>
          <a:ext cx="1811734" cy="1811734"/>
        </a:xfrm>
        <a:prstGeom prst="ellipse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New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UN 170</a:t>
          </a:r>
          <a:endParaRPr lang="es-ES" sz="2300" kern="1200" dirty="0"/>
        </a:p>
      </dsp:txBody>
      <dsp:txXfrm>
        <a:off x="3423454" y="697695"/>
        <a:ext cx="1281090" cy="1281090"/>
      </dsp:txXfrm>
    </dsp:sp>
    <dsp:sp modelId="{CC4DEF1C-E991-4258-8C3A-76893DCF32F3}">
      <dsp:nvSpPr>
        <dsp:cNvPr id="0" name=""/>
        <dsp:cNvSpPr/>
      </dsp:nvSpPr>
      <dsp:spPr>
        <a:xfrm>
          <a:off x="5116980" y="812838"/>
          <a:ext cx="1050805" cy="105080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300" kern="1200" dirty="0"/>
        </a:p>
      </dsp:txBody>
      <dsp:txXfrm>
        <a:off x="5256264" y="1029304"/>
        <a:ext cx="772237" cy="617873"/>
      </dsp:txXfrm>
    </dsp:sp>
    <dsp:sp modelId="{F7102280-8448-4AFB-863F-2617DFA9029F}">
      <dsp:nvSpPr>
        <dsp:cNvPr id="0" name=""/>
        <dsp:cNvSpPr/>
      </dsp:nvSpPr>
      <dsp:spPr>
        <a:xfrm>
          <a:off x="6314898" y="432373"/>
          <a:ext cx="1811734" cy="18117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 noProof="0" dirty="0">
              <a:solidFill>
                <a:schemeClr val="bg1">
                  <a:lumMod val="50000"/>
                </a:schemeClr>
              </a:solidFill>
            </a:rPr>
            <a:t>CRS for buses and coaches </a:t>
          </a:r>
        </a:p>
      </dsp:txBody>
      <dsp:txXfrm>
        <a:off x="6580220" y="697695"/>
        <a:ext cx="1281090" cy="1281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C50A-893C-47DC-ABFF-94D1B604B5AA}">
      <dsp:nvSpPr>
        <dsp:cNvPr id="0" name=""/>
        <dsp:cNvSpPr/>
      </dsp:nvSpPr>
      <dsp:spPr>
        <a:xfrm>
          <a:off x="1929814" y="295"/>
          <a:ext cx="2894721" cy="1152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Dummy injury criteria for monitoring purposes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Head displacement for monitoring purposes</a:t>
          </a:r>
        </a:p>
      </dsp:txBody>
      <dsp:txXfrm>
        <a:off x="1929814" y="144385"/>
        <a:ext cx="2462452" cy="864538"/>
      </dsp:txXfrm>
    </dsp:sp>
    <dsp:sp modelId="{16A5F579-509E-457C-82A4-1AC98DFB7324}">
      <dsp:nvSpPr>
        <dsp:cNvPr id="0" name=""/>
        <dsp:cNvSpPr/>
      </dsp:nvSpPr>
      <dsp:spPr>
        <a:xfrm>
          <a:off x="0" y="295"/>
          <a:ext cx="1929814" cy="1152718"/>
        </a:xfrm>
        <a:prstGeom prst="roundRect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0" dirty="0"/>
            <a:t>Before</a:t>
          </a:r>
          <a:r>
            <a:rPr lang="es-ES_tradnl" sz="3200" kern="1200" dirty="0"/>
            <a:t> 2029</a:t>
          </a:r>
          <a:endParaRPr lang="es-ES" sz="3200" kern="1200" dirty="0"/>
        </a:p>
      </dsp:txBody>
      <dsp:txXfrm>
        <a:off x="56271" y="56566"/>
        <a:ext cx="1817272" cy="1040176"/>
      </dsp:txXfrm>
    </dsp:sp>
    <dsp:sp modelId="{538F0329-BA95-477F-A7AC-0DA75B582A57}">
      <dsp:nvSpPr>
        <dsp:cNvPr id="0" name=""/>
        <dsp:cNvSpPr/>
      </dsp:nvSpPr>
      <dsp:spPr>
        <a:xfrm>
          <a:off x="1929814" y="1268286"/>
          <a:ext cx="2894721" cy="1152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Dummy injury criteria mandatory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Head displacement mandatory</a:t>
          </a:r>
        </a:p>
      </dsp:txBody>
      <dsp:txXfrm>
        <a:off x="1929814" y="1412376"/>
        <a:ext cx="2462452" cy="864538"/>
      </dsp:txXfrm>
    </dsp:sp>
    <dsp:sp modelId="{932BE37A-EB03-4EF2-A309-EB9528AD6B9C}">
      <dsp:nvSpPr>
        <dsp:cNvPr id="0" name=""/>
        <dsp:cNvSpPr/>
      </dsp:nvSpPr>
      <dsp:spPr>
        <a:xfrm>
          <a:off x="0" y="1268582"/>
          <a:ext cx="1929814" cy="1152718"/>
        </a:xfrm>
        <a:prstGeom prst="roundRect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After</a:t>
          </a:r>
          <a:r>
            <a:rPr lang="es-ES_tradnl" sz="2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2029</a:t>
          </a:r>
          <a:endParaRPr lang="es-ES" sz="30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56271" y="1324853"/>
        <a:ext cx="1817272" cy="1040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2024-05-23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5/23/2024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cap="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cap="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cap="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1" y="5373216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cap="small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cap="small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</a:t>
            </a:r>
            <a:r>
              <a:rPr lang="en-US" altLang="ko-KR" sz="2000" cap="small" spc="-50" dirty="0" err="1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Costandinos</a:t>
            </a:r>
            <a:r>
              <a:rPr lang="en-US" altLang="ko-KR" sz="2000" cap="small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 VISVIKIS, CLEPA</a:t>
            </a:r>
            <a:endParaRPr lang="ko-KR" altLang="en-US" sz="2000" cap="small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6FAC03-082C-7A9C-C3FD-AE2655E2C807}"/>
              </a:ext>
            </a:extLst>
          </p:cNvPr>
          <p:cNvSpPr txBox="1"/>
          <p:nvPr/>
        </p:nvSpPr>
        <p:spPr>
          <a:xfrm>
            <a:off x="8352749" y="152507"/>
            <a:ext cx="360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GB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</a:t>
            </a:r>
            <a:r>
              <a:rPr lang="en-GB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</a:t>
            </a: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GRSP-75-06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(75</a:t>
            </a:r>
            <a:r>
              <a:rPr lang="en-GB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GRSP, 27-31 May 2024 </a:t>
            </a: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agenda item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</a:t>
            </a:r>
            <a:endParaRPr lang="ko-KR" altLang="en-US" sz="4000" cap="sm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CC5C46-86B6-151D-E75D-23581DCE5E1C}"/>
              </a:ext>
            </a:extLst>
          </p:cNvPr>
          <p:cNvSpPr txBox="1"/>
          <p:nvPr/>
        </p:nvSpPr>
        <p:spPr>
          <a:xfrm>
            <a:off x="407368" y="6453336"/>
            <a:ext cx="114492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B5C4E"/>
                </a:solidFill>
                <a:cs typeface="Calibri" panose="020F0502020204030204" pitchFamily="34" charset="0"/>
              </a:rPr>
              <a:t>Copyright 22/05/2024 Marta Anglès, all rights reserved. For reproduction permission and all other issues, please contact marta.angles@idiada.com</a:t>
            </a:r>
            <a:endParaRPr lang="es-ES" sz="10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84849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</a:t>
            </a:r>
            <a:endParaRPr lang="ko-KR" altLang="en-US" sz="4000" cap="sm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320" y="1988840"/>
            <a:ext cx="4937760" cy="4023360"/>
          </a:xfrm>
        </p:spPr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Last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20</a:t>
            </a:r>
            <a:r>
              <a:rPr lang="en-US" altLang="ko-KR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Date: 8th  May 2024</a:t>
            </a:r>
            <a:b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Location: Helmond, </a:t>
            </a:r>
            <a:r>
              <a:rPr lang="en-US" altLang="ko-KR" sz="2400" dirty="0" err="1">
                <a:solidFill>
                  <a:srgbClr val="7B5C4E"/>
                </a:solidFill>
                <a:cs typeface="Calibri" panose="020F0502020204030204" pitchFamily="34" charset="0"/>
              </a:rPr>
              <a:t>Tass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International 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080" y="1986010"/>
            <a:ext cx="4937760" cy="4023360"/>
          </a:xfrm>
        </p:spPr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Next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21</a:t>
            </a:r>
            <a:r>
              <a:rPr lang="en-US" altLang="ko-KR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st</a:t>
            </a: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Date: 9</a:t>
            </a:r>
            <a:r>
              <a:rPr lang="en-US" altLang="ko-KR" sz="24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 July 2024</a:t>
            </a:r>
            <a:b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Location: Online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36677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Timeline</a:t>
            </a:r>
            <a:endParaRPr lang="ko-KR" altLang="en-US" sz="4000" cap="sm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コネクタ 3">
            <a:extLst>
              <a:ext uri="{FF2B5EF4-FFF2-40B4-BE49-F238E27FC236}">
                <a16:creationId xmlns:a16="http://schemas.microsoft.com/office/drawing/2014/main" id="{D4014451-3427-27E6-214C-5666001AA4E2}"/>
              </a:ext>
            </a:extLst>
          </p:cNvPr>
          <p:cNvCxnSpPr>
            <a:cxnSpLocks/>
          </p:cNvCxnSpPr>
          <p:nvPr/>
        </p:nvCxnSpPr>
        <p:spPr>
          <a:xfrm>
            <a:off x="1127538" y="2407867"/>
            <a:ext cx="9351903" cy="12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6">
            <a:extLst>
              <a:ext uri="{FF2B5EF4-FFF2-40B4-BE49-F238E27FC236}">
                <a16:creationId xmlns:a16="http://schemas.microsoft.com/office/drawing/2014/main" id="{28216816-C603-E8A2-166F-E4EEE627C75D}"/>
              </a:ext>
            </a:extLst>
          </p:cNvPr>
          <p:cNvCxnSpPr/>
          <p:nvPr/>
        </p:nvCxnSpPr>
        <p:spPr>
          <a:xfrm flipH="1">
            <a:off x="1907767" y="1908818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38">
            <a:extLst>
              <a:ext uri="{FF2B5EF4-FFF2-40B4-BE49-F238E27FC236}">
                <a16:creationId xmlns:a16="http://schemas.microsoft.com/office/drawing/2014/main" id="{9C9B5D38-3CE2-72C4-2DF0-34AFD1CD2C4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880365" y="2567299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sp>
        <p:nvSpPr>
          <p:cNvPr id="6" name="AutoShape 39">
            <a:extLst>
              <a:ext uri="{FF2B5EF4-FFF2-40B4-BE49-F238E27FC236}">
                <a16:creationId xmlns:a16="http://schemas.microsoft.com/office/drawing/2014/main" id="{4116889F-8F7E-EA12-45C0-3F8333AC5D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940385" y="2575075"/>
            <a:ext cx="54232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191</a:t>
            </a:r>
          </a:p>
        </p:txBody>
      </p:sp>
      <p:sp>
        <p:nvSpPr>
          <p:cNvPr id="8" name="AutoShape 42">
            <a:extLst>
              <a:ext uri="{FF2B5EF4-FFF2-40B4-BE49-F238E27FC236}">
                <a16:creationId xmlns:a16="http://schemas.microsoft.com/office/drawing/2014/main" id="{9714C81D-2BDA-74E0-2E68-EF7C5ACFEEC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240834" y="3381256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74</a:t>
            </a:r>
          </a:p>
        </p:txBody>
      </p:sp>
      <p:sp>
        <p:nvSpPr>
          <p:cNvPr id="19" name="AutoShape 44">
            <a:extLst>
              <a:ext uri="{FF2B5EF4-FFF2-40B4-BE49-F238E27FC236}">
                <a16:creationId xmlns:a16="http://schemas.microsoft.com/office/drawing/2014/main" id="{34A6CBD2-9BDA-BCB6-2353-0AFD5F60379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075176" y="340411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76</a:t>
            </a:r>
          </a:p>
        </p:txBody>
      </p:sp>
      <p:cxnSp>
        <p:nvCxnSpPr>
          <p:cNvPr id="20" name="直線コネクタ 6">
            <a:extLst>
              <a:ext uri="{FF2B5EF4-FFF2-40B4-BE49-F238E27FC236}">
                <a16:creationId xmlns:a16="http://schemas.microsoft.com/office/drawing/2014/main" id="{2278EAC3-1661-E37B-B178-7235B45A9CBB}"/>
              </a:ext>
            </a:extLst>
          </p:cNvPr>
          <p:cNvCxnSpPr/>
          <p:nvPr/>
        </p:nvCxnSpPr>
        <p:spPr>
          <a:xfrm>
            <a:off x="4680997" y="1866971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6">
            <a:extLst>
              <a:ext uri="{FF2B5EF4-FFF2-40B4-BE49-F238E27FC236}">
                <a16:creationId xmlns:a16="http://schemas.microsoft.com/office/drawing/2014/main" id="{F8251E6E-9D49-03A0-0626-92DBE882AAD2}"/>
              </a:ext>
            </a:extLst>
          </p:cNvPr>
          <p:cNvCxnSpPr/>
          <p:nvPr/>
        </p:nvCxnSpPr>
        <p:spPr>
          <a:xfrm>
            <a:off x="7527070" y="1881830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41">
            <a:extLst>
              <a:ext uri="{FF2B5EF4-FFF2-40B4-BE49-F238E27FC236}">
                <a16:creationId xmlns:a16="http://schemas.microsoft.com/office/drawing/2014/main" id="{46840249-1C36-1356-5B05-3B5D55C9219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669833" y="3392198"/>
            <a:ext cx="475092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sp>
        <p:nvSpPr>
          <p:cNvPr id="31" name="AutoShape 43">
            <a:extLst>
              <a:ext uri="{FF2B5EF4-FFF2-40B4-BE49-F238E27FC236}">
                <a16:creationId xmlns:a16="http://schemas.microsoft.com/office/drawing/2014/main" id="{3E9FE397-CA48-C4C8-0262-101809E10B2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545932" y="340411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75</a:t>
            </a:r>
          </a:p>
        </p:txBody>
      </p:sp>
      <p:sp>
        <p:nvSpPr>
          <p:cNvPr id="32" name="모서리가 둥근 직사각형 17">
            <a:extLst>
              <a:ext uri="{FF2B5EF4-FFF2-40B4-BE49-F238E27FC236}">
                <a16:creationId xmlns:a16="http://schemas.microsoft.com/office/drawing/2014/main" id="{77E17512-06C5-1DD3-647A-CCEA72B304B7}"/>
              </a:ext>
            </a:extLst>
          </p:cNvPr>
          <p:cNvSpPr/>
          <p:nvPr/>
        </p:nvSpPr>
        <p:spPr>
          <a:xfrm>
            <a:off x="3321056" y="4190696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17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3" name="テキスト ボックス 4">
            <a:extLst>
              <a:ext uri="{FF2B5EF4-FFF2-40B4-BE49-F238E27FC236}">
                <a16:creationId xmlns:a16="http://schemas.microsoft.com/office/drawing/2014/main" id="{0C205A3E-944D-830E-2D51-1381DA11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18" y="2639691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36" name="직선 연결선 22">
            <a:extLst>
              <a:ext uri="{FF2B5EF4-FFF2-40B4-BE49-F238E27FC236}">
                <a16:creationId xmlns:a16="http://schemas.microsoft.com/office/drawing/2014/main" id="{107E5DE5-9981-3CE6-8E3E-C6C382C42175}"/>
              </a:ext>
            </a:extLst>
          </p:cNvPr>
          <p:cNvCxnSpPr>
            <a:cxnSpLocks/>
          </p:cNvCxnSpPr>
          <p:nvPr/>
        </p:nvCxnSpPr>
        <p:spPr>
          <a:xfrm>
            <a:off x="9810924" y="2439258"/>
            <a:ext cx="13984" cy="293395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40">
            <a:extLst>
              <a:ext uri="{FF2B5EF4-FFF2-40B4-BE49-F238E27FC236}">
                <a16:creationId xmlns:a16="http://schemas.microsoft.com/office/drawing/2014/main" id="{1671CEC9-2EE4-F3F5-688E-AE4A4D22970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672886" y="2605951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193</a:t>
            </a:r>
          </a:p>
        </p:txBody>
      </p:sp>
      <p:cxnSp>
        <p:nvCxnSpPr>
          <p:cNvPr id="39" name="꺾인 연결선 25">
            <a:extLst>
              <a:ext uri="{FF2B5EF4-FFF2-40B4-BE49-F238E27FC236}">
                <a16:creationId xmlns:a16="http://schemas.microsoft.com/office/drawing/2014/main" id="{125C522A-EEA9-7179-BE6D-58490DF5772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41723" y="2572616"/>
            <a:ext cx="343719" cy="125215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39">
            <a:extLst>
              <a:ext uri="{FF2B5EF4-FFF2-40B4-BE49-F238E27FC236}">
                <a16:creationId xmlns:a16="http://schemas.microsoft.com/office/drawing/2014/main" id="{B818DDE1-F7E7-02A6-073D-0542EA37DB7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94884" y="2603628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192</a:t>
            </a:r>
          </a:p>
        </p:txBody>
      </p:sp>
      <p:cxnSp>
        <p:nvCxnSpPr>
          <p:cNvPr id="42" name="직선 연결선 29">
            <a:extLst>
              <a:ext uri="{FF2B5EF4-FFF2-40B4-BE49-F238E27FC236}">
                <a16:creationId xmlns:a16="http://schemas.microsoft.com/office/drawing/2014/main" id="{6F7D992E-7C54-68EB-913E-DCCEE292646A}"/>
              </a:ext>
            </a:extLst>
          </p:cNvPr>
          <p:cNvCxnSpPr>
            <a:cxnSpLocks/>
          </p:cNvCxnSpPr>
          <p:nvPr/>
        </p:nvCxnSpPr>
        <p:spPr>
          <a:xfrm>
            <a:off x="3137165" y="2419174"/>
            <a:ext cx="13793" cy="295404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0CC66FF-2ED5-4702-0040-718083506873}"/>
              </a:ext>
            </a:extLst>
          </p:cNvPr>
          <p:cNvSpPr txBox="1"/>
          <p:nvPr/>
        </p:nvSpPr>
        <p:spPr>
          <a:xfrm>
            <a:off x="6745470" y="4670506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228B37-85EA-7697-FBC9-233CE2E6059C}"/>
              </a:ext>
            </a:extLst>
          </p:cNvPr>
          <p:cNvSpPr txBox="1"/>
          <p:nvPr/>
        </p:nvSpPr>
        <p:spPr>
          <a:xfrm>
            <a:off x="1742551" y="1229010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2" name="꺾인 연결선 55">
            <a:extLst>
              <a:ext uri="{FF2B5EF4-FFF2-40B4-BE49-F238E27FC236}">
                <a16:creationId xmlns:a16="http://schemas.microsoft.com/office/drawing/2014/main" id="{77405926-9F1E-6066-F324-F7D7DA69666C}"/>
              </a:ext>
            </a:extLst>
          </p:cNvPr>
          <p:cNvCxnSpPr>
            <a:cxnSpLocks/>
            <a:endCxn id="8" idx="1"/>
          </p:cNvCxnSpPr>
          <p:nvPr/>
        </p:nvCxnSpPr>
        <p:spPr>
          <a:xfrm rot="5400000" flipH="1" flipV="1">
            <a:off x="4182877" y="3875294"/>
            <a:ext cx="336094" cy="25491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꺾인 연결선 65">
            <a:extLst>
              <a:ext uri="{FF2B5EF4-FFF2-40B4-BE49-F238E27FC236}">
                <a16:creationId xmlns:a16="http://schemas.microsoft.com/office/drawing/2014/main" id="{50779AFD-B9A5-5C63-C438-7FBA1F38BF6C}"/>
              </a:ext>
            </a:extLst>
          </p:cNvPr>
          <p:cNvCxnSpPr>
            <a:cxnSpLocks/>
            <a:stCxn id="8" idx="3"/>
            <a:endCxn id="40" idx="1"/>
          </p:cNvCxnSpPr>
          <p:nvPr/>
        </p:nvCxnSpPr>
        <p:spPr>
          <a:xfrm rot="5400000" flipH="1" flipV="1">
            <a:off x="4786864" y="2763458"/>
            <a:ext cx="287669" cy="90463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utoShape 38">
            <a:extLst>
              <a:ext uri="{FF2B5EF4-FFF2-40B4-BE49-F238E27FC236}">
                <a16:creationId xmlns:a16="http://schemas.microsoft.com/office/drawing/2014/main" id="{81F4719B-8158-5DE5-3D11-EBADA80ECB3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239822" y="2572284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cxnSp>
        <p:nvCxnSpPr>
          <p:cNvPr id="62" name="꺾인 연결선 42">
            <a:extLst>
              <a:ext uri="{FF2B5EF4-FFF2-40B4-BE49-F238E27FC236}">
                <a16:creationId xmlns:a16="http://schemas.microsoft.com/office/drawing/2014/main" id="{A43C404D-2E17-5B41-630E-16A8597189EE}"/>
              </a:ext>
            </a:extLst>
          </p:cNvPr>
          <p:cNvCxnSpPr>
            <a:cxnSpLocks/>
            <a:endCxn id="31" idx="1"/>
          </p:cNvCxnSpPr>
          <p:nvPr/>
        </p:nvCxnSpPr>
        <p:spPr>
          <a:xfrm rot="5400000" flipH="1" flipV="1">
            <a:off x="5518566" y="3885025"/>
            <a:ext cx="292371" cy="26718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꺾인 연결선 49">
            <a:extLst>
              <a:ext uri="{FF2B5EF4-FFF2-40B4-BE49-F238E27FC236}">
                <a16:creationId xmlns:a16="http://schemas.microsoft.com/office/drawing/2014/main" id="{A540BCF3-0199-322E-2539-83E1FBFEFF0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25408" y="3904015"/>
            <a:ext cx="319515" cy="268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7">
            <a:extLst>
              <a:ext uri="{FF2B5EF4-FFF2-40B4-BE49-F238E27FC236}">
                <a16:creationId xmlns:a16="http://schemas.microsoft.com/office/drawing/2014/main" id="{F752B92B-EDB1-4D41-1EA5-89EA19B51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530" y="2054444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テキスト ボックス 7">
            <a:extLst>
              <a:ext uri="{FF2B5EF4-FFF2-40B4-BE49-F238E27FC236}">
                <a16:creationId xmlns:a16="http://schemas.microsoft.com/office/drawing/2014/main" id="{6CBBC77A-F0AB-4592-943B-1B5F1E63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129" y="1788245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テキスト ボックス 7">
            <a:extLst>
              <a:ext uri="{FF2B5EF4-FFF2-40B4-BE49-F238E27FC236}">
                <a16:creationId xmlns:a16="http://schemas.microsoft.com/office/drawing/2014/main" id="{DF766793-A997-203D-E880-9BA0B7079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153" y="1783429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2024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テキスト ボックス 7">
            <a:extLst>
              <a:ext uri="{FF2B5EF4-FFF2-40B4-BE49-F238E27FC236}">
                <a16:creationId xmlns:a16="http://schemas.microsoft.com/office/drawing/2014/main" id="{53B0A5E8-1B44-6EFA-66DD-86BAFB1A3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520" y="1777702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2025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テキスト ボックス 7">
            <a:extLst>
              <a:ext uri="{FF2B5EF4-FFF2-40B4-BE49-F238E27FC236}">
                <a16:creationId xmlns:a16="http://schemas.microsoft.com/office/drawing/2014/main" id="{F49E8985-D180-E52A-4343-30E588C84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275" y="2060848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AutoShape 40">
            <a:extLst>
              <a:ext uri="{FF2B5EF4-FFF2-40B4-BE49-F238E27FC236}">
                <a16:creationId xmlns:a16="http://schemas.microsoft.com/office/drawing/2014/main" id="{A15FB03F-E724-D8BC-4403-A578311D941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769951" y="260146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194</a:t>
            </a:r>
          </a:p>
        </p:txBody>
      </p:sp>
      <p:sp>
        <p:nvSpPr>
          <p:cNvPr id="88" name="AutoShape 40">
            <a:extLst>
              <a:ext uri="{FF2B5EF4-FFF2-40B4-BE49-F238E27FC236}">
                <a16:creationId xmlns:a16="http://schemas.microsoft.com/office/drawing/2014/main" id="{13052D31-20D4-4879-D051-EC18320903A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41215" y="258526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195</a:t>
            </a:r>
          </a:p>
        </p:txBody>
      </p:sp>
      <p:sp>
        <p:nvSpPr>
          <p:cNvPr id="89" name="AutoShape 40">
            <a:extLst>
              <a:ext uri="{FF2B5EF4-FFF2-40B4-BE49-F238E27FC236}">
                <a16:creationId xmlns:a16="http://schemas.microsoft.com/office/drawing/2014/main" id="{871C1E8C-E4E3-3B6E-C526-4B8EED974DF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409676" y="258129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196</a:t>
            </a:r>
          </a:p>
        </p:txBody>
      </p:sp>
      <p:sp>
        <p:nvSpPr>
          <p:cNvPr id="91" name="AutoShape 44">
            <a:extLst>
              <a:ext uri="{FF2B5EF4-FFF2-40B4-BE49-F238E27FC236}">
                <a16:creationId xmlns:a16="http://schemas.microsoft.com/office/drawing/2014/main" id="{E9C031CA-EF9F-83D9-79D0-DD0D594BEC4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298595" y="339847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77</a:t>
            </a:r>
          </a:p>
        </p:txBody>
      </p:sp>
      <p:cxnSp>
        <p:nvCxnSpPr>
          <p:cNvPr id="92" name="꺾인 연결선 63">
            <a:extLst>
              <a:ext uri="{FF2B5EF4-FFF2-40B4-BE49-F238E27FC236}">
                <a16:creationId xmlns:a16="http://schemas.microsoft.com/office/drawing/2014/main" id="{40FBE5BC-66AB-48FF-D25E-A299CB047960}"/>
              </a:ext>
            </a:extLst>
          </p:cNvPr>
          <p:cNvCxnSpPr>
            <a:stCxn id="31" idx="3"/>
            <a:endCxn id="38" idx="1"/>
          </p:cNvCxnSpPr>
          <p:nvPr/>
        </p:nvCxnSpPr>
        <p:spPr>
          <a:xfrm rot="5400000" flipH="1" flipV="1">
            <a:off x="5733009" y="3139599"/>
            <a:ext cx="293344" cy="1626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7">
            <a:extLst>
              <a:ext uri="{FF2B5EF4-FFF2-40B4-BE49-F238E27FC236}">
                <a16:creationId xmlns:a16="http://schemas.microsoft.com/office/drawing/2014/main" id="{56CF12CD-0993-C03B-B605-320E053E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754" y="2090644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直線コネクタ 6">
            <a:extLst>
              <a:ext uri="{FF2B5EF4-FFF2-40B4-BE49-F238E27FC236}">
                <a16:creationId xmlns:a16="http://schemas.microsoft.com/office/drawing/2014/main" id="{5339050A-86B6-927B-993C-CA4FFA8B47C9}"/>
              </a:ext>
            </a:extLst>
          </p:cNvPr>
          <p:cNvCxnSpPr/>
          <p:nvPr/>
        </p:nvCxnSpPr>
        <p:spPr>
          <a:xfrm>
            <a:off x="10267698" y="191094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utoShape 40">
            <a:extLst>
              <a:ext uri="{FF2B5EF4-FFF2-40B4-BE49-F238E27FC236}">
                <a16:creationId xmlns:a16="http://schemas.microsoft.com/office/drawing/2014/main" id="{2824171D-454F-358B-34A6-8BF95A2993E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525602" y="258829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197</a:t>
            </a:r>
          </a:p>
        </p:txBody>
      </p:sp>
      <p:cxnSp>
        <p:nvCxnSpPr>
          <p:cNvPr id="105" name="꺾인 연결선 65">
            <a:extLst>
              <a:ext uri="{FF2B5EF4-FFF2-40B4-BE49-F238E27FC236}">
                <a16:creationId xmlns:a16="http://schemas.microsoft.com/office/drawing/2014/main" id="{EB808D36-6BC0-073E-DDE1-EAB21D92AEFC}"/>
              </a:ext>
            </a:extLst>
          </p:cNvPr>
          <p:cNvCxnSpPr/>
          <p:nvPr/>
        </p:nvCxnSpPr>
        <p:spPr>
          <a:xfrm rot="5400000" flipH="1" flipV="1">
            <a:off x="7684961" y="2889564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29">
            <a:extLst>
              <a:ext uri="{FF2B5EF4-FFF2-40B4-BE49-F238E27FC236}">
                <a16:creationId xmlns:a16="http://schemas.microsoft.com/office/drawing/2014/main" id="{7168AA9E-5F2F-587B-92C8-4F1C5F5C4A71}"/>
              </a:ext>
            </a:extLst>
          </p:cNvPr>
          <p:cNvCxnSpPr>
            <a:cxnSpLocks/>
          </p:cNvCxnSpPr>
          <p:nvPr/>
        </p:nvCxnSpPr>
        <p:spPr>
          <a:xfrm>
            <a:off x="5735960" y="2420888"/>
            <a:ext cx="13078" cy="294860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145D6D42-9999-1B9D-7942-566847EA52FD}"/>
              </a:ext>
            </a:extLst>
          </p:cNvPr>
          <p:cNvSpPr txBox="1"/>
          <p:nvPr/>
        </p:nvSpPr>
        <p:spPr>
          <a:xfrm>
            <a:off x="8100067" y="4643836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모서리가 둥근 직사각형 17">
            <a:extLst>
              <a:ext uri="{FF2B5EF4-FFF2-40B4-BE49-F238E27FC236}">
                <a16:creationId xmlns:a16="http://schemas.microsoft.com/office/drawing/2014/main" id="{35804E94-267D-1EA5-799D-A6DE2D0B5425}"/>
              </a:ext>
            </a:extLst>
          </p:cNvPr>
          <p:cNvSpPr/>
          <p:nvPr/>
        </p:nvSpPr>
        <p:spPr>
          <a:xfrm>
            <a:off x="4016131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18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9" name="모서리가 둥근 직사각형 17">
            <a:extLst>
              <a:ext uri="{FF2B5EF4-FFF2-40B4-BE49-F238E27FC236}">
                <a16:creationId xmlns:a16="http://schemas.microsoft.com/office/drawing/2014/main" id="{156B314B-8247-6842-F613-D8AB5517682E}"/>
              </a:ext>
            </a:extLst>
          </p:cNvPr>
          <p:cNvSpPr/>
          <p:nvPr/>
        </p:nvSpPr>
        <p:spPr>
          <a:xfrm>
            <a:off x="4811575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19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1" name="모서리가 둥근 직사각형 17">
            <a:extLst>
              <a:ext uri="{FF2B5EF4-FFF2-40B4-BE49-F238E27FC236}">
                <a16:creationId xmlns:a16="http://schemas.microsoft.com/office/drawing/2014/main" id="{1B326C80-6DBB-5628-E074-F18C2E7A5DCB}"/>
              </a:ext>
            </a:extLst>
          </p:cNvPr>
          <p:cNvSpPr/>
          <p:nvPr/>
        </p:nvSpPr>
        <p:spPr>
          <a:xfrm>
            <a:off x="5327302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20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2" name="모서리가 둥근 직사각형 17">
            <a:extLst>
              <a:ext uri="{FF2B5EF4-FFF2-40B4-BE49-F238E27FC236}">
                <a16:creationId xmlns:a16="http://schemas.microsoft.com/office/drawing/2014/main" id="{E636067A-241B-DA14-4B80-3F62E088DD89}"/>
              </a:ext>
            </a:extLst>
          </p:cNvPr>
          <p:cNvSpPr/>
          <p:nvPr/>
        </p:nvSpPr>
        <p:spPr>
          <a:xfrm>
            <a:off x="5842701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21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3" name="모서리가 둥근 직사각형 17">
            <a:extLst>
              <a:ext uri="{FF2B5EF4-FFF2-40B4-BE49-F238E27FC236}">
                <a16:creationId xmlns:a16="http://schemas.microsoft.com/office/drawing/2014/main" id="{38A8B24B-0338-9CF9-0E53-8E7B6F04263C}"/>
              </a:ext>
            </a:extLst>
          </p:cNvPr>
          <p:cNvSpPr/>
          <p:nvPr/>
        </p:nvSpPr>
        <p:spPr>
          <a:xfrm>
            <a:off x="6357099" y="4190696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22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4" name="모서리가 둥근 직사각형 17">
            <a:extLst>
              <a:ext uri="{FF2B5EF4-FFF2-40B4-BE49-F238E27FC236}">
                <a16:creationId xmlns:a16="http://schemas.microsoft.com/office/drawing/2014/main" id="{E5E1326D-2A13-4190-2CBF-6F5E851B23A8}"/>
              </a:ext>
            </a:extLst>
          </p:cNvPr>
          <p:cNvSpPr/>
          <p:nvPr/>
        </p:nvSpPr>
        <p:spPr>
          <a:xfrm>
            <a:off x="6872815" y="418917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23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5" name="모서리가 둥근 직사각형 17">
            <a:extLst>
              <a:ext uri="{FF2B5EF4-FFF2-40B4-BE49-F238E27FC236}">
                <a16:creationId xmlns:a16="http://schemas.microsoft.com/office/drawing/2014/main" id="{01084B74-7C97-76B9-A7B2-2C3AB8FAC964}"/>
              </a:ext>
            </a:extLst>
          </p:cNvPr>
          <p:cNvSpPr/>
          <p:nvPr/>
        </p:nvSpPr>
        <p:spPr>
          <a:xfrm>
            <a:off x="7633253" y="4191430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24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6" name="모서리가 둥근 직사각형 17">
            <a:extLst>
              <a:ext uri="{FF2B5EF4-FFF2-40B4-BE49-F238E27FC236}">
                <a16:creationId xmlns:a16="http://schemas.microsoft.com/office/drawing/2014/main" id="{3C815AC2-CEFF-97B4-FD03-D3285F860D87}"/>
              </a:ext>
            </a:extLst>
          </p:cNvPr>
          <p:cNvSpPr/>
          <p:nvPr/>
        </p:nvSpPr>
        <p:spPr>
          <a:xfrm>
            <a:off x="8083573" y="4182517"/>
            <a:ext cx="361811" cy="37648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25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17" name="꺾인 연결선 42">
            <a:extLst>
              <a:ext uri="{FF2B5EF4-FFF2-40B4-BE49-F238E27FC236}">
                <a16:creationId xmlns:a16="http://schemas.microsoft.com/office/drawing/2014/main" id="{E864CA7D-27D7-7B64-E218-F7D7A76D927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045358" y="3890478"/>
            <a:ext cx="292371" cy="26718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65">
            <a:extLst>
              <a:ext uri="{FF2B5EF4-FFF2-40B4-BE49-F238E27FC236}">
                <a16:creationId xmlns:a16="http://schemas.microsoft.com/office/drawing/2014/main" id="{4EB93A2A-F63B-C4F9-BE77-152C9641F3E1}"/>
              </a:ext>
            </a:extLst>
          </p:cNvPr>
          <p:cNvCxnSpPr>
            <a:cxnSpLocks/>
            <a:endCxn id="4" idx="1"/>
          </p:cNvCxnSpPr>
          <p:nvPr/>
        </p:nvCxnSpPr>
        <p:spPr>
          <a:xfrm rot="5400000" flipH="1" flipV="1">
            <a:off x="2851849" y="3067406"/>
            <a:ext cx="348442" cy="25091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F464ECC-0AE3-15D0-7281-B7ED72E29971}"/>
              </a:ext>
            </a:extLst>
          </p:cNvPr>
          <p:cNvSpPr txBox="1"/>
          <p:nvPr/>
        </p:nvSpPr>
        <p:spPr>
          <a:xfrm>
            <a:off x="2616664" y="5500702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2</a:t>
            </a:r>
            <a:r>
              <a:rPr lang="en-US" altLang="ko-KR" baseline="30000" dirty="0">
                <a:solidFill>
                  <a:schemeClr val="accent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nd</a:t>
            </a:r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phase approved</a:t>
            </a:r>
            <a:endParaRPr lang="ko-KR" altLang="en-US" dirty="0">
              <a:solidFill>
                <a:schemeClr val="accent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D46FA90-0DE8-CE44-E517-EAE080FD0C34}"/>
              </a:ext>
            </a:extLst>
          </p:cNvPr>
          <p:cNvSpPr txBox="1"/>
          <p:nvPr/>
        </p:nvSpPr>
        <p:spPr>
          <a:xfrm>
            <a:off x="8685083" y="5502910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IWG submission of 2</a:t>
            </a:r>
            <a:r>
              <a:rPr lang="en-US" altLang="ko-KR" baseline="30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phase Regulation</a:t>
            </a:r>
            <a:endParaRPr lang="ko-KR" alt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Summary of the new UN Regulation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2CF2D2F-BEBD-4642-91A4-E32394AD1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084442"/>
              </p:ext>
            </p:extLst>
          </p:nvPr>
        </p:nvGraphicFramePr>
        <p:xfrm>
          <a:off x="1199455" y="2353672"/>
          <a:ext cx="9968461" cy="316521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92153">
                  <a:extLst>
                    <a:ext uri="{9D8B030D-6E8A-4147-A177-3AD203B41FA5}">
                      <a16:colId xmlns:a16="http://schemas.microsoft.com/office/drawing/2014/main" val="1197094351"/>
                    </a:ext>
                  </a:extLst>
                </a:gridCol>
                <a:gridCol w="7076308">
                  <a:extLst>
                    <a:ext uri="{9D8B030D-6E8A-4147-A177-3AD203B41FA5}">
                      <a16:colId xmlns:a16="http://schemas.microsoft.com/office/drawing/2014/main" val="2440490629"/>
                    </a:ext>
                  </a:extLst>
                </a:gridCol>
              </a:tblGrid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GRSP- May 2025</a:t>
                      </a:r>
                    </a:p>
                    <a:p>
                      <a:pPr algn="ctr"/>
                      <a:r>
                        <a:rPr lang="en-GB" sz="20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WP.29 – November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26637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ejection of the children.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 retention in the seat</a:t>
                      </a:r>
                    </a:p>
                    <a:p>
                      <a:pPr algn="ctr"/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36172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a: CRS approved according to R-129 with 3-point belt and or ISOFIX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b: Built in systems</a:t>
                      </a:r>
                      <a:endParaRPr lang="en-GB" sz="2000" noProof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19190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CRS in combination with 2-point belts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2A1EA260-7355-414C-86E2-482A4EA45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05" y="1052736"/>
            <a:ext cx="10024589" cy="3612586"/>
          </a:xfrm>
        </p:spPr>
        <p:txBody>
          <a:bodyPr numCol="1" anchor="ctr">
            <a:noAutofit/>
          </a:bodyPr>
          <a:lstStyle/>
          <a:p>
            <a:pPr marL="342900" lvl="3" indent="-342900" defTabSz="358775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 configurations: Frontal impact and rollover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42900" lvl="3" indent="-342900" defTabSz="358775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Retention system: 2-point belt</a:t>
            </a: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42900" lvl="3" indent="-342900" defTabSz="358775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Consideration of the CRS: R-129 approved CRS + additional new UN Regulation approval 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fr-FR" sz="2400" dirty="0">
              <a:cs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F87A8E1-B3DF-7A7B-6C1C-64BA09152E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695519"/>
              </p:ext>
            </p:extLst>
          </p:nvPr>
        </p:nvGraphicFramePr>
        <p:xfrm>
          <a:off x="2279576" y="3760009"/>
          <a:ext cx="8128000" cy="2676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제목 1">
            <a:extLst>
              <a:ext uri="{FF2B5EF4-FFF2-40B4-BE49-F238E27FC236}">
                <a16:creationId xmlns:a16="http://schemas.microsoft.com/office/drawing/2014/main" id="{DF047AB3-A434-17C3-3FE5-55AB518EBA79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Key Elements</a:t>
            </a:r>
          </a:p>
        </p:txBody>
      </p:sp>
    </p:spTree>
    <p:extLst>
      <p:ext uri="{BB962C8B-B14F-4D97-AF65-F5344CB8AC3E}">
        <p14:creationId xmlns:p14="http://schemas.microsoft.com/office/powerpoint/2010/main" val="304124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106EB39-B338-4425-A0F3-70134B01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052736"/>
            <a:ext cx="9908020" cy="3024336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Construction of the bus will not be modified.</a:t>
            </a:r>
          </a:p>
          <a:p>
            <a:pPr marL="171450" lvl="3" indent="-171450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Separate components on the CRS for installation will not be allowed.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Tests results: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1</a:t>
            </a:r>
            <a:r>
              <a:rPr lang="en-US" sz="16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st</a:t>
            </a: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 step: Dummy injury criteria for monitoring purposes only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2</a:t>
            </a:r>
            <a:r>
              <a:rPr lang="en-US" sz="16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nd</a:t>
            </a: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 step: Dummy injury criteria mandatory from </a:t>
            </a:r>
            <a:r>
              <a:rPr lang="en-US" sz="1600" dirty="0">
                <a:solidFill>
                  <a:srgbClr val="FC6500"/>
                </a:solidFill>
                <a:cs typeface="Calibri" panose="020F0502020204030204" pitchFamily="34" charset="0"/>
              </a:rPr>
              <a:t>2029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2FEC820-6A9C-8056-0AA3-992E37C25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2285359"/>
              </p:ext>
            </p:extLst>
          </p:nvPr>
        </p:nvGraphicFramePr>
        <p:xfrm>
          <a:off x="6600056" y="3717032"/>
          <a:ext cx="4824536" cy="242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제목 1">
            <a:extLst>
              <a:ext uri="{FF2B5EF4-FFF2-40B4-BE49-F238E27FC236}">
                <a16:creationId xmlns:a16="http://schemas.microsoft.com/office/drawing/2014/main" id="{C3112B72-8D65-88BD-F7D9-EC1F38B7B787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Decisions Done</a:t>
            </a:r>
          </a:p>
        </p:txBody>
      </p:sp>
    </p:spTree>
    <p:extLst>
      <p:ext uri="{BB962C8B-B14F-4D97-AF65-F5344CB8AC3E}">
        <p14:creationId xmlns:p14="http://schemas.microsoft.com/office/powerpoint/2010/main" val="166192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106EB39-B338-4425-A0F3-70134B01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052736"/>
            <a:ext cx="8280920" cy="4810048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Test procedure: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800" dirty="0">
                <a:solidFill>
                  <a:srgbClr val="7B5C4E"/>
                </a:solidFill>
                <a:cs typeface="Calibri" panose="020F0502020204030204" pitchFamily="34" charset="0"/>
              </a:rPr>
              <a:t>Real bus seat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800" dirty="0">
                <a:solidFill>
                  <a:srgbClr val="7B5C4E"/>
                </a:solidFill>
                <a:cs typeface="Calibri" panose="020F0502020204030204" pitchFamily="34" charset="0"/>
              </a:rPr>
              <a:t>Define the procedure for installation of the CRS with 2point-belt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9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Labeling.</a:t>
            </a:r>
          </a:p>
          <a:p>
            <a:pPr marL="693092" lvl="5" indent="-342900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800" dirty="0">
                <a:solidFill>
                  <a:srgbClr val="7B5C4E"/>
                </a:solidFill>
                <a:cs typeface="Calibri" panose="020F0502020204030204" pitchFamily="34" charset="0"/>
              </a:rPr>
              <a:t>Label product for bus</a:t>
            </a:r>
          </a:p>
          <a:p>
            <a:pPr marL="693092" lvl="5" indent="-342900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800" dirty="0">
                <a:solidFill>
                  <a:srgbClr val="7B5C4E"/>
                </a:solidFill>
                <a:cs typeface="Calibri" panose="020F0502020204030204" pitchFamily="34" charset="0"/>
              </a:rPr>
              <a:t>Additional instructions for buses. In a separate instructions (it may be in the same manual instructions or separate up to the manufacturer) or QR code.</a:t>
            </a:r>
          </a:p>
          <a:p>
            <a:pPr marL="693092" lvl="5" indent="-342900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800" dirty="0">
                <a:solidFill>
                  <a:srgbClr val="7B5C4E"/>
                </a:solidFill>
                <a:cs typeface="Calibri" panose="020F0502020204030204" pitchFamily="34" charset="0"/>
              </a:rPr>
              <a:t>No drawings on the installation of the bus in the CRS itself. Only in the separate instructions or QR.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Minimum characteristics necessary for the installation of the CRS in the bus seat: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800" dirty="0">
                <a:solidFill>
                  <a:srgbClr val="7B5C4E"/>
                </a:solidFill>
                <a:cs typeface="Calibri" panose="020F0502020204030204" pitchFamily="34" charset="0"/>
              </a:rPr>
              <a:t>Amend UN R107</a:t>
            </a:r>
            <a:endParaRPr lang="en-US" sz="9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18A1EB59-1A9E-0EB1-E8CA-A438C1393C15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Ongoing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B9849A-D48D-41CA-7B3E-0BE8D886E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023" y="5733256"/>
            <a:ext cx="445395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0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106EB39-B338-4425-A0F3-70134B01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052736"/>
            <a:ext cx="8280920" cy="4810048"/>
          </a:xfrm>
        </p:spPr>
        <p:txBody>
          <a:bodyPr numCol="1" anchor="ctr">
            <a:no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SCOPE: CRS approved according to UN R129.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sz="2400" b="1" dirty="0">
                <a:solidFill>
                  <a:srgbClr val="7B5C4E"/>
                </a:solidFill>
                <a:cs typeface="Calibri" panose="020F0502020204030204" pitchFamily="34" charset="0"/>
              </a:rPr>
              <a:t>Do we need to include also CRS approved according to UN R44?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R44 end of sold in 2024 in Europe. But not in other countries.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Not to confuse the costumers.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How to prevent specific product for a bus to be used in a car.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CRS manufacturer to extend the UN R44 products with the new Regulation.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Promoting R129 products to have better CRS.</a:t>
            </a: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18A1EB59-1A9E-0EB1-E8CA-A438C1393C15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Guidance GRSP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41C491-E48F-57CE-4844-8DAABE499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352" y="1916832"/>
            <a:ext cx="2744723" cy="440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5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27481274-2E7E-6AFD-09B8-75253728EA44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Next Steps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A7F2F7A-D674-F614-D798-80DDADA93962}"/>
              </a:ext>
            </a:extLst>
          </p:cNvPr>
          <p:cNvSpPr txBox="1">
            <a:spLocks/>
          </p:cNvSpPr>
          <p:nvPr/>
        </p:nvSpPr>
        <p:spPr>
          <a:xfrm>
            <a:off x="1055440" y="1089241"/>
            <a:ext cx="9908020" cy="3923935"/>
          </a:xfrm>
          <a:prstGeom prst="rect">
            <a:avLst/>
          </a:prstGeom>
        </p:spPr>
        <p:txBody>
          <a:bodyPr vert="horz" lIns="0" tIns="45720" rIns="0" bIns="45720" numCol="1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800" dirty="0">
                <a:solidFill>
                  <a:srgbClr val="7B5C4E"/>
                </a:solidFill>
                <a:cs typeface="Calibri" panose="020F0502020204030204" pitchFamily="34" charset="0"/>
              </a:rPr>
              <a:t>UN R44 allow the approval of Built-in CRS </a:t>
            </a:r>
          </a:p>
          <a:p>
            <a:pPr marL="525780" lvl="4" indent="-342900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To draft an amendment for ending the approval of R44 for built-in.</a:t>
            </a:r>
            <a:b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Give a period of time for it. For new types September 2029. Extensions accepted until [2031]. </a:t>
            </a: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800" dirty="0">
                <a:solidFill>
                  <a:srgbClr val="7B5C4E"/>
                </a:solidFill>
                <a:cs typeface="Calibri" panose="020F0502020204030204" pitchFamily="34" charset="0"/>
              </a:rPr>
              <a:t>Drafting of the 2</a:t>
            </a:r>
            <a:r>
              <a:rPr lang="en-US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nd</a:t>
            </a:r>
            <a:r>
              <a:rPr lang="en-US" sz="2800" dirty="0">
                <a:solidFill>
                  <a:srgbClr val="7B5C4E"/>
                </a:solidFill>
                <a:cs typeface="Calibri" panose="020F0502020204030204" pitchFamily="34" charset="0"/>
              </a:rPr>
              <a:t> phase UN R170.</a:t>
            </a:r>
          </a:p>
          <a:p>
            <a:pPr marL="350192" lvl="5" indent="0" defTabSz="358775">
              <a:buSzPct val="75000"/>
              <a:buNone/>
              <a:tabLst>
                <a:tab pos="444500" algn="l"/>
              </a:tabLst>
            </a:pPr>
            <a:endParaRPr lang="en-US" sz="1600" dirty="0">
              <a:solidFill>
                <a:srgbClr val="FC6500"/>
              </a:solidFill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075CA1-D23F-798F-03C8-F3B495289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846" y="4653136"/>
            <a:ext cx="4652308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24DFF8-1C8D-486D-8835-69A6F07D3873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613035F9-1CCB-42ED-BAF3-42377FB4FD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3B3F8F-18BC-40E6-9894-8E868D704B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</TotalTime>
  <Words>597</Words>
  <Application>Microsoft Office PowerPoint</Application>
  <PresentationFormat>Widescreen</PresentationFormat>
  <Paragraphs>135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맑은 고딕</vt:lpstr>
      <vt:lpstr>Arial</vt:lpstr>
      <vt:lpstr>Calibri</vt:lpstr>
      <vt:lpstr>Calibri Light</vt:lpstr>
      <vt:lpstr>Courier New</vt:lpstr>
      <vt:lpstr>Times New Roman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Summary of the new UN Regulation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Edoardo Gianotti</cp:lastModifiedBy>
  <cp:revision>1135</cp:revision>
  <dcterms:created xsi:type="dcterms:W3CDTF">2006-10-05T04:04:58Z</dcterms:created>
  <dcterms:modified xsi:type="dcterms:W3CDTF">2024-05-23T12:43:22Z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gba66df640194346a5267c50f24d4797">
    <vt:lpwstr/>
  </property>
  <property fmtid="{D5CDD505-2E9C-101B-9397-08002B2CF9AE}" pid="5" name="Office_x0020_of_x0020_Origin">
    <vt:lpwstr/>
  </property>
  <property fmtid="{D5CDD505-2E9C-101B-9397-08002B2CF9AE}" pid="6" name="Office of Origin">
    <vt:lpwstr/>
  </property>
</Properties>
</file>