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77" r:id="rId4"/>
    <p:sldId id="279" r:id="rId5"/>
    <p:sldId id="267" r:id="rId6"/>
    <p:sldId id="265" r:id="rId7"/>
    <p:sldId id="281" r:id="rId8"/>
    <p:sldId id="259" r:id="rId9"/>
    <p:sldId id="268" r:id="rId10"/>
    <p:sldId id="270" r:id="rId11"/>
    <p:sldId id="271" r:id="rId12"/>
    <p:sldId id="273" r:id="rId13"/>
    <p:sldId id="280" r:id="rId14"/>
    <p:sldId id="27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65B3E-ED49-4F02-9788-FA007503A12E}" v="118" dt="2024-05-01T07:07:40.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8954" autoAdjust="0"/>
  </p:normalViewPr>
  <p:slideViewPr>
    <p:cSldViewPr snapToGrid="0">
      <p:cViewPr>
        <p:scale>
          <a:sx n="45" d="100"/>
          <a:sy n="45" d="100"/>
        </p:scale>
        <p:origin x="891" y="5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saya, Ayhan (A.)" userId="f791b79c-08aa-49d6-a681-cc28dda2d8e6" providerId="ADAL" clId="{42665B3E-ED49-4F02-9788-FA007503A12E}"/>
    <pc:docChg chg="undo custSel addSld delSld modSld sldOrd">
      <pc:chgData name="Gunsaya, Ayhan (A.)" userId="f791b79c-08aa-49d6-a681-cc28dda2d8e6" providerId="ADAL" clId="{42665B3E-ED49-4F02-9788-FA007503A12E}" dt="2024-05-01T07:07:40.607" v="1118" actId="732"/>
      <pc:docMkLst>
        <pc:docMk/>
      </pc:docMkLst>
      <pc:sldChg chg="modSp mod">
        <pc:chgData name="Gunsaya, Ayhan (A.)" userId="f791b79c-08aa-49d6-a681-cc28dda2d8e6" providerId="ADAL" clId="{42665B3E-ED49-4F02-9788-FA007503A12E}" dt="2024-05-01T06:42:52.057" v="402"/>
        <pc:sldMkLst>
          <pc:docMk/>
          <pc:sldMk cId="1236024417" sldId="260"/>
        </pc:sldMkLst>
        <pc:spChg chg="mod">
          <ac:chgData name="Gunsaya, Ayhan (A.)" userId="f791b79c-08aa-49d6-a681-cc28dda2d8e6" providerId="ADAL" clId="{42665B3E-ED49-4F02-9788-FA007503A12E}" dt="2024-05-01T06:42:52.057" v="402"/>
          <ac:spMkLst>
            <pc:docMk/>
            <pc:sldMk cId="1236024417" sldId="260"/>
            <ac:spMk id="3" creationId="{6858F689-1F05-B6AF-930F-A9ED50215BBE}"/>
          </ac:spMkLst>
        </pc:spChg>
      </pc:sldChg>
      <pc:sldChg chg="addSp delSp modSp mod modAnim">
        <pc:chgData name="Gunsaya, Ayhan (A.)" userId="f791b79c-08aa-49d6-a681-cc28dda2d8e6" providerId="ADAL" clId="{42665B3E-ED49-4F02-9788-FA007503A12E}" dt="2024-05-01T07:04:50.093" v="941"/>
        <pc:sldMkLst>
          <pc:docMk/>
          <pc:sldMk cId="2747444304" sldId="265"/>
        </pc:sldMkLst>
        <pc:spChg chg="del">
          <ac:chgData name="Gunsaya, Ayhan (A.)" userId="f791b79c-08aa-49d6-a681-cc28dda2d8e6" providerId="ADAL" clId="{42665B3E-ED49-4F02-9788-FA007503A12E}" dt="2024-05-01T07:02:53.926" v="932" actId="478"/>
          <ac:spMkLst>
            <pc:docMk/>
            <pc:sldMk cId="2747444304" sldId="265"/>
            <ac:spMk id="3" creationId="{F45D7488-69F3-2E0F-ED76-70066C65FA94}"/>
          </ac:spMkLst>
        </pc:spChg>
        <pc:spChg chg="add del mod">
          <ac:chgData name="Gunsaya, Ayhan (A.)" userId="f791b79c-08aa-49d6-a681-cc28dda2d8e6" providerId="ADAL" clId="{42665B3E-ED49-4F02-9788-FA007503A12E}" dt="2024-05-01T07:03:21.319" v="933" actId="478"/>
          <ac:spMkLst>
            <pc:docMk/>
            <pc:sldMk cId="2747444304" sldId="265"/>
            <ac:spMk id="6" creationId="{820456AD-E363-3BC6-A48D-62303759FCE3}"/>
          </ac:spMkLst>
        </pc:spChg>
        <pc:spChg chg="add mod">
          <ac:chgData name="Gunsaya, Ayhan (A.)" userId="f791b79c-08aa-49d6-a681-cc28dda2d8e6" providerId="ADAL" clId="{42665B3E-ED49-4F02-9788-FA007503A12E}" dt="2024-05-01T07:04:50.093" v="941"/>
          <ac:spMkLst>
            <pc:docMk/>
            <pc:sldMk cId="2747444304" sldId="265"/>
            <ac:spMk id="7" creationId="{8FF832A6-8A5E-8488-3C42-2DA6CDAB2CB0}"/>
          </ac:spMkLst>
        </pc:spChg>
        <pc:spChg chg="mod">
          <ac:chgData name="Gunsaya, Ayhan (A.)" userId="f791b79c-08aa-49d6-a681-cc28dda2d8e6" providerId="ADAL" clId="{42665B3E-ED49-4F02-9788-FA007503A12E}" dt="2024-05-01T07:04:50.093" v="941"/>
          <ac:spMkLst>
            <pc:docMk/>
            <pc:sldMk cId="2747444304" sldId="265"/>
            <ac:spMk id="10" creationId="{CEF32E22-2AD7-DAB3-A9DA-6F8222E11E23}"/>
          </ac:spMkLst>
        </pc:spChg>
        <pc:spChg chg="add mod">
          <ac:chgData name="Gunsaya, Ayhan (A.)" userId="f791b79c-08aa-49d6-a681-cc28dda2d8e6" providerId="ADAL" clId="{42665B3E-ED49-4F02-9788-FA007503A12E}" dt="2024-05-01T07:04:50.093" v="941"/>
          <ac:spMkLst>
            <pc:docMk/>
            <pc:sldMk cId="2747444304" sldId="265"/>
            <ac:spMk id="12" creationId="{B2E49D72-E23B-165B-F47A-1608E8ED89D2}"/>
          </ac:spMkLst>
        </pc:spChg>
        <pc:spChg chg="del mod">
          <ac:chgData name="Gunsaya, Ayhan (A.)" userId="f791b79c-08aa-49d6-a681-cc28dda2d8e6" providerId="ADAL" clId="{42665B3E-ED49-4F02-9788-FA007503A12E}" dt="2024-05-01T07:02:49.938" v="931" actId="478"/>
          <ac:spMkLst>
            <pc:docMk/>
            <pc:sldMk cId="2747444304" sldId="265"/>
            <ac:spMk id="32" creationId="{33BEE196-486D-9350-7BD3-95DBC88276BB}"/>
          </ac:spMkLst>
        </pc:spChg>
        <pc:grpChg chg="add mod">
          <ac:chgData name="Gunsaya, Ayhan (A.)" userId="f791b79c-08aa-49d6-a681-cc28dda2d8e6" providerId="ADAL" clId="{42665B3E-ED49-4F02-9788-FA007503A12E}" dt="2024-05-01T07:04:50.093" v="941"/>
          <ac:grpSpMkLst>
            <pc:docMk/>
            <pc:sldMk cId="2747444304" sldId="265"/>
            <ac:grpSpMk id="9" creationId="{D0AEA092-0A8A-CF83-F414-9E8CA22BDD8A}"/>
          </ac:grpSpMkLst>
        </pc:grpChg>
        <pc:grpChg chg="del">
          <ac:chgData name="Gunsaya, Ayhan (A.)" userId="f791b79c-08aa-49d6-a681-cc28dda2d8e6" providerId="ADAL" clId="{42665B3E-ED49-4F02-9788-FA007503A12E}" dt="2024-05-01T07:03:24.301" v="934" actId="478"/>
          <ac:grpSpMkLst>
            <pc:docMk/>
            <pc:sldMk cId="2747444304" sldId="265"/>
            <ac:grpSpMk id="15" creationId="{0E726C4C-3F69-E874-8EF2-441D76953EB5}"/>
          </ac:grpSpMkLst>
        </pc:grpChg>
        <pc:cxnChg chg="mod">
          <ac:chgData name="Gunsaya, Ayhan (A.)" userId="f791b79c-08aa-49d6-a681-cc28dda2d8e6" providerId="ADAL" clId="{42665B3E-ED49-4F02-9788-FA007503A12E}" dt="2024-05-01T07:03:24.301" v="934" actId="478"/>
          <ac:cxnSpMkLst>
            <pc:docMk/>
            <pc:sldMk cId="2747444304" sldId="265"/>
            <ac:cxnSpMk id="8" creationId="{5E8C6629-2A2E-A717-0AEC-EB401F356C74}"/>
          </ac:cxnSpMkLst>
        </pc:cxnChg>
        <pc:cxnChg chg="mod">
          <ac:chgData name="Gunsaya, Ayhan (A.)" userId="f791b79c-08aa-49d6-a681-cc28dda2d8e6" providerId="ADAL" clId="{42665B3E-ED49-4F02-9788-FA007503A12E}" dt="2024-05-01T07:04:50.093" v="941"/>
          <ac:cxnSpMkLst>
            <pc:docMk/>
            <pc:sldMk cId="2747444304" sldId="265"/>
            <ac:cxnSpMk id="11" creationId="{098EED0A-361D-7038-4309-7DF532246D02}"/>
          </ac:cxnSpMkLst>
        </pc:cxnChg>
      </pc:sldChg>
      <pc:sldChg chg="addSp delSp modSp mod modNotesTx">
        <pc:chgData name="Gunsaya, Ayhan (A.)" userId="f791b79c-08aa-49d6-a681-cc28dda2d8e6" providerId="ADAL" clId="{42665B3E-ED49-4F02-9788-FA007503A12E}" dt="2024-05-01T07:07:40.607" v="1118" actId="732"/>
        <pc:sldMkLst>
          <pc:docMk/>
          <pc:sldMk cId="320957063" sldId="267"/>
        </pc:sldMkLst>
        <pc:spChg chg="mod">
          <ac:chgData name="Gunsaya, Ayhan (A.)" userId="f791b79c-08aa-49d6-a681-cc28dda2d8e6" providerId="ADAL" clId="{42665B3E-ED49-4F02-9788-FA007503A12E}" dt="2024-05-01T06:31:45.761" v="311" actId="20577"/>
          <ac:spMkLst>
            <pc:docMk/>
            <pc:sldMk cId="320957063" sldId="267"/>
            <ac:spMk id="3" creationId="{ECE495C0-9287-2BF5-89CE-711EEBF6CC29}"/>
          </ac:spMkLst>
        </pc:spChg>
        <pc:spChg chg="add mod">
          <ac:chgData name="Gunsaya, Ayhan (A.)" userId="f791b79c-08aa-49d6-a681-cc28dda2d8e6" providerId="ADAL" clId="{42665B3E-ED49-4F02-9788-FA007503A12E}" dt="2024-05-01T07:07:25.589" v="1117" actId="1076"/>
          <ac:spMkLst>
            <pc:docMk/>
            <pc:sldMk cId="320957063" sldId="267"/>
            <ac:spMk id="4" creationId="{872176EC-5C95-DA5F-CC6E-7B483AE99E2D}"/>
          </ac:spMkLst>
        </pc:spChg>
        <pc:spChg chg="mod">
          <ac:chgData name="Gunsaya, Ayhan (A.)" userId="f791b79c-08aa-49d6-a681-cc28dda2d8e6" providerId="ADAL" clId="{42665B3E-ED49-4F02-9788-FA007503A12E}" dt="2024-04-30T21:29:46.040" v="80" actId="1035"/>
          <ac:spMkLst>
            <pc:docMk/>
            <pc:sldMk cId="320957063" sldId="267"/>
            <ac:spMk id="8" creationId="{9B15072A-1C9E-6DD3-BE0A-4FD49FF40487}"/>
          </ac:spMkLst>
        </pc:spChg>
        <pc:spChg chg="add mod">
          <ac:chgData name="Gunsaya, Ayhan (A.)" userId="f791b79c-08aa-49d6-a681-cc28dda2d8e6" providerId="ADAL" clId="{42665B3E-ED49-4F02-9788-FA007503A12E}" dt="2024-04-30T21:28:14.263" v="19"/>
          <ac:spMkLst>
            <pc:docMk/>
            <pc:sldMk cId="320957063" sldId="267"/>
            <ac:spMk id="17" creationId="{D3D2626E-BA93-FE04-587F-737CC35225A9}"/>
          </ac:spMkLst>
        </pc:spChg>
        <pc:spChg chg="add mod">
          <ac:chgData name="Gunsaya, Ayhan (A.)" userId="f791b79c-08aa-49d6-a681-cc28dda2d8e6" providerId="ADAL" clId="{42665B3E-ED49-4F02-9788-FA007503A12E}" dt="2024-04-30T21:28:14.263" v="19"/>
          <ac:spMkLst>
            <pc:docMk/>
            <pc:sldMk cId="320957063" sldId="267"/>
            <ac:spMk id="18" creationId="{363B80C4-9ED0-F835-2518-D275DBC22C6D}"/>
          </ac:spMkLst>
        </pc:spChg>
        <pc:spChg chg="add mod">
          <ac:chgData name="Gunsaya, Ayhan (A.)" userId="f791b79c-08aa-49d6-a681-cc28dda2d8e6" providerId="ADAL" clId="{42665B3E-ED49-4F02-9788-FA007503A12E}" dt="2024-04-30T21:28:14.263" v="19"/>
          <ac:spMkLst>
            <pc:docMk/>
            <pc:sldMk cId="320957063" sldId="267"/>
            <ac:spMk id="19" creationId="{D8E3B1AA-AAFD-51FF-4D8B-D45C0712ADBD}"/>
          </ac:spMkLst>
        </pc:spChg>
        <pc:spChg chg="add mod">
          <ac:chgData name="Gunsaya, Ayhan (A.)" userId="f791b79c-08aa-49d6-a681-cc28dda2d8e6" providerId="ADAL" clId="{42665B3E-ED49-4F02-9788-FA007503A12E}" dt="2024-04-30T21:28:14.263" v="19"/>
          <ac:spMkLst>
            <pc:docMk/>
            <pc:sldMk cId="320957063" sldId="267"/>
            <ac:spMk id="20" creationId="{B3207E12-8898-E034-4D58-7C936E51129F}"/>
          </ac:spMkLst>
        </pc:spChg>
        <pc:spChg chg="add mod">
          <ac:chgData name="Gunsaya, Ayhan (A.)" userId="f791b79c-08aa-49d6-a681-cc28dda2d8e6" providerId="ADAL" clId="{42665B3E-ED49-4F02-9788-FA007503A12E}" dt="2024-04-30T21:28:14.263" v="19"/>
          <ac:spMkLst>
            <pc:docMk/>
            <pc:sldMk cId="320957063" sldId="267"/>
            <ac:spMk id="24" creationId="{966F686C-5EA3-377E-AC26-851E32BE86B2}"/>
          </ac:spMkLst>
        </pc:spChg>
        <pc:spChg chg="add mod">
          <ac:chgData name="Gunsaya, Ayhan (A.)" userId="f791b79c-08aa-49d6-a681-cc28dda2d8e6" providerId="ADAL" clId="{42665B3E-ED49-4F02-9788-FA007503A12E}" dt="2024-04-30T21:28:14.263" v="19"/>
          <ac:spMkLst>
            <pc:docMk/>
            <pc:sldMk cId="320957063" sldId="267"/>
            <ac:spMk id="25" creationId="{6D9479F7-87FE-6F06-525E-0B8C8BDAADA3}"/>
          </ac:spMkLst>
        </pc:spChg>
        <pc:spChg chg="add mod">
          <ac:chgData name="Gunsaya, Ayhan (A.)" userId="f791b79c-08aa-49d6-a681-cc28dda2d8e6" providerId="ADAL" clId="{42665B3E-ED49-4F02-9788-FA007503A12E}" dt="2024-04-30T21:28:14.263" v="19"/>
          <ac:spMkLst>
            <pc:docMk/>
            <pc:sldMk cId="320957063" sldId="267"/>
            <ac:spMk id="26" creationId="{B95385C4-D35D-DB30-A19E-12BC937BA84D}"/>
          </ac:spMkLst>
        </pc:spChg>
        <pc:spChg chg="add mod">
          <ac:chgData name="Gunsaya, Ayhan (A.)" userId="f791b79c-08aa-49d6-a681-cc28dda2d8e6" providerId="ADAL" clId="{42665B3E-ED49-4F02-9788-FA007503A12E}" dt="2024-04-30T21:28:14.263" v="19"/>
          <ac:spMkLst>
            <pc:docMk/>
            <pc:sldMk cId="320957063" sldId="267"/>
            <ac:spMk id="27" creationId="{80C8BFF7-1CF9-C7CB-C80D-F91D1C6CDCFE}"/>
          </ac:spMkLst>
        </pc:spChg>
        <pc:spChg chg="add mod">
          <ac:chgData name="Gunsaya, Ayhan (A.)" userId="f791b79c-08aa-49d6-a681-cc28dda2d8e6" providerId="ADAL" clId="{42665B3E-ED49-4F02-9788-FA007503A12E}" dt="2024-04-30T21:28:14.263" v="19"/>
          <ac:spMkLst>
            <pc:docMk/>
            <pc:sldMk cId="320957063" sldId="267"/>
            <ac:spMk id="29" creationId="{AA2778BB-F2DB-4EF0-95A3-E37964CAA7BA}"/>
          </ac:spMkLst>
        </pc:spChg>
        <pc:spChg chg="add mod">
          <ac:chgData name="Gunsaya, Ayhan (A.)" userId="f791b79c-08aa-49d6-a681-cc28dda2d8e6" providerId="ADAL" clId="{42665B3E-ED49-4F02-9788-FA007503A12E}" dt="2024-04-30T21:28:14.263" v="19"/>
          <ac:spMkLst>
            <pc:docMk/>
            <pc:sldMk cId="320957063" sldId="267"/>
            <ac:spMk id="30" creationId="{6A8D4D6B-BC19-460F-A9CD-B3A2E65AF488}"/>
          </ac:spMkLst>
        </pc:spChg>
        <pc:spChg chg="add del mod">
          <ac:chgData name="Gunsaya, Ayhan (A.)" userId="f791b79c-08aa-49d6-a681-cc28dda2d8e6" providerId="ADAL" clId="{42665B3E-ED49-4F02-9788-FA007503A12E}" dt="2024-05-01T06:28:42.809" v="229" actId="478"/>
          <ac:spMkLst>
            <pc:docMk/>
            <pc:sldMk cId="320957063" sldId="267"/>
            <ac:spMk id="31" creationId="{4D070DC2-FF10-CEFD-2CA1-D0F59F98D55F}"/>
          </ac:spMkLst>
        </pc:spChg>
        <pc:grpChg chg="add mod">
          <ac:chgData name="Gunsaya, Ayhan (A.)" userId="f791b79c-08aa-49d6-a681-cc28dda2d8e6" providerId="ADAL" clId="{42665B3E-ED49-4F02-9788-FA007503A12E}" dt="2024-04-30T21:28:31.256" v="21" actId="1076"/>
          <ac:grpSpMkLst>
            <pc:docMk/>
            <pc:sldMk cId="320957063" sldId="267"/>
            <ac:grpSpMk id="11" creationId="{C1E5B2F5-01F1-842D-D831-12071D71E15C}"/>
          </ac:grpSpMkLst>
        </pc:grpChg>
        <pc:grpChg chg="add mod">
          <ac:chgData name="Gunsaya, Ayhan (A.)" userId="f791b79c-08aa-49d6-a681-cc28dda2d8e6" providerId="ADAL" clId="{42665B3E-ED49-4F02-9788-FA007503A12E}" dt="2024-04-30T21:28:14.263" v="19"/>
          <ac:grpSpMkLst>
            <pc:docMk/>
            <pc:sldMk cId="320957063" sldId="267"/>
            <ac:grpSpMk id="14" creationId="{D30C0011-F6F0-5219-D64B-A722E5E64E55}"/>
          </ac:grpSpMkLst>
        </pc:grpChg>
        <pc:grpChg chg="add mod">
          <ac:chgData name="Gunsaya, Ayhan (A.)" userId="f791b79c-08aa-49d6-a681-cc28dda2d8e6" providerId="ADAL" clId="{42665B3E-ED49-4F02-9788-FA007503A12E}" dt="2024-04-30T21:28:14.263" v="19"/>
          <ac:grpSpMkLst>
            <pc:docMk/>
            <pc:sldMk cId="320957063" sldId="267"/>
            <ac:grpSpMk id="15" creationId="{130D6767-2BFB-169E-0A63-91122CE1D4A9}"/>
          </ac:grpSpMkLst>
        </pc:grpChg>
        <pc:grpChg chg="add mod">
          <ac:chgData name="Gunsaya, Ayhan (A.)" userId="f791b79c-08aa-49d6-a681-cc28dda2d8e6" providerId="ADAL" clId="{42665B3E-ED49-4F02-9788-FA007503A12E}" dt="2024-04-30T21:28:14.263" v="19"/>
          <ac:grpSpMkLst>
            <pc:docMk/>
            <pc:sldMk cId="320957063" sldId="267"/>
            <ac:grpSpMk id="16" creationId="{0382FEDA-AD4F-E688-8730-A7FAD0675A97}"/>
          </ac:grpSpMkLst>
        </pc:grpChg>
        <pc:grpChg chg="add mod">
          <ac:chgData name="Gunsaya, Ayhan (A.)" userId="f791b79c-08aa-49d6-a681-cc28dda2d8e6" providerId="ADAL" clId="{42665B3E-ED49-4F02-9788-FA007503A12E}" dt="2024-04-30T21:28:14.263" v="19"/>
          <ac:grpSpMkLst>
            <pc:docMk/>
            <pc:sldMk cId="320957063" sldId="267"/>
            <ac:grpSpMk id="21" creationId="{C2ABF09A-39D6-3592-A9A8-C5E5AE2ED6E3}"/>
          </ac:grpSpMkLst>
        </pc:grpChg>
        <pc:grpChg chg="add mod">
          <ac:chgData name="Gunsaya, Ayhan (A.)" userId="f791b79c-08aa-49d6-a681-cc28dda2d8e6" providerId="ADAL" clId="{42665B3E-ED49-4F02-9788-FA007503A12E}" dt="2024-04-30T21:28:14.263" v="19"/>
          <ac:grpSpMkLst>
            <pc:docMk/>
            <pc:sldMk cId="320957063" sldId="267"/>
            <ac:grpSpMk id="28" creationId="{EF202B3A-95C0-AB0F-B41B-AE2AF17E569C}"/>
          </ac:grpSpMkLst>
        </pc:grpChg>
        <pc:picChg chg="mod ord">
          <ac:chgData name="Gunsaya, Ayhan (A.)" userId="f791b79c-08aa-49d6-a681-cc28dda2d8e6" providerId="ADAL" clId="{42665B3E-ED49-4F02-9788-FA007503A12E}" dt="2024-04-30T21:29:25.507" v="26" actId="1076"/>
          <ac:picMkLst>
            <pc:docMk/>
            <pc:sldMk cId="320957063" sldId="267"/>
            <ac:picMk id="5" creationId="{64960358-FAFB-EB72-91C7-B5EC952131BE}"/>
          </ac:picMkLst>
        </pc:picChg>
        <pc:picChg chg="del">
          <ac:chgData name="Gunsaya, Ayhan (A.)" userId="f791b79c-08aa-49d6-a681-cc28dda2d8e6" providerId="ADAL" clId="{42665B3E-ED49-4F02-9788-FA007503A12E}" dt="2024-04-30T21:28:13.105" v="18" actId="478"/>
          <ac:picMkLst>
            <pc:docMk/>
            <pc:sldMk cId="320957063" sldId="267"/>
            <ac:picMk id="7" creationId="{D0FEC2F9-EF7A-8237-79B1-00DDDAEBFCD4}"/>
          </ac:picMkLst>
        </pc:picChg>
        <pc:picChg chg="add mod">
          <ac:chgData name="Gunsaya, Ayhan (A.)" userId="f791b79c-08aa-49d6-a681-cc28dda2d8e6" providerId="ADAL" clId="{42665B3E-ED49-4F02-9788-FA007503A12E}" dt="2024-04-30T21:31:22.406" v="100" actId="1076"/>
          <ac:picMkLst>
            <pc:docMk/>
            <pc:sldMk cId="320957063" sldId="267"/>
            <ac:picMk id="12" creationId="{1EFA35E8-421F-299D-4A52-6F4501A66AE4}"/>
          </ac:picMkLst>
        </pc:picChg>
        <pc:picChg chg="add mod">
          <ac:chgData name="Gunsaya, Ayhan (A.)" userId="f791b79c-08aa-49d6-a681-cc28dda2d8e6" providerId="ADAL" clId="{42665B3E-ED49-4F02-9788-FA007503A12E}" dt="2024-04-30T21:28:14.263" v="19"/>
          <ac:picMkLst>
            <pc:docMk/>
            <pc:sldMk cId="320957063" sldId="267"/>
            <ac:picMk id="13" creationId="{D0FEC2F9-EF7A-8237-79B1-00DDDAEBFCD4}"/>
          </ac:picMkLst>
        </pc:picChg>
        <pc:picChg chg="add mod">
          <ac:chgData name="Gunsaya, Ayhan (A.)" userId="f791b79c-08aa-49d6-a681-cc28dda2d8e6" providerId="ADAL" clId="{42665B3E-ED49-4F02-9788-FA007503A12E}" dt="2024-05-01T07:07:40.607" v="1118" actId="732"/>
          <ac:picMkLst>
            <pc:docMk/>
            <pc:sldMk cId="320957063" sldId="267"/>
            <ac:picMk id="1027" creationId="{2A052565-E72C-13DE-4C7F-AEBBBC7CBEE2}"/>
          </ac:picMkLst>
        </pc:picChg>
        <pc:cxnChg chg="add mod">
          <ac:chgData name="Gunsaya, Ayhan (A.)" userId="f791b79c-08aa-49d6-a681-cc28dda2d8e6" providerId="ADAL" clId="{42665B3E-ED49-4F02-9788-FA007503A12E}" dt="2024-04-30T21:28:14.263" v="19"/>
          <ac:cxnSpMkLst>
            <pc:docMk/>
            <pc:sldMk cId="320957063" sldId="267"/>
            <ac:cxnSpMk id="22" creationId="{143CDFDF-9781-C1B4-5C55-D2FF1A7C0591}"/>
          </ac:cxnSpMkLst>
        </pc:cxnChg>
        <pc:cxnChg chg="add mod">
          <ac:chgData name="Gunsaya, Ayhan (A.)" userId="f791b79c-08aa-49d6-a681-cc28dda2d8e6" providerId="ADAL" clId="{42665B3E-ED49-4F02-9788-FA007503A12E}" dt="2024-04-30T21:28:14.263" v="19"/>
          <ac:cxnSpMkLst>
            <pc:docMk/>
            <pc:sldMk cId="320957063" sldId="267"/>
            <ac:cxnSpMk id="23" creationId="{EAF46C44-031B-2D45-982E-C69F04B1CC52}"/>
          </ac:cxnSpMkLst>
        </pc:cxnChg>
        <pc:cxnChg chg="add del mod">
          <ac:chgData name="Gunsaya, Ayhan (A.)" userId="f791b79c-08aa-49d6-a681-cc28dda2d8e6" providerId="ADAL" clId="{42665B3E-ED49-4F02-9788-FA007503A12E}" dt="2024-05-01T06:28:45.001" v="230" actId="478"/>
          <ac:cxnSpMkLst>
            <pc:docMk/>
            <pc:sldMk cId="320957063" sldId="267"/>
            <ac:cxnSpMk id="1025" creationId="{1B209E34-D546-A780-EB51-A44319484048}"/>
          </ac:cxnSpMkLst>
        </pc:cxnChg>
      </pc:sldChg>
      <pc:sldChg chg="modSp mod">
        <pc:chgData name="Gunsaya, Ayhan (A.)" userId="f791b79c-08aa-49d6-a681-cc28dda2d8e6" providerId="ADAL" clId="{42665B3E-ED49-4F02-9788-FA007503A12E}" dt="2024-05-01T06:47:41.239" v="495" actId="20577"/>
        <pc:sldMkLst>
          <pc:docMk/>
          <pc:sldMk cId="1888097387" sldId="268"/>
        </pc:sldMkLst>
        <pc:spChg chg="mod">
          <ac:chgData name="Gunsaya, Ayhan (A.)" userId="f791b79c-08aa-49d6-a681-cc28dda2d8e6" providerId="ADAL" clId="{42665B3E-ED49-4F02-9788-FA007503A12E}" dt="2024-05-01T06:44:30.472" v="443" actId="14100"/>
          <ac:spMkLst>
            <pc:docMk/>
            <pc:sldMk cId="1888097387" sldId="268"/>
            <ac:spMk id="2" creationId="{E51D4E2B-0A66-696F-51CF-2268C802654B}"/>
          </ac:spMkLst>
        </pc:spChg>
        <pc:spChg chg="mod">
          <ac:chgData name="Gunsaya, Ayhan (A.)" userId="f791b79c-08aa-49d6-a681-cc28dda2d8e6" providerId="ADAL" clId="{42665B3E-ED49-4F02-9788-FA007503A12E}" dt="2024-05-01T06:47:41.239" v="495" actId="20577"/>
          <ac:spMkLst>
            <pc:docMk/>
            <pc:sldMk cId="1888097387" sldId="268"/>
            <ac:spMk id="3" creationId="{7DBCA95C-DAEB-4733-972C-0530FA96176F}"/>
          </ac:spMkLst>
        </pc:spChg>
      </pc:sldChg>
      <pc:sldChg chg="ord">
        <pc:chgData name="Gunsaya, Ayhan (A.)" userId="f791b79c-08aa-49d6-a681-cc28dda2d8e6" providerId="ADAL" clId="{42665B3E-ED49-4F02-9788-FA007503A12E}" dt="2024-05-01T06:48:01.408" v="497"/>
        <pc:sldMkLst>
          <pc:docMk/>
          <pc:sldMk cId="2490265766" sldId="269"/>
        </pc:sldMkLst>
      </pc:sldChg>
      <pc:sldChg chg="modSp mod">
        <pc:chgData name="Gunsaya, Ayhan (A.)" userId="f791b79c-08aa-49d6-a681-cc28dda2d8e6" providerId="ADAL" clId="{42665B3E-ED49-4F02-9788-FA007503A12E}" dt="2024-05-01T06:52:37.143" v="724" actId="20577"/>
        <pc:sldMkLst>
          <pc:docMk/>
          <pc:sldMk cId="859978537" sldId="270"/>
        </pc:sldMkLst>
        <pc:spChg chg="mod">
          <ac:chgData name="Gunsaya, Ayhan (A.)" userId="f791b79c-08aa-49d6-a681-cc28dda2d8e6" providerId="ADAL" clId="{42665B3E-ED49-4F02-9788-FA007503A12E}" dt="2024-05-01T06:52:37.143" v="724" actId="20577"/>
          <ac:spMkLst>
            <pc:docMk/>
            <pc:sldMk cId="859978537" sldId="270"/>
            <ac:spMk id="3" creationId="{8227B992-8BEE-EF92-5987-4B5329E09682}"/>
          </ac:spMkLst>
        </pc:spChg>
      </pc:sldChg>
      <pc:sldChg chg="modSp mod">
        <pc:chgData name="Gunsaya, Ayhan (A.)" userId="f791b79c-08aa-49d6-a681-cc28dda2d8e6" providerId="ADAL" clId="{42665B3E-ED49-4F02-9788-FA007503A12E}" dt="2024-05-01T06:57:55.750" v="900" actId="400"/>
        <pc:sldMkLst>
          <pc:docMk/>
          <pc:sldMk cId="313211361" sldId="271"/>
        </pc:sldMkLst>
        <pc:spChg chg="mod">
          <ac:chgData name="Gunsaya, Ayhan (A.)" userId="f791b79c-08aa-49d6-a681-cc28dda2d8e6" providerId="ADAL" clId="{42665B3E-ED49-4F02-9788-FA007503A12E}" dt="2024-05-01T06:57:55.750" v="900" actId="400"/>
          <ac:spMkLst>
            <pc:docMk/>
            <pc:sldMk cId="313211361" sldId="271"/>
            <ac:spMk id="3" creationId="{870D8CCC-26E3-BA42-E955-6F62E1C9CB9C}"/>
          </ac:spMkLst>
        </pc:spChg>
      </pc:sldChg>
      <pc:sldChg chg="ord">
        <pc:chgData name="Gunsaya, Ayhan (A.)" userId="f791b79c-08aa-49d6-a681-cc28dda2d8e6" providerId="ADAL" clId="{42665B3E-ED49-4F02-9788-FA007503A12E}" dt="2024-05-01T06:48:33.631" v="499"/>
        <pc:sldMkLst>
          <pc:docMk/>
          <pc:sldMk cId="3080481948" sldId="272"/>
        </pc:sldMkLst>
      </pc:sldChg>
      <pc:sldChg chg="del">
        <pc:chgData name="Gunsaya, Ayhan (A.)" userId="f791b79c-08aa-49d6-a681-cc28dda2d8e6" providerId="ADAL" clId="{42665B3E-ED49-4F02-9788-FA007503A12E}" dt="2024-04-30T21:35:05.924" v="156" actId="2696"/>
        <pc:sldMkLst>
          <pc:docMk/>
          <pc:sldMk cId="3537265224" sldId="276"/>
        </pc:sldMkLst>
      </pc:sldChg>
      <pc:sldChg chg="modSp mod">
        <pc:chgData name="Gunsaya, Ayhan (A.)" userId="f791b79c-08aa-49d6-a681-cc28dda2d8e6" providerId="ADAL" clId="{42665B3E-ED49-4F02-9788-FA007503A12E}" dt="2024-05-01T06:59:01.255" v="902" actId="20577"/>
        <pc:sldMkLst>
          <pc:docMk/>
          <pc:sldMk cId="3887824601" sldId="277"/>
        </pc:sldMkLst>
        <pc:spChg chg="mod">
          <ac:chgData name="Gunsaya, Ayhan (A.)" userId="f791b79c-08aa-49d6-a681-cc28dda2d8e6" providerId="ADAL" clId="{42665B3E-ED49-4F02-9788-FA007503A12E}" dt="2024-05-01T06:59:01.255" v="902" actId="20577"/>
          <ac:spMkLst>
            <pc:docMk/>
            <pc:sldMk cId="3887824601" sldId="277"/>
            <ac:spMk id="3" creationId="{8682E72A-77BE-A346-44BF-7FB9B6752836}"/>
          </ac:spMkLst>
        </pc:spChg>
      </pc:sldChg>
      <pc:sldChg chg="modSp mod">
        <pc:chgData name="Gunsaya, Ayhan (A.)" userId="f791b79c-08aa-49d6-a681-cc28dda2d8e6" providerId="ADAL" clId="{42665B3E-ED49-4F02-9788-FA007503A12E}" dt="2024-05-01T06:59:30.989" v="905" actId="20577"/>
        <pc:sldMkLst>
          <pc:docMk/>
          <pc:sldMk cId="846745383" sldId="279"/>
        </pc:sldMkLst>
        <pc:spChg chg="mod">
          <ac:chgData name="Gunsaya, Ayhan (A.)" userId="f791b79c-08aa-49d6-a681-cc28dda2d8e6" providerId="ADAL" clId="{42665B3E-ED49-4F02-9788-FA007503A12E}" dt="2024-05-01T06:59:30.989" v="905" actId="20577"/>
          <ac:spMkLst>
            <pc:docMk/>
            <pc:sldMk cId="846745383" sldId="279"/>
            <ac:spMk id="3" creationId="{7DBCA95C-DAEB-4733-972C-0530FA96176F}"/>
          </ac:spMkLst>
        </pc:spChg>
      </pc:sldChg>
      <pc:sldChg chg="modSp new mod">
        <pc:chgData name="Gunsaya, Ayhan (A.)" userId="f791b79c-08aa-49d6-a681-cc28dda2d8e6" providerId="ADAL" clId="{42665B3E-ED49-4F02-9788-FA007503A12E}" dt="2024-05-01T07:01:39.473" v="929" actId="20577"/>
        <pc:sldMkLst>
          <pc:docMk/>
          <pc:sldMk cId="43913671" sldId="280"/>
        </pc:sldMkLst>
        <pc:spChg chg="mod">
          <ac:chgData name="Gunsaya, Ayhan (A.)" userId="f791b79c-08aa-49d6-a681-cc28dda2d8e6" providerId="ADAL" clId="{42665B3E-ED49-4F02-9788-FA007503A12E}" dt="2024-05-01T07:01:39.473" v="929" actId="20577"/>
          <ac:spMkLst>
            <pc:docMk/>
            <pc:sldMk cId="43913671" sldId="280"/>
            <ac:spMk id="2" creationId="{930F93E9-6914-8FE4-3C5F-FD8D93465CCF}"/>
          </ac:spMkLst>
        </pc:spChg>
      </pc:sldChg>
      <pc:sldChg chg="delSp modSp add mod">
        <pc:chgData name="Gunsaya, Ayhan (A.)" userId="f791b79c-08aa-49d6-a681-cc28dda2d8e6" providerId="ADAL" clId="{42665B3E-ED49-4F02-9788-FA007503A12E}" dt="2024-05-01T07:05:32.334" v="946" actId="20577"/>
        <pc:sldMkLst>
          <pc:docMk/>
          <pc:sldMk cId="844874920" sldId="281"/>
        </pc:sldMkLst>
        <pc:spChg chg="mod">
          <ac:chgData name="Gunsaya, Ayhan (A.)" userId="f791b79c-08aa-49d6-a681-cc28dda2d8e6" providerId="ADAL" clId="{42665B3E-ED49-4F02-9788-FA007503A12E}" dt="2024-05-01T07:05:32.334" v="946" actId="20577"/>
          <ac:spMkLst>
            <pc:docMk/>
            <pc:sldMk cId="844874920" sldId="281"/>
            <ac:spMk id="3" creationId="{F45D7488-69F3-2E0F-ED76-70066C65FA94}"/>
          </ac:spMkLst>
        </pc:spChg>
        <pc:grpChg chg="del">
          <ac:chgData name="Gunsaya, Ayhan (A.)" userId="f791b79c-08aa-49d6-a681-cc28dda2d8e6" providerId="ADAL" clId="{42665B3E-ED49-4F02-9788-FA007503A12E}" dt="2024-05-01T07:05:18.807" v="942" actId="478"/>
          <ac:grpSpMkLst>
            <pc:docMk/>
            <pc:sldMk cId="844874920" sldId="281"/>
            <ac:grpSpMk id="15" creationId="{0E726C4C-3F69-E874-8EF2-441D76953EB5}"/>
          </ac:grpSpMkLst>
        </pc:grpChg>
        <pc:picChg chg="mod modCrop">
          <ac:chgData name="Gunsaya, Ayhan (A.)" userId="f791b79c-08aa-49d6-a681-cc28dda2d8e6" providerId="ADAL" clId="{42665B3E-ED49-4F02-9788-FA007503A12E}" dt="2024-05-01T07:04:11.226" v="940" actId="14100"/>
          <ac:picMkLst>
            <pc:docMk/>
            <pc:sldMk cId="844874920" sldId="281"/>
            <ac:picMk id="26" creationId="{87ABACE2-6324-9204-7569-2E63F318E4C1}"/>
          </ac:picMkLst>
        </pc:picChg>
        <pc:cxnChg chg="mod">
          <ac:chgData name="Gunsaya, Ayhan (A.)" userId="f791b79c-08aa-49d6-a681-cc28dda2d8e6" providerId="ADAL" clId="{42665B3E-ED49-4F02-9788-FA007503A12E}" dt="2024-05-01T07:05:18.807" v="942" actId="478"/>
          <ac:cxnSpMkLst>
            <pc:docMk/>
            <pc:sldMk cId="844874920" sldId="281"/>
            <ac:cxnSpMk id="8" creationId="{5E8C6629-2A2E-A717-0AEC-EB401F356C7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20A38-E2DA-40B5-8F36-67EE5D194375}"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6BDC0-67F0-4BBC-A6B8-04D3C171B6AB}" type="slidenum">
              <a:rPr lang="en-GB" smtClean="0"/>
              <a:t>‹#›</a:t>
            </a:fld>
            <a:endParaRPr lang="en-GB"/>
          </a:p>
        </p:txBody>
      </p:sp>
    </p:spTree>
    <p:extLst>
      <p:ext uri="{BB962C8B-B14F-4D97-AF65-F5344CB8AC3E}">
        <p14:creationId xmlns:p14="http://schemas.microsoft.com/office/powerpoint/2010/main" val="419629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56BDC0-67F0-4BBC-A6B8-04D3C171B6AB}" type="slidenum">
              <a:rPr lang="en-GB" smtClean="0"/>
              <a:t>1</a:t>
            </a:fld>
            <a:endParaRPr lang="en-GB"/>
          </a:p>
        </p:txBody>
      </p:sp>
    </p:spTree>
    <p:extLst>
      <p:ext uri="{BB962C8B-B14F-4D97-AF65-F5344CB8AC3E}">
        <p14:creationId xmlns:p14="http://schemas.microsoft.com/office/powerpoint/2010/main" val="219885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Update regulation to the state of the art</a:t>
            </a:r>
          </a:p>
          <a:p>
            <a:r>
              <a:rPr lang="en-GB" dirty="0"/>
              <a:t>: Incorporates  ADAS, AECS, AVAS (acoustic </a:t>
            </a:r>
            <a:r>
              <a:rPr lang="en-GB" dirty="0" err="1"/>
              <a:t>veicle</a:t>
            </a:r>
            <a:r>
              <a:rPr lang="en-GB" dirty="0"/>
              <a:t> audible system</a:t>
            </a:r>
          </a:p>
          <a:p>
            <a:r>
              <a:rPr lang="en-GB" dirty="0"/>
              <a:t>: increases radiated immunity tests where we check the vehicles robustness to external radio frequency signals from 2 to 6 GHz to account for increased use of the radio spectrum</a:t>
            </a:r>
          </a:p>
          <a:p>
            <a:endParaRPr lang="en-GB" dirty="0"/>
          </a:p>
          <a:p>
            <a:r>
              <a:rPr lang="en-GB" dirty="0"/>
              <a:t>Dual Qualifications are relevant to the admissibility of IEC test reports which must be produced from a labs which are both  certified to ISO17025 AND recognised by a Technical Service. This dual requirements will put some countries to economic disadvantage and reduce competition.</a:t>
            </a:r>
          </a:p>
          <a:p>
            <a:endParaRPr lang="en-GB" dirty="0"/>
          </a:p>
          <a:p>
            <a:r>
              <a:rPr lang="en-GB" dirty="0"/>
              <a:t>Modulation requirements: We had initially aligned the modulation used in annexes 6 and 9 with the then latest draft of Iso standards which have since changed. If we do not make this alignment, R10 will not be aligned with any standards.</a:t>
            </a:r>
          </a:p>
          <a:p>
            <a:endParaRPr lang="en-GB" dirty="0"/>
          </a:p>
        </p:txBody>
      </p:sp>
      <p:sp>
        <p:nvSpPr>
          <p:cNvPr id="4" name="Slide Number Placeholder 3"/>
          <p:cNvSpPr>
            <a:spLocks noGrp="1"/>
          </p:cNvSpPr>
          <p:nvPr>
            <p:ph type="sldNum" sz="quarter" idx="5"/>
          </p:nvPr>
        </p:nvSpPr>
        <p:spPr/>
        <p:txBody>
          <a:bodyPr/>
          <a:lstStyle/>
          <a:p>
            <a:fld id="{1B56BDC0-67F0-4BBC-A6B8-04D3C171B6AB}" type="slidenum">
              <a:rPr lang="en-GB" smtClean="0"/>
              <a:t>2</a:t>
            </a:fld>
            <a:endParaRPr lang="en-GB"/>
          </a:p>
        </p:txBody>
      </p:sp>
    </p:spTree>
    <p:extLst>
      <p:ext uri="{BB962C8B-B14F-4D97-AF65-F5344CB8AC3E}">
        <p14:creationId xmlns:p14="http://schemas.microsoft.com/office/powerpoint/2010/main" val="180430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picture is from a UK device</a:t>
            </a:r>
          </a:p>
        </p:txBody>
      </p:sp>
      <p:sp>
        <p:nvSpPr>
          <p:cNvPr id="4" name="Slide Number Placeholder 3"/>
          <p:cNvSpPr>
            <a:spLocks noGrp="1"/>
          </p:cNvSpPr>
          <p:nvPr>
            <p:ph type="sldNum" sz="quarter" idx="5"/>
          </p:nvPr>
        </p:nvSpPr>
        <p:spPr/>
        <p:txBody>
          <a:bodyPr/>
          <a:lstStyle/>
          <a:p>
            <a:fld id="{1B56BDC0-67F0-4BBC-A6B8-04D3C171B6AB}" type="slidenum">
              <a:rPr lang="en-GB" smtClean="0"/>
              <a:t>5</a:t>
            </a:fld>
            <a:endParaRPr lang="en-GB"/>
          </a:p>
        </p:txBody>
      </p:sp>
    </p:spTree>
    <p:extLst>
      <p:ext uri="{BB962C8B-B14F-4D97-AF65-F5344CB8AC3E}">
        <p14:creationId xmlns:p14="http://schemas.microsoft.com/office/powerpoint/2010/main" val="321748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company in Japan develops a vehicle and </a:t>
            </a:r>
          </a:p>
          <a:p>
            <a:r>
              <a:rPr lang="en-GB" dirty="0"/>
              <a:t>sources its mode 2 cables from a company in the Republic of Korea</a:t>
            </a:r>
          </a:p>
          <a:p>
            <a:r>
              <a:rPr lang="en-GB" dirty="0"/>
              <a:t>conducts R10 witnessed tests in The UK.</a:t>
            </a:r>
          </a:p>
          <a:p>
            <a:r>
              <a:rPr lang="en-GB" dirty="0"/>
              <a:t>If the technical service in the UK  has not recognised the laboratory used in Korea for the IEC tests, then the UK TS will not be able to accept the IEC compliance from the Lab in Korea, which is already qualified to ISO17025. This report is acceptable for CE marking and the part can be sold as aftermarket device. However it but would be inadmissible for R10 test. </a:t>
            </a:r>
          </a:p>
          <a:p>
            <a:r>
              <a:rPr lang="en-GB" dirty="0"/>
              <a:t>VM has to perform multiple tests</a:t>
            </a:r>
          </a:p>
          <a:p>
            <a:endParaRPr lang="en-GB" dirty="0"/>
          </a:p>
        </p:txBody>
      </p:sp>
      <p:sp>
        <p:nvSpPr>
          <p:cNvPr id="4" name="Slide Number Placeholder 3"/>
          <p:cNvSpPr>
            <a:spLocks noGrp="1"/>
          </p:cNvSpPr>
          <p:nvPr>
            <p:ph type="sldNum" sz="quarter" idx="5"/>
          </p:nvPr>
        </p:nvSpPr>
        <p:spPr/>
        <p:txBody>
          <a:bodyPr/>
          <a:lstStyle/>
          <a:p>
            <a:fld id="{1B56BDC0-67F0-4BBC-A6B8-04D3C171B6AB}" type="slidenum">
              <a:rPr lang="en-GB" smtClean="0"/>
              <a:t>6</a:t>
            </a:fld>
            <a:endParaRPr lang="en-GB"/>
          </a:p>
        </p:txBody>
      </p:sp>
    </p:spTree>
    <p:extLst>
      <p:ext uri="{BB962C8B-B14F-4D97-AF65-F5344CB8AC3E}">
        <p14:creationId xmlns:p14="http://schemas.microsoft.com/office/powerpoint/2010/main" val="88546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company in Japan develops a vehicle and </a:t>
            </a:r>
          </a:p>
          <a:p>
            <a:r>
              <a:rPr lang="en-GB" dirty="0"/>
              <a:t>sources its mode 2 cables from a company in the Republic of Korea</a:t>
            </a:r>
          </a:p>
          <a:p>
            <a:r>
              <a:rPr lang="en-GB" dirty="0"/>
              <a:t>conducts R10 witnessed tests in The UK.</a:t>
            </a:r>
          </a:p>
          <a:p>
            <a:r>
              <a:rPr lang="en-GB" dirty="0"/>
              <a:t>If the technical service in the UK  has not recognised the laboratory used in Korea for the IEC tests, then the UK TS will not be able to accept the IEC compliance from the Lab in Korea, which is already qualified to ISO17025. This report is acceptable for CE marking and the part can be sold as aftermarket device. However it but would be inadmissible for R10 test. </a:t>
            </a:r>
          </a:p>
          <a:p>
            <a:r>
              <a:rPr lang="en-GB" dirty="0"/>
              <a:t>VM has to perform multiple tests</a:t>
            </a:r>
          </a:p>
          <a:p>
            <a:endParaRPr lang="en-GB" dirty="0"/>
          </a:p>
        </p:txBody>
      </p:sp>
      <p:sp>
        <p:nvSpPr>
          <p:cNvPr id="4" name="Slide Number Placeholder 3"/>
          <p:cNvSpPr>
            <a:spLocks noGrp="1"/>
          </p:cNvSpPr>
          <p:nvPr>
            <p:ph type="sldNum" sz="quarter" idx="5"/>
          </p:nvPr>
        </p:nvSpPr>
        <p:spPr/>
        <p:txBody>
          <a:bodyPr/>
          <a:lstStyle/>
          <a:p>
            <a:fld id="{1B56BDC0-67F0-4BBC-A6B8-04D3C171B6AB}" type="slidenum">
              <a:rPr lang="en-GB" smtClean="0"/>
              <a:t>7</a:t>
            </a:fld>
            <a:endParaRPr lang="en-GB"/>
          </a:p>
        </p:txBody>
      </p:sp>
    </p:spTree>
    <p:extLst>
      <p:ext uri="{BB962C8B-B14F-4D97-AF65-F5344CB8AC3E}">
        <p14:creationId xmlns:p14="http://schemas.microsoft.com/office/powerpoint/2010/main" val="192277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supply chain – parts certified in countries where their ISO 17025 certified labs can no gain  recognition from every country in which the vehicle manufacturer may need to obtain R10 approval. In some countries, there are multiple Type approval authorities and not all labs will be recognised by all type approval authorities.</a:t>
            </a:r>
          </a:p>
        </p:txBody>
      </p:sp>
      <p:sp>
        <p:nvSpPr>
          <p:cNvPr id="4" name="Slide Number Placeholder 3"/>
          <p:cNvSpPr>
            <a:spLocks noGrp="1"/>
          </p:cNvSpPr>
          <p:nvPr>
            <p:ph type="sldNum" sz="quarter" idx="5"/>
          </p:nvPr>
        </p:nvSpPr>
        <p:spPr/>
        <p:txBody>
          <a:bodyPr/>
          <a:lstStyle/>
          <a:p>
            <a:fld id="{1B56BDC0-67F0-4BBC-A6B8-04D3C171B6AB}" type="slidenum">
              <a:rPr lang="en-GB" smtClean="0"/>
              <a:t>8</a:t>
            </a:fld>
            <a:endParaRPr lang="en-GB"/>
          </a:p>
        </p:txBody>
      </p:sp>
    </p:spTree>
    <p:extLst>
      <p:ext uri="{BB962C8B-B14F-4D97-AF65-F5344CB8AC3E}">
        <p14:creationId xmlns:p14="http://schemas.microsoft.com/office/powerpoint/2010/main" val="72093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56BDC0-67F0-4BBC-A6B8-04D3C171B6AB}" type="slidenum">
              <a:rPr lang="en-GB" smtClean="0"/>
              <a:t>15</a:t>
            </a:fld>
            <a:endParaRPr lang="en-GB"/>
          </a:p>
        </p:txBody>
      </p:sp>
    </p:spTree>
    <p:extLst>
      <p:ext uri="{BB962C8B-B14F-4D97-AF65-F5344CB8AC3E}">
        <p14:creationId xmlns:p14="http://schemas.microsoft.com/office/powerpoint/2010/main" val="367562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4820-975A-42F9-67A1-B4A4B384F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04C155-7447-AD48-CF80-865E1757B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7F30F3-80AF-1218-C9A9-88C181F6A06C}"/>
              </a:ext>
            </a:extLst>
          </p:cNvPr>
          <p:cNvSpPr>
            <a:spLocks noGrp="1"/>
          </p:cNvSpPr>
          <p:nvPr>
            <p:ph type="dt" sz="half" idx="10"/>
          </p:nvPr>
        </p:nvSpPr>
        <p:spPr/>
        <p:txBody>
          <a:bodyPr/>
          <a:lstStyle/>
          <a:p>
            <a:r>
              <a:rPr lang="en-GB"/>
              <a:t>01/05/2024</a:t>
            </a:r>
          </a:p>
        </p:txBody>
      </p:sp>
      <p:sp>
        <p:nvSpPr>
          <p:cNvPr id="5" name="Footer Placeholder 4">
            <a:extLst>
              <a:ext uri="{FF2B5EF4-FFF2-40B4-BE49-F238E27FC236}">
                <a16:creationId xmlns:a16="http://schemas.microsoft.com/office/drawing/2014/main" id="{12217A47-AA3A-CB9D-DE47-C6784011C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CA921-B755-3E4B-82F9-92BA86FF6C9E}"/>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197234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88A-7EBA-95D1-EFE6-90A8746F30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ECE46F-B177-5C94-DFCC-58D5876A73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F74055-0FE6-A024-1711-1DDE4F382AA6}"/>
              </a:ext>
            </a:extLst>
          </p:cNvPr>
          <p:cNvSpPr>
            <a:spLocks noGrp="1"/>
          </p:cNvSpPr>
          <p:nvPr>
            <p:ph type="dt" sz="half" idx="10"/>
          </p:nvPr>
        </p:nvSpPr>
        <p:spPr/>
        <p:txBody>
          <a:bodyPr/>
          <a:lstStyle/>
          <a:p>
            <a:r>
              <a:rPr lang="en-GB"/>
              <a:t>01/05/2024</a:t>
            </a:r>
          </a:p>
        </p:txBody>
      </p:sp>
      <p:sp>
        <p:nvSpPr>
          <p:cNvPr id="5" name="Footer Placeholder 4">
            <a:extLst>
              <a:ext uri="{FF2B5EF4-FFF2-40B4-BE49-F238E27FC236}">
                <a16:creationId xmlns:a16="http://schemas.microsoft.com/office/drawing/2014/main" id="{B08F020C-BA8A-B516-793D-93898F54F5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17621-82C1-F2C7-D511-0DECAE88F33C}"/>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388758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2A34F-1B3A-78A9-E4BB-9A7B1E09AB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FD9161-7AA9-4DB7-C76B-DBE4E4D580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C180-7042-971C-9906-CF5EEC777A53}"/>
              </a:ext>
            </a:extLst>
          </p:cNvPr>
          <p:cNvSpPr>
            <a:spLocks noGrp="1"/>
          </p:cNvSpPr>
          <p:nvPr>
            <p:ph type="dt" sz="half" idx="10"/>
          </p:nvPr>
        </p:nvSpPr>
        <p:spPr/>
        <p:txBody>
          <a:bodyPr/>
          <a:lstStyle/>
          <a:p>
            <a:r>
              <a:rPr lang="en-GB"/>
              <a:t>01/05/2024</a:t>
            </a:r>
          </a:p>
        </p:txBody>
      </p:sp>
      <p:sp>
        <p:nvSpPr>
          <p:cNvPr id="5" name="Footer Placeholder 4">
            <a:extLst>
              <a:ext uri="{FF2B5EF4-FFF2-40B4-BE49-F238E27FC236}">
                <a16:creationId xmlns:a16="http://schemas.microsoft.com/office/drawing/2014/main" id="{8B124173-7BB2-633E-BFDB-07A6DD63C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F5BD1-3134-932E-F310-021941AC1E74}"/>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102191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7760-57B5-3268-A542-3107475B1F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9A37DE-66F4-EBAD-3F7A-08377CEC7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9DE2B7-C27B-E725-2488-FC9A4C6C7269}"/>
              </a:ext>
            </a:extLst>
          </p:cNvPr>
          <p:cNvSpPr>
            <a:spLocks noGrp="1"/>
          </p:cNvSpPr>
          <p:nvPr>
            <p:ph type="dt" sz="half" idx="10"/>
          </p:nvPr>
        </p:nvSpPr>
        <p:spPr>
          <a:xfrm>
            <a:off x="114300" y="6324600"/>
            <a:ext cx="2743200" cy="365125"/>
          </a:xfrm>
        </p:spPr>
        <p:txBody>
          <a:bodyPr/>
          <a:lstStyle/>
          <a:p>
            <a:r>
              <a:rPr lang="en-GB"/>
              <a:t>01/05/2024</a:t>
            </a:r>
          </a:p>
        </p:txBody>
      </p:sp>
      <p:sp>
        <p:nvSpPr>
          <p:cNvPr id="5" name="Footer Placeholder 4">
            <a:extLst>
              <a:ext uri="{FF2B5EF4-FFF2-40B4-BE49-F238E27FC236}">
                <a16:creationId xmlns:a16="http://schemas.microsoft.com/office/drawing/2014/main" id="{D513A5CC-A1EF-D1B5-0A09-8309B72634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13009-6AFC-50CE-15D2-A0C96E8B5BDB}"/>
              </a:ext>
            </a:extLst>
          </p:cNvPr>
          <p:cNvSpPr>
            <a:spLocks noGrp="1"/>
          </p:cNvSpPr>
          <p:nvPr>
            <p:ph type="sldNum" sz="quarter" idx="12"/>
          </p:nvPr>
        </p:nvSpPr>
        <p:spPr>
          <a:xfrm>
            <a:off x="9448800" y="6486525"/>
            <a:ext cx="2743200" cy="365125"/>
          </a:xfrm>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409235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3611-1995-CD3C-A538-09C0A677C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FDC659-E525-D312-89F0-1F0AF8BCFB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37ADF4-CDAB-8FAB-7AF0-DA0F450CA746}"/>
              </a:ext>
            </a:extLst>
          </p:cNvPr>
          <p:cNvSpPr>
            <a:spLocks noGrp="1"/>
          </p:cNvSpPr>
          <p:nvPr>
            <p:ph type="dt" sz="half" idx="10"/>
          </p:nvPr>
        </p:nvSpPr>
        <p:spPr/>
        <p:txBody>
          <a:bodyPr/>
          <a:lstStyle/>
          <a:p>
            <a:r>
              <a:rPr lang="en-GB"/>
              <a:t>01/05/2024</a:t>
            </a:r>
          </a:p>
        </p:txBody>
      </p:sp>
      <p:sp>
        <p:nvSpPr>
          <p:cNvPr id="5" name="Footer Placeholder 4">
            <a:extLst>
              <a:ext uri="{FF2B5EF4-FFF2-40B4-BE49-F238E27FC236}">
                <a16:creationId xmlns:a16="http://schemas.microsoft.com/office/drawing/2014/main" id="{6F39E9A0-1D77-D356-879D-9FB0A30CF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85958-48C9-517A-7AC1-01797C6A6E27}"/>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4399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54CA-EF92-148E-3010-CD99603241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238AB9-42F3-F814-54E7-FA85034557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A14A57-4554-E83A-C75B-158C31CA0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E3F0E4-6428-66E0-3F68-7FD057174582}"/>
              </a:ext>
            </a:extLst>
          </p:cNvPr>
          <p:cNvSpPr>
            <a:spLocks noGrp="1"/>
          </p:cNvSpPr>
          <p:nvPr>
            <p:ph type="dt" sz="half" idx="10"/>
          </p:nvPr>
        </p:nvSpPr>
        <p:spPr/>
        <p:txBody>
          <a:bodyPr/>
          <a:lstStyle/>
          <a:p>
            <a:r>
              <a:rPr lang="en-GB"/>
              <a:t>01/05/2024</a:t>
            </a:r>
          </a:p>
        </p:txBody>
      </p:sp>
      <p:sp>
        <p:nvSpPr>
          <p:cNvPr id="6" name="Footer Placeholder 5">
            <a:extLst>
              <a:ext uri="{FF2B5EF4-FFF2-40B4-BE49-F238E27FC236}">
                <a16:creationId xmlns:a16="http://schemas.microsoft.com/office/drawing/2014/main" id="{7878A2D2-C615-ACEC-042B-AE135DBF23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05CBA-2C7E-2B55-1688-5F8FEED58EF7}"/>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416035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206D-82B8-642A-5517-0845D17013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D3A4C5-2FD1-EFBA-4A18-32DDCF588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B71C8-920F-4A15-FE44-7F3F744CBB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78DFFC-8EF7-E3E6-129D-0C1AA3AA7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9BEF69-CE69-6049-50AC-D685C1E954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B04EA7-644B-FE94-32CC-239A92FA7955}"/>
              </a:ext>
            </a:extLst>
          </p:cNvPr>
          <p:cNvSpPr>
            <a:spLocks noGrp="1"/>
          </p:cNvSpPr>
          <p:nvPr>
            <p:ph type="dt" sz="half" idx="10"/>
          </p:nvPr>
        </p:nvSpPr>
        <p:spPr/>
        <p:txBody>
          <a:bodyPr/>
          <a:lstStyle/>
          <a:p>
            <a:r>
              <a:rPr lang="en-GB"/>
              <a:t>01/05/2024</a:t>
            </a:r>
          </a:p>
        </p:txBody>
      </p:sp>
      <p:sp>
        <p:nvSpPr>
          <p:cNvPr id="8" name="Footer Placeholder 7">
            <a:extLst>
              <a:ext uri="{FF2B5EF4-FFF2-40B4-BE49-F238E27FC236}">
                <a16:creationId xmlns:a16="http://schemas.microsoft.com/office/drawing/2014/main" id="{354A89F5-2F97-7C64-07D8-FFEE39A4A1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C3E7E5-CA82-C799-C844-5F3BB47EF6A4}"/>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2167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0523-014D-65F9-08B9-1A23B6C14FA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0FD943-4628-983D-5572-B3FD704D34A7}"/>
              </a:ext>
            </a:extLst>
          </p:cNvPr>
          <p:cNvSpPr>
            <a:spLocks noGrp="1"/>
          </p:cNvSpPr>
          <p:nvPr>
            <p:ph type="dt" sz="half" idx="10"/>
          </p:nvPr>
        </p:nvSpPr>
        <p:spPr/>
        <p:txBody>
          <a:bodyPr/>
          <a:lstStyle/>
          <a:p>
            <a:r>
              <a:rPr lang="en-GB"/>
              <a:t>01/05/2024</a:t>
            </a:r>
          </a:p>
        </p:txBody>
      </p:sp>
      <p:sp>
        <p:nvSpPr>
          <p:cNvPr id="4" name="Footer Placeholder 3">
            <a:extLst>
              <a:ext uri="{FF2B5EF4-FFF2-40B4-BE49-F238E27FC236}">
                <a16:creationId xmlns:a16="http://schemas.microsoft.com/office/drawing/2014/main" id="{1504831B-52C1-F382-7173-9A04A0B234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CDB92F-418B-3239-A4EF-67EA9A5BC4AE}"/>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324252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311A3-2C99-D597-5E20-DB923B9C25CC}"/>
              </a:ext>
            </a:extLst>
          </p:cNvPr>
          <p:cNvSpPr>
            <a:spLocks noGrp="1"/>
          </p:cNvSpPr>
          <p:nvPr>
            <p:ph type="dt" sz="half" idx="10"/>
          </p:nvPr>
        </p:nvSpPr>
        <p:spPr/>
        <p:txBody>
          <a:bodyPr/>
          <a:lstStyle/>
          <a:p>
            <a:r>
              <a:rPr lang="en-GB"/>
              <a:t>01/05/2024</a:t>
            </a:r>
          </a:p>
        </p:txBody>
      </p:sp>
      <p:sp>
        <p:nvSpPr>
          <p:cNvPr id="3" name="Footer Placeholder 2">
            <a:extLst>
              <a:ext uri="{FF2B5EF4-FFF2-40B4-BE49-F238E27FC236}">
                <a16:creationId xmlns:a16="http://schemas.microsoft.com/office/drawing/2014/main" id="{82FA18E2-0C95-2FD8-BB5D-7D6CE4AA8D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C528D6-A9EF-F842-1FA7-1AF407BDAD27}"/>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149024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39F5-027F-6B12-FEA2-8003FEC72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F787F3-7CBC-1F9E-F189-6C53C5F44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61D520-0E6C-C8E3-B5FF-DDD5C2828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895DE-6EC6-378D-3C8A-05C446A7B23D}"/>
              </a:ext>
            </a:extLst>
          </p:cNvPr>
          <p:cNvSpPr>
            <a:spLocks noGrp="1"/>
          </p:cNvSpPr>
          <p:nvPr>
            <p:ph type="dt" sz="half" idx="10"/>
          </p:nvPr>
        </p:nvSpPr>
        <p:spPr/>
        <p:txBody>
          <a:bodyPr/>
          <a:lstStyle/>
          <a:p>
            <a:r>
              <a:rPr lang="en-GB"/>
              <a:t>01/05/2024</a:t>
            </a:r>
          </a:p>
        </p:txBody>
      </p:sp>
      <p:sp>
        <p:nvSpPr>
          <p:cNvPr id="6" name="Footer Placeholder 5">
            <a:extLst>
              <a:ext uri="{FF2B5EF4-FFF2-40B4-BE49-F238E27FC236}">
                <a16:creationId xmlns:a16="http://schemas.microsoft.com/office/drawing/2014/main" id="{EEA80E84-F302-0B79-FC46-C53B8AEC90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733AB-A112-B173-F63B-DD975252125C}"/>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113108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FABF5-5920-A4ED-A69C-3F09B43F0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C4EDAD-C3A6-4FBD-E3CB-7B2A2E4A0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59A3B4-9160-3A51-4519-6BBA24F8F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CCE6DC-D4D9-8824-B49C-942E00A18721}"/>
              </a:ext>
            </a:extLst>
          </p:cNvPr>
          <p:cNvSpPr>
            <a:spLocks noGrp="1"/>
          </p:cNvSpPr>
          <p:nvPr>
            <p:ph type="dt" sz="half" idx="10"/>
          </p:nvPr>
        </p:nvSpPr>
        <p:spPr/>
        <p:txBody>
          <a:bodyPr/>
          <a:lstStyle/>
          <a:p>
            <a:r>
              <a:rPr lang="en-GB"/>
              <a:t>01/05/2024</a:t>
            </a:r>
          </a:p>
        </p:txBody>
      </p:sp>
      <p:sp>
        <p:nvSpPr>
          <p:cNvPr id="6" name="Footer Placeholder 5">
            <a:extLst>
              <a:ext uri="{FF2B5EF4-FFF2-40B4-BE49-F238E27FC236}">
                <a16:creationId xmlns:a16="http://schemas.microsoft.com/office/drawing/2014/main" id="{F3A5ED9F-0A34-922B-BC9C-DCF9A1653F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F3C337-08D2-A2C2-B2FA-B06E52144C5F}"/>
              </a:ext>
            </a:extLst>
          </p:cNvPr>
          <p:cNvSpPr>
            <a:spLocks noGrp="1"/>
          </p:cNvSpPr>
          <p:nvPr>
            <p:ph type="sldNum" sz="quarter" idx="12"/>
          </p:nvPr>
        </p:nvSpPr>
        <p:spPr/>
        <p:txBody>
          <a:bodyPr/>
          <a:lstStyle/>
          <a:p>
            <a:fld id="{47E427CE-5B83-419F-8324-D858C76281CA}" type="slidenum">
              <a:rPr lang="en-GB" smtClean="0"/>
              <a:t>‹#›</a:t>
            </a:fld>
            <a:endParaRPr lang="en-GB"/>
          </a:p>
        </p:txBody>
      </p:sp>
    </p:spTree>
    <p:extLst>
      <p:ext uri="{BB962C8B-B14F-4D97-AF65-F5344CB8AC3E}">
        <p14:creationId xmlns:p14="http://schemas.microsoft.com/office/powerpoint/2010/main" val="153934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F9C1E-7428-669A-B600-1F4750518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1320BF-1570-9191-041E-6ACB6729D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95BEE-72BB-A96B-3200-9482428AD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01/05/2024</a:t>
            </a:r>
          </a:p>
        </p:txBody>
      </p:sp>
      <p:sp>
        <p:nvSpPr>
          <p:cNvPr id="5" name="Footer Placeholder 4">
            <a:extLst>
              <a:ext uri="{FF2B5EF4-FFF2-40B4-BE49-F238E27FC236}">
                <a16:creationId xmlns:a16="http://schemas.microsoft.com/office/drawing/2014/main" id="{718AE24D-4284-C078-A79D-73702D61C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B59753-202D-4D7B-B07C-CBB5F784B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427CE-5B83-419F-8324-D858C76281CA}" type="slidenum">
              <a:rPr lang="en-GB" smtClean="0"/>
              <a:t>‹#›</a:t>
            </a:fld>
            <a:endParaRPr lang="en-GB"/>
          </a:p>
        </p:txBody>
      </p:sp>
      <p:pic>
        <p:nvPicPr>
          <p:cNvPr id="7" name="Grafik 1">
            <a:extLst>
              <a:ext uri="{FF2B5EF4-FFF2-40B4-BE49-F238E27FC236}">
                <a16:creationId xmlns:a16="http://schemas.microsoft.com/office/drawing/2014/main" id="{97D553C6-DF2A-2ABE-3F7C-9782BE80FA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547" y="46990"/>
            <a:ext cx="1106805" cy="353060"/>
          </a:xfrm>
          <a:prstGeom prst="rect">
            <a:avLst/>
          </a:prstGeom>
        </p:spPr>
      </p:pic>
      <p:pic>
        <p:nvPicPr>
          <p:cNvPr id="8" name="Grafik 2">
            <a:extLst>
              <a:ext uri="{FF2B5EF4-FFF2-40B4-BE49-F238E27FC236}">
                <a16:creationId xmlns:a16="http://schemas.microsoft.com/office/drawing/2014/main" id="{2951994E-DF93-CC22-88AB-D6944FC7F88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68000" y="74295"/>
            <a:ext cx="1235710" cy="325755"/>
          </a:xfrm>
          <a:prstGeom prst="rect">
            <a:avLst/>
          </a:prstGeom>
        </p:spPr>
      </p:pic>
    </p:spTree>
    <p:extLst>
      <p:ext uri="{BB962C8B-B14F-4D97-AF65-F5344CB8AC3E}">
        <p14:creationId xmlns:p14="http://schemas.microsoft.com/office/powerpoint/2010/main" val="125621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8E4C-7ADE-E086-4A46-38D9C40260F4}"/>
              </a:ext>
            </a:extLst>
          </p:cNvPr>
          <p:cNvSpPr>
            <a:spLocks noGrp="1"/>
          </p:cNvSpPr>
          <p:nvPr>
            <p:ph type="ctrTitle"/>
          </p:nvPr>
        </p:nvSpPr>
        <p:spPr>
          <a:xfrm>
            <a:off x="1524000" y="2822575"/>
            <a:ext cx="9144000" cy="3187700"/>
          </a:xfrm>
        </p:spPr>
        <p:txBody>
          <a:bodyPr>
            <a:normAutofit fontScale="90000"/>
          </a:bodyPr>
          <a:lstStyle/>
          <a:p>
            <a:r>
              <a:rPr lang="en-GB" sz="5300" dirty="0"/>
              <a:t>OICA and CLEPA joint position </a:t>
            </a:r>
            <a:br>
              <a:rPr lang="en-GB" sz="5300" dirty="0"/>
            </a:br>
            <a:br>
              <a:rPr lang="en-GB" sz="5300" dirty="0"/>
            </a:br>
            <a:r>
              <a:rPr lang="en-GB" sz="5300" dirty="0"/>
              <a:t>on </a:t>
            </a:r>
            <a:br>
              <a:rPr lang="en-GB" sz="5300" dirty="0"/>
            </a:br>
            <a:br>
              <a:rPr lang="en-GB" dirty="0"/>
            </a:br>
            <a:r>
              <a:rPr lang="en-GB" sz="4400" dirty="0"/>
              <a:t>ECE-TRANS-WP.29-GRE-2023-27e-Rev.1 </a:t>
            </a:r>
            <a:endParaRPr lang="en-GB" dirty="0"/>
          </a:p>
        </p:txBody>
      </p:sp>
      <p:sp>
        <p:nvSpPr>
          <p:cNvPr id="3" name="Subtitle 2">
            <a:extLst>
              <a:ext uri="{FF2B5EF4-FFF2-40B4-BE49-F238E27FC236}">
                <a16:creationId xmlns:a16="http://schemas.microsoft.com/office/drawing/2014/main" id="{06415295-A5A6-922F-D312-FFE09362C63B}"/>
              </a:ext>
            </a:extLst>
          </p:cNvPr>
          <p:cNvSpPr>
            <a:spLocks noGrp="1"/>
          </p:cNvSpPr>
          <p:nvPr>
            <p:ph type="subTitle" idx="1"/>
          </p:nvPr>
        </p:nvSpPr>
        <p:spPr/>
        <p:txBody>
          <a:bodyPr/>
          <a:lstStyle/>
          <a:p>
            <a:r>
              <a:rPr lang="en-GB" dirty="0"/>
              <a:t> </a:t>
            </a:r>
          </a:p>
        </p:txBody>
      </p:sp>
      <p:sp>
        <p:nvSpPr>
          <p:cNvPr id="6" name="Date Placeholder 5">
            <a:extLst>
              <a:ext uri="{FF2B5EF4-FFF2-40B4-BE49-F238E27FC236}">
                <a16:creationId xmlns:a16="http://schemas.microsoft.com/office/drawing/2014/main" id="{543B2246-7B9A-64FF-6AC3-B2E8D61FEB07}"/>
              </a:ext>
            </a:extLst>
          </p:cNvPr>
          <p:cNvSpPr>
            <a:spLocks noGrp="1"/>
          </p:cNvSpPr>
          <p:nvPr>
            <p:ph type="dt" sz="half" idx="10"/>
          </p:nvPr>
        </p:nvSpPr>
        <p:spPr>
          <a:xfrm>
            <a:off x="0" y="6388100"/>
            <a:ext cx="2743200" cy="365125"/>
          </a:xfrm>
        </p:spPr>
        <p:txBody>
          <a:bodyPr/>
          <a:lstStyle/>
          <a:p>
            <a:r>
              <a:rPr lang="en-GB" dirty="0"/>
              <a:t>01/05/2024</a:t>
            </a:r>
          </a:p>
        </p:txBody>
      </p:sp>
      <p:sp>
        <p:nvSpPr>
          <p:cNvPr id="7" name="Slide Number Placeholder 6">
            <a:extLst>
              <a:ext uri="{FF2B5EF4-FFF2-40B4-BE49-F238E27FC236}">
                <a16:creationId xmlns:a16="http://schemas.microsoft.com/office/drawing/2014/main" id="{6723807D-97A0-638A-EA13-4AD180E6A4DF}"/>
              </a:ext>
            </a:extLst>
          </p:cNvPr>
          <p:cNvSpPr>
            <a:spLocks noGrp="1"/>
          </p:cNvSpPr>
          <p:nvPr>
            <p:ph type="sldNum" sz="quarter" idx="12"/>
          </p:nvPr>
        </p:nvSpPr>
        <p:spPr>
          <a:xfrm>
            <a:off x="9160510" y="6388100"/>
            <a:ext cx="2743200" cy="365125"/>
          </a:xfrm>
        </p:spPr>
        <p:txBody>
          <a:bodyPr/>
          <a:lstStyle/>
          <a:p>
            <a:fld id="{47E427CE-5B83-419F-8324-D858C76281CA}" type="slidenum">
              <a:rPr lang="en-GB" smtClean="0"/>
              <a:t>1</a:t>
            </a:fld>
            <a:endParaRPr lang="en-GB" dirty="0"/>
          </a:p>
        </p:txBody>
      </p:sp>
      <p:sp>
        <p:nvSpPr>
          <p:cNvPr id="8" name="Rectangle 7">
            <a:extLst>
              <a:ext uri="{FF2B5EF4-FFF2-40B4-BE49-F238E27FC236}">
                <a16:creationId xmlns:a16="http://schemas.microsoft.com/office/drawing/2014/main" id="{69D0ECEC-ADED-2F5C-1973-B5817F6E1F26}"/>
              </a:ext>
            </a:extLst>
          </p:cNvPr>
          <p:cNvSpPr/>
          <p:nvPr/>
        </p:nvSpPr>
        <p:spPr>
          <a:xfrm>
            <a:off x="1" y="0"/>
            <a:ext cx="12192000" cy="5619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fik 2">
            <a:extLst>
              <a:ext uri="{FF2B5EF4-FFF2-40B4-BE49-F238E27FC236}">
                <a16:creationId xmlns:a16="http://schemas.microsoft.com/office/drawing/2014/main" id="{524E2F00-7083-57F2-6121-1A700A0CC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06" y="553448"/>
            <a:ext cx="4320000" cy="1138827"/>
          </a:xfrm>
          <a:prstGeom prst="rect">
            <a:avLst/>
          </a:prstGeom>
        </p:spPr>
      </p:pic>
      <p:pic>
        <p:nvPicPr>
          <p:cNvPr id="4" name="Grafik 1">
            <a:extLst>
              <a:ext uri="{FF2B5EF4-FFF2-40B4-BE49-F238E27FC236}">
                <a16:creationId xmlns:a16="http://schemas.microsoft.com/office/drawing/2014/main" id="{5A95D8EA-4375-E8E0-2D25-4849F565E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95" y="553448"/>
            <a:ext cx="4320000" cy="1378047"/>
          </a:xfrm>
          <a:prstGeom prst="rect">
            <a:avLst/>
          </a:prstGeom>
        </p:spPr>
      </p:pic>
    </p:spTree>
    <p:extLst>
      <p:ext uri="{BB962C8B-B14F-4D97-AF65-F5344CB8AC3E}">
        <p14:creationId xmlns:p14="http://schemas.microsoft.com/office/powerpoint/2010/main" val="48450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3E60-C38D-4A28-4B84-757933FE2504}"/>
              </a:ext>
            </a:extLst>
          </p:cNvPr>
          <p:cNvSpPr>
            <a:spLocks noGrp="1"/>
          </p:cNvSpPr>
          <p:nvPr>
            <p:ph type="title"/>
          </p:nvPr>
        </p:nvSpPr>
        <p:spPr/>
        <p:txBody>
          <a:bodyPr>
            <a:normAutofit/>
          </a:bodyPr>
          <a:lstStyle/>
          <a:p>
            <a:r>
              <a:rPr lang="en-GB" sz="3200" dirty="0"/>
              <a:t>Justification for the request</a:t>
            </a:r>
          </a:p>
        </p:txBody>
      </p:sp>
      <p:sp>
        <p:nvSpPr>
          <p:cNvPr id="3" name="Content Placeholder 2">
            <a:extLst>
              <a:ext uri="{FF2B5EF4-FFF2-40B4-BE49-F238E27FC236}">
                <a16:creationId xmlns:a16="http://schemas.microsoft.com/office/drawing/2014/main" id="{8227B992-8BEE-EF92-5987-4B5329E09682}"/>
              </a:ext>
            </a:extLst>
          </p:cNvPr>
          <p:cNvSpPr>
            <a:spLocks noGrp="1"/>
          </p:cNvSpPr>
          <p:nvPr>
            <p:ph idx="1"/>
          </p:nvPr>
        </p:nvSpPr>
        <p:spPr/>
        <p:txBody>
          <a:bodyPr>
            <a:normAutofit/>
          </a:bodyPr>
          <a:lstStyle/>
          <a:p>
            <a:r>
              <a:rPr lang="en-GB" sz="2000" dirty="0"/>
              <a:t>Previous agreement in IWG was to align with ISO standards 11451-1 and 11452-1</a:t>
            </a:r>
          </a:p>
          <a:p>
            <a:r>
              <a:rPr lang="en-GB" sz="2000" dirty="0"/>
              <a:t>GRE/2023/27e-Rev.1 is aligned with previous interim drafts (Draft International Standards) which have since been updated based on technical research and are scheduled for publication in March 2025 (before the applicability date of ECE R10.07.)</a:t>
            </a:r>
          </a:p>
          <a:p>
            <a:r>
              <a:rPr lang="en-GB" sz="2000" dirty="0"/>
              <a:t>Modulation schemes and frequency ranges have been carefully selected to replicate actual threats from radio transmitters (cellular phones,  </a:t>
            </a:r>
            <a:r>
              <a:rPr lang="en-GB" sz="2000" dirty="0" err="1"/>
              <a:t>WiFi</a:t>
            </a:r>
            <a:r>
              <a:rPr lang="en-GB" sz="2000" dirty="0"/>
              <a:t>)</a:t>
            </a:r>
          </a:p>
          <a:p>
            <a:r>
              <a:rPr lang="en-GB" sz="2000" dirty="0"/>
              <a:t>We recommend to extend the applicability of certain Pulse Modulation scheme (PM3) for robustness. </a:t>
            </a:r>
          </a:p>
          <a:p>
            <a:r>
              <a:rPr lang="en-GB" sz="2000" dirty="0"/>
              <a:t>Modulation details are embedded in the regulation and hence it is not needed to reference Draft International Standards.</a:t>
            </a:r>
          </a:p>
          <a:p>
            <a:r>
              <a:rPr lang="en-GB" sz="2000" dirty="0"/>
              <a:t>Failure to change: R10 will </a:t>
            </a:r>
            <a:r>
              <a:rPr lang="en-GB" sz="2000" b="1" u="sng" dirty="0"/>
              <a:t>not align with</a:t>
            </a:r>
            <a:r>
              <a:rPr lang="en-GB" sz="2000" b="1" dirty="0"/>
              <a:t> </a:t>
            </a:r>
            <a:r>
              <a:rPr lang="en-GB" sz="2000" dirty="0"/>
              <a:t>ISO standards (Current or future).</a:t>
            </a:r>
          </a:p>
        </p:txBody>
      </p:sp>
      <p:sp>
        <p:nvSpPr>
          <p:cNvPr id="4" name="Rectangle 3">
            <a:extLst>
              <a:ext uri="{FF2B5EF4-FFF2-40B4-BE49-F238E27FC236}">
                <a16:creationId xmlns:a16="http://schemas.microsoft.com/office/drawing/2014/main" id="{7D3FF038-1EA4-07AB-AC51-5D1927F5E8B1}"/>
              </a:ext>
            </a:extLst>
          </p:cNvPr>
          <p:cNvSpPr/>
          <p:nvPr/>
        </p:nvSpPr>
        <p:spPr>
          <a:xfrm>
            <a:off x="995464" y="6102350"/>
            <a:ext cx="10201072" cy="419099"/>
          </a:xfrm>
          <a:prstGeom prst="rect">
            <a:avLst/>
          </a:prstGeom>
          <a:scene3d>
            <a:camera prst="orthographicFront"/>
            <a:lightRig rig="threePt" dir="t"/>
          </a:scene3d>
          <a:sp3d>
            <a:bevelT w="165100" prst="coolSlan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rPr>
              <a:t>Recommendation: Align applicability of AM and PM3 modulation with ISO draft standards (2025)</a:t>
            </a:r>
            <a:endParaRPr lang="en-GB" sz="1600" dirty="0"/>
          </a:p>
        </p:txBody>
      </p:sp>
      <p:sp>
        <p:nvSpPr>
          <p:cNvPr id="5" name="Date Placeholder 4">
            <a:extLst>
              <a:ext uri="{FF2B5EF4-FFF2-40B4-BE49-F238E27FC236}">
                <a16:creationId xmlns:a16="http://schemas.microsoft.com/office/drawing/2014/main" id="{E7EB5B28-6E4E-28D2-48D3-DD29D69AF800}"/>
              </a:ext>
            </a:extLst>
          </p:cNvPr>
          <p:cNvSpPr>
            <a:spLocks noGrp="1"/>
          </p:cNvSpPr>
          <p:nvPr>
            <p:ph type="dt" sz="half" idx="10"/>
          </p:nvPr>
        </p:nvSpPr>
        <p:spPr/>
        <p:txBody>
          <a:bodyPr/>
          <a:lstStyle/>
          <a:p>
            <a:r>
              <a:rPr lang="en-GB"/>
              <a:t>01/05/2024</a:t>
            </a:r>
          </a:p>
        </p:txBody>
      </p:sp>
      <p:sp>
        <p:nvSpPr>
          <p:cNvPr id="6" name="Slide Number Placeholder 5">
            <a:extLst>
              <a:ext uri="{FF2B5EF4-FFF2-40B4-BE49-F238E27FC236}">
                <a16:creationId xmlns:a16="http://schemas.microsoft.com/office/drawing/2014/main" id="{FC9F73A0-88AB-12EC-2404-D01D42E4BA73}"/>
              </a:ext>
            </a:extLst>
          </p:cNvPr>
          <p:cNvSpPr>
            <a:spLocks noGrp="1"/>
          </p:cNvSpPr>
          <p:nvPr>
            <p:ph type="sldNum" sz="quarter" idx="12"/>
          </p:nvPr>
        </p:nvSpPr>
        <p:spPr/>
        <p:txBody>
          <a:bodyPr/>
          <a:lstStyle/>
          <a:p>
            <a:fld id="{47E427CE-5B83-419F-8324-D858C76281CA}" type="slidenum">
              <a:rPr lang="en-GB" smtClean="0"/>
              <a:t>10</a:t>
            </a:fld>
            <a:endParaRPr lang="en-GB"/>
          </a:p>
        </p:txBody>
      </p:sp>
    </p:spTree>
    <p:extLst>
      <p:ext uri="{BB962C8B-B14F-4D97-AF65-F5344CB8AC3E}">
        <p14:creationId xmlns:p14="http://schemas.microsoft.com/office/powerpoint/2010/main" val="85997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D715-A9D2-3C63-B818-F058DE732136}"/>
              </a:ext>
            </a:extLst>
          </p:cNvPr>
          <p:cNvSpPr>
            <a:spLocks noGrp="1"/>
          </p:cNvSpPr>
          <p:nvPr>
            <p:ph type="title"/>
          </p:nvPr>
        </p:nvSpPr>
        <p:spPr/>
        <p:txBody>
          <a:bodyPr>
            <a:normAutofit/>
          </a:bodyPr>
          <a:lstStyle/>
          <a:p>
            <a:r>
              <a:rPr lang="en-GB" sz="3200" dirty="0"/>
              <a:t>Summary</a:t>
            </a:r>
          </a:p>
        </p:txBody>
      </p:sp>
      <p:sp>
        <p:nvSpPr>
          <p:cNvPr id="3" name="Content Placeholder 2">
            <a:extLst>
              <a:ext uri="{FF2B5EF4-FFF2-40B4-BE49-F238E27FC236}">
                <a16:creationId xmlns:a16="http://schemas.microsoft.com/office/drawing/2014/main" id="{870D8CCC-26E3-BA42-E955-6F62E1C9CB9C}"/>
              </a:ext>
            </a:extLst>
          </p:cNvPr>
          <p:cNvSpPr>
            <a:spLocks noGrp="1"/>
          </p:cNvSpPr>
          <p:nvPr>
            <p:ph idx="1"/>
          </p:nvPr>
        </p:nvSpPr>
        <p:spPr/>
        <p:txBody>
          <a:bodyPr>
            <a:normAutofit/>
          </a:bodyPr>
          <a:lstStyle/>
          <a:p>
            <a:pPr marL="0" indent="0">
              <a:buNone/>
            </a:pPr>
            <a:r>
              <a:rPr lang="en-GB" sz="2000" dirty="0"/>
              <a:t>OICA and CLEPA experts recommend the adoption of draft ECE R10.07 with the adoption of 2 changes</a:t>
            </a:r>
          </a:p>
          <a:p>
            <a:pPr marL="514350" indent="-514350">
              <a:buFont typeface="+mj-lt"/>
              <a:buAutoNum type="arabicPeriod"/>
            </a:pPr>
            <a:r>
              <a:rPr lang="en-GB" sz="2000" dirty="0"/>
              <a:t>Revise footnote 1 in flowcharts as follows: </a:t>
            </a:r>
          </a:p>
          <a:p>
            <a:pPr marL="457200" lvl="1" indent="0">
              <a:buNone/>
            </a:pPr>
            <a:r>
              <a:rPr lang="en-GB" sz="1600" dirty="0"/>
              <a:t>IEC 61851-21-2 tests shall be performed by an accredited ISO/IEC 17025 laboratory </a:t>
            </a:r>
            <a:r>
              <a:rPr lang="en-GB" sz="1600" strike="sngStrike" dirty="0"/>
              <a:t>recognised by any Technical Service designated by the type approval Authority.</a:t>
            </a:r>
            <a:r>
              <a:rPr lang="en-GB" sz="1600" dirty="0"/>
              <a:t> The test report shall be provided by the vehicle manufacturer as evidence for the vehicle type approval.</a:t>
            </a:r>
          </a:p>
          <a:p>
            <a:pPr marL="971550" lvl="1" indent="-514350">
              <a:buFont typeface="+mj-lt"/>
              <a:buAutoNum type="arabicPeriod"/>
            </a:pPr>
            <a:endParaRPr lang="en-GB" sz="1600" dirty="0"/>
          </a:p>
          <a:p>
            <a:pPr marL="514350" indent="-514350">
              <a:buFont typeface="+mj-lt"/>
              <a:buAutoNum type="arabicPeriod"/>
            </a:pPr>
            <a:r>
              <a:rPr lang="en-GB" sz="2000" dirty="0"/>
              <a:t>Revise modulation section in Annexes 6 &amp; 9 as follows:</a:t>
            </a:r>
          </a:p>
          <a:p>
            <a:pPr marL="800100" lvl="1" indent="-342900" algn="just">
              <a:lnSpc>
                <a:spcPct val="107000"/>
              </a:lnSpc>
              <a:spcAft>
                <a:spcPts val="600"/>
              </a:spcAft>
              <a:buFont typeface="+mj-lt"/>
              <a:buAutoNum type="alphaLcParenR"/>
            </a:pPr>
            <a:r>
              <a:rPr lang="en-US" sz="1600" dirty="0"/>
              <a:t>AM (amplitude modulation), with 1 kHz modulation and 80 per cent modulation depth in the 20 to </a:t>
            </a:r>
            <a:r>
              <a:rPr lang="en-US" sz="1600" strike="sngStrike" dirty="0"/>
              <a:t>800</a:t>
            </a:r>
            <a:r>
              <a:rPr lang="en-US" sz="1600" dirty="0"/>
              <a:t> 400 MHz frequency range; and</a:t>
            </a:r>
            <a:endParaRPr lang="en-GB" sz="1600" dirty="0"/>
          </a:p>
          <a:p>
            <a:pPr marL="800100" lvl="1" indent="-342900" algn="just">
              <a:lnSpc>
                <a:spcPct val="107000"/>
              </a:lnSpc>
              <a:spcAft>
                <a:spcPts val="600"/>
              </a:spcAft>
              <a:buFont typeface="+mj-lt"/>
              <a:buAutoNum type="alphaLcParenR"/>
            </a:pPr>
            <a:r>
              <a:rPr lang="en-US" sz="1600" dirty="0"/>
              <a:t>PM2 (pulse modulation type 2), Ton 3 µs, period 3,333 µs in the 2,700 to 3,100 MHz frequency range; and</a:t>
            </a:r>
            <a:endParaRPr lang="en-GB" sz="1600" dirty="0"/>
          </a:p>
          <a:p>
            <a:pPr marL="800100" lvl="1" indent="-342900" algn="just">
              <a:lnSpc>
                <a:spcPct val="107000"/>
              </a:lnSpc>
              <a:spcAft>
                <a:spcPts val="600"/>
              </a:spcAft>
              <a:buFont typeface="+mj-lt"/>
              <a:buAutoNum type="alphaLcParenR"/>
            </a:pPr>
            <a:r>
              <a:rPr lang="en-US" sz="1600" dirty="0"/>
              <a:t>PM3 (pulse modulation type 3), Ton 500 µs, period 1,000 µs in the </a:t>
            </a:r>
            <a:r>
              <a:rPr lang="en-US" sz="1600" strike="sngStrike" dirty="0"/>
              <a:t>800</a:t>
            </a:r>
            <a:r>
              <a:rPr lang="en-US" sz="1600" dirty="0"/>
              <a:t> 380 to 2,700 MHz and the 3,100 to 6,000 MHz frequency ranges.</a:t>
            </a:r>
          </a:p>
          <a:p>
            <a:pPr marL="0" indent="0">
              <a:buNone/>
            </a:pPr>
            <a:endParaRPr lang="en-GB" sz="2000" dirty="0"/>
          </a:p>
        </p:txBody>
      </p:sp>
      <p:sp>
        <p:nvSpPr>
          <p:cNvPr id="4" name="Date Placeholder 3">
            <a:extLst>
              <a:ext uri="{FF2B5EF4-FFF2-40B4-BE49-F238E27FC236}">
                <a16:creationId xmlns:a16="http://schemas.microsoft.com/office/drawing/2014/main" id="{368EC72B-9EC3-F653-E8BC-99DE6C53DB7B}"/>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E00D59CC-0D93-22A5-8050-CCDBC82A758E}"/>
              </a:ext>
            </a:extLst>
          </p:cNvPr>
          <p:cNvSpPr>
            <a:spLocks noGrp="1"/>
          </p:cNvSpPr>
          <p:nvPr>
            <p:ph type="sldNum" sz="quarter" idx="12"/>
          </p:nvPr>
        </p:nvSpPr>
        <p:spPr/>
        <p:txBody>
          <a:bodyPr/>
          <a:lstStyle/>
          <a:p>
            <a:fld id="{47E427CE-5B83-419F-8324-D858C76281CA}" type="slidenum">
              <a:rPr lang="en-GB" smtClean="0"/>
              <a:t>11</a:t>
            </a:fld>
            <a:endParaRPr lang="en-GB"/>
          </a:p>
        </p:txBody>
      </p:sp>
    </p:spTree>
    <p:extLst>
      <p:ext uri="{BB962C8B-B14F-4D97-AF65-F5344CB8AC3E}">
        <p14:creationId xmlns:p14="http://schemas.microsoft.com/office/powerpoint/2010/main" val="31321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4B04-64D4-12DF-6AD7-9AFFA6651F42}"/>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DD7CE716-9DF2-E8CA-0FD5-F5724A147ADA}"/>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541BFC7A-EBE5-6571-C11B-8A32C1E21216}"/>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62DE6591-33CA-F806-6744-17D8D8CDAA84}"/>
              </a:ext>
            </a:extLst>
          </p:cNvPr>
          <p:cNvSpPr>
            <a:spLocks noGrp="1"/>
          </p:cNvSpPr>
          <p:nvPr>
            <p:ph type="sldNum" sz="quarter" idx="12"/>
          </p:nvPr>
        </p:nvSpPr>
        <p:spPr/>
        <p:txBody>
          <a:bodyPr/>
          <a:lstStyle/>
          <a:p>
            <a:fld id="{47E427CE-5B83-419F-8324-D858C76281CA}" type="slidenum">
              <a:rPr lang="en-GB" smtClean="0"/>
              <a:t>12</a:t>
            </a:fld>
            <a:endParaRPr lang="en-GB"/>
          </a:p>
        </p:txBody>
      </p:sp>
    </p:spTree>
    <p:extLst>
      <p:ext uri="{BB962C8B-B14F-4D97-AF65-F5344CB8AC3E}">
        <p14:creationId xmlns:p14="http://schemas.microsoft.com/office/powerpoint/2010/main" val="343957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93E9-6914-8FE4-3C5F-FD8D93465CCF}"/>
              </a:ext>
            </a:extLst>
          </p:cNvPr>
          <p:cNvSpPr>
            <a:spLocks noGrp="1"/>
          </p:cNvSpPr>
          <p:nvPr>
            <p:ph type="title"/>
          </p:nvPr>
        </p:nvSpPr>
        <p:spPr/>
        <p:txBody>
          <a:bodyPr/>
          <a:lstStyle/>
          <a:p>
            <a:r>
              <a:rPr lang="en-GB" dirty="0"/>
              <a:t>Backup information</a:t>
            </a:r>
          </a:p>
        </p:txBody>
      </p:sp>
      <p:sp>
        <p:nvSpPr>
          <p:cNvPr id="3" name="Content Placeholder 2">
            <a:extLst>
              <a:ext uri="{FF2B5EF4-FFF2-40B4-BE49-F238E27FC236}">
                <a16:creationId xmlns:a16="http://schemas.microsoft.com/office/drawing/2014/main" id="{65607DB8-E8FB-EB20-7763-5B84BF21B9FC}"/>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505B4476-3785-C923-65F5-60A8CC57A104}"/>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EC0C64C1-F03E-CA76-CCC2-0F092FAD634A}"/>
              </a:ext>
            </a:extLst>
          </p:cNvPr>
          <p:cNvSpPr>
            <a:spLocks noGrp="1"/>
          </p:cNvSpPr>
          <p:nvPr>
            <p:ph type="sldNum" sz="quarter" idx="12"/>
          </p:nvPr>
        </p:nvSpPr>
        <p:spPr/>
        <p:txBody>
          <a:bodyPr/>
          <a:lstStyle/>
          <a:p>
            <a:fld id="{47E427CE-5B83-419F-8324-D858C76281CA}" type="slidenum">
              <a:rPr lang="en-GB" smtClean="0"/>
              <a:t>13</a:t>
            </a:fld>
            <a:endParaRPr lang="en-GB"/>
          </a:p>
        </p:txBody>
      </p:sp>
    </p:spTree>
    <p:extLst>
      <p:ext uri="{BB962C8B-B14F-4D97-AF65-F5344CB8AC3E}">
        <p14:creationId xmlns:p14="http://schemas.microsoft.com/office/powerpoint/2010/main" val="4391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3A08-CBE0-E213-7EC2-2121D43417BD}"/>
              </a:ext>
            </a:extLst>
          </p:cNvPr>
          <p:cNvSpPr>
            <a:spLocks noGrp="1"/>
          </p:cNvSpPr>
          <p:nvPr>
            <p:ph type="title"/>
          </p:nvPr>
        </p:nvSpPr>
        <p:spPr/>
        <p:txBody>
          <a:bodyPr>
            <a:normAutofit/>
          </a:bodyPr>
          <a:lstStyle/>
          <a:p>
            <a:r>
              <a:rPr lang="en-GB" sz="3200" dirty="0"/>
              <a:t>Details of the change</a:t>
            </a:r>
          </a:p>
        </p:txBody>
      </p:sp>
      <p:sp>
        <p:nvSpPr>
          <p:cNvPr id="3" name="Content Placeholder 2">
            <a:extLst>
              <a:ext uri="{FF2B5EF4-FFF2-40B4-BE49-F238E27FC236}">
                <a16:creationId xmlns:a16="http://schemas.microsoft.com/office/drawing/2014/main" id="{A49909A8-A64A-F4EA-4EC2-CB08D09A7DB9}"/>
              </a:ext>
            </a:extLst>
          </p:cNvPr>
          <p:cNvSpPr>
            <a:spLocks noGrp="1"/>
          </p:cNvSpPr>
          <p:nvPr>
            <p:ph idx="1"/>
          </p:nvPr>
        </p:nvSpPr>
        <p:spPr/>
        <p:txBody>
          <a:bodyPr>
            <a:noAutofit/>
          </a:bodyPr>
          <a:lstStyle/>
          <a:p>
            <a:pPr algn="just">
              <a:lnSpc>
                <a:spcPct val="107000"/>
              </a:lnSpc>
              <a:spcAft>
                <a:spcPts val="6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The test signal modulation shall be:</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600"/>
              </a:spcAft>
              <a:buFont typeface="+mj-lt"/>
              <a:buAutoNum type="alphaLcParenR"/>
            </a:pPr>
            <a:r>
              <a:rPr lang="en-US" sz="2000" b="1" dirty="0">
                <a:effectLst/>
                <a:latin typeface="Times New Roman" panose="02020603050405020304" pitchFamily="18" charset="0"/>
                <a:ea typeface="Calibri" panose="020F0502020204030204" pitchFamily="34" charset="0"/>
                <a:cs typeface="Arial" panose="020B0604020202020204" pitchFamily="34" charset="0"/>
              </a:rPr>
              <a:t>AM (amplitude modulation), with 1 kHz modulation and 80 per cent modulation depth in the 20 to </a:t>
            </a:r>
            <a:r>
              <a:rPr lang="en-US" sz="2000" b="1" strike="sngStrik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800</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400</a:t>
            </a:r>
            <a:r>
              <a:rPr lang="en-US" sz="2000" b="1" dirty="0">
                <a:effectLst/>
                <a:latin typeface="Times New Roman" panose="02020603050405020304" pitchFamily="18" charset="0"/>
                <a:ea typeface="Calibri" panose="020F0502020204030204" pitchFamily="34" charset="0"/>
                <a:cs typeface="Arial" panose="020B0604020202020204" pitchFamily="34" charset="0"/>
              </a:rPr>
              <a:t> MHz frequency range; </a:t>
            </a:r>
            <a:r>
              <a:rPr lang="en-US" sz="2000" b="1" strike="sngStrike" dirty="0">
                <a:effectLst/>
                <a:latin typeface="Times New Roman" panose="02020603050405020304" pitchFamily="18" charset="0"/>
                <a:ea typeface="Calibri" panose="020F0502020204030204" pitchFamily="34" charset="0"/>
                <a:cs typeface="Arial" panose="020B0604020202020204" pitchFamily="34" charset="0"/>
              </a:rPr>
              <a:t>and</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mj-lt"/>
              <a:buAutoNum type="alphaLcParenR"/>
            </a:pPr>
            <a:r>
              <a:rPr lang="en-US" sz="2000" b="1" dirty="0">
                <a:effectLst/>
                <a:latin typeface="Times New Roman" panose="02020603050405020304" pitchFamily="18" charset="0"/>
                <a:ea typeface="Calibri" panose="020F0502020204030204" pitchFamily="34" charset="0"/>
                <a:cs typeface="Arial" panose="020B0604020202020204" pitchFamily="34" charset="0"/>
              </a:rPr>
              <a:t>PM2 (pulse modulation type 2), Ton 3 µs, period 3,333 µs in the 2,700 to 3,100 MHz frequency range; and</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600"/>
              </a:spcAft>
              <a:buFont typeface="+mj-lt"/>
              <a:buAutoNum type="alphaLcParenR"/>
            </a:pPr>
            <a:r>
              <a:rPr lang="en-US" sz="2000" b="1" dirty="0">
                <a:effectLst/>
                <a:latin typeface="Times New Roman" panose="02020603050405020304" pitchFamily="18" charset="0"/>
                <a:ea typeface="Calibri" panose="020F0502020204030204" pitchFamily="34" charset="0"/>
                <a:cs typeface="Arial" panose="020B0604020202020204" pitchFamily="34" charset="0"/>
              </a:rPr>
              <a:t>PM3 (pulse modulation type 3), Ton 500 µs, period 1,000 µs in the </a:t>
            </a:r>
            <a:r>
              <a:rPr lang="en-US" sz="2000" b="1" strike="sngStrike"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800</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380</a:t>
            </a:r>
            <a:r>
              <a:rPr lang="en-US" sz="2000" b="1" dirty="0">
                <a:effectLst/>
                <a:latin typeface="Times New Roman" panose="02020603050405020304" pitchFamily="18" charset="0"/>
                <a:ea typeface="Calibri" panose="020F0502020204030204" pitchFamily="34" charset="0"/>
                <a:cs typeface="Arial" panose="020B0604020202020204" pitchFamily="34" charset="0"/>
              </a:rPr>
              <a:t> to 2,700 MHz and the 3,100 to 6,000 MHz frequency ranges.</a:t>
            </a:r>
          </a:p>
          <a:p>
            <a:pPr marL="342900" indent="-342900" algn="just">
              <a:lnSpc>
                <a:spcPct val="107000"/>
              </a:lnSpc>
              <a:spcAft>
                <a:spcPts val="600"/>
              </a:spcAft>
              <a:buFont typeface="+mj-lt"/>
              <a:buAutoNum type="alphaLcParenR"/>
            </a:pPr>
            <a:endParaRPr lang="en-US" sz="2000" b="1"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07000"/>
              </a:lnSpc>
              <a:spcAft>
                <a:spcPts val="600"/>
              </a:spcAft>
              <a:buNone/>
            </a:pPr>
            <a:r>
              <a:rPr lang="en-US" sz="2000" b="1" dirty="0">
                <a:effectLst/>
                <a:latin typeface="Times New Roman" panose="02020603050405020304" pitchFamily="18" charset="0"/>
                <a:ea typeface="Calibri" panose="020F0502020204030204" pitchFamily="34" charset="0"/>
                <a:cs typeface="Arial" panose="020B0604020202020204" pitchFamily="34" charset="0"/>
              </a:rPr>
              <a:t>Summary: Extend the use of PM3 to start from 380 MHz instead of 800. Limit use of AM to 400 MHz</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endParaRPr lang="en-GB" sz="2000" b="1" dirty="0"/>
          </a:p>
        </p:txBody>
      </p:sp>
      <p:sp>
        <p:nvSpPr>
          <p:cNvPr id="4" name="Date Placeholder 3">
            <a:extLst>
              <a:ext uri="{FF2B5EF4-FFF2-40B4-BE49-F238E27FC236}">
                <a16:creationId xmlns:a16="http://schemas.microsoft.com/office/drawing/2014/main" id="{51219746-27B8-A454-1A08-129D88CD7E2D}"/>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E861DCF4-EA74-1E75-4208-9171970BB1C0}"/>
              </a:ext>
            </a:extLst>
          </p:cNvPr>
          <p:cNvSpPr>
            <a:spLocks noGrp="1"/>
          </p:cNvSpPr>
          <p:nvPr>
            <p:ph type="sldNum" sz="quarter" idx="12"/>
          </p:nvPr>
        </p:nvSpPr>
        <p:spPr/>
        <p:txBody>
          <a:bodyPr/>
          <a:lstStyle/>
          <a:p>
            <a:fld id="{47E427CE-5B83-419F-8324-D858C76281CA}" type="slidenum">
              <a:rPr lang="en-GB" smtClean="0"/>
              <a:t>14</a:t>
            </a:fld>
            <a:endParaRPr lang="en-GB"/>
          </a:p>
        </p:txBody>
      </p:sp>
    </p:spTree>
    <p:extLst>
      <p:ext uri="{BB962C8B-B14F-4D97-AF65-F5344CB8AC3E}">
        <p14:creationId xmlns:p14="http://schemas.microsoft.com/office/powerpoint/2010/main" val="308048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95B4-4D92-443E-7C61-12F1CDBA8F79}"/>
              </a:ext>
            </a:extLst>
          </p:cNvPr>
          <p:cNvSpPr>
            <a:spLocks noGrp="1"/>
          </p:cNvSpPr>
          <p:nvPr>
            <p:ph type="title"/>
          </p:nvPr>
        </p:nvSpPr>
        <p:spPr/>
        <p:txBody>
          <a:bodyPr>
            <a:normAutofit/>
          </a:bodyPr>
          <a:lstStyle/>
          <a:p>
            <a:r>
              <a:rPr lang="en-GB" sz="3200" dirty="0"/>
              <a:t>What is modulation?</a:t>
            </a:r>
          </a:p>
        </p:txBody>
      </p:sp>
      <p:pic>
        <p:nvPicPr>
          <p:cNvPr id="1026" name="Picture 2" descr="AM Mode">
            <a:extLst>
              <a:ext uri="{FF2B5EF4-FFF2-40B4-BE49-F238E27FC236}">
                <a16:creationId xmlns:a16="http://schemas.microsoft.com/office/drawing/2014/main" id="{809018AE-633D-EACF-58F3-2E093B838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333875"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0518D1-3E94-DE46-35D1-97FED3B95E01}"/>
              </a:ext>
            </a:extLst>
          </p:cNvPr>
          <p:cNvSpPr txBox="1"/>
          <p:nvPr/>
        </p:nvSpPr>
        <p:spPr>
          <a:xfrm>
            <a:off x="1967932" y="3921125"/>
            <a:ext cx="2164054" cy="307777"/>
          </a:xfrm>
          <a:prstGeom prst="rect">
            <a:avLst/>
          </a:prstGeom>
          <a:solidFill>
            <a:schemeClr val="bg1"/>
          </a:solidFill>
        </p:spPr>
        <p:txBody>
          <a:bodyPr wrap="none" rtlCol="0">
            <a:spAutoFit/>
          </a:bodyPr>
          <a:lstStyle/>
          <a:p>
            <a:r>
              <a:rPr lang="en-GB" sz="1400" dirty="0"/>
              <a:t>Modulating with Sine wave</a:t>
            </a:r>
          </a:p>
        </p:txBody>
      </p:sp>
      <p:sp>
        <p:nvSpPr>
          <p:cNvPr id="8" name="TextBox 7">
            <a:extLst>
              <a:ext uri="{FF2B5EF4-FFF2-40B4-BE49-F238E27FC236}">
                <a16:creationId xmlns:a16="http://schemas.microsoft.com/office/drawing/2014/main" id="{648D7648-D846-B094-8E0C-E41350EE4BEC}"/>
              </a:ext>
            </a:extLst>
          </p:cNvPr>
          <p:cNvSpPr txBox="1"/>
          <p:nvPr/>
        </p:nvSpPr>
        <p:spPr>
          <a:xfrm>
            <a:off x="2471115" y="2719487"/>
            <a:ext cx="1157689" cy="307777"/>
          </a:xfrm>
          <a:prstGeom prst="rect">
            <a:avLst/>
          </a:prstGeom>
          <a:solidFill>
            <a:schemeClr val="bg1"/>
          </a:solidFill>
        </p:spPr>
        <p:txBody>
          <a:bodyPr wrap="none" rtlCol="0">
            <a:spAutoFit/>
          </a:bodyPr>
          <a:lstStyle/>
          <a:p>
            <a:r>
              <a:rPr lang="en-GB" sz="1400" dirty="0"/>
              <a:t>Carrier Signal</a:t>
            </a:r>
          </a:p>
        </p:txBody>
      </p:sp>
      <p:sp>
        <p:nvSpPr>
          <p:cNvPr id="9" name="TextBox 8">
            <a:extLst>
              <a:ext uri="{FF2B5EF4-FFF2-40B4-BE49-F238E27FC236}">
                <a16:creationId xmlns:a16="http://schemas.microsoft.com/office/drawing/2014/main" id="{271F2302-C6B3-1E57-85DF-136054566909}"/>
              </a:ext>
            </a:extLst>
          </p:cNvPr>
          <p:cNvSpPr txBox="1"/>
          <p:nvPr/>
        </p:nvSpPr>
        <p:spPr>
          <a:xfrm>
            <a:off x="1927088" y="5635129"/>
            <a:ext cx="2245743" cy="307777"/>
          </a:xfrm>
          <a:prstGeom prst="rect">
            <a:avLst/>
          </a:prstGeom>
          <a:solidFill>
            <a:schemeClr val="bg1"/>
          </a:solidFill>
        </p:spPr>
        <p:txBody>
          <a:bodyPr wrap="none" rtlCol="0">
            <a:spAutoFit/>
          </a:bodyPr>
          <a:lstStyle/>
          <a:p>
            <a:r>
              <a:rPr lang="en-GB" sz="1400" dirty="0"/>
              <a:t>Amplitude modulated signal</a:t>
            </a:r>
          </a:p>
        </p:txBody>
      </p:sp>
      <p:sp>
        <p:nvSpPr>
          <p:cNvPr id="10" name="Rectangle 9">
            <a:extLst>
              <a:ext uri="{FF2B5EF4-FFF2-40B4-BE49-F238E27FC236}">
                <a16:creationId xmlns:a16="http://schemas.microsoft.com/office/drawing/2014/main" id="{48B57970-2680-CF4C-76B4-2C11C5865216}"/>
              </a:ext>
            </a:extLst>
          </p:cNvPr>
          <p:cNvSpPr/>
          <p:nvPr/>
        </p:nvSpPr>
        <p:spPr>
          <a:xfrm>
            <a:off x="838200" y="1825625"/>
            <a:ext cx="4333875" cy="4191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45" name="Group 1044">
            <a:extLst>
              <a:ext uri="{FF2B5EF4-FFF2-40B4-BE49-F238E27FC236}">
                <a16:creationId xmlns:a16="http://schemas.microsoft.com/office/drawing/2014/main" id="{254C7828-9C14-2CBB-157F-6C24E2ACCC54}"/>
              </a:ext>
            </a:extLst>
          </p:cNvPr>
          <p:cNvGrpSpPr/>
          <p:nvPr/>
        </p:nvGrpSpPr>
        <p:grpSpPr>
          <a:xfrm>
            <a:off x="6734175" y="1825625"/>
            <a:ext cx="4333875" cy="4191000"/>
            <a:chOff x="5962650" y="1825625"/>
            <a:chExt cx="4333875" cy="4191000"/>
          </a:xfrm>
        </p:grpSpPr>
        <p:sp>
          <p:nvSpPr>
            <p:cNvPr id="11" name="Rectangle 10">
              <a:extLst>
                <a:ext uri="{FF2B5EF4-FFF2-40B4-BE49-F238E27FC236}">
                  <a16:creationId xmlns:a16="http://schemas.microsoft.com/office/drawing/2014/main" id="{0BE39618-A781-86F7-82F3-21D984D4D49B}"/>
                </a:ext>
              </a:extLst>
            </p:cNvPr>
            <p:cNvSpPr/>
            <p:nvPr/>
          </p:nvSpPr>
          <p:spPr>
            <a:xfrm>
              <a:off x="5962650" y="1825625"/>
              <a:ext cx="4333875" cy="41910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F7F583A5-1D08-5EFB-E54B-9B77AA0237C2}"/>
                </a:ext>
              </a:extLst>
            </p:cNvPr>
            <p:cNvSpPr txBox="1"/>
            <p:nvPr/>
          </p:nvSpPr>
          <p:spPr>
            <a:xfrm>
              <a:off x="7006657" y="3921125"/>
              <a:ext cx="2317622" cy="307777"/>
            </a:xfrm>
            <a:prstGeom prst="rect">
              <a:avLst/>
            </a:prstGeom>
            <a:solidFill>
              <a:schemeClr val="bg1"/>
            </a:solidFill>
          </p:spPr>
          <p:txBody>
            <a:bodyPr wrap="none" rtlCol="0">
              <a:spAutoFit/>
            </a:bodyPr>
            <a:lstStyle/>
            <a:p>
              <a:r>
                <a:rPr lang="en-GB" sz="1400" dirty="0"/>
                <a:t>Modulating with digital pulse</a:t>
              </a:r>
            </a:p>
          </p:txBody>
        </p:sp>
        <p:sp>
          <p:nvSpPr>
            <p:cNvPr id="13" name="TextBox 12">
              <a:extLst>
                <a:ext uri="{FF2B5EF4-FFF2-40B4-BE49-F238E27FC236}">
                  <a16:creationId xmlns:a16="http://schemas.microsoft.com/office/drawing/2014/main" id="{0F72C19F-125D-D5EB-53CB-8180C45D952F}"/>
                </a:ext>
              </a:extLst>
            </p:cNvPr>
            <p:cNvSpPr txBox="1"/>
            <p:nvPr/>
          </p:nvSpPr>
          <p:spPr>
            <a:xfrm>
              <a:off x="7509840" y="2719487"/>
              <a:ext cx="1157689" cy="307777"/>
            </a:xfrm>
            <a:prstGeom prst="rect">
              <a:avLst/>
            </a:prstGeom>
            <a:solidFill>
              <a:schemeClr val="bg1"/>
            </a:solidFill>
          </p:spPr>
          <p:txBody>
            <a:bodyPr wrap="none" rtlCol="0">
              <a:spAutoFit/>
            </a:bodyPr>
            <a:lstStyle/>
            <a:p>
              <a:r>
                <a:rPr lang="en-GB" sz="1400" dirty="0"/>
                <a:t>Carrier Signal</a:t>
              </a:r>
            </a:p>
          </p:txBody>
        </p:sp>
        <p:sp>
          <p:nvSpPr>
            <p:cNvPr id="14" name="TextBox 13">
              <a:extLst>
                <a:ext uri="{FF2B5EF4-FFF2-40B4-BE49-F238E27FC236}">
                  <a16:creationId xmlns:a16="http://schemas.microsoft.com/office/drawing/2014/main" id="{49AF2473-CC9E-5A14-92AB-1AE9BE2C4767}"/>
                </a:ext>
              </a:extLst>
            </p:cNvPr>
            <p:cNvSpPr txBox="1"/>
            <p:nvPr/>
          </p:nvSpPr>
          <p:spPr>
            <a:xfrm>
              <a:off x="6965813" y="5635129"/>
              <a:ext cx="1870640" cy="307777"/>
            </a:xfrm>
            <a:prstGeom prst="rect">
              <a:avLst/>
            </a:prstGeom>
            <a:solidFill>
              <a:schemeClr val="bg1"/>
            </a:solidFill>
          </p:spPr>
          <p:txBody>
            <a:bodyPr wrap="none" rtlCol="0">
              <a:spAutoFit/>
            </a:bodyPr>
            <a:lstStyle/>
            <a:p>
              <a:r>
                <a:rPr lang="en-GB" sz="1400" dirty="0"/>
                <a:t>Pulse modulated signal</a:t>
              </a:r>
            </a:p>
          </p:txBody>
        </p:sp>
        <p:grpSp>
          <p:nvGrpSpPr>
            <p:cNvPr id="15" name="Group 14">
              <a:extLst>
                <a:ext uri="{FF2B5EF4-FFF2-40B4-BE49-F238E27FC236}">
                  <a16:creationId xmlns:a16="http://schemas.microsoft.com/office/drawing/2014/main" id="{20DF940E-183C-02FE-C8EA-111595FB7F82}"/>
                </a:ext>
              </a:extLst>
            </p:cNvPr>
            <p:cNvGrpSpPr/>
            <p:nvPr/>
          </p:nvGrpSpPr>
          <p:grpSpPr>
            <a:xfrm>
              <a:off x="5977301" y="3261631"/>
              <a:ext cx="4289592" cy="509484"/>
              <a:chOff x="97026" y="1294146"/>
              <a:chExt cx="4289592" cy="509484"/>
            </a:xfrm>
          </p:grpSpPr>
          <p:grpSp>
            <p:nvGrpSpPr>
              <p:cNvPr id="30" name="Group 29">
                <a:extLst>
                  <a:ext uri="{FF2B5EF4-FFF2-40B4-BE49-F238E27FC236}">
                    <a16:creationId xmlns:a16="http://schemas.microsoft.com/office/drawing/2014/main" id="{713BF4DA-C936-23CD-C804-113593B723A8}"/>
                  </a:ext>
                </a:extLst>
              </p:cNvPr>
              <p:cNvGrpSpPr/>
              <p:nvPr/>
            </p:nvGrpSpPr>
            <p:grpSpPr>
              <a:xfrm>
                <a:off x="223482" y="1294146"/>
                <a:ext cx="4149047" cy="509484"/>
                <a:chOff x="223482" y="1294146"/>
                <a:chExt cx="4082832" cy="496064"/>
              </a:xfrm>
            </p:grpSpPr>
            <p:grpSp>
              <p:nvGrpSpPr>
                <p:cNvPr id="1024" name="Group 1023">
                  <a:extLst>
                    <a:ext uri="{FF2B5EF4-FFF2-40B4-BE49-F238E27FC236}">
                      <a16:creationId xmlns:a16="http://schemas.microsoft.com/office/drawing/2014/main" id="{0ED3CC64-38A7-2EF6-C615-5CFC19D5FCEF}"/>
                    </a:ext>
                  </a:extLst>
                </p:cNvPr>
                <p:cNvGrpSpPr/>
                <p:nvPr/>
              </p:nvGrpSpPr>
              <p:grpSpPr>
                <a:xfrm>
                  <a:off x="223482" y="1294150"/>
                  <a:ext cx="1356272" cy="495350"/>
                  <a:chOff x="223489" y="1294150"/>
                  <a:chExt cx="1300034" cy="492579"/>
                </a:xfrm>
              </p:grpSpPr>
              <p:cxnSp>
                <p:nvCxnSpPr>
                  <p:cNvPr id="1038" name="Straight Connector 1037">
                    <a:extLst>
                      <a:ext uri="{FF2B5EF4-FFF2-40B4-BE49-F238E27FC236}">
                        <a16:creationId xmlns:a16="http://schemas.microsoft.com/office/drawing/2014/main" id="{BA6880AA-538C-4DC5-A7B9-FB7309281E4E}"/>
                      </a:ext>
                    </a:extLst>
                  </p:cNvPr>
                  <p:cNvCxnSpPr/>
                  <p:nvPr/>
                </p:nvCxnSpPr>
                <p:spPr>
                  <a:xfrm flipH="1" flipV="1">
                    <a:off x="869828" y="1294150"/>
                    <a:ext cx="9524" cy="489858"/>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grpSp>
                <p:nvGrpSpPr>
                  <p:cNvPr id="1039" name="Group 1038">
                    <a:extLst>
                      <a:ext uri="{FF2B5EF4-FFF2-40B4-BE49-F238E27FC236}">
                        <a16:creationId xmlns:a16="http://schemas.microsoft.com/office/drawing/2014/main" id="{8E9A4007-E89C-CAC8-DE1F-37AD36D11318}"/>
                      </a:ext>
                    </a:extLst>
                  </p:cNvPr>
                  <p:cNvGrpSpPr/>
                  <p:nvPr/>
                </p:nvGrpSpPr>
                <p:grpSpPr>
                  <a:xfrm>
                    <a:off x="223489" y="1296872"/>
                    <a:ext cx="1300034" cy="489857"/>
                    <a:chOff x="223489" y="1296872"/>
                    <a:chExt cx="1300034" cy="489857"/>
                  </a:xfrm>
                </p:grpSpPr>
                <p:cxnSp>
                  <p:nvCxnSpPr>
                    <p:cNvPr id="1040" name="Straight Connector 1039">
                      <a:extLst>
                        <a:ext uri="{FF2B5EF4-FFF2-40B4-BE49-F238E27FC236}">
                          <a16:creationId xmlns:a16="http://schemas.microsoft.com/office/drawing/2014/main" id="{DE9CB3FE-6E1F-3018-164F-895A6E46B5B0}"/>
                        </a:ext>
                      </a:extLst>
                    </p:cNvPr>
                    <p:cNvCxnSpPr/>
                    <p:nvPr/>
                  </p:nvCxnSpPr>
                  <p:spPr>
                    <a:xfrm flipV="1">
                      <a:off x="223489" y="1296872"/>
                      <a:ext cx="9524" cy="489857"/>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9AD27651-23DE-4821-94B4-C863F3CE1A4D}"/>
                        </a:ext>
                      </a:extLst>
                    </p:cNvPr>
                    <p:cNvCxnSpPr/>
                    <p:nvPr/>
                  </p:nvCxnSpPr>
                  <p:spPr>
                    <a:xfrm>
                      <a:off x="231648" y="1296873"/>
                      <a:ext cx="640774" cy="0"/>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753BAA10-183A-0CE2-ECDA-991566834A26}"/>
                        </a:ext>
                      </a:extLst>
                    </p:cNvPr>
                    <p:cNvCxnSpPr/>
                    <p:nvPr/>
                  </p:nvCxnSpPr>
                  <p:spPr>
                    <a:xfrm>
                      <a:off x="877987" y="1780112"/>
                      <a:ext cx="645536" cy="0"/>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grpSp>
            </p:grpSp>
            <p:grpSp>
              <p:nvGrpSpPr>
                <p:cNvPr id="1025" name="Group 1024">
                  <a:extLst>
                    <a:ext uri="{FF2B5EF4-FFF2-40B4-BE49-F238E27FC236}">
                      <a16:creationId xmlns:a16="http://schemas.microsoft.com/office/drawing/2014/main" id="{A70DC9A5-BFFF-4CC9-A304-82F107E30728}"/>
                    </a:ext>
                  </a:extLst>
                </p:cNvPr>
                <p:cNvGrpSpPr/>
                <p:nvPr/>
              </p:nvGrpSpPr>
              <p:grpSpPr>
                <a:xfrm>
                  <a:off x="1579089" y="1294146"/>
                  <a:ext cx="1369201" cy="496064"/>
                  <a:chOff x="1579126" y="1294146"/>
                  <a:chExt cx="1307820" cy="471250"/>
                </a:xfrm>
              </p:grpSpPr>
              <p:cxnSp>
                <p:nvCxnSpPr>
                  <p:cNvPr id="1033" name="Straight Connector 1032">
                    <a:extLst>
                      <a:ext uri="{FF2B5EF4-FFF2-40B4-BE49-F238E27FC236}">
                        <a16:creationId xmlns:a16="http://schemas.microsoft.com/office/drawing/2014/main" id="{D30609DF-310E-2876-D7D5-C0E0F5FBCC41}"/>
                      </a:ext>
                    </a:extLst>
                  </p:cNvPr>
                  <p:cNvCxnSpPr/>
                  <p:nvPr/>
                </p:nvCxnSpPr>
                <p:spPr>
                  <a:xfrm flipH="1" flipV="1">
                    <a:off x="2225465" y="1294146"/>
                    <a:ext cx="9524" cy="467631"/>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grpSp>
                <p:nvGrpSpPr>
                  <p:cNvPr id="1034" name="Group 1033">
                    <a:extLst>
                      <a:ext uri="{FF2B5EF4-FFF2-40B4-BE49-F238E27FC236}">
                        <a16:creationId xmlns:a16="http://schemas.microsoft.com/office/drawing/2014/main" id="{EEDEFF73-8C0A-4CB4-177B-131AB0D4366E}"/>
                      </a:ext>
                    </a:extLst>
                  </p:cNvPr>
                  <p:cNvGrpSpPr/>
                  <p:nvPr/>
                </p:nvGrpSpPr>
                <p:grpSpPr>
                  <a:xfrm>
                    <a:off x="1579126" y="1296867"/>
                    <a:ext cx="1307820" cy="468529"/>
                    <a:chOff x="1579126" y="1296867"/>
                    <a:chExt cx="1307820" cy="468529"/>
                  </a:xfrm>
                </p:grpSpPr>
                <p:cxnSp>
                  <p:nvCxnSpPr>
                    <p:cNvPr id="1035" name="Straight Connector 1034">
                      <a:extLst>
                        <a:ext uri="{FF2B5EF4-FFF2-40B4-BE49-F238E27FC236}">
                          <a16:creationId xmlns:a16="http://schemas.microsoft.com/office/drawing/2014/main" id="{A053C19C-201C-9C48-4901-4F1357F98A1E}"/>
                        </a:ext>
                      </a:extLst>
                    </p:cNvPr>
                    <p:cNvCxnSpPr/>
                    <p:nvPr/>
                  </p:nvCxnSpPr>
                  <p:spPr>
                    <a:xfrm flipV="1">
                      <a:off x="1579126" y="1296867"/>
                      <a:ext cx="9524" cy="468529"/>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55DDF918-88C2-1987-200F-6D59B458DD74}"/>
                        </a:ext>
                      </a:extLst>
                    </p:cNvPr>
                    <p:cNvCxnSpPr/>
                    <p:nvPr/>
                  </p:nvCxnSpPr>
                  <p:spPr>
                    <a:xfrm>
                      <a:off x="1587285" y="1296869"/>
                      <a:ext cx="640774" cy="0"/>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E6F140B2-148F-13E0-E4F7-FDFAC8A6B397}"/>
                        </a:ext>
                      </a:extLst>
                    </p:cNvPr>
                    <p:cNvCxnSpPr/>
                    <p:nvPr/>
                  </p:nvCxnSpPr>
                  <p:spPr>
                    <a:xfrm>
                      <a:off x="2233624" y="1758406"/>
                      <a:ext cx="653322" cy="0"/>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grpSp>
            </p:grpSp>
            <p:grpSp>
              <p:nvGrpSpPr>
                <p:cNvPr id="1027" name="Group 1026">
                  <a:extLst>
                    <a:ext uri="{FF2B5EF4-FFF2-40B4-BE49-F238E27FC236}">
                      <a16:creationId xmlns:a16="http://schemas.microsoft.com/office/drawing/2014/main" id="{98B2727B-F1AB-49C4-1DB9-651AF944ACCB}"/>
                    </a:ext>
                  </a:extLst>
                </p:cNvPr>
                <p:cNvGrpSpPr/>
                <p:nvPr/>
              </p:nvGrpSpPr>
              <p:grpSpPr>
                <a:xfrm>
                  <a:off x="2950042" y="1294148"/>
                  <a:ext cx="1356272" cy="495093"/>
                  <a:chOff x="2950144" y="1294148"/>
                  <a:chExt cx="1300034" cy="474705"/>
                </a:xfrm>
              </p:grpSpPr>
              <p:cxnSp>
                <p:nvCxnSpPr>
                  <p:cNvPr id="1028" name="Straight Connector 1027">
                    <a:extLst>
                      <a:ext uri="{FF2B5EF4-FFF2-40B4-BE49-F238E27FC236}">
                        <a16:creationId xmlns:a16="http://schemas.microsoft.com/office/drawing/2014/main" id="{4F0AEA5E-5308-7581-1432-06CF1F13C6B0}"/>
                      </a:ext>
                    </a:extLst>
                  </p:cNvPr>
                  <p:cNvCxnSpPr/>
                  <p:nvPr/>
                </p:nvCxnSpPr>
                <p:spPr>
                  <a:xfrm flipH="1" flipV="1">
                    <a:off x="3596483" y="1294148"/>
                    <a:ext cx="9524" cy="467664"/>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grpSp>
                <p:nvGrpSpPr>
                  <p:cNvPr id="1029" name="Group 1028">
                    <a:extLst>
                      <a:ext uri="{FF2B5EF4-FFF2-40B4-BE49-F238E27FC236}">
                        <a16:creationId xmlns:a16="http://schemas.microsoft.com/office/drawing/2014/main" id="{4EA07C09-8FDD-8FD8-3244-6BFB5A75CA2F}"/>
                      </a:ext>
                    </a:extLst>
                  </p:cNvPr>
                  <p:cNvGrpSpPr/>
                  <p:nvPr/>
                </p:nvGrpSpPr>
                <p:grpSpPr>
                  <a:xfrm>
                    <a:off x="2950144" y="1296870"/>
                    <a:ext cx="1300034" cy="471983"/>
                    <a:chOff x="2950144" y="1296870"/>
                    <a:chExt cx="1300034" cy="471983"/>
                  </a:xfrm>
                </p:grpSpPr>
                <p:cxnSp>
                  <p:nvCxnSpPr>
                    <p:cNvPr id="1030" name="Straight Connector 1029">
                      <a:extLst>
                        <a:ext uri="{FF2B5EF4-FFF2-40B4-BE49-F238E27FC236}">
                          <a16:creationId xmlns:a16="http://schemas.microsoft.com/office/drawing/2014/main" id="{6CE74F6C-0970-9091-4B98-1ED30EE57E50}"/>
                        </a:ext>
                      </a:extLst>
                    </p:cNvPr>
                    <p:cNvCxnSpPr/>
                    <p:nvPr/>
                  </p:nvCxnSpPr>
                  <p:spPr>
                    <a:xfrm flipV="1">
                      <a:off x="2950144" y="1296870"/>
                      <a:ext cx="9524" cy="471983"/>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F0BB738F-3B42-9BE4-A31B-B362593F1064}"/>
                        </a:ext>
                      </a:extLst>
                    </p:cNvPr>
                    <p:cNvCxnSpPr/>
                    <p:nvPr/>
                  </p:nvCxnSpPr>
                  <p:spPr>
                    <a:xfrm>
                      <a:off x="2958303" y="1296871"/>
                      <a:ext cx="640774" cy="0"/>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CE711778-113E-F3FE-336E-8BFCCB4A3812}"/>
                        </a:ext>
                      </a:extLst>
                    </p:cNvPr>
                    <p:cNvCxnSpPr/>
                    <p:nvPr/>
                  </p:nvCxnSpPr>
                  <p:spPr>
                    <a:xfrm>
                      <a:off x="3604642" y="1758205"/>
                      <a:ext cx="645536" cy="0"/>
                    </a:xfrm>
                    <a:prstGeom prst="line">
                      <a:avLst/>
                    </a:prstGeom>
                    <a:ln w="12700">
                      <a:solidFill>
                        <a:srgbClr val="3DB0CB"/>
                      </a:solidFill>
                    </a:ln>
                  </p:spPr>
                  <p:style>
                    <a:lnRef idx="1">
                      <a:schemeClr val="accent1"/>
                    </a:lnRef>
                    <a:fillRef idx="0">
                      <a:schemeClr val="accent1"/>
                    </a:fillRef>
                    <a:effectRef idx="0">
                      <a:schemeClr val="accent1"/>
                    </a:effectRef>
                    <a:fontRef idx="minor">
                      <a:schemeClr val="tx1"/>
                    </a:fontRef>
                  </p:style>
                </p:cxnSp>
              </p:grpSp>
            </p:grpSp>
          </p:grpSp>
          <p:cxnSp>
            <p:nvCxnSpPr>
              <p:cNvPr id="31" name="Straight Connector 30">
                <a:extLst>
                  <a:ext uri="{FF2B5EF4-FFF2-40B4-BE49-F238E27FC236}">
                    <a16:creationId xmlns:a16="http://schemas.microsoft.com/office/drawing/2014/main" id="{DF4FD06D-02D2-3793-F9AE-4B483C9A80F3}"/>
                  </a:ext>
                </a:extLst>
              </p:cNvPr>
              <p:cNvCxnSpPr/>
              <p:nvPr/>
            </p:nvCxnSpPr>
            <p:spPr>
              <a:xfrm flipV="1">
                <a:off x="97026" y="1783417"/>
                <a:ext cx="4289592" cy="9523"/>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8EC7F7D5-C1D9-259A-521F-198902583F0E}"/>
                </a:ext>
              </a:extLst>
            </p:cNvPr>
            <p:cNvGrpSpPr/>
            <p:nvPr/>
          </p:nvGrpSpPr>
          <p:grpSpPr>
            <a:xfrm>
              <a:off x="6037755" y="1927740"/>
              <a:ext cx="4233721" cy="841002"/>
              <a:chOff x="147431" y="0"/>
              <a:chExt cx="4233721" cy="841002"/>
            </a:xfrm>
          </p:grpSpPr>
          <p:pic>
            <p:nvPicPr>
              <p:cNvPr id="28" name="Picture 27" descr="AM Mode">
                <a:extLst>
                  <a:ext uri="{FF2B5EF4-FFF2-40B4-BE49-F238E27FC236}">
                    <a16:creationId xmlns:a16="http://schemas.microsoft.com/office/drawing/2014/main" id="{5951EB91-1AC6-CB1E-E924-CB4EFB71E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7" t="2264" r="2197" b="77815"/>
              <a:stretch/>
            </p:blipFill>
            <p:spPr bwMode="auto">
              <a:xfrm>
                <a:off x="149060" y="0"/>
                <a:ext cx="4109197" cy="841002"/>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0CBEC70D-8C9A-1E00-7ECD-62518EFA1117}"/>
                  </a:ext>
                </a:extLst>
              </p:cNvPr>
              <p:cNvCxnSpPr/>
              <p:nvPr/>
            </p:nvCxnSpPr>
            <p:spPr>
              <a:xfrm>
                <a:off x="147431" y="418011"/>
                <a:ext cx="4233721" cy="18239"/>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3714A00F-87E9-176A-2CD9-26ECD7A11B09}"/>
                </a:ext>
              </a:extLst>
            </p:cNvPr>
            <p:cNvGrpSpPr/>
            <p:nvPr/>
          </p:nvGrpSpPr>
          <p:grpSpPr>
            <a:xfrm>
              <a:off x="5962650" y="4523311"/>
              <a:ext cx="4293691" cy="874220"/>
              <a:chOff x="0" y="1872741"/>
              <a:chExt cx="4293691" cy="874220"/>
            </a:xfrm>
          </p:grpSpPr>
          <p:grpSp>
            <p:nvGrpSpPr>
              <p:cNvPr id="18" name="Group 17">
                <a:extLst>
                  <a:ext uri="{FF2B5EF4-FFF2-40B4-BE49-F238E27FC236}">
                    <a16:creationId xmlns:a16="http://schemas.microsoft.com/office/drawing/2014/main" id="{7130FDBA-0F22-F86B-AFE4-1A9685830561}"/>
                  </a:ext>
                </a:extLst>
              </p:cNvPr>
              <p:cNvGrpSpPr/>
              <p:nvPr/>
            </p:nvGrpSpPr>
            <p:grpSpPr>
              <a:xfrm>
                <a:off x="124440" y="1886680"/>
                <a:ext cx="905839" cy="860281"/>
                <a:chOff x="124440" y="1886680"/>
                <a:chExt cx="901740" cy="842071"/>
              </a:xfrm>
            </p:grpSpPr>
            <p:pic>
              <p:nvPicPr>
                <p:cNvPr id="26" name="Picture 25" descr="AM Mode">
                  <a:extLst>
                    <a:ext uri="{FF2B5EF4-FFF2-40B4-BE49-F238E27FC236}">
                      <a16:creationId xmlns:a16="http://schemas.microsoft.com/office/drawing/2014/main" id="{96AB95A4-9826-F6F1-F99F-FBB102AA9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374" r="78485" b="77705"/>
                <a:stretch/>
              </p:blipFill>
              <p:spPr bwMode="auto">
                <a:xfrm>
                  <a:off x="124440" y="1886680"/>
                  <a:ext cx="790112" cy="8416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M Mode">
                  <a:extLst>
                    <a:ext uri="{FF2B5EF4-FFF2-40B4-BE49-F238E27FC236}">
                      <a16:creationId xmlns:a16="http://schemas.microsoft.com/office/drawing/2014/main" id="{8D804445-F8FA-14D1-C492-0160E047C2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374" r="83994" b="77705"/>
                <a:stretch/>
              </p:blipFill>
              <p:spPr bwMode="auto">
                <a:xfrm flipH="1">
                  <a:off x="482557" y="1887067"/>
                  <a:ext cx="543623" cy="841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4AA35A7B-94EE-84BF-4448-E3444878CE14}"/>
                  </a:ext>
                </a:extLst>
              </p:cNvPr>
              <p:cNvGrpSpPr/>
              <p:nvPr/>
            </p:nvGrpSpPr>
            <p:grpSpPr>
              <a:xfrm>
                <a:off x="1526655" y="1872741"/>
                <a:ext cx="905839" cy="860281"/>
                <a:chOff x="1526657" y="1872741"/>
                <a:chExt cx="901740" cy="842071"/>
              </a:xfrm>
            </p:grpSpPr>
            <p:pic>
              <p:nvPicPr>
                <p:cNvPr id="24" name="Picture 23" descr="AM Mode">
                  <a:extLst>
                    <a:ext uri="{FF2B5EF4-FFF2-40B4-BE49-F238E27FC236}">
                      <a16:creationId xmlns:a16="http://schemas.microsoft.com/office/drawing/2014/main" id="{D8FAC1A8-0F32-243D-87BB-ABCBF2CFE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374" r="78485" b="77705"/>
                <a:stretch/>
              </p:blipFill>
              <p:spPr bwMode="auto">
                <a:xfrm>
                  <a:off x="1526657" y="1872741"/>
                  <a:ext cx="790112" cy="8416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M Mode">
                  <a:extLst>
                    <a:ext uri="{FF2B5EF4-FFF2-40B4-BE49-F238E27FC236}">
                      <a16:creationId xmlns:a16="http://schemas.microsoft.com/office/drawing/2014/main" id="{BAF93D29-62DE-3C00-79E0-2DE78F3AF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374" r="83994" b="77705"/>
                <a:stretch/>
              </p:blipFill>
              <p:spPr bwMode="auto">
                <a:xfrm flipH="1">
                  <a:off x="1884774" y="1873128"/>
                  <a:ext cx="543623" cy="841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CA5C6637-477D-6A39-807F-D421FF4D36AE}"/>
                  </a:ext>
                </a:extLst>
              </p:cNvPr>
              <p:cNvGrpSpPr/>
              <p:nvPr/>
            </p:nvGrpSpPr>
            <p:grpSpPr>
              <a:xfrm>
                <a:off x="2877764" y="1877967"/>
                <a:ext cx="905841" cy="860281"/>
                <a:chOff x="2877764" y="1877967"/>
                <a:chExt cx="901740" cy="842071"/>
              </a:xfrm>
            </p:grpSpPr>
            <p:pic>
              <p:nvPicPr>
                <p:cNvPr id="22" name="Picture 21" descr="AM Mode">
                  <a:extLst>
                    <a:ext uri="{FF2B5EF4-FFF2-40B4-BE49-F238E27FC236}">
                      <a16:creationId xmlns:a16="http://schemas.microsoft.com/office/drawing/2014/main" id="{CDCF0AC1-D5E3-2D31-39BC-ADE6D599A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374" r="78485" b="77705"/>
                <a:stretch/>
              </p:blipFill>
              <p:spPr bwMode="auto">
                <a:xfrm>
                  <a:off x="2877764" y="1877967"/>
                  <a:ext cx="790112" cy="8416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M Mode">
                  <a:extLst>
                    <a:ext uri="{FF2B5EF4-FFF2-40B4-BE49-F238E27FC236}">
                      <a16:creationId xmlns:a16="http://schemas.microsoft.com/office/drawing/2014/main" id="{8B8C0B15-218D-2053-D697-42E1CF738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9" t="2374" r="83994" b="77705"/>
                <a:stretch/>
              </p:blipFill>
              <p:spPr bwMode="auto">
                <a:xfrm flipH="1">
                  <a:off x="3235881" y="1878354"/>
                  <a:ext cx="543623" cy="8416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Connector 20">
                <a:extLst>
                  <a:ext uri="{FF2B5EF4-FFF2-40B4-BE49-F238E27FC236}">
                    <a16:creationId xmlns:a16="http://schemas.microsoft.com/office/drawing/2014/main" id="{B654E482-06CC-285F-20B2-FB62D3E5CAC2}"/>
                  </a:ext>
                </a:extLst>
              </p:cNvPr>
              <p:cNvCxnSpPr/>
              <p:nvPr/>
            </p:nvCxnSpPr>
            <p:spPr>
              <a:xfrm flipV="1">
                <a:off x="0" y="2284811"/>
                <a:ext cx="4293691" cy="9523"/>
              </a:xfrm>
              <a:prstGeom prst="line">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1043" name="TextBox 1042">
            <a:extLst>
              <a:ext uri="{FF2B5EF4-FFF2-40B4-BE49-F238E27FC236}">
                <a16:creationId xmlns:a16="http://schemas.microsoft.com/office/drawing/2014/main" id="{1940C3BB-E5BC-72D7-F458-F76E63D8D60C}"/>
              </a:ext>
            </a:extLst>
          </p:cNvPr>
          <p:cNvSpPr txBox="1"/>
          <p:nvPr/>
        </p:nvSpPr>
        <p:spPr>
          <a:xfrm>
            <a:off x="724193" y="6103242"/>
            <a:ext cx="4891339" cy="307777"/>
          </a:xfrm>
          <a:prstGeom prst="rect">
            <a:avLst/>
          </a:prstGeom>
          <a:solidFill>
            <a:schemeClr val="bg1"/>
          </a:solidFill>
        </p:spPr>
        <p:txBody>
          <a:bodyPr wrap="none" rtlCol="0">
            <a:spAutoFit/>
          </a:bodyPr>
          <a:lstStyle/>
          <a:p>
            <a:r>
              <a:rPr lang="en-GB" sz="1400" dirty="0"/>
              <a:t>Used by analogue devices – e.g. MW radio, analogue 2-way-radio</a:t>
            </a:r>
          </a:p>
        </p:txBody>
      </p:sp>
      <p:sp>
        <p:nvSpPr>
          <p:cNvPr id="1044" name="TextBox 1043">
            <a:extLst>
              <a:ext uri="{FF2B5EF4-FFF2-40B4-BE49-F238E27FC236}">
                <a16:creationId xmlns:a16="http://schemas.microsoft.com/office/drawing/2014/main" id="{ED985E7D-76CD-D257-4321-8C668F3EACFA}"/>
              </a:ext>
            </a:extLst>
          </p:cNvPr>
          <p:cNvSpPr txBox="1"/>
          <p:nvPr/>
        </p:nvSpPr>
        <p:spPr>
          <a:xfrm>
            <a:off x="6540187" y="6103242"/>
            <a:ext cx="4124462" cy="307777"/>
          </a:xfrm>
          <a:prstGeom prst="rect">
            <a:avLst/>
          </a:prstGeom>
          <a:solidFill>
            <a:schemeClr val="bg1"/>
          </a:solidFill>
        </p:spPr>
        <p:txBody>
          <a:bodyPr wrap="none" rtlCol="0">
            <a:spAutoFit/>
          </a:bodyPr>
          <a:lstStyle/>
          <a:p>
            <a:r>
              <a:rPr lang="en-GB" sz="1400" dirty="0"/>
              <a:t>Used by digital devices – e.g. cellular phone, </a:t>
            </a:r>
            <a:r>
              <a:rPr lang="en-GB" sz="1400" dirty="0" err="1"/>
              <a:t>WiFi</a:t>
            </a:r>
            <a:r>
              <a:rPr lang="en-GB" sz="1400" dirty="0"/>
              <a:t>, etc.</a:t>
            </a:r>
          </a:p>
        </p:txBody>
      </p:sp>
      <p:sp>
        <p:nvSpPr>
          <p:cNvPr id="1046" name="Date Placeholder 1045">
            <a:extLst>
              <a:ext uri="{FF2B5EF4-FFF2-40B4-BE49-F238E27FC236}">
                <a16:creationId xmlns:a16="http://schemas.microsoft.com/office/drawing/2014/main" id="{DBDBA9EF-2293-301C-0221-BE8FD6197712}"/>
              </a:ext>
            </a:extLst>
          </p:cNvPr>
          <p:cNvSpPr>
            <a:spLocks noGrp="1"/>
          </p:cNvSpPr>
          <p:nvPr>
            <p:ph type="dt" sz="half" idx="10"/>
          </p:nvPr>
        </p:nvSpPr>
        <p:spPr/>
        <p:txBody>
          <a:bodyPr/>
          <a:lstStyle/>
          <a:p>
            <a:r>
              <a:rPr lang="en-GB"/>
              <a:t>01/05/2024</a:t>
            </a:r>
          </a:p>
        </p:txBody>
      </p:sp>
      <p:sp>
        <p:nvSpPr>
          <p:cNvPr id="1047" name="Slide Number Placeholder 1046">
            <a:extLst>
              <a:ext uri="{FF2B5EF4-FFF2-40B4-BE49-F238E27FC236}">
                <a16:creationId xmlns:a16="http://schemas.microsoft.com/office/drawing/2014/main" id="{6A736304-E177-FBA6-3B89-22DB022475D5}"/>
              </a:ext>
            </a:extLst>
          </p:cNvPr>
          <p:cNvSpPr>
            <a:spLocks noGrp="1"/>
          </p:cNvSpPr>
          <p:nvPr>
            <p:ph type="sldNum" sz="quarter" idx="12"/>
          </p:nvPr>
        </p:nvSpPr>
        <p:spPr/>
        <p:txBody>
          <a:bodyPr/>
          <a:lstStyle/>
          <a:p>
            <a:fld id="{47E427CE-5B83-419F-8324-D858C76281CA}" type="slidenum">
              <a:rPr lang="en-GB" smtClean="0"/>
              <a:t>15</a:t>
            </a:fld>
            <a:endParaRPr lang="en-GB"/>
          </a:p>
        </p:txBody>
      </p:sp>
    </p:spTree>
    <p:extLst>
      <p:ext uri="{BB962C8B-B14F-4D97-AF65-F5344CB8AC3E}">
        <p14:creationId xmlns:p14="http://schemas.microsoft.com/office/powerpoint/2010/main" val="249026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75F0-7EF2-944B-9A79-53F30BF4C6CF}"/>
              </a:ext>
            </a:extLst>
          </p:cNvPr>
          <p:cNvSpPr>
            <a:spLocks noGrp="1"/>
          </p:cNvSpPr>
          <p:nvPr>
            <p:ph type="title"/>
          </p:nvPr>
        </p:nvSpPr>
        <p:spPr/>
        <p:txBody>
          <a:bodyPr>
            <a:normAutofit/>
          </a:bodyPr>
          <a:lstStyle/>
          <a:p>
            <a:r>
              <a:rPr lang="en-GB" sz="3200" dirty="0"/>
              <a:t>OICA – CLEPA joint position</a:t>
            </a:r>
          </a:p>
        </p:txBody>
      </p:sp>
      <p:sp>
        <p:nvSpPr>
          <p:cNvPr id="3" name="Content Placeholder 2">
            <a:extLst>
              <a:ext uri="{FF2B5EF4-FFF2-40B4-BE49-F238E27FC236}">
                <a16:creationId xmlns:a16="http://schemas.microsoft.com/office/drawing/2014/main" id="{6858F689-1F05-B6AF-930F-A9ED50215BBE}"/>
              </a:ext>
            </a:extLst>
          </p:cNvPr>
          <p:cNvSpPr>
            <a:spLocks noGrp="1"/>
          </p:cNvSpPr>
          <p:nvPr>
            <p:ph idx="1"/>
          </p:nvPr>
        </p:nvSpPr>
        <p:spPr/>
        <p:txBody>
          <a:bodyPr>
            <a:normAutofit/>
          </a:bodyPr>
          <a:lstStyle/>
          <a:p>
            <a:r>
              <a:rPr lang="en-GB" sz="2000" dirty="0"/>
              <a:t>IWG-EMC, under the leadership of  by Zissis Tsakiridis, with input from the industry experts (OICA, CLEPA) and Contracting Parties has produced an excellent proposal (ECE-TRANS-WP.29-GRE-2023-27e-Rev.1) containing 100+ changes to R10.06</a:t>
            </a:r>
          </a:p>
          <a:p>
            <a:pPr lvl="1"/>
            <a:r>
              <a:rPr lang="en-GB" sz="2000" dirty="0"/>
              <a:t>Updates regulation to  address the latest developments in the industry</a:t>
            </a:r>
          </a:p>
          <a:p>
            <a:pPr lvl="1"/>
            <a:r>
              <a:rPr lang="en-GB" sz="2000" dirty="0"/>
              <a:t>Aligns with progress made in many international standards</a:t>
            </a:r>
          </a:p>
          <a:p>
            <a:pPr lvl="1"/>
            <a:r>
              <a:rPr lang="en-GB" sz="2000" dirty="0"/>
              <a:t>Enhances uniform interpretation and application</a:t>
            </a:r>
          </a:p>
          <a:p>
            <a:pPr lvl="1"/>
            <a:endParaRPr lang="en-GB" sz="2000" dirty="0"/>
          </a:p>
          <a:p>
            <a:r>
              <a:rPr lang="en-GB" sz="2000" dirty="0"/>
              <a:t>OICA and CLEPA support the proposal with two exceptions and recommend two changes are implemented which are detailed in GRE-90-23</a:t>
            </a:r>
          </a:p>
          <a:p>
            <a:endParaRPr lang="en-GB" sz="2000" dirty="0"/>
          </a:p>
        </p:txBody>
      </p:sp>
      <p:sp>
        <p:nvSpPr>
          <p:cNvPr id="4" name="Date Placeholder 3">
            <a:extLst>
              <a:ext uri="{FF2B5EF4-FFF2-40B4-BE49-F238E27FC236}">
                <a16:creationId xmlns:a16="http://schemas.microsoft.com/office/drawing/2014/main" id="{E82B425B-4F77-39C1-509B-3950D482A9EA}"/>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72053688-85DE-70D4-5DCA-9B47AD813694}"/>
              </a:ext>
            </a:extLst>
          </p:cNvPr>
          <p:cNvSpPr>
            <a:spLocks noGrp="1"/>
          </p:cNvSpPr>
          <p:nvPr>
            <p:ph type="sldNum" sz="quarter" idx="12"/>
          </p:nvPr>
        </p:nvSpPr>
        <p:spPr/>
        <p:txBody>
          <a:bodyPr/>
          <a:lstStyle/>
          <a:p>
            <a:fld id="{47E427CE-5B83-419F-8324-D858C76281CA}" type="slidenum">
              <a:rPr lang="en-GB" smtClean="0"/>
              <a:t>2</a:t>
            </a:fld>
            <a:endParaRPr lang="en-GB"/>
          </a:p>
        </p:txBody>
      </p:sp>
    </p:spTree>
    <p:extLst>
      <p:ext uri="{BB962C8B-B14F-4D97-AF65-F5344CB8AC3E}">
        <p14:creationId xmlns:p14="http://schemas.microsoft.com/office/powerpoint/2010/main" val="123602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928D-6104-1A84-A796-705CE65A51A2}"/>
              </a:ext>
            </a:extLst>
          </p:cNvPr>
          <p:cNvSpPr>
            <a:spLocks noGrp="1"/>
          </p:cNvSpPr>
          <p:nvPr>
            <p:ph type="title"/>
          </p:nvPr>
        </p:nvSpPr>
        <p:spPr/>
        <p:txBody>
          <a:bodyPr>
            <a:normAutofit/>
          </a:bodyPr>
          <a:lstStyle/>
          <a:p>
            <a:r>
              <a:rPr lang="en-GB" sz="3200" dirty="0">
                <a:effectLst/>
                <a:latin typeface="Calibri" panose="020F0502020204030204" pitchFamily="34" charset="0"/>
                <a:ea typeface="Calibri" panose="020F0502020204030204" pitchFamily="34" charset="0"/>
                <a:cs typeface="Calibri" panose="020F0502020204030204" pitchFamily="34" charset="0"/>
              </a:rPr>
              <a:t>OICA and CLEPA position 1 of 2</a:t>
            </a:r>
            <a:endParaRPr lang="en-GB" sz="3200" dirty="0"/>
          </a:p>
        </p:txBody>
      </p:sp>
      <p:sp>
        <p:nvSpPr>
          <p:cNvPr id="3" name="Content Placeholder 2">
            <a:extLst>
              <a:ext uri="{FF2B5EF4-FFF2-40B4-BE49-F238E27FC236}">
                <a16:creationId xmlns:a16="http://schemas.microsoft.com/office/drawing/2014/main" id="{8682E72A-77BE-A346-44BF-7FB9B6752836}"/>
              </a:ext>
            </a:extLst>
          </p:cNvPr>
          <p:cNvSpPr>
            <a:spLocks noGrp="1"/>
          </p:cNvSpPr>
          <p:nvPr>
            <p:ph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Decision flowcharts </a:t>
            </a:r>
            <a:r>
              <a:rPr lang="en-GB" sz="1800" dirty="0">
                <a:latin typeface="Calibri" panose="020F0502020204030204" pitchFamily="34" charset="0"/>
                <a:ea typeface="Calibri" panose="020F0502020204030204" pitchFamily="34" charset="0"/>
                <a:cs typeface="Calibri" panose="020F0502020204030204" pitchFamily="34" charset="0"/>
              </a:rPr>
              <a:t>have been</a:t>
            </a:r>
            <a:r>
              <a:rPr lang="en-GB" sz="1800" dirty="0">
                <a:effectLst/>
                <a:latin typeface="Calibri" panose="020F0502020204030204" pitchFamily="34" charset="0"/>
                <a:ea typeface="Calibri" panose="020F0502020204030204" pitchFamily="34" charset="0"/>
                <a:cs typeface="Calibri" panose="020F0502020204030204" pitchFamily="34" charset="0"/>
              </a:rPr>
              <a:t> introduced to some annexes to achieve uniform implementation of test selection with mode 2 charge cords</a:t>
            </a:r>
          </a:p>
          <a:p>
            <a:endParaRPr lang="en-GB" sz="1800" dirty="0">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Footnote 1 included in the flowchart </a:t>
            </a:r>
          </a:p>
          <a:p>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i="1" baseline="30000" dirty="0">
                <a:effectLst/>
                <a:latin typeface="Calibri" panose="020F0502020204030204" pitchFamily="34" charset="0"/>
                <a:ea typeface="Calibri" panose="020F0502020204030204" pitchFamily="34" charset="0"/>
                <a:cs typeface="Arial" panose="020B0604020202020204" pitchFamily="34" charset="0"/>
              </a:rPr>
              <a:t>1 </a:t>
            </a:r>
            <a:r>
              <a:rPr lang="en-GB" sz="1800" i="1" dirty="0">
                <a:effectLst/>
                <a:latin typeface="Calibri" panose="020F0502020204030204" pitchFamily="34" charset="0"/>
                <a:ea typeface="Calibri" panose="020F0502020204030204" pitchFamily="34" charset="0"/>
                <a:cs typeface="Arial" panose="020B0604020202020204" pitchFamily="34" charset="0"/>
              </a:rPr>
              <a:t>IEC 61851-21-2 tests shall be performed by an ISO17025 accredited laboratory </a:t>
            </a:r>
            <a:r>
              <a:rPr lang="en-GB" sz="1800" i="1" u="wavyDbl"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recognised by any Technical Service designated by the type approval Authority</a:t>
            </a:r>
            <a:r>
              <a:rPr lang="en-GB" sz="1800"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a:t>
            </a:r>
            <a:r>
              <a:rPr lang="en-GB" sz="1800" i="1" dirty="0">
                <a:effectLst/>
                <a:latin typeface="Calibri" panose="020F0502020204030204" pitchFamily="34" charset="0"/>
                <a:ea typeface="Calibri" panose="020F0502020204030204" pitchFamily="34" charset="0"/>
                <a:cs typeface="Arial" panose="020B0604020202020204" pitchFamily="34" charset="0"/>
              </a:rPr>
              <a:t> The test report shall be provided by the vehicle manufacturer as evidence for the vehicle type approval.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r>
              <a:rPr lang="en-GB" sz="1800" dirty="0">
                <a:latin typeface="Calibri" panose="020F0502020204030204" pitchFamily="34" charset="0"/>
                <a:ea typeface="Calibri" panose="020F0502020204030204" pitchFamily="34" charset="0"/>
                <a:cs typeface="Calibri" panose="020F0502020204030204" pitchFamily="34" charset="0"/>
              </a:rPr>
              <a:t>This note introduces d</a:t>
            </a:r>
            <a:r>
              <a:rPr lang="en-GB" sz="1800" dirty="0">
                <a:effectLst/>
                <a:latin typeface="Calibri" panose="020F0502020204030204" pitchFamily="34" charset="0"/>
                <a:ea typeface="Calibri" panose="020F0502020204030204" pitchFamily="34" charset="0"/>
                <a:cs typeface="Calibri" panose="020F0502020204030204" pitchFamily="34" charset="0"/>
              </a:rPr>
              <a:t>ual qualification requirements for test laboratories, (</a:t>
            </a:r>
            <a:r>
              <a:rPr lang="en-GB" sz="1800" dirty="0">
                <a:latin typeface="Calibri" panose="020F0502020204030204" pitchFamily="34" charset="0"/>
                <a:ea typeface="Calibri" panose="020F0502020204030204" pitchFamily="34" charset="0"/>
                <a:cs typeface="Calibri" panose="020F0502020204030204" pitchFamily="34" charset="0"/>
              </a:rPr>
              <a:t>text highlighted above)</a:t>
            </a:r>
          </a:p>
          <a:p>
            <a:r>
              <a:rPr lang="en-GB" sz="1800" dirty="0">
                <a:latin typeface="Calibri" panose="020F0502020204030204" pitchFamily="34" charset="0"/>
                <a:cs typeface="Calibri" panose="020F0502020204030204" pitchFamily="34" charset="0"/>
              </a:rPr>
              <a:t>We request the highlighted text to be removed.</a:t>
            </a:r>
            <a:endParaRPr lang="en-GB" dirty="0"/>
          </a:p>
        </p:txBody>
      </p:sp>
      <p:sp>
        <p:nvSpPr>
          <p:cNvPr id="4" name="Date Placeholder 3">
            <a:extLst>
              <a:ext uri="{FF2B5EF4-FFF2-40B4-BE49-F238E27FC236}">
                <a16:creationId xmlns:a16="http://schemas.microsoft.com/office/drawing/2014/main" id="{BC59B483-E5B9-7FD2-5B35-CCF61B5D2AB1}"/>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135E37F6-79DA-35F2-F695-EF9333560B10}"/>
              </a:ext>
            </a:extLst>
          </p:cNvPr>
          <p:cNvSpPr>
            <a:spLocks noGrp="1"/>
          </p:cNvSpPr>
          <p:nvPr>
            <p:ph type="sldNum" sz="quarter" idx="12"/>
          </p:nvPr>
        </p:nvSpPr>
        <p:spPr/>
        <p:txBody>
          <a:bodyPr/>
          <a:lstStyle/>
          <a:p>
            <a:fld id="{47E427CE-5B83-419F-8324-D858C76281CA}" type="slidenum">
              <a:rPr lang="en-GB" smtClean="0"/>
              <a:t>3</a:t>
            </a:fld>
            <a:endParaRPr lang="en-GB"/>
          </a:p>
        </p:txBody>
      </p:sp>
    </p:spTree>
    <p:extLst>
      <p:ext uri="{BB962C8B-B14F-4D97-AF65-F5344CB8AC3E}">
        <p14:creationId xmlns:p14="http://schemas.microsoft.com/office/powerpoint/2010/main" val="388782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4E2B-0A66-696F-51CF-2268C802654B}"/>
              </a:ext>
            </a:extLst>
          </p:cNvPr>
          <p:cNvSpPr>
            <a:spLocks noGrp="1"/>
          </p:cNvSpPr>
          <p:nvPr>
            <p:ph type="title"/>
          </p:nvPr>
        </p:nvSpPr>
        <p:spPr>
          <a:xfrm>
            <a:off x="104775" y="365125"/>
            <a:ext cx="11249025" cy="1325563"/>
          </a:xfrm>
        </p:spPr>
        <p:txBody>
          <a:bodyPr>
            <a:normAutofit/>
          </a:bodyPr>
          <a:lstStyle/>
          <a:p>
            <a:r>
              <a:rPr lang="en-GB" sz="3200" dirty="0">
                <a:effectLst/>
                <a:latin typeface="Calibri" panose="020F0502020204030204" pitchFamily="34" charset="0"/>
                <a:ea typeface="Calibri" panose="020F0502020204030204" pitchFamily="34" charset="0"/>
                <a:cs typeface="Calibri" panose="020F0502020204030204" pitchFamily="34" charset="0"/>
              </a:rPr>
              <a:t>OICA and CLEPA position 2 of 2</a:t>
            </a:r>
            <a:endParaRPr lang="en-GB" sz="3200" dirty="0"/>
          </a:p>
        </p:txBody>
      </p:sp>
      <p:sp>
        <p:nvSpPr>
          <p:cNvPr id="3" name="Content Placeholder 2">
            <a:extLst>
              <a:ext uri="{FF2B5EF4-FFF2-40B4-BE49-F238E27FC236}">
                <a16:creationId xmlns:a16="http://schemas.microsoft.com/office/drawing/2014/main" id="{7DBCA95C-DAEB-4733-972C-0530FA96176F}"/>
              </a:ext>
            </a:extLst>
          </p:cNvPr>
          <p:cNvSpPr>
            <a:spLocks noGrp="1"/>
          </p:cNvSpPr>
          <p:nvPr>
            <p:ph idx="1"/>
          </p:nvPr>
        </p:nvSpPr>
        <p:spPr/>
        <p:txBody>
          <a:bodyPr>
            <a:normAutofit/>
          </a:bodyPr>
          <a:lstStyle/>
          <a:p>
            <a:r>
              <a:rPr lang="en-GB" sz="2000" dirty="0"/>
              <a:t>Modulations used in Annexes 6 and 9 have been updated to reflect changes to the radio spectrum </a:t>
            </a:r>
          </a:p>
          <a:p>
            <a:endParaRPr lang="en-GB" sz="2000" dirty="0"/>
          </a:p>
          <a:p>
            <a:r>
              <a:rPr lang="en-GB" sz="2000" dirty="0"/>
              <a:t>Current draft (GRE-2023-27e-Rev.1) is aligned with interim </a:t>
            </a:r>
            <a:r>
              <a:rPr lang="en-GB" sz="2000" b="1" u="sng" dirty="0"/>
              <a:t>drafts of ISO 11451-1 and ISO11452-1 which were available after October 2022.</a:t>
            </a:r>
            <a:endParaRPr lang="en-GB" sz="2000" b="1" u="sng" dirty="0">
              <a:highlight>
                <a:srgbClr val="FFFF00"/>
              </a:highlight>
            </a:endParaRPr>
          </a:p>
          <a:p>
            <a:endParaRPr lang="en-GB" sz="2000" dirty="0"/>
          </a:p>
          <a:p>
            <a:r>
              <a:rPr lang="en-GB" sz="2000" dirty="0"/>
              <a:t>In Feb 2024, International Standardisation bodies have revised the applicable frequency ranges of specific modulations based on a comprehensive research.</a:t>
            </a:r>
          </a:p>
          <a:p>
            <a:endParaRPr lang="en-GB" sz="2000" dirty="0"/>
          </a:p>
          <a:p>
            <a:r>
              <a:rPr lang="en-GB" sz="2000" dirty="0"/>
              <a:t>OICA &amp; CLEPA experts recommend </a:t>
            </a:r>
            <a:r>
              <a:rPr lang="en-GB" sz="2000" b="1" u="sng" dirty="0"/>
              <a:t>alignment with the Final Draft of ISO 11451-1 and ISO11452-1 </a:t>
            </a:r>
          </a:p>
          <a:p>
            <a:endParaRPr lang="en-GB" sz="2000" dirty="0"/>
          </a:p>
          <a:p>
            <a:pPr marL="0" indent="0">
              <a:buNone/>
            </a:pPr>
            <a:endParaRPr lang="en-GB" sz="2000" dirty="0"/>
          </a:p>
        </p:txBody>
      </p:sp>
      <p:sp>
        <p:nvSpPr>
          <p:cNvPr id="4" name="Date Placeholder 3">
            <a:extLst>
              <a:ext uri="{FF2B5EF4-FFF2-40B4-BE49-F238E27FC236}">
                <a16:creationId xmlns:a16="http://schemas.microsoft.com/office/drawing/2014/main" id="{CBB7CCCB-5FF0-C447-5838-6D62DCC258C0}"/>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B10FBF8E-707B-EC33-2EC5-76E6D4C7B2FC}"/>
              </a:ext>
            </a:extLst>
          </p:cNvPr>
          <p:cNvSpPr>
            <a:spLocks noGrp="1"/>
          </p:cNvSpPr>
          <p:nvPr>
            <p:ph type="sldNum" sz="quarter" idx="12"/>
          </p:nvPr>
        </p:nvSpPr>
        <p:spPr/>
        <p:txBody>
          <a:bodyPr/>
          <a:lstStyle/>
          <a:p>
            <a:fld id="{47E427CE-5B83-419F-8324-D858C76281CA}" type="slidenum">
              <a:rPr lang="en-GB" smtClean="0"/>
              <a:t>4</a:t>
            </a:fld>
            <a:endParaRPr lang="en-GB"/>
          </a:p>
        </p:txBody>
      </p:sp>
    </p:spTree>
    <p:extLst>
      <p:ext uri="{BB962C8B-B14F-4D97-AF65-F5344CB8AC3E}">
        <p14:creationId xmlns:p14="http://schemas.microsoft.com/office/powerpoint/2010/main" val="84674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 charging station with a cord&#10;&#10;Description automatically generated">
            <a:extLst>
              <a:ext uri="{FF2B5EF4-FFF2-40B4-BE49-F238E27FC236}">
                <a16:creationId xmlns:a16="http://schemas.microsoft.com/office/drawing/2014/main" id="{64960358-FAFB-EB72-91C7-B5EC952131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1819" y="0"/>
            <a:ext cx="3649283" cy="4216401"/>
          </a:xfrm>
          <a:prstGeom prst="rect">
            <a:avLst/>
          </a:prstGeom>
          <a:noFill/>
          <a:ln>
            <a:noFill/>
          </a:ln>
        </p:spPr>
      </p:pic>
      <p:pic>
        <p:nvPicPr>
          <p:cNvPr id="1027" name="Picture 3">
            <a:extLst>
              <a:ext uri="{FF2B5EF4-FFF2-40B4-BE49-F238E27FC236}">
                <a16:creationId xmlns:a16="http://schemas.microsoft.com/office/drawing/2014/main" id="{2A052565-E72C-13DE-4C7F-AEBBBC7CBE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539"/>
          <a:stretch/>
        </p:blipFill>
        <p:spPr bwMode="auto">
          <a:xfrm>
            <a:off x="9002831" y="3436281"/>
            <a:ext cx="4851484" cy="34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D540FEF-AC96-66DA-8E24-315C2F318359}"/>
              </a:ext>
            </a:extLst>
          </p:cNvPr>
          <p:cNvSpPr>
            <a:spLocks noGrp="1"/>
          </p:cNvSpPr>
          <p:nvPr>
            <p:ph type="title"/>
          </p:nvPr>
        </p:nvSpPr>
        <p:spPr>
          <a:xfrm>
            <a:off x="838200" y="365125"/>
            <a:ext cx="10515600" cy="1657639"/>
          </a:xfrm>
        </p:spPr>
        <p:txBody>
          <a:bodyPr>
            <a:normAutofit/>
          </a:bodyPr>
          <a:lstStyle/>
          <a:p>
            <a:r>
              <a:rPr lang="en-GB" sz="3200" dirty="0"/>
              <a:t>1- Dual qualification requirements</a:t>
            </a:r>
            <a:br>
              <a:rPr lang="en-GB" sz="3200" dirty="0"/>
            </a:br>
            <a:r>
              <a:rPr lang="en-GB" sz="3200" dirty="0"/>
              <a:t>(in relation to Mode 2 charge cords)</a:t>
            </a:r>
          </a:p>
        </p:txBody>
      </p:sp>
      <p:sp>
        <p:nvSpPr>
          <p:cNvPr id="3" name="Content Placeholder 2">
            <a:extLst>
              <a:ext uri="{FF2B5EF4-FFF2-40B4-BE49-F238E27FC236}">
                <a16:creationId xmlns:a16="http://schemas.microsoft.com/office/drawing/2014/main" id="{ECE495C0-9287-2BF5-89CE-711EEBF6CC29}"/>
              </a:ext>
            </a:extLst>
          </p:cNvPr>
          <p:cNvSpPr>
            <a:spLocks noGrp="1"/>
          </p:cNvSpPr>
          <p:nvPr>
            <p:ph idx="1"/>
          </p:nvPr>
        </p:nvSpPr>
        <p:spPr>
          <a:xfrm>
            <a:off x="838200" y="3730171"/>
            <a:ext cx="7493000" cy="2446791"/>
          </a:xfrm>
        </p:spPr>
        <p:txBody>
          <a:bodyPr>
            <a:normAutofit/>
          </a:bodyPr>
          <a:lstStyle/>
          <a:p>
            <a:r>
              <a:rPr lang="en-GB" sz="2000" dirty="0"/>
              <a:t>In-Cable Control and Protection  Devices (ICCPDs) may be supplied with the vehicle or purchased aftermarket</a:t>
            </a:r>
          </a:p>
          <a:p>
            <a:r>
              <a:rPr lang="en-GB" sz="2000" dirty="0"/>
              <a:t>Vast choice available to consumers </a:t>
            </a:r>
          </a:p>
          <a:p>
            <a:r>
              <a:rPr lang="en-GB" sz="2000" dirty="0"/>
              <a:t>All ICCPDs must meet relevant IEC standards as part of national legislation (e.g. CE, UKCA etc). </a:t>
            </a:r>
          </a:p>
          <a:p>
            <a:r>
              <a:rPr lang="en-GB" sz="2000" dirty="0"/>
              <a:t>R10 vehicle tests include ICCPDs</a:t>
            </a:r>
          </a:p>
        </p:txBody>
      </p:sp>
      <p:sp>
        <p:nvSpPr>
          <p:cNvPr id="8" name="Oval 7">
            <a:extLst>
              <a:ext uri="{FF2B5EF4-FFF2-40B4-BE49-F238E27FC236}">
                <a16:creationId xmlns:a16="http://schemas.microsoft.com/office/drawing/2014/main" id="{9B15072A-1C9E-6DD3-BE0A-4FD49FF40487}"/>
              </a:ext>
            </a:extLst>
          </p:cNvPr>
          <p:cNvSpPr/>
          <p:nvPr/>
        </p:nvSpPr>
        <p:spPr>
          <a:xfrm>
            <a:off x="10318665" y="5639976"/>
            <a:ext cx="1173366" cy="1102264"/>
          </a:xfrm>
          <a:prstGeom prst="ellipse">
            <a:avLst/>
          </a:prstGeom>
          <a:noFill/>
          <a:ln w="57150">
            <a:solidFill>
              <a:srgbClr val="FB2F0D"/>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ate Placeholder 8">
            <a:extLst>
              <a:ext uri="{FF2B5EF4-FFF2-40B4-BE49-F238E27FC236}">
                <a16:creationId xmlns:a16="http://schemas.microsoft.com/office/drawing/2014/main" id="{3C9ECD89-776F-B6F3-8825-B35B91CB492E}"/>
              </a:ext>
            </a:extLst>
          </p:cNvPr>
          <p:cNvSpPr>
            <a:spLocks noGrp="1"/>
          </p:cNvSpPr>
          <p:nvPr>
            <p:ph type="dt" sz="half" idx="10"/>
          </p:nvPr>
        </p:nvSpPr>
        <p:spPr/>
        <p:txBody>
          <a:bodyPr/>
          <a:lstStyle/>
          <a:p>
            <a:r>
              <a:rPr lang="en-GB"/>
              <a:t>01/05/2024</a:t>
            </a:r>
          </a:p>
        </p:txBody>
      </p:sp>
      <p:sp>
        <p:nvSpPr>
          <p:cNvPr id="10" name="Slide Number Placeholder 9">
            <a:extLst>
              <a:ext uri="{FF2B5EF4-FFF2-40B4-BE49-F238E27FC236}">
                <a16:creationId xmlns:a16="http://schemas.microsoft.com/office/drawing/2014/main" id="{2087C702-C554-48EA-ACF9-61AA5A849202}"/>
              </a:ext>
            </a:extLst>
          </p:cNvPr>
          <p:cNvSpPr>
            <a:spLocks noGrp="1"/>
          </p:cNvSpPr>
          <p:nvPr>
            <p:ph type="sldNum" sz="quarter" idx="12"/>
          </p:nvPr>
        </p:nvSpPr>
        <p:spPr/>
        <p:txBody>
          <a:bodyPr/>
          <a:lstStyle/>
          <a:p>
            <a:fld id="{47E427CE-5B83-419F-8324-D858C76281CA}" type="slidenum">
              <a:rPr lang="en-GB" smtClean="0"/>
              <a:t>5</a:t>
            </a:fld>
            <a:endParaRPr lang="en-GB"/>
          </a:p>
        </p:txBody>
      </p:sp>
      <p:grpSp>
        <p:nvGrpSpPr>
          <p:cNvPr id="11" name="Group 10">
            <a:extLst>
              <a:ext uri="{FF2B5EF4-FFF2-40B4-BE49-F238E27FC236}">
                <a16:creationId xmlns:a16="http://schemas.microsoft.com/office/drawing/2014/main" id="{C1E5B2F5-01F1-842D-D831-12071D71E15C}"/>
              </a:ext>
            </a:extLst>
          </p:cNvPr>
          <p:cNvGrpSpPr/>
          <p:nvPr/>
        </p:nvGrpSpPr>
        <p:grpSpPr>
          <a:xfrm>
            <a:off x="838200" y="1413994"/>
            <a:ext cx="7293534" cy="2741109"/>
            <a:chOff x="0" y="-74409"/>
            <a:chExt cx="29210605" cy="10978142"/>
          </a:xfrm>
        </p:grpSpPr>
        <p:pic>
          <p:nvPicPr>
            <p:cNvPr id="12" name="Graphic 3" descr="Car with solid fill">
              <a:extLst>
                <a:ext uri="{FF2B5EF4-FFF2-40B4-BE49-F238E27FC236}">
                  <a16:creationId xmlns:a16="http://schemas.microsoft.com/office/drawing/2014/main" id="{1EFA35E8-421F-299D-4A52-6F4501A66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51077" y="-74409"/>
              <a:ext cx="10659528" cy="10978142"/>
            </a:xfrm>
            <a:prstGeom prst="rect">
              <a:avLst/>
            </a:prstGeom>
          </p:spPr>
        </p:pic>
        <p:pic>
          <p:nvPicPr>
            <p:cNvPr id="13" name="Content Placeholder 4">
              <a:extLst>
                <a:ext uri="{FF2B5EF4-FFF2-40B4-BE49-F238E27FC236}">
                  <a16:creationId xmlns:a16="http://schemas.microsoft.com/office/drawing/2014/main" id="{D0FEC2F9-EF7A-8237-79B1-00DDDAEBFCD4}"/>
                </a:ext>
              </a:extLst>
            </p:cNvPr>
            <p:cNvPicPr>
              <a:picLocks noChangeAspect="1"/>
            </p:cNvPicPr>
            <p:nvPr/>
          </p:nvPicPr>
          <p:blipFill rotWithShape="1">
            <a:blip r:embed="rId7">
              <a:extLst>
                <a:ext uri="{28A0092B-C50C-407E-A947-70E740481C1C}">
                  <a14:useLocalDpi xmlns:a14="http://schemas.microsoft.com/office/drawing/2010/main" val="0"/>
                </a:ext>
              </a:extLst>
            </a:blip>
            <a:srcRect l="41971" t="30180" r="46745" b="62880"/>
            <a:stretch/>
          </p:blipFill>
          <p:spPr>
            <a:xfrm>
              <a:off x="14984702" y="4600640"/>
              <a:ext cx="3755048" cy="2344615"/>
            </a:xfrm>
            <a:prstGeom prst="rect">
              <a:avLst/>
            </a:prstGeom>
          </p:spPr>
        </p:pic>
        <p:grpSp>
          <p:nvGrpSpPr>
            <p:cNvPr id="14" name="Group 13">
              <a:extLst>
                <a:ext uri="{FF2B5EF4-FFF2-40B4-BE49-F238E27FC236}">
                  <a16:creationId xmlns:a16="http://schemas.microsoft.com/office/drawing/2014/main" id="{D30C0011-F6F0-5219-D64B-A722E5E64E55}"/>
                </a:ext>
              </a:extLst>
            </p:cNvPr>
            <p:cNvGrpSpPr/>
            <p:nvPr/>
          </p:nvGrpSpPr>
          <p:grpSpPr>
            <a:xfrm>
              <a:off x="0" y="3146703"/>
              <a:ext cx="2281651" cy="2352630"/>
              <a:chOff x="0" y="3146703"/>
              <a:chExt cx="2299560" cy="2267149"/>
            </a:xfrm>
          </p:grpSpPr>
          <p:sp>
            <p:nvSpPr>
              <p:cNvPr id="26" name="Rectangle: Rounded Corners 25">
                <a:extLst>
                  <a:ext uri="{FF2B5EF4-FFF2-40B4-BE49-F238E27FC236}">
                    <a16:creationId xmlns:a16="http://schemas.microsoft.com/office/drawing/2014/main" id="{B95385C4-D35D-DB30-A19E-12BC937BA84D}"/>
                  </a:ext>
                </a:extLst>
              </p:cNvPr>
              <p:cNvSpPr/>
              <p:nvPr/>
            </p:nvSpPr>
            <p:spPr>
              <a:xfrm>
                <a:off x="0" y="3146703"/>
                <a:ext cx="2299560" cy="226714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7" name="Oval 26">
                <a:extLst>
                  <a:ext uri="{FF2B5EF4-FFF2-40B4-BE49-F238E27FC236}">
                    <a16:creationId xmlns:a16="http://schemas.microsoft.com/office/drawing/2014/main" id="{80C8BFF7-1CF9-C7CB-C80D-F91D1C6CDCFE}"/>
                  </a:ext>
                </a:extLst>
              </p:cNvPr>
              <p:cNvSpPr>
                <a:spLocks noChangeAspect="1"/>
              </p:cNvSpPr>
              <p:nvPr/>
            </p:nvSpPr>
            <p:spPr>
              <a:xfrm>
                <a:off x="327323" y="3464203"/>
                <a:ext cx="1709479" cy="167839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nvGrpSpPr>
              <p:cNvPr id="28" name="Group 27">
                <a:extLst>
                  <a:ext uri="{FF2B5EF4-FFF2-40B4-BE49-F238E27FC236}">
                    <a16:creationId xmlns:a16="http://schemas.microsoft.com/office/drawing/2014/main" id="{EF202B3A-95C0-AB0F-B41B-AE2AF17E569C}"/>
                  </a:ext>
                </a:extLst>
              </p:cNvPr>
              <p:cNvGrpSpPr/>
              <p:nvPr/>
            </p:nvGrpSpPr>
            <p:grpSpPr>
              <a:xfrm>
                <a:off x="691057" y="4164291"/>
                <a:ext cx="915853" cy="278078"/>
                <a:chOff x="691057" y="4164291"/>
                <a:chExt cx="915853" cy="278078"/>
              </a:xfrm>
            </p:grpSpPr>
            <p:sp>
              <p:nvSpPr>
                <p:cNvPr id="29" name="Oval 28">
                  <a:extLst>
                    <a:ext uri="{FF2B5EF4-FFF2-40B4-BE49-F238E27FC236}">
                      <a16:creationId xmlns:a16="http://schemas.microsoft.com/office/drawing/2014/main" id="{AA2778BB-F2DB-4EF0-95A3-E37964CAA7BA}"/>
                    </a:ext>
                  </a:extLst>
                </p:cNvPr>
                <p:cNvSpPr>
                  <a:spLocks noChangeAspect="1"/>
                </p:cNvSpPr>
                <p:nvPr/>
              </p:nvSpPr>
              <p:spPr>
                <a:xfrm>
                  <a:off x="691057" y="4164291"/>
                  <a:ext cx="287207" cy="27807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0" name="Oval 29">
                  <a:extLst>
                    <a:ext uri="{FF2B5EF4-FFF2-40B4-BE49-F238E27FC236}">
                      <a16:creationId xmlns:a16="http://schemas.microsoft.com/office/drawing/2014/main" id="{6A8D4D6B-BC19-460F-A9CD-B3A2E65AF488}"/>
                    </a:ext>
                  </a:extLst>
                </p:cNvPr>
                <p:cNvSpPr>
                  <a:spLocks noChangeAspect="1"/>
                </p:cNvSpPr>
                <p:nvPr/>
              </p:nvSpPr>
              <p:spPr>
                <a:xfrm>
                  <a:off x="1319703" y="4164291"/>
                  <a:ext cx="287207" cy="278078"/>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grpSp>
        <p:grpSp>
          <p:nvGrpSpPr>
            <p:cNvPr id="15" name="Group 14">
              <a:extLst>
                <a:ext uri="{FF2B5EF4-FFF2-40B4-BE49-F238E27FC236}">
                  <a16:creationId xmlns:a16="http://schemas.microsoft.com/office/drawing/2014/main" id="{130D6767-2BFB-169E-0A63-91122CE1D4A9}"/>
                </a:ext>
              </a:extLst>
            </p:cNvPr>
            <p:cNvGrpSpPr/>
            <p:nvPr/>
          </p:nvGrpSpPr>
          <p:grpSpPr>
            <a:xfrm>
              <a:off x="2617670" y="3829278"/>
              <a:ext cx="1366877" cy="1132823"/>
              <a:chOff x="2617670" y="3829278"/>
              <a:chExt cx="1375833" cy="1090083"/>
            </a:xfrm>
          </p:grpSpPr>
          <p:grpSp>
            <p:nvGrpSpPr>
              <p:cNvPr id="21" name="Group 20">
                <a:extLst>
                  <a:ext uri="{FF2B5EF4-FFF2-40B4-BE49-F238E27FC236}">
                    <a16:creationId xmlns:a16="http://schemas.microsoft.com/office/drawing/2014/main" id="{C2ABF09A-39D6-3592-A9A8-C5E5AE2ED6E3}"/>
                  </a:ext>
                </a:extLst>
              </p:cNvPr>
              <p:cNvGrpSpPr/>
              <p:nvPr/>
            </p:nvGrpSpPr>
            <p:grpSpPr>
              <a:xfrm>
                <a:off x="2829337" y="3829278"/>
                <a:ext cx="1164166" cy="1090083"/>
                <a:chOff x="2829337" y="3829278"/>
                <a:chExt cx="1164166" cy="1090083"/>
              </a:xfrm>
            </p:grpSpPr>
            <p:sp>
              <p:nvSpPr>
                <p:cNvPr id="24" name="Rectangle 23">
                  <a:extLst>
                    <a:ext uri="{FF2B5EF4-FFF2-40B4-BE49-F238E27FC236}">
                      <a16:creationId xmlns:a16="http://schemas.microsoft.com/office/drawing/2014/main" id="{966F686C-5EA3-377E-AC26-851E32BE86B2}"/>
                    </a:ext>
                  </a:extLst>
                </p:cNvPr>
                <p:cNvSpPr/>
                <p:nvPr/>
              </p:nvSpPr>
              <p:spPr>
                <a:xfrm>
                  <a:off x="3093920" y="3829278"/>
                  <a:ext cx="338667" cy="109008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5" name="Partial Circle 24">
                  <a:extLst>
                    <a:ext uri="{FF2B5EF4-FFF2-40B4-BE49-F238E27FC236}">
                      <a16:creationId xmlns:a16="http://schemas.microsoft.com/office/drawing/2014/main" id="{6D9479F7-87FE-6F06-525E-0B8C8BDAADA3}"/>
                    </a:ext>
                  </a:extLst>
                </p:cNvPr>
                <p:cNvSpPr/>
                <p:nvPr/>
              </p:nvSpPr>
              <p:spPr>
                <a:xfrm flipH="1">
                  <a:off x="2829337" y="3829278"/>
                  <a:ext cx="1164166" cy="1090083"/>
                </a:xfrm>
                <a:prstGeom prst="pie">
                  <a:avLst>
                    <a:gd name="adj1" fmla="val 5342711"/>
                    <a:gd name="adj2" fmla="val 1620000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grpSp>
          <p:cxnSp>
            <p:nvCxnSpPr>
              <p:cNvPr id="22" name="Straight Connector 21">
                <a:extLst>
                  <a:ext uri="{FF2B5EF4-FFF2-40B4-BE49-F238E27FC236}">
                    <a16:creationId xmlns:a16="http://schemas.microsoft.com/office/drawing/2014/main" id="{143CDFDF-9781-C1B4-5C55-D2FF1A7C0591}"/>
                  </a:ext>
                </a:extLst>
              </p:cNvPr>
              <p:cNvCxnSpPr/>
              <p:nvPr/>
            </p:nvCxnSpPr>
            <p:spPr>
              <a:xfrm>
                <a:off x="2617670" y="4104445"/>
                <a:ext cx="6032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F46C44-031B-2D45-982E-C69F04B1CC52}"/>
                  </a:ext>
                </a:extLst>
              </p:cNvPr>
              <p:cNvCxnSpPr/>
              <p:nvPr/>
            </p:nvCxnSpPr>
            <p:spPr>
              <a:xfrm>
                <a:off x="2617670" y="4601862"/>
                <a:ext cx="6032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382FEDA-AD4F-E688-8730-A7FAD0675A97}"/>
                </a:ext>
              </a:extLst>
            </p:cNvPr>
            <p:cNvGrpSpPr/>
            <p:nvPr/>
          </p:nvGrpSpPr>
          <p:grpSpPr>
            <a:xfrm>
              <a:off x="7895903" y="5626409"/>
              <a:ext cx="2692644" cy="1044087"/>
              <a:chOff x="7895903" y="5626409"/>
              <a:chExt cx="2692644" cy="1044087"/>
            </a:xfrm>
          </p:grpSpPr>
          <p:sp>
            <p:nvSpPr>
              <p:cNvPr id="19" name="Rectangle: Rounded Corners 18">
                <a:extLst>
                  <a:ext uri="{FF2B5EF4-FFF2-40B4-BE49-F238E27FC236}">
                    <a16:creationId xmlns:a16="http://schemas.microsoft.com/office/drawing/2014/main" id="{D8E3B1AA-AAFD-51FF-4D8B-D45C0712ADBD}"/>
                  </a:ext>
                </a:extLst>
              </p:cNvPr>
              <p:cNvSpPr/>
              <p:nvPr/>
            </p:nvSpPr>
            <p:spPr>
              <a:xfrm rot="420000">
                <a:off x="7895903" y="5626409"/>
                <a:ext cx="2692644" cy="104408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Oval 19">
                <a:extLst>
                  <a:ext uri="{FF2B5EF4-FFF2-40B4-BE49-F238E27FC236}">
                    <a16:creationId xmlns:a16="http://schemas.microsoft.com/office/drawing/2014/main" id="{B3207E12-8898-E034-4D58-7C936E51129F}"/>
                  </a:ext>
                </a:extLst>
              </p:cNvPr>
              <p:cNvSpPr/>
              <p:nvPr/>
            </p:nvSpPr>
            <p:spPr>
              <a:xfrm rot="540000">
                <a:off x="8390471" y="5846216"/>
                <a:ext cx="1886682" cy="604471"/>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17" name="Freeform: Shape 16">
              <a:extLst>
                <a:ext uri="{FF2B5EF4-FFF2-40B4-BE49-F238E27FC236}">
                  <a16:creationId xmlns:a16="http://schemas.microsoft.com/office/drawing/2014/main" id="{D3D2626E-BA93-FE04-587F-737CC35225A9}"/>
                </a:ext>
              </a:extLst>
            </p:cNvPr>
            <p:cNvSpPr/>
            <p:nvPr/>
          </p:nvSpPr>
          <p:spPr>
            <a:xfrm>
              <a:off x="3792826" y="4399148"/>
              <a:ext cx="4396153" cy="2031032"/>
            </a:xfrm>
            <a:custGeom>
              <a:avLst/>
              <a:gdLst>
                <a:gd name="connsiteX0" fmla="*/ 0 w 641106"/>
                <a:gd name="connsiteY0" fmla="*/ 0 h 146538"/>
                <a:gd name="connsiteX1" fmla="*/ 109904 w 641106"/>
                <a:gd name="connsiteY1" fmla="*/ 18317 h 146538"/>
                <a:gd name="connsiteX2" fmla="*/ 439616 w 641106"/>
                <a:gd name="connsiteY2" fmla="*/ 109904 h 146538"/>
                <a:gd name="connsiteX3" fmla="*/ 641106 w 641106"/>
                <a:gd name="connsiteY3" fmla="*/ 146538 h 146538"/>
                <a:gd name="connsiteX0" fmla="*/ 0 w 3242163"/>
                <a:gd name="connsiteY0" fmla="*/ 58192 h 2073096"/>
                <a:gd name="connsiteX1" fmla="*/ 109904 w 3242163"/>
                <a:gd name="connsiteY1" fmla="*/ 76509 h 2073096"/>
                <a:gd name="connsiteX2" fmla="*/ 439616 w 3242163"/>
                <a:gd name="connsiteY2" fmla="*/ 168096 h 2073096"/>
                <a:gd name="connsiteX3" fmla="*/ 3242163 w 3242163"/>
                <a:gd name="connsiteY3" fmla="*/ 2073096 h 2073096"/>
                <a:gd name="connsiteX0" fmla="*/ 0 w 4396153"/>
                <a:gd name="connsiteY0" fmla="*/ 426394 h 2093269"/>
                <a:gd name="connsiteX1" fmla="*/ 1263894 w 4396153"/>
                <a:gd name="connsiteY1" fmla="*/ 96682 h 2093269"/>
                <a:gd name="connsiteX2" fmla="*/ 1593606 w 4396153"/>
                <a:gd name="connsiteY2" fmla="*/ 188269 h 2093269"/>
                <a:gd name="connsiteX3" fmla="*/ 4396153 w 4396153"/>
                <a:gd name="connsiteY3" fmla="*/ 2093269 h 2093269"/>
                <a:gd name="connsiteX0" fmla="*/ 0 w 4396153"/>
                <a:gd name="connsiteY0" fmla="*/ 387596 h 2054471"/>
                <a:gd name="connsiteX1" fmla="*/ 1263894 w 4396153"/>
                <a:gd name="connsiteY1" fmla="*/ 57884 h 2054471"/>
                <a:gd name="connsiteX2" fmla="*/ 1721827 w 4396153"/>
                <a:gd name="connsiteY2" fmla="*/ 1816346 h 2054471"/>
                <a:gd name="connsiteX3" fmla="*/ 4396153 w 4396153"/>
                <a:gd name="connsiteY3" fmla="*/ 2054471 h 2054471"/>
                <a:gd name="connsiteX0" fmla="*/ 0 w 4396153"/>
                <a:gd name="connsiteY0" fmla="*/ 0 h 2362035"/>
                <a:gd name="connsiteX1" fmla="*/ 1465384 w 4396153"/>
                <a:gd name="connsiteY1" fmla="*/ 2326298 h 2362035"/>
                <a:gd name="connsiteX2" fmla="*/ 1721827 w 4396153"/>
                <a:gd name="connsiteY2" fmla="*/ 1428750 h 2362035"/>
                <a:gd name="connsiteX3" fmla="*/ 4396153 w 4396153"/>
                <a:gd name="connsiteY3" fmla="*/ 1666875 h 2362035"/>
                <a:gd name="connsiteX0" fmla="*/ 0 w 4396153"/>
                <a:gd name="connsiteY0" fmla="*/ 0 h 2431583"/>
                <a:gd name="connsiteX1" fmla="*/ 1465384 w 4396153"/>
                <a:gd name="connsiteY1" fmla="*/ 2326298 h 2431583"/>
                <a:gd name="connsiteX2" fmla="*/ 2454519 w 4396153"/>
                <a:gd name="connsiteY2" fmla="*/ 1996587 h 2431583"/>
                <a:gd name="connsiteX3" fmla="*/ 4396153 w 4396153"/>
                <a:gd name="connsiteY3" fmla="*/ 1666875 h 2431583"/>
                <a:gd name="connsiteX0" fmla="*/ 0 w 4396153"/>
                <a:gd name="connsiteY0" fmla="*/ 0 h 2031032"/>
                <a:gd name="connsiteX1" fmla="*/ 934182 w 4396153"/>
                <a:gd name="connsiteY1" fmla="*/ 1795096 h 2031032"/>
                <a:gd name="connsiteX2" fmla="*/ 2454519 w 4396153"/>
                <a:gd name="connsiteY2" fmla="*/ 1996587 h 2031032"/>
                <a:gd name="connsiteX3" fmla="*/ 4396153 w 4396153"/>
                <a:gd name="connsiteY3" fmla="*/ 1666875 h 2031032"/>
              </a:gdLst>
              <a:ahLst/>
              <a:cxnLst>
                <a:cxn ang="0">
                  <a:pos x="connsiteX0" y="connsiteY0"/>
                </a:cxn>
                <a:cxn ang="0">
                  <a:pos x="connsiteX1" y="connsiteY1"/>
                </a:cxn>
                <a:cxn ang="0">
                  <a:pos x="connsiteX2" y="connsiteY2"/>
                </a:cxn>
                <a:cxn ang="0">
                  <a:pos x="connsiteX3" y="connsiteY3"/>
                </a:cxn>
              </a:cxnLst>
              <a:rect l="l" t="t" r="r" b="b"/>
              <a:pathLst>
                <a:path w="4396153" h="2031032">
                  <a:moveTo>
                    <a:pt x="0" y="0"/>
                  </a:moveTo>
                  <a:cubicBezTo>
                    <a:pt x="36635" y="6106"/>
                    <a:pt x="525096" y="1462332"/>
                    <a:pt x="934182" y="1795096"/>
                  </a:cubicBezTo>
                  <a:cubicBezTo>
                    <a:pt x="1343268" y="2127860"/>
                    <a:pt x="1877524" y="2017957"/>
                    <a:pt x="2454519" y="1996587"/>
                  </a:cubicBezTo>
                  <a:cubicBezTo>
                    <a:pt x="3031514" y="1975217"/>
                    <a:pt x="4294501" y="1632992"/>
                    <a:pt x="4396153" y="1666875"/>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8" name="Freeform: Shape 17">
              <a:extLst>
                <a:ext uri="{FF2B5EF4-FFF2-40B4-BE49-F238E27FC236}">
                  <a16:creationId xmlns:a16="http://schemas.microsoft.com/office/drawing/2014/main" id="{363B80C4-9ED0-F835-2518-D275DBC22C6D}"/>
                </a:ext>
              </a:extLst>
            </p:cNvPr>
            <p:cNvSpPr/>
            <p:nvPr/>
          </p:nvSpPr>
          <p:spPr>
            <a:xfrm>
              <a:off x="10515278" y="6340781"/>
              <a:ext cx="5824903" cy="1424533"/>
            </a:xfrm>
            <a:custGeom>
              <a:avLst/>
              <a:gdLst>
                <a:gd name="connsiteX0" fmla="*/ 0 w 641106"/>
                <a:gd name="connsiteY0" fmla="*/ 0 h 146538"/>
                <a:gd name="connsiteX1" fmla="*/ 109904 w 641106"/>
                <a:gd name="connsiteY1" fmla="*/ 18317 h 146538"/>
                <a:gd name="connsiteX2" fmla="*/ 439616 w 641106"/>
                <a:gd name="connsiteY2" fmla="*/ 109904 h 146538"/>
                <a:gd name="connsiteX3" fmla="*/ 641106 w 641106"/>
                <a:gd name="connsiteY3" fmla="*/ 146538 h 146538"/>
                <a:gd name="connsiteX0" fmla="*/ 0 w 3242163"/>
                <a:gd name="connsiteY0" fmla="*/ 58192 h 2073096"/>
                <a:gd name="connsiteX1" fmla="*/ 109904 w 3242163"/>
                <a:gd name="connsiteY1" fmla="*/ 76509 h 2073096"/>
                <a:gd name="connsiteX2" fmla="*/ 439616 w 3242163"/>
                <a:gd name="connsiteY2" fmla="*/ 168096 h 2073096"/>
                <a:gd name="connsiteX3" fmla="*/ 3242163 w 3242163"/>
                <a:gd name="connsiteY3" fmla="*/ 2073096 h 2073096"/>
                <a:gd name="connsiteX0" fmla="*/ 0 w 4396153"/>
                <a:gd name="connsiteY0" fmla="*/ 426394 h 2093269"/>
                <a:gd name="connsiteX1" fmla="*/ 1263894 w 4396153"/>
                <a:gd name="connsiteY1" fmla="*/ 96682 h 2093269"/>
                <a:gd name="connsiteX2" fmla="*/ 1593606 w 4396153"/>
                <a:gd name="connsiteY2" fmla="*/ 188269 h 2093269"/>
                <a:gd name="connsiteX3" fmla="*/ 4396153 w 4396153"/>
                <a:gd name="connsiteY3" fmla="*/ 2093269 h 2093269"/>
                <a:gd name="connsiteX0" fmla="*/ 0 w 4396153"/>
                <a:gd name="connsiteY0" fmla="*/ 387596 h 2054471"/>
                <a:gd name="connsiteX1" fmla="*/ 1263894 w 4396153"/>
                <a:gd name="connsiteY1" fmla="*/ 57884 h 2054471"/>
                <a:gd name="connsiteX2" fmla="*/ 1721827 w 4396153"/>
                <a:gd name="connsiteY2" fmla="*/ 1816346 h 2054471"/>
                <a:gd name="connsiteX3" fmla="*/ 4396153 w 4396153"/>
                <a:gd name="connsiteY3" fmla="*/ 2054471 h 2054471"/>
                <a:gd name="connsiteX0" fmla="*/ 0 w 4396153"/>
                <a:gd name="connsiteY0" fmla="*/ 0 h 2362035"/>
                <a:gd name="connsiteX1" fmla="*/ 1465384 w 4396153"/>
                <a:gd name="connsiteY1" fmla="*/ 2326298 h 2362035"/>
                <a:gd name="connsiteX2" fmla="*/ 1721827 w 4396153"/>
                <a:gd name="connsiteY2" fmla="*/ 1428750 h 2362035"/>
                <a:gd name="connsiteX3" fmla="*/ 4396153 w 4396153"/>
                <a:gd name="connsiteY3" fmla="*/ 1666875 h 2362035"/>
                <a:gd name="connsiteX0" fmla="*/ 0 w 4396153"/>
                <a:gd name="connsiteY0" fmla="*/ 0 h 2431583"/>
                <a:gd name="connsiteX1" fmla="*/ 1465384 w 4396153"/>
                <a:gd name="connsiteY1" fmla="*/ 2326298 h 2431583"/>
                <a:gd name="connsiteX2" fmla="*/ 2454519 w 4396153"/>
                <a:gd name="connsiteY2" fmla="*/ 1996587 h 2431583"/>
                <a:gd name="connsiteX3" fmla="*/ 4396153 w 4396153"/>
                <a:gd name="connsiteY3" fmla="*/ 1666875 h 2431583"/>
                <a:gd name="connsiteX0" fmla="*/ 0 w 4396153"/>
                <a:gd name="connsiteY0" fmla="*/ 0 h 2031032"/>
                <a:gd name="connsiteX1" fmla="*/ 934182 w 4396153"/>
                <a:gd name="connsiteY1" fmla="*/ 1795096 h 2031032"/>
                <a:gd name="connsiteX2" fmla="*/ 2454519 w 4396153"/>
                <a:gd name="connsiteY2" fmla="*/ 1996587 h 2031032"/>
                <a:gd name="connsiteX3" fmla="*/ 4396153 w 4396153"/>
                <a:gd name="connsiteY3" fmla="*/ 1666875 h 2031032"/>
                <a:gd name="connsiteX0" fmla="*/ 0 w 5824903"/>
                <a:gd name="connsiteY0" fmla="*/ 0 h 2123910"/>
                <a:gd name="connsiteX1" fmla="*/ 934182 w 5824903"/>
                <a:gd name="connsiteY1" fmla="*/ 1795096 h 2123910"/>
                <a:gd name="connsiteX2" fmla="*/ 2454519 w 5824903"/>
                <a:gd name="connsiteY2" fmla="*/ 1996587 h 2123910"/>
                <a:gd name="connsiteX3" fmla="*/ 5824903 w 5824903"/>
                <a:gd name="connsiteY3" fmla="*/ 384663 h 2123910"/>
                <a:gd name="connsiteX0" fmla="*/ 0 w 5824903"/>
                <a:gd name="connsiteY0" fmla="*/ 0 h 2026583"/>
                <a:gd name="connsiteX1" fmla="*/ 934182 w 5824903"/>
                <a:gd name="connsiteY1" fmla="*/ 1795096 h 2026583"/>
                <a:gd name="connsiteX2" fmla="*/ 3425336 w 5824903"/>
                <a:gd name="connsiteY2" fmla="*/ 1850048 h 2026583"/>
                <a:gd name="connsiteX3" fmla="*/ 5824903 w 5824903"/>
                <a:gd name="connsiteY3" fmla="*/ 384663 h 2026583"/>
                <a:gd name="connsiteX0" fmla="*/ 0 w 5824903"/>
                <a:gd name="connsiteY0" fmla="*/ 0 h 1857586"/>
                <a:gd name="connsiteX1" fmla="*/ 1813413 w 5824903"/>
                <a:gd name="connsiteY1" fmla="*/ 915865 h 1857586"/>
                <a:gd name="connsiteX2" fmla="*/ 3425336 w 5824903"/>
                <a:gd name="connsiteY2" fmla="*/ 1850048 h 1857586"/>
                <a:gd name="connsiteX3" fmla="*/ 5824903 w 5824903"/>
                <a:gd name="connsiteY3" fmla="*/ 384663 h 1857586"/>
                <a:gd name="connsiteX0" fmla="*/ 0 w 5824903"/>
                <a:gd name="connsiteY0" fmla="*/ 0 h 1424533"/>
                <a:gd name="connsiteX1" fmla="*/ 1813413 w 5824903"/>
                <a:gd name="connsiteY1" fmla="*/ 915865 h 1424533"/>
                <a:gd name="connsiteX2" fmla="*/ 3736730 w 5824903"/>
                <a:gd name="connsiteY2" fmla="*/ 1410432 h 1424533"/>
                <a:gd name="connsiteX3" fmla="*/ 5824903 w 5824903"/>
                <a:gd name="connsiteY3" fmla="*/ 384663 h 1424533"/>
              </a:gdLst>
              <a:ahLst/>
              <a:cxnLst>
                <a:cxn ang="0">
                  <a:pos x="connsiteX0" y="connsiteY0"/>
                </a:cxn>
                <a:cxn ang="0">
                  <a:pos x="connsiteX1" y="connsiteY1"/>
                </a:cxn>
                <a:cxn ang="0">
                  <a:pos x="connsiteX2" y="connsiteY2"/>
                </a:cxn>
                <a:cxn ang="0">
                  <a:pos x="connsiteX3" y="connsiteY3"/>
                </a:cxn>
              </a:cxnLst>
              <a:rect l="l" t="t" r="r" b="b"/>
              <a:pathLst>
                <a:path w="5824903" h="1424533">
                  <a:moveTo>
                    <a:pt x="0" y="0"/>
                  </a:moveTo>
                  <a:cubicBezTo>
                    <a:pt x="36635" y="6106"/>
                    <a:pt x="1190625" y="680793"/>
                    <a:pt x="1813413" y="915865"/>
                  </a:cubicBezTo>
                  <a:cubicBezTo>
                    <a:pt x="2436201" y="1150937"/>
                    <a:pt x="3068148" y="1498966"/>
                    <a:pt x="3736730" y="1410432"/>
                  </a:cubicBezTo>
                  <a:cubicBezTo>
                    <a:pt x="4405312" y="1321898"/>
                    <a:pt x="5723251" y="350780"/>
                    <a:pt x="5824903" y="384663"/>
                  </a:cubicBezTo>
                </a:path>
              </a:pathLst>
            </a:cu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4" name="TextBox 3">
            <a:extLst>
              <a:ext uri="{FF2B5EF4-FFF2-40B4-BE49-F238E27FC236}">
                <a16:creationId xmlns:a16="http://schemas.microsoft.com/office/drawing/2014/main" id="{872176EC-5C95-DA5F-CC6E-7B483AE99E2D}"/>
              </a:ext>
            </a:extLst>
          </p:cNvPr>
          <p:cNvSpPr txBox="1"/>
          <p:nvPr/>
        </p:nvSpPr>
        <p:spPr>
          <a:xfrm>
            <a:off x="2983818" y="6412544"/>
            <a:ext cx="6999032" cy="246221"/>
          </a:xfrm>
          <a:prstGeom prst="rect">
            <a:avLst/>
          </a:prstGeom>
          <a:noFill/>
        </p:spPr>
        <p:txBody>
          <a:bodyPr wrap="none" rtlCol="0">
            <a:spAutoFit/>
          </a:bodyPr>
          <a:lstStyle/>
          <a:p>
            <a:r>
              <a:rPr lang="en-GB" sz="1000" dirty="0"/>
              <a:t>Copyright 2024, A Gunsaya, All rights reserved for reproduction permission and all other issues please contact agunsaya@ford.com</a:t>
            </a:r>
          </a:p>
        </p:txBody>
      </p:sp>
    </p:spTree>
    <p:extLst>
      <p:ext uri="{BB962C8B-B14F-4D97-AF65-F5344CB8AC3E}">
        <p14:creationId xmlns:p14="http://schemas.microsoft.com/office/powerpoint/2010/main" val="32095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FF3B-8ABA-2613-753D-088254AAD3BB}"/>
              </a:ext>
            </a:extLst>
          </p:cNvPr>
          <p:cNvSpPr>
            <a:spLocks noGrp="1"/>
          </p:cNvSpPr>
          <p:nvPr>
            <p:ph type="title"/>
          </p:nvPr>
        </p:nvSpPr>
        <p:spPr>
          <a:xfrm>
            <a:off x="282121" y="0"/>
            <a:ext cx="8410575" cy="1325563"/>
          </a:xfrm>
        </p:spPr>
        <p:txBody>
          <a:bodyPr>
            <a:normAutofit/>
          </a:bodyPr>
          <a:lstStyle/>
          <a:p>
            <a:r>
              <a:rPr lang="en-GB" sz="3200" dirty="0"/>
              <a:t>Dual qualification requirements:  </a:t>
            </a:r>
          </a:p>
        </p:txBody>
      </p:sp>
      <p:pic>
        <p:nvPicPr>
          <p:cNvPr id="26" name="Image 1" descr="Une image contenant texte, diagramme, Plan, ligne&#10;&#10;Description générée automatiquement">
            <a:extLst>
              <a:ext uri="{FF2B5EF4-FFF2-40B4-BE49-F238E27FC236}">
                <a16:creationId xmlns:a16="http://schemas.microsoft.com/office/drawing/2014/main" id="{87ABACE2-6324-9204-7569-2E63F318E4C1}"/>
              </a:ext>
            </a:extLst>
          </p:cNvPr>
          <p:cNvPicPr>
            <a:picLocks noChangeAspect="1"/>
          </p:cNvPicPr>
          <p:nvPr/>
        </p:nvPicPr>
        <p:blipFill rotWithShape="1">
          <a:blip r:embed="rId3"/>
          <a:srcRect t="-538" b="-409"/>
          <a:stretch/>
        </p:blipFill>
        <p:spPr>
          <a:xfrm>
            <a:off x="7719661" y="0"/>
            <a:ext cx="4462813" cy="6775281"/>
          </a:xfrm>
          <a:prstGeom prst="rect">
            <a:avLst/>
          </a:prstGeom>
        </p:spPr>
      </p:pic>
      <p:sp>
        <p:nvSpPr>
          <p:cNvPr id="38" name="Date Placeholder 37">
            <a:extLst>
              <a:ext uri="{FF2B5EF4-FFF2-40B4-BE49-F238E27FC236}">
                <a16:creationId xmlns:a16="http://schemas.microsoft.com/office/drawing/2014/main" id="{B1D58280-B7D3-E987-8AAC-79B0F6CB22E4}"/>
              </a:ext>
            </a:extLst>
          </p:cNvPr>
          <p:cNvSpPr>
            <a:spLocks noGrp="1"/>
          </p:cNvSpPr>
          <p:nvPr>
            <p:ph type="dt" sz="half" idx="10"/>
          </p:nvPr>
        </p:nvSpPr>
        <p:spPr/>
        <p:txBody>
          <a:bodyPr/>
          <a:lstStyle/>
          <a:p>
            <a:r>
              <a:rPr lang="en-GB"/>
              <a:t>01/05/2024</a:t>
            </a:r>
          </a:p>
        </p:txBody>
      </p:sp>
      <p:sp>
        <p:nvSpPr>
          <p:cNvPr id="39" name="Slide Number Placeholder 38">
            <a:extLst>
              <a:ext uri="{FF2B5EF4-FFF2-40B4-BE49-F238E27FC236}">
                <a16:creationId xmlns:a16="http://schemas.microsoft.com/office/drawing/2014/main" id="{686AA13D-09BB-8974-F5BA-F3371B027802}"/>
              </a:ext>
            </a:extLst>
          </p:cNvPr>
          <p:cNvSpPr>
            <a:spLocks noGrp="1"/>
          </p:cNvSpPr>
          <p:nvPr>
            <p:ph type="sldNum" sz="quarter" idx="12"/>
          </p:nvPr>
        </p:nvSpPr>
        <p:spPr/>
        <p:txBody>
          <a:bodyPr/>
          <a:lstStyle/>
          <a:p>
            <a:fld id="{47E427CE-5B83-419F-8324-D858C76281CA}" type="slidenum">
              <a:rPr lang="en-GB" smtClean="0"/>
              <a:t>6</a:t>
            </a:fld>
            <a:endParaRPr lang="en-GB"/>
          </a:p>
        </p:txBody>
      </p:sp>
      <p:sp>
        <p:nvSpPr>
          <p:cNvPr id="7" name="Content Placeholder 2">
            <a:extLst>
              <a:ext uri="{FF2B5EF4-FFF2-40B4-BE49-F238E27FC236}">
                <a16:creationId xmlns:a16="http://schemas.microsoft.com/office/drawing/2014/main" id="{8FF832A6-8A5E-8488-3C42-2DA6CDAB2CB0}"/>
              </a:ext>
            </a:extLst>
          </p:cNvPr>
          <p:cNvSpPr>
            <a:spLocks noGrp="1"/>
          </p:cNvSpPr>
          <p:nvPr>
            <p:ph idx="1"/>
          </p:nvPr>
        </p:nvSpPr>
        <p:spPr>
          <a:xfrm>
            <a:off x="838200" y="4458948"/>
            <a:ext cx="4415971" cy="1943099"/>
          </a:xfrm>
          <a:solidFill>
            <a:schemeClr val="bg1"/>
          </a:solidFill>
          <a:ln>
            <a:solidFill>
              <a:srgbClr val="FF0000"/>
            </a:solidFill>
            <a:prstDash val="dash"/>
          </a:ln>
        </p:spPr>
        <p:txBody>
          <a:bodyPr>
            <a:normAutofit/>
          </a:bodyPr>
          <a:lstStyle/>
          <a:p>
            <a:r>
              <a:rPr lang="en-GB" sz="1800" dirty="0"/>
              <a:t>IEC 61851-21-2 tests shall be performed by an accredited </a:t>
            </a:r>
            <a:r>
              <a:rPr lang="en-GB" sz="1800" u="sng" dirty="0">
                <a:highlight>
                  <a:srgbClr val="FFFF00"/>
                </a:highlight>
              </a:rPr>
              <a:t>ISO17025 laboratory recognised by any Technical Service </a:t>
            </a:r>
            <a:r>
              <a:rPr lang="en-GB" sz="1800" dirty="0">
                <a:highlight>
                  <a:srgbClr val="FFFF00"/>
                </a:highlight>
              </a:rPr>
              <a:t>designated by the type approval Authority</a:t>
            </a:r>
            <a:r>
              <a:rPr lang="en-GB" sz="1800" dirty="0"/>
              <a:t>. The test report shall be provided by the vehicle manufacturer as evidence for the vehicle type approval.</a:t>
            </a:r>
          </a:p>
          <a:p>
            <a:endParaRPr lang="en-GB" sz="1800" dirty="0"/>
          </a:p>
        </p:txBody>
      </p:sp>
      <p:grpSp>
        <p:nvGrpSpPr>
          <p:cNvPr id="9" name="Group 8">
            <a:extLst>
              <a:ext uri="{FF2B5EF4-FFF2-40B4-BE49-F238E27FC236}">
                <a16:creationId xmlns:a16="http://schemas.microsoft.com/office/drawing/2014/main" id="{D0AEA092-0A8A-CF83-F414-9E8CA22BDD8A}"/>
              </a:ext>
            </a:extLst>
          </p:cNvPr>
          <p:cNvGrpSpPr/>
          <p:nvPr/>
        </p:nvGrpSpPr>
        <p:grpSpPr>
          <a:xfrm>
            <a:off x="5254171" y="4022045"/>
            <a:ext cx="6728279" cy="1408453"/>
            <a:chOff x="4586514" y="4028968"/>
            <a:chExt cx="6728279" cy="1408453"/>
          </a:xfrm>
        </p:grpSpPr>
        <p:sp>
          <p:nvSpPr>
            <p:cNvPr id="10" name="Rectangle 9">
              <a:extLst>
                <a:ext uri="{FF2B5EF4-FFF2-40B4-BE49-F238E27FC236}">
                  <a16:creationId xmlns:a16="http://schemas.microsoft.com/office/drawing/2014/main" id="{CEF32E22-2AD7-DAB3-A9DA-6F8222E11E23}"/>
                </a:ext>
              </a:extLst>
            </p:cNvPr>
            <p:cNvSpPr/>
            <p:nvPr/>
          </p:nvSpPr>
          <p:spPr>
            <a:xfrm>
              <a:off x="9887179" y="4028968"/>
              <a:ext cx="1427614" cy="930955"/>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098EED0A-361D-7038-4309-7DF532246D02}"/>
                </a:ext>
              </a:extLst>
            </p:cNvPr>
            <p:cNvCxnSpPr>
              <a:cxnSpLocks/>
              <a:stCxn id="7" idx="3"/>
              <a:endCxn id="10" idx="1"/>
            </p:cNvCxnSpPr>
            <p:nvPr/>
          </p:nvCxnSpPr>
          <p:spPr>
            <a:xfrm flipV="1">
              <a:off x="4586514" y="4494446"/>
              <a:ext cx="5300665" cy="942975"/>
            </a:xfrm>
            <a:prstGeom prst="line">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B2E49D72-E23B-165B-F47A-1608E8ED89D2}"/>
              </a:ext>
            </a:extLst>
          </p:cNvPr>
          <p:cNvSpPr txBox="1">
            <a:spLocks/>
          </p:cNvSpPr>
          <p:nvPr/>
        </p:nvSpPr>
        <p:spPr>
          <a:xfrm>
            <a:off x="824674" y="1591357"/>
            <a:ext cx="5118926" cy="2430688"/>
          </a:xfrm>
          <a:prstGeom prst="rect">
            <a:avLst/>
          </a:prstGeom>
          <a:solidFill>
            <a:schemeClr val="bg1"/>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Mode 2 test applicability is based on </a:t>
            </a:r>
          </a:p>
          <a:p>
            <a:pPr marL="457200" indent="-457200">
              <a:buAutoNum type="arabicParenBoth"/>
            </a:pPr>
            <a:r>
              <a:rPr lang="en-GB" sz="2000" dirty="0"/>
              <a:t>delivery of mode 2 cable  with the vehicle and </a:t>
            </a:r>
          </a:p>
          <a:p>
            <a:pPr marL="457200" indent="-457200">
              <a:buAutoNum type="arabicParenBoth"/>
            </a:pPr>
            <a:r>
              <a:rPr lang="en-GB" sz="2000" dirty="0"/>
              <a:t>compliance status with IEC 61851-21-2 </a:t>
            </a:r>
          </a:p>
        </p:txBody>
      </p:sp>
    </p:spTree>
    <p:extLst>
      <p:ext uri="{BB962C8B-B14F-4D97-AF65-F5344CB8AC3E}">
        <p14:creationId xmlns:p14="http://schemas.microsoft.com/office/powerpoint/2010/main" val="274744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FF3B-8ABA-2613-753D-088254AAD3BB}"/>
              </a:ext>
            </a:extLst>
          </p:cNvPr>
          <p:cNvSpPr>
            <a:spLocks noGrp="1"/>
          </p:cNvSpPr>
          <p:nvPr>
            <p:ph type="title"/>
          </p:nvPr>
        </p:nvSpPr>
        <p:spPr>
          <a:xfrm>
            <a:off x="282121" y="0"/>
            <a:ext cx="8410575" cy="1325563"/>
          </a:xfrm>
        </p:spPr>
        <p:txBody>
          <a:bodyPr>
            <a:normAutofit/>
          </a:bodyPr>
          <a:lstStyle/>
          <a:p>
            <a:r>
              <a:rPr lang="en-GB" sz="3200" dirty="0"/>
              <a:t>Dual qualification requirements:  </a:t>
            </a:r>
          </a:p>
        </p:txBody>
      </p:sp>
      <p:sp>
        <p:nvSpPr>
          <p:cNvPr id="3" name="Content Placeholder 2">
            <a:extLst>
              <a:ext uri="{FF2B5EF4-FFF2-40B4-BE49-F238E27FC236}">
                <a16:creationId xmlns:a16="http://schemas.microsoft.com/office/drawing/2014/main" id="{F45D7488-69F3-2E0F-ED76-70066C65FA94}"/>
              </a:ext>
            </a:extLst>
          </p:cNvPr>
          <p:cNvSpPr>
            <a:spLocks noGrp="1"/>
          </p:cNvSpPr>
          <p:nvPr>
            <p:ph idx="1"/>
          </p:nvPr>
        </p:nvSpPr>
        <p:spPr>
          <a:xfrm>
            <a:off x="838200" y="4458948"/>
            <a:ext cx="4415971" cy="1943099"/>
          </a:xfrm>
          <a:solidFill>
            <a:schemeClr val="bg1"/>
          </a:solidFill>
          <a:ln>
            <a:solidFill>
              <a:srgbClr val="FF0000"/>
            </a:solidFill>
            <a:prstDash val="dash"/>
          </a:ln>
        </p:spPr>
        <p:txBody>
          <a:bodyPr>
            <a:normAutofit/>
          </a:bodyPr>
          <a:lstStyle/>
          <a:p>
            <a:r>
              <a:rPr lang="en-GB" sz="1800" dirty="0"/>
              <a:t>(1) IEC 61851-21-2 tests shall be performed by an accredited </a:t>
            </a:r>
            <a:r>
              <a:rPr lang="en-GB" sz="1800" u="sng" dirty="0">
                <a:highlight>
                  <a:srgbClr val="FFFF00"/>
                </a:highlight>
              </a:rPr>
              <a:t>ISO17025 laboratory recognised by any Technical Service </a:t>
            </a:r>
            <a:r>
              <a:rPr lang="en-GB" sz="1800" dirty="0">
                <a:highlight>
                  <a:srgbClr val="FFFF00"/>
                </a:highlight>
              </a:rPr>
              <a:t>designated by the type approval Authority</a:t>
            </a:r>
            <a:r>
              <a:rPr lang="en-GB" sz="1800" dirty="0"/>
              <a:t>. The test report shall be provided by the vehicle manufacturer as evidence for the vehicle type approval.</a:t>
            </a:r>
          </a:p>
          <a:p>
            <a:endParaRPr lang="en-GB" sz="1800" dirty="0"/>
          </a:p>
        </p:txBody>
      </p:sp>
      <p:pic>
        <p:nvPicPr>
          <p:cNvPr id="26" name="Image 1" descr="Une image contenant texte, diagramme, Plan, ligne&#10;&#10;Description générée automatiquement">
            <a:extLst>
              <a:ext uri="{FF2B5EF4-FFF2-40B4-BE49-F238E27FC236}">
                <a16:creationId xmlns:a16="http://schemas.microsoft.com/office/drawing/2014/main" id="{87ABACE2-6324-9204-7569-2E63F318E4C1}"/>
              </a:ext>
            </a:extLst>
          </p:cNvPr>
          <p:cNvPicPr>
            <a:picLocks noChangeAspect="1"/>
          </p:cNvPicPr>
          <p:nvPr/>
        </p:nvPicPr>
        <p:blipFill rotWithShape="1">
          <a:blip r:embed="rId3"/>
          <a:srcRect l="4001" t="18607" b="41886"/>
          <a:stretch/>
        </p:blipFill>
        <p:spPr>
          <a:xfrm>
            <a:off x="5871896" y="1042737"/>
            <a:ext cx="6317979" cy="3910264"/>
          </a:xfrm>
          <a:prstGeom prst="rect">
            <a:avLst/>
          </a:prstGeom>
        </p:spPr>
      </p:pic>
      <p:sp>
        <p:nvSpPr>
          <p:cNvPr id="32" name="Content Placeholder 2">
            <a:extLst>
              <a:ext uri="{FF2B5EF4-FFF2-40B4-BE49-F238E27FC236}">
                <a16:creationId xmlns:a16="http://schemas.microsoft.com/office/drawing/2014/main" id="{33BEE196-486D-9350-7BD3-95DBC88276BB}"/>
              </a:ext>
            </a:extLst>
          </p:cNvPr>
          <p:cNvSpPr txBox="1">
            <a:spLocks/>
          </p:cNvSpPr>
          <p:nvPr/>
        </p:nvSpPr>
        <p:spPr>
          <a:xfrm>
            <a:off x="824674" y="1591357"/>
            <a:ext cx="5118926" cy="2430688"/>
          </a:xfrm>
          <a:prstGeom prst="rect">
            <a:avLst/>
          </a:prstGeom>
          <a:solidFill>
            <a:schemeClr val="bg1"/>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Mode 2 test applicability is based on </a:t>
            </a:r>
          </a:p>
          <a:p>
            <a:pPr marL="457200" indent="-457200">
              <a:buAutoNum type="arabicParenBoth"/>
            </a:pPr>
            <a:r>
              <a:rPr lang="en-GB" sz="2000" dirty="0"/>
              <a:t>delivery of mode 2 cable  with the vehicle and </a:t>
            </a:r>
          </a:p>
          <a:p>
            <a:pPr marL="457200" indent="-457200">
              <a:buAutoNum type="arabicParenBoth"/>
            </a:pPr>
            <a:r>
              <a:rPr lang="en-GB" sz="2000" dirty="0"/>
              <a:t>compliance status with IEC 61851-21-2 </a:t>
            </a:r>
          </a:p>
        </p:txBody>
      </p:sp>
      <p:sp>
        <p:nvSpPr>
          <p:cNvPr id="38" name="Date Placeholder 37">
            <a:extLst>
              <a:ext uri="{FF2B5EF4-FFF2-40B4-BE49-F238E27FC236}">
                <a16:creationId xmlns:a16="http://schemas.microsoft.com/office/drawing/2014/main" id="{B1D58280-B7D3-E987-8AAC-79B0F6CB22E4}"/>
              </a:ext>
            </a:extLst>
          </p:cNvPr>
          <p:cNvSpPr>
            <a:spLocks noGrp="1"/>
          </p:cNvSpPr>
          <p:nvPr>
            <p:ph type="dt" sz="half" idx="10"/>
          </p:nvPr>
        </p:nvSpPr>
        <p:spPr/>
        <p:txBody>
          <a:bodyPr/>
          <a:lstStyle/>
          <a:p>
            <a:r>
              <a:rPr lang="en-GB"/>
              <a:t>01/05/2024</a:t>
            </a:r>
          </a:p>
        </p:txBody>
      </p:sp>
      <p:sp>
        <p:nvSpPr>
          <p:cNvPr id="39" name="Slide Number Placeholder 38">
            <a:extLst>
              <a:ext uri="{FF2B5EF4-FFF2-40B4-BE49-F238E27FC236}">
                <a16:creationId xmlns:a16="http://schemas.microsoft.com/office/drawing/2014/main" id="{686AA13D-09BB-8974-F5BA-F3371B027802}"/>
              </a:ext>
            </a:extLst>
          </p:cNvPr>
          <p:cNvSpPr>
            <a:spLocks noGrp="1"/>
          </p:cNvSpPr>
          <p:nvPr>
            <p:ph type="sldNum" sz="quarter" idx="12"/>
          </p:nvPr>
        </p:nvSpPr>
        <p:spPr/>
        <p:txBody>
          <a:bodyPr/>
          <a:lstStyle/>
          <a:p>
            <a:fld id="{47E427CE-5B83-419F-8324-D858C76281CA}" type="slidenum">
              <a:rPr lang="en-GB" smtClean="0"/>
              <a:t>7</a:t>
            </a:fld>
            <a:endParaRPr lang="en-GB"/>
          </a:p>
        </p:txBody>
      </p:sp>
    </p:spTree>
    <p:extLst>
      <p:ext uri="{BB962C8B-B14F-4D97-AF65-F5344CB8AC3E}">
        <p14:creationId xmlns:p14="http://schemas.microsoft.com/office/powerpoint/2010/main" val="84487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B851-0C80-D05D-2502-9A5D272AF2C3}"/>
              </a:ext>
            </a:extLst>
          </p:cNvPr>
          <p:cNvSpPr>
            <a:spLocks noGrp="1"/>
          </p:cNvSpPr>
          <p:nvPr>
            <p:ph type="title"/>
          </p:nvPr>
        </p:nvSpPr>
        <p:spPr/>
        <p:txBody>
          <a:bodyPr>
            <a:normAutofit/>
          </a:bodyPr>
          <a:lstStyle/>
          <a:p>
            <a:r>
              <a:rPr lang="en-GB" sz="3200" dirty="0"/>
              <a:t>Justification for objections</a:t>
            </a:r>
          </a:p>
        </p:txBody>
      </p:sp>
      <p:sp>
        <p:nvSpPr>
          <p:cNvPr id="7" name="Content Placeholder 6">
            <a:extLst>
              <a:ext uri="{FF2B5EF4-FFF2-40B4-BE49-F238E27FC236}">
                <a16:creationId xmlns:a16="http://schemas.microsoft.com/office/drawing/2014/main" id="{6BC48721-0285-F2CF-5779-E706EDC3E013}"/>
              </a:ext>
            </a:extLst>
          </p:cNvPr>
          <p:cNvSpPr>
            <a:spLocks noGrp="1"/>
          </p:cNvSpPr>
          <p:nvPr>
            <p:ph idx="1"/>
          </p:nvPr>
        </p:nvSpPr>
        <p:spPr>
          <a:xfrm>
            <a:off x="838200" y="1480457"/>
            <a:ext cx="10515600" cy="4696506"/>
          </a:xfrm>
        </p:spPr>
        <p:txBody>
          <a:bodyPr>
            <a:normAutofit/>
          </a:bodyPr>
          <a:lstStyle/>
          <a:p>
            <a:r>
              <a:rPr lang="en-GB" sz="2000" dirty="0"/>
              <a:t>Eligibility criteria requires dual qualifications to ISO 17025 </a:t>
            </a:r>
            <a:r>
              <a:rPr lang="en-GB" sz="2000" b="1" dirty="0"/>
              <a:t>AND</a:t>
            </a:r>
            <a:r>
              <a:rPr lang="en-GB" sz="2000" dirty="0"/>
              <a:t> to be recognised by any Technical Service designated by the type approval Authority</a:t>
            </a:r>
          </a:p>
          <a:p>
            <a:r>
              <a:rPr lang="en-GB" sz="2000" dirty="0"/>
              <a:t>Economic disadvantage to some countries: </a:t>
            </a:r>
          </a:p>
          <a:p>
            <a:pPr lvl="1"/>
            <a:r>
              <a:rPr lang="en-GB" sz="1600" dirty="0"/>
              <a:t>Some (~ 8 countries) that have signed the 1958 agreement lack both a technical service and a lab recognised by a technical service.</a:t>
            </a:r>
            <a:endParaRPr lang="en-GB" sz="2000" dirty="0"/>
          </a:p>
          <a:p>
            <a:r>
              <a:rPr lang="en-GB" sz="2000" dirty="0"/>
              <a:t>Restriction of competition:</a:t>
            </a:r>
          </a:p>
          <a:p>
            <a:pPr lvl="1"/>
            <a:r>
              <a:rPr lang="en-GB" sz="1600" dirty="0"/>
              <a:t>In Germany for example, there are 336 test laboratories accredited to ISO/IEC 17025, but only 72 labs are recognized by a Technical Service. This will restrict the number of available laboratories and reduce competition.</a:t>
            </a:r>
          </a:p>
          <a:p>
            <a:r>
              <a:rPr lang="en-GB" sz="2000" dirty="0"/>
              <a:t>Lack of clear benefits</a:t>
            </a:r>
          </a:p>
          <a:p>
            <a:pPr lvl="1"/>
            <a:r>
              <a:rPr lang="en-GB" sz="1600" dirty="0"/>
              <a:t>The effort for testing Mode 2 cables is not justified: There is neither a technical benefit nor a benefit related to better compliant results. Instead, it restricts free competition among labs and puts countries without any qualifying labs at an economic disadvantage. </a:t>
            </a:r>
          </a:p>
          <a:p>
            <a:r>
              <a:rPr lang="en-GB" sz="2000" dirty="0">
                <a:effectLst/>
                <a:latin typeface="Calibri" panose="020F0502020204030204" pitchFamily="34" charset="0"/>
                <a:ea typeface="Calibri" panose="020F0502020204030204" pitchFamily="34" charset="0"/>
              </a:rPr>
              <a:t>Use of laboratories accredited to ISO/IEC 17025 is sufficient and addition of the requirement of recognition by the technical service will not improve compliance results but instead will restrict competition and disadvantage some signatories to the 1958 agreement. </a:t>
            </a:r>
            <a:endParaRPr lang="en-GB" sz="2000" dirty="0"/>
          </a:p>
        </p:txBody>
      </p:sp>
      <p:sp>
        <p:nvSpPr>
          <p:cNvPr id="8" name="Rectangle 7">
            <a:extLst>
              <a:ext uri="{FF2B5EF4-FFF2-40B4-BE49-F238E27FC236}">
                <a16:creationId xmlns:a16="http://schemas.microsoft.com/office/drawing/2014/main" id="{C287A1CE-5724-29C4-88A8-950EF2239249}"/>
              </a:ext>
            </a:extLst>
          </p:cNvPr>
          <p:cNvSpPr/>
          <p:nvPr/>
        </p:nvSpPr>
        <p:spPr>
          <a:xfrm>
            <a:off x="1097778" y="6198192"/>
            <a:ext cx="10515600" cy="419099"/>
          </a:xfrm>
          <a:prstGeom prst="rect">
            <a:avLst/>
          </a:prstGeom>
          <a:scene3d>
            <a:camera prst="orthographicFront"/>
            <a:lightRig rig="threePt" dir="t"/>
          </a:scene3d>
          <a:sp3d>
            <a:bevelT w="165100" prst="coolSlan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rPr>
              <a:t>Recommendation: Remove   “recognised by any Technical Service designated by the Type Approval Authority”. </a:t>
            </a:r>
            <a:endParaRPr lang="en-GB" sz="1600" dirty="0"/>
          </a:p>
        </p:txBody>
      </p:sp>
      <p:sp>
        <p:nvSpPr>
          <p:cNvPr id="9" name="Date Placeholder 8">
            <a:extLst>
              <a:ext uri="{FF2B5EF4-FFF2-40B4-BE49-F238E27FC236}">
                <a16:creationId xmlns:a16="http://schemas.microsoft.com/office/drawing/2014/main" id="{4F2CADAF-9D52-CCA4-B703-33FF35FB48D3}"/>
              </a:ext>
            </a:extLst>
          </p:cNvPr>
          <p:cNvSpPr>
            <a:spLocks noGrp="1"/>
          </p:cNvSpPr>
          <p:nvPr>
            <p:ph type="dt" sz="half" idx="10"/>
          </p:nvPr>
        </p:nvSpPr>
        <p:spPr/>
        <p:txBody>
          <a:bodyPr/>
          <a:lstStyle/>
          <a:p>
            <a:r>
              <a:rPr lang="en-GB"/>
              <a:t>01/05/2024</a:t>
            </a:r>
          </a:p>
        </p:txBody>
      </p:sp>
      <p:sp>
        <p:nvSpPr>
          <p:cNvPr id="10" name="Slide Number Placeholder 9">
            <a:extLst>
              <a:ext uri="{FF2B5EF4-FFF2-40B4-BE49-F238E27FC236}">
                <a16:creationId xmlns:a16="http://schemas.microsoft.com/office/drawing/2014/main" id="{A9FFF056-6229-4D2C-12A1-DCF9B6FA93FE}"/>
              </a:ext>
            </a:extLst>
          </p:cNvPr>
          <p:cNvSpPr>
            <a:spLocks noGrp="1"/>
          </p:cNvSpPr>
          <p:nvPr>
            <p:ph type="sldNum" sz="quarter" idx="12"/>
          </p:nvPr>
        </p:nvSpPr>
        <p:spPr/>
        <p:txBody>
          <a:bodyPr/>
          <a:lstStyle/>
          <a:p>
            <a:fld id="{47E427CE-5B83-419F-8324-D858C76281CA}" type="slidenum">
              <a:rPr lang="en-GB" smtClean="0"/>
              <a:t>8</a:t>
            </a:fld>
            <a:endParaRPr lang="en-GB"/>
          </a:p>
        </p:txBody>
      </p:sp>
    </p:spTree>
    <p:extLst>
      <p:ext uri="{BB962C8B-B14F-4D97-AF65-F5344CB8AC3E}">
        <p14:creationId xmlns:p14="http://schemas.microsoft.com/office/powerpoint/2010/main" val="362972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4E2B-0A66-696F-51CF-2268C802654B}"/>
              </a:ext>
            </a:extLst>
          </p:cNvPr>
          <p:cNvSpPr>
            <a:spLocks noGrp="1"/>
          </p:cNvSpPr>
          <p:nvPr>
            <p:ph type="title"/>
          </p:nvPr>
        </p:nvSpPr>
        <p:spPr>
          <a:xfrm>
            <a:off x="104775" y="365125"/>
            <a:ext cx="11429134" cy="1325563"/>
          </a:xfrm>
        </p:spPr>
        <p:txBody>
          <a:bodyPr>
            <a:normAutofit/>
          </a:bodyPr>
          <a:lstStyle/>
          <a:p>
            <a:r>
              <a:rPr lang="en-GB" sz="3200" dirty="0"/>
              <a:t>2.	Revise frequency ranges of modulations used in Annexes 6 &amp; 9</a:t>
            </a:r>
          </a:p>
        </p:txBody>
      </p:sp>
      <p:sp>
        <p:nvSpPr>
          <p:cNvPr id="3" name="Content Placeholder 2">
            <a:extLst>
              <a:ext uri="{FF2B5EF4-FFF2-40B4-BE49-F238E27FC236}">
                <a16:creationId xmlns:a16="http://schemas.microsoft.com/office/drawing/2014/main" id="{7DBCA95C-DAEB-4733-972C-0530FA96176F}"/>
              </a:ext>
            </a:extLst>
          </p:cNvPr>
          <p:cNvSpPr>
            <a:spLocks noGrp="1"/>
          </p:cNvSpPr>
          <p:nvPr>
            <p:ph idx="1"/>
          </p:nvPr>
        </p:nvSpPr>
        <p:spPr/>
        <p:txBody>
          <a:bodyPr>
            <a:normAutofit lnSpcReduction="10000"/>
          </a:bodyPr>
          <a:lstStyle/>
          <a:p>
            <a:r>
              <a:rPr lang="en-GB" sz="2000" dirty="0"/>
              <a:t>Tests in Annexes 6  and 9 verify that vehicles can operate safely in the presence of external radio frequency signals from </a:t>
            </a:r>
            <a:r>
              <a:rPr lang="en-GB" sz="2000" b="1" u="sng" dirty="0"/>
              <a:t>intentional radio transmitters</a:t>
            </a:r>
            <a:r>
              <a:rPr lang="en-GB" sz="2000" dirty="0"/>
              <a:t>.</a:t>
            </a:r>
          </a:p>
          <a:p>
            <a:pPr lvl="1"/>
            <a:endParaRPr lang="en-GB" sz="2000" dirty="0"/>
          </a:p>
          <a:p>
            <a:r>
              <a:rPr lang="en-GB" sz="2000" b="1" u="sng" dirty="0"/>
              <a:t>Radio transmitters </a:t>
            </a:r>
            <a:r>
              <a:rPr lang="en-GB" sz="2000" dirty="0"/>
              <a:t>use  carrier signals which are modulated by the intended information.</a:t>
            </a:r>
          </a:p>
          <a:p>
            <a:pPr lvl="1"/>
            <a:r>
              <a:rPr lang="en-GB" sz="2000" dirty="0"/>
              <a:t>AM Modulation changes the amplitude of the carrier. Used by analogue device, e.g. MW radio broadcast, analogue 2-way radio. </a:t>
            </a:r>
          </a:p>
          <a:p>
            <a:pPr lvl="1"/>
            <a:r>
              <a:rPr lang="en-GB" sz="2000" dirty="0"/>
              <a:t>Pulse modulation pulses the transmitted signal. Used by digital devices such as cellular communications, Wi-Fi</a:t>
            </a:r>
          </a:p>
          <a:p>
            <a:r>
              <a:rPr lang="en-GB" sz="2000" dirty="0"/>
              <a:t>Industry experts recommend the applicable frequency ranges of modulations used during radiated immunity tests are </a:t>
            </a:r>
            <a:r>
              <a:rPr lang="en-GB" sz="2000" b="1" u="sng" dirty="0"/>
              <a:t>aligned with the latest versions (DIS) of ISO 11451-1 and ISO11452-1 </a:t>
            </a:r>
          </a:p>
          <a:p>
            <a:endParaRPr lang="en-GB" sz="2000" dirty="0"/>
          </a:p>
          <a:p>
            <a:r>
              <a:rPr lang="en-GB" sz="2000" dirty="0"/>
              <a:t>Specific changes we request are to extend the use of PM3 to start from 380 MHz instead of 800, and to limit the use of AM modulation to 20-400 MHz instead of 20-800MHz.</a:t>
            </a:r>
          </a:p>
        </p:txBody>
      </p:sp>
      <p:sp>
        <p:nvSpPr>
          <p:cNvPr id="4" name="Date Placeholder 3">
            <a:extLst>
              <a:ext uri="{FF2B5EF4-FFF2-40B4-BE49-F238E27FC236}">
                <a16:creationId xmlns:a16="http://schemas.microsoft.com/office/drawing/2014/main" id="{CBB7CCCB-5FF0-C447-5838-6D62DCC258C0}"/>
              </a:ext>
            </a:extLst>
          </p:cNvPr>
          <p:cNvSpPr>
            <a:spLocks noGrp="1"/>
          </p:cNvSpPr>
          <p:nvPr>
            <p:ph type="dt" sz="half" idx="10"/>
          </p:nvPr>
        </p:nvSpPr>
        <p:spPr/>
        <p:txBody>
          <a:bodyPr/>
          <a:lstStyle/>
          <a:p>
            <a:r>
              <a:rPr lang="en-GB"/>
              <a:t>01/05/2024</a:t>
            </a:r>
          </a:p>
        </p:txBody>
      </p:sp>
      <p:sp>
        <p:nvSpPr>
          <p:cNvPr id="5" name="Slide Number Placeholder 4">
            <a:extLst>
              <a:ext uri="{FF2B5EF4-FFF2-40B4-BE49-F238E27FC236}">
                <a16:creationId xmlns:a16="http://schemas.microsoft.com/office/drawing/2014/main" id="{B10FBF8E-707B-EC33-2EC5-76E6D4C7B2FC}"/>
              </a:ext>
            </a:extLst>
          </p:cNvPr>
          <p:cNvSpPr>
            <a:spLocks noGrp="1"/>
          </p:cNvSpPr>
          <p:nvPr>
            <p:ph type="sldNum" sz="quarter" idx="12"/>
          </p:nvPr>
        </p:nvSpPr>
        <p:spPr/>
        <p:txBody>
          <a:bodyPr/>
          <a:lstStyle/>
          <a:p>
            <a:fld id="{47E427CE-5B83-419F-8324-D858C76281CA}" type="slidenum">
              <a:rPr lang="en-GB" smtClean="0"/>
              <a:t>9</a:t>
            </a:fld>
            <a:endParaRPr lang="en-GB"/>
          </a:p>
        </p:txBody>
      </p:sp>
    </p:spTree>
    <p:extLst>
      <p:ext uri="{BB962C8B-B14F-4D97-AF65-F5344CB8AC3E}">
        <p14:creationId xmlns:p14="http://schemas.microsoft.com/office/powerpoint/2010/main" val="188809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957983f112ff70deb4ba3514eaba81b6">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226e8c697896011a9f0e61e90df53f9c"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3F3CA6-1263-4396-8456-092876416FB3}"/>
</file>

<file path=customXml/itemProps2.xml><?xml version="1.0" encoding="utf-8"?>
<ds:datastoreItem xmlns:ds="http://schemas.openxmlformats.org/officeDocument/2006/customXml" ds:itemID="{20C740C4-17FA-4532-9CE3-7B1E6FA73056}"/>
</file>

<file path=docMetadata/LabelInfo.xml><?xml version="1.0" encoding="utf-8"?>
<clbl:labelList xmlns:clbl="http://schemas.microsoft.com/office/2020/mipLabelMetadata">
  <clbl:label id="{c990bb7a-51f4-439b-bd36-9c07fb1041c0}" enabled="0" method="" siteId="{c990bb7a-51f4-439b-bd36-9c07fb1041c0}" removed="1"/>
</clbl:labelList>
</file>

<file path=docProps/app.xml><?xml version="1.0" encoding="utf-8"?>
<Properties xmlns="http://schemas.openxmlformats.org/officeDocument/2006/extended-properties" xmlns:vt="http://schemas.openxmlformats.org/officeDocument/2006/docPropsVTypes">
  <TotalTime>1045</TotalTime>
  <Words>1812</Words>
  <Application>Microsoft Office PowerPoint</Application>
  <PresentationFormat>Widescreen</PresentationFormat>
  <Paragraphs>152</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OICA and CLEPA joint position   on   ECE-TRANS-WP.29-GRE-2023-27e-Rev.1 </vt:lpstr>
      <vt:lpstr>OICA – CLEPA joint position</vt:lpstr>
      <vt:lpstr>OICA and CLEPA position 1 of 2</vt:lpstr>
      <vt:lpstr>OICA and CLEPA position 2 of 2</vt:lpstr>
      <vt:lpstr>1- Dual qualification requirements (in relation to Mode 2 charge cords)</vt:lpstr>
      <vt:lpstr>Dual qualification requirements:  </vt:lpstr>
      <vt:lpstr>Dual qualification requirements:  </vt:lpstr>
      <vt:lpstr>Justification for objections</vt:lpstr>
      <vt:lpstr>2. Revise frequency ranges of modulations used in Annexes 6 &amp; 9</vt:lpstr>
      <vt:lpstr>Justification for the request</vt:lpstr>
      <vt:lpstr>Summary</vt:lpstr>
      <vt:lpstr>Thank You</vt:lpstr>
      <vt:lpstr>Backup information</vt:lpstr>
      <vt:lpstr>Details of the change</vt:lpstr>
      <vt:lpstr>What is modulation?</vt:lpstr>
    </vt:vector>
  </TitlesOfParts>
  <Company>Ford Motor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Gunsaya, Ayhan (A.)</dc:creator>
  <cp:lastModifiedBy>Gunsaya, Ayhan (A.)</cp:lastModifiedBy>
  <cp:revision>4</cp:revision>
  <dcterms:created xsi:type="dcterms:W3CDTF">2024-04-27T07:08:42Z</dcterms:created>
  <dcterms:modified xsi:type="dcterms:W3CDTF">2024-05-01T07:07:46Z</dcterms:modified>
</cp:coreProperties>
</file>