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75" r:id="rId2"/>
    <p:sldMasterId id="2147483667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B53"/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829" autoAdjust="0"/>
  </p:normalViewPr>
  <p:slideViewPr>
    <p:cSldViewPr>
      <p:cViewPr varScale="1">
        <p:scale>
          <a:sx n="90" d="100"/>
          <a:sy n="90" d="100"/>
        </p:scale>
        <p:origin x="6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016C94-ABC6-4688-9ACC-ECE118BB3AC2}" type="datetimeFigureOut">
              <a:rPr lang="nl-NL"/>
              <a:pPr>
                <a:defRPr/>
              </a:pPr>
              <a:t>21-3-2024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75F50A-BE4E-48E0-BB9C-A6D269F8FC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766763"/>
            <a:ext cx="2236788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A1EA-3B85-4764-8B88-C32057B30A7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898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028700"/>
            <a:ext cx="14319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671888"/>
            <a:ext cx="716756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99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028700"/>
            <a:ext cx="14319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671888"/>
            <a:ext cx="716756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7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01_125 jaar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39875"/>
            <a:ext cx="485298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5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_125 jaar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39875"/>
            <a:ext cx="48529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02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02_125 jaar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rgbClr val="D09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pic>
        <p:nvPicPr>
          <p:cNvPr id="7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6525"/>
            <a:ext cx="28511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96454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02_125 jaar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rgbClr val="D09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pic>
        <p:nvPicPr>
          <p:cNvPr id="7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8588"/>
            <a:ext cx="28797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9277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03_125 j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rgbClr val="D09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pic>
        <p:nvPicPr>
          <p:cNvPr id="7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80" r="85716" b="67123"/>
          <a:stretch>
            <a:fillRect/>
          </a:stretch>
        </p:blipFill>
        <p:spPr bwMode="auto">
          <a:xfrm>
            <a:off x="355600" y="120650"/>
            <a:ext cx="15113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73274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_125 j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DD46-6E9D-4EDE-9643-66AF917FA12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93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_125 j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9133-FCED-417F-BDDC-997BA385A28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423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80" r="85716" b="67123"/>
          <a:stretch>
            <a:fillRect/>
          </a:stretch>
        </p:blipFill>
        <p:spPr bwMode="auto">
          <a:xfrm>
            <a:off x="355600" y="120650"/>
            <a:ext cx="15113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132651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_125 j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9C1A-6D1C-4A44-8284-4CF63C2A28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1226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_125 j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-3175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sp>
        <p:nvSpPr>
          <p:cNvPr id="4" name="Rechthoek 3"/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pic>
        <p:nvPicPr>
          <p:cNvPr id="5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4049713"/>
            <a:ext cx="5889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225B4C-BA32-4418-B473-3A15B12DB71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8727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_125 j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ADA9-1497-4D40-986A-2E86295E5BF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849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_125 j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C850-8D29-44D5-93E8-4B75321CF44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287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_125 j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 dirty="0"/>
          </a:p>
        </p:txBody>
      </p:sp>
      <p:sp>
        <p:nvSpPr>
          <p:cNvPr id="5" name="Rechthoek 4"/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pic>
        <p:nvPicPr>
          <p:cNvPr id="6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4049713"/>
            <a:ext cx="5889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92657F-7A6B-485A-979A-DC615DFEEFF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764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_125 j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EC6B-B163-4F03-8D9E-8E5178FA45A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2353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_125 j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028700"/>
            <a:ext cx="14319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3867150"/>
            <a:ext cx="6203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47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_125 j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7150"/>
            <a:ext cx="6294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028700"/>
            <a:ext cx="14319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32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698625" y="1428750"/>
            <a:ext cx="1211263" cy="1862138"/>
            <a:chOff x="2200" y="483"/>
            <a:chExt cx="1409" cy="216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630 w 558"/>
                <a:gd name="T1" fmla="*/ 0 h 609"/>
                <a:gd name="T2" fmla="*/ 630 w 558"/>
                <a:gd name="T3" fmla="*/ 0 h 609"/>
                <a:gd name="T4" fmla="*/ 75 w 558"/>
                <a:gd name="T5" fmla="*/ 0 h 609"/>
                <a:gd name="T6" fmla="*/ 0 w 558"/>
                <a:gd name="T7" fmla="*/ 75 h 609"/>
                <a:gd name="T8" fmla="*/ 0 w 558"/>
                <a:gd name="T9" fmla="*/ 680 h 609"/>
                <a:gd name="T10" fmla="*/ 630 w 558"/>
                <a:gd name="T11" fmla="*/ 680 h 609"/>
                <a:gd name="T12" fmla="*/ 630 w 558"/>
                <a:gd name="T13" fmla="*/ 399 h 609"/>
                <a:gd name="T14" fmla="*/ 283 w 558"/>
                <a:gd name="T15" fmla="*/ 399 h 609"/>
                <a:gd name="T16" fmla="*/ 283 w 558"/>
                <a:gd name="T17" fmla="*/ 281 h 609"/>
                <a:gd name="T18" fmla="*/ 630 w 558"/>
                <a:gd name="T19" fmla="*/ 281 h 609"/>
                <a:gd name="T20" fmla="*/ 630 w 558"/>
                <a:gd name="T21" fmla="*/ 0 h 609"/>
                <a:gd name="T22" fmla="*/ 546 w 558"/>
                <a:gd name="T23" fmla="*/ 83 h 609"/>
                <a:gd name="T24" fmla="*/ 546 w 558"/>
                <a:gd name="T25" fmla="*/ 83 h 609"/>
                <a:gd name="T26" fmla="*/ 546 w 558"/>
                <a:gd name="T27" fmla="*/ 200 h 609"/>
                <a:gd name="T28" fmla="*/ 283 w 558"/>
                <a:gd name="T29" fmla="*/ 200 h 609"/>
                <a:gd name="T30" fmla="*/ 201 w 558"/>
                <a:gd name="T31" fmla="*/ 200 h 609"/>
                <a:gd name="T32" fmla="*/ 201 w 558"/>
                <a:gd name="T33" fmla="*/ 281 h 609"/>
                <a:gd name="T34" fmla="*/ 201 w 558"/>
                <a:gd name="T35" fmla="*/ 399 h 609"/>
                <a:gd name="T36" fmla="*/ 201 w 558"/>
                <a:gd name="T37" fmla="*/ 480 h 609"/>
                <a:gd name="T38" fmla="*/ 283 w 558"/>
                <a:gd name="T39" fmla="*/ 480 h 609"/>
                <a:gd name="T40" fmla="*/ 546 w 558"/>
                <a:gd name="T41" fmla="*/ 480 h 609"/>
                <a:gd name="T42" fmla="*/ 546 w 558"/>
                <a:gd name="T43" fmla="*/ 597 h 609"/>
                <a:gd name="T44" fmla="*/ 82 w 558"/>
                <a:gd name="T45" fmla="*/ 597 h 609"/>
                <a:gd name="T46" fmla="*/ 82 w 558"/>
                <a:gd name="T47" fmla="*/ 83 h 609"/>
                <a:gd name="T48" fmla="*/ 546 w 558"/>
                <a:gd name="T49" fmla="*/ 83 h 6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84 w 609"/>
                <a:gd name="T1" fmla="*/ 617 h 910"/>
                <a:gd name="T2" fmla="*/ 284 w 609"/>
                <a:gd name="T3" fmla="*/ 617 h 910"/>
                <a:gd name="T4" fmla="*/ 403 w 609"/>
                <a:gd name="T5" fmla="*/ 617 h 910"/>
                <a:gd name="T6" fmla="*/ 403 w 609"/>
                <a:gd name="T7" fmla="*/ 735 h 910"/>
                <a:gd name="T8" fmla="*/ 284 w 609"/>
                <a:gd name="T9" fmla="*/ 735 h 910"/>
                <a:gd name="T10" fmla="*/ 284 w 609"/>
                <a:gd name="T11" fmla="*/ 617 h 910"/>
                <a:gd name="T12" fmla="*/ 209 w 609"/>
                <a:gd name="T13" fmla="*/ 0 h 910"/>
                <a:gd name="T14" fmla="*/ 209 w 609"/>
                <a:gd name="T15" fmla="*/ 0 h 910"/>
                <a:gd name="T16" fmla="*/ 0 w 609"/>
                <a:gd name="T17" fmla="*/ 0 h 910"/>
                <a:gd name="T18" fmla="*/ 0 w 609"/>
                <a:gd name="T19" fmla="*/ 1016 h 910"/>
                <a:gd name="T20" fmla="*/ 688 w 609"/>
                <a:gd name="T21" fmla="*/ 1016 h 910"/>
                <a:gd name="T22" fmla="*/ 688 w 609"/>
                <a:gd name="T23" fmla="*/ 411 h 910"/>
                <a:gd name="T24" fmla="*/ 612 w 609"/>
                <a:gd name="T25" fmla="*/ 336 h 910"/>
                <a:gd name="T26" fmla="*/ 284 w 609"/>
                <a:gd name="T27" fmla="*/ 336 h 910"/>
                <a:gd name="T28" fmla="*/ 284 w 609"/>
                <a:gd name="T29" fmla="*/ 77 h 910"/>
                <a:gd name="T30" fmla="*/ 209 w 609"/>
                <a:gd name="T31" fmla="*/ 0 h 910"/>
                <a:gd name="T32" fmla="*/ 201 w 609"/>
                <a:gd name="T33" fmla="*/ 816 h 910"/>
                <a:gd name="T34" fmla="*/ 201 w 609"/>
                <a:gd name="T35" fmla="*/ 816 h 910"/>
                <a:gd name="T36" fmla="*/ 284 w 609"/>
                <a:gd name="T37" fmla="*/ 816 h 910"/>
                <a:gd name="T38" fmla="*/ 403 w 609"/>
                <a:gd name="T39" fmla="*/ 816 h 910"/>
                <a:gd name="T40" fmla="*/ 486 w 609"/>
                <a:gd name="T41" fmla="*/ 816 h 910"/>
                <a:gd name="T42" fmla="*/ 486 w 609"/>
                <a:gd name="T43" fmla="*/ 735 h 910"/>
                <a:gd name="T44" fmla="*/ 486 w 609"/>
                <a:gd name="T45" fmla="*/ 617 h 910"/>
                <a:gd name="T46" fmla="*/ 486 w 609"/>
                <a:gd name="T47" fmla="*/ 535 h 910"/>
                <a:gd name="T48" fmla="*/ 403 w 609"/>
                <a:gd name="T49" fmla="*/ 535 h 910"/>
                <a:gd name="T50" fmla="*/ 284 w 609"/>
                <a:gd name="T51" fmla="*/ 535 h 910"/>
                <a:gd name="T52" fmla="*/ 201 w 609"/>
                <a:gd name="T53" fmla="*/ 535 h 910"/>
                <a:gd name="T54" fmla="*/ 201 w 609"/>
                <a:gd name="T55" fmla="*/ 617 h 910"/>
                <a:gd name="T56" fmla="*/ 201 w 609"/>
                <a:gd name="T57" fmla="*/ 735 h 910"/>
                <a:gd name="T58" fmla="*/ 201 w 609"/>
                <a:gd name="T59" fmla="*/ 816 h 910"/>
                <a:gd name="T60" fmla="*/ 201 w 609"/>
                <a:gd name="T61" fmla="*/ 80 h 910"/>
                <a:gd name="T62" fmla="*/ 201 w 609"/>
                <a:gd name="T63" fmla="*/ 80 h 910"/>
                <a:gd name="T64" fmla="*/ 201 w 609"/>
                <a:gd name="T65" fmla="*/ 336 h 910"/>
                <a:gd name="T66" fmla="*/ 201 w 609"/>
                <a:gd name="T67" fmla="*/ 419 h 910"/>
                <a:gd name="T68" fmla="*/ 284 w 609"/>
                <a:gd name="T69" fmla="*/ 419 h 910"/>
                <a:gd name="T70" fmla="*/ 606 w 609"/>
                <a:gd name="T71" fmla="*/ 419 h 910"/>
                <a:gd name="T72" fmla="*/ 606 w 609"/>
                <a:gd name="T73" fmla="*/ 933 h 910"/>
                <a:gd name="T74" fmla="*/ 82 w 609"/>
                <a:gd name="T75" fmla="*/ 933 h 910"/>
                <a:gd name="T76" fmla="*/ 82 w 609"/>
                <a:gd name="T77" fmla="*/ 80 h 910"/>
                <a:gd name="T78" fmla="*/ 201 w 609"/>
                <a:gd name="T79" fmla="*/ 80 h 9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425 w 1262"/>
                <a:gd name="T1" fmla="*/ 0 h 944"/>
                <a:gd name="T2" fmla="*/ 1425 w 1262"/>
                <a:gd name="T3" fmla="*/ 0 h 944"/>
                <a:gd name="T4" fmla="*/ 0 w 1262"/>
                <a:gd name="T5" fmla="*/ 0 h 944"/>
                <a:gd name="T6" fmla="*/ 0 w 1262"/>
                <a:gd name="T7" fmla="*/ 668 h 944"/>
                <a:gd name="T8" fmla="*/ 1141 w 1262"/>
                <a:gd name="T9" fmla="*/ 668 h 944"/>
                <a:gd name="T10" fmla="*/ 1141 w 1262"/>
                <a:gd name="T11" fmla="*/ 774 h 944"/>
                <a:gd name="T12" fmla="*/ 0 w 1262"/>
                <a:gd name="T13" fmla="*/ 774 h 944"/>
                <a:gd name="T14" fmla="*/ 0 w 1262"/>
                <a:gd name="T15" fmla="*/ 981 h 944"/>
                <a:gd name="T16" fmla="*/ 75 w 1262"/>
                <a:gd name="T17" fmla="*/ 1055 h 944"/>
                <a:gd name="T18" fmla="*/ 1350 w 1262"/>
                <a:gd name="T19" fmla="*/ 1055 h 944"/>
                <a:gd name="T20" fmla="*/ 1426 w 1262"/>
                <a:gd name="T21" fmla="*/ 981 h 944"/>
                <a:gd name="T22" fmla="*/ 1426 w 1262"/>
                <a:gd name="T23" fmla="*/ 387 h 944"/>
                <a:gd name="T24" fmla="*/ 285 w 1262"/>
                <a:gd name="T25" fmla="*/ 387 h 944"/>
                <a:gd name="T26" fmla="*/ 285 w 1262"/>
                <a:gd name="T27" fmla="*/ 283 h 944"/>
                <a:gd name="T28" fmla="*/ 1425 w 1262"/>
                <a:gd name="T29" fmla="*/ 283 h 944"/>
                <a:gd name="T30" fmla="*/ 1425 w 1262"/>
                <a:gd name="T31" fmla="*/ 0 h 944"/>
                <a:gd name="T32" fmla="*/ 1342 w 1262"/>
                <a:gd name="T33" fmla="*/ 82 h 944"/>
                <a:gd name="T34" fmla="*/ 1342 w 1262"/>
                <a:gd name="T35" fmla="*/ 82 h 944"/>
                <a:gd name="T36" fmla="*/ 1342 w 1262"/>
                <a:gd name="T37" fmla="*/ 200 h 944"/>
                <a:gd name="T38" fmla="*/ 285 w 1262"/>
                <a:gd name="T39" fmla="*/ 200 h 944"/>
                <a:gd name="T40" fmla="*/ 201 w 1262"/>
                <a:gd name="T41" fmla="*/ 200 h 944"/>
                <a:gd name="T42" fmla="*/ 201 w 1262"/>
                <a:gd name="T43" fmla="*/ 283 h 944"/>
                <a:gd name="T44" fmla="*/ 201 w 1262"/>
                <a:gd name="T45" fmla="*/ 387 h 944"/>
                <a:gd name="T46" fmla="*/ 201 w 1262"/>
                <a:gd name="T47" fmla="*/ 468 h 944"/>
                <a:gd name="T48" fmla="*/ 285 w 1262"/>
                <a:gd name="T49" fmla="*/ 468 h 944"/>
                <a:gd name="T50" fmla="*/ 1342 w 1262"/>
                <a:gd name="T51" fmla="*/ 468 h 944"/>
                <a:gd name="T52" fmla="*/ 1342 w 1262"/>
                <a:gd name="T53" fmla="*/ 973 h 944"/>
                <a:gd name="T54" fmla="*/ 82 w 1262"/>
                <a:gd name="T55" fmla="*/ 973 h 944"/>
                <a:gd name="T56" fmla="*/ 82 w 1262"/>
                <a:gd name="T57" fmla="*/ 856 h 944"/>
                <a:gd name="T58" fmla="*/ 1141 w 1262"/>
                <a:gd name="T59" fmla="*/ 856 h 944"/>
                <a:gd name="T60" fmla="*/ 1225 w 1262"/>
                <a:gd name="T61" fmla="*/ 856 h 944"/>
                <a:gd name="T62" fmla="*/ 1225 w 1262"/>
                <a:gd name="T63" fmla="*/ 774 h 944"/>
                <a:gd name="T64" fmla="*/ 1225 w 1262"/>
                <a:gd name="T65" fmla="*/ 668 h 944"/>
                <a:gd name="T66" fmla="*/ 1225 w 1262"/>
                <a:gd name="T67" fmla="*/ 587 h 944"/>
                <a:gd name="T68" fmla="*/ 1141 w 1262"/>
                <a:gd name="T69" fmla="*/ 587 h 944"/>
                <a:gd name="T70" fmla="*/ 82 w 1262"/>
                <a:gd name="T71" fmla="*/ 586 h 944"/>
                <a:gd name="T72" fmla="*/ 82 w 1262"/>
                <a:gd name="T73" fmla="*/ 82 h 944"/>
                <a:gd name="T74" fmla="*/ 1342 w 1262"/>
                <a:gd name="T75" fmla="*/ 82 h 9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61272FB-1185-40C6-AC60-619C16676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0200" y="1427163"/>
            <a:ext cx="2079625" cy="187166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71343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3073400"/>
            <a:ext cx="8397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/>
        </p:nvSpPr>
        <p:spPr>
          <a:xfrm>
            <a:off x="295275" y="242888"/>
            <a:ext cx="7497763" cy="1152525"/>
          </a:xfrm>
          <a:prstGeom prst="rect">
            <a:avLst/>
          </a:prstGeom>
          <a:noFill/>
        </p:spPr>
        <p:txBody>
          <a:bodyPr lIns="226173" tIns="113085" rIns="226173" bIns="113085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cs typeface="Calibri" panose="020F0502020204030204" pitchFamily="34" charset="0"/>
              </a:rPr>
              <a:t>Projecten van het CBS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cs typeface="Calibri" panose="020F0502020204030204" pitchFamily="34" charset="0"/>
              </a:rPr>
              <a:t>en  </a:t>
            </a:r>
          </a:p>
        </p:txBody>
      </p:sp>
      <p:sp>
        <p:nvSpPr>
          <p:cNvPr id="8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/>
        </p:nvSpPr>
        <p:spPr>
          <a:xfrm>
            <a:off x="7500938" y="3852863"/>
            <a:ext cx="1520825" cy="774700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/>
        </p:nvSpPr>
        <p:spPr>
          <a:xfrm>
            <a:off x="8753475" y="0"/>
            <a:ext cx="407988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/>
            <a:endParaRPr lang="nl-NL" noProof="0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765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2A4A-6AAC-4197-9D46-295F0A6BBD4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144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3073400"/>
            <a:ext cx="8397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/>
        </p:nvSpPr>
        <p:spPr>
          <a:xfrm>
            <a:off x="7500938" y="3852863"/>
            <a:ext cx="1520825" cy="774700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/>
        </p:nvSpPr>
        <p:spPr>
          <a:xfrm>
            <a:off x="8753475" y="0"/>
            <a:ext cx="407988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5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5FD3E6C-CBE3-44EB-AEE9-CC790DFE59FC}"/>
              </a:ext>
            </a:extLst>
          </p:cNvPr>
          <p:cNvSpPr txBox="1"/>
          <p:nvPr/>
        </p:nvSpPr>
        <p:spPr>
          <a:xfrm>
            <a:off x="295275" y="242888"/>
            <a:ext cx="7497763" cy="1152525"/>
          </a:xfrm>
          <a:prstGeom prst="rect">
            <a:avLst/>
          </a:prstGeom>
          <a:noFill/>
        </p:spPr>
        <p:txBody>
          <a:bodyPr lIns="226173" tIns="113085" rIns="226173" bIns="113085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cs typeface="Calibri" panose="020F0502020204030204" pitchFamily="34" charset="0"/>
              </a:rPr>
              <a:t>Projecten van het CBS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cs typeface="Calibri" panose="020F0502020204030204" pitchFamily="34" charset="0"/>
              </a:rPr>
              <a:t>en  </a:t>
            </a:r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/>
            <a:endParaRPr lang="nl-NL" noProof="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1BBB25-F7FA-43A0-9485-FEF60B80D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46E04D-806F-4F16-82E8-9BF08BC45D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849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3073400"/>
            <a:ext cx="8397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/>
        </p:nvSpPr>
        <p:spPr>
          <a:xfrm>
            <a:off x="7500938" y="3852863"/>
            <a:ext cx="1520825" cy="774700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/>
        </p:nvSpPr>
        <p:spPr>
          <a:xfrm>
            <a:off x="8753475" y="0"/>
            <a:ext cx="407988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/>
            <a:endParaRPr lang="nl-NL" noProof="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4468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3073400"/>
            <a:ext cx="8397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/>
        </p:nvSpPr>
        <p:spPr>
          <a:xfrm>
            <a:off x="7500938" y="3852863"/>
            <a:ext cx="1520825" cy="774700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/>
        </p:nvSpPr>
        <p:spPr>
          <a:xfrm>
            <a:off x="8753475" y="0"/>
            <a:ext cx="407988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/>
            <a:endParaRPr lang="nl-NL" noProof="0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1E2A4A3-850B-429F-82BC-6F48842C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7C6B0E9-98D6-419A-9832-ECC5B41CE7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A1D0687-8061-4472-988E-BB8752AB01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78918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64D1-11C6-43DA-A037-066AE75CD15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974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EACA7-12BD-463C-8AEF-248E7FA9E40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4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-3175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sp>
        <p:nvSpPr>
          <p:cNvPr id="4" name="Rechthoek 3"/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pic>
        <p:nvPicPr>
          <p:cNvPr id="5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4049713"/>
            <a:ext cx="5889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972F93-DDE6-4E8C-A5DD-D73B288EAA9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19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9CFD-78FA-4134-8843-BE6F19F10D4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67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819C-6B85-4566-AD3B-ADD040F55F5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562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 dirty="0"/>
          </a:p>
        </p:txBody>
      </p:sp>
      <p:sp>
        <p:nvSpPr>
          <p:cNvPr id="5" name="Rechthoek 4"/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pic>
        <p:nvPicPr>
          <p:cNvPr id="6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4049713"/>
            <a:ext cx="5889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D2CA6AD-5A65-4E2C-83CA-FC91F56BBD2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756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sp>
        <p:nvSpPr>
          <p:cNvPr id="14" name="Rechthoek 13"/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1038" y="4708525"/>
            <a:ext cx="588962" cy="323850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271D6C"/>
                </a:solidFill>
                <a:latin typeface="+mn-lt"/>
              </a:defRPr>
            </a:lvl1pPr>
          </a:lstStyle>
          <a:p>
            <a:pPr>
              <a:defRPr/>
            </a:pPr>
            <a:fld id="{6B3FEF9D-D489-46A1-B359-4E080A3A016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29" name="Afbeelding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4049713"/>
            <a:ext cx="5889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4" r:id="rId3"/>
    <p:sldLayoutId id="2147483725" r:id="rId4"/>
    <p:sldLayoutId id="2147483726" r:id="rId5"/>
    <p:sldLayoutId id="2147483738" r:id="rId6"/>
    <p:sldLayoutId id="2147483727" r:id="rId7"/>
    <p:sldLayoutId id="2147483728" r:id="rId8"/>
    <p:sldLayoutId id="2147483739" r:id="rId9"/>
    <p:sldLayoutId id="2147483729" r:id="rId10"/>
    <p:sldLayoutId id="2147483740" r:id="rId11"/>
    <p:sldLayoutId id="2147483741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rgbClr val="D09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1038" y="4708525"/>
            <a:ext cx="588962" cy="323850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271D6C"/>
                </a:solidFill>
                <a:latin typeface="+mn-lt"/>
              </a:defRPr>
            </a:lvl1pPr>
          </a:lstStyle>
          <a:p>
            <a:pPr>
              <a:defRPr/>
            </a:pPr>
            <a:fld id="{6D502E82-00B4-4F2E-B50C-2747FA4ACD5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2052" name="Afbeelding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4049713"/>
            <a:ext cx="5889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30" r:id="rId6"/>
    <p:sldLayoutId id="2147483731" r:id="rId7"/>
    <p:sldLayoutId id="2147483732" r:id="rId8"/>
    <p:sldLayoutId id="2147483747" r:id="rId9"/>
    <p:sldLayoutId id="2147483733" r:id="rId10"/>
    <p:sldLayoutId id="2147483734" r:id="rId11"/>
    <p:sldLayoutId id="2147483748" r:id="rId12"/>
    <p:sldLayoutId id="2147483735" r:id="rId13"/>
    <p:sldLayoutId id="2147483749" r:id="rId14"/>
    <p:sldLayoutId id="2147483750" r:id="rId1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/>
        </p:nvSpPr>
        <p:spPr>
          <a:xfrm>
            <a:off x="8890000" y="0"/>
            <a:ext cx="25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1038" y="4708525"/>
            <a:ext cx="588962" cy="323850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271D6C"/>
                </a:solidFill>
                <a:latin typeface="+mn-lt"/>
              </a:defRPr>
            </a:lvl1pPr>
          </a:lstStyle>
          <a:p>
            <a:pPr>
              <a:defRPr/>
            </a:pPr>
            <a:fld id="{88640F85-9EA1-4979-88D5-727B82652B8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3077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4049713"/>
            <a:ext cx="5889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Bo </a:t>
            </a:r>
            <a:r>
              <a:rPr lang="nl-NL" dirty="0" err="1" smtClean="0"/>
              <a:t>Hoogerwerf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21-03-2024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Well-being and SDG national reporting platform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69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National SDG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Regional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Provinces and municipalities (Dutch only)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Caribbean Netherlands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Factsheets for ministries (Dutch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International SDG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According to official UN framework and indicators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products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FEEACA7-12BD-463C-8AEF-248E7FA9E404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3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9" y="1289412"/>
            <a:ext cx="7329863" cy="3419113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What do we communicate about indicators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FEEACA7-12BD-463C-8AEF-248E7FA9E404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467544" y="1491630"/>
            <a:ext cx="7632848" cy="31683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 Islands: Bonaire, Saba and St. Eustatius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Dashboard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Focus on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Summary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Interactive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Publishing and developing simultaneously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Keeping in mind the local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1008112"/>
          </a:xfrm>
        </p:spPr>
        <p:txBody>
          <a:bodyPr/>
          <a:lstStyle/>
          <a:p>
            <a:r>
              <a:rPr lang="nl-NL" dirty="0" smtClean="0"/>
              <a:t>Monitor of Well-</a:t>
            </a:r>
            <a:r>
              <a:rPr lang="nl-NL" dirty="0" err="1" smtClean="0"/>
              <a:t>being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SDGs</a:t>
            </a:r>
            <a:r>
              <a:rPr lang="nl-NL" dirty="0" smtClean="0"/>
              <a:t> Caribbean Netherlands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FEEACA7-12BD-463C-8AEF-248E7FA9E404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1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Criticism on the usability of the national report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Too much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Focus on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Align with policy areas of the ministries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Concise and focus on core indicators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Used for political debate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Budgetday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‘General political deliberations’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Factsheets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FEEACA7-12BD-463C-8AEF-248E7FA9E404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99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125 jaar_sjabloon_def.pptx" id="{67506BF7-C562-4819-AF97-188C9D6A7858}" vid="{7F3B14F1-92E1-4D73-BD98-42795AA50C05}"/>
    </a:ext>
  </a:extLst>
</a:theme>
</file>

<file path=ppt/theme/theme2.xml><?xml version="1.0" encoding="utf-8"?>
<a:theme xmlns:a="http://schemas.openxmlformats.org/drawingml/2006/main" name="CBS indelingen 125 jaar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125 jaar_sjabloon_def.pptx" id="{67506BF7-C562-4819-AF97-188C9D6A7858}" vid="{732507C9-4F15-4F7C-B2DF-C5F1F90B0390}"/>
    </a:ext>
  </a:extLst>
</a:theme>
</file>

<file path=ppt/theme/theme3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125 jaar_sjabloon_def.pptx" id="{67506BF7-C562-4819-AF97-188C9D6A7858}" vid="{5290A802-9199-4406-BB3A-E7C441DC6DC8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125 jaar_sjabloon_def</Template>
  <TotalTime>0</TotalTime>
  <Words>124</Words>
  <Application>Microsoft Office PowerPoint</Application>
  <PresentationFormat>Diavoorstelling (16:9)</PresentationFormat>
  <Paragraphs>33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Calibri</vt:lpstr>
      <vt:lpstr>Arial</vt:lpstr>
      <vt:lpstr>Calibri Light</vt:lpstr>
      <vt:lpstr>CBS indelingen</vt:lpstr>
      <vt:lpstr>CBS indelingen 125 jaar</vt:lpstr>
      <vt:lpstr>Samenwerking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Hoogerwerf, J.M. (Bo)</dc:creator>
  <dc:description>19-1-21: samenwerking slides toegevoegd</dc:description>
  <cp:lastModifiedBy>Hoogerwerf, J.M. (Bo)</cp:lastModifiedBy>
  <cp:revision>13</cp:revision>
  <dcterms:created xsi:type="dcterms:W3CDTF">2024-03-21T10:48:49Z</dcterms:created>
  <dcterms:modified xsi:type="dcterms:W3CDTF">2024-03-21T15:05:23Z</dcterms:modified>
</cp:coreProperties>
</file>