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64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23AF5BE6-E17F-4232-B65D-0366A246EAE3}"/>
    <pc:docChg chg="modSld">
      <pc:chgData name="Konstantin Glukhenkiy" userId="24b49d37-c936-4e44-8fab-4bfac34f62f4" providerId="ADAL" clId="{23AF5BE6-E17F-4232-B65D-0366A246EAE3}" dt="2024-04-30T12:16:45.625" v="1" actId="20577"/>
      <pc:docMkLst>
        <pc:docMk/>
      </pc:docMkLst>
      <pc:sldChg chg="modSp mod">
        <pc:chgData name="Konstantin Glukhenkiy" userId="24b49d37-c936-4e44-8fab-4bfac34f62f4" providerId="ADAL" clId="{23AF5BE6-E17F-4232-B65D-0366A246EAE3}" dt="2024-04-30T12:16:45.625" v="1" actId="20577"/>
        <pc:sldMkLst>
          <pc:docMk/>
          <pc:sldMk cId="2637156735" sldId="264"/>
        </pc:sldMkLst>
        <pc:spChg chg="mod">
          <ac:chgData name="Konstantin Glukhenkiy" userId="24b49d37-c936-4e44-8fab-4bfac34f62f4" providerId="ADAL" clId="{23AF5BE6-E17F-4232-B65D-0366A246EAE3}" dt="2024-04-30T12:16:45.625" v="1" actId="20577"/>
          <ac:spMkLst>
            <pc:docMk/>
            <pc:sldMk cId="2637156735" sldId="264"/>
            <ac:spMk id="5" creationId="{04E520F9-46D1-825D-EAF3-CD1998511B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212C-4EB1-4B1F-80E3-0B44D6E8E2A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463D-382A-40AA-8C77-3F4BFEA0A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2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0463D-382A-40AA-8C77-3F4BFEA0A7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08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0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4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2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12F9-06C3-470F-95A0-22E93EEC81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0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CCC5E3-A968-B777-8B66-B3DE77FF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182"/>
            <a:ext cx="10515600" cy="162098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Questions  regarding the interpretation of  UN R149</a:t>
            </a:r>
            <a:endParaRPr lang="zh-CN" alt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2B98C6-8671-9B78-30C1-2D4DDF18A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0221"/>
            <a:ext cx="412172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Submitted by the expert from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04E520F9-46D1-825D-EAF3-CD1998511B87}"/>
              </a:ext>
            </a:extLst>
          </p:cNvPr>
          <p:cNvSpPr txBox="1"/>
          <p:nvPr/>
        </p:nvSpPr>
        <p:spPr>
          <a:xfrm>
            <a:off x="7677797" y="35787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GRE-90-29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GRE, 29 Apri-3 May 2024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agenda item 7(b) </a:t>
            </a:r>
          </a:p>
        </p:txBody>
      </p:sp>
    </p:spTree>
    <p:extLst>
      <p:ext uri="{BB962C8B-B14F-4D97-AF65-F5344CB8AC3E}">
        <p14:creationId xmlns:p14="http://schemas.microsoft.com/office/powerpoint/2010/main" val="26371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2953" y="295574"/>
            <a:ext cx="9766902" cy="5132661"/>
            <a:chOff x="476226" y="332519"/>
            <a:chExt cx="9766902" cy="51326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226" y="332519"/>
              <a:ext cx="9766902" cy="513266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122135" y="3971636"/>
              <a:ext cx="1012629" cy="384191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122136" y="4602770"/>
              <a:ext cx="947973" cy="44028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418618" y="3833091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8.47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•10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baseline="30000" dirty="0">
              <a:latin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 flipV="1">
            <a:off x="8811491" y="4017757"/>
            <a:ext cx="1607127" cy="109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746836" y="4785967"/>
            <a:ext cx="167178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418618" y="4601301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3.57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•10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baseline="30000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91625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ECE R149-01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3756991" y="3934691"/>
            <a:ext cx="1003852" cy="38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56991" y="4593871"/>
            <a:ext cx="1003852" cy="38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58218" y="3318835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12100*(1-30%)=8470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819131" y="497364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5100*(1-30%)=3570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5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211" b="3924"/>
          <a:stretch/>
        </p:blipFill>
        <p:spPr>
          <a:xfrm>
            <a:off x="17631" y="3643827"/>
            <a:ext cx="6141622" cy="28539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49899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02819" y="722718"/>
            <a:ext cx="4233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There is no maximum value requirement for the 50R point of V class in low beam light distribution table 7, but there is a maximum value requirement for V class in production consistency. </a:t>
            </a:r>
          </a:p>
          <a:p>
            <a:pPr algn="just"/>
            <a:r>
              <a:rPr lang="en-US" altLang="zh-CN" b="1" dirty="0"/>
              <a:t>It is recommended to cancel the maximum value requirement for V class production consistency in Table 24 and Table 25.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27837"/>
            <a:ext cx="211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ECE R149-01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21267" y="93134"/>
            <a:ext cx="7001164" cy="3435927"/>
            <a:chOff x="0" y="0"/>
            <a:chExt cx="7697326" cy="3831112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442850"/>
              <a:ext cx="7697326" cy="3388262"/>
              <a:chOff x="0" y="160303"/>
              <a:chExt cx="7697326" cy="338826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60303"/>
                <a:ext cx="7697326" cy="3388262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4682835" y="2950180"/>
                <a:ext cx="637309" cy="31949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noFill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613" y="0"/>
              <a:ext cx="4806567" cy="54289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201705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51343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l="1262"/>
          <a:stretch/>
        </p:blipFill>
        <p:spPr>
          <a:xfrm>
            <a:off x="6234545" y="3683041"/>
            <a:ext cx="5893083" cy="277552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90763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2569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92207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2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4" y="215816"/>
            <a:ext cx="7906853" cy="32675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8525" y="2991629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56" y="31150"/>
            <a:ext cx="211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ECE R149-00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8" y="3612656"/>
            <a:ext cx="6341093" cy="31021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03710" y="6164320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6325" y="6164320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8942" y="6164319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43" y="3926694"/>
            <a:ext cx="5524220" cy="2714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87208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06849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14408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91437" y="712748"/>
            <a:ext cx="3942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 is no maximum value requirement for the 50R point of V class in the adaptive low-beam light distribution table 9, but there is a maximum value requirement for V class in production consistency. </a:t>
            </a:r>
          </a:p>
          <a:p>
            <a:r>
              <a:rPr lang="en-US" altLang="zh-CN" b="1" dirty="0"/>
              <a:t>It is recommended to cancel the maximum value requirement for V class production consistency in Table 20 and Table 21.</a:t>
            </a:r>
          </a:p>
          <a:p>
            <a:br>
              <a:rPr lang="en-US" altLang="zh-CN" dirty="0"/>
            </a:b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6981" y="4320203"/>
            <a:ext cx="11667206" cy="2501623"/>
            <a:chOff x="165949" y="3897746"/>
            <a:chExt cx="11667206" cy="25016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49" y="4014362"/>
              <a:ext cx="5052598" cy="23850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891" y="3897746"/>
              <a:ext cx="6385264" cy="250162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543499" y="5435599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45924" y="5430980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99713" y="5440215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468626" y="5675745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782972" y="5680361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078224" y="5680361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1395" t="4587" r="1038" b="8779"/>
          <a:stretch/>
        </p:blipFill>
        <p:spPr>
          <a:xfrm>
            <a:off x="0" y="477519"/>
            <a:ext cx="7112000" cy="25501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01707" y="2529899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0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ECE R149-01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35241" y="321438"/>
            <a:ext cx="4608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maximum Segment BLL requirement for class V in the adaptive low-beam light distribution table 7 is </a:t>
            </a:r>
            <a:r>
              <a:rPr lang="en-US" altLang="zh-CN" b="1" dirty="0">
                <a:solidFill>
                  <a:srgbClr val="FF0000"/>
                </a:solidFill>
              </a:rPr>
              <a:t>6.25·10</a:t>
            </a:r>
            <a:r>
              <a:rPr lang="en-US" altLang="zh-CN" b="1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/>
              <a:t>, but the maximum requirement for 0%CoP of class V in the production consistency tables 25 and 26 is </a:t>
            </a:r>
            <a:r>
              <a:rPr lang="en-US" altLang="zh-CN" dirty="0">
                <a:solidFill>
                  <a:srgbClr val="FF0000"/>
                </a:solidFill>
              </a:rPr>
              <a:t>8.80·10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/>
              <a:t>. </a:t>
            </a:r>
          </a:p>
          <a:p>
            <a:pPr algn="just"/>
            <a:r>
              <a:rPr lang="en-US" altLang="zh-CN" dirty="0"/>
              <a:t>It is recommended to update Tables 25 and 26 The maximum value requirement for class V production consistency in Table 26 is </a:t>
            </a:r>
            <a:r>
              <a:rPr lang="en-US" altLang="zh-CN" b="1" dirty="0">
                <a:solidFill>
                  <a:srgbClr val="00B050"/>
                </a:solidFill>
              </a:rPr>
              <a:t>6.25·10</a:t>
            </a:r>
            <a:r>
              <a:rPr lang="en-US" altLang="zh-CN" b="1" baseline="30000" dirty="0">
                <a:solidFill>
                  <a:srgbClr val="00B050"/>
                </a:solidFill>
              </a:rPr>
              <a:t>2</a:t>
            </a:r>
            <a:r>
              <a:rPr lang="en-US" altLang="zh-CN" dirty="0"/>
              <a:t>, and its corresponding 20%CoP and 30%CoP values.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3" y="3086871"/>
            <a:ext cx="5501587" cy="13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0806A9-1385-407E-9620-0648276B2C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4B999-6D20-4049-812B-AC752D331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242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Submitted by the expert from China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Chunxia.Liu (刘春霞)</dc:creator>
  <cp:lastModifiedBy>Secretariat editorial modifications</cp:lastModifiedBy>
  <cp:revision>17</cp:revision>
  <dcterms:created xsi:type="dcterms:W3CDTF">2024-03-11T05:30:56Z</dcterms:created>
  <dcterms:modified xsi:type="dcterms:W3CDTF">2024-04-30T12:16:48Z</dcterms:modified>
</cp:coreProperties>
</file>