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73" r:id="rId6"/>
    <p:sldId id="274" r:id="rId7"/>
    <p:sldId id="271" r:id="rId8"/>
    <p:sldId id="269" r:id="rId9"/>
    <p:sldId id="277" r:id="rId10"/>
    <p:sldId id="276" r:id="rId11"/>
    <p:sldId id="278" r:id="rId12"/>
    <p:sldId id="27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B"/>
    <a:srgbClr val="F5F5F5"/>
    <a:srgbClr val="DDDDDD"/>
    <a:srgbClr val="F5FFFE"/>
    <a:srgbClr val="FFF7F0"/>
    <a:srgbClr val="CEF5F4"/>
    <a:srgbClr val="E5E7EB"/>
    <a:srgbClr val="F1F3EE"/>
    <a:srgbClr val="F3F8F2"/>
    <a:srgbClr val="F5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3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krishnan Tulsidas" userId="38d8e13f-4229-47bf-a265-23f30ae19635" providerId="ADAL" clId="{8BF407CC-9B7A-44C4-A545-E41DE5F9EB1F}"/>
    <pc:docChg chg="modSld">
      <pc:chgData name="Harikrishnan Tulsidas" userId="38d8e13f-4229-47bf-a265-23f30ae19635" providerId="ADAL" clId="{8BF407CC-9B7A-44C4-A545-E41DE5F9EB1F}" dt="2024-03-27T08:52:26.724" v="15"/>
      <pc:docMkLst>
        <pc:docMk/>
      </pc:docMkLst>
      <pc:sldChg chg="addSp modSp mod">
        <pc:chgData name="Harikrishnan Tulsidas" userId="38d8e13f-4229-47bf-a265-23f30ae19635" providerId="ADAL" clId="{8BF407CC-9B7A-44C4-A545-E41DE5F9EB1F}" dt="2024-03-27T08:52:26.724" v="15"/>
        <pc:sldMkLst>
          <pc:docMk/>
          <pc:sldMk cId="2888253847" sldId="266"/>
        </pc:sldMkLst>
        <pc:spChg chg="add mod">
          <ac:chgData name="Harikrishnan Tulsidas" userId="38d8e13f-4229-47bf-a265-23f30ae19635" providerId="ADAL" clId="{8BF407CC-9B7A-44C4-A545-E41DE5F9EB1F}" dt="2024-03-27T08:52:26.724" v="15"/>
          <ac:spMkLst>
            <pc:docMk/>
            <pc:sldMk cId="2888253847" sldId="266"/>
            <ac:spMk id="3" creationId="{7618892F-0FA7-5E3A-7EDF-E94A63939EF5}"/>
          </ac:spMkLst>
        </pc:spChg>
      </pc:sldChg>
    </pc:docChg>
  </pc:docChgLst>
  <pc:docChgLst>
    <pc:chgData name="Lucica Matei" userId="b1ab385c-d21f-47b3-a259-42c72f28509c" providerId="ADAL" clId="{308CF55A-5558-45BB-BBD2-A208472C1C73}"/>
    <pc:docChg chg="undo custSel modSld">
      <pc:chgData name="Lucica Matei" userId="b1ab385c-d21f-47b3-a259-42c72f28509c" providerId="ADAL" clId="{308CF55A-5558-45BB-BBD2-A208472C1C73}" dt="2023-11-06T13:54:17.094" v="21" actId="14100"/>
      <pc:docMkLst>
        <pc:docMk/>
      </pc:docMkLst>
      <pc:sldChg chg="modSp mod">
        <pc:chgData name="Lucica Matei" userId="b1ab385c-d21f-47b3-a259-42c72f28509c" providerId="ADAL" clId="{308CF55A-5558-45BB-BBD2-A208472C1C73}" dt="2023-11-06T13:54:17.094" v="21" actId="14100"/>
        <pc:sldMkLst>
          <pc:docMk/>
          <pc:sldMk cId="2615290848" sldId="256"/>
        </pc:sldMkLst>
        <pc:spChg chg="mod">
          <ac:chgData name="Lucica Matei" userId="b1ab385c-d21f-47b3-a259-42c72f28509c" providerId="ADAL" clId="{308CF55A-5558-45BB-BBD2-A208472C1C73}" dt="2023-11-06T13:52:32.516" v="8" actId="207"/>
          <ac:spMkLst>
            <pc:docMk/>
            <pc:sldMk cId="2615290848" sldId="256"/>
            <ac:spMk id="2" creationId="{5031BA69-C051-9491-E3F3-9BE4A3AF0C08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25" creationId="{7C11838D-88CA-400C-87BE-129835ECE883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27" creationId="{ED5E36C3-0882-4DC7-B240-FDE926E37534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28" creationId="{391C2F2B-2787-42AE-B44B-CC30BBD5E176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29" creationId="{A562A003-0CC0-44A4-8999-E7624A39BFC0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30" creationId="{9CD5A7A3-7517-45FB-950E-C62393FA3C76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31" creationId="{8306CB71-0937-457C-81FF-F7EB6639D017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32" creationId="{3D2B9A64-6AC9-4FD0-B397-6C1A9A6BE5BA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33" creationId="{8941A25D-45A3-449E-BB25-5D5B1A9FED18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34" creationId="{FDC3E0C4-145E-4E55-8733-D66BFF99EBCD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35" creationId="{ECECC60A-FD83-4971-984F-D790EF04FDA2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36" creationId="{0DADCEA3-2019-4544-9F0A-086B9934D25E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37" creationId="{A85BDC82-3D64-4894-8636-7F9CCA26906F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38" creationId="{77FC8F42-8004-4E69-B7EA-F94C359D93C8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39" creationId="{2511D493-E391-433A-84EB-EEA1FB2CD8FA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40" creationId="{5D9C8F89-BD29-422B-B7D0-B92FDE336959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41" creationId="{EB739DF3-F10C-4FB2-940A-2E38C8BE9233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42" creationId="{E56CAE80-7E74-40E3-9457-82A9CC4089C5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43" creationId="{366C7DA6-C429-484C-B8B8-86E5EC15C83A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44" creationId="{EBE2CFA0-0D72-4C82-8C2B-8587EAF64CF4}"/>
          </ac:spMkLst>
        </pc:spChg>
        <pc:spChg chg="mod">
          <ac:chgData name="Lucica Matei" userId="b1ab385c-d21f-47b3-a259-42c72f28509c" providerId="ADAL" clId="{308CF55A-5558-45BB-BBD2-A208472C1C73}" dt="2023-11-06T13:54:17.094" v="21" actId="14100"/>
          <ac:spMkLst>
            <pc:docMk/>
            <pc:sldMk cId="2615290848" sldId="256"/>
            <ac:spMk id="74" creationId="{205C3A40-7D8A-45AB-A062-A9C6E2E5BE01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78" creationId="{70ED32C8-1112-4543-9A79-AEE11B5956A4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80" creationId="{ECB3B48B-DAE7-43ED-A58A-C2F780EA8C67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81" creationId="{DD7F55BD-6C81-4985-86A7-06E4A00DD01A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82" creationId="{B0183525-36FF-4308-A3D2-3878E5437227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83" creationId="{07CDC6AA-DA7B-480B-87A2-EE2905E6470F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84" creationId="{9C09A3A3-F5EB-4114-B50C-146B9ECCEC2F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85" creationId="{F03902D5-2A68-4CD8-8674-EF14445D340B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86" creationId="{1451C39A-EC59-4C9C-9546-0B7447C749DA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87" creationId="{92CED131-A6DD-4BBC-8C23-BF484C52ACBD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88" creationId="{A21A6BA9-B1C6-42A0-A5CB-84DCFA6BE3B1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89" creationId="{3C322BEB-B86D-435F-9F11-8C1AAF6461FB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90" creationId="{A598B480-2083-45C9-A585-17FDC4D237D4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91" creationId="{34237DB6-B52D-41F0-A80A-C5554BFCF0BC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92" creationId="{C61FBFC4-373E-4653-9910-D34457D627B6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93" creationId="{A3FB2277-CC42-43BE-ADC7-767F487C7777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94" creationId="{E85C62A9-63DF-483E-B002-EC053611E5BD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95" creationId="{CF0FAD5C-E816-4F80-90BE-C352F5C17DFC}"/>
          </ac:spMkLst>
        </pc:spChg>
        <pc:spChg chg="mod">
          <ac:chgData name="Lucica Matei" userId="b1ab385c-d21f-47b3-a259-42c72f28509c" providerId="ADAL" clId="{308CF55A-5558-45BB-BBD2-A208472C1C73}" dt="2023-11-06T13:30:51.577" v="7" actId="14826"/>
          <ac:spMkLst>
            <pc:docMk/>
            <pc:sldMk cId="2615290848" sldId="256"/>
            <ac:spMk id="96" creationId="{6471EEB1-0A7D-4531-894E-E9F2946C364D}"/>
          </ac:spMkLst>
        </pc:spChg>
        <pc:grpChg chg="mod">
          <ac:chgData name="Lucica Matei" userId="b1ab385c-d21f-47b3-a259-42c72f28509c" providerId="ADAL" clId="{308CF55A-5558-45BB-BBD2-A208472C1C73}" dt="2023-11-06T13:30:51.577" v="7" actId="14826"/>
          <ac:grpSpMkLst>
            <pc:docMk/>
            <pc:sldMk cId="2615290848" sldId="256"/>
            <ac:grpSpMk id="3" creationId="{21B819D0-BFA1-452A-BA67-346557BA8524}"/>
          </ac:grpSpMkLst>
        </pc:grpChg>
        <pc:grpChg chg="mod">
          <ac:chgData name="Lucica Matei" userId="b1ab385c-d21f-47b3-a259-42c72f28509c" providerId="ADAL" clId="{308CF55A-5558-45BB-BBD2-A208472C1C73}" dt="2023-11-06T13:30:51.577" v="7" actId="14826"/>
          <ac:grpSpMkLst>
            <pc:docMk/>
            <pc:sldMk cId="2615290848" sldId="256"/>
            <ac:grpSpMk id="5" creationId="{24A2A015-AE10-EFF5-0E63-B97FE3F05EE9}"/>
          </ac:grpSpMkLst>
        </pc:grpChg>
        <pc:grpChg chg="mod">
          <ac:chgData name="Lucica Matei" userId="b1ab385c-d21f-47b3-a259-42c72f28509c" providerId="ADAL" clId="{308CF55A-5558-45BB-BBD2-A208472C1C73}" dt="2023-11-06T13:30:51.577" v="7" actId="14826"/>
          <ac:grpSpMkLst>
            <pc:docMk/>
            <pc:sldMk cId="2615290848" sldId="256"/>
            <ac:grpSpMk id="24" creationId="{32773C8F-52BA-41CC-B782-9E6220FBD446}"/>
          </ac:grpSpMkLst>
        </pc:grpChg>
        <pc:grpChg chg="mod">
          <ac:chgData name="Lucica Matei" userId="b1ab385c-d21f-47b3-a259-42c72f28509c" providerId="ADAL" clId="{308CF55A-5558-45BB-BBD2-A208472C1C73}" dt="2023-11-06T13:30:51.577" v="7" actId="14826"/>
          <ac:grpSpMkLst>
            <pc:docMk/>
            <pc:sldMk cId="2615290848" sldId="256"/>
            <ac:grpSpMk id="26" creationId="{7FC700D7-AFE7-4F58-A589-BB166478BF57}"/>
          </ac:grpSpMkLst>
        </pc:grpChg>
        <pc:grpChg chg="mod">
          <ac:chgData name="Lucica Matei" userId="b1ab385c-d21f-47b3-a259-42c72f28509c" providerId="ADAL" clId="{308CF55A-5558-45BB-BBD2-A208472C1C73}" dt="2023-11-06T13:30:51.577" v="7" actId="14826"/>
          <ac:grpSpMkLst>
            <pc:docMk/>
            <pc:sldMk cId="2615290848" sldId="256"/>
            <ac:grpSpMk id="77" creationId="{D1BF468A-6263-4186-9784-583153F43A72}"/>
          </ac:grpSpMkLst>
        </pc:grpChg>
        <pc:grpChg chg="mod">
          <ac:chgData name="Lucica Matei" userId="b1ab385c-d21f-47b3-a259-42c72f28509c" providerId="ADAL" clId="{308CF55A-5558-45BB-BBD2-A208472C1C73}" dt="2023-11-06T13:30:51.577" v="7" actId="14826"/>
          <ac:grpSpMkLst>
            <pc:docMk/>
            <pc:sldMk cId="2615290848" sldId="256"/>
            <ac:grpSpMk id="79" creationId="{F3FCF055-FDA1-4231-8D49-C112535485DB}"/>
          </ac:grpSpMkLst>
        </pc:grpChg>
        <pc:picChg chg="mod">
          <ac:chgData name="Lucica Matei" userId="b1ab385c-d21f-47b3-a259-42c72f28509c" providerId="ADAL" clId="{308CF55A-5558-45BB-BBD2-A208472C1C73}" dt="2023-11-06T13:30:51.577" v="7" actId="14826"/>
          <ac:picMkLst>
            <pc:docMk/>
            <pc:sldMk cId="2615290848" sldId="256"/>
            <ac:picMk id="10" creationId="{A4D0E24A-E924-4C58-8795-9B8D6D8CEF85}"/>
          </ac:picMkLst>
        </pc:picChg>
        <pc:picChg chg="mod">
          <ac:chgData name="Lucica Matei" userId="b1ab385c-d21f-47b3-a259-42c72f28509c" providerId="ADAL" clId="{308CF55A-5558-45BB-BBD2-A208472C1C73}" dt="2023-11-06T13:52:41.634" v="9" actId="1367"/>
          <ac:picMkLst>
            <pc:docMk/>
            <pc:sldMk cId="2615290848" sldId="256"/>
            <ac:picMk id="99" creationId="{EC409E76-FB29-4BD4-85F8-60491132D6FF}"/>
          </ac:picMkLst>
        </pc:picChg>
      </pc:sldChg>
      <pc:sldChg chg="addSp delSp modSp mod">
        <pc:chgData name="Lucica Matei" userId="b1ab385c-d21f-47b3-a259-42c72f28509c" providerId="ADAL" clId="{308CF55A-5558-45BB-BBD2-A208472C1C73}" dt="2023-11-06T13:54:10.605" v="20" actId="207"/>
        <pc:sldMkLst>
          <pc:docMk/>
          <pc:sldMk cId="2888253847" sldId="266"/>
        </pc:sldMkLst>
        <pc:spChg chg="mod">
          <ac:chgData name="Lucica Matei" userId="b1ab385c-d21f-47b3-a259-42c72f28509c" providerId="ADAL" clId="{308CF55A-5558-45BB-BBD2-A208472C1C73}" dt="2023-11-06T13:52:54.738" v="10" actId="207"/>
          <ac:spMkLst>
            <pc:docMk/>
            <pc:sldMk cId="2888253847" sldId="266"/>
            <ac:spMk id="3" creationId="{C9DA84A3-F646-6037-BB5D-0FD6D0D10C11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6" creationId="{B346E4EA-40E7-5A98-A375-05BA8AF0DB22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10" creationId="{7ED676D2-D456-470D-85E1-EA39ECA37C4D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12" creationId="{D9A6AADD-24C7-95BF-C181-76666B7D4C4B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13" creationId="{4DA39BE3-13F8-54A2-3ECD-DA608F7A4FD7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14" creationId="{57DCECF7-19C6-9770-3ADA-A26AEFA31E65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15" creationId="{8EE99FE6-E281-0899-D842-12D7F5091FF7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16" creationId="{F44CF27E-E1BA-DAC2-4486-A45236E88767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17" creationId="{16680D64-D538-5E74-0C49-B263B36698BA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18" creationId="{C2423B3E-00F3-27FA-B621-8A490FE2E66A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19" creationId="{631BA213-4CE2-9D8C-9642-8E73010C037C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0" creationId="{AE640DB5-01AA-8584-8AFF-D7238828CA66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1" creationId="{44662B27-01E8-6B97-1CA0-B71E6802F839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2" creationId="{34182678-C448-1EF6-3628-08910477EBB3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3" creationId="{A5A1B112-07FB-B34E-844C-7BA49C5B585E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" creationId="{9CFB2648-FA10-7A4F-197C-FCB4C970AB0D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5" creationId="{29A5687C-16FF-3DB3-9AA4-219F4BF64230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6" creationId="{D843BEE2-BA57-B1E9-B918-C8E89BC58113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7" creationId="{D144B11C-11AC-F4FB-FCE0-C08F70C0F602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8" creationId="{79208BAC-C489-B7DF-CBFB-885E6590F3FA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9" creationId="{7C6FF4C4-627F-5C2B-BFF9-2E9A6CD23509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31" creationId="{0A7B5FE3-8469-BB53-DF90-36FE8CDBCB92}"/>
          </ac:spMkLst>
        </pc:spChg>
        <pc:spChg chg="mod">
          <ac:chgData name="Lucica Matei" userId="b1ab385c-d21f-47b3-a259-42c72f28509c" providerId="ADAL" clId="{308CF55A-5558-45BB-BBD2-A208472C1C73}" dt="2023-11-06T13:54:10.605" v="20" actId="207"/>
          <ac:spMkLst>
            <pc:docMk/>
            <pc:sldMk cId="2888253847" sldId="266"/>
            <ac:spMk id="48" creationId="{5978B526-C6A2-4CA3-83AD-12C29BF54CA2}"/>
          </ac:spMkLst>
        </pc:spChg>
        <pc:spChg chg="add del mod">
          <ac:chgData name="Lucica Matei" userId="b1ab385c-d21f-47b3-a259-42c72f28509c" providerId="ADAL" clId="{308CF55A-5558-45BB-BBD2-A208472C1C73}" dt="2023-11-06T13:53:15.114" v="13" actId="478"/>
          <ac:spMkLst>
            <pc:docMk/>
            <pc:sldMk cId="2888253847" sldId="266"/>
            <ac:spMk id="224" creationId="{00CC5413-C37E-D1EF-B3B7-0B19064D6D81}"/>
          </ac:spMkLst>
        </pc:spChg>
        <pc:spChg chg="add del mod">
          <ac:chgData name="Lucica Matei" userId="b1ab385c-d21f-47b3-a259-42c72f28509c" providerId="ADAL" clId="{308CF55A-5558-45BB-BBD2-A208472C1C73}" dt="2023-11-06T13:53:15.114" v="13" actId="478"/>
          <ac:spMkLst>
            <pc:docMk/>
            <pc:sldMk cId="2888253847" sldId="266"/>
            <ac:spMk id="225" creationId="{4764D0CE-4517-D69C-BC2D-30552B7DB29D}"/>
          </ac:spMkLst>
        </pc:spChg>
        <pc:spChg chg="add del mod">
          <ac:chgData name="Lucica Matei" userId="b1ab385c-d21f-47b3-a259-42c72f28509c" providerId="ADAL" clId="{308CF55A-5558-45BB-BBD2-A208472C1C73}" dt="2023-11-06T13:53:52.952" v="17" actId="478"/>
          <ac:spMkLst>
            <pc:docMk/>
            <pc:sldMk cId="2888253847" sldId="266"/>
            <ac:spMk id="226" creationId="{9FCEC6A4-A56B-2A6F-D949-73635F53AF7F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36" creationId="{C15C0813-D417-958F-01B8-394236226AC5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37" creationId="{F89BCEEF-E48A-57A1-E56E-87F3A0FFE7D6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38" creationId="{73EA2FF6-E84A-9A28-AB4F-D265FF9D6F55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39" creationId="{8FC29728-4B70-F5D2-7D23-8D24247F8A06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0" creationId="{8183111A-63B5-74FF-6AC5-0DB0C706A30D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1" creationId="{EAC7B2CD-397E-FF3F-E5EB-9A6D8075D375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2" creationId="{80B52650-8D3D-34D1-45E6-ED55BE171FA7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3" creationId="{77D0C520-D6DA-EB95-EB16-9427AD4D4404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4" creationId="{B4D5BC4E-6543-4E75-8AFC-5CA34E144DC6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5" creationId="{2A39F089-406C-A4D1-606F-1C5AEA0A09CA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6" creationId="{39F1A295-EEAF-2CD1-3DA2-1B660FCB8E4F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7" creationId="{F8D151B4-C901-D015-2B80-32034D6E32B8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8" creationId="{22020912-EA3E-EFC3-8FB9-62755C75C8B0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49" creationId="{E18E5F0A-B5DB-E321-96D8-CBA680275390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50" creationId="{44FD8067-8B61-FC5D-4CE4-44361198C924}"/>
          </ac:spMkLst>
        </pc:spChg>
        <pc:spChg chg="mod">
          <ac:chgData name="Lucica Matei" userId="b1ab385c-d21f-47b3-a259-42c72f28509c" providerId="ADAL" clId="{308CF55A-5558-45BB-BBD2-A208472C1C73}" dt="2023-11-06T13:27:53.460" v="4" actId="14826"/>
          <ac:spMkLst>
            <pc:docMk/>
            <pc:sldMk cId="2888253847" sldId="266"/>
            <ac:spMk id="251" creationId="{D1BA4CE8-EB0A-623D-6C81-490690DE89A0}"/>
          </ac:spMkLst>
        </pc:spChg>
        <pc:grpChg chg="mod">
          <ac:chgData name="Lucica Matei" userId="b1ab385c-d21f-47b3-a259-42c72f28509c" providerId="ADAL" clId="{308CF55A-5558-45BB-BBD2-A208472C1C73}" dt="2023-11-06T13:53:48.495" v="16" actId="1076"/>
          <ac:grpSpMkLst>
            <pc:docMk/>
            <pc:sldMk cId="2888253847" sldId="266"/>
            <ac:grpSpMk id="2" creationId="{F6995869-3AED-07C9-32B3-6EE2B1D98499}"/>
          </ac:grpSpMkLst>
        </pc:grpChg>
        <pc:grpChg chg="mod">
          <ac:chgData name="Lucica Matei" userId="b1ab385c-d21f-47b3-a259-42c72f28509c" providerId="ADAL" clId="{308CF55A-5558-45BB-BBD2-A208472C1C73}" dt="2023-11-06T13:27:53.460" v="4" actId="14826"/>
          <ac:grpSpMkLst>
            <pc:docMk/>
            <pc:sldMk cId="2888253847" sldId="266"/>
            <ac:grpSpMk id="4" creationId="{9D37484B-E225-3527-284A-E9E424C0FD38}"/>
          </ac:grpSpMkLst>
        </pc:grpChg>
        <pc:grpChg chg="mod">
          <ac:chgData name="Lucica Matei" userId="b1ab385c-d21f-47b3-a259-42c72f28509c" providerId="ADAL" clId="{308CF55A-5558-45BB-BBD2-A208472C1C73}" dt="2023-11-06T13:27:53.460" v="4" actId="14826"/>
          <ac:grpSpMkLst>
            <pc:docMk/>
            <pc:sldMk cId="2888253847" sldId="266"/>
            <ac:grpSpMk id="7" creationId="{5DD97259-96A4-882D-B075-C8FA18284A0E}"/>
          </ac:grpSpMkLst>
        </pc:grpChg>
        <pc:grpChg chg="mod">
          <ac:chgData name="Lucica Matei" userId="b1ab385c-d21f-47b3-a259-42c72f28509c" providerId="ADAL" clId="{308CF55A-5558-45BB-BBD2-A208472C1C73}" dt="2023-11-06T13:27:53.460" v="4" actId="14826"/>
          <ac:grpSpMkLst>
            <pc:docMk/>
            <pc:sldMk cId="2888253847" sldId="266"/>
            <ac:grpSpMk id="8" creationId="{EAA904DA-072E-CDDF-26C4-7B39343E8BC5}"/>
          </ac:grpSpMkLst>
        </pc:grpChg>
        <pc:grpChg chg="mod">
          <ac:chgData name="Lucica Matei" userId="b1ab385c-d21f-47b3-a259-42c72f28509c" providerId="ADAL" clId="{308CF55A-5558-45BB-BBD2-A208472C1C73}" dt="2023-11-06T13:27:53.460" v="4" actId="14826"/>
          <ac:grpSpMkLst>
            <pc:docMk/>
            <pc:sldMk cId="2888253847" sldId="266"/>
            <ac:grpSpMk id="11" creationId="{0B3FA317-D482-C738-B982-2F8A573AA7ED}"/>
          </ac:grpSpMkLst>
        </pc:grpChg>
        <pc:grpChg chg="mod">
          <ac:chgData name="Lucica Matei" userId="b1ab385c-d21f-47b3-a259-42c72f28509c" providerId="ADAL" clId="{308CF55A-5558-45BB-BBD2-A208472C1C73}" dt="2023-11-06T13:27:53.460" v="4" actId="14826"/>
          <ac:grpSpMkLst>
            <pc:docMk/>
            <pc:sldMk cId="2888253847" sldId="266"/>
            <ac:grpSpMk id="30" creationId="{936E42D2-4C70-070B-3583-0BA6BAC9EAB2}"/>
          </ac:grpSpMkLst>
        </pc:grpChg>
        <pc:picChg chg="mod">
          <ac:chgData name="Lucica Matei" userId="b1ab385c-d21f-47b3-a259-42c72f28509c" providerId="ADAL" clId="{308CF55A-5558-45BB-BBD2-A208472C1C73}" dt="2023-11-06T13:27:53.460" v="4" actId="14826"/>
          <ac:picMkLst>
            <pc:docMk/>
            <pc:sldMk cId="2888253847" sldId="266"/>
            <ac:picMk id="5" creationId="{1060B8F0-70EF-D843-09A3-B0B11218AB3F}"/>
          </ac:picMkLst>
        </pc:picChg>
        <pc:picChg chg="mod">
          <ac:chgData name="Lucica Matei" userId="b1ab385c-d21f-47b3-a259-42c72f28509c" providerId="ADAL" clId="{308CF55A-5558-45BB-BBD2-A208472C1C73}" dt="2023-11-06T13:52:59.059" v="11" actId="1367"/>
          <ac:picMkLst>
            <pc:docMk/>
            <pc:sldMk cId="2888253847" sldId="266"/>
            <ac:picMk id="9" creationId="{CF35209A-0F24-1EBB-1892-75C8DD4822D5}"/>
          </ac:picMkLst>
        </pc:picChg>
      </pc:sldChg>
    </pc:docChg>
  </pc:docChgLst>
  <pc:docChgLst>
    <pc:chgData name="Lucica Matei" userId="b1ab385c-d21f-47b3-a259-42c72f28509c" providerId="ADAL" clId="{4EE246D5-C743-45A3-97F1-CD269D68C410}"/>
    <pc:docChg chg="undo custSel addSld delSld modSld">
      <pc:chgData name="Lucica Matei" userId="b1ab385c-d21f-47b3-a259-42c72f28509c" providerId="ADAL" clId="{4EE246D5-C743-45A3-97F1-CD269D68C410}" dt="2022-12-01T10:24:28.765" v="186" actId="47"/>
      <pc:docMkLst>
        <pc:docMk/>
      </pc:docMkLst>
      <pc:sldChg chg="addSp delSp modSp mod">
        <pc:chgData name="Lucica Matei" userId="b1ab385c-d21f-47b3-a259-42c72f28509c" providerId="ADAL" clId="{4EE246D5-C743-45A3-97F1-CD269D68C410}" dt="2022-12-01T10:19:22.955" v="53" actId="14100"/>
        <pc:sldMkLst>
          <pc:docMk/>
          <pc:sldMk cId="2615290848" sldId="256"/>
        </pc:sldMkLst>
        <pc:spChg chg="del mod topLvl">
          <ac:chgData name="Lucica Matei" userId="b1ab385c-d21f-47b3-a259-42c72f28509c" providerId="ADAL" clId="{4EE246D5-C743-45A3-97F1-CD269D68C410}" dt="2022-12-01T10:15:41.144" v="15" actId="478"/>
          <ac:spMkLst>
            <pc:docMk/>
            <pc:sldMk cId="2615290848" sldId="256"/>
            <ac:spMk id="6" creationId="{6DF0E874-E128-4EF1-803D-57FB60318A49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25" creationId="{7C11838D-88CA-400C-87BE-129835ECE883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27" creationId="{ED5E36C3-0882-4DC7-B240-FDE926E37534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28" creationId="{391C2F2B-2787-42AE-B44B-CC30BBD5E176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29" creationId="{A562A003-0CC0-44A4-8999-E7624A39BFC0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30" creationId="{9CD5A7A3-7517-45FB-950E-C62393FA3C76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31" creationId="{8306CB71-0937-457C-81FF-F7EB6639D017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32" creationId="{3D2B9A64-6AC9-4FD0-B397-6C1A9A6BE5BA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33" creationId="{8941A25D-45A3-449E-BB25-5D5B1A9FED18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34" creationId="{FDC3E0C4-145E-4E55-8733-D66BFF99EBCD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35" creationId="{ECECC60A-FD83-4971-984F-D790EF04FDA2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36" creationId="{0DADCEA3-2019-4544-9F0A-086B9934D25E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37" creationId="{A85BDC82-3D64-4894-8636-7F9CCA26906F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38" creationId="{77FC8F42-8004-4E69-B7EA-F94C359D93C8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39" creationId="{2511D493-E391-433A-84EB-EEA1FB2CD8FA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40" creationId="{5D9C8F89-BD29-422B-B7D0-B92FDE336959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41" creationId="{EB739DF3-F10C-4FB2-940A-2E38C8BE9233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42" creationId="{E56CAE80-7E74-40E3-9457-82A9CC4089C5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43" creationId="{366C7DA6-C429-484C-B8B8-86E5EC15C83A}"/>
          </ac:spMkLst>
        </pc:spChg>
        <pc:spChg chg="mod topLvl">
          <ac:chgData name="Lucica Matei" userId="b1ab385c-d21f-47b3-a259-42c72f28509c" providerId="ADAL" clId="{4EE246D5-C743-45A3-97F1-CD269D68C410}" dt="2022-12-01T10:18:20.908" v="42" actId="164"/>
          <ac:spMkLst>
            <pc:docMk/>
            <pc:sldMk cId="2615290848" sldId="256"/>
            <ac:spMk id="44" creationId="{EBE2CFA0-0D72-4C82-8C2B-8587EAF64CF4}"/>
          </ac:spMkLst>
        </pc:spChg>
        <pc:spChg chg="add del mod">
          <ac:chgData name="Lucica Matei" userId="b1ab385c-d21f-47b3-a259-42c72f28509c" providerId="ADAL" clId="{4EE246D5-C743-45A3-97F1-CD269D68C410}" dt="2022-12-01T10:15:33.008" v="13" actId="478"/>
          <ac:spMkLst>
            <pc:docMk/>
            <pc:sldMk cId="2615290848" sldId="256"/>
            <ac:spMk id="49" creationId="{DE6B0E37-C81D-4B0E-856A-3A90B8C769D3}"/>
          </ac:spMkLst>
        </pc:spChg>
        <pc:spChg chg="mod">
          <ac:chgData name="Lucica Matei" userId="b1ab385c-d21f-47b3-a259-42c72f28509c" providerId="ADAL" clId="{4EE246D5-C743-45A3-97F1-CD269D68C410}" dt="2022-12-01T10:19:22.955" v="53" actId="14100"/>
          <ac:spMkLst>
            <pc:docMk/>
            <pc:sldMk cId="2615290848" sldId="256"/>
            <ac:spMk id="74" creationId="{205C3A40-7D8A-45AB-A062-A9C6E2E5BE01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78" creationId="{70ED32C8-1112-4543-9A79-AEE11B5956A4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80" creationId="{ECB3B48B-DAE7-43ED-A58A-C2F780EA8C67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81" creationId="{DD7F55BD-6C81-4985-86A7-06E4A00DD01A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82" creationId="{B0183525-36FF-4308-A3D2-3878E5437227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83" creationId="{07CDC6AA-DA7B-480B-87A2-EE2905E6470F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84" creationId="{9C09A3A3-F5EB-4114-B50C-146B9ECCEC2F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85" creationId="{F03902D5-2A68-4CD8-8674-EF14445D340B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86" creationId="{1451C39A-EC59-4C9C-9546-0B7447C749DA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87" creationId="{92CED131-A6DD-4BBC-8C23-BF484C52ACBD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88" creationId="{A21A6BA9-B1C6-42A0-A5CB-84DCFA6BE3B1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89" creationId="{3C322BEB-B86D-435F-9F11-8C1AAF6461FB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90" creationId="{A598B480-2083-45C9-A585-17FDC4D237D4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91" creationId="{34237DB6-B52D-41F0-A80A-C5554BFCF0BC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92" creationId="{C61FBFC4-373E-4653-9910-D34457D627B6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93" creationId="{A3FB2277-CC42-43BE-ADC7-767F487C7777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94" creationId="{E85C62A9-63DF-483E-B002-EC053611E5BD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95" creationId="{CF0FAD5C-E816-4F80-90BE-C352F5C17DFC}"/>
          </ac:spMkLst>
        </pc:spChg>
        <pc:spChg chg="mod">
          <ac:chgData name="Lucica Matei" userId="b1ab385c-d21f-47b3-a259-42c72f28509c" providerId="ADAL" clId="{4EE246D5-C743-45A3-97F1-CD269D68C410}" dt="2022-12-01T10:17:31.468" v="37" actId="165"/>
          <ac:spMkLst>
            <pc:docMk/>
            <pc:sldMk cId="2615290848" sldId="256"/>
            <ac:spMk id="96" creationId="{6471EEB1-0A7D-4531-894E-E9F2946C364D}"/>
          </ac:spMkLst>
        </pc:spChg>
        <pc:grpChg chg="del mod">
          <ac:chgData name="Lucica Matei" userId="b1ab385c-d21f-47b3-a259-42c72f28509c" providerId="ADAL" clId="{4EE246D5-C743-45A3-97F1-CD269D68C410}" dt="2022-12-01T10:15:38.365" v="14" actId="165"/>
          <ac:grpSpMkLst>
            <pc:docMk/>
            <pc:sldMk cId="2615290848" sldId="256"/>
            <ac:grpSpMk id="2" creationId="{F160CF48-6D81-4ACC-8865-87518CD84069}"/>
          </ac:grpSpMkLst>
        </pc:grpChg>
        <pc:grpChg chg="add mod">
          <ac:chgData name="Lucica Matei" userId="b1ab385c-d21f-47b3-a259-42c72f28509c" providerId="ADAL" clId="{4EE246D5-C743-45A3-97F1-CD269D68C410}" dt="2022-12-01T10:19:03.755" v="51" actId="1076"/>
          <ac:grpSpMkLst>
            <pc:docMk/>
            <pc:sldMk cId="2615290848" sldId="256"/>
            <ac:grpSpMk id="3" creationId="{21B819D0-BFA1-452A-BA67-346557BA8524}"/>
          </ac:grpSpMkLst>
        </pc:grpChg>
        <pc:grpChg chg="del mod topLvl">
          <ac:chgData name="Lucica Matei" userId="b1ab385c-d21f-47b3-a259-42c72f28509c" providerId="ADAL" clId="{4EE246D5-C743-45A3-97F1-CD269D68C410}" dt="2022-12-01T10:17:31.468" v="37" actId="165"/>
          <ac:grpSpMkLst>
            <pc:docMk/>
            <pc:sldMk cId="2615290848" sldId="256"/>
            <ac:grpSpMk id="8" creationId="{F0567FBD-8E85-4274-A937-1F617F09F7E4}"/>
          </ac:grpSpMkLst>
        </pc:grpChg>
        <pc:grpChg chg="mod topLvl">
          <ac:chgData name="Lucica Matei" userId="b1ab385c-d21f-47b3-a259-42c72f28509c" providerId="ADAL" clId="{4EE246D5-C743-45A3-97F1-CD269D68C410}" dt="2022-12-01T10:18:20.908" v="42" actId="164"/>
          <ac:grpSpMkLst>
            <pc:docMk/>
            <pc:sldMk cId="2615290848" sldId="256"/>
            <ac:grpSpMk id="24" creationId="{32773C8F-52BA-41CC-B782-9E6220FBD446}"/>
          </ac:grpSpMkLst>
        </pc:grpChg>
        <pc:grpChg chg="mod">
          <ac:chgData name="Lucica Matei" userId="b1ab385c-d21f-47b3-a259-42c72f28509c" providerId="ADAL" clId="{4EE246D5-C743-45A3-97F1-CD269D68C410}" dt="2022-12-01T10:17:31.468" v="37" actId="165"/>
          <ac:grpSpMkLst>
            <pc:docMk/>
            <pc:sldMk cId="2615290848" sldId="256"/>
            <ac:grpSpMk id="26" creationId="{7FC700D7-AFE7-4F58-A589-BB166478BF57}"/>
          </ac:grpSpMkLst>
        </pc:grpChg>
        <pc:grpChg chg="mod topLvl">
          <ac:chgData name="Lucica Matei" userId="b1ab385c-d21f-47b3-a259-42c72f28509c" providerId="ADAL" clId="{4EE246D5-C743-45A3-97F1-CD269D68C410}" dt="2022-12-01T10:18:20.908" v="42" actId="164"/>
          <ac:grpSpMkLst>
            <pc:docMk/>
            <pc:sldMk cId="2615290848" sldId="256"/>
            <ac:grpSpMk id="77" creationId="{D1BF468A-6263-4186-9784-583153F43A72}"/>
          </ac:grpSpMkLst>
        </pc:grpChg>
        <pc:grpChg chg="mod">
          <ac:chgData name="Lucica Matei" userId="b1ab385c-d21f-47b3-a259-42c72f28509c" providerId="ADAL" clId="{4EE246D5-C743-45A3-97F1-CD269D68C410}" dt="2022-12-01T10:17:31.468" v="37" actId="165"/>
          <ac:grpSpMkLst>
            <pc:docMk/>
            <pc:sldMk cId="2615290848" sldId="256"/>
            <ac:grpSpMk id="79" creationId="{F3FCF055-FDA1-4231-8D49-C112535485DB}"/>
          </ac:grpSpMkLst>
        </pc:grpChg>
        <pc:picChg chg="mod topLvl">
          <ac:chgData name="Lucica Matei" userId="b1ab385c-d21f-47b3-a259-42c72f28509c" providerId="ADAL" clId="{4EE246D5-C743-45A3-97F1-CD269D68C410}" dt="2022-12-01T10:18:20.908" v="42" actId="164"/>
          <ac:picMkLst>
            <pc:docMk/>
            <pc:sldMk cId="2615290848" sldId="256"/>
            <ac:picMk id="10" creationId="{A4D0E24A-E924-4C58-8795-9B8D6D8CEF85}"/>
          </ac:picMkLst>
        </pc:picChg>
        <pc:picChg chg="add mod ord">
          <ac:chgData name="Lucica Matei" userId="b1ab385c-d21f-47b3-a259-42c72f28509c" providerId="ADAL" clId="{4EE246D5-C743-45A3-97F1-CD269D68C410}" dt="2022-12-01T10:18:20.908" v="42" actId="164"/>
          <ac:picMkLst>
            <pc:docMk/>
            <pc:sldMk cId="2615290848" sldId="256"/>
            <ac:picMk id="50" creationId="{29F82B66-AD37-4EBF-9E1D-AC7A38A82995}"/>
          </ac:picMkLst>
        </pc:picChg>
        <pc:picChg chg="add mod ord">
          <ac:chgData name="Lucica Matei" userId="b1ab385c-d21f-47b3-a259-42c72f28509c" providerId="ADAL" clId="{4EE246D5-C743-45A3-97F1-CD269D68C410}" dt="2022-12-01T10:18:20.908" v="42" actId="164"/>
          <ac:picMkLst>
            <pc:docMk/>
            <pc:sldMk cId="2615290848" sldId="256"/>
            <ac:picMk id="51" creationId="{666669FC-5CC1-4B27-9608-D170DBFDEB7B}"/>
          </ac:picMkLst>
        </pc:picChg>
        <pc:picChg chg="mod topLvl">
          <ac:chgData name="Lucica Matei" userId="b1ab385c-d21f-47b3-a259-42c72f28509c" providerId="ADAL" clId="{4EE246D5-C743-45A3-97F1-CD269D68C410}" dt="2022-12-01T10:18:20.908" v="42" actId="164"/>
          <ac:picMkLst>
            <pc:docMk/>
            <pc:sldMk cId="2615290848" sldId="256"/>
            <ac:picMk id="99" creationId="{EC409E76-FB29-4BD4-85F8-60491132D6FF}"/>
          </ac:picMkLst>
        </pc:picChg>
      </pc:sldChg>
      <pc:sldChg chg="modSp mod">
        <pc:chgData name="Lucica Matei" userId="b1ab385c-d21f-47b3-a259-42c72f28509c" providerId="ADAL" clId="{4EE246D5-C743-45A3-97F1-CD269D68C410}" dt="2022-12-01T10:22:09.294" v="172" actId="20577"/>
        <pc:sldMkLst>
          <pc:docMk/>
          <pc:sldMk cId="4268885794" sldId="265"/>
        </pc:sldMkLst>
        <pc:spChg chg="mod">
          <ac:chgData name="Lucica Matei" userId="b1ab385c-d21f-47b3-a259-42c72f28509c" providerId="ADAL" clId="{4EE246D5-C743-45A3-97F1-CD269D68C410}" dt="2022-12-01T10:22:09.294" v="172" actId="20577"/>
          <ac:spMkLst>
            <pc:docMk/>
            <pc:sldMk cId="4268885794" sldId="265"/>
            <ac:spMk id="38" creationId="{85D9CFA5-9AF3-48EC-B8B9-DA82B4D83F9C}"/>
          </ac:spMkLst>
        </pc:spChg>
      </pc:sldChg>
      <pc:sldChg chg="addSp delSp modSp mod">
        <pc:chgData name="Lucica Matei" userId="b1ab385c-d21f-47b3-a259-42c72f28509c" providerId="ADAL" clId="{4EE246D5-C743-45A3-97F1-CD269D68C410}" dt="2022-12-01T10:22:25.256" v="173" actId="20577"/>
        <pc:sldMkLst>
          <pc:docMk/>
          <pc:sldMk cId="2888253847" sldId="266"/>
        </pc:sldMkLst>
        <pc:spChg chg="mod">
          <ac:chgData name="Lucica Matei" userId="b1ab385c-d21f-47b3-a259-42c72f28509c" providerId="ADAL" clId="{4EE246D5-C743-45A3-97F1-CD269D68C410}" dt="2022-12-01T10:22:25.256" v="173" actId="20577"/>
          <ac:spMkLst>
            <pc:docMk/>
            <pc:sldMk cId="2888253847" sldId="266"/>
            <ac:spMk id="48" creationId="{5978B526-C6A2-4CA3-83AD-12C29BF54CA2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00" creationId="{BDC7EFB6-038F-4976-A2CF-54421B7EC6A9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05" creationId="{D2303A80-8B05-485A-9462-512730C3E5F1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07" creationId="{D552FDE4-D011-428C-83D7-2EAB3148E016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08" creationId="{427C7605-8687-45DC-AA9B-DB8D54D8D9FF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09" creationId="{DDFCD2CB-EE9A-4642-84AA-8BFDD0AA15AA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10" creationId="{E33680AD-18A6-440E-A2F4-B5CFA1F78DB5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11" creationId="{B76A732D-BB16-47E2-8F46-45401A840D66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12" creationId="{B66904AC-C905-4E3C-AB11-E2FCC1F976DD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13" creationId="{B457BEE7-A8C4-43DC-A855-DBCAE4DBBCC5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14" creationId="{87391F6C-470C-482C-8EC5-3C765F01696D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15" creationId="{02815093-74FC-4E1E-86FF-B2CE776857BB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16" creationId="{45E6E6DC-E2C2-4240-89F5-49A4354EC7FE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17" creationId="{F63001C6-617B-49AF-ADF5-497F704281F8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18" creationId="{41758DB1-BC64-4A6D-8DF9-F1F6BD915981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19" creationId="{C5F017F1-449B-4E8A-82E1-FAC97663F790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20" creationId="{94E606BD-22A0-43F9-9C7A-550EE820B0BB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21" creationId="{BE5756F5-E0B3-48DC-875B-0C5DBAFEA775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22" creationId="{6441F1F5-30F4-471A-B0A9-17FEC623E93C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23" creationId="{A3E1250B-60AA-4F43-8D8D-365143CD10EF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24" creationId="{EE0F4EF0-2207-4D68-9FE5-DBF571C7D2E4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26" creationId="{F10DEC27-559E-48A1-B3C5-9BF00D7E4210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27" creationId="{32C32B17-75B4-4479-AD40-E132E79E1BDC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28" creationId="{354CC522-6044-4DF8-A818-2A11272FF453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29" creationId="{04B5BAD0-8A72-4315-911D-035EE6B7324F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30" creationId="{D9E8607A-4898-4B57-9611-A00A481502F3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31" creationId="{62DB65FC-AB1A-411B-BE0B-CF36DE3DA6FB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32" creationId="{AE627B85-E902-40ED-9238-7FC544FE94BB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33" creationId="{3308CB4D-FE64-4932-902A-C2ACE6621E8E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34" creationId="{2A75B587-C94A-4195-A642-B496FC75F9BE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35" creationId="{875B9FC2-1904-4ADF-965D-36177B98A696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36" creationId="{70E65587-9195-481B-861E-4DA33624F222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37" creationId="{61BC0432-F56F-4693-8925-47E248E952AA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38" creationId="{CDFC9F20-B985-437C-8F84-EE7F25F91103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39" creationId="{AFEA190E-ED40-4B96-9040-FD5916D9B6FE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40" creationId="{5F42D54C-6AFC-4182-B086-E9786C9A2734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41" creationId="{4EF1ECC1-C1AB-429D-9992-75C417C621A5}"/>
          </ac:spMkLst>
        </pc:spChg>
        <pc:spChg chg="mod">
          <ac:chgData name="Lucica Matei" userId="b1ab385c-d21f-47b3-a259-42c72f28509c" providerId="ADAL" clId="{4EE246D5-C743-45A3-97F1-CD269D68C410}" dt="2022-12-01T10:18:48.922" v="46"/>
          <ac:spMkLst>
            <pc:docMk/>
            <pc:sldMk cId="2888253847" sldId="266"/>
            <ac:spMk id="142" creationId="{09BADD90-2684-4835-867B-B5916710B897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146" creationId="{4273F7D5-4F83-44C1-9B63-64398DBB2276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198" creationId="{5468AFBC-0175-42DF-8BA3-6791E97C17E6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00" creationId="{7386949D-262D-45CD-B491-C04F6900E21A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01" creationId="{1CAAE23D-3663-4182-970C-52A1ED07D06C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02" creationId="{EA1309B4-C1AC-47BB-BB10-0464D04BC86B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03" creationId="{517FE2FA-8F68-4FEC-AE39-7E3223D35D2D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04" creationId="{9A5DBCD1-C671-4042-B035-668631158FFB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05" creationId="{0F7BFBFB-8390-4A9D-B6EA-DBBF21393593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06" creationId="{DEFC57B1-9070-48A0-B393-354233007E85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07" creationId="{04945293-8A61-45F8-BDCA-85CE8EDCE047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08" creationId="{1471BB1E-64DF-4821-B9D6-4672624F9868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09" creationId="{C3E1C96D-31D5-4B9D-BE5F-B6150AAF3685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10" creationId="{9E338DA6-01C3-4596-903F-E346F85D3260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11" creationId="{05624412-EA94-472B-BB9C-C60862866B40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12" creationId="{AC9B34D7-E161-4CEA-B3AB-85D33A6A3670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13" creationId="{46B32310-6AD8-4428-85FF-FCD04BCC379B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14" creationId="{792906FF-BA23-4F74-AD54-1F33F7E6AC7B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15" creationId="{94B8EAEA-E550-48CC-9A4A-00149967E459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16" creationId="{BAF2EA4A-2F7D-4990-9397-B0CAD7FAD951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17" creationId="{86F6B02E-1110-4396-95A7-C7A098FBB740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19" creationId="{A91C4FC9-B792-47E6-85B7-BE0052315FD7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20" creationId="{20A0D47B-CF65-43FE-AD96-4B4516AE8EF7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21" creationId="{54CCA067-945D-4C2D-BFF0-4CE687533F8E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22" creationId="{58345518-D562-45AE-B03B-1E9B382CBD01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23" creationId="{BD711447-3E19-4D88-9EAE-EC805A999CCF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24" creationId="{6357EF39-48A1-46E4-AB91-37A04EF87B22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25" creationId="{4B1C50F3-B585-4222-B068-FAAC034A6F17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26" creationId="{EED071A1-2685-4B31-867C-99E0932CA8E0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27" creationId="{9519E711-87B8-483A-BBEA-BF93C8758875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28" creationId="{B1430AC9-455C-4D5A-B664-DC7449ABCB6A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29" creationId="{0FD36101-1C87-4CE2-987B-A221F61D2062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30" creationId="{3B363D90-4B73-47DB-9612-DD8647C39C4A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31" creationId="{6198FCC3-D5A7-48DF-B9CC-79C8587E2869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32" creationId="{281DFED7-7F26-439C-ADF7-72F67981D213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33" creationId="{AF6E70BE-BF58-428F-8259-F0152C1C055D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34" creationId="{5F14EF75-E37D-4EB1-84EE-09A4DB536D14}"/>
          </ac:spMkLst>
        </pc:spChg>
        <pc:spChg chg="mod">
          <ac:chgData name="Lucica Matei" userId="b1ab385c-d21f-47b3-a259-42c72f28509c" providerId="ADAL" clId="{4EE246D5-C743-45A3-97F1-CD269D68C410}" dt="2022-12-01T10:18:58.561" v="49"/>
          <ac:spMkLst>
            <pc:docMk/>
            <pc:sldMk cId="2888253847" sldId="266"/>
            <ac:spMk id="235" creationId="{60806039-455B-48A1-81FC-0866BCFFF10E}"/>
          </ac:spMkLst>
        </pc:spChg>
        <pc:grpChg chg="del">
          <ac:chgData name="Lucica Matei" userId="b1ab385c-d21f-47b3-a259-42c72f28509c" providerId="ADAL" clId="{4EE246D5-C743-45A3-97F1-CD269D68C410}" dt="2022-12-01T10:18:48.239" v="45" actId="478"/>
          <ac:grpSpMkLst>
            <pc:docMk/>
            <pc:sldMk cId="2888253847" sldId="266"/>
            <ac:grpSpMk id="51" creationId="{599D1582-BB0C-425E-9AC4-AEEB9B336774}"/>
          </ac:grpSpMkLst>
        </pc:grpChg>
        <pc:grpChg chg="add del mod">
          <ac:chgData name="Lucica Matei" userId="b1ab385c-d21f-47b3-a259-42c72f28509c" providerId="ADAL" clId="{4EE246D5-C743-45A3-97F1-CD269D68C410}" dt="2022-12-01T10:18:53.038" v="47"/>
          <ac:grpSpMkLst>
            <pc:docMk/>
            <pc:sldMk cId="2888253847" sldId="266"/>
            <ac:grpSpMk id="97" creationId="{ACAC7CA4-5787-48C9-8CC8-4DB69DEBE1A3}"/>
          </ac:grpSpMkLst>
        </pc:grpChg>
        <pc:grpChg chg="mod">
          <ac:chgData name="Lucica Matei" userId="b1ab385c-d21f-47b3-a259-42c72f28509c" providerId="ADAL" clId="{4EE246D5-C743-45A3-97F1-CD269D68C410}" dt="2022-12-01T10:18:48.922" v="46"/>
          <ac:grpSpMkLst>
            <pc:docMk/>
            <pc:sldMk cId="2888253847" sldId="266"/>
            <ac:grpSpMk id="101" creationId="{FC9CF02D-0824-487F-BDC9-ED2F8373BC0B}"/>
          </ac:grpSpMkLst>
        </pc:grpChg>
        <pc:grpChg chg="mod">
          <ac:chgData name="Lucica Matei" userId="b1ab385c-d21f-47b3-a259-42c72f28509c" providerId="ADAL" clId="{4EE246D5-C743-45A3-97F1-CD269D68C410}" dt="2022-12-01T10:18:48.922" v="46"/>
          <ac:grpSpMkLst>
            <pc:docMk/>
            <pc:sldMk cId="2888253847" sldId="266"/>
            <ac:grpSpMk id="102" creationId="{4FB25087-64AE-46A9-97DC-20F370FD7197}"/>
          </ac:grpSpMkLst>
        </pc:grpChg>
        <pc:grpChg chg="mod">
          <ac:chgData name="Lucica Matei" userId="b1ab385c-d21f-47b3-a259-42c72f28509c" providerId="ADAL" clId="{4EE246D5-C743-45A3-97F1-CD269D68C410}" dt="2022-12-01T10:18:48.922" v="46"/>
          <ac:grpSpMkLst>
            <pc:docMk/>
            <pc:sldMk cId="2888253847" sldId="266"/>
            <ac:grpSpMk id="106" creationId="{F662D4F1-F2E0-4E3B-A4DD-F68E72666C5F}"/>
          </ac:grpSpMkLst>
        </pc:grpChg>
        <pc:grpChg chg="mod">
          <ac:chgData name="Lucica Matei" userId="b1ab385c-d21f-47b3-a259-42c72f28509c" providerId="ADAL" clId="{4EE246D5-C743-45A3-97F1-CD269D68C410}" dt="2022-12-01T10:18:48.922" v="46"/>
          <ac:grpSpMkLst>
            <pc:docMk/>
            <pc:sldMk cId="2888253847" sldId="266"/>
            <ac:grpSpMk id="125" creationId="{25750E6B-A7C0-42D5-A7FD-041F8B88365D}"/>
          </ac:grpSpMkLst>
        </pc:grpChg>
        <pc:grpChg chg="add mod">
          <ac:chgData name="Lucica Matei" userId="b1ab385c-d21f-47b3-a259-42c72f28509c" providerId="ADAL" clId="{4EE246D5-C743-45A3-97F1-CD269D68C410}" dt="2022-12-01T10:18:58.561" v="49"/>
          <ac:grpSpMkLst>
            <pc:docMk/>
            <pc:sldMk cId="2888253847" sldId="266"/>
            <ac:grpSpMk id="143" creationId="{8246B201-F8D7-4CD4-BE89-DDA044710867}"/>
          </ac:grpSpMkLst>
        </pc:grpChg>
        <pc:grpChg chg="del">
          <ac:chgData name="Lucica Matei" userId="b1ab385c-d21f-47b3-a259-42c72f28509c" providerId="ADAL" clId="{4EE246D5-C743-45A3-97F1-CD269D68C410}" dt="2022-12-01T10:18:57.369" v="48" actId="478"/>
          <ac:grpSpMkLst>
            <pc:docMk/>
            <pc:sldMk cId="2888253847" sldId="266"/>
            <ac:grpSpMk id="147" creationId="{5F39015D-BBFC-4BE3-886F-894566D8E912}"/>
          </ac:grpSpMkLst>
        </pc:grpChg>
        <pc:grpChg chg="mod">
          <ac:chgData name="Lucica Matei" userId="b1ab385c-d21f-47b3-a259-42c72f28509c" providerId="ADAL" clId="{4EE246D5-C743-45A3-97F1-CD269D68C410}" dt="2022-12-01T10:18:58.561" v="49"/>
          <ac:grpSpMkLst>
            <pc:docMk/>
            <pc:sldMk cId="2888253847" sldId="266"/>
            <ac:grpSpMk id="194" creationId="{CB37B7A6-A88E-4F25-8841-A2F5B6CE9E93}"/>
          </ac:grpSpMkLst>
        </pc:grpChg>
        <pc:grpChg chg="mod">
          <ac:chgData name="Lucica Matei" userId="b1ab385c-d21f-47b3-a259-42c72f28509c" providerId="ADAL" clId="{4EE246D5-C743-45A3-97F1-CD269D68C410}" dt="2022-12-01T10:18:58.561" v="49"/>
          <ac:grpSpMkLst>
            <pc:docMk/>
            <pc:sldMk cId="2888253847" sldId="266"/>
            <ac:grpSpMk id="195" creationId="{17F1CF9E-D229-4854-9818-5E9D96FCD842}"/>
          </ac:grpSpMkLst>
        </pc:grpChg>
        <pc:grpChg chg="mod">
          <ac:chgData name="Lucica Matei" userId="b1ab385c-d21f-47b3-a259-42c72f28509c" providerId="ADAL" clId="{4EE246D5-C743-45A3-97F1-CD269D68C410}" dt="2022-12-01T10:18:58.561" v="49"/>
          <ac:grpSpMkLst>
            <pc:docMk/>
            <pc:sldMk cId="2888253847" sldId="266"/>
            <ac:grpSpMk id="199" creationId="{09703E1A-DD8F-40F3-B02F-686A37AD0AFE}"/>
          </ac:grpSpMkLst>
        </pc:grpChg>
        <pc:grpChg chg="mod">
          <ac:chgData name="Lucica Matei" userId="b1ab385c-d21f-47b3-a259-42c72f28509c" providerId="ADAL" clId="{4EE246D5-C743-45A3-97F1-CD269D68C410}" dt="2022-12-01T10:18:58.561" v="49"/>
          <ac:grpSpMkLst>
            <pc:docMk/>
            <pc:sldMk cId="2888253847" sldId="266"/>
            <ac:grpSpMk id="218" creationId="{4AD57DC0-30F9-4165-9DCE-C06D6FA54F4A}"/>
          </ac:grpSpMkLst>
        </pc:grpChg>
        <pc:picChg chg="mod">
          <ac:chgData name="Lucica Matei" userId="b1ab385c-d21f-47b3-a259-42c72f28509c" providerId="ADAL" clId="{4EE246D5-C743-45A3-97F1-CD269D68C410}" dt="2022-12-01T10:18:48.922" v="46"/>
          <ac:picMkLst>
            <pc:docMk/>
            <pc:sldMk cId="2888253847" sldId="266"/>
            <ac:picMk id="98" creationId="{557B03AA-79EE-4D73-A850-709A29BB9752}"/>
          </ac:picMkLst>
        </pc:picChg>
        <pc:picChg chg="mod">
          <ac:chgData name="Lucica Matei" userId="b1ab385c-d21f-47b3-a259-42c72f28509c" providerId="ADAL" clId="{4EE246D5-C743-45A3-97F1-CD269D68C410}" dt="2022-12-01T10:18:48.922" v="46"/>
          <ac:picMkLst>
            <pc:docMk/>
            <pc:sldMk cId="2888253847" sldId="266"/>
            <ac:picMk id="99" creationId="{D89FEE07-17E0-4373-911B-30447B186687}"/>
          </ac:picMkLst>
        </pc:picChg>
        <pc:picChg chg="mod">
          <ac:chgData name="Lucica Matei" userId="b1ab385c-d21f-47b3-a259-42c72f28509c" providerId="ADAL" clId="{4EE246D5-C743-45A3-97F1-CD269D68C410}" dt="2022-12-01T10:18:48.922" v="46"/>
          <ac:picMkLst>
            <pc:docMk/>
            <pc:sldMk cId="2888253847" sldId="266"/>
            <ac:picMk id="103" creationId="{A7799B86-5113-48E4-BAF2-33AEE28E4380}"/>
          </ac:picMkLst>
        </pc:picChg>
        <pc:picChg chg="mod">
          <ac:chgData name="Lucica Matei" userId="b1ab385c-d21f-47b3-a259-42c72f28509c" providerId="ADAL" clId="{4EE246D5-C743-45A3-97F1-CD269D68C410}" dt="2022-12-01T10:18:48.922" v="46"/>
          <ac:picMkLst>
            <pc:docMk/>
            <pc:sldMk cId="2888253847" sldId="266"/>
            <ac:picMk id="104" creationId="{A40E7BF6-A4CD-47F1-AB77-8E112187CBEB}"/>
          </ac:picMkLst>
        </pc:picChg>
        <pc:picChg chg="mod">
          <ac:chgData name="Lucica Matei" userId="b1ab385c-d21f-47b3-a259-42c72f28509c" providerId="ADAL" clId="{4EE246D5-C743-45A3-97F1-CD269D68C410}" dt="2022-12-01T10:18:58.561" v="49"/>
          <ac:picMkLst>
            <pc:docMk/>
            <pc:sldMk cId="2888253847" sldId="266"/>
            <ac:picMk id="144" creationId="{C777DFA2-D0DA-49F6-B88B-08F799E8245B}"/>
          </ac:picMkLst>
        </pc:picChg>
        <pc:picChg chg="mod">
          <ac:chgData name="Lucica Matei" userId="b1ab385c-d21f-47b3-a259-42c72f28509c" providerId="ADAL" clId="{4EE246D5-C743-45A3-97F1-CD269D68C410}" dt="2022-12-01T10:18:58.561" v="49"/>
          <ac:picMkLst>
            <pc:docMk/>
            <pc:sldMk cId="2888253847" sldId="266"/>
            <ac:picMk id="145" creationId="{0B8078FA-EDF6-4C25-BA53-244F4DEE9BCF}"/>
          </ac:picMkLst>
        </pc:picChg>
        <pc:picChg chg="mod">
          <ac:chgData name="Lucica Matei" userId="b1ab385c-d21f-47b3-a259-42c72f28509c" providerId="ADAL" clId="{4EE246D5-C743-45A3-97F1-CD269D68C410}" dt="2022-12-01T10:18:58.561" v="49"/>
          <ac:picMkLst>
            <pc:docMk/>
            <pc:sldMk cId="2888253847" sldId="266"/>
            <ac:picMk id="196" creationId="{44B0B93D-2192-4847-B41E-7185402F88DF}"/>
          </ac:picMkLst>
        </pc:picChg>
        <pc:picChg chg="mod">
          <ac:chgData name="Lucica Matei" userId="b1ab385c-d21f-47b3-a259-42c72f28509c" providerId="ADAL" clId="{4EE246D5-C743-45A3-97F1-CD269D68C410}" dt="2022-12-01T10:18:58.561" v="49"/>
          <ac:picMkLst>
            <pc:docMk/>
            <pc:sldMk cId="2888253847" sldId="266"/>
            <ac:picMk id="197" creationId="{BB3C3194-E858-45EF-AF36-3B357DF844FB}"/>
          </ac:picMkLst>
        </pc:picChg>
      </pc:sldChg>
      <pc:sldChg chg="add">
        <pc:chgData name="Lucica Matei" userId="b1ab385c-d21f-47b3-a259-42c72f28509c" providerId="ADAL" clId="{4EE246D5-C743-45A3-97F1-CD269D68C410}" dt="2022-12-01T10:24:17.559" v="174"/>
        <pc:sldMkLst>
          <pc:docMk/>
          <pc:sldMk cId="763307910" sldId="267"/>
        </pc:sldMkLst>
      </pc:sldChg>
      <pc:sldChg chg="del">
        <pc:chgData name="Lucica Matei" userId="b1ab385c-d21f-47b3-a259-42c72f28509c" providerId="ADAL" clId="{4EE246D5-C743-45A3-97F1-CD269D68C410}" dt="2022-12-01T10:18:43.639" v="44" actId="47"/>
        <pc:sldMkLst>
          <pc:docMk/>
          <pc:sldMk cId="1492787365" sldId="267"/>
        </pc:sldMkLst>
      </pc:sldChg>
      <pc:sldChg chg="del">
        <pc:chgData name="Lucica Matei" userId="b1ab385c-d21f-47b3-a259-42c72f28509c" providerId="ADAL" clId="{4EE246D5-C743-45A3-97F1-CD269D68C410}" dt="2022-12-01T10:18:43.639" v="44" actId="47"/>
        <pc:sldMkLst>
          <pc:docMk/>
          <pc:sldMk cId="1897729683" sldId="268"/>
        </pc:sldMkLst>
      </pc:sldChg>
      <pc:sldChg chg="add">
        <pc:chgData name="Lucica Matei" userId="b1ab385c-d21f-47b3-a259-42c72f28509c" providerId="ADAL" clId="{4EE246D5-C743-45A3-97F1-CD269D68C410}" dt="2022-12-01T10:24:18.013" v="175"/>
        <pc:sldMkLst>
          <pc:docMk/>
          <pc:sldMk cId="2111626483" sldId="268"/>
        </pc:sldMkLst>
      </pc:sldChg>
      <pc:sldChg chg="add">
        <pc:chgData name="Lucica Matei" userId="b1ab385c-d21f-47b3-a259-42c72f28509c" providerId="ADAL" clId="{4EE246D5-C743-45A3-97F1-CD269D68C410}" dt="2022-12-01T10:24:18.384" v="176"/>
        <pc:sldMkLst>
          <pc:docMk/>
          <pc:sldMk cId="1573035288" sldId="269"/>
        </pc:sldMkLst>
      </pc:sldChg>
      <pc:sldChg chg="del">
        <pc:chgData name="Lucica Matei" userId="b1ab385c-d21f-47b3-a259-42c72f28509c" providerId="ADAL" clId="{4EE246D5-C743-45A3-97F1-CD269D68C410}" dt="2022-12-01T10:18:43.639" v="44" actId="47"/>
        <pc:sldMkLst>
          <pc:docMk/>
          <pc:sldMk cId="2371036637" sldId="269"/>
        </pc:sldMkLst>
      </pc:sldChg>
      <pc:sldChg chg="del">
        <pc:chgData name="Lucica Matei" userId="b1ab385c-d21f-47b3-a259-42c72f28509c" providerId="ADAL" clId="{4EE246D5-C743-45A3-97F1-CD269D68C410}" dt="2022-12-01T10:18:43.639" v="44" actId="47"/>
        <pc:sldMkLst>
          <pc:docMk/>
          <pc:sldMk cId="3572960777" sldId="270"/>
        </pc:sldMkLst>
      </pc:sldChg>
      <pc:sldChg chg="add">
        <pc:chgData name="Lucica Matei" userId="b1ab385c-d21f-47b3-a259-42c72f28509c" providerId="ADAL" clId="{4EE246D5-C743-45A3-97F1-CD269D68C410}" dt="2022-12-01T10:24:18.693" v="177"/>
        <pc:sldMkLst>
          <pc:docMk/>
          <pc:sldMk cId="4031084982" sldId="270"/>
        </pc:sldMkLst>
      </pc:sldChg>
      <pc:sldChg chg="add">
        <pc:chgData name="Lucica Matei" userId="b1ab385c-d21f-47b3-a259-42c72f28509c" providerId="ADAL" clId="{4EE246D5-C743-45A3-97F1-CD269D68C410}" dt="2022-12-01T10:24:18.994" v="178"/>
        <pc:sldMkLst>
          <pc:docMk/>
          <pc:sldMk cId="2201075375" sldId="271"/>
        </pc:sldMkLst>
      </pc:sldChg>
      <pc:sldChg chg="del">
        <pc:chgData name="Lucica Matei" userId="b1ab385c-d21f-47b3-a259-42c72f28509c" providerId="ADAL" clId="{4EE246D5-C743-45A3-97F1-CD269D68C410}" dt="2022-12-01T10:18:43.639" v="44" actId="47"/>
        <pc:sldMkLst>
          <pc:docMk/>
          <pc:sldMk cId="4203463385" sldId="271"/>
        </pc:sldMkLst>
      </pc:sldChg>
      <pc:sldChg chg="del">
        <pc:chgData name="Lucica Matei" userId="b1ab385c-d21f-47b3-a259-42c72f28509c" providerId="ADAL" clId="{4EE246D5-C743-45A3-97F1-CD269D68C410}" dt="2022-12-01T10:18:43.639" v="44" actId="47"/>
        <pc:sldMkLst>
          <pc:docMk/>
          <pc:sldMk cId="2122362869" sldId="272"/>
        </pc:sldMkLst>
      </pc:sldChg>
      <pc:sldChg chg="add">
        <pc:chgData name="Lucica Matei" userId="b1ab385c-d21f-47b3-a259-42c72f28509c" providerId="ADAL" clId="{4EE246D5-C743-45A3-97F1-CD269D68C410}" dt="2022-12-01T10:24:19.323" v="179"/>
        <pc:sldMkLst>
          <pc:docMk/>
          <pc:sldMk cId="3044398277" sldId="272"/>
        </pc:sldMkLst>
      </pc:sldChg>
      <pc:sldChg chg="add">
        <pc:chgData name="Lucica Matei" userId="b1ab385c-d21f-47b3-a259-42c72f28509c" providerId="ADAL" clId="{4EE246D5-C743-45A3-97F1-CD269D68C410}" dt="2022-12-01T10:24:19.604" v="180"/>
        <pc:sldMkLst>
          <pc:docMk/>
          <pc:sldMk cId="1793483711" sldId="273"/>
        </pc:sldMkLst>
      </pc:sldChg>
      <pc:sldChg chg="del">
        <pc:chgData name="Lucica Matei" userId="b1ab385c-d21f-47b3-a259-42c72f28509c" providerId="ADAL" clId="{4EE246D5-C743-45A3-97F1-CD269D68C410}" dt="2022-12-01T10:18:43.639" v="44" actId="47"/>
        <pc:sldMkLst>
          <pc:docMk/>
          <pc:sldMk cId="1800089797" sldId="273"/>
        </pc:sldMkLst>
      </pc:sldChg>
      <pc:sldChg chg="add">
        <pc:chgData name="Lucica Matei" userId="b1ab385c-d21f-47b3-a259-42c72f28509c" providerId="ADAL" clId="{4EE246D5-C743-45A3-97F1-CD269D68C410}" dt="2022-12-01T10:24:19.903" v="181"/>
        <pc:sldMkLst>
          <pc:docMk/>
          <pc:sldMk cId="290324041" sldId="274"/>
        </pc:sldMkLst>
      </pc:sldChg>
      <pc:sldChg chg="add">
        <pc:chgData name="Lucica Matei" userId="b1ab385c-d21f-47b3-a259-42c72f28509c" providerId="ADAL" clId="{4EE246D5-C743-45A3-97F1-CD269D68C410}" dt="2022-12-01T10:24:20.491" v="182"/>
        <pc:sldMkLst>
          <pc:docMk/>
          <pc:sldMk cId="3103580483" sldId="275"/>
        </pc:sldMkLst>
      </pc:sldChg>
      <pc:sldChg chg="add del">
        <pc:chgData name="Lucica Matei" userId="b1ab385c-d21f-47b3-a259-42c72f28509c" providerId="ADAL" clId="{4EE246D5-C743-45A3-97F1-CD269D68C410}" dt="2022-12-01T10:24:28.765" v="186" actId="47"/>
        <pc:sldMkLst>
          <pc:docMk/>
          <pc:sldMk cId="1544533874" sldId="276"/>
        </pc:sldMkLst>
      </pc:sldChg>
      <pc:sldChg chg="add del">
        <pc:chgData name="Lucica Matei" userId="b1ab385c-d21f-47b3-a259-42c72f28509c" providerId="ADAL" clId="{4EE246D5-C743-45A3-97F1-CD269D68C410}" dt="2022-12-01T10:24:26.614" v="185" actId="47"/>
        <pc:sldMkLst>
          <pc:docMk/>
          <pc:sldMk cId="4022806586" sldId="277"/>
        </pc:sldMkLst>
      </pc:sldChg>
    </pc:docChg>
  </pc:docChgLst>
  <pc:docChgLst>
    <pc:chgData name="Lucica Matei" userId="b1ab385c-d21f-47b3-a259-42c72f28509c" providerId="ADAL" clId="{71B9437A-564A-49F3-8562-FC782216FD87}"/>
    <pc:docChg chg="custSel addSld delSld modSld sldOrd">
      <pc:chgData name="Lucica Matei" userId="b1ab385c-d21f-47b3-a259-42c72f28509c" providerId="ADAL" clId="{71B9437A-564A-49F3-8562-FC782216FD87}" dt="2023-11-07T08:57:57.303" v="120"/>
      <pc:docMkLst>
        <pc:docMk/>
      </pc:docMkLst>
      <pc:sldChg chg="addSp delSp modSp mod">
        <pc:chgData name="Lucica Matei" userId="b1ab385c-d21f-47b3-a259-42c72f28509c" providerId="ADAL" clId="{71B9437A-564A-49F3-8562-FC782216FD87}" dt="2023-11-07T08:57:43.066" v="118" actId="14100"/>
        <pc:sldMkLst>
          <pc:docMk/>
          <pc:sldMk cId="2615290848" sldId="256"/>
        </pc:sldMkLst>
        <pc:spChg chg="add mod ord">
          <ac:chgData name="Lucica Matei" userId="b1ab385c-d21f-47b3-a259-42c72f28509c" providerId="ADAL" clId="{71B9437A-564A-49F3-8562-FC782216FD87}" dt="2023-11-07T08:57:43.066" v="118" actId="14100"/>
          <ac:spMkLst>
            <pc:docMk/>
            <pc:sldMk cId="2615290848" sldId="256"/>
            <ac:spMk id="2" creationId="{5031BA69-C051-9491-E3F3-9BE4A3AF0C08}"/>
          </ac:spMkLst>
        </pc:spChg>
        <pc:spChg chg="add del mod">
          <ac:chgData name="Lucica Matei" userId="b1ab385c-d21f-47b3-a259-42c72f28509c" providerId="ADAL" clId="{71B9437A-564A-49F3-8562-FC782216FD87}" dt="2023-11-06T12:02:48.023" v="77" actId="478"/>
          <ac:spMkLst>
            <pc:docMk/>
            <pc:sldMk cId="2615290848" sldId="256"/>
            <ac:spMk id="4" creationId="{12AA92F3-C4F1-0345-F631-251CB7389476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25" creationId="{7C11838D-88CA-400C-87BE-129835ECE883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27" creationId="{ED5E36C3-0882-4DC7-B240-FDE926E37534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28" creationId="{391C2F2B-2787-42AE-B44B-CC30BBD5E176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29" creationId="{A562A003-0CC0-44A4-8999-E7624A39BFC0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30" creationId="{9CD5A7A3-7517-45FB-950E-C62393FA3C76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31" creationId="{8306CB71-0937-457C-81FF-F7EB6639D017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32" creationId="{3D2B9A64-6AC9-4FD0-B397-6C1A9A6BE5BA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33" creationId="{8941A25D-45A3-449E-BB25-5D5B1A9FED18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34" creationId="{FDC3E0C4-145E-4E55-8733-D66BFF99EBCD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35" creationId="{ECECC60A-FD83-4971-984F-D790EF04FDA2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36" creationId="{0DADCEA3-2019-4544-9F0A-086B9934D25E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37" creationId="{A85BDC82-3D64-4894-8636-7F9CCA26906F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38" creationId="{77FC8F42-8004-4E69-B7EA-F94C359D93C8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39" creationId="{2511D493-E391-433A-84EB-EEA1FB2CD8FA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40" creationId="{5D9C8F89-BD29-422B-B7D0-B92FDE336959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41" creationId="{EB739DF3-F10C-4FB2-940A-2E38C8BE9233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42" creationId="{E56CAE80-7E74-40E3-9457-82A9CC4089C5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43" creationId="{366C7DA6-C429-484C-B8B8-86E5EC15C83A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44" creationId="{EBE2CFA0-0D72-4C82-8C2B-8587EAF64CF4}"/>
          </ac:spMkLst>
        </pc:spChg>
        <pc:spChg chg="mod">
          <ac:chgData name="Lucica Matei" userId="b1ab385c-d21f-47b3-a259-42c72f28509c" providerId="ADAL" clId="{71B9437A-564A-49F3-8562-FC782216FD87}" dt="2023-11-06T12:01:43.452" v="65" actId="207"/>
          <ac:spMkLst>
            <pc:docMk/>
            <pc:sldMk cId="2615290848" sldId="256"/>
            <ac:spMk id="74" creationId="{205C3A40-7D8A-45AB-A062-A9C6E2E5BE01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78" creationId="{70ED32C8-1112-4543-9A79-AEE11B5956A4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80" creationId="{ECB3B48B-DAE7-43ED-A58A-C2F780EA8C67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81" creationId="{DD7F55BD-6C81-4985-86A7-06E4A00DD01A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82" creationId="{B0183525-36FF-4308-A3D2-3878E5437227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83" creationId="{07CDC6AA-DA7B-480B-87A2-EE2905E6470F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84" creationId="{9C09A3A3-F5EB-4114-B50C-146B9ECCEC2F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85" creationId="{F03902D5-2A68-4CD8-8674-EF14445D340B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86" creationId="{1451C39A-EC59-4C9C-9546-0B7447C749DA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87" creationId="{92CED131-A6DD-4BBC-8C23-BF484C52ACBD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88" creationId="{A21A6BA9-B1C6-42A0-A5CB-84DCFA6BE3B1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89" creationId="{3C322BEB-B86D-435F-9F11-8C1AAF6461FB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90" creationId="{A598B480-2083-45C9-A585-17FDC4D237D4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91" creationId="{34237DB6-B52D-41F0-A80A-C5554BFCF0BC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92" creationId="{C61FBFC4-373E-4653-9910-D34457D627B6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93" creationId="{A3FB2277-CC42-43BE-ADC7-767F487C7777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94" creationId="{E85C62A9-63DF-483E-B002-EC053611E5BD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95" creationId="{CF0FAD5C-E816-4F80-90BE-C352F5C17DFC}"/>
          </ac:spMkLst>
        </pc:spChg>
        <pc:spChg chg="mod">
          <ac:chgData name="Lucica Matei" userId="b1ab385c-d21f-47b3-a259-42c72f28509c" providerId="ADAL" clId="{71B9437A-564A-49F3-8562-FC782216FD87}" dt="2023-11-07T08:57:24.540" v="117" actId="14826"/>
          <ac:spMkLst>
            <pc:docMk/>
            <pc:sldMk cId="2615290848" sldId="256"/>
            <ac:spMk id="96" creationId="{6471EEB1-0A7D-4531-894E-E9F2946C364D}"/>
          </ac:spMkLst>
        </pc:spChg>
        <pc:grpChg chg="mod">
          <ac:chgData name="Lucica Matei" userId="b1ab385c-d21f-47b3-a259-42c72f28509c" providerId="ADAL" clId="{71B9437A-564A-49F3-8562-FC782216FD87}" dt="2023-11-07T08:57:24.540" v="117" actId="14826"/>
          <ac:grpSpMkLst>
            <pc:docMk/>
            <pc:sldMk cId="2615290848" sldId="256"/>
            <ac:grpSpMk id="3" creationId="{21B819D0-BFA1-452A-BA67-346557BA8524}"/>
          </ac:grpSpMkLst>
        </pc:grpChg>
        <pc:grpChg chg="add mod">
          <ac:chgData name="Lucica Matei" userId="b1ab385c-d21f-47b3-a259-42c72f28509c" providerId="ADAL" clId="{71B9437A-564A-49F3-8562-FC782216FD87}" dt="2023-11-07T08:57:24.540" v="117" actId="14826"/>
          <ac:grpSpMkLst>
            <pc:docMk/>
            <pc:sldMk cId="2615290848" sldId="256"/>
            <ac:grpSpMk id="5" creationId="{24A2A015-AE10-EFF5-0E63-B97FE3F05EE9}"/>
          </ac:grpSpMkLst>
        </pc:grpChg>
        <pc:grpChg chg="mod">
          <ac:chgData name="Lucica Matei" userId="b1ab385c-d21f-47b3-a259-42c72f28509c" providerId="ADAL" clId="{71B9437A-564A-49F3-8562-FC782216FD87}" dt="2023-11-07T08:57:24.540" v="117" actId="14826"/>
          <ac:grpSpMkLst>
            <pc:docMk/>
            <pc:sldMk cId="2615290848" sldId="256"/>
            <ac:grpSpMk id="24" creationId="{32773C8F-52BA-41CC-B782-9E6220FBD446}"/>
          </ac:grpSpMkLst>
        </pc:grpChg>
        <pc:grpChg chg="mod">
          <ac:chgData name="Lucica Matei" userId="b1ab385c-d21f-47b3-a259-42c72f28509c" providerId="ADAL" clId="{71B9437A-564A-49F3-8562-FC782216FD87}" dt="2023-11-07T08:57:24.540" v="117" actId="14826"/>
          <ac:grpSpMkLst>
            <pc:docMk/>
            <pc:sldMk cId="2615290848" sldId="256"/>
            <ac:grpSpMk id="26" creationId="{7FC700D7-AFE7-4F58-A589-BB166478BF57}"/>
          </ac:grpSpMkLst>
        </pc:grpChg>
        <pc:grpChg chg="mod">
          <ac:chgData name="Lucica Matei" userId="b1ab385c-d21f-47b3-a259-42c72f28509c" providerId="ADAL" clId="{71B9437A-564A-49F3-8562-FC782216FD87}" dt="2023-11-07T08:57:24.540" v="117" actId="14826"/>
          <ac:grpSpMkLst>
            <pc:docMk/>
            <pc:sldMk cId="2615290848" sldId="256"/>
            <ac:grpSpMk id="77" creationId="{D1BF468A-6263-4186-9784-583153F43A72}"/>
          </ac:grpSpMkLst>
        </pc:grpChg>
        <pc:grpChg chg="mod">
          <ac:chgData name="Lucica Matei" userId="b1ab385c-d21f-47b3-a259-42c72f28509c" providerId="ADAL" clId="{71B9437A-564A-49F3-8562-FC782216FD87}" dt="2023-11-07T08:57:24.540" v="117" actId="14826"/>
          <ac:grpSpMkLst>
            <pc:docMk/>
            <pc:sldMk cId="2615290848" sldId="256"/>
            <ac:grpSpMk id="79" creationId="{F3FCF055-FDA1-4231-8D49-C112535485DB}"/>
          </ac:grpSpMkLst>
        </pc:grpChg>
        <pc:picChg chg="mod ord">
          <ac:chgData name="Lucica Matei" userId="b1ab385c-d21f-47b3-a259-42c72f28509c" providerId="ADAL" clId="{71B9437A-564A-49F3-8562-FC782216FD87}" dt="2023-11-07T08:57:24.540" v="117" actId="14826"/>
          <ac:picMkLst>
            <pc:docMk/>
            <pc:sldMk cId="2615290848" sldId="256"/>
            <ac:picMk id="10" creationId="{A4D0E24A-E924-4C58-8795-9B8D6D8CEF85}"/>
          </ac:picMkLst>
        </pc:picChg>
        <pc:picChg chg="del mod">
          <ac:chgData name="Lucica Matei" userId="b1ab385c-d21f-47b3-a259-42c72f28509c" providerId="ADAL" clId="{71B9437A-564A-49F3-8562-FC782216FD87}" dt="2023-11-06T11:59:22.812" v="12" actId="478"/>
          <ac:picMkLst>
            <pc:docMk/>
            <pc:sldMk cId="2615290848" sldId="256"/>
            <ac:picMk id="50" creationId="{29F82B66-AD37-4EBF-9E1D-AC7A38A82995}"/>
          </ac:picMkLst>
        </pc:picChg>
        <pc:picChg chg="del mod">
          <ac:chgData name="Lucica Matei" userId="b1ab385c-d21f-47b3-a259-42c72f28509c" providerId="ADAL" clId="{71B9437A-564A-49F3-8562-FC782216FD87}" dt="2023-11-06T11:58:29.950" v="4" actId="478"/>
          <ac:picMkLst>
            <pc:docMk/>
            <pc:sldMk cId="2615290848" sldId="256"/>
            <ac:picMk id="51" creationId="{666669FC-5CC1-4B27-9608-D170DBFDEB7B}"/>
          </ac:picMkLst>
        </pc:picChg>
        <pc:picChg chg="mod">
          <ac:chgData name="Lucica Matei" userId="b1ab385c-d21f-47b3-a259-42c72f28509c" providerId="ADAL" clId="{71B9437A-564A-49F3-8562-FC782216FD87}" dt="2023-11-07T08:57:24.540" v="117" actId="14826"/>
          <ac:picMkLst>
            <pc:docMk/>
            <pc:sldMk cId="2615290848" sldId="256"/>
            <ac:picMk id="99" creationId="{EC409E76-FB29-4BD4-85F8-60491132D6FF}"/>
          </ac:picMkLst>
        </pc:picChg>
      </pc:sldChg>
      <pc:sldChg chg="modSp del mod">
        <pc:chgData name="Lucica Matei" userId="b1ab385c-d21f-47b3-a259-42c72f28509c" providerId="ADAL" clId="{71B9437A-564A-49F3-8562-FC782216FD87}" dt="2023-11-06T12:02:28.381" v="73" actId="47"/>
        <pc:sldMkLst>
          <pc:docMk/>
          <pc:sldMk cId="4268885794" sldId="265"/>
        </pc:sldMkLst>
        <pc:spChg chg="mod">
          <ac:chgData name="Lucica Matei" userId="b1ab385c-d21f-47b3-a259-42c72f28509c" providerId="ADAL" clId="{71B9437A-564A-49F3-8562-FC782216FD87}" dt="2023-11-06T12:02:07.743" v="68" actId="12"/>
          <ac:spMkLst>
            <pc:docMk/>
            <pc:sldMk cId="4268885794" sldId="265"/>
            <ac:spMk id="11" creationId="{00000000-0000-0000-0000-000000000000}"/>
          </ac:spMkLst>
        </pc:spChg>
        <pc:spChg chg="mod">
          <ac:chgData name="Lucica Matei" userId="b1ab385c-d21f-47b3-a259-42c72f28509c" providerId="ADAL" clId="{71B9437A-564A-49F3-8562-FC782216FD87}" dt="2023-11-06T12:01:51.602" v="66" actId="207"/>
          <ac:spMkLst>
            <pc:docMk/>
            <pc:sldMk cId="4268885794" sldId="265"/>
            <ac:spMk id="16" creationId="{00000000-0000-0000-0000-000000000000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19" creationId="{41A84C10-2FB0-4C11-9CC7-9E33F6667486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21" creationId="{69D881F3-C6BE-4579-AE0A-50AD396DE37C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22" creationId="{74B26969-EFF8-4006-9554-396A7931AB8F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23" creationId="{1C4E6ECD-0E90-4870-A04F-E26447E09A34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24" creationId="{33CE667F-57CB-420E-8E12-99C889CF3D62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25" creationId="{8A6AE963-9387-409F-ABBC-BAF72FAC43F3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26" creationId="{5595A764-42F2-4FD1-B574-47A2A3799686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27" creationId="{CB9C1D89-4086-438E-BE6E-0FE70EAFF1E2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28" creationId="{513E1F00-E099-4734-B40F-FFE4FBCDEF43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29" creationId="{4D047358-E1B9-4ACC-87AE-8770F85547E7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30" creationId="{881980E1-201C-40DD-AF00-E031DCE37788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31" creationId="{47363662-CAB0-4AA4-A496-6995F790182B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32" creationId="{ECC7D483-52D3-4DEA-8A48-3BCD1BA20B2F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33" creationId="{E9689E7D-CB4B-4664-9F13-7C0282A458A7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34" creationId="{69958A36-EAFA-4532-BAEA-13C979E125B4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35" creationId="{BD49636F-B622-4788-8099-573B373DAFEB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36" creationId="{6ACFC8CB-F510-415B-B9E9-3B7D30E22EF5}"/>
          </ac:spMkLst>
        </pc:spChg>
        <pc:spChg chg="mod">
          <ac:chgData name="Lucica Matei" userId="b1ab385c-d21f-47b3-a259-42c72f28509c" providerId="ADAL" clId="{71B9437A-564A-49F3-8562-FC782216FD87}" dt="2023-11-06T12:01:59.195" v="67" actId="14826"/>
          <ac:spMkLst>
            <pc:docMk/>
            <pc:sldMk cId="4268885794" sldId="265"/>
            <ac:spMk id="37" creationId="{70FA84CC-C5BF-4868-A2BC-F83A049CD757}"/>
          </ac:spMkLst>
        </pc:spChg>
        <pc:spChg chg="mod">
          <ac:chgData name="Lucica Matei" userId="b1ab385c-d21f-47b3-a259-42c72f28509c" providerId="ADAL" clId="{71B9437A-564A-49F3-8562-FC782216FD87}" dt="2023-11-06T12:02:11.810" v="69" actId="20577"/>
          <ac:spMkLst>
            <pc:docMk/>
            <pc:sldMk cId="4268885794" sldId="265"/>
            <ac:spMk id="38" creationId="{85D9CFA5-9AF3-48EC-B8B9-DA82B4D83F9C}"/>
          </ac:spMkLst>
        </pc:spChg>
        <pc:grpChg chg="mod">
          <ac:chgData name="Lucica Matei" userId="b1ab385c-d21f-47b3-a259-42c72f28509c" providerId="ADAL" clId="{71B9437A-564A-49F3-8562-FC782216FD87}" dt="2023-11-06T12:01:59.195" v="67" actId="14826"/>
          <ac:grpSpMkLst>
            <pc:docMk/>
            <pc:sldMk cId="4268885794" sldId="265"/>
            <ac:grpSpMk id="5" creationId="{D47EDB1E-1F14-420A-BF82-AAF29868FDEF}"/>
          </ac:grpSpMkLst>
        </pc:grpChg>
        <pc:grpChg chg="mod">
          <ac:chgData name="Lucica Matei" userId="b1ab385c-d21f-47b3-a259-42c72f28509c" providerId="ADAL" clId="{71B9437A-564A-49F3-8562-FC782216FD87}" dt="2023-11-06T12:01:59.195" v="67" actId="14826"/>
          <ac:grpSpMkLst>
            <pc:docMk/>
            <pc:sldMk cId="4268885794" sldId="265"/>
            <ac:grpSpMk id="18" creationId="{B788101B-A04C-4A29-A0A4-4932F0B2E36F}"/>
          </ac:grpSpMkLst>
        </pc:grpChg>
        <pc:grpChg chg="mod">
          <ac:chgData name="Lucica Matei" userId="b1ab385c-d21f-47b3-a259-42c72f28509c" providerId="ADAL" clId="{71B9437A-564A-49F3-8562-FC782216FD87}" dt="2023-11-06T12:01:59.195" v="67" actId="14826"/>
          <ac:grpSpMkLst>
            <pc:docMk/>
            <pc:sldMk cId="4268885794" sldId="265"/>
            <ac:grpSpMk id="20" creationId="{8AC54BA9-C414-4D2A-8092-7008EDEF1BC4}"/>
          </ac:grpSpMkLst>
        </pc:grpChg>
        <pc:picChg chg="mod">
          <ac:chgData name="Lucica Matei" userId="b1ab385c-d21f-47b3-a259-42c72f28509c" providerId="ADAL" clId="{71B9437A-564A-49F3-8562-FC782216FD87}" dt="2023-11-06T12:01:59.195" v="67" actId="14826"/>
          <ac:picMkLst>
            <pc:docMk/>
            <pc:sldMk cId="4268885794" sldId="265"/>
            <ac:picMk id="17" creationId="{FFC15804-7500-42C9-827D-5C2BA7A7CA1E}"/>
          </ac:picMkLst>
        </pc:picChg>
      </pc:sldChg>
      <pc:sldChg chg="addSp delSp modSp mod">
        <pc:chgData name="Lucica Matei" userId="b1ab385c-d21f-47b3-a259-42c72f28509c" providerId="ADAL" clId="{71B9437A-564A-49F3-8562-FC782216FD87}" dt="2023-11-07T08:57:57.303" v="120"/>
        <pc:sldMkLst>
          <pc:docMk/>
          <pc:sldMk cId="2888253847" sldId="266"/>
        </pc:sldMkLst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3" creationId="{C9DA84A3-F646-6037-BB5D-0FD6D0D10C11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6" creationId="{B346E4EA-40E7-5A98-A375-05BA8AF0DB22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10" creationId="{7ED676D2-D456-470D-85E1-EA39ECA37C4D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12" creationId="{D9A6AADD-24C7-95BF-C181-76666B7D4C4B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13" creationId="{4DA39BE3-13F8-54A2-3ECD-DA608F7A4FD7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14" creationId="{57DCECF7-19C6-9770-3ADA-A26AEFA31E65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15" creationId="{8EE99FE6-E281-0899-D842-12D7F5091FF7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16" creationId="{F44CF27E-E1BA-DAC2-4486-A45236E88767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17" creationId="{16680D64-D538-5E74-0C49-B263B36698BA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18" creationId="{C2423B3E-00F3-27FA-B621-8A490FE2E66A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19" creationId="{631BA213-4CE2-9D8C-9642-8E73010C037C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0" creationId="{AE640DB5-01AA-8584-8AFF-D7238828CA66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1" creationId="{44662B27-01E8-6B97-1CA0-B71E6802F839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2" creationId="{34182678-C448-1EF6-3628-08910477EBB3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3" creationId="{A5A1B112-07FB-B34E-844C-7BA49C5B585E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" creationId="{9CFB2648-FA10-7A4F-197C-FCB4C970AB0D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5" creationId="{29A5687C-16FF-3DB3-9AA4-219F4BF64230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6" creationId="{D843BEE2-BA57-B1E9-B918-C8E89BC58113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7" creationId="{D144B11C-11AC-F4FB-FCE0-C08F70C0F602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8" creationId="{79208BAC-C489-B7DF-CBFB-885E6590F3FA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9" creationId="{7C6FF4C4-627F-5C2B-BFF9-2E9A6CD23509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31" creationId="{0A7B5FE3-8469-BB53-DF90-36FE8CDBCB92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32" creationId="{C6AB2FCF-B4D0-F18C-4329-A769507BCB47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33" creationId="{5E86F573-8678-E3B5-8687-82DA0065A7BE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34" creationId="{7889542D-9AEB-15B6-22CD-AC2D12459A6A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35" creationId="{52597DDF-2FB4-C1AB-59D0-75709B88C473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36" creationId="{5AEE9EA4-4575-0B78-22C4-6CEA558D302B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37" creationId="{D78689B9-60E0-3341-4B05-6D939BC6F005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38" creationId="{3DA97E6E-965A-E879-2997-7CB90B59BDB3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39" creationId="{BA364069-5141-E593-4D62-83ABBF8758D1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40" creationId="{2D1DBB62-C203-5294-2F11-BE4FAA37CDD7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41" creationId="{833E6814-EE6F-8DAB-E96C-1E643E33AB69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42" creationId="{32ED5D6F-1285-4896-8822-B039DCCC1FB9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43" creationId="{7DFA7AC0-855D-2A64-15E0-48F84ECBE64E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45" creationId="{31AA705D-D5F1-93E3-B98E-5FF12735C45D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46" creationId="{401D7DBA-5FED-F55C-A3E9-34D39DD942EC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47" creationId="{FE2F889D-2F96-ABBC-76E8-DEAE18A4C70C}"/>
          </ac:spMkLst>
        </pc:spChg>
        <pc:spChg chg="mod">
          <ac:chgData name="Lucica Matei" userId="b1ab385c-d21f-47b3-a259-42c72f28509c" providerId="ADAL" clId="{71B9437A-564A-49F3-8562-FC782216FD87}" dt="2023-11-06T12:03:15.424" v="82" actId="20577"/>
          <ac:spMkLst>
            <pc:docMk/>
            <pc:sldMk cId="2888253847" sldId="266"/>
            <ac:spMk id="48" creationId="{5978B526-C6A2-4CA3-83AD-12C29BF54CA2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50" creationId="{C38235E6-F9F7-9BAD-2AAA-B1A596E69C1A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51" creationId="{6DA6CE60-920B-C040-2465-E03787C300AD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52" creationId="{C861DBE4-3978-5E05-9A47-5120A82504FD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53" creationId="{74E7064D-EA3B-573D-5671-60D7B650E6EE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54" creationId="{C6797956-674D-458A-E674-903D8079EF9B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55" creationId="{E42E8E3A-BBA5-D29A-CF14-19D475F71346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56" creationId="{7DB8AB76-ADF3-ABE5-5EA9-54FFAABB62A9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57" creationId="{8A30E102-DF20-928A-8E9F-6E7A9E11E9E5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58" creationId="{73E7BC77-49C3-2D98-6950-26D771EC9DB5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59" creationId="{7B196828-EB74-CBEF-15BD-BD73AEB29FD6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60" creationId="{4C5ED2DD-9135-2E02-63F8-799D3FFC1A05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61" creationId="{4D8C9AF6-0007-9521-4674-63A2CC7FE7FB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62" creationId="{8BF75004-B994-EBFB-8ED5-25E1DAD7C2EA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63" creationId="{9E04BA60-E002-BA86-374F-7ABF412966D3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225" creationId="{59B3335E-3033-B675-CADA-097A01AF8BD5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228" creationId="{F049A22E-FACC-A4BC-5764-165E729D1F94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232" creationId="{22298ED6-547F-92B2-5A2E-41535E30A709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234" creationId="{4C1F4514-4F45-7537-F26A-44B0AEA15CA8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235" creationId="{0AFA79B4-554C-EE48-5360-3E9301507540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36" creationId="{C15C0813-D417-958F-01B8-394236226AC5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37" creationId="{F89BCEEF-E48A-57A1-E56E-87F3A0FFE7D6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38" creationId="{73EA2FF6-E84A-9A28-AB4F-D265FF9D6F55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39" creationId="{8FC29728-4B70-F5D2-7D23-8D24247F8A06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0" creationId="{8183111A-63B5-74FF-6AC5-0DB0C706A30D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1" creationId="{EAC7B2CD-397E-FF3F-E5EB-9A6D8075D375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2" creationId="{80B52650-8D3D-34D1-45E6-ED55BE171FA7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3" creationId="{77D0C520-D6DA-EB95-EB16-9427AD4D4404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4" creationId="{B4D5BC4E-6543-4E75-8AFC-5CA34E144DC6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5" creationId="{2A39F089-406C-A4D1-606F-1C5AEA0A09CA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6" creationId="{39F1A295-EEAF-2CD1-3DA2-1B660FCB8E4F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7" creationId="{F8D151B4-C901-D015-2B80-32034D6E32B8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8" creationId="{22020912-EA3E-EFC3-8FB9-62755C75C8B0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49" creationId="{E18E5F0A-B5DB-E321-96D8-CBA680275390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50" creationId="{44FD8067-8B61-FC5D-4CE4-44361198C924}"/>
          </ac:spMkLst>
        </pc:spChg>
        <pc:spChg chg="mod">
          <ac:chgData name="Lucica Matei" userId="b1ab385c-d21f-47b3-a259-42c72f28509c" providerId="ADAL" clId="{71B9437A-564A-49F3-8562-FC782216FD87}" dt="2023-11-06T12:03:08.324" v="80"/>
          <ac:spMkLst>
            <pc:docMk/>
            <pc:sldMk cId="2888253847" sldId="266"/>
            <ac:spMk id="251" creationId="{D1BA4CE8-EB0A-623D-6C81-490690DE89A0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252" creationId="{8C722FA8-221D-879F-41FD-4130AEDCAEB2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253" creationId="{329807A0-7694-7912-8FCF-D6D64DF2045D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254" creationId="{8B55CC99-BD5C-D56F-F068-6421AD4C4364}"/>
          </ac:spMkLst>
        </pc:spChg>
        <pc:spChg chg="mod">
          <ac:chgData name="Lucica Matei" userId="b1ab385c-d21f-47b3-a259-42c72f28509c" providerId="ADAL" clId="{71B9437A-564A-49F3-8562-FC782216FD87}" dt="2023-11-07T08:57:57.303" v="120"/>
          <ac:spMkLst>
            <pc:docMk/>
            <pc:sldMk cId="2888253847" sldId="266"/>
            <ac:spMk id="255" creationId="{4EBDB289-E4BA-C0AC-82DE-1BFAA89C4557}"/>
          </ac:spMkLst>
        </pc:spChg>
        <pc:grpChg chg="add del mod">
          <ac:chgData name="Lucica Matei" userId="b1ab385c-d21f-47b3-a259-42c72f28509c" providerId="ADAL" clId="{71B9437A-564A-49F3-8562-FC782216FD87}" dt="2023-11-07T08:57:56.549" v="119" actId="478"/>
          <ac:grpSpMkLst>
            <pc:docMk/>
            <pc:sldMk cId="2888253847" sldId="266"/>
            <ac:grpSpMk id="2" creationId="{F6995869-3AED-07C9-32B3-6EE2B1D98499}"/>
          </ac:grpSpMkLst>
        </pc:grpChg>
        <pc:grpChg chg="mod">
          <ac:chgData name="Lucica Matei" userId="b1ab385c-d21f-47b3-a259-42c72f28509c" providerId="ADAL" clId="{71B9437A-564A-49F3-8562-FC782216FD87}" dt="2023-11-06T12:03:08.324" v="80"/>
          <ac:grpSpMkLst>
            <pc:docMk/>
            <pc:sldMk cId="2888253847" sldId="266"/>
            <ac:grpSpMk id="4" creationId="{9D37484B-E225-3527-284A-E9E424C0FD38}"/>
          </ac:grpSpMkLst>
        </pc:grpChg>
        <pc:grpChg chg="mod">
          <ac:chgData name="Lucica Matei" userId="b1ab385c-d21f-47b3-a259-42c72f28509c" providerId="ADAL" clId="{71B9437A-564A-49F3-8562-FC782216FD87}" dt="2023-11-06T12:03:08.324" v="80"/>
          <ac:grpSpMkLst>
            <pc:docMk/>
            <pc:sldMk cId="2888253847" sldId="266"/>
            <ac:grpSpMk id="7" creationId="{5DD97259-96A4-882D-B075-C8FA18284A0E}"/>
          </ac:grpSpMkLst>
        </pc:grpChg>
        <pc:grpChg chg="mod">
          <ac:chgData name="Lucica Matei" userId="b1ab385c-d21f-47b3-a259-42c72f28509c" providerId="ADAL" clId="{71B9437A-564A-49F3-8562-FC782216FD87}" dt="2023-11-06T12:03:08.324" v="80"/>
          <ac:grpSpMkLst>
            <pc:docMk/>
            <pc:sldMk cId="2888253847" sldId="266"/>
            <ac:grpSpMk id="8" creationId="{EAA904DA-072E-CDDF-26C4-7B39343E8BC5}"/>
          </ac:grpSpMkLst>
        </pc:grpChg>
        <pc:grpChg chg="mod">
          <ac:chgData name="Lucica Matei" userId="b1ab385c-d21f-47b3-a259-42c72f28509c" providerId="ADAL" clId="{71B9437A-564A-49F3-8562-FC782216FD87}" dt="2023-11-06T12:03:08.324" v="80"/>
          <ac:grpSpMkLst>
            <pc:docMk/>
            <pc:sldMk cId="2888253847" sldId="266"/>
            <ac:grpSpMk id="11" creationId="{0B3FA317-D482-C738-B982-2F8A573AA7ED}"/>
          </ac:grpSpMkLst>
        </pc:grpChg>
        <pc:grpChg chg="mod">
          <ac:chgData name="Lucica Matei" userId="b1ab385c-d21f-47b3-a259-42c72f28509c" providerId="ADAL" clId="{71B9437A-564A-49F3-8562-FC782216FD87}" dt="2023-11-06T12:03:08.324" v="80"/>
          <ac:grpSpMkLst>
            <pc:docMk/>
            <pc:sldMk cId="2888253847" sldId="266"/>
            <ac:grpSpMk id="30" creationId="{936E42D2-4C70-070B-3583-0BA6BAC9EAB2}"/>
          </ac:grpSpMkLst>
        </pc:grpChg>
        <pc:grpChg chg="mod">
          <ac:chgData name="Lucica Matei" userId="b1ab385c-d21f-47b3-a259-42c72f28509c" providerId="ADAL" clId="{71B9437A-564A-49F3-8562-FC782216FD87}" dt="2023-11-07T08:57:57.303" v="120"/>
          <ac:grpSpMkLst>
            <pc:docMk/>
            <pc:sldMk cId="2888253847" sldId="266"/>
            <ac:grpSpMk id="44" creationId="{07E5DDC0-029E-5386-8EBE-9350F53276D9}"/>
          </ac:grpSpMkLst>
        </pc:grpChg>
        <pc:grpChg chg="del">
          <ac:chgData name="Lucica Matei" userId="b1ab385c-d21f-47b3-a259-42c72f28509c" providerId="ADAL" clId="{71B9437A-564A-49F3-8562-FC782216FD87}" dt="2023-11-06T12:03:07.786" v="79" actId="478"/>
          <ac:grpSpMkLst>
            <pc:docMk/>
            <pc:sldMk cId="2888253847" sldId="266"/>
            <ac:grpSpMk id="143" creationId="{8246B201-F8D7-4CD4-BE89-DDA044710867}"/>
          </ac:grpSpMkLst>
        </pc:grpChg>
        <pc:grpChg chg="add mod">
          <ac:chgData name="Lucica Matei" userId="b1ab385c-d21f-47b3-a259-42c72f28509c" providerId="ADAL" clId="{71B9437A-564A-49F3-8562-FC782216FD87}" dt="2023-11-07T08:57:57.303" v="120"/>
          <ac:grpSpMkLst>
            <pc:docMk/>
            <pc:sldMk cId="2888253847" sldId="266"/>
            <ac:grpSpMk id="224" creationId="{094CE2FB-EEB7-79FB-02F9-627DA0ACBD21}"/>
          </ac:grpSpMkLst>
        </pc:grpChg>
        <pc:grpChg chg="mod">
          <ac:chgData name="Lucica Matei" userId="b1ab385c-d21f-47b3-a259-42c72f28509c" providerId="ADAL" clId="{71B9437A-564A-49F3-8562-FC782216FD87}" dt="2023-11-07T08:57:57.303" v="120"/>
          <ac:grpSpMkLst>
            <pc:docMk/>
            <pc:sldMk cId="2888253847" sldId="266"/>
            <ac:grpSpMk id="226" creationId="{814D3E68-9AB5-0412-C7D6-867D6CE6B3FE}"/>
          </ac:grpSpMkLst>
        </pc:grpChg>
        <pc:grpChg chg="mod">
          <ac:chgData name="Lucica Matei" userId="b1ab385c-d21f-47b3-a259-42c72f28509c" providerId="ADAL" clId="{71B9437A-564A-49F3-8562-FC782216FD87}" dt="2023-11-07T08:57:57.303" v="120"/>
          <ac:grpSpMkLst>
            <pc:docMk/>
            <pc:sldMk cId="2888253847" sldId="266"/>
            <ac:grpSpMk id="229" creationId="{57B0F90A-B6E4-E08E-2911-47B059BFFBD3}"/>
          </ac:grpSpMkLst>
        </pc:grpChg>
        <pc:grpChg chg="mod">
          <ac:chgData name="Lucica Matei" userId="b1ab385c-d21f-47b3-a259-42c72f28509c" providerId="ADAL" clId="{71B9437A-564A-49F3-8562-FC782216FD87}" dt="2023-11-07T08:57:57.303" v="120"/>
          <ac:grpSpMkLst>
            <pc:docMk/>
            <pc:sldMk cId="2888253847" sldId="266"/>
            <ac:grpSpMk id="230" creationId="{FF41EA2F-8E46-F1D8-7550-8F202460ACC1}"/>
          </ac:grpSpMkLst>
        </pc:grpChg>
        <pc:grpChg chg="mod">
          <ac:chgData name="Lucica Matei" userId="b1ab385c-d21f-47b3-a259-42c72f28509c" providerId="ADAL" clId="{71B9437A-564A-49F3-8562-FC782216FD87}" dt="2023-11-07T08:57:57.303" v="120"/>
          <ac:grpSpMkLst>
            <pc:docMk/>
            <pc:sldMk cId="2888253847" sldId="266"/>
            <ac:grpSpMk id="233" creationId="{49E757F6-BA7A-39C1-0EE9-9E648ED08F22}"/>
          </ac:grpSpMkLst>
        </pc:grpChg>
        <pc:picChg chg="mod">
          <ac:chgData name="Lucica Matei" userId="b1ab385c-d21f-47b3-a259-42c72f28509c" providerId="ADAL" clId="{71B9437A-564A-49F3-8562-FC782216FD87}" dt="2023-11-06T12:03:08.324" v="80"/>
          <ac:picMkLst>
            <pc:docMk/>
            <pc:sldMk cId="2888253847" sldId="266"/>
            <ac:picMk id="5" creationId="{1060B8F0-70EF-D843-09A3-B0B11218AB3F}"/>
          </ac:picMkLst>
        </pc:picChg>
        <pc:picChg chg="mod">
          <ac:chgData name="Lucica Matei" userId="b1ab385c-d21f-47b3-a259-42c72f28509c" providerId="ADAL" clId="{71B9437A-564A-49F3-8562-FC782216FD87}" dt="2023-11-06T12:03:08.324" v="80"/>
          <ac:picMkLst>
            <pc:docMk/>
            <pc:sldMk cId="2888253847" sldId="266"/>
            <ac:picMk id="9" creationId="{CF35209A-0F24-1EBB-1892-75C8DD4822D5}"/>
          </ac:picMkLst>
        </pc:picChg>
        <pc:picChg chg="mod">
          <ac:chgData name="Lucica Matei" userId="b1ab385c-d21f-47b3-a259-42c72f28509c" providerId="ADAL" clId="{71B9437A-564A-49F3-8562-FC782216FD87}" dt="2023-11-07T08:57:57.303" v="120"/>
          <ac:picMkLst>
            <pc:docMk/>
            <pc:sldMk cId="2888253847" sldId="266"/>
            <ac:picMk id="227" creationId="{438B0AA6-3D6F-0007-B7BF-3C77EC8085D1}"/>
          </ac:picMkLst>
        </pc:picChg>
        <pc:picChg chg="mod">
          <ac:chgData name="Lucica Matei" userId="b1ab385c-d21f-47b3-a259-42c72f28509c" providerId="ADAL" clId="{71B9437A-564A-49F3-8562-FC782216FD87}" dt="2023-11-07T08:57:57.303" v="120"/>
          <ac:picMkLst>
            <pc:docMk/>
            <pc:sldMk cId="2888253847" sldId="266"/>
            <ac:picMk id="231" creationId="{00731F57-8BD7-FC7F-8481-E3B212495452}"/>
          </ac:picMkLst>
        </pc:picChg>
      </pc:sldChg>
      <pc:sldChg chg="addSp delSp modSp mod ord">
        <pc:chgData name="Lucica Matei" userId="b1ab385c-d21f-47b3-a259-42c72f28509c" providerId="ADAL" clId="{71B9437A-564A-49F3-8562-FC782216FD87}" dt="2023-11-06T12:06:56.795" v="115"/>
        <pc:sldMkLst>
          <pc:docMk/>
          <pc:sldMk cId="763307910" sldId="267"/>
        </pc:sldMkLst>
        <pc:spChg chg="mod">
          <ac:chgData name="Lucica Matei" userId="b1ab385c-d21f-47b3-a259-42c72f28509c" providerId="ADAL" clId="{71B9437A-564A-49F3-8562-FC782216FD87}" dt="2023-11-06T12:04:37.127" v="95" actId="12"/>
          <ac:spMkLst>
            <pc:docMk/>
            <pc:sldMk cId="763307910" sldId="267"/>
            <ac:spMk id="11" creationId="{00000000-0000-0000-0000-000000000000}"/>
          </ac:spMkLst>
        </pc:spChg>
        <pc:spChg chg="mod">
          <ac:chgData name="Lucica Matei" userId="b1ab385c-d21f-47b3-a259-42c72f28509c" providerId="ADAL" clId="{71B9437A-564A-49F3-8562-FC782216FD87}" dt="2023-11-06T12:03:38.431" v="84" actId="207"/>
          <ac:spMkLst>
            <pc:docMk/>
            <pc:sldMk cId="763307910" sldId="267"/>
            <ac:spMk id="16" creationId="{00000000-0000-0000-0000-000000000000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19" creationId="{41A84C10-2FB0-4C11-9CC7-9E33F6667486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21" creationId="{69D881F3-C6BE-4579-AE0A-50AD396DE37C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22" creationId="{74B26969-EFF8-4006-9554-396A7931AB8F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23" creationId="{1C4E6ECD-0E90-4870-A04F-E26447E09A34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24" creationId="{33CE667F-57CB-420E-8E12-99C889CF3D62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25" creationId="{8A6AE963-9387-409F-ABBC-BAF72FAC43F3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26" creationId="{5595A764-42F2-4FD1-B574-47A2A3799686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27" creationId="{CB9C1D89-4086-438E-BE6E-0FE70EAFF1E2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28" creationId="{513E1F00-E099-4734-B40F-FFE4FBCDEF43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29" creationId="{4D047358-E1B9-4ACC-87AE-8770F85547E7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30" creationId="{881980E1-201C-40DD-AF00-E031DCE37788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31" creationId="{47363662-CAB0-4AA4-A496-6995F790182B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32" creationId="{ECC7D483-52D3-4DEA-8A48-3BCD1BA20B2F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33" creationId="{E9689E7D-CB4B-4664-9F13-7C0282A458A7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34" creationId="{69958A36-EAFA-4532-BAEA-13C979E125B4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35" creationId="{BD49636F-B622-4788-8099-573B373DAFEB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36" creationId="{6ACFC8CB-F510-415B-B9E9-3B7D30E22EF5}"/>
          </ac:spMkLst>
        </pc:spChg>
        <pc:spChg chg="mod">
          <ac:chgData name="Lucica Matei" userId="b1ab385c-d21f-47b3-a259-42c72f28509c" providerId="ADAL" clId="{71B9437A-564A-49F3-8562-FC782216FD87}" dt="2023-11-06T12:03:50.323" v="86" actId="165"/>
          <ac:spMkLst>
            <pc:docMk/>
            <pc:sldMk cId="763307910" sldId="267"/>
            <ac:spMk id="37" creationId="{70FA84CC-C5BF-4868-A2BC-F83A049CD757}"/>
          </ac:spMkLst>
        </pc:spChg>
        <pc:spChg chg="mod topLvl">
          <ac:chgData name="Lucica Matei" userId="b1ab385c-d21f-47b3-a259-42c72f28509c" providerId="ADAL" clId="{71B9437A-564A-49F3-8562-FC782216FD87}" dt="2023-11-06T12:04:50.134" v="97" actId="164"/>
          <ac:spMkLst>
            <pc:docMk/>
            <pc:sldMk cId="763307910" sldId="267"/>
            <ac:spMk id="38" creationId="{85D9CFA5-9AF3-48EC-B8B9-DA82B4D83F9C}"/>
          </ac:spMkLst>
        </pc:spChg>
        <pc:grpChg chg="add mod ord">
          <ac:chgData name="Lucica Matei" userId="b1ab385c-d21f-47b3-a259-42c72f28509c" providerId="ADAL" clId="{71B9437A-564A-49F3-8562-FC782216FD87}" dt="2023-11-06T12:05:11.178" v="98" actId="167"/>
          <ac:grpSpMkLst>
            <pc:docMk/>
            <pc:sldMk cId="763307910" sldId="267"/>
            <ac:grpSpMk id="4" creationId="{A3A2CBBF-28EA-CD5F-840A-9BB307F80AE9}"/>
          </ac:grpSpMkLst>
        </pc:grpChg>
        <pc:grpChg chg="del">
          <ac:chgData name="Lucica Matei" userId="b1ab385c-d21f-47b3-a259-42c72f28509c" providerId="ADAL" clId="{71B9437A-564A-49F3-8562-FC782216FD87}" dt="2023-11-06T12:03:50.323" v="86" actId="165"/>
          <ac:grpSpMkLst>
            <pc:docMk/>
            <pc:sldMk cId="763307910" sldId="267"/>
            <ac:grpSpMk id="5" creationId="{D47EDB1E-1F14-420A-BF82-AAF29868FDEF}"/>
          </ac:grpSpMkLst>
        </pc:grpChg>
        <pc:grpChg chg="mod topLvl">
          <ac:chgData name="Lucica Matei" userId="b1ab385c-d21f-47b3-a259-42c72f28509c" providerId="ADAL" clId="{71B9437A-564A-49F3-8562-FC782216FD87}" dt="2023-11-06T12:04:50.134" v="97" actId="164"/>
          <ac:grpSpMkLst>
            <pc:docMk/>
            <pc:sldMk cId="763307910" sldId="267"/>
            <ac:grpSpMk id="18" creationId="{B788101B-A04C-4A29-A0A4-4932F0B2E36F}"/>
          </ac:grpSpMkLst>
        </pc:grpChg>
        <pc:grpChg chg="mod">
          <ac:chgData name="Lucica Matei" userId="b1ab385c-d21f-47b3-a259-42c72f28509c" providerId="ADAL" clId="{71B9437A-564A-49F3-8562-FC782216FD87}" dt="2023-11-06T12:03:50.323" v="86" actId="165"/>
          <ac:grpSpMkLst>
            <pc:docMk/>
            <pc:sldMk cId="763307910" sldId="267"/>
            <ac:grpSpMk id="20" creationId="{8AC54BA9-C414-4D2A-8092-7008EDEF1BC4}"/>
          </ac:grpSpMkLst>
        </pc:grpChg>
        <pc:picChg chg="add mod">
          <ac:chgData name="Lucica Matei" userId="b1ab385c-d21f-47b3-a259-42c72f28509c" providerId="ADAL" clId="{71B9437A-564A-49F3-8562-FC782216FD87}" dt="2023-11-06T12:04:50.134" v="97" actId="164"/>
          <ac:picMkLst>
            <pc:docMk/>
            <pc:sldMk cId="763307910" sldId="267"/>
            <ac:picMk id="2" creationId="{B0D163A8-D475-17FB-FF19-E9B6D7EDBCB3}"/>
          </ac:picMkLst>
        </pc:picChg>
        <pc:picChg chg="del">
          <ac:chgData name="Lucica Matei" userId="b1ab385c-d21f-47b3-a259-42c72f28509c" providerId="ADAL" clId="{71B9437A-564A-49F3-8562-FC782216FD87}" dt="2023-11-06T12:03:44.026" v="85" actId="21"/>
          <ac:picMkLst>
            <pc:docMk/>
            <pc:sldMk cId="763307910" sldId="267"/>
            <ac:picMk id="17" creationId="{FFC15804-7500-42C9-827D-5C2BA7A7CA1E}"/>
          </ac:picMkLst>
        </pc:picChg>
      </pc:sldChg>
      <pc:sldChg chg="add del">
        <pc:chgData name="Lucica Matei" userId="b1ab385c-d21f-47b3-a259-42c72f28509c" providerId="ADAL" clId="{71B9437A-564A-49F3-8562-FC782216FD87}" dt="2023-11-06T12:04:41.131" v="96" actId="47"/>
        <pc:sldMkLst>
          <pc:docMk/>
          <pc:sldMk cId="1104412434" sldId="268"/>
        </pc:sldMkLst>
      </pc:sldChg>
      <pc:sldChg chg="addSp modSp new mod">
        <pc:chgData name="Lucica Matei" userId="b1ab385c-d21f-47b3-a259-42c72f28509c" providerId="ADAL" clId="{71B9437A-564A-49F3-8562-FC782216FD87}" dt="2023-11-06T12:07:10.257" v="116" actId="207"/>
        <pc:sldMkLst>
          <pc:docMk/>
          <pc:sldMk cId="2066130033" sldId="268"/>
        </pc:sldMkLst>
        <pc:spChg chg="mod">
          <ac:chgData name="Lucica Matei" userId="b1ab385c-d21f-47b3-a259-42c72f28509c" providerId="ADAL" clId="{71B9437A-564A-49F3-8562-FC782216FD87}" dt="2023-11-06T12:06:04.300" v="106" actId="255"/>
          <ac:spMkLst>
            <pc:docMk/>
            <pc:sldMk cId="2066130033" sldId="268"/>
            <ac:spMk id="2" creationId="{58DCC9B3-C1E9-28E9-C24A-49E128920D88}"/>
          </ac:spMkLst>
        </pc:spChg>
        <pc:spChg chg="mod">
          <ac:chgData name="Lucica Matei" userId="b1ab385c-d21f-47b3-a259-42c72f28509c" providerId="ADAL" clId="{71B9437A-564A-49F3-8562-FC782216FD87}" dt="2023-11-06T12:07:10.257" v="116" actId="207"/>
          <ac:spMkLst>
            <pc:docMk/>
            <pc:sldMk cId="2066130033" sldId="268"/>
            <ac:spMk id="3" creationId="{856E2B5B-1AE1-2E11-6E33-D4AA25E989C4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6" creationId="{09926ECB-880B-D084-E85F-6D394850675A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8" creationId="{E441B7AC-EA6B-C50D-66D8-4BE401FF2E31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10" creationId="{90D087D3-0908-4F7C-BD37-BABF0854B647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11" creationId="{DDF07AAD-FD5B-7A94-D659-6F502CCCABCB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12" creationId="{2DF69857-EB1D-14F3-ADBE-46BA8494EC28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13" creationId="{0436967F-E139-69D5-B259-0C5789EE8189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14" creationId="{39ECBAF4-ACBE-2E77-F595-6F2D6F561642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15" creationId="{4C5E62D7-D9CB-69ED-4F55-FD509DEA7EEB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16" creationId="{AD61918F-66DA-39F4-6B4E-FF61FA3DD64C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17" creationId="{5A629D50-17D2-2B86-0BD8-59FA55346FE3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18" creationId="{F72E2271-D431-D196-0203-F4958C3263E3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19" creationId="{8EC3205E-C841-84B9-6327-D4EB5F5BFDC2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20" creationId="{F077010C-21DB-1D69-A0FC-C3372739F828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21" creationId="{EFF8FEC8-21F0-163F-DBE7-842358F589B4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22" creationId="{4E792C6B-6337-B410-0726-0D1B242EA21A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23" creationId="{D26D5330-E391-2778-BA5E-30149F74323B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24" creationId="{7ECBB6A8-9824-F4D4-DD90-AB6D98DB3A36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25" creationId="{6C5514A5-7044-1FF7-43C2-81A4ACDEB3BD}"/>
          </ac:spMkLst>
        </pc:spChg>
        <pc:spChg chg="mod">
          <ac:chgData name="Lucica Matei" userId="b1ab385c-d21f-47b3-a259-42c72f28509c" providerId="ADAL" clId="{71B9437A-564A-49F3-8562-FC782216FD87}" dt="2023-11-06T12:05:33.930" v="101"/>
          <ac:spMkLst>
            <pc:docMk/>
            <pc:sldMk cId="2066130033" sldId="268"/>
            <ac:spMk id="26" creationId="{C1D71C47-748D-A22D-C868-242A4118F1CC}"/>
          </ac:spMkLst>
        </pc:spChg>
        <pc:grpChg chg="add mod">
          <ac:chgData name="Lucica Matei" userId="b1ab385c-d21f-47b3-a259-42c72f28509c" providerId="ADAL" clId="{71B9437A-564A-49F3-8562-FC782216FD87}" dt="2023-11-06T12:05:33.930" v="101"/>
          <ac:grpSpMkLst>
            <pc:docMk/>
            <pc:sldMk cId="2066130033" sldId="268"/>
            <ac:grpSpMk id="4" creationId="{491BFA33-8246-F64D-C6EE-CEE2B2B8C8E7}"/>
          </ac:grpSpMkLst>
        </pc:grpChg>
        <pc:grpChg chg="mod">
          <ac:chgData name="Lucica Matei" userId="b1ab385c-d21f-47b3-a259-42c72f28509c" providerId="ADAL" clId="{71B9437A-564A-49F3-8562-FC782216FD87}" dt="2023-11-06T12:05:33.930" v="101"/>
          <ac:grpSpMkLst>
            <pc:docMk/>
            <pc:sldMk cId="2066130033" sldId="268"/>
            <ac:grpSpMk id="5" creationId="{B7B2F5D0-CFF7-8E21-FA13-8F8F8A18B457}"/>
          </ac:grpSpMkLst>
        </pc:grpChg>
        <pc:grpChg chg="mod">
          <ac:chgData name="Lucica Matei" userId="b1ab385c-d21f-47b3-a259-42c72f28509c" providerId="ADAL" clId="{71B9437A-564A-49F3-8562-FC782216FD87}" dt="2023-11-06T12:05:33.930" v="101"/>
          <ac:grpSpMkLst>
            <pc:docMk/>
            <pc:sldMk cId="2066130033" sldId="268"/>
            <ac:grpSpMk id="9" creationId="{80F4214F-37D6-9F01-2E2C-F358A559A696}"/>
          </ac:grpSpMkLst>
        </pc:grpChg>
        <pc:picChg chg="mod">
          <ac:chgData name="Lucica Matei" userId="b1ab385c-d21f-47b3-a259-42c72f28509c" providerId="ADAL" clId="{71B9437A-564A-49F3-8562-FC782216FD87}" dt="2023-11-06T12:05:33.930" v="101"/>
          <ac:picMkLst>
            <pc:docMk/>
            <pc:sldMk cId="2066130033" sldId="268"/>
            <ac:picMk id="7" creationId="{DFAF6C82-C03C-C404-1267-EA1787FF0F3B}"/>
          </ac:picMkLst>
        </pc:picChg>
      </pc:sldChg>
      <pc:sldChg chg="del">
        <pc:chgData name="Lucica Matei" userId="b1ab385c-d21f-47b3-a259-42c72f28509c" providerId="ADAL" clId="{71B9437A-564A-49F3-8562-FC782216FD87}" dt="2023-11-06T12:02:33.850" v="74" actId="47"/>
        <pc:sldMkLst>
          <pc:docMk/>
          <pc:sldMk cId="2111626483" sldId="268"/>
        </pc:sldMkLst>
      </pc:sldChg>
      <pc:sldChg chg="del">
        <pc:chgData name="Lucica Matei" userId="b1ab385c-d21f-47b3-a259-42c72f28509c" providerId="ADAL" clId="{71B9437A-564A-49F3-8562-FC782216FD87}" dt="2023-11-06T12:02:33.850" v="74" actId="47"/>
        <pc:sldMkLst>
          <pc:docMk/>
          <pc:sldMk cId="1573035288" sldId="269"/>
        </pc:sldMkLst>
      </pc:sldChg>
      <pc:sldChg chg="del">
        <pc:chgData name="Lucica Matei" userId="b1ab385c-d21f-47b3-a259-42c72f28509c" providerId="ADAL" clId="{71B9437A-564A-49F3-8562-FC782216FD87}" dt="2023-11-06T12:02:33.850" v="74" actId="47"/>
        <pc:sldMkLst>
          <pc:docMk/>
          <pc:sldMk cId="4031084982" sldId="270"/>
        </pc:sldMkLst>
      </pc:sldChg>
      <pc:sldChg chg="del">
        <pc:chgData name="Lucica Matei" userId="b1ab385c-d21f-47b3-a259-42c72f28509c" providerId="ADAL" clId="{71B9437A-564A-49F3-8562-FC782216FD87}" dt="2023-11-06T12:02:33.850" v="74" actId="47"/>
        <pc:sldMkLst>
          <pc:docMk/>
          <pc:sldMk cId="2201075375" sldId="271"/>
        </pc:sldMkLst>
      </pc:sldChg>
      <pc:sldChg chg="del">
        <pc:chgData name="Lucica Matei" userId="b1ab385c-d21f-47b3-a259-42c72f28509c" providerId="ADAL" clId="{71B9437A-564A-49F3-8562-FC782216FD87}" dt="2023-11-06T12:02:33.850" v="74" actId="47"/>
        <pc:sldMkLst>
          <pc:docMk/>
          <pc:sldMk cId="3044398277" sldId="272"/>
        </pc:sldMkLst>
      </pc:sldChg>
      <pc:sldChg chg="del">
        <pc:chgData name="Lucica Matei" userId="b1ab385c-d21f-47b3-a259-42c72f28509c" providerId="ADAL" clId="{71B9437A-564A-49F3-8562-FC782216FD87}" dt="2023-11-06T12:02:33.850" v="74" actId="47"/>
        <pc:sldMkLst>
          <pc:docMk/>
          <pc:sldMk cId="1793483711" sldId="273"/>
        </pc:sldMkLst>
      </pc:sldChg>
      <pc:sldChg chg="del">
        <pc:chgData name="Lucica Matei" userId="b1ab385c-d21f-47b3-a259-42c72f28509c" providerId="ADAL" clId="{71B9437A-564A-49F3-8562-FC782216FD87}" dt="2023-11-06T12:02:33.850" v="74" actId="47"/>
        <pc:sldMkLst>
          <pc:docMk/>
          <pc:sldMk cId="290324041" sldId="274"/>
        </pc:sldMkLst>
      </pc:sldChg>
      <pc:sldChg chg="del">
        <pc:chgData name="Lucica Matei" userId="b1ab385c-d21f-47b3-a259-42c72f28509c" providerId="ADAL" clId="{71B9437A-564A-49F3-8562-FC782216FD87}" dt="2023-11-06T12:02:33.850" v="74" actId="47"/>
        <pc:sldMkLst>
          <pc:docMk/>
          <pc:sldMk cId="3103580483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9212-6198-47F9-BAA6-CC57254BABCA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F307E-57A3-4139-8BC8-EF16E654E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7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72F9-254E-4527-8A5A-BC4A8589A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DD7AA-223E-4438-BF10-BFD2B04E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EDBC-94C0-4621-8E86-E04224A5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70D-0CD3-469E-9AAB-7C2940E0B228}" type="datetime1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4762-9DC1-429B-9071-AC50268B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632AF-F230-4510-8127-1EC76B69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E588-DBA2-40FF-9918-EC1ABBF9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35038-A4B7-41E6-B15A-221F2840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2AB3B-9672-40E7-8F5A-4EC97680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59A8-659A-40A1-94F8-74014DE7825F}" type="datetime1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C5AF-8FA7-42FD-A9D8-BF8CA2CE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DCD6-BDE1-422F-AF9D-6048E5B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7471F-0F8D-4DA9-8784-9E61C8415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458C0-66A4-4560-9FF8-BDDBB4A90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8940-130A-4279-8170-3A910F56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EF-0287-46B9-B2FF-68FC4E34DFDE}" type="datetime1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9EF1-EE62-4BC4-96C9-F21B4AA9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AED0-B513-4EFC-9E92-E5C1017C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A676-9B0D-47B4-AAA9-9D94ADA6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97BC-8C22-47E7-A937-800B3718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9E07-D9FD-41E8-958E-D82B7A6C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AAF5-6589-4032-BDBF-F80700DD7457}" type="datetime1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A85-C93B-4390-9553-7E0096C5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120D-27BC-43DC-883B-9742126C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B41D-6EBF-4B11-9506-9DF05E9E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6722-202F-4C9C-B5E3-D64B3EE9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FD8A-6710-43F2-B4B5-AAA12542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FCEF-4E08-43A3-8E1B-C8667AF1498B}" type="datetime1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5800-6840-4EBE-9E51-6A4A4445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8E03-0413-4D9C-B5D0-E47820D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9909-FEC9-4D30-B681-53A6D707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E3121-AC23-478B-8436-73C5A262A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ACCB-B490-4A32-991B-9C4BAAAB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5211-9435-4A33-82AB-5773E37D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305B-E699-4993-A067-11BC93945DD0}" type="datetime1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42E3E-9D5F-4001-B198-5D8BA32F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6D70A-1BC2-49C4-83C9-DFA47978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C813-C83F-4359-B93B-45BBE325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88E3A-BAAA-47B2-AD17-11B64BE5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3CE0-3CF7-4417-9888-8F03F057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6B742-1C6D-4C43-9B66-0BF3526E9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2E07A-3E3B-4C15-B3F6-211B8CAA6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CF602-1E56-49FC-B200-DB942405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A24-5260-46E7-AFC4-62B13C7E7CE6}" type="datetime1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C3092-6AA4-4130-BB36-EE548A78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D3A93-FAD1-4E7C-AC89-E8D7DE1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F15-C967-4F25-A5D2-F85503D3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9EFC3-CD75-49B8-A4B1-8AEF9A84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E0B-D595-4ED6-9745-C57330B7B2EF}" type="datetime1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1AEC7-AF55-4112-A2C8-F48EB3B0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BC90-2ABE-402C-ACFF-84DF4F45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73783-005A-4583-B283-C31762AB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FBA-7A6B-4520-AD93-613A5A68CAD6}" type="datetime1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A077B-6445-4656-BB61-638E6E26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2E1-8242-4B1E-B2F7-3DF85914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F42A-EC83-403D-A1AD-81251D20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0711-1A0D-4890-8B2F-87C6E717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E2141-F115-49F0-9A81-5282819E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3A0CF-AF3A-4D11-A8FF-DC559EDC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B7C8-FE9D-4367-AF37-67C723416AAD}" type="datetime1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0B8A-5C82-48A3-9DA2-912C4218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8541-8B31-4B56-A390-83B31AAF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FED7-C7F9-45DF-87E2-7D9747B2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C56A-49BF-4A72-9D96-5F7C6066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EACD0-BEEA-422C-9085-4C30D771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B6E80-89DF-4C28-B824-6AED5B49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1522-5C2A-4C02-A8B8-71062C809DEB}" type="datetime1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5D408-9FD6-4D8A-8B7C-20E55956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4C9-36BE-498E-AB21-1680CB2C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7486E-ABB4-4586-84E5-DB98B4F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945A-D010-429F-918C-DD75A14D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2D49-AA57-4AEE-BC17-2BB32DAF8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7465-BF03-42D5-BF82-5EFC95A86729}" type="datetime1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9B97-9596-4BC1-BD60-C8A80907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9608-17F4-4C01-B4F4-6EE5B3CE0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ece.org/sustainable-energy/unfc-and-sustainable-resource-management/unr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ece.org/sed/documents/2024/04/working-documents/optimizing-resource-management-critical-raw-materials-case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34" Type="http://schemas.openxmlformats.org/officeDocument/2006/relationships/image" Target="../media/image18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1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15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4">
            <a:extLst>
              <a:ext uri="{FF2B5EF4-FFF2-40B4-BE49-F238E27FC236}">
                <a16:creationId xmlns:a16="http://schemas.microsoft.com/office/drawing/2014/main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422031" y="4584846"/>
            <a:ext cx="5498827" cy="177282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800" spc="50" dirty="0">
                <a:latin typeface="Arial Black" panose="020B0A04020102020204" pitchFamily="34" charset="0"/>
              </a:rPr>
              <a:t>UNRMS Framework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600" spc="50" dirty="0">
                <a:solidFill>
                  <a:srgbClr val="00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and </a:t>
            </a:r>
            <a:r>
              <a:rPr lang="en-US" sz="9600" spc="50" dirty="0" smtClean="0">
                <a:solidFill>
                  <a:srgbClr val="00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9600" spc="50" dirty="0" smtClean="0">
              <a:solidFill>
                <a:srgbClr val="00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600" b="1" spc="50" dirty="0" smtClean="0">
                <a:solidFill>
                  <a:srgbClr val="00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Frances Wall</a:t>
            </a:r>
            <a:r>
              <a:rPr lang="en-US" sz="9600" spc="50" dirty="0" smtClean="0">
                <a:solidFill>
                  <a:srgbClr val="00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spc="50" dirty="0" smtClean="0">
                <a:solidFill>
                  <a:srgbClr val="00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f.wall@exeter.ac.uk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7200" spc="50" dirty="0" smtClean="0">
                <a:solidFill>
                  <a:srgbClr val="00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Marquis e.marquis@exeter.ac.uk</a:t>
            </a:r>
            <a:endParaRPr lang="en-US" sz="7200" spc="50" dirty="0">
              <a:solidFill>
                <a:srgbClr val="00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A2A015-AE10-EFF5-0E63-B97FE3F05EE9}"/>
              </a:ext>
            </a:extLst>
          </p:cNvPr>
          <p:cNvGrpSpPr/>
          <p:nvPr/>
        </p:nvGrpSpPr>
        <p:grpSpPr>
          <a:xfrm>
            <a:off x="6253252" y="0"/>
            <a:ext cx="5960011" cy="6858000"/>
            <a:chOff x="6253252" y="0"/>
            <a:chExt cx="596001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031BA69-C051-9491-E3F3-9BE4A3AF0C08}"/>
                </a:ext>
              </a:extLst>
            </p:cNvPr>
            <p:cNvSpPr/>
            <p:nvPr/>
          </p:nvSpPr>
          <p:spPr>
            <a:xfrm>
              <a:off x="6253252" y="5559043"/>
              <a:ext cx="5945165" cy="1298957"/>
            </a:xfrm>
            <a:prstGeom prst="rect">
              <a:avLst/>
            </a:prstGeom>
            <a:solidFill>
              <a:srgbClr val="009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B819D0-BFA1-452A-BA67-346557BA8524}"/>
                </a:ext>
              </a:extLst>
            </p:cNvPr>
            <p:cNvGrpSpPr/>
            <p:nvPr/>
          </p:nvGrpSpPr>
          <p:grpSpPr>
            <a:xfrm>
              <a:off x="6253252" y="0"/>
              <a:ext cx="5960011" cy="6610713"/>
              <a:chOff x="6253252" y="0"/>
              <a:chExt cx="5960011" cy="66107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4D0E24A-E924-4C58-8795-9B8D6D8CE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64743" y="0"/>
                <a:ext cx="5943702" cy="4472157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E2CFA0-0D72-4C82-8C2B-8587EAF64CF4}"/>
                  </a:ext>
                </a:extLst>
              </p:cNvPr>
              <p:cNvSpPr txBox="1"/>
              <p:nvPr/>
            </p:nvSpPr>
            <p:spPr>
              <a:xfrm>
                <a:off x="6268098" y="4592362"/>
                <a:ext cx="59451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spc="150" dirty="0">
                    <a:solidFill>
                      <a:srgbClr val="061B1C"/>
                    </a:solidFill>
                    <a:latin typeface="MyriadPro-BoldCond" panose="020B0706030403020204" pitchFamily="34" charset="0"/>
                  </a:rPr>
                  <a:t>RESOURCE MANAGEMENT WEEK </a:t>
                </a:r>
                <a:r>
                  <a:rPr lang="en-GB" sz="2800" b="1" spc="150" dirty="0">
                    <a:solidFill>
                      <a:srgbClr val="6C7F80"/>
                    </a:solidFill>
                    <a:latin typeface="MyriadPro-BoldCond" panose="020B0706030403020204" pitchFamily="34" charset="0"/>
                  </a:rPr>
                  <a:t>2024</a:t>
                </a:r>
              </a:p>
              <a:p>
                <a:pPr algn="ctr"/>
                <a:r>
                  <a:rPr lang="en-US" sz="2000" b="1" spc="30" dirty="0">
                    <a:solidFill>
                      <a:srgbClr val="009FDB"/>
                    </a:solidFill>
                    <a:latin typeface="MyriadPro-BoldCond" panose="020B0706030403020204" pitchFamily="34" charset="0"/>
                  </a:rPr>
                  <a:t>ASSURING SUSTAINABILITY IN RESOURCE MANAGEMENT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2773C8F-52BA-41CC-B782-9E6220FBD446}"/>
                  </a:ext>
                </a:extLst>
              </p:cNvPr>
              <p:cNvGrpSpPr/>
              <p:nvPr/>
            </p:nvGrpSpPr>
            <p:grpSpPr>
              <a:xfrm flipV="1">
                <a:off x="6253252" y="5487159"/>
                <a:ext cx="5945165" cy="97630"/>
                <a:chOff x="0" y="1472506"/>
                <a:chExt cx="9601200" cy="257953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C11838D-88CA-400C-87BE-129835ECE883}"/>
                    </a:ext>
                  </a:extLst>
                </p:cNvPr>
                <p:cNvSpPr/>
                <p:nvPr/>
              </p:nvSpPr>
              <p:spPr>
                <a:xfrm>
                  <a:off x="0" y="1472506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FC700D7-AFE7-4F58-A589-BB166478BF57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ED5E36C3-0882-4DC7-B240-FDE926E37534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391C2F2B-2787-42AE-B44B-CC30BBD5E176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562A003-0CC0-44A4-8999-E7624A39BFC0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9CD5A7A3-7517-45FB-950E-C62393FA3C76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8306CB71-0937-457C-81FF-F7EB6639D017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3D2B9A64-6AC9-4FD0-B397-6C1A9A6BE5BA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8941A25D-45A3-449E-BB25-5D5B1A9FED18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FDC3E0C4-145E-4E55-8733-D66BFF99EBCD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ECECC60A-FD83-4971-984F-D790EF04FDA2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0DADCEA3-2019-4544-9F0A-086B9934D25E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A85BDC82-3D64-4894-8636-7F9CCA26906F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77FC8F42-8004-4E69-B7EA-F94C359D93C8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511D493-E391-433A-84EB-EEA1FB2CD8FA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5D9C8F89-BD29-422B-B7D0-B92FDE336959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EB739DF3-F10C-4FB2-940A-2E38C8BE9233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E56CAE80-7E74-40E3-9457-82A9CC4089C5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66C7DA6-C429-484C-B8B8-86E5EC15C83A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1BF468A-6263-4186-9784-583153F43A72}"/>
                  </a:ext>
                </a:extLst>
              </p:cNvPr>
              <p:cNvGrpSpPr/>
              <p:nvPr/>
            </p:nvGrpSpPr>
            <p:grpSpPr>
              <a:xfrm flipV="1">
                <a:off x="6263150" y="4456678"/>
                <a:ext cx="5945165" cy="97630"/>
                <a:chOff x="0" y="1472506"/>
                <a:chExt cx="9601200" cy="257953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0ED32C8-1112-4543-9A79-AEE11B5956A4}"/>
                    </a:ext>
                  </a:extLst>
                </p:cNvPr>
                <p:cNvSpPr/>
                <p:nvPr/>
              </p:nvSpPr>
              <p:spPr>
                <a:xfrm>
                  <a:off x="0" y="1472506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F3FCF055-FDA1-4231-8D49-C112535485DB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ECB3B48B-DAE7-43ED-A58A-C2F780EA8C67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DD7F55BD-6C81-4985-86A7-06E4A00DD01A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B0183525-36FF-4308-A3D2-3878E5437227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07CDC6AA-DA7B-480B-87A2-EE2905E6470F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9C09A3A3-F5EB-4114-B50C-146B9ECCEC2F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F03902D5-2A68-4CD8-8674-EF14445D340B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1451C39A-EC59-4C9C-9546-0B7447C749DA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2CED131-A6DD-4BBC-8C23-BF484C52ACBD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A21A6BA9-B1C6-42A0-A5CB-84DCFA6BE3B1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3C322BEB-B86D-435F-9F11-8C1AAF6461FB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A598B480-2083-45C9-A585-17FDC4D237D4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34237DB6-B52D-41F0-A80A-C5554BFCF0BC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C61FBFC4-373E-4653-9910-D34457D627B6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A3FB2277-CC42-43BE-ADC7-767F487C7777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E85C62A9-63DF-483E-B002-EC053611E5BD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CF0FAD5C-E816-4F80-90BE-C352F5C17DFC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6471EEB1-0A7D-4531-894E-E9F2946C364D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EC409E76-FB29-4BD4-85F8-60491132D6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16479" y="5831663"/>
                <a:ext cx="2544734" cy="7790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52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ubtitle 5">
            <a:extLst>
              <a:ext uri="{FF2B5EF4-FFF2-40B4-BE49-F238E27FC236}">
                <a16:creationId xmlns:a16="http://schemas.microsoft.com/office/drawing/2014/main" id="{5978B526-C6A2-4CA3-83AD-12C29BF54CA2}"/>
              </a:ext>
            </a:extLst>
          </p:cNvPr>
          <p:cNvSpPr txBox="1">
            <a:spLocks/>
          </p:cNvSpPr>
          <p:nvPr/>
        </p:nvSpPr>
        <p:spPr>
          <a:xfrm>
            <a:off x="432869" y="5365089"/>
            <a:ext cx="5677542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Frances Wall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Applied Mineralogy, Camborne School of Mines, University of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Exeter,     f.wall@exeter.ac.uk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9FD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UNECE</a:t>
            </a:r>
            <a:r>
              <a:rPr lang="en-US" sz="1600" dirty="0">
                <a:solidFill>
                  <a:srgbClr val="00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23 I 04 I 2024, Geneva</a:t>
            </a:r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0E9603D1-54B1-4D82-B068-3F93126F3742}"/>
              </a:ext>
            </a:extLst>
          </p:cNvPr>
          <p:cNvSpPr txBox="1">
            <a:spLocks/>
          </p:cNvSpPr>
          <p:nvPr/>
        </p:nvSpPr>
        <p:spPr>
          <a:xfrm>
            <a:off x="349771" y="4766799"/>
            <a:ext cx="5760640" cy="5982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pc="50" dirty="0">
                <a:latin typeface="Arial Black" panose="020B0A04020102020204" pitchFamily="34" charset="0"/>
              </a:rPr>
              <a:t>Thank you!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94CE2FB-EEB7-79FB-02F9-627DA0ACBD21}"/>
              </a:ext>
            </a:extLst>
          </p:cNvPr>
          <p:cNvGrpSpPr/>
          <p:nvPr/>
        </p:nvGrpSpPr>
        <p:grpSpPr>
          <a:xfrm>
            <a:off x="6253252" y="0"/>
            <a:ext cx="5960011" cy="6858000"/>
            <a:chOff x="6253252" y="0"/>
            <a:chExt cx="5960011" cy="6858000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9B3335E-3033-B675-CADA-097A01AF8BD5}"/>
                </a:ext>
              </a:extLst>
            </p:cNvPr>
            <p:cNvSpPr/>
            <p:nvPr/>
          </p:nvSpPr>
          <p:spPr>
            <a:xfrm>
              <a:off x="6253252" y="5559043"/>
              <a:ext cx="5945165" cy="1298957"/>
            </a:xfrm>
            <a:prstGeom prst="rect">
              <a:avLst/>
            </a:prstGeom>
            <a:solidFill>
              <a:srgbClr val="009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814D3E68-9AB5-0412-C7D6-867D6CE6B3FE}"/>
                </a:ext>
              </a:extLst>
            </p:cNvPr>
            <p:cNvGrpSpPr/>
            <p:nvPr/>
          </p:nvGrpSpPr>
          <p:grpSpPr>
            <a:xfrm>
              <a:off x="6253252" y="0"/>
              <a:ext cx="5960011" cy="6610713"/>
              <a:chOff x="6253252" y="0"/>
              <a:chExt cx="5960011" cy="6610713"/>
            </a:xfrm>
          </p:grpSpPr>
          <p:pic>
            <p:nvPicPr>
              <p:cNvPr id="227" name="Picture 226">
                <a:extLst>
                  <a:ext uri="{FF2B5EF4-FFF2-40B4-BE49-F238E27FC236}">
                    <a16:creationId xmlns:a16="http://schemas.microsoft.com/office/drawing/2014/main" id="{438B0AA6-3D6F-0007-B7BF-3C77EC808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64743" y="0"/>
                <a:ext cx="5943702" cy="4472157"/>
              </a:xfrm>
              <a:prstGeom prst="rect">
                <a:avLst/>
              </a:prstGeom>
            </p:spPr>
          </p:pic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F049A22E-FACC-A4BC-5764-165E729D1F94}"/>
                  </a:ext>
                </a:extLst>
              </p:cNvPr>
              <p:cNvSpPr txBox="1"/>
              <p:nvPr/>
            </p:nvSpPr>
            <p:spPr>
              <a:xfrm>
                <a:off x="6268098" y="4592362"/>
                <a:ext cx="59451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spc="150" dirty="0">
                    <a:solidFill>
                      <a:srgbClr val="061B1C"/>
                    </a:solidFill>
                    <a:latin typeface="MyriadPro-BoldCond" panose="020B0706030403020204" pitchFamily="34" charset="0"/>
                  </a:rPr>
                  <a:t>RESOURCE MANAGEMENT WEEK </a:t>
                </a:r>
                <a:r>
                  <a:rPr lang="en-GB" sz="2800" b="1" spc="150" dirty="0">
                    <a:solidFill>
                      <a:srgbClr val="6C7F80"/>
                    </a:solidFill>
                    <a:latin typeface="MyriadPro-BoldCond" panose="020B0706030403020204" pitchFamily="34" charset="0"/>
                  </a:rPr>
                  <a:t>2024</a:t>
                </a:r>
              </a:p>
              <a:p>
                <a:pPr algn="ctr"/>
                <a:r>
                  <a:rPr lang="en-US" sz="2000" b="1" spc="30" dirty="0">
                    <a:solidFill>
                      <a:srgbClr val="009FDB"/>
                    </a:solidFill>
                    <a:latin typeface="MyriadPro-BoldCond" panose="020B0706030403020204" pitchFamily="34" charset="0"/>
                  </a:rPr>
                  <a:t>ASSURING SUSTAINABILITY IN RESOURCE MANAGEMENT</a:t>
                </a:r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57B0F90A-B6E4-E08E-2911-47B059BFFBD3}"/>
                  </a:ext>
                </a:extLst>
              </p:cNvPr>
              <p:cNvGrpSpPr/>
              <p:nvPr/>
            </p:nvGrpSpPr>
            <p:grpSpPr>
              <a:xfrm flipV="1">
                <a:off x="6253252" y="5487159"/>
                <a:ext cx="5945165" cy="97630"/>
                <a:chOff x="0" y="1472506"/>
                <a:chExt cx="9601200" cy="257953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DFA7AC0-855D-2A64-15E0-48F84ECBE64E}"/>
                    </a:ext>
                  </a:extLst>
                </p:cNvPr>
                <p:cNvSpPr/>
                <p:nvPr/>
              </p:nvSpPr>
              <p:spPr>
                <a:xfrm>
                  <a:off x="0" y="1472506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07E5DDC0-029E-5386-8EBE-9350F53276D9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1AA705D-D5F1-93E3-B98E-5FF12735C45D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01D7DBA-5FED-F55C-A3E9-34D39DD942EC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FE2F889D-2F96-ABBC-76E8-DEAE18A4C70C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C38235E6-F9F7-9BAD-2AAA-B1A596E69C1A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DA6CE60-920B-C040-2465-E03787C300AD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C861DBE4-3978-5E05-9A47-5120A82504FD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74E7064D-EA3B-573D-5671-60D7B650E6EE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C6797956-674D-458A-E674-903D8079EF9B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42E8E3A-BBA5-D29A-CF14-19D475F71346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7DB8AB76-ADF3-ABE5-5EA9-54FFAABB62A9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A30E102-DF20-928A-8E9F-6E7A9E11E9E5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73E7BC77-49C3-2D98-6950-26D771EC9DB5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7B196828-EB74-CBEF-15BD-BD73AEB29FD6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4C5ED2DD-9135-2E02-63F8-799D3FFC1A05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D8C9AF6-0007-9521-4674-63A2CC7FE7FB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8BF75004-B994-EBFB-8ED5-25E1DAD7C2EA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9E04BA60-E002-BA86-374F-7ABF412966D3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FF41EA2F-8E46-F1D8-7550-8F202460ACC1}"/>
                  </a:ext>
                </a:extLst>
              </p:cNvPr>
              <p:cNvGrpSpPr/>
              <p:nvPr/>
            </p:nvGrpSpPr>
            <p:grpSpPr>
              <a:xfrm flipV="1">
                <a:off x="6263150" y="4456678"/>
                <a:ext cx="5945165" cy="97630"/>
                <a:chOff x="0" y="1472506"/>
                <a:chExt cx="9601200" cy="257953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22298ED6-547F-92B2-5A2E-41535E30A709}"/>
                    </a:ext>
                  </a:extLst>
                </p:cNvPr>
                <p:cNvSpPr/>
                <p:nvPr/>
              </p:nvSpPr>
              <p:spPr>
                <a:xfrm>
                  <a:off x="0" y="1472506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49E757F6-BA7A-39C1-0EE9-9E648ED08F22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4C1F4514-4F45-7537-F26A-44B0AEA15CA8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0AFA79B4-554C-EE48-5360-3E9301507540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8C722FA8-221D-879F-41FD-4130AEDCAEB2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329807A0-7694-7912-8FCF-D6D64DF2045D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8B55CC99-BD5C-D56F-F068-6421AD4C4364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4EBDB289-E4BA-C0AC-82DE-1BFAA89C4557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6AB2FCF-B4D0-F18C-4329-A769507BCB47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5E86F573-8678-E3B5-8687-82DA0065A7BE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7889542D-9AEB-15B6-22CD-AC2D12459A6A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52597DDF-2FB4-C1AB-59D0-75709B88C473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5AEE9EA4-4575-0B78-22C4-6CEA558D302B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D78689B9-60E0-3341-4B05-6D939BC6F005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3DA97E6E-965A-E879-2997-7CB90B59BDB3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BA364069-5141-E593-4D62-83ABBF8758D1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2D1DBB62-C203-5294-2F11-BE4FAA37CDD7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33E6814-EE6F-8DAB-E96C-1E643E33AB69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2ED5D6F-1285-4896-8822-B039DCCC1FB9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00731F57-8BD7-FC7F-8481-E3B212495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16479" y="5831663"/>
                <a:ext cx="2544734" cy="779050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18892F-0FA7-5E3A-7EDF-E94A63939EF5}"/>
              </a:ext>
            </a:extLst>
          </p:cNvPr>
          <p:cNvSpPr txBox="1"/>
          <p:nvPr/>
        </p:nvSpPr>
        <p:spPr>
          <a:xfrm>
            <a:off x="349771" y="4121509"/>
            <a:ext cx="5292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THE VIEWS EXPRESSED ARE THOSE OF FRANCES WALL AND DO NOT NECESSARILY REFLECT THE VIEWS OF THE UNITED NATIONS.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8882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046" y="4961511"/>
            <a:ext cx="23537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https://unece.org/sustainable-energy/unfc-and-sustainable-resource-management/unrms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A2CBBF-28EA-CD5F-840A-9BB307F80AE9}"/>
              </a:ext>
            </a:extLst>
          </p:cNvPr>
          <p:cNvGrpSpPr/>
          <p:nvPr/>
        </p:nvGrpSpPr>
        <p:grpSpPr>
          <a:xfrm>
            <a:off x="690925" y="1468498"/>
            <a:ext cx="10816892" cy="5291219"/>
            <a:chOff x="690925" y="1468498"/>
            <a:chExt cx="10816892" cy="52912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692733" y="1468498"/>
              <a:ext cx="10815084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1854606" y="6459865"/>
              <a:ext cx="921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RESOURCE MANAGEMENT WEEK 2024   I   ASSURING SUSTAINABILITY IN RESOURCE MANAGEMENT   I   22-26 April 2024   I   Palais des Nations   I   Geneva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D163A8-D475-17FB-FF19-E9B6D7EDB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925" y="6429789"/>
              <a:ext cx="1077698" cy="329928"/>
            </a:xfrm>
            <a:prstGeom prst="rect">
              <a:avLst/>
            </a:prstGeom>
          </p:spPr>
        </p:pic>
      </p:grpSp>
      <p:sp>
        <p:nvSpPr>
          <p:cNvPr id="16" name="Title 4"/>
          <p:cNvSpPr txBox="1">
            <a:spLocks/>
          </p:cNvSpPr>
          <p:nvPr/>
        </p:nvSpPr>
        <p:spPr>
          <a:xfrm>
            <a:off x="1843728" y="320517"/>
            <a:ext cx="975164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UN Resource Management System</a:t>
            </a:r>
          </a:p>
          <a:p>
            <a:pPr algn="r">
              <a:spcBef>
                <a:spcPts val="0"/>
              </a:spcBef>
            </a:pPr>
            <a:r>
              <a:rPr lang="en-US" sz="2400" spc="50" dirty="0" smtClean="0">
                <a:solidFill>
                  <a:srgbClr val="00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UNRMS </a:t>
            </a:r>
            <a:r>
              <a:rPr lang="en-US" sz="2400" spc="50" dirty="0">
                <a:solidFill>
                  <a:srgbClr val="00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794000" y="2016520"/>
            <a:ext cx="9269664" cy="3683655"/>
            <a:chOff x="1896167" y="1690778"/>
            <a:chExt cx="10313086" cy="4098298"/>
          </a:xfrm>
        </p:grpSpPr>
        <p:grpSp>
          <p:nvGrpSpPr>
            <p:cNvPr id="40" name="Group 39"/>
            <p:cNvGrpSpPr/>
            <p:nvPr/>
          </p:nvGrpSpPr>
          <p:grpSpPr>
            <a:xfrm>
              <a:off x="1896167" y="1690778"/>
              <a:ext cx="10313086" cy="4098298"/>
              <a:chOff x="1878914" y="1639019"/>
              <a:chExt cx="10313086" cy="409829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878914" y="1639019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State rights and responsibilities in the management of resources</a:t>
                </a:r>
                <a:endParaRPr lang="en-GB" sz="14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572616" y="1639019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Responsibility to the planet</a:t>
                </a:r>
                <a:endParaRPr lang="en-GB" sz="1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266318" y="1639019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Integrated and indivisible management of resources</a:t>
                </a:r>
                <a:endParaRPr lang="en-GB" sz="14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960020" y="1639019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Social contract on natural resources</a:t>
                </a:r>
                <a:endParaRPr lang="en-GB" sz="1400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885279" y="3144704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Service Orientation</a:t>
                </a:r>
                <a:endParaRPr lang="en-GB" sz="1400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578981" y="3144704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Comprehensive resource recovery</a:t>
                </a:r>
                <a:endParaRPr lang="en-GB" sz="1400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272683" y="3144704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Value addition</a:t>
                </a:r>
                <a:endParaRPr lang="en-GB" sz="1400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966385" y="3144704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Circularity</a:t>
                </a:r>
                <a:endParaRPr lang="en-GB" sz="1400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878914" y="4650389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Health and safety</a:t>
                </a:r>
                <a:endParaRPr lang="en-GB" sz="14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572616" y="4650389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Innovation</a:t>
                </a:r>
                <a:endParaRPr lang="en-GB" sz="1400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266318" y="4650389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Transparency</a:t>
                </a:r>
                <a:endParaRPr lang="en-GB" sz="1400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960020" y="4650389"/>
                <a:ext cx="2225615" cy="10869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Continuous strengthening of core competencies and capabilities</a:t>
                </a:r>
                <a:endParaRPr lang="en-GB" sz="1400" dirty="0"/>
              </a:p>
            </p:txBody>
          </p:sp>
        </p:grpSp>
        <p:cxnSp>
          <p:nvCxnSpPr>
            <p:cNvPr id="41" name="Straight Arrow Connector 40"/>
            <p:cNvCxnSpPr>
              <a:stCxn id="52" idx="3"/>
              <a:endCxn id="53" idx="1"/>
            </p:cNvCxnSpPr>
            <p:nvPr/>
          </p:nvCxnSpPr>
          <p:spPr>
            <a:xfrm>
              <a:off x="4121782" y="2234242"/>
              <a:ext cx="468087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821849" y="2222741"/>
              <a:ext cx="468087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9509186" y="2222741"/>
              <a:ext cx="468087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121782" y="3732363"/>
              <a:ext cx="468087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821849" y="3720862"/>
              <a:ext cx="468087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9509186" y="3720862"/>
              <a:ext cx="468087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121782" y="5247737"/>
              <a:ext cx="468087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821849" y="5236236"/>
              <a:ext cx="468087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9509186" y="5236236"/>
              <a:ext cx="468087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55" idx="2"/>
              <a:endCxn id="56" idx="0"/>
            </p:cNvCxnSpPr>
            <p:nvPr/>
          </p:nvCxnSpPr>
          <p:spPr>
            <a:xfrm rot="5400000">
              <a:off x="6843333" y="-1050286"/>
              <a:ext cx="418757" cy="8074741"/>
            </a:xfrm>
            <a:prstGeom prst="bentConnector3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59" idx="2"/>
              <a:endCxn id="60" idx="0"/>
            </p:cNvCxnSpPr>
            <p:nvPr/>
          </p:nvCxnSpPr>
          <p:spPr>
            <a:xfrm rot="5400000">
              <a:off x="6843333" y="449034"/>
              <a:ext cx="418757" cy="8087471"/>
            </a:xfrm>
            <a:prstGeom prst="bentConnector3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0" y="3413922"/>
            <a:ext cx="2799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 panose="02000503020000020003" pitchFamily="2" charset="0"/>
              </a:rPr>
              <a:t>12</a:t>
            </a:r>
            <a:r>
              <a:rPr lang="en-US" sz="16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 panose="02000503020000020003" pitchFamily="2" charset="0"/>
              </a:rPr>
              <a:t> fundamental principles and </a:t>
            </a:r>
            <a:r>
              <a:rPr lang="en-US" sz="16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 panose="02000503020000020003" pitchFamily="2" charset="0"/>
              </a:rPr>
              <a:t>54 </a:t>
            </a:r>
            <a:r>
              <a:rPr lang="en-US" sz="16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 panose="02000503020000020003" pitchFamily="2" charset="0"/>
              </a:rPr>
              <a:t>underlying requirements</a:t>
            </a:r>
            <a:endParaRPr lang="en-GB" sz="1600" spc="0" dirty="0">
              <a:solidFill>
                <a:schemeClr val="tx1">
                  <a:lumMod val="50000"/>
                  <a:lumOff val="50000"/>
                </a:schemeClr>
              </a:solidFill>
              <a:latin typeface="Avenir Medium" panose="02000503020000020003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07698" y="2149326"/>
            <a:ext cx="9838739" cy="4288705"/>
            <a:chOff x="1207698" y="2149326"/>
            <a:chExt cx="9838739" cy="4288705"/>
          </a:xfrm>
        </p:grpSpPr>
        <p:sp>
          <p:nvSpPr>
            <p:cNvPr id="65" name="Rectangle 64"/>
            <p:cNvSpPr/>
            <p:nvPr/>
          </p:nvSpPr>
          <p:spPr>
            <a:xfrm>
              <a:off x="1207698" y="2149326"/>
              <a:ext cx="9788042" cy="3456825"/>
            </a:xfrm>
            <a:prstGeom prst="rect">
              <a:avLst/>
            </a:prstGeom>
            <a:solidFill>
              <a:srgbClr val="F0F0F3"/>
            </a:solidFill>
            <a:ln w="12700" cap="flat" cmpd="sng" algn="ctr">
              <a:solidFill>
                <a:srgbClr val="F0F0F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87B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AMBITION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UNRMS is designed to be a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voluntary system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a range of organizations involved in resource management. It is built upon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innovative and integrated resource management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frameworks that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encompass a range of natural resources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With a comprehensive information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framework and methodology that supports sustainable resource management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at a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variety of scales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Enabling a range of stakeholders to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evaluate and assess projects against environmental-social-economic objectives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and facilitating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long-term considerations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project development. Supporting sustainability and financial reporting, and project alignment with applicable regulations. While designing conditions for industry to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harness integrative dynamic capabilities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D1D1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92432" y="5853256"/>
              <a:ext cx="315400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‘</a:t>
              </a:r>
              <a:r>
                <a:rPr lang="en-US" sz="3200" i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Swiss </a:t>
              </a:r>
              <a:r>
                <a:rPr lang="en-US" sz="3200" i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Army </a:t>
              </a:r>
              <a:r>
                <a:rPr lang="en-US" sz="3200" i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knife</a:t>
              </a:r>
              <a:r>
                <a:rPr lang="en-US" sz="32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’</a:t>
              </a:r>
              <a:endPara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4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UNFC and UNRMS    |    ENABLING SUSTAINABILITY PRINCIPLES IN RESOURCE MANAGEMENT </a:t>
              </a: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2734" y="1825624"/>
            <a:ext cx="10815083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/>
          </a:bodyPr>
          <a:lstStyle/>
          <a:p>
            <a:pPr marL="461963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 your text here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43728" y="320517"/>
            <a:ext cx="9751641" cy="121027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4000" b="1" spc="50" dirty="0" smtClean="0">
                <a:latin typeface="Arial Black" panose="020B0A04020102020204" pitchFamily="34" charset="0"/>
                <a:cs typeface="Arial" panose="020B0604020202020204" pitchFamily="34" charset="0"/>
              </a:rPr>
              <a:t>UNRMS from </a:t>
            </a:r>
            <a:r>
              <a:rPr lang="en-US" sz="40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Framework to Toolkit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600" spc="50" dirty="0" smtClean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 la carte’ menu – can be mixed and changed</a:t>
            </a:r>
            <a:endParaRPr lang="en-US" sz="2600" spc="5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99ED1F-54D4-41B0-8B67-224235D887B1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453" t="21205" r="35462" b="28298"/>
          <a:stretch/>
        </p:blipFill>
        <p:spPr>
          <a:xfrm>
            <a:off x="40377" y="1777561"/>
            <a:ext cx="3867416" cy="2284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793" y="2626805"/>
            <a:ext cx="8264324" cy="3743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0172" y="1772555"/>
            <a:ext cx="1946279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UNFC</a:t>
            </a:r>
            <a:endParaRPr lang="en-GB" sz="1600" b="1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1946077" y="1764314"/>
            <a:ext cx="1946279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UNRMS</a:t>
            </a:r>
            <a:endParaRPr lang="en-GB" sz="16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44951" y="1825624"/>
            <a:ext cx="958223" cy="69310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2734" y="1933591"/>
            <a:ext cx="109229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29994" y="3066384"/>
            <a:ext cx="1681316" cy="18643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9251128" y="4404852"/>
            <a:ext cx="580738" cy="6015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572897" y="2852546"/>
            <a:ext cx="2751589" cy="186437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060163" y="4584597"/>
            <a:ext cx="2683343" cy="186437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6551107" y="6282897"/>
            <a:ext cx="5551762" cy="66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2102869" y="4404852"/>
            <a:ext cx="0" cy="18723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6402610" y="6347087"/>
            <a:ext cx="557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Logos by Stefan Horn, Tom Bide, British Geological Survey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2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A2CBBF-28EA-CD5F-840A-9BB307F80AE9}"/>
              </a:ext>
            </a:extLst>
          </p:cNvPr>
          <p:cNvGrpSpPr/>
          <p:nvPr/>
        </p:nvGrpSpPr>
        <p:grpSpPr>
          <a:xfrm>
            <a:off x="690925" y="1468498"/>
            <a:ext cx="10816892" cy="5291219"/>
            <a:chOff x="690925" y="1468498"/>
            <a:chExt cx="10816892" cy="52912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692733" y="1468498"/>
              <a:ext cx="10815084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1854606" y="6459865"/>
              <a:ext cx="921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RESOURCE MANAGEMENT WEEK 2024   I   ASSURING SUSTAINABILITY IN RESOURCE MANAGEMENT   I   22-26 April 2024   I   Palais des Nations   I   Geneva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D163A8-D475-17FB-FF19-E9B6D7EDB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925" y="6429789"/>
              <a:ext cx="1077698" cy="329928"/>
            </a:xfrm>
            <a:prstGeom prst="rect">
              <a:avLst/>
            </a:prstGeom>
          </p:spPr>
        </p:pic>
      </p:grpSp>
      <p:sp>
        <p:nvSpPr>
          <p:cNvPr id="16" name="Title 4"/>
          <p:cNvSpPr txBox="1">
            <a:spLocks/>
          </p:cNvSpPr>
          <p:nvPr/>
        </p:nvSpPr>
        <p:spPr>
          <a:xfrm>
            <a:off x="1843728" y="320517"/>
            <a:ext cx="975164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From Framework to Toolkit</a:t>
            </a:r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00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UNRMS in 3 Parts</a:t>
            </a:r>
          </a:p>
        </p:txBody>
      </p:sp>
      <p:pic>
        <p:nvPicPr>
          <p:cNvPr id="65" name="Graphic 2">
            <a:extLst>
              <a:ext uri="{FF2B5EF4-FFF2-40B4-BE49-F238E27FC236}">
                <a16:creationId xmlns:a16="http://schemas.microsoft.com/office/drawing/2014/main" id="{D45A1844-1BD9-DFC9-2BED-0E4C251866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9" t="-1746" r="-1670" b="4343"/>
          <a:stretch/>
        </p:blipFill>
        <p:spPr>
          <a:xfrm>
            <a:off x="0" y="508406"/>
            <a:ext cx="6667835" cy="5764988"/>
          </a:xfrm>
          <a:prstGeom prst="rect">
            <a:avLst/>
          </a:prstGeom>
          <a:noFill/>
        </p:spPr>
      </p:pic>
      <p:sp>
        <p:nvSpPr>
          <p:cNvPr id="66" name="Content Placeholder 10"/>
          <p:cNvSpPr>
            <a:spLocks noGrp="1"/>
          </p:cNvSpPr>
          <p:nvPr>
            <p:ph idx="1"/>
          </p:nvPr>
        </p:nvSpPr>
        <p:spPr>
          <a:xfrm>
            <a:off x="6956211" y="1825625"/>
            <a:ext cx="4551609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 anchor="ctr" anchorCtr="0">
            <a:normAutofit/>
          </a:bodyPr>
          <a:lstStyle/>
          <a:p>
            <a:pPr marL="461963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Priority Determination</a:t>
            </a:r>
          </a:p>
          <a:p>
            <a:pPr marL="461963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Fundamental Principles</a:t>
            </a:r>
          </a:p>
          <a:p>
            <a:pPr marL="919163" lvl="1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919163" lvl="1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marL="919163" lvl="1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  <a:p>
            <a:pPr marL="919163" lvl="1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Circular Economy</a:t>
            </a:r>
          </a:p>
          <a:p>
            <a:pPr marL="919163" lvl="1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Facilitating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0902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A2CBBF-28EA-CD5F-840A-9BB307F80AE9}"/>
              </a:ext>
            </a:extLst>
          </p:cNvPr>
          <p:cNvGrpSpPr/>
          <p:nvPr/>
        </p:nvGrpSpPr>
        <p:grpSpPr>
          <a:xfrm>
            <a:off x="690925" y="1468498"/>
            <a:ext cx="10816892" cy="5291219"/>
            <a:chOff x="690925" y="1468498"/>
            <a:chExt cx="10816892" cy="52912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692733" y="1468498"/>
              <a:ext cx="10815084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1854606" y="6459865"/>
              <a:ext cx="921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RESOURCE MANAGEMENT WEEK 2024   I   ASSURING SUSTAINABILITY IN RESOURCE MANAGEMENT   I   22-26 April 2024   I   Palais des Nations   I   Geneva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D163A8-D475-17FB-FF19-E9B6D7EDB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925" y="6429789"/>
              <a:ext cx="1077698" cy="329928"/>
            </a:xfrm>
            <a:prstGeom prst="rect">
              <a:avLst/>
            </a:prstGeom>
          </p:spPr>
        </p:pic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0925" y="1746062"/>
            <a:ext cx="10815083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/>
          </a:bodyPr>
          <a:lstStyle/>
          <a:p>
            <a:pPr marL="461963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Frances’ High level mapping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12 principles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‘back’ to the SDGs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43728" y="320517"/>
            <a:ext cx="9751641" cy="99219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 UN Resource Management System and the </a:t>
            </a:r>
            <a:r>
              <a:rPr lang="en-GB" sz="3200" b="1" spc="50" dirty="0" smtClean="0">
                <a:latin typeface="Arial Black" panose="020B0A04020102020204" pitchFamily="34" charset="0"/>
                <a:cs typeface="Arial" panose="020B0604020202020204" pitchFamily="34" charset="0"/>
              </a:rPr>
              <a:t>SDGs</a:t>
            </a:r>
            <a:endParaRPr lang="en-US" sz="2400" spc="50" dirty="0">
              <a:solidFill>
                <a:srgbClr val="00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134" y="1799130"/>
            <a:ext cx="5874588" cy="43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A2CBBF-28EA-CD5F-840A-9BB307F80AE9}"/>
              </a:ext>
            </a:extLst>
          </p:cNvPr>
          <p:cNvGrpSpPr/>
          <p:nvPr/>
        </p:nvGrpSpPr>
        <p:grpSpPr>
          <a:xfrm>
            <a:off x="690925" y="1468498"/>
            <a:ext cx="10816892" cy="5291219"/>
            <a:chOff x="690925" y="1468498"/>
            <a:chExt cx="10816892" cy="52912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692733" y="1468498"/>
              <a:ext cx="10815084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1854606" y="6459865"/>
              <a:ext cx="921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RESOURCE MANAGEMENT WEEK 2024   I   ASSURING SUSTAINABILITY IN RESOURCE MANAGEMENT   I   22-26 April 2024   I   Palais des Nations   I   Geneva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D163A8-D475-17FB-FF19-E9B6D7EDB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925" y="6429789"/>
              <a:ext cx="1077698" cy="329928"/>
            </a:xfrm>
            <a:prstGeom prst="rect">
              <a:avLst/>
            </a:prstGeom>
          </p:spPr>
        </p:pic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0925" y="1746062"/>
            <a:ext cx="10815083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/>
          </a:bodyPr>
          <a:lstStyle/>
          <a:p>
            <a:pPr marL="461963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at </a:t>
            </a:r>
          </a:p>
          <a:p>
            <a:pPr marL="461963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1440000">
              <a:buClr>
                <a:srgbClr val="009FDB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Mine site scale </a:t>
            </a:r>
          </a:p>
          <a:p>
            <a:pPr marL="461963" indent="1440000">
              <a:buClr>
                <a:srgbClr val="009FDB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scale</a:t>
            </a:r>
          </a:p>
          <a:p>
            <a:pPr marL="461963" indent="1440000">
              <a:buClr>
                <a:srgbClr val="009FDB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Commodity scale</a:t>
            </a:r>
          </a:p>
          <a:p>
            <a:pPr marL="461963" indent="1440000">
              <a:buClr>
                <a:srgbClr val="009FDB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scale</a:t>
            </a:r>
          </a:p>
          <a:p>
            <a:pPr marL="461963" indent="1440000">
              <a:buClr>
                <a:srgbClr val="009FDB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(sub-national)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scale</a:t>
            </a:r>
          </a:p>
          <a:p>
            <a:pPr marL="461963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009FDB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974841" y="320517"/>
            <a:ext cx="9620528" cy="99219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3200" b="1" spc="50" dirty="0" smtClean="0">
                <a:latin typeface="Arial Black" panose="020B0A04020102020204" pitchFamily="34" charset="0"/>
                <a:cs typeface="Arial" panose="020B0604020202020204" pitchFamily="34" charset="0"/>
              </a:rPr>
              <a:t>UNRMS -  company or collective application?</a:t>
            </a:r>
            <a:endParaRPr lang="en-US" sz="2400" spc="50" dirty="0">
              <a:solidFill>
                <a:srgbClr val="00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95152" y="1848837"/>
            <a:ext cx="5400217" cy="4313580"/>
            <a:chOff x="6195152" y="1848837"/>
            <a:chExt cx="5400217" cy="4313580"/>
          </a:xfrm>
        </p:grpSpPr>
        <p:grpSp>
          <p:nvGrpSpPr>
            <p:cNvPr id="6" name="Group 5"/>
            <p:cNvGrpSpPr/>
            <p:nvPr/>
          </p:nvGrpSpPr>
          <p:grpSpPr>
            <a:xfrm>
              <a:off x="6195152" y="1848837"/>
              <a:ext cx="5400217" cy="3683692"/>
              <a:chOff x="6081714" y="2154621"/>
              <a:chExt cx="5400217" cy="368369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081714" y="2154621"/>
                <a:ext cx="5055823" cy="3683692"/>
                <a:chOff x="6081714" y="2154621"/>
                <a:chExt cx="5055823" cy="3683692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1989BC08-47B4-4C9C-8B0A-12E712808B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1714" y="2154621"/>
                  <a:ext cx="5055823" cy="3343367"/>
                </a:xfrm>
                <a:prstGeom prst="rect">
                  <a:avLst/>
                </a:prstGeom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6930252" y="5468981"/>
                  <a:ext cx="41693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Cornwall case study – at subnational scale </a:t>
                  </a:r>
                  <a:endParaRPr lang="en-GB" dirty="0"/>
                </a:p>
              </p:txBody>
            </p:sp>
          </p:grpSp>
          <p:grpSp>
            <p:nvGrpSpPr>
              <p:cNvPr id="40" name="Group 39"/>
              <p:cNvGrpSpPr>
                <a:grpSpLocks noChangeAspect="1"/>
              </p:cNvGrpSpPr>
              <p:nvPr/>
            </p:nvGrpSpPr>
            <p:grpSpPr>
              <a:xfrm>
                <a:off x="10315418" y="2154621"/>
                <a:ext cx="1166513" cy="1074283"/>
                <a:chOff x="10737262" y="4420360"/>
                <a:chExt cx="2054348" cy="1891921"/>
              </a:xfrm>
            </p:grpSpPr>
            <p:pic>
              <p:nvPicPr>
                <p:cNvPr id="41" name="Picture 2" descr="Cornwall within Englan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37262" y="4420360"/>
                  <a:ext cx="1524000" cy="18478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 flipH="1">
                  <a:off x="11499262" y="6050671"/>
                  <a:ext cx="129234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dirty="0"/>
                    <a:t>Wikipedia</a:t>
                  </a:r>
                </a:p>
              </p:txBody>
            </p:sp>
          </p:grpSp>
        </p:grpSp>
        <p:sp>
          <p:nvSpPr>
            <p:cNvPr id="7" name="Rectangle 6"/>
            <p:cNvSpPr/>
            <p:nvPr/>
          </p:nvSpPr>
          <p:spPr>
            <a:xfrm>
              <a:off x="7043690" y="5516086"/>
              <a:ext cx="43848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hlinkClick r:id="rId5"/>
                </a:rPr>
                <a:t>https://unece.org/sed/documents/2024/04/working-documents/optimizing-resource-management-critical-raw-materials-case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66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A2CBBF-28EA-CD5F-840A-9BB307F80AE9}"/>
              </a:ext>
            </a:extLst>
          </p:cNvPr>
          <p:cNvGrpSpPr/>
          <p:nvPr/>
        </p:nvGrpSpPr>
        <p:grpSpPr>
          <a:xfrm>
            <a:off x="690925" y="1468498"/>
            <a:ext cx="10816892" cy="5291219"/>
            <a:chOff x="690925" y="1468498"/>
            <a:chExt cx="10816892" cy="52912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692733" y="1468498"/>
              <a:ext cx="10815084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1854606" y="6459865"/>
              <a:ext cx="921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RESOURCE MANAGEMENT WEEK 2024   I   ASSURING SUSTAINABILITY IN RESOURCE MANAGEMENT   I   22-26 April 2024   I   Palais des Nations   I   Geneva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D163A8-D475-17FB-FF19-E9B6D7EDB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925" y="6429789"/>
              <a:ext cx="1077698" cy="329928"/>
            </a:xfrm>
            <a:prstGeom prst="rect">
              <a:avLst/>
            </a:prstGeom>
          </p:spPr>
        </p:pic>
      </p:grpSp>
      <p:sp>
        <p:nvSpPr>
          <p:cNvPr id="16" name="Title 4"/>
          <p:cNvSpPr txBox="1">
            <a:spLocks/>
          </p:cNvSpPr>
          <p:nvPr/>
        </p:nvSpPr>
        <p:spPr>
          <a:xfrm>
            <a:off x="1843728" y="320517"/>
            <a:ext cx="9751641" cy="99219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 smtClean="0">
                <a:latin typeface="Arial Black" panose="020B0A04020102020204" pitchFamily="34" charset="0"/>
                <a:cs typeface="Arial" panose="020B0604020202020204" pitchFamily="34" charset="0"/>
              </a:rPr>
              <a:t>Examples of responsible mining and exploration schemes</a:t>
            </a:r>
            <a:endParaRPr lang="en-US" sz="32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379" y="2047396"/>
            <a:ext cx="3043664" cy="62638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39" y="1798830"/>
            <a:ext cx="2207099" cy="141884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554" y="4708202"/>
            <a:ext cx="2378224" cy="1647141"/>
          </a:xfrm>
          <a:prstGeom prst="rect">
            <a:avLst/>
          </a:prstGeom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158" y="5295034"/>
            <a:ext cx="1836009" cy="106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14" y="2989650"/>
            <a:ext cx="2444303" cy="10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 descr="Fairmin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1" y="3386643"/>
            <a:ext cx="1114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498" y="4708202"/>
            <a:ext cx="1365797" cy="891176"/>
          </a:xfrm>
          <a:prstGeom prst="rect">
            <a:avLst/>
          </a:prstGeom>
        </p:spPr>
      </p:pic>
      <p:pic>
        <p:nvPicPr>
          <p:cNvPr id="74" name="Picture 2" descr="ITSC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59" y="3567617"/>
            <a:ext cx="19050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Aluminium Stewardship Initiativ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11" y="4817006"/>
            <a:ext cx="1825627" cy="5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id="{B1EA6A52-F884-4922-B85D-822A778CF8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22" y="2756889"/>
            <a:ext cx="2436295" cy="12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015" y="663498"/>
            <a:ext cx="3512634" cy="585439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225883" y="663498"/>
            <a:ext cx="3512634" cy="585439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08449" y="663498"/>
            <a:ext cx="3512634" cy="585439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1015" y="152400"/>
            <a:ext cx="351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INDUSTRIAL MARKETING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8449" y="152400"/>
            <a:ext cx="351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SUPPLY CHAIN ADVOCACY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5883" y="152400"/>
            <a:ext cx="351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MINING ACCOUNTABILITY</a:t>
            </a:r>
          </a:p>
        </p:txBody>
      </p:sp>
      <p:pic>
        <p:nvPicPr>
          <p:cNvPr id="1026" name="Picture 2" descr="https://upload.wikimedia.org/wikipedia/en/8/87/Logo_of_EI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41" y="1073579"/>
            <a:ext cx="1432808" cy="92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030" y="791854"/>
            <a:ext cx="2102819" cy="385517"/>
          </a:xfrm>
          <a:prstGeom prst="rect">
            <a:avLst/>
          </a:prstGeom>
        </p:spPr>
      </p:pic>
      <p:pic>
        <p:nvPicPr>
          <p:cNvPr id="13" name="Picture 2" descr="https://upload.wikimedia.org/wikipedia/en/8/87/Logo_of_EIT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49" y="1560636"/>
            <a:ext cx="1266361" cy="8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529" y="1352508"/>
            <a:ext cx="1931000" cy="5149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168" y="5845603"/>
            <a:ext cx="2095927" cy="5589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957" y="1261983"/>
            <a:ext cx="1799819" cy="479952"/>
          </a:xfrm>
          <a:prstGeom prst="rect">
            <a:avLst/>
          </a:prstGeom>
        </p:spPr>
      </p:pic>
      <p:pic>
        <p:nvPicPr>
          <p:cNvPr id="1032" name="Picture 8" descr="Iron Ore Alliance banner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9" r="21276"/>
          <a:stretch/>
        </p:blipFill>
        <p:spPr bwMode="auto">
          <a:xfrm>
            <a:off x="604954" y="663498"/>
            <a:ext cx="3484756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rldste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6" y="1355774"/>
            <a:ext cx="1963644" cy="4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worldste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50" y="2476003"/>
            <a:ext cx="1776299" cy="4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2432" y="3427857"/>
            <a:ext cx="2406684" cy="7139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00" y="1814569"/>
            <a:ext cx="2857500" cy="847725"/>
          </a:xfrm>
          <a:prstGeom prst="rect">
            <a:avLst/>
          </a:prstGeom>
        </p:spPr>
      </p:pic>
      <p:pic>
        <p:nvPicPr>
          <p:cNvPr id="1040" name="Picture 16" descr="01_Copper Mark_logo_RGB_Primary_Tagline_NoR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96" y="2507522"/>
            <a:ext cx="1431608" cy="6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zinc.org/wp-content/uploads/sites/30/2022/10/TheCopperMark_Zinc_Logo_Tagline_RGB_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265" y="2517680"/>
            <a:ext cx="1440624" cy="6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01_Copper Mark_logo_RGB_Primary_Tagline_NoR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2" y="3213964"/>
            <a:ext cx="1633830" cy="7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https://www.zinc.org/wp-content/uploads/sites/30/2022/10/TheCopperMark_Zinc_Logo_Tagline_RGB_Fina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31" y="3675681"/>
            <a:ext cx="1601764" cy="7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national Tin Associa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5" y="4037845"/>
            <a:ext cx="174307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International Tin Associa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50" y="2564394"/>
            <a:ext cx="1334801" cy="78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93087" y="4624147"/>
            <a:ext cx="1728436" cy="6625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0276" y="727360"/>
            <a:ext cx="1457466" cy="55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87586" y="1383505"/>
            <a:ext cx="998509" cy="86078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4990" y="4739616"/>
            <a:ext cx="998509" cy="860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75504" y="3392243"/>
            <a:ext cx="1714500" cy="409575"/>
          </a:xfrm>
          <a:prstGeom prst="rect">
            <a:avLst/>
          </a:prstGeom>
        </p:spPr>
      </p:pic>
      <p:pic>
        <p:nvPicPr>
          <p:cNvPr id="1056" name="Picture 32" descr="International Lithium Association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94" y="1933293"/>
            <a:ext cx="2655309" cy="6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www.intlmag.org/graphics/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3" y="4683624"/>
            <a:ext cx="1902710" cy="5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antimony association 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9" y="5322201"/>
            <a:ext cx="2549067" cy="70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aaf logo E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92" y="4839844"/>
            <a:ext cx="2586702" cy="9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29790" y="677220"/>
            <a:ext cx="1774826" cy="412598"/>
          </a:xfrm>
          <a:prstGeom prst="rect">
            <a:avLst/>
          </a:prstGeom>
        </p:spPr>
      </p:pic>
      <p:pic>
        <p:nvPicPr>
          <p:cNvPr id="1074" name="Picture 50" descr="CRM-Logo-1-1280x336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74" y="2880641"/>
            <a:ext cx="1889352" cy="48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59645" y="3800642"/>
            <a:ext cx="1903855" cy="9713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59645" y="5626770"/>
            <a:ext cx="1788038" cy="8646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04616" y="5863462"/>
            <a:ext cx="1463754" cy="6022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05550" y="6009565"/>
            <a:ext cx="1694392" cy="4595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9100" y="5196633"/>
            <a:ext cx="1643987" cy="676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53529" y="2660679"/>
            <a:ext cx="2467994" cy="76014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37056" y="3993240"/>
            <a:ext cx="2115993" cy="651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5F0E0A-8D5F-FF3F-466E-A939F580E39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199045" y="3284348"/>
            <a:ext cx="1028213" cy="431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9AF79-5EFE-AA7B-A247-7A313BF3BDC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00592" y="5488062"/>
            <a:ext cx="1328090" cy="853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0C04A-BE36-B401-C5A8-E2A40AC93DA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311043" y="3906555"/>
            <a:ext cx="1235629" cy="85578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65777F6-2903-CC51-B58D-350CFFA3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40" y="841472"/>
            <a:ext cx="970449" cy="56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25D3742-3694-E4D7-8619-6B93FB62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338" y="3212612"/>
            <a:ext cx="1595231" cy="68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Fairmined">
            <a:extLst>
              <a:ext uri="{FF2B5EF4-FFF2-40B4-BE49-F238E27FC236}">
                <a16:creationId xmlns:a16="http://schemas.microsoft.com/office/drawing/2014/main" id="{A4125A6F-A536-D305-8D30-AC77AD70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41" y="5010443"/>
            <a:ext cx="886476" cy="6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TSCI">
            <a:extLst>
              <a:ext uri="{FF2B5EF4-FFF2-40B4-BE49-F238E27FC236}">
                <a16:creationId xmlns:a16="http://schemas.microsoft.com/office/drawing/2014/main" id="{DBAA248F-45F1-8232-B1AD-01498718D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40" y="1858475"/>
            <a:ext cx="19050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159592" y="6477094"/>
            <a:ext cx="569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Logos arranged by Kate Moore, Camborne School of Mines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A2CBBF-28EA-CD5F-840A-9BB307F80AE9}"/>
              </a:ext>
            </a:extLst>
          </p:cNvPr>
          <p:cNvGrpSpPr/>
          <p:nvPr/>
        </p:nvGrpSpPr>
        <p:grpSpPr>
          <a:xfrm>
            <a:off x="690925" y="1468498"/>
            <a:ext cx="10816892" cy="5291219"/>
            <a:chOff x="690925" y="1468498"/>
            <a:chExt cx="10816892" cy="52912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692733" y="1468498"/>
              <a:ext cx="10815084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1854606" y="6459865"/>
              <a:ext cx="921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RESOURCE MANAGEMENT WEEK 2024   I   ASSURING SUSTAINABILITY IN RESOURCE MANAGEMENT   I   22-26 April 2024   I   Palais des Nations   I   Geneva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D163A8-D475-17FB-FF19-E9B6D7EDB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925" y="6429789"/>
              <a:ext cx="1077698" cy="329928"/>
            </a:xfrm>
            <a:prstGeom prst="rect">
              <a:avLst/>
            </a:prstGeom>
          </p:spPr>
        </p:pic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0925" y="1746062"/>
            <a:ext cx="10815083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/>
          </a:bodyPr>
          <a:lstStyle/>
          <a:p>
            <a:pPr marL="461963" indent="-346075">
              <a:buClr>
                <a:srgbClr val="009FDB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OECD Mining Regions project            Finland scheme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43728" y="320517"/>
            <a:ext cx="975164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3200" b="1" spc="5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Comparison UNRMS with other schemes</a:t>
            </a:r>
            <a:endParaRPr lang="en-US" sz="2400" spc="50" dirty="0">
              <a:solidFill>
                <a:srgbClr val="00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44" y="2250096"/>
            <a:ext cx="5895228" cy="3132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538"/>
          <a:stretch/>
        </p:blipFill>
        <p:spPr>
          <a:xfrm>
            <a:off x="6340734" y="2250096"/>
            <a:ext cx="5577355" cy="32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ED112D2B38947A84F9587AE4D557F" ma:contentTypeVersion="20" ma:contentTypeDescription="Create a new document." ma:contentTypeScope="" ma:versionID="69e1fff59d9d6c6325cf914874b0ffff">
  <xsd:schema xmlns:xsd="http://www.w3.org/2001/XMLSchema" xmlns:xs="http://www.w3.org/2001/XMLSchema" xmlns:p="http://schemas.microsoft.com/office/2006/metadata/properties" xmlns:ns2="2321ae59-7bd5-4fd6-baee-ebb54b863058" xmlns:ns3="b7523eb9-e124-4391-9ef4-252df2216ceb" xmlns:ns4="985ec44e-1bab-4c0b-9df0-6ba128686fc9" targetNamespace="http://schemas.microsoft.com/office/2006/metadata/properties" ma:root="true" ma:fieldsID="47b8efd630fc55983883afeccadd9932" ns2:_="" ns3:_="" ns4:_="">
    <xsd:import namespace="2321ae59-7bd5-4fd6-baee-ebb54b863058"/>
    <xsd:import namespace="b7523eb9-e124-4391-9ef4-252df2216ceb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_x002f_Tim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1ae59-7bd5-4fd6-baee-ebb54b863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_x002f_Time" ma:index="21" nillable="true" ma:displayName="Date/ Time" ma:format="DateOnly" ma:internalName="Date_x002f_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23eb9-e124-4391-9ef4-252df2216c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ed2f19f-48f8-487d-a93e-14c83bc3213d}" ma:internalName="TaxCatchAll" ma:showField="CatchAllData" ma:web="b7523eb9-e124-4391-9ef4-252df2216c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21ae59-7bd5-4fd6-baee-ebb54b863058">
      <Terms xmlns="http://schemas.microsoft.com/office/infopath/2007/PartnerControls"/>
    </lcf76f155ced4ddcb4097134ff3c332f>
    <TaxCatchAll xmlns="985ec44e-1bab-4c0b-9df0-6ba128686fc9" xsi:nil="true"/>
    <Date_x002f_Time xmlns="2321ae59-7bd5-4fd6-baee-ebb54b863058" xsi:nil="true"/>
  </documentManagement>
</p:properties>
</file>

<file path=customXml/itemProps1.xml><?xml version="1.0" encoding="utf-8"?>
<ds:datastoreItem xmlns:ds="http://schemas.openxmlformats.org/officeDocument/2006/customXml" ds:itemID="{6AE8DD79-CBC2-4250-9363-3F1735F0D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5A129A-11BC-413E-B9D8-E1D9A4E0D3DC}"/>
</file>

<file path=customXml/itemProps3.xml><?xml version="1.0" encoding="utf-8"?>
<ds:datastoreItem xmlns:ds="http://schemas.openxmlformats.org/officeDocument/2006/customXml" ds:itemID="{1A57B8B5-1D92-405A-8B35-2D46229D13E0}">
  <ds:schemaRefs>
    <ds:schemaRef ds:uri="http://schemas.microsoft.com/office/2006/metadata/properties"/>
    <ds:schemaRef ds:uri="703dda01-68e9-4195-b499-76f4fc3cc8ff"/>
    <ds:schemaRef ds:uri="http://schemas.microsoft.com/office/2006/documentManagement/types"/>
    <ds:schemaRef ds:uri="c35f5a0d-22f9-4063-af47-d210f95398a3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528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Arial Narrow</vt:lpstr>
      <vt:lpstr>Avenir Medium</vt:lpstr>
      <vt:lpstr>Calibri</vt:lpstr>
      <vt:lpstr>Calibri Light</vt:lpstr>
      <vt:lpstr>MyriadPro-BoldCond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lastModifiedBy>Wall, Frances</cp:lastModifiedBy>
  <cp:revision>44</cp:revision>
  <dcterms:created xsi:type="dcterms:W3CDTF">2018-10-22T08:00:17Z</dcterms:created>
  <dcterms:modified xsi:type="dcterms:W3CDTF">2024-04-20T16:37:15Z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0x0101001EFED112D2B38947A84F9587AE4D557F</vt:lpwstr>
  </property>
  <property fmtid="{D5CDD505-2E9C-101B-9397-08002B2CF9AE}" pid="3" name="MediaServiceImageTags">
    <vt:lpwstr/>
  </property>
</Properties>
</file>