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notesMasterIdLst>
    <p:notesMasterId r:id="rId12"/>
  </p:notesMasterIdLst>
  <p:handoutMasterIdLst>
    <p:handoutMasterId r:id="rId13"/>
  </p:handoutMasterIdLst>
  <p:sldIdLst>
    <p:sldId id="429" r:id="rId4"/>
    <p:sldId id="433" r:id="rId5"/>
    <p:sldId id="435" r:id="rId6"/>
    <p:sldId id="436" r:id="rId7"/>
    <p:sldId id="443" r:id="rId8"/>
    <p:sldId id="442" r:id="rId9"/>
    <p:sldId id="441" r:id="rId10"/>
    <p:sldId id="444" r:id="rId11"/>
  </p:sldIdLst>
  <p:sldSz cx="9144000" cy="6858000" type="screen4x3"/>
  <p:notesSz cx="6761163" cy="9882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CCECFF"/>
    <a:srgbClr val="66CCFF"/>
    <a:srgbClr val="FF9966"/>
    <a:srgbClr val="570916"/>
    <a:srgbClr val="FFFFFF"/>
    <a:srgbClr val="66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3F29DA-9C2E-489A-A8DD-228AA67484BE}" v="3" dt="2024-03-05T08:44:06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395" autoAdjust="0"/>
  </p:normalViewPr>
  <p:slideViewPr>
    <p:cSldViewPr>
      <p:cViewPr varScale="1">
        <p:scale>
          <a:sx n="107" d="100"/>
          <a:sy n="107" d="100"/>
        </p:scale>
        <p:origin x="162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Nissler" userId="62390453-902c-41f4-b1be-2aa6f7015a69" providerId="ADAL" clId="{263F29DA-9C2E-489A-A8DD-228AA67484BE}"/>
    <pc:docChg chg="modSld">
      <pc:chgData name="Walter Nissler" userId="62390453-902c-41f4-b1be-2aa6f7015a69" providerId="ADAL" clId="{263F29DA-9C2E-489A-A8DD-228AA67484BE}" dt="2024-03-05T08:44:06.105" v="39" actId="1076"/>
      <pc:docMkLst>
        <pc:docMk/>
      </pc:docMkLst>
      <pc:sldChg chg="addSp modSp mod">
        <pc:chgData name="Walter Nissler" userId="62390453-902c-41f4-b1be-2aa6f7015a69" providerId="ADAL" clId="{263F29DA-9C2E-489A-A8DD-228AA67484BE}" dt="2024-03-05T08:44:06.105" v="39" actId="1076"/>
        <pc:sldMkLst>
          <pc:docMk/>
          <pc:sldMk cId="2930608597" sldId="429"/>
        </pc:sldMkLst>
        <pc:spChg chg="add mod">
          <ac:chgData name="Walter Nissler" userId="62390453-902c-41f4-b1be-2aa6f7015a69" providerId="ADAL" clId="{263F29DA-9C2E-489A-A8DD-228AA67484BE}" dt="2024-03-05T08:44:00.905" v="38" actId="1076"/>
          <ac:spMkLst>
            <pc:docMk/>
            <pc:sldMk cId="2930608597" sldId="429"/>
            <ac:spMk id="4" creationId="{ECF1F7EB-1092-D668-395C-9C555586630B}"/>
          </ac:spMkLst>
        </pc:spChg>
        <pc:spChg chg="mod">
          <ac:chgData name="Walter Nissler" userId="62390453-902c-41f4-b1be-2aa6f7015a69" providerId="ADAL" clId="{263F29DA-9C2E-489A-A8DD-228AA67484BE}" dt="2024-03-05T08:44:06.105" v="39" actId="1076"/>
          <ac:spMkLst>
            <pc:docMk/>
            <pc:sldMk cId="2930608597" sldId="429"/>
            <ac:spMk id="103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474" cy="49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63" tIns="43881" rIns="87763" bIns="43881" numCol="1" anchor="t" anchorCtr="0" compatLnSpc="1">
            <a:prstTxWarp prst="textNoShape">
              <a:avLst/>
            </a:prstTxWarp>
          </a:bodyPr>
          <a:lstStyle>
            <a:lvl1pPr defTabSz="8781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131" y="0"/>
            <a:ext cx="2929474" cy="49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63" tIns="43881" rIns="87763" bIns="43881" numCol="1" anchor="t" anchorCtr="0" compatLnSpc="1">
            <a:prstTxWarp prst="textNoShape">
              <a:avLst/>
            </a:prstTxWarp>
          </a:bodyPr>
          <a:lstStyle>
            <a:lvl1pPr algn="r" defTabSz="8781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7453"/>
            <a:ext cx="2929474" cy="49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63" tIns="43881" rIns="87763" bIns="43881" numCol="1" anchor="b" anchorCtr="0" compatLnSpc="1">
            <a:prstTxWarp prst="textNoShape">
              <a:avLst/>
            </a:prstTxWarp>
          </a:bodyPr>
          <a:lstStyle>
            <a:lvl1pPr defTabSz="87816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131" y="9387453"/>
            <a:ext cx="2929474" cy="49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63" tIns="43881" rIns="87763" bIns="43881" numCol="1" anchor="b" anchorCtr="0" compatLnSpc="1">
            <a:prstTxWarp prst="textNoShape">
              <a:avLst/>
            </a:prstTxWarp>
          </a:bodyPr>
          <a:lstStyle>
            <a:lvl1pPr algn="r" defTabSz="878168">
              <a:defRPr sz="1200">
                <a:latin typeface="Arial" charset="0"/>
              </a:defRPr>
            </a:lvl1pPr>
          </a:lstStyle>
          <a:p>
            <a:pPr>
              <a:defRPr/>
            </a:pPr>
            <a:fld id="{D2ED9E03-98AD-421E-891F-14FDAA0D0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69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4736"/>
          </a:xfrm>
          <a:prstGeom prst="rect">
            <a:avLst/>
          </a:prstGeom>
        </p:spPr>
        <p:txBody>
          <a:bodyPr vert="horz" lIns="90004" tIns="45002" rIns="90004" bIns="4500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0131" y="0"/>
            <a:ext cx="2929474" cy="494736"/>
          </a:xfrm>
          <a:prstGeom prst="rect">
            <a:avLst/>
          </a:prstGeom>
        </p:spPr>
        <p:txBody>
          <a:bodyPr vert="horz" lIns="90004" tIns="45002" rIns="90004" bIns="4500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A985191-DCDB-42FC-A90D-1961179AAA54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39775"/>
            <a:ext cx="4941887" cy="3706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04" tIns="45002" rIns="90004" bIns="4500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693726"/>
            <a:ext cx="5408619" cy="4447924"/>
          </a:xfrm>
          <a:prstGeom prst="rect">
            <a:avLst/>
          </a:prstGeom>
        </p:spPr>
        <p:txBody>
          <a:bodyPr vert="horz" wrap="square" lIns="90004" tIns="45002" rIns="90004" bIns="45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5887"/>
            <a:ext cx="2929474" cy="494736"/>
          </a:xfrm>
          <a:prstGeom prst="rect">
            <a:avLst/>
          </a:prstGeom>
        </p:spPr>
        <p:txBody>
          <a:bodyPr vert="horz" lIns="90004" tIns="45002" rIns="90004" bIns="4500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0131" y="9385887"/>
            <a:ext cx="2929474" cy="494736"/>
          </a:xfrm>
          <a:prstGeom prst="rect">
            <a:avLst/>
          </a:prstGeom>
        </p:spPr>
        <p:txBody>
          <a:bodyPr vert="horz" lIns="90004" tIns="45002" rIns="90004" bIns="4500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6F4F63-EA9F-4676-86AA-535AA75C4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46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F4F63-EA9F-4676-86AA-535AA75C416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2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7275-5E41-4797-A5A5-BEF55066C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D192-4F2B-4BDA-AF62-59438C96AEE0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B1903-B58E-4F31-9F4B-D45A98FB2239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6919-A067-42F0-8464-DF5B86DD1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269A-7856-4196-9586-E58AD3B106AC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83F9-6CD6-406E-9EBF-F4CC35145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D3B29-DDDC-485E-B5F3-A9F767F3072F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9C6F-A731-441D-856C-E436DD7C4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9CA4-0E42-4A10-8DB9-BF11DCFA1DBE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E8638-1404-4AAB-BEA8-F2543EAC0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2A04-E26D-457E-8E8C-8F9D5E43E61F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E86B-91CC-435E-89DD-46EAC2554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BED15-CE03-4D15-8E25-1A311BFADC84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6CBF0-9078-47F4-84DC-EFD53E09A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605" y="275373"/>
            <a:ext cx="8228790" cy="58577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D39B-B3CE-4321-BAB8-12C083CC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DB38A-9617-4284-8F67-E8228D438E39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D873-1830-4098-90C9-0DB4A7420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56616-60CD-48D7-A9BB-F170BACB881E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A9016-5A4D-4484-9CBC-4765CC4F2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B7B7-0501-4D69-9A59-1C5DDD51ECE4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30152-0800-4466-800A-B0030A6D5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4D6E7-B23D-48EA-8E0C-FDDF1ED501E6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51182-99BD-4914-96D0-742744EAD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FD8D4-46B3-475C-B2F5-CF7C0F968B48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6FC60-1357-488D-BC7C-BBA5DEEF9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6C9C-D4BD-4409-BF5E-6659F6171A7E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E45FD-4114-41C5-A4BB-878E73AAB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2441-AB50-4703-83C1-D02EEE7C0F7D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9812-3047-4603-AAF2-70C62BEA8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E8D9-D254-4BD0-850B-73923DCAC1A6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5940-867B-4175-B64B-1442A2C80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E1ECDD3D-7B15-4BE4-B652-58AF9DF29A97}" type="datetimeFigureOut">
              <a:rPr lang="ru-RU"/>
              <a:pPr>
                <a:defRPr/>
              </a:pPr>
              <a:t>05.03.2024</a:t>
            </a:fld>
            <a:endParaRPr lang="ru-RU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116B308-D194-4A98-B781-1EAA3A79E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6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49967" y="2430692"/>
            <a:ext cx="7344816" cy="116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602" tIns="58301" rIns="116602" bIns="58301" anchor="ctr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notification</a:t>
            </a:r>
            <a:r>
              <a:rPr 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 by the Republic of Belarus</a:t>
            </a:r>
            <a:r>
              <a:rPr lang="ru-RU" alt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b="1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ru-RU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(Technical Inspection Certificates which are in use in the Contracting Parties as an alternative to the model of Appendix 2 of the Agreement (para. 4 Appendix 2)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6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141"/>
          <p:cNvSpPr>
            <a:spLocks noChangeArrowheads="1"/>
          </p:cNvSpPr>
          <p:nvPr/>
        </p:nvSpPr>
        <p:spPr bwMode="auto">
          <a:xfrm>
            <a:off x="5904319" y="5102497"/>
            <a:ext cx="3049350" cy="3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602" tIns="58301" rIns="116602" bIns="583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080808"/>
              </a:solidFill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4067944" y="6337850"/>
            <a:ext cx="1091485" cy="30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602" tIns="58301" rIns="116602" bIns="58301">
            <a:spAutoFit/>
          </a:bodyPr>
          <a:lstStyle/>
          <a:p>
            <a:pPr>
              <a:defRPr/>
            </a:pPr>
            <a:r>
              <a:rPr lang="en-US" altLang="ru-RU" sz="1200" dirty="0" err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Genev</a:t>
            </a:r>
            <a:r>
              <a:rPr lang="ru-RU" altLang="ru-RU" sz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200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  <a:endParaRPr lang="ru-RU" altLang="ru-RU" sz="1200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" name="Прямоугольник 10"/>
          <p:cNvSpPr>
            <a:spLocks noChangeArrowheads="1"/>
          </p:cNvSpPr>
          <p:nvPr/>
        </p:nvSpPr>
        <p:spPr bwMode="auto">
          <a:xfrm>
            <a:off x="8184889" y="565961"/>
            <a:ext cx="971601" cy="3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623" tIns="58311" rIns="116623" bIns="58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300" dirty="0">
                <a:solidFill>
                  <a:srgbClr val="080808"/>
                </a:solidFill>
              </a:rPr>
              <a:t>Slide 1</a:t>
            </a:r>
            <a:endParaRPr lang="ru-RU" altLang="ru-RU" sz="1300" dirty="0">
              <a:solidFill>
                <a:srgbClr val="080808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3484" y="4638882"/>
            <a:ext cx="8435482" cy="110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602" tIns="58301" rIns="116602" bIns="58301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Brechka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Deputy Head of the Department of Scientific and Technical Policy and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Informatization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Ministry of Transport and Communications of the Republic of Belarus</a:t>
            </a:r>
          </a:p>
          <a:p>
            <a:pPr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4" descr="академия управления эмблема, источник: www.pac.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40945" cy="5178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75656" y="138239"/>
            <a:ext cx="61161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Agreement concerning the adoption of uniform conditions for periodical technical inspections of wheeled vehicles and the reciprocal of such inspections</a:t>
            </a: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061" y="6058006"/>
            <a:ext cx="2605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en-US" sz="1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WP.29, 5-8 March 2024</a:t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 item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1F7EB-1092-D668-395C-9C555586630B}"/>
              </a:ext>
            </a:extLst>
          </p:cNvPr>
          <p:cNvSpPr txBox="1"/>
          <p:nvPr/>
        </p:nvSpPr>
        <p:spPr>
          <a:xfrm>
            <a:off x="7812182" y="27047"/>
            <a:ext cx="136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000" dirty="0">
                <a:solidFill>
                  <a:srgbClr val="000000"/>
                </a:solidFill>
              </a:rPr>
              <a:t>Informal document </a:t>
            </a:r>
            <a:r>
              <a:rPr lang="fr-CH" sz="1000" b="1" dirty="0">
                <a:solidFill>
                  <a:srgbClr val="000000"/>
                </a:solidFill>
              </a:rPr>
              <a:t>WP.29-192-19</a:t>
            </a:r>
          </a:p>
        </p:txBody>
      </p:sp>
    </p:spTree>
    <p:extLst>
      <p:ext uri="{BB962C8B-B14F-4D97-AF65-F5344CB8AC3E}">
        <p14:creationId xmlns:p14="http://schemas.microsoft.com/office/powerpoint/2010/main" val="293060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4078" y="221744"/>
            <a:ext cx="8771437" cy="20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02" tIns="58301" rIns="116602" bIns="58301" anchor="ctr">
            <a:spAutoFit/>
          </a:bodyPr>
          <a:lstStyle/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141"/>
          <p:cNvSpPr>
            <a:spLocks noChangeArrowheads="1"/>
          </p:cNvSpPr>
          <p:nvPr/>
        </p:nvSpPr>
        <p:spPr bwMode="auto">
          <a:xfrm>
            <a:off x="5904319" y="5102497"/>
            <a:ext cx="3049350" cy="3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602" tIns="58301" rIns="116602" bIns="583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080808"/>
              </a:solidFill>
            </a:endParaRPr>
          </a:p>
        </p:txBody>
      </p:sp>
      <p:sp>
        <p:nvSpPr>
          <p:cNvPr id="2" name="AutoShape 4" descr="академия управления эмблема, источник: www.pac.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0"/>
          <p:cNvSpPr>
            <a:spLocks noChangeArrowheads="1"/>
          </p:cNvSpPr>
          <p:nvPr/>
        </p:nvSpPr>
        <p:spPr bwMode="auto">
          <a:xfrm>
            <a:off x="8172400" y="0"/>
            <a:ext cx="971601" cy="3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623" tIns="58311" rIns="116623" bIns="58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300" dirty="0">
                <a:solidFill>
                  <a:srgbClr val="080808"/>
                </a:solidFill>
              </a:rPr>
              <a:t>Slide 2</a:t>
            </a:r>
            <a:endParaRPr lang="ru-RU" altLang="ru-RU" sz="1300" dirty="0">
              <a:solidFill>
                <a:srgbClr val="08080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7937"/>
            <a:ext cx="1042506" cy="518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95" y="1916832"/>
            <a:ext cx="8136903" cy="4444159"/>
          </a:xfrm>
          <a:prstGeom prst="rect">
            <a:avLst/>
          </a:prstGeom>
        </p:spPr>
      </p:pic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71387" y="669859"/>
            <a:ext cx="8356698" cy="73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602" tIns="58301" rIns="116602" bIns="58301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Republic of Belarus</a:t>
            </a:r>
            <a:r>
              <a:rPr 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Contracting Parties</a:t>
            </a:r>
            <a:b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Agreement</a:t>
            </a:r>
            <a:endParaRPr lang="en-US" altLang="ru-RU" sz="2000" b="1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24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4078" y="221744"/>
            <a:ext cx="8771437" cy="20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02" tIns="58301" rIns="116602" bIns="58301" anchor="ctr">
            <a:spAutoFit/>
          </a:bodyPr>
          <a:lstStyle/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141"/>
          <p:cNvSpPr>
            <a:spLocks noChangeArrowheads="1"/>
          </p:cNvSpPr>
          <p:nvPr/>
        </p:nvSpPr>
        <p:spPr bwMode="auto">
          <a:xfrm>
            <a:off x="5904319" y="5102497"/>
            <a:ext cx="3049350" cy="3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602" tIns="58301" rIns="116602" bIns="583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080808"/>
              </a:solidFill>
            </a:endParaRPr>
          </a:p>
        </p:txBody>
      </p:sp>
      <p:sp>
        <p:nvSpPr>
          <p:cNvPr id="2" name="AutoShape 4" descr="академия управления эмблема, источник: www.pac.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8172400" y="0"/>
            <a:ext cx="971601" cy="3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623" tIns="58311" rIns="116623" bIns="58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300" dirty="0">
                <a:solidFill>
                  <a:srgbClr val="080808"/>
                </a:solidFill>
              </a:rPr>
              <a:t>Slide </a:t>
            </a:r>
            <a:r>
              <a:rPr lang="ru-RU" altLang="ru-RU" sz="1300" dirty="0">
                <a:solidFill>
                  <a:srgbClr val="080808"/>
                </a:solidFill>
              </a:rPr>
              <a:t>3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7937"/>
            <a:ext cx="1042506" cy="518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380939"/>
            <a:ext cx="1025111" cy="9361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23" y="1628800"/>
            <a:ext cx="4010855" cy="4726810"/>
          </a:xfrm>
          <a:prstGeom prst="rect">
            <a:avLst/>
          </a:prstGeom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050712" y="483745"/>
            <a:ext cx="7344816" cy="101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602" tIns="58301" rIns="116602" bIns="58301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Technical Inspection Certificates </a:t>
            </a:r>
          </a:p>
          <a:p>
            <a:pPr algn="ctr">
              <a:defRPr/>
            </a:pPr>
            <a:r>
              <a:rPr lang="ru-RU" alt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b="1" dirty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69" y="1628800"/>
            <a:ext cx="3556400" cy="472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7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41"/>
          <p:cNvSpPr>
            <a:spLocks noChangeArrowheads="1"/>
          </p:cNvSpPr>
          <p:nvPr/>
        </p:nvSpPr>
        <p:spPr bwMode="auto">
          <a:xfrm>
            <a:off x="5904319" y="5102497"/>
            <a:ext cx="3049350" cy="3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602" tIns="58301" rIns="116602" bIns="583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080808"/>
              </a:solidFill>
            </a:endParaRPr>
          </a:p>
        </p:txBody>
      </p:sp>
      <p:sp>
        <p:nvSpPr>
          <p:cNvPr id="2" name="AutoShape 4" descr="академия управления эмблема, источник: www.pac.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8172400" y="0"/>
            <a:ext cx="971601" cy="3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623" tIns="58311" rIns="116623" bIns="58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300" dirty="0">
                <a:solidFill>
                  <a:srgbClr val="080808"/>
                </a:solidFill>
              </a:rPr>
              <a:t>Slide </a:t>
            </a:r>
            <a:r>
              <a:rPr lang="ru-RU" altLang="ru-RU" sz="1300" dirty="0">
                <a:solidFill>
                  <a:srgbClr val="080808"/>
                </a:solidFill>
              </a:rPr>
              <a:t>4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7937"/>
            <a:ext cx="1042506" cy="518205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115616" y="76568"/>
            <a:ext cx="7344816" cy="8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602" tIns="58301" rIns="116602" bIns="58301" anchor="ctr">
            <a:spAutoFit/>
          </a:bodyPr>
          <a:lstStyle/>
          <a:p>
            <a:pPr algn="ctr">
              <a:defRPr/>
            </a:pPr>
            <a:endParaRPr lang="ru-RU" altLang="ru-RU" sz="10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of the country in which the document was issued</a:t>
            </a: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77" y="764704"/>
            <a:ext cx="4329388" cy="575274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605964" y="764704"/>
            <a:ext cx="1482582" cy="5760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168730" y="764704"/>
            <a:ext cx="1482582" cy="5760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25837" y="764704"/>
            <a:ext cx="1706268" cy="57606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24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4078" y="221744"/>
            <a:ext cx="8771437" cy="20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02" tIns="58301" rIns="116602" bIns="58301" anchor="ctr">
            <a:spAutoFit/>
          </a:bodyPr>
          <a:lstStyle/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141"/>
          <p:cNvSpPr>
            <a:spLocks noChangeArrowheads="1"/>
          </p:cNvSpPr>
          <p:nvPr/>
        </p:nvSpPr>
        <p:spPr bwMode="auto">
          <a:xfrm>
            <a:off x="5904319" y="5102497"/>
            <a:ext cx="3049350" cy="3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602" tIns="58301" rIns="116602" bIns="583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080808"/>
              </a:solidFill>
            </a:endParaRPr>
          </a:p>
        </p:txBody>
      </p:sp>
      <p:sp>
        <p:nvSpPr>
          <p:cNvPr id="2" name="AutoShape 4" descr="академия управления эмблема, источник: www.pac.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7937"/>
            <a:ext cx="1042506" cy="518205"/>
          </a:xfrm>
          <a:prstGeom prst="rect">
            <a:avLst/>
          </a:prstGeom>
        </p:spPr>
      </p:pic>
      <p:sp>
        <p:nvSpPr>
          <p:cNvPr id="21" name="Прямоугольник 10"/>
          <p:cNvSpPr>
            <a:spLocks noChangeArrowheads="1"/>
          </p:cNvSpPr>
          <p:nvPr/>
        </p:nvSpPr>
        <p:spPr bwMode="auto">
          <a:xfrm>
            <a:off x="8172400" y="0"/>
            <a:ext cx="971601" cy="3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623" tIns="58311" rIns="116623" bIns="58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300" dirty="0">
                <a:solidFill>
                  <a:srgbClr val="080808"/>
                </a:solidFill>
              </a:rPr>
              <a:t>Slide </a:t>
            </a:r>
            <a:r>
              <a:rPr lang="ru-RU" altLang="ru-RU" sz="1300" dirty="0">
                <a:solidFill>
                  <a:srgbClr val="080808"/>
                </a:solidFill>
              </a:rPr>
              <a:t>5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24648" y="166077"/>
            <a:ext cx="7344816" cy="7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602" tIns="58301" rIns="116602" bIns="58301" anchor="ctr">
            <a:spAutoFit/>
          </a:bodyPr>
          <a:lstStyle/>
          <a:p>
            <a:pPr algn="ctr">
              <a:defRPr/>
            </a:pPr>
            <a:r>
              <a:rPr lang="en-US" alt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information in three languages</a:t>
            </a: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385" y="764463"/>
            <a:ext cx="4328535" cy="575512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34600" y="1758956"/>
            <a:ext cx="1378843" cy="432049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43123" y="2191005"/>
            <a:ext cx="1373017" cy="354864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41964" y="2846412"/>
            <a:ext cx="1306836" cy="312788"/>
          </a:xfrm>
          <a:prstGeom prst="round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41964" y="2545869"/>
            <a:ext cx="1306836" cy="270858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042880" y="5552539"/>
            <a:ext cx="972279" cy="312788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09011" y="5539229"/>
            <a:ext cx="1403985" cy="312788"/>
          </a:xfrm>
          <a:prstGeom prst="round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1807" y="2559505"/>
            <a:ext cx="1351636" cy="270858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45008" y="1346941"/>
            <a:ext cx="2866931" cy="432049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91590" y="3764758"/>
            <a:ext cx="1306836" cy="270858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25055" y="4828210"/>
            <a:ext cx="1306836" cy="312788"/>
          </a:xfrm>
          <a:prstGeom prst="round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01914" y="4053203"/>
            <a:ext cx="1624661" cy="270858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267105" y="4033754"/>
            <a:ext cx="1981696" cy="270858"/>
          </a:xfrm>
          <a:prstGeom prst="round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6057" y="312738"/>
            <a:ext cx="8771437" cy="205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602" tIns="58301" rIns="116602" bIns="58301" anchor="ctr">
            <a:spAutoFit/>
          </a:bodyPr>
          <a:lstStyle/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Rectangle 141"/>
          <p:cNvSpPr>
            <a:spLocks noChangeArrowheads="1"/>
          </p:cNvSpPr>
          <p:nvPr/>
        </p:nvSpPr>
        <p:spPr bwMode="auto">
          <a:xfrm>
            <a:off x="5904319" y="5102497"/>
            <a:ext cx="3049350" cy="39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6602" tIns="58301" rIns="116602" bIns="583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080808"/>
              </a:solidFill>
            </a:endParaRPr>
          </a:p>
        </p:txBody>
      </p:sp>
      <p:sp>
        <p:nvSpPr>
          <p:cNvPr id="2" name="AutoShape 4" descr="академия управления эмблема, источник: www.pac.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7937"/>
            <a:ext cx="1042506" cy="518205"/>
          </a:xfrm>
          <a:prstGeom prst="rect">
            <a:avLst/>
          </a:prstGeom>
        </p:spPr>
      </p:pic>
      <p:sp>
        <p:nvSpPr>
          <p:cNvPr id="5" name="AutoShape 2" descr="как иконка одобрение одобрение лучший PNG , подтверждения, значок, супер  PNG картинки и пнг рисунок для бесплатной загруз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Прямоугольник 10"/>
          <p:cNvSpPr>
            <a:spLocks noChangeArrowheads="1"/>
          </p:cNvSpPr>
          <p:nvPr/>
        </p:nvSpPr>
        <p:spPr bwMode="auto">
          <a:xfrm>
            <a:off x="8172400" y="0"/>
            <a:ext cx="971601" cy="3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623" tIns="58311" rIns="116623" bIns="58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300" dirty="0">
                <a:solidFill>
                  <a:srgbClr val="080808"/>
                </a:solidFill>
              </a:rPr>
              <a:t>Slide </a:t>
            </a:r>
            <a:r>
              <a:rPr lang="ru-RU" altLang="ru-RU" sz="1300" dirty="0">
                <a:solidFill>
                  <a:srgbClr val="080808"/>
                </a:solidFill>
              </a:rPr>
              <a:t>6</a:t>
            </a: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115616" y="153512"/>
            <a:ext cx="7344816" cy="70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602" tIns="58301" rIns="116602" bIns="58301" anchor="ctr">
            <a:spAutoFit/>
          </a:bodyPr>
          <a:lstStyle/>
          <a:p>
            <a:pPr algn="ctr">
              <a:defRPr/>
            </a:pPr>
            <a:r>
              <a:rPr lang="en-US" alt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of the roadworthiness inspection</a:t>
            </a: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061" y="1621502"/>
            <a:ext cx="3889898" cy="50966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621502"/>
            <a:ext cx="3878011" cy="5156116"/>
          </a:xfrm>
          <a:prstGeom prst="rect">
            <a:avLst/>
          </a:prstGeom>
        </p:spPr>
      </p:pic>
      <p:pic>
        <p:nvPicPr>
          <p:cNvPr id="2058" name="Picture 10" descr="https://avatars.mds.yandex.net/i?id=c6d41a18dae8f8a2d2aeda1c64f8faf3b99f0f46-10933751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03" y="1142855"/>
            <a:ext cx="608307" cy="4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ead8132a8b9393fe1706d465872b312486bb6cb9-10814916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72" y="1142855"/>
            <a:ext cx="480142" cy="4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307975" y="6162698"/>
            <a:ext cx="720080" cy="445750"/>
          </a:xfrm>
          <a:prstGeom prst="flowChartProcess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1117944" y="6263979"/>
            <a:ext cx="479599" cy="261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41061" y="6303878"/>
            <a:ext cx="479599" cy="2555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https://avatars.mds.yandex.net/i?id=94e3b301fec48d454b6dd511ef31efab63d71317-9855122-images-thumbs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26" y="1109323"/>
            <a:ext cx="503264" cy="5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i?id=fd0c7259bc57ee73a8b23d660459c1c6b5f90c82-10355051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90" y="1090875"/>
            <a:ext cx="477397" cy="5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Блок-схема: процесс 24"/>
          <p:cNvSpPr/>
          <p:nvPr/>
        </p:nvSpPr>
        <p:spPr>
          <a:xfrm>
            <a:off x="6048891" y="6162417"/>
            <a:ext cx="720080" cy="373742"/>
          </a:xfrm>
          <a:prstGeom prst="flowChartProcess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456445" y="6230911"/>
            <a:ext cx="439027" cy="23675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369638" y="6218669"/>
            <a:ext cx="479599" cy="26123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1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Line 56"/>
          <p:cNvSpPr>
            <a:spLocks noChangeShapeType="1"/>
          </p:cNvSpPr>
          <p:nvPr/>
        </p:nvSpPr>
        <p:spPr bwMode="auto">
          <a:xfrm>
            <a:off x="6084888" y="5805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421063" y="4652963"/>
            <a:ext cx="209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74"/>
          <p:cNvCxnSpPr/>
          <p:nvPr/>
        </p:nvCxnSpPr>
        <p:spPr>
          <a:xfrm>
            <a:off x="6084888" y="4725988"/>
            <a:ext cx="1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424238" y="3273425"/>
            <a:ext cx="1889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084888" y="3284538"/>
            <a:ext cx="17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Улыбающийся человек за рулем автомобиля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" y="7937"/>
            <a:ext cx="1042506" cy="5182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76" y="1412776"/>
            <a:ext cx="7158924" cy="4067903"/>
          </a:xfrm>
          <a:prstGeom prst="rect">
            <a:avLst/>
          </a:prstGeom>
        </p:spPr>
      </p:pic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8172400" y="0"/>
            <a:ext cx="971601" cy="3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623" tIns="58311" rIns="116623" bIns="58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300" dirty="0">
                <a:solidFill>
                  <a:srgbClr val="080808"/>
                </a:solidFill>
              </a:rPr>
              <a:t>Slide </a:t>
            </a:r>
            <a:r>
              <a:rPr lang="ru-RU" altLang="ru-RU" sz="1300" dirty="0">
                <a:solidFill>
                  <a:srgbClr val="080808"/>
                </a:solidFill>
              </a:rPr>
              <a:t>7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15616" y="76568"/>
            <a:ext cx="7344816" cy="85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602" tIns="58301" rIns="116602" bIns="58301" anchor="ctr">
            <a:spAutoFit/>
          </a:bodyPr>
          <a:lstStyle/>
          <a:p>
            <a:pPr algn="ctr">
              <a:defRPr/>
            </a:pPr>
            <a:endParaRPr lang="ru-RU" altLang="ru-RU" sz="10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documents</a:t>
            </a:r>
            <a:r>
              <a:rPr lang="ru-RU" alt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driver must carry </a:t>
            </a:r>
          </a:p>
          <a:p>
            <a:pPr algn="ctr">
              <a:defRPr/>
            </a:pPr>
            <a:endParaRPr lang="ru-RU" altLang="ru-RU" sz="1800" b="1" dirty="0">
              <a:solidFill>
                <a:srgbClr val="0808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5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Line 56"/>
          <p:cNvSpPr>
            <a:spLocks noChangeShapeType="1"/>
          </p:cNvSpPr>
          <p:nvPr/>
        </p:nvSpPr>
        <p:spPr bwMode="auto">
          <a:xfrm>
            <a:off x="6084888" y="58054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utoShape 2" descr="Улыбающийся человек за рулем автомобиля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045315" y="2839725"/>
            <a:ext cx="777716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5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altLang="ru-RU" sz="2500" b="1" dirty="0"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" y="7937"/>
            <a:ext cx="1042506" cy="518205"/>
          </a:xfrm>
          <a:prstGeom prst="rect">
            <a:avLst/>
          </a:prstGeom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8172400" y="0"/>
            <a:ext cx="971601" cy="3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6623" tIns="58311" rIns="116623" bIns="5831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ru-RU" sz="1300" dirty="0">
                <a:solidFill>
                  <a:srgbClr val="080808"/>
                </a:solidFill>
              </a:rPr>
              <a:t>Slide </a:t>
            </a:r>
            <a:r>
              <a:rPr lang="ru-RU" altLang="ru-RU" sz="1300" dirty="0">
                <a:solidFill>
                  <a:srgbClr val="080808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04093966"/>
      </p:ext>
    </p:extLst>
  </p:cSld>
  <p:clrMapOvr>
    <a:masterClrMapping/>
  </p:clrMapOvr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9" ma:contentTypeDescription="Create a new document." ma:contentTypeScope="" ma:versionID="957983f112ff70deb4ba3514eaba81b6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226e8c697896011a9f0e61e90df53f9c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ED8A2E1A-54D2-481B-BDC4-07D39FDB9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DD4E1-7CE8-477C-BC4C-2330DA15A35A}"/>
</file>

<file path=customXml/itemProps3.xml><?xml version="1.0" encoding="utf-8"?>
<ds:datastoreItem xmlns:ds="http://schemas.openxmlformats.org/officeDocument/2006/customXml" ds:itemID="{FE401316-F870-45A9-B2AB-B7F04EA74A9E}"/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19547</TotalTime>
  <Words>185</Words>
  <Application>Microsoft Office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Wingdings</vt:lpstr>
      <vt:lpstr>Океан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ТЕХНИЧЕСКИЙ ОСМОТР ТРАНСПОРТНЫХ СРЕДСТВ</dc:title>
  <dc:creator>kan</dc:creator>
  <cp:lastModifiedBy>Walter Nissler</cp:lastModifiedBy>
  <cp:revision>904</cp:revision>
  <cp:lastPrinted>2024-03-04T14:28:29Z</cp:lastPrinted>
  <dcterms:created xsi:type="dcterms:W3CDTF">2007-11-26T11:39:00Z</dcterms:created>
  <dcterms:modified xsi:type="dcterms:W3CDTF">2024-03-05T08:44:17Z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</Properties>
</file>