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408" r:id="rId6"/>
    <p:sldId id="2403" r:id="rId7"/>
    <p:sldId id="2405" r:id="rId8"/>
  </p:sldIdLst>
  <p:sldSz cx="12192000" cy="6858000"/>
  <p:notesSz cx="9926638" cy="6797675"/>
  <p:custDataLst>
    <p:tags r:id="rId11"/>
  </p:custDataLst>
  <p:defaultTextStyle>
    <a:defPPr>
      <a:defRPr lang="de-DE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53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2">
          <p15:clr>
            <a:srgbClr val="A4A3A4"/>
          </p15:clr>
        </p15:guide>
        <p15:guide id="2" orient="horz" pos="3491">
          <p15:clr>
            <a:srgbClr val="A4A3A4"/>
          </p15:clr>
        </p15:guide>
        <p15:guide id="3" orient="horz" pos="2352">
          <p15:clr>
            <a:srgbClr val="A4A3A4"/>
          </p15:clr>
        </p15:guide>
        <p15:guide id="4" orient="horz" pos="2281">
          <p15:clr>
            <a:srgbClr val="A4A3A4"/>
          </p15:clr>
        </p15:guide>
        <p15:guide id="5" orient="horz" pos="164">
          <p15:clr>
            <a:srgbClr val="A4A3A4"/>
          </p15:clr>
        </p15:guide>
        <p15:guide id="6" orient="horz" pos="4156">
          <p15:clr>
            <a:srgbClr val="A4A3A4"/>
          </p15:clr>
        </p15:guide>
        <p15:guide id="7" orient="horz" pos="4032">
          <p15:clr>
            <a:srgbClr val="A4A3A4"/>
          </p15:clr>
        </p15:guide>
        <p15:guide id="8" orient="horz" pos="3793">
          <p15:clr>
            <a:srgbClr val="A4A3A4"/>
          </p15:clr>
        </p15:guide>
        <p15:guide id="9" pos="332">
          <p15:clr>
            <a:srgbClr val="A4A3A4"/>
          </p15:clr>
        </p15:guide>
        <p15:guide id="10" pos="3824">
          <p15:clr>
            <a:srgbClr val="A4A3A4"/>
          </p15:clr>
        </p15:guide>
        <p15:guide id="11" pos="3848">
          <p15:clr>
            <a:srgbClr val="A4A3A4"/>
          </p15:clr>
        </p15:guide>
        <p15:guide id="12" pos="5049">
          <p15:clr>
            <a:srgbClr val="A4A3A4"/>
          </p15:clr>
        </p15:guide>
        <p15:guide id="13" pos="4989">
          <p15:clr>
            <a:srgbClr val="A4A3A4"/>
          </p15:clr>
        </p15:guide>
        <p15:guide id="14" pos="2691">
          <p15:clr>
            <a:srgbClr val="A4A3A4"/>
          </p15:clr>
        </p15:guide>
        <p15:guide id="15" pos="2631">
          <p15:clr>
            <a:srgbClr val="A4A3A4"/>
          </p15:clr>
        </p15:guide>
        <p15:guide id="16" pos="7348">
          <p15:clr>
            <a:srgbClr val="A4A3A4"/>
          </p15:clr>
        </p15:guide>
        <p15:guide id="17" pos="151">
          <p15:clr>
            <a:srgbClr val="A4A3A4"/>
          </p15:clr>
        </p15:guide>
        <p15:guide id="18" pos="7529">
          <p15:clr>
            <a:srgbClr val="A4A3A4"/>
          </p15:clr>
        </p15:guide>
        <p15:guide id="19" pos="7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James Herbst" initials="JH" lastIdx="53" clrIdx="6"/>
  <p:cmAuthor id="1" name="Teglasy, Oers" initials="TO" lastIdx="2" clrIdx="0"/>
  <p:cmAuthor id="2" name="Russ Shields" initials="trs" lastIdx="23" clrIdx="1"/>
  <p:cmAuthor id="3" name="Rich Shuman" initials="RS" lastIdx="32" clrIdx="2"/>
  <p:cmAuthor id="4" name="Christian Thiel" initials="CT" lastIdx="189" clrIdx="3"/>
  <p:cmAuthor id="5" name="Paul Barnard" initials="PRB" lastIdx="98" clrIdx="4"/>
  <p:cmAuthor id="6" name="Ken Cordes" initials="KEC" lastIdx="7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6F"/>
    <a:srgbClr val="EBEBEB"/>
    <a:srgbClr val="97B4B7"/>
    <a:srgbClr val="99FF99"/>
    <a:srgbClr val="000000"/>
    <a:srgbClr val="95C21F"/>
    <a:srgbClr val="2DB92D"/>
    <a:srgbClr val="0000FF"/>
    <a:srgbClr val="00326F"/>
    <a:srgbClr val="063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80" autoAdjust="0"/>
    <p:restoredTop sz="94404" autoAdjust="0"/>
  </p:normalViewPr>
  <p:slideViewPr>
    <p:cSldViewPr snapToObjects="1" showGuides="1">
      <p:cViewPr varScale="1">
        <p:scale>
          <a:sx n="89" d="100"/>
          <a:sy n="89" d="100"/>
        </p:scale>
        <p:origin x="106" y="269"/>
      </p:cViewPr>
      <p:guideLst>
        <p:guide orient="horz" pos="1132"/>
        <p:guide orient="horz" pos="3491"/>
        <p:guide orient="horz" pos="2352"/>
        <p:guide orient="horz" pos="2281"/>
        <p:guide orient="horz" pos="164"/>
        <p:guide orient="horz" pos="4156"/>
        <p:guide orient="horz" pos="4032"/>
        <p:guide orient="horz" pos="3793"/>
        <p:guide pos="332"/>
        <p:guide pos="3824"/>
        <p:guide pos="3848"/>
        <p:guide pos="5049"/>
        <p:guide pos="4989"/>
        <p:guide pos="2691"/>
        <p:guide pos="2631"/>
        <p:guide pos="7348"/>
        <p:guide pos="151"/>
        <p:guide pos="7529"/>
        <p:guide pos="7287"/>
      </p:guideLst>
    </p:cSldViewPr>
  </p:slideViewPr>
  <p:outlineViewPr>
    <p:cViewPr>
      <p:scale>
        <a:sx n="33" d="100"/>
        <a:sy n="33" d="100"/>
      </p:scale>
      <p:origin x="0" y="-456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5" d="100"/>
        <a:sy n="95" d="100"/>
      </p:scale>
      <p:origin x="0" y="-3312"/>
    </p:cViewPr>
  </p:sorterViewPr>
  <p:notesViewPr>
    <p:cSldViewPr snapToObjects="1">
      <p:cViewPr varScale="1">
        <p:scale>
          <a:sx n="69" d="100"/>
          <a:sy n="69" d="100"/>
        </p:scale>
        <p:origin x="3019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625" cy="34026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7" y="0"/>
            <a:ext cx="4302625" cy="34026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C0CA1980-E829-F743-A920-79B4338139D1}" type="datetime1">
              <a:rPr lang="en-US" smtClean="0"/>
              <a:t>3/3/2024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325"/>
            <a:ext cx="4302625" cy="34026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B27A6997-DF0D-D04D-8B9B-2066A74C2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625" cy="34026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34026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C8E5B707-CB78-F346-8028-82AE24FCC5EE}" type="datetime1">
              <a:rPr lang="en-US" smtClean="0"/>
              <a:t>3/3/2024</a:t>
            </a:fld>
            <a:endParaRPr lang="de-D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de-D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1" y="3271104"/>
            <a:ext cx="7942238" cy="267645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7410"/>
            <a:ext cx="4302625" cy="34026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7" y="6457410"/>
            <a:ext cx="4302625" cy="34026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2BB87A57-4D0E-4803-BC1C-DDF8906EE96B}" type="slidenum">
              <a:rPr lang="de-DE" smtClean="0"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1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53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87A57-4D0E-4803-BC1C-DDF8906EE96B}" type="slidenum">
              <a:rPr lang="de-DE" smtClean="0"/>
              <a:t>1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12192000" cy="2743200"/>
          </a:xfrm>
          <a:prstGeom prst="rect">
            <a:avLst/>
          </a:prstGeom>
          <a:solidFill>
            <a:srgbClr val="003B6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9pPr>
          </a:lstStyle>
          <a:p>
            <a:pPr algn="ctr"/>
            <a:endParaRPr lang="en-US" altLang="en-US" sz="2400" noProof="0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6152" y="3154680"/>
            <a:ext cx="8839200" cy="498598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3600">
                <a:solidFill>
                  <a:srgbClr val="003B6F"/>
                </a:solidFill>
              </a:defRPr>
            </a:lvl1pPr>
          </a:lstStyle>
          <a:p>
            <a:r>
              <a:rPr lang="en-GB" altLang="ja-JP" noProof="0" dirty="0"/>
              <a:t>Click to edit Master title style</a:t>
            </a:r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6152" y="4498848"/>
            <a:ext cx="7823200" cy="1738464"/>
          </a:xfrm>
        </p:spPr>
        <p:txBody>
          <a:bodyPr lIns="0" tIns="0" rIns="0" bIns="0"/>
          <a:lstStyle>
            <a:lvl1pPr marL="0" indent="0">
              <a:buFont typeface="Verdana" panose="020B0604030504040204" pitchFamily="34" charset="0"/>
              <a:buNone/>
              <a:defRPr sz="2100">
                <a:solidFill>
                  <a:srgbClr val="404040"/>
                </a:solidFill>
              </a:defRPr>
            </a:lvl1pPr>
          </a:lstStyle>
          <a:p>
            <a:r>
              <a:rPr lang="en-GB" altLang="ja-JP" noProof="0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"/>
            <a:ext cx="11404600" cy="990599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0"/>
            <a:ext cx="11328400" cy="5334000"/>
          </a:xfrm>
        </p:spPr>
        <p:txBody>
          <a:bodyPr/>
          <a:lstStyle>
            <a:lvl1pPr marL="182880" indent="-182880">
              <a:spcBef>
                <a:spcPts val="1200"/>
              </a:spcBef>
              <a:defRPr sz="2600">
                <a:solidFill>
                  <a:srgbClr val="003B6F"/>
                </a:solidFill>
              </a:defRPr>
            </a:lvl1pPr>
            <a:lvl2pPr marL="365760" indent="-182880">
              <a:spcBef>
                <a:spcPts val="1200"/>
              </a:spcBef>
              <a:defRPr sz="2400">
                <a:solidFill>
                  <a:srgbClr val="003B6F"/>
                </a:solidFill>
              </a:defRPr>
            </a:lvl2pPr>
            <a:lvl3pPr marL="548640" indent="-182880">
              <a:spcBef>
                <a:spcPts val="1200"/>
              </a:spcBef>
              <a:defRPr sz="2200">
                <a:solidFill>
                  <a:srgbClr val="003B6F"/>
                </a:solidFill>
              </a:defRPr>
            </a:lvl3pPr>
            <a:lvl4pPr marL="731520" indent="-182880">
              <a:spcBef>
                <a:spcPts val="1200"/>
              </a:spcBef>
              <a:defRPr sz="2000">
                <a:solidFill>
                  <a:srgbClr val="003B6F"/>
                </a:solidFill>
              </a:defRPr>
            </a:lvl4pPr>
            <a:lvl5pPr marL="914400" indent="-182880">
              <a:spcBef>
                <a:spcPts val="1200"/>
              </a:spcBef>
              <a:defRPr sz="1800">
                <a:solidFill>
                  <a:srgbClr val="003B6F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D25DF-C255-4496-9937-062D379C42D2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0"/>
            <a:ext cx="12192000" cy="990600"/>
          </a:xfrm>
          <a:prstGeom prst="rect">
            <a:avLst/>
          </a:prstGeom>
          <a:solidFill>
            <a:srgbClr val="003B6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50" charset="-128"/>
              </a:defRPr>
            </a:lvl9pPr>
          </a:lstStyle>
          <a:p>
            <a:pPr algn="ctr"/>
            <a:endParaRPr lang="en-US" altLang="en-US" sz="2400" noProof="0" dirty="0"/>
          </a:p>
        </p:txBody>
      </p:sp>
      <p:sp>
        <p:nvSpPr>
          <p:cNvPr id="1027" name="Rectangle 3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406400" y="0"/>
            <a:ext cx="11404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/>
          <a:lstStyle/>
          <a:p>
            <a:pPr lvl="0"/>
            <a:r>
              <a:rPr lang="en-GB" altLang="ja-JP" noProof="0" dirty="0"/>
              <a:t>Click to modify title and this would go to two lines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9785" y="1190630"/>
            <a:ext cx="11404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ja-JP" noProof="0" dirty="0"/>
              <a:t>Click to modify text</a:t>
            </a:r>
          </a:p>
          <a:p>
            <a:pPr lvl="1"/>
            <a:r>
              <a:rPr lang="en-GB" altLang="ja-JP" noProof="0" dirty="0"/>
              <a:t>Level 2</a:t>
            </a:r>
          </a:p>
          <a:p>
            <a:pPr lvl="2"/>
            <a:r>
              <a:rPr lang="en-GB" altLang="ja-JP" noProof="0" dirty="0"/>
              <a:t>Level 3</a:t>
            </a:r>
          </a:p>
          <a:p>
            <a:pPr lvl="3"/>
            <a:r>
              <a:rPr lang="en-GB" altLang="ja-JP" noProof="0" dirty="0"/>
              <a:t>Level 4</a:t>
            </a:r>
          </a:p>
          <a:p>
            <a:pPr lvl="4"/>
            <a:r>
              <a:rPr lang="en-GB" altLang="ja-JP" noProof="0" dirty="0"/>
              <a:t>Level 5</a:t>
            </a:r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8400" y="6524630"/>
            <a:ext cx="863600" cy="333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800" smtClean="0">
                <a:solidFill>
                  <a:srgbClr val="777777"/>
                </a:solidFill>
              </a:defRPr>
            </a:lvl1pPr>
          </a:lstStyle>
          <a:p>
            <a:pPr>
              <a:defRPr/>
            </a:pPr>
            <a:fld id="{0D4F9787-E67B-4D5E-87D8-A0DF3AE46166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MS PGothic" panose="020B0600070205080204" pitchFamily="50" charset="-128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anose="020B0604030504040204" pitchFamily="34" charset="0"/>
          <a:ea typeface="MS PGothic" panose="020B0600070205080204" pitchFamily="50" charset="-128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anose="020B0604030504040204" pitchFamily="34" charset="0"/>
          <a:ea typeface="MS PGothic" panose="020B0600070205080204" pitchFamily="50" charset="-128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anose="020B0604030504040204" pitchFamily="34" charset="0"/>
          <a:ea typeface="MS PGothic" panose="020B0600070205080204" pitchFamily="50" charset="-128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anose="020B0604030504040204" pitchFamily="34" charset="0"/>
          <a:ea typeface="MS PGothic" panose="020B0600070205080204" pitchFamily="50" charset="-128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anose="020B0604030504040204" pitchFamily="34" charset="0"/>
          <a:ea typeface="MS PGothic" panose="020B0600070205080204" pitchFamily="50" charset="-128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anose="020B0604030504040204" pitchFamily="34" charset="0"/>
          <a:ea typeface="MS PGothic" panose="020B0600070205080204" pitchFamily="50" charset="-128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anose="020B0604030504040204" pitchFamily="34" charset="0"/>
          <a:ea typeface="MS PGothic" panose="020B0600070205080204" pitchFamily="50" charset="-128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anose="020B0604030504040204" pitchFamily="34" charset="0"/>
          <a:ea typeface="MS PGothic" panose="020B0600070205080204" pitchFamily="50" charset="-128"/>
        </a:defRPr>
      </a:lvl9pPr>
    </p:titleStyle>
    <p:bodyStyle>
      <a:lvl1pPr marL="182880" indent="-182880" algn="l" defTabSz="406400" rtl="0" eaLnBrk="1" fontAlgn="base" hangingPunct="1">
        <a:lnSpc>
          <a:spcPct val="85000"/>
        </a:lnSpc>
        <a:spcBef>
          <a:spcPts val="1200"/>
        </a:spcBef>
        <a:spcAft>
          <a:spcPct val="0"/>
        </a:spcAft>
        <a:buFont typeface="Verdana" panose="020B0604030504040204" pitchFamily="34" charset="0"/>
        <a:buChar char="•"/>
        <a:defRPr sz="2400">
          <a:solidFill>
            <a:srgbClr val="003B6F"/>
          </a:solidFill>
          <a:latin typeface="+mn-lt"/>
          <a:ea typeface="MS PGothic" panose="020B0600070205080204" pitchFamily="50" charset="-128"/>
          <a:cs typeface="+mn-cs"/>
        </a:defRPr>
      </a:lvl1pPr>
      <a:lvl2pPr marL="365760" indent="-182880" algn="l" defTabSz="406400" rtl="0" eaLnBrk="1" fontAlgn="base" hangingPunct="1">
        <a:lnSpc>
          <a:spcPct val="85000"/>
        </a:lnSpc>
        <a:spcBef>
          <a:spcPts val="1200"/>
        </a:spcBef>
        <a:spcAft>
          <a:spcPct val="0"/>
        </a:spcAft>
        <a:buSzPct val="80000"/>
        <a:buFont typeface="Webdings" panose="05030102010509060703" pitchFamily="18" charset="2"/>
        <a:buChar char="4"/>
        <a:defRPr sz="2200">
          <a:solidFill>
            <a:srgbClr val="003B6F"/>
          </a:solidFill>
          <a:latin typeface="+mn-lt"/>
          <a:ea typeface="MS PGothic" panose="020B0600070205080204" pitchFamily="50" charset="-128"/>
        </a:defRPr>
      </a:lvl2pPr>
      <a:lvl3pPr marL="548640" indent="-182880" algn="l" defTabSz="406400" rtl="0" eaLnBrk="1" fontAlgn="base" hangingPunct="1">
        <a:lnSpc>
          <a:spcPct val="85000"/>
        </a:lnSpc>
        <a:spcBef>
          <a:spcPts val="1200"/>
        </a:spcBef>
        <a:spcAft>
          <a:spcPct val="0"/>
        </a:spcAft>
        <a:buSzPct val="90000"/>
        <a:buFont typeface="Wingdings" panose="05000000000000000000" pitchFamily="2" charset="2"/>
        <a:buChar char="§"/>
        <a:defRPr sz="2000">
          <a:solidFill>
            <a:srgbClr val="003B6F"/>
          </a:solidFill>
          <a:latin typeface="+mn-lt"/>
          <a:ea typeface="MS PGothic" panose="020B0600070205080204" pitchFamily="50" charset="-128"/>
        </a:defRPr>
      </a:lvl3pPr>
      <a:lvl4pPr marL="731520" indent="-182880" algn="l" defTabSz="406400" rtl="0" eaLnBrk="1" fontAlgn="base" hangingPunct="1">
        <a:lnSpc>
          <a:spcPct val="85000"/>
        </a:lnSpc>
        <a:spcBef>
          <a:spcPts val="1200"/>
        </a:spcBef>
        <a:spcAft>
          <a:spcPct val="0"/>
        </a:spcAft>
        <a:buSzPct val="90000"/>
        <a:buFont typeface="Verdana" panose="020B0604030504040204" pitchFamily="34" charset="0"/>
        <a:buChar char="–"/>
        <a:defRPr sz="1800">
          <a:solidFill>
            <a:srgbClr val="003B6F"/>
          </a:solidFill>
          <a:latin typeface="+mn-lt"/>
          <a:ea typeface="MS PGothic" panose="020B0600070205080204" pitchFamily="50" charset="-128"/>
        </a:defRPr>
      </a:lvl4pPr>
      <a:lvl5pPr marL="914400" indent="-182880" algn="l" defTabSz="406400" rtl="0" eaLnBrk="1" fontAlgn="base" hangingPunct="1">
        <a:lnSpc>
          <a:spcPct val="85000"/>
        </a:lnSpc>
        <a:spcBef>
          <a:spcPts val="1200"/>
        </a:spcBef>
        <a:spcAft>
          <a:spcPct val="0"/>
        </a:spcAft>
        <a:buSzPct val="65000"/>
        <a:buFont typeface="Verdana" panose="020B0604030504040204" pitchFamily="34" charset="0"/>
        <a:buChar char="•"/>
        <a:defRPr sz="1600">
          <a:solidFill>
            <a:srgbClr val="003B6F"/>
          </a:solidFill>
          <a:latin typeface="+mn-lt"/>
          <a:ea typeface="MS PGothic" panose="020B0600070205080204" pitchFamily="50" charset="-128"/>
        </a:defRPr>
      </a:lvl5pPr>
      <a:lvl6pPr marL="1943100" indent="-227330" algn="l" defTabSz="406400" rtl="0" eaLnBrk="1" fontAlgn="base" hangingPunct="1">
        <a:lnSpc>
          <a:spcPct val="85000"/>
        </a:lnSpc>
        <a:spcBef>
          <a:spcPct val="15000"/>
        </a:spcBef>
        <a:spcAft>
          <a:spcPct val="0"/>
        </a:spcAft>
        <a:buSzPct val="65000"/>
        <a:buFont typeface="Verdana" panose="020B0604030504040204" pitchFamily="34" charset="0"/>
        <a:buChar char="•"/>
        <a:defRPr sz="2000">
          <a:solidFill>
            <a:srgbClr val="06326C"/>
          </a:solidFill>
          <a:latin typeface="+mn-lt"/>
          <a:ea typeface="+mn-ea"/>
        </a:defRPr>
      </a:lvl6pPr>
      <a:lvl7pPr marL="2400300" indent="-227330" algn="l" defTabSz="406400" rtl="0" eaLnBrk="1" fontAlgn="base" hangingPunct="1">
        <a:lnSpc>
          <a:spcPct val="85000"/>
        </a:lnSpc>
        <a:spcBef>
          <a:spcPct val="15000"/>
        </a:spcBef>
        <a:spcAft>
          <a:spcPct val="0"/>
        </a:spcAft>
        <a:buSzPct val="65000"/>
        <a:buFont typeface="Verdana" panose="020B0604030504040204" pitchFamily="34" charset="0"/>
        <a:buChar char="•"/>
        <a:defRPr sz="2000">
          <a:solidFill>
            <a:srgbClr val="06326C"/>
          </a:solidFill>
          <a:latin typeface="+mn-lt"/>
          <a:ea typeface="+mn-ea"/>
        </a:defRPr>
      </a:lvl7pPr>
      <a:lvl8pPr marL="2857500" indent="-227330" algn="l" defTabSz="406400" rtl="0" eaLnBrk="1" fontAlgn="base" hangingPunct="1">
        <a:lnSpc>
          <a:spcPct val="85000"/>
        </a:lnSpc>
        <a:spcBef>
          <a:spcPct val="15000"/>
        </a:spcBef>
        <a:spcAft>
          <a:spcPct val="0"/>
        </a:spcAft>
        <a:buSzPct val="65000"/>
        <a:buFont typeface="Verdana" panose="020B0604030504040204" pitchFamily="34" charset="0"/>
        <a:buChar char="•"/>
        <a:defRPr sz="2000">
          <a:solidFill>
            <a:srgbClr val="06326C"/>
          </a:solidFill>
          <a:latin typeface="+mn-lt"/>
          <a:ea typeface="+mn-ea"/>
        </a:defRPr>
      </a:lvl8pPr>
      <a:lvl9pPr marL="3314700" indent="-227330" algn="l" defTabSz="406400" rtl="0" eaLnBrk="1" fontAlgn="base" hangingPunct="1">
        <a:lnSpc>
          <a:spcPct val="85000"/>
        </a:lnSpc>
        <a:spcBef>
          <a:spcPct val="15000"/>
        </a:spcBef>
        <a:spcAft>
          <a:spcPct val="0"/>
        </a:spcAft>
        <a:buSzPct val="65000"/>
        <a:buFont typeface="Verdana" panose="020B0604030504040204" pitchFamily="34" charset="0"/>
        <a:buChar char="•"/>
        <a:defRPr sz="2000">
          <a:solidFill>
            <a:srgbClr val="06326C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154680"/>
            <a:ext cx="11734800" cy="1264920"/>
          </a:xfrm>
        </p:spPr>
        <p:txBody>
          <a:bodyPr>
            <a:noAutofit/>
          </a:bodyPr>
          <a:lstStyle/>
          <a:p>
            <a:pPr algn="ctr"/>
            <a:r>
              <a:rPr lang="en-GB" dirty="0"/>
              <a:t>Status report</a:t>
            </a:r>
            <a:br>
              <a:rPr lang="en-GB" dirty="0"/>
            </a:br>
            <a:r>
              <a:rPr lang="en-GB" dirty="0"/>
              <a:t>from the IWG on ITS</a:t>
            </a:r>
            <a:br>
              <a:rPr lang="en-GB" dirty="0"/>
            </a:br>
            <a:endParaRPr lang="en-GB" sz="2400" dirty="0">
              <a:solidFill>
                <a:srgbClr val="003B6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3000" y="152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>
                <a:solidFill>
                  <a:schemeClr val="bg1"/>
                </a:solidFill>
              </a:rPr>
              <a:t>Informal document</a:t>
            </a:r>
            <a:r>
              <a:rPr lang="en-US" sz="1200" b="1" dirty="0">
                <a:solidFill>
                  <a:schemeClr val="bg1"/>
                </a:solidFill>
              </a:rPr>
              <a:t> WP.29-192-12</a:t>
            </a:r>
          </a:p>
          <a:p>
            <a:r>
              <a:rPr lang="en-US" sz="1200" dirty="0">
                <a:solidFill>
                  <a:schemeClr val="bg1"/>
                </a:solidFill>
              </a:rPr>
              <a:t>192</a:t>
            </a:r>
            <a:r>
              <a:rPr lang="en-US" sz="1200" baseline="30000" dirty="0">
                <a:solidFill>
                  <a:schemeClr val="bg1"/>
                </a:solidFill>
              </a:rPr>
              <a:t>st</a:t>
            </a:r>
            <a:r>
              <a:rPr lang="en-US" sz="1200" dirty="0">
                <a:solidFill>
                  <a:schemeClr val="bg1"/>
                </a:solidFill>
              </a:rPr>
              <a:t> WP.29, 5-8 March 2024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Agenda item 2.3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76431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Submitted by the leadership 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of the IWG on ITS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Meetings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0"/>
            <a:ext cx="11328400" cy="5334000"/>
          </a:xfrm>
        </p:spPr>
        <p:txBody>
          <a:bodyPr anchor="ctr"/>
          <a:lstStyle/>
          <a:p>
            <a:r>
              <a:rPr lang="en-GB" altLang="ja-JP" sz="2800" dirty="0"/>
              <a:t>IWG on ITS has held no sessions since the last WP29 in November 2023</a:t>
            </a:r>
          </a:p>
          <a:p>
            <a:endParaRPr lang="en-GB" sz="2800" dirty="0"/>
          </a:p>
          <a:p>
            <a:r>
              <a:rPr lang="en-GB" sz="2800" dirty="0"/>
              <a:t>The TF on VC held one meeting since the last WP.29 session on 7 February 2024</a:t>
            </a:r>
          </a:p>
          <a:p>
            <a:pPr lvl="1">
              <a:spcBef>
                <a:spcPts val="2400"/>
              </a:spcBef>
            </a:pPr>
            <a:r>
              <a:rPr lang="en-US" altLang="ja-JP" sz="2600" dirty="0"/>
              <a:t>This meeting discussed the document “Vehicle Communications Definitions and Overview”, which provides general overview information for WP.29 </a:t>
            </a:r>
          </a:p>
          <a:p>
            <a:pPr lvl="1"/>
            <a:endParaRPr lang="en-GB" dirty="0">
              <a:cs typeface="+mn-cs"/>
            </a:endParaRPr>
          </a:p>
          <a:p>
            <a:pPr lvl="1"/>
            <a:endParaRPr lang="en-GB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D25DF-C255-4496-9937-062D379C42D2}" type="slidenum">
              <a:rPr lang="en-US" altLang="ja-JP" noProof="0" smtClean="0"/>
              <a:t>2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3969212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 of TF VC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0"/>
            <a:ext cx="11328400" cy="5334000"/>
          </a:xfrm>
        </p:spPr>
        <p:txBody>
          <a:bodyPr anchor="ctr"/>
          <a:lstStyle/>
          <a:p>
            <a:r>
              <a:rPr lang="en-GB" altLang="ja-JP" sz="2800" dirty="0"/>
              <a:t>The TF VC has discussed the work done by s</a:t>
            </a:r>
            <a:r>
              <a:rPr lang="en-GB" altLang="en-GB" sz="2800" dirty="0"/>
              <a:t>tandard development organisations</a:t>
            </a:r>
            <a:r>
              <a:rPr lang="en-GB" altLang="ja-JP" sz="2800" dirty="0"/>
              <a:t> and other industry partnerships dealing with vehicular communications in its meetings</a:t>
            </a:r>
          </a:p>
          <a:p>
            <a:endParaRPr lang="en-GB" sz="2800" dirty="0"/>
          </a:p>
          <a:p>
            <a:r>
              <a:rPr lang="en-GB" sz="2800" dirty="0"/>
              <a:t>The TF VC ha</a:t>
            </a:r>
            <a:r>
              <a:rPr lang="en-GB" altLang="ja-JP" sz="2800" dirty="0"/>
              <a:t>s </a:t>
            </a:r>
            <a:r>
              <a:rPr lang="en-GB" altLang="en-GB" sz="2800" dirty="0"/>
              <a:t>d</a:t>
            </a:r>
            <a:r>
              <a:rPr lang="en-GB" altLang="ja-JP" sz="2800" dirty="0"/>
              <a:t>iscussed</a:t>
            </a:r>
            <a:r>
              <a:rPr lang="en-GB" altLang="en-GB" sz="2800" dirty="0"/>
              <a:t> the definition of vehicular communications, the value of </a:t>
            </a:r>
            <a:r>
              <a:rPr lang="en-GB" altLang="en-GB" sz="2800" dirty="0">
                <a:sym typeface="+mn-ea"/>
              </a:rPr>
              <a:t>vehicular communications value and vehicular communication use-cases</a:t>
            </a:r>
            <a:endParaRPr lang="en-GB" sz="2800" dirty="0"/>
          </a:p>
          <a:p>
            <a:pPr lvl="1"/>
            <a:r>
              <a:rPr lang="en-GB" sz="2600" dirty="0">
                <a:cs typeface="+mn-cs"/>
              </a:rPr>
              <a:t>The </a:t>
            </a:r>
            <a:r>
              <a:rPr lang="en-GB" altLang="ja-JP" sz="2600" dirty="0"/>
              <a:t>document ‘Vehicular Communications Definition and Overview’ (Informal Document WP</a:t>
            </a:r>
            <a:r>
              <a:rPr lang="en-GB" altLang="ja-JP" sz="2600"/>
              <a:t>.29-192-13) </a:t>
            </a:r>
            <a:r>
              <a:rPr lang="en-GB" altLang="ja-JP" sz="2600" dirty="0"/>
              <a:t>is being reviewed by the task force</a:t>
            </a:r>
          </a:p>
          <a:p>
            <a:pPr lvl="1"/>
            <a:r>
              <a:rPr lang="en-GB" altLang="ja-JP" sz="2600" dirty="0"/>
              <a:t>There are ongoing discussions to finalize the document by TF members</a:t>
            </a:r>
            <a:endParaRPr lang="en-GB" sz="26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D25DF-C255-4496-9937-062D379C42D2}" type="slidenum">
              <a:rPr lang="en-US" altLang="ja-JP" noProof="0" smtClean="0"/>
              <a:t>3</a:t>
            </a:fld>
            <a:endParaRPr lang="en-US" altLang="ja-JP" noProof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0"/>
            <a:ext cx="11328400" cy="5334000"/>
          </a:xfrm>
        </p:spPr>
        <p:txBody>
          <a:bodyPr anchor="ctr"/>
          <a:lstStyle/>
          <a:p>
            <a:pPr lvl="1"/>
            <a:endParaRPr lang="en-GB" sz="2400" dirty="0"/>
          </a:p>
          <a:p>
            <a:r>
              <a:rPr lang="en-GB" sz="2800" dirty="0"/>
              <a:t>The next TF on VC will take place on 26</a:t>
            </a:r>
            <a:r>
              <a:rPr lang="en-GB" sz="2800" baseline="30000" dirty="0"/>
              <a:t>th</a:t>
            </a:r>
            <a:r>
              <a:rPr lang="en-GB" sz="2800" dirty="0"/>
              <a:t> and 28</a:t>
            </a:r>
            <a:r>
              <a:rPr lang="en-GB" sz="2800" baseline="30000" dirty="0"/>
              <a:t>th</a:t>
            </a:r>
            <a:r>
              <a:rPr lang="en-GB" sz="2800" dirty="0"/>
              <a:t> of March, 12:30-15:30 (CET), </a:t>
            </a:r>
            <a:r>
              <a:rPr lang="en-GB" altLang="ja-JP" sz="2800" dirty="0"/>
              <a:t>virtually</a:t>
            </a:r>
            <a:endParaRPr lang="en-GB" sz="28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D25DF-C255-4496-9937-062D379C42D2}" type="slidenum">
              <a:rPr lang="en-US" altLang="ja-JP" noProof="0" smtClean="0"/>
              <a:t>4</a:t>
            </a:fld>
            <a:endParaRPr lang="en-US" altLang="ja-JP" noProof="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1_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MS PGothic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ea typeface="MS PGothic" panose="020B0600070205080204" pitchFamily="50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eate a new document." ma:contentTypeScope="" ma:versionID="957983f112ff70deb4ba3514eaba81b6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226e8c697896011a9f0e61e90df53f9c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CDAF3F-1614-49CE-B69E-BA5D18CFEA76}">
  <ds:schemaRefs>
    <ds:schemaRef ds:uri="http://schemas.microsoft.com/office/2006/metadata/properties"/>
    <ds:schemaRef ds:uri="http://schemas.microsoft.com/office/infopath/2007/PartnerControls"/>
    <ds:schemaRef ds:uri="acccb6d4-dbe5-46d2-b4d3-5733603d8cc6"/>
    <ds:schemaRef ds:uri="985ec44e-1bab-4c0b-9df0-6ba128686fc9"/>
  </ds:schemaRefs>
</ds:datastoreItem>
</file>

<file path=customXml/itemProps2.xml><?xml version="1.0" encoding="utf-8"?>
<ds:datastoreItem xmlns:ds="http://schemas.openxmlformats.org/officeDocument/2006/customXml" ds:itemID="{C4BA745D-828A-4638-B241-336D1E0BC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0B5B01-4B4E-488E-887B-A35F8ABF04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Nouvelle présentation</Template>
  <TotalTime>391</TotalTime>
  <Words>199</Words>
  <Application>Microsoft Office PowerPoint</Application>
  <PresentationFormat>Widescreen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Verdana</vt:lpstr>
      <vt:lpstr>Webdings</vt:lpstr>
      <vt:lpstr>Wingdings</vt:lpstr>
      <vt:lpstr>1_Nouvelle présentation</vt:lpstr>
      <vt:lpstr>Status report from the IWG on ITS </vt:lpstr>
      <vt:lpstr>Meetings overview</vt:lpstr>
      <vt:lpstr>Progress of TF VC</vt:lpstr>
      <vt:lpstr>Next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WP.29-189-08</dc:title>
  <dc:creator>Ken Cordes</dc:creator>
  <cp:lastModifiedBy>Francois Guichard</cp:lastModifiedBy>
  <cp:revision>4522</cp:revision>
  <cp:lastPrinted>2023-11-07T09:58:00Z</cp:lastPrinted>
  <dcterms:created xsi:type="dcterms:W3CDTF">2019-07-28T05:26:00Z</dcterms:created>
  <dcterms:modified xsi:type="dcterms:W3CDTF">2024-03-03T20:41:45Z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1025900</vt:r8>
  </property>
  <property fmtid="{D5CDD505-2E9C-101B-9397-08002B2CF9AE}" pid="3" name="gba66df640194346a5267c50f24d4797">
    <vt:lpwstr/>
  </property>
  <property fmtid="{D5CDD505-2E9C-101B-9397-08002B2CF9AE}" pid="4" name="Office_x0020_of_x0020_Origin">
    <vt:lpwstr/>
  </property>
  <property fmtid="{D5CDD505-2E9C-101B-9397-08002B2CF9AE}" pid="5" name="MediaServiceImageTags">
    <vt:lpwstr/>
  </property>
  <property fmtid="{D5CDD505-2E9C-101B-9397-08002B2CF9AE}" pid="6" name="Office of Origin">
    <vt:lpwstr/>
  </property>
  <property fmtid="{D5CDD505-2E9C-101B-9397-08002B2CF9AE}" pid="7" name="ContentTypeId">
    <vt:lpwstr>0x0101003B8422D08C252547BB1CFA7F78E2CB83</vt:lpwstr>
  </property>
  <property fmtid="{D5CDD505-2E9C-101B-9397-08002B2CF9AE}" pid="8" name="KSOProductBuildVer">
    <vt:lpwstr>2052-11.8.2.10393</vt:lpwstr>
  </property>
</Properties>
</file>