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4" r:id="rId5"/>
    <p:sldId id="279" r:id="rId6"/>
    <p:sldId id="266" r:id="rId7"/>
    <p:sldId id="27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C64EBC1-19D8-4A28-9658-4088C5BDB287}">
          <p14:sldIdLst>
            <p14:sldId id="264"/>
            <p14:sldId id="279"/>
            <p14:sldId id="266"/>
            <p14:sldId id="278"/>
          </p14:sldIdLst>
        </p14:section>
        <p14:section name="Crystal elements" id="{81DB1B52-9E15-416A-AE28-3B3BE380273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E8EB6E6-1294-BA22-7182-CA92F3D1FEBB}" name="Peter Edwards" initials="PE" userId="S::Peter.Edwards@dft.gov.uk::1857cb30-f49a-48d8-b520-523a750cd4d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AB0"/>
    <a:srgbClr val="0E11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1A82AA-F4E5-436A-A31A-3C207B8E35A9}" v="1" dt="2024-01-22T18:13:17.3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Edwards" userId="1857cb30-f49a-48d8-b520-523a750cd4d8" providerId="ADAL" clId="{03F78022-BF29-4F79-8FAA-D3361AABA72D}"/>
    <pc:docChg chg="">
      <pc:chgData name="Peter Edwards" userId="1857cb30-f49a-48d8-b520-523a750cd4d8" providerId="ADAL" clId="{03F78022-BF29-4F79-8FAA-D3361AABA72D}" dt="2024-01-16T11:35:08.380" v="0"/>
      <pc:docMkLst>
        <pc:docMk/>
      </pc:docMkLst>
      <pc:sldChg chg="delCm">
        <pc:chgData name="Peter Edwards" userId="1857cb30-f49a-48d8-b520-523a750cd4d8" providerId="ADAL" clId="{03F78022-BF29-4F79-8FAA-D3361AABA72D}" dt="2024-01-16T11:35:08.380" v="0"/>
        <pc:sldMkLst>
          <pc:docMk/>
          <pc:sldMk cId="2499361890" sldId="278"/>
        </pc:sldMkLst>
      </pc:sldChg>
    </pc:docChg>
  </pc:docChgLst>
  <pc:docChgLst>
    <pc:chgData name="Francois Guichard" userId="b25862a6-b641-4ece-b9f9-9230f3cdb908" providerId="ADAL" clId="{291A82AA-F4E5-436A-A31A-3C207B8E35A9}"/>
    <pc:docChg chg="modSld">
      <pc:chgData name="Francois Guichard" userId="b25862a6-b641-4ece-b9f9-9230f3cdb908" providerId="ADAL" clId="{291A82AA-F4E5-436A-A31A-3C207B8E35A9}" dt="2024-01-22T18:14:31.843" v="100" actId="20577"/>
      <pc:docMkLst>
        <pc:docMk/>
      </pc:docMkLst>
      <pc:sldChg chg="addSp modSp mod">
        <pc:chgData name="Francois Guichard" userId="b25862a6-b641-4ece-b9f9-9230f3cdb908" providerId="ADAL" clId="{291A82AA-F4E5-436A-A31A-3C207B8E35A9}" dt="2024-01-22T18:14:31.843" v="100" actId="20577"/>
        <pc:sldMkLst>
          <pc:docMk/>
          <pc:sldMk cId="3619528768" sldId="264"/>
        </pc:sldMkLst>
        <pc:spChg chg="add mod">
          <ac:chgData name="Francois Guichard" userId="b25862a6-b641-4ece-b9f9-9230f3cdb908" providerId="ADAL" clId="{291A82AA-F4E5-436A-A31A-3C207B8E35A9}" dt="2024-01-22T18:14:31.843" v="100" actId="20577"/>
          <ac:spMkLst>
            <pc:docMk/>
            <pc:sldMk cId="3619528768" sldId="264"/>
            <ac:spMk id="3" creationId="{C594D16C-3F8D-773B-0832-66EFA84E220E}"/>
          </ac:spMkLst>
        </pc:spChg>
      </pc:sldChg>
    </pc:docChg>
  </pc:docChgLst>
  <pc:docChgLst>
    <pc:chgData name="Duncan Kay" userId="S::duncan.kay@dft.gov.uk::5235feb4-3072-458d-bcfd-3afb6940012e" providerId="AD" clId="Web-{419216D1-9F61-4617-8C22-4031E0E1B74E}"/>
    <pc:docChg chg="modSld">
      <pc:chgData name="Duncan Kay" userId="S::duncan.kay@dft.gov.uk::5235feb4-3072-458d-bcfd-3afb6940012e" providerId="AD" clId="Web-{419216D1-9F61-4617-8C22-4031E0E1B74E}" dt="2024-01-16T11:39:44.688" v="24" actId="20577"/>
      <pc:docMkLst>
        <pc:docMk/>
      </pc:docMkLst>
      <pc:sldChg chg="modSp">
        <pc:chgData name="Duncan Kay" userId="S::duncan.kay@dft.gov.uk::5235feb4-3072-458d-bcfd-3afb6940012e" providerId="AD" clId="Web-{419216D1-9F61-4617-8C22-4031E0E1B74E}" dt="2024-01-16T11:37:44.715" v="4" actId="20577"/>
        <pc:sldMkLst>
          <pc:docMk/>
          <pc:sldMk cId="942294477" sldId="266"/>
        </pc:sldMkLst>
        <pc:spChg chg="mod">
          <ac:chgData name="Duncan Kay" userId="S::duncan.kay@dft.gov.uk::5235feb4-3072-458d-bcfd-3afb6940012e" providerId="AD" clId="Web-{419216D1-9F61-4617-8C22-4031E0E1B74E}" dt="2024-01-16T11:37:44.715" v="4" actId="20577"/>
          <ac:spMkLst>
            <pc:docMk/>
            <pc:sldMk cId="942294477" sldId="266"/>
            <ac:spMk id="17" creationId="{F0BC3667-F8E4-2C5B-E4DD-3D97070153E0}"/>
          </ac:spMkLst>
        </pc:spChg>
      </pc:sldChg>
      <pc:sldChg chg="modSp">
        <pc:chgData name="Duncan Kay" userId="S::duncan.kay@dft.gov.uk::5235feb4-3072-458d-bcfd-3afb6940012e" providerId="AD" clId="Web-{419216D1-9F61-4617-8C22-4031E0E1B74E}" dt="2024-01-16T11:39:44.688" v="24" actId="20577"/>
        <pc:sldMkLst>
          <pc:docMk/>
          <pc:sldMk cId="2499361890" sldId="278"/>
        </pc:sldMkLst>
        <pc:spChg chg="mod">
          <ac:chgData name="Duncan Kay" userId="S::duncan.kay@dft.gov.uk::5235feb4-3072-458d-bcfd-3afb6940012e" providerId="AD" clId="Web-{419216D1-9F61-4617-8C22-4031E0E1B74E}" dt="2024-01-16T11:39:44.688" v="24" actId="20577"/>
          <ac:spMkLst>
            <pc:docMk/>
            <pc:sldMk cId="2499361890" sldId="278"/>
            <ac:spMk id="3" creationId="{8459907B-DA1E-4DB5-AB2D-8F173DE789CF}"/>
          </ac:spMkLst>
        </pc:spChg>
      </pc:sldChg>
    </pc:docChg>
  </pc:docChgLst>
  <pc:docChgLst>
    <pc:chgData name="Douglas Hannah" userId="e9267bac-9433-4fab-8e98-c4001658069c" providerId="ADAL" clId="{70E7333B-8074-4A3F-9A40-2E96BD52E232}"/>
    <pc:docChg chg="undo redo custSel addSld delSld modSld modSection">
      <pc:chgData name="Douglas Hannah" userId="e9267bac-9433-4fab-8e98-c4001658069c" providerId="ADAL" clId="{70E7333B-8074-4A3F-9A40-2E96BD52E232}" dt="2024-01-22T15:17:19.180" v="1828" actId="20577"/>
      <pc:docMkLst>
        <pc:docMk/>
      </pc:docMkLst>
      <pc:sldChg chg="modSp mod">
        <pc:chgData name="Douglas Hannah" userId="e9267bac-9433-4fab-8e98-c4001658069c" providerId="ADAL" clId="{70E7333B-8074-4A3F-9A40-2E96BD52E232}" dt="2024-01-19T15:47:25.752" v="1722" actId="20577"/>
        <pc:sldMkLst>
          <pc:docMk/>
          <pc:sldMk cId="3619528768" sldId="264"/>
        </pc:sldMkLst>
        <pc:spChg chg="mod">
          <ac:chgData name="Douglas Hannah" userId="e9267bac-9433-4fab-8e98-c4001658069c" providerId="ADAL" clId="{70E7333B-8074-4A3F-9A40-2E96BD52E232}" dt="2024-01-19T15:47:25.752" v="1722" actId="20577"/>
          <ac:spMkLst>
            <pc:docMk/>
            <pc:sldMk cId="3619528768" sldId="264"/>
            <ac:spMk id="8" creationId="{50E4E759-BCBB-1C4C-B0D5-F87B1DFF6FAE}"/>
          </ac:spMkLst>
        </pc:spChg>
      </pc:sldChg>
      <pc:sldChg chg="modSp mod modClrScheme chgLayout">
        <pc:chgData name="Douglas Hannah" userId="e9267bac-9433-4fab-8e98-c4001658069c" providerId="ADAL" clId="{70E7333B-8074-4A3F-9A40-2E96BD52E232}" dt="2024-01-17T18:31:44.959" v="1356" actId="20577"/>
        <pc:sldMkLst>
          <pc:docMk/>
          <pc:sldMk cId="942294477" sldId="266"/>
        </pc:sldMkLst>
        <pc:spChg chg="mod ord">
          <ac:chgData name="Douglas Hannah" userId="e9267bac-9433-4fab-8e98-c4001658069c" providerId="ADAL" clId="{70E7333B-8074-4A3F-9A40-2E96BD52E232}" dt="2024-01-17T18:22:52.327" v="1046" actId="700"/>
          <ac:spMkLst>
            <pc:docMk/>
            <pc:sldMk cId="942294477" sldId="266"/>
            <ac:spMk id="16" creationId="{F7298049-F4AE-8F8C-CAA1-FCF3E650622E}"/>
          </ac:spMkLst>
        </pc:spChg>
        <pc:spChg chg="mod ord">
          <ac:chgData name="Douglas Hannah" userId="e9267bac-9433-4fab-8e98-c4001658069c" providerId="ADAL" clId="{70E7333B-8074-4A3F-9A40-2E96BD52E232}" dt="2024-01-17T18:31:44.959" v="1356" actId="20577"/>
          <ac:spMkLst>
            <pc:docMk/>
            <pc:sldMk cId="942294477" sldId="266"/>
            <ac:spMk id="17" creationId="{F0BC3667-F8E4-2C5B-E4DD-3D97070153E0}"/>
          </ac:spMkLst>
        </pc:spChg>
      </pc:sldChg>
      <pc:sldChg chg="del">
        <pc:chgData name="Douglas Hannah" userId="e9267bac-9433-4fab-8e98-c4001658069c" providerId="ADAL" clId="{70E7333B-8074-4A3F-9A40-2E96BD52E232}" dt="2024-01-17T18:31:28.507" v="1352" actId="2696"/>
        <pc:sldMkLst>
          <pc:docMk/>
          <pc:sldMk cId="2393330179" sldId="273"/>
        </pc:sldMkLst>
      </pc:sldChg>
      <pc:sldChg chg="modSp mod">
        <pc:chgData name="Douglas Hannah" userId="e9267bac-9433-4fab-8e98-c4001658069c" providerId="ADAL" clId="{70E7333B-8074-4A3F-9A40-2E96BD52E232}" dt="2024-01-22T15:17:19.180" v="1828" actId="20577"/>
        <pc:sldMkLst>
          <pc:docMk/>
          <pc:sldMk cId="2499361890" sldId="278"/>
        </pc:sldMkLst>
        <pc:spChg chg="mod">
          <ac:chgData name="Douglas Hannah" userId="e9267bac-9433-4fab-8e98-c4001658069c" providerId="ADAL" clId="{70E7333B-8074-4A3F-9A40-2E96BD52E232}" dt="2024-01-17T18:31:07.662" v="1351" actId="20577"/>
          <ac:spMkLst>
            <pc:docMk/>
            <pc:sldMk cId="2499361890" sldId="278"/>
            <ac:spMk id="2" creationId="{324660D4-7D71-452A-91FD-5B14AA924AB2}"/>
          </ac:spMkLst>
        </pc:spChg>
        <pc:spChg chg="mod">
          <ac:chgData name="Douglas Hannah" userId="e9267bac-9433-4fab-8e98-c4001658069c" providerId="ADAL" clId="{70E7333B-8074-4A3F-9A40-2E96BD52E232}" dt="2024-01-22T15:17:19.180" v="1828" actId="20577"/>
          <ac:spMkLst>
            <pc:docMk/>
            <pc:sldMk cId="2499361890" sldId="278"/>
            <ac:spMk id="3" creationId="{8459907B-DA1E-4DB5-AB2D-8F173DE789CF}"/>
          </ac:spMkLst>
        </pc:spChg>
      </pc:sldChg>
      <pc:sldChg chg="modSp new mod chgLayout">
        <pc:chgData name="Douglas Hannah" userId="e9267bac-9433-4fab-8e98-c4001658069c" providerId="ADAL" clId="{70E7333B-8074-4A3F-9A40-2E96BD52E232}" dt="2024-01-22T15:15:51.427" v="1827" actId="20577"/>
        <pc:sldMkLst>
          <pc:docMk/>
          <pc:sldMk cId="1262909692" sldId="279"/>
        </pc:sldMkLst>
        <pc:spChg chg="mod ord">
          <ac:chgData name="Douglas Hannah" userId="e9267bac-9433-4fab-8e98-c4001658069c" providerId="ADAL" clId="{70E7333B-8074-4A3F-9A40-2E96BD52E232}" dt="2024-01-17T18:22:41.671" v="1045" actId="700"/>
          <ac:spMkLst>
            <pc:docMk/>
            <pc:sldMk cId="1262909692" sldId="279"/>
            <ac:spMk id="2" creationId="{B2FCBA66-5B99-D3A2-8EFB-E02A3411C030}"/>
          </ac:spMkLst>
        </pc:spChg>
        <pc:spChg chg="mod ord">
          <ac:chgData name="Douglas Hannah" userId="e9267bac-9433-4fab-8e98-c4001658069c" providerId="ADAL" clId="{70E7333B-8074-4A3F-9A40-2E96BD52E232}" dt="2024-01-22T15:15:51.427" v="1827" actId="20577"/>
          <ac:spMkLst>
            <pc:docMk/>
            <pc:sldMk cId="1262909692" sldId="279"/>
            <ac:spMk id="3" creationId="{2D803337-3AB1-C300-34CE-8862BB359DDD}"/>
          </ac:spMkLst>
        </pc:spChg>
      </pc:sldChg>
      <pc:sldChg chg="modSp new del mod">
        <pc:chgData name="Douglas Hannah" userId="e9267bac-9433-4fab-8e98-c4001658069c" providerId="ADAL" clId="{70E7333B-8074-4A3F-9A40-2E96BD52E232}" dt="2024-01-17T17:32:21.430" v="71" actId="680"/>
        <pc:sldMkLst>
          <pc:docMk/>
          <pc:sldMk cId="1980648823" sldId="279"/>
        </pc:sldMkLst>
        <pc:spChg chg="mod">
          <ac:chgData name="Douglas Hannah" userId="e9267bac-9433-4fab-8e98-c4001658069c" providerId="ADAL" clId="{70E7333B-8074-4A3F-9A40-2E96BD52E232}" dt="2024-01-17T17:32:20.214" v="70" actId="20577"/>
          <ac:spMkLst>
            <pc:docMk/>
            <pc:sldMk cId="1980648823" sldId="279"/>
            <ac:spMk id="2" creationId="{8DD9090E-528E-49CE-F079-B7B6A29E0E2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5A51E99-6540-67DC-EAD5-5F5F1AC5B0C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4FD984-4B62-74C7-E3FC-1A96014663F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F842B-CF7E-4E0C-A5EB-28116A193175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5841F7-72F8-1547-32D1-31A0380E7A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0B2F90-856D-0E2C-9F3E-CB3C9F64C58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C75381-64F2-497F-B2EE-B91F06B33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0623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733A0-398B-4BAF-BD25-169F4A83029D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F6594-2178-41A6-A524-8B4506A022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6429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>
            <a:extLst>
              <a:ext uri="{FF2B5EF4-FFF2-40B4-BE49-F238E27FC236}">
                <a16:creationId xmlns:a16="http://schemas.microsoft.com/office/drawing/2014/main" id="{DBE20A17-55EC-48D6-9738-E14184FEE2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3CDAFA-EC4B-40E4-AADA-09BA174EEDC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46379" y="3477051"/>
            <a:ext cx="10574144" cy="881196"/>
          </a:xfr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6400"/>
            </a:lvl1pPr>
          </a:lstStyle>
          <a:p>
            <a:r>
              <a:rPr lang="en-US"/>
              <a:t>Click to edit title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370FA5-49A7-404D-97CB-01135F8F227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46379" y="4375719"/>
            <a:ext cx="9446860" cy="77287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54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Subtitle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4BCD7-3107-480B-99BB-C1FE11F66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9E43-8CF8-423A-96A3-6A0EC033E09D}" type="datetime1">
              <a:rPr lang="en-GB" smtClean="0"/>
              <a:t>22/01/2024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824DC-FA49-4850-AA45-25103D73E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FD209D4-B103-4993-ADF3-9AD1A66734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6188" y="5422891"/>
            <a:ext cx="4849812" cy="698347"/>
          </a:xfrm>
        </p:spPr>
        <p:txBody>
          <a:bodyPr/>
          <a:lstStyle>
            <a:lvl1pPr>
              <a:buNone/>
              <a:defRPr sz="1600">
                <a:solidFill>
                  <a:srgbClr val="0E115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B85752F-2A9A-4A95-A01C-0EA26995C92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46188" y="6302066"/>
            <a:ext cx="4849812" cy="298760"/>
          </a:xfrm>
        </p:spPr>
        <p:txBody>
          <a:bodyPr anchor="ctr" anchorCtr="0"/>
          <a:lstStyle>
            <a:lvl1pPr>
              <a:buNone/>
              <a:defRPr sz="120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SECURITY CLASSIFICATION / DRAFT STATUS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359348C-D905-4D23-BCD3-3E67B8AC9C0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92" y="361132"/>
            <a:ext cx="1187904" cy="754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961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33FD2-D86C-49E6-A07D-14C3CE2B4D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440267"/>
            <a:ext cx="10009188" cy="1250421"/>
          </a:xfrm>
        </p:spPr>
        <p:txBody>
          <a:bodyPr/>
          <a:lstStyle/>
          <a:p>
            <a:r>
              <a:rPr lang="en-US"/>
              <a:t>Click to edit title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A20EA-0D21-4E2F-ACC4-3E0917E04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1940311"/>
            <a:ext cx="10009188" cy="38886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F0BAB-2E53-4BDE-BB81-AC0004E32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B79F-1590-4BC9-8AD5-990C42569001}" type="datetime1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FCFCE-00E3-447F-98E9-AF0FF8CC8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A601D-5B65-4FAE-BFBF-EE9C62331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8AD6EFB-DCB7-4908-B421-2DA8D22177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373745"/>
            <a:ext cx="1692092" cy="18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1387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6539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B1431-7BF7-4C84-96BB-FBBE70F49F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title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73ABD-193F-43B4-AD0A-8CD5415024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1474" y="1940400"/>
            <a:ext cx="5560399" cy="390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40FE9A-9727-490B-9311-D95AE35E7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0123" y="1940400"/>
            <a:ext cx="5560399" cy="390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2EC72B-60A8-4C57-B209-AAE6CBB3A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538D-5EBF-4E3E-990F-ADD47EA384E3}" type="datetime1">
              <a:rPr lang="en-GB" smtClean="0"/>
              <a:t>22/01/2024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2333B-02BE-43CD-9884-AC2C5864A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17A260-EC6E-430A-8832-821DA804A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3438320-98E0-48FC-AF97-FCB83C58EA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373745"/>
            <a:ext cx="1692092" cy="18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223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B1431-7BF7-4C84-96BB-FBBE70F49F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title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73ABD-193F-43B4-AD0A-8CD5415024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1474" y="1940400"/>
            <a:ext cx="5560399" cy="390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40FE9A-9727-490B-9311-D95AE35E7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0123" y="1940400"/>
            <a:ext cx="5560399" cy="390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2EC72B-60A8-4C57-B209-AAE6CBB3A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E507-DE3A-4D24-AAF5-378D10F96736}" type="datetime1">
              <a:rPr lang="en-GB" smtClean="0"/>
              <a:t>22/01/2024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2333B-02BE-43CD-9884-AC2C5864A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17A260-EC6E-430A-8832-821DA804A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171C351-05BE-4F1B-9839-A78A90F760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373745"/>
            <a:ext cx="1692092" cy="18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457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A picture containing pie chart&#10;&#10;Description automatically generated">
            <a:extLst>
              <a:ext uri="{FF2B5EF4-FFF2-40B4-BE49-F238E27FC236}">
                <a16:creationId xmlns:a16="http://schemas.microsoft.com/office/drawing/2014/main" id="{394C8829-8C33-454C-9063-4FDAAFE46F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ADD2A2A-8C01-4EF3-BFC3-F565457DB2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84380" y="1616146"/>
            <a:ext cx="6530574" cy="2861266"/>
          </a:xfrm>
        </p:spPr>
        <p:txBody>
          <a:bodyPr anchor="t" anchorCtr="0"/>
          <a:lstStyle>
            <a:lvl1pPr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2CA2C-2DC0-44FB-A3DA-1A1BC13EA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3E3E-4FCE-4932-8EBD-2E95FC60FB65}" type="datetime1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1ADBB4-B47C-4AA5-8BED-8FE06246C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17554" y="7372601"/>
            <a:ext cx="4114800" cy="180908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1671A-B7B4-4787-939C-D195FB6F2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E9091B7-AAF7-4F34-BF79-62CD1990FA8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373745"/>
            <a:ext cx="1692092" cy="18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520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8EEED1A2-F6C1-4943-A33D-7164D567F6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ADD2A2A-8C01-4EF3-BFC3-F565457DB2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3386" y="682082"/>
            <a:ext cx="4842846" cy="2861266"/>
          </a:xfrm>
        </p:spPr>
        <p:txBody>
          <a:bodyPr anchor="t" anchorCtr="0"/>
          <a:lstStyle>
            <a:lvl1pPr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2CA2C-2DC0-44FB-A3DA-1A1BC13EA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EB4F-46EA-4CC8-9C7D-C14E1C8BB9AB}" type="datetime1">
              <a:rPr lang="en-GB" smtClean="0"/>
              <a:t>22/01/2024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1671A-B7B4-4787-939C-D195FB6F2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346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_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hape, rectangle&#10;&#10;Description automatically generated">
            <a:extLst>
              <a:ext uri="{FF2B5EF4-FFF2-40B4-BE49-F238E27FC236}">
                <a16:creationId xmlns:a16="http://schemas.microsoft.com/office/drawing/2014/main" id="{3BEDB83D-452B-4004-B1FC-E5671AE18C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ADD2A2A-8C01-4EF3-BFC3-F565457DB2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7953" y="2307264"/>
            <a:ext cx="10600661" cy="2170147"/>
          </a:xfrm>
        </p:spPr>
        <p:txBody>
          <a:bodyPr anchor="t" anchorCtr="0"/>
          <a:lstStyle>
            <a:lvl1pPr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2CA2C-2DC0-44FB-A3DA-1A1BC13EA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D4EA-3686-48FA-8F38-9AE2A7C53DA0}" type="datetime1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1ADBB4-B47C-4AA5-8BED-8FE06246C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1671A-B7B4-4787-939C-D195FB6F2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9EAE4-3CDA-4513-8093-616ACBB5E19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373745"/>
            <a:ext cx="1692092" cy="18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003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7822B-8636-4D6C-A236-88D01E8326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title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99AF1C-01C0-42A8-9C4B-1E9C2782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128C-0369-4D6D-B966-F8046BAF3902}" type="datetime1">
              <a:rPr lang="en-GB" smtClean="0"/>
              <a:t>22/01/2024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B40710-263D-407F-AC80-4C89F77E6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4E2B16-C39C-474E-9069-5E9A3570F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9927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B4A999-34D9-4A4D-B40E-FD064B131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2611D-898C-48C5-9381-BA3F838164F2}" type="datetime1">
              <a:rPr lang="en-GB" smtClean="0"/>
              <a:t>22/01/2024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AD61DA-1957-490D-BD36-CBE15EDF6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F0A2D9-B2DC-4447-BE4B-97055C9A8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154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, arrow&#10;&#10;Description automatically generated">
            <a:extLst>
              <a:ext uri="{FF2B5EF4-FFF2-40B4-BE49-F238E27FC236}">
                <a16:creationId xmlns:a16="http://schemas.microsoft.com/office/drawing/2014/main" id="{F2FFC308-E1AF-490A-BC7A-864C2E29DE6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1"/>
            <a:ext cx="12192001" cy="68746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3CDAFA-EC4B-40E4-AADA-09BA174EEDC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46379" y="3770967"/>
            <a:ext cx="10574144" cy="881196"/>
          </a:xfr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370FA5-49A7-404D-97CB-01135F8F227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46379" y="4669635"/>
            <a:ext cx="9446860" cy="77287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54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Subtitle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4BCD7-3107-480B-99BB-C1FE11F66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49893-3978-4081-9CE2-5771140CB77F}" type="datetime1">
              <a:rPr lang="en-GB" smtClean="0"/>
              <a:t>22/01/2024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824DC-FA49-4850-AA45-25103D73E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FD209D4-B103-4993-ADF3-9AD1A66734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6188" y="5727693"/>
            <a:ext cx="4849812" cy="698347"/>
          </a:xfrm>
        </p:spPr>
        <p:txBody>
          <a:bodyPr/>
          <a:lstStyle>
            <a:lvl1pPr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0BDB854A-7269-4DC0-9140-879E83DC7CD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46188" y="6302066"/>
            <a:ext cx="4849812" cy="298760"/>
          </a:xfrm>
        </p:spPr>
        <p:txBody>
          <a:bodyPr anchor="ctr" anchorCtr="0"/>
          <a:lstStyle>
            <a:lvl1pPr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INSERT SECURITY CLASSIFICATION / DRAFT STATUS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34F166C-672F-418A-AA26-69FDF880322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92" y="361132"/>
            <a:ext cx="1187904" cy="754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050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, arrow&#10;&#10;Description automatically generated">
            <a:extLst>
              <a:ext uri="{FF2B5EF4-FFF2-40B4-BE49-F238E27FC236}">
                <a16:creationId xmlns:a16="http://schemas.microsoft.com/office/drawing/2014/main" id="{F2FFC308-E1AF-490A-BC7A-864C2E29DE6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1"/>
            <a:ext cx="12192001" cy="68746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3CDAFA-EC4B-40E4-AADA-09BA174EEDC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46379" y="3770967"/>
            <a:ext cx="10574144" cy="881196"/>
          </a:xfr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370FA5-49A7-404D-97CB-01135F8F227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46379" y="4669635"/>
            <a:ext cx="9446860" cy="77287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54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Subtitle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4BCD7-3107-480B-99BB-C1FE11F66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AEB3-A74F-425B-BE7A-6FFD914E40F8}" type="datetime1">
              <a:rPr lang="en-GB" smtClean="0"/>
              <a:t>22/01/2024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824DC-FA49-4850-AA45-25103D73E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FD209D4-B103-4993-ADF3-9AD1A66734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6188" y="5727693"/>
            <a:ext cx="4849812" cy="698347"/>
          </a:xfrm>
        </p:spPr>
        <p:txBody>
          <a:bodyPr/>
          <a:lstStyle>
            <a:lvl1pPr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3137D607-7FA0-4694-98B8-9BE3BA4994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46188" y="6302066"/>
            <a:ext cx="4849812" cy="298760"/>
          </a:xfrm>
        </p:spPr>
        <p:txBody>
          <a:bodyPr anchor="ctr" anchorCtr="0"/>
          <a:lstStyle>
            <a:lvl1pPr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INSERT SECURITY CLASSIFICATION / DRAFT STATUS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78AB64D-EFCF-4602-8B62-1D05A4835AB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92" y="361132"/>
            <a:ext cx="1187904" cy="754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06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3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6FDB70B-4EF2-4B05-94C2-8D00CB534A2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90875" y="0"/>
            <a:ext cx="9001125" cy="6858000"/>
          </a:xfrm>
          <a:solidFill>
            <a:schemeClr val="accent2"/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B0E8E6B3-C742-4CE1-87A8-038754EB25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-1"/>
            <a:ext cx="12203740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3CDAFA-EC4B-40E4-AADA-09BA174EEDC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17421" y="2905213"/>
            <a:ext cx="4694806" cy="1332715"/>
          </a:xfr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370FA5-49A7-404D-97CB-01135F8F227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88797" y="4237928"/>
            <a:ext cx="4723430" cy="77287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48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Subtitle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4BCD7-3107-480B-99BB-C1FE11F66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AF259-7531-492F-9779-5B0717FA0DC1}" type="datetime1">
              <a:rPr lang="en-GB" smtClean="0"/>
              <a:t>22/01/2024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824DC-FA49-4850-AA45-25103D73E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FD209D4-B103-4993-ADF3-9AD1A66734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8797" y="5143653"/>
            <a:ext cx="4723430" cy="698347"/>
          </a:xfrm>
        </p:spPr>
        <p:txBody>
          <a:bodyPr/>
          <a:lstStyle>
            <a:lvl1pPr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A8440923-ECE0-4C9A-A034-12616DFC86F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88798" y="6302066"/>
            <a:ext cx="4723430" cy="298760"/>
          </a:xfrm>
        </p:spPr>
        <p:txBody>
          <a:bodyPr anchor="ctr" anchorCtr="0"/>
          <a:lstStyle>
            <a:lvl1pPr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SECURITY CLASSIFICATION / DRAFT STATUS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4E57993-70E0-41B0-BB34-6C3CD22F2AB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92" y="361132"/>
            <a:ext cx="1187904" cy="754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8951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25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33FD2-D86C-49E6-A07D-14C3CE2B4D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title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A20EA-0D21-4E2F-ACC4-3E0917E04F3C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/>
              <a:t>Click to edit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F0BAB-2E53-4BDE-BB81-AC0004E32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F87B4-ADBC-4288-89BB-B98B84CC2D37}" type="datetime1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FCFCE-00E3-447F-98E9-AF0FF8CC8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A601D-5B65-4FAE-BFBF-EE9C62331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745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Content and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hape, arrow&#10;&#10;Description automatically generated">
            <a:extLst>
              <a:ext uri="{FF2B5EF4-FFF2-40B4-BE49-F238E27FC236}">
                <a16:creationId xmlns:a16="http://schemas.microsoft.com/office/drawing/2014/main" id="{44783AAB-0890-47C8-9B93-700F4C97A9F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0"/>
            <a:ext cx="12192000" cy="687977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933FD2-D86C-49E6-A07D-14C3CE2B4D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6" y="440267"/>
            <a:ext cx="7281182" cy="1250421"/>
          </a:xfrm>
        </p:spPr>
        <p:txBody>
          <a:bodyPr/>
          <a:lstStyle/>
          <a:p>
            <a:r>
              <a:rPr lang="en-US"/>
              <a:t>Click to edit title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A20EA-0D21-4E2F-ACC4-3E0917E04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1940311"/>
            <a:ext cx="5572125" cy="38886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F0BAB-2E53-4BDE-BB81-AC0004E32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B0A3-7753-4F4C-ADB0-E7C14EF795C6}" type="datetime1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FCFCE-00E3-447F-98E9-AF0FF8CC8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A601D-5B65-4FAE-BFBF-EE9C62331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077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2E7152A-3151-4B38-B050-E34299548DB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65813" y="0"/>
            <a:ext cx="6326187" cy="6858000"/>
          </a:xfrm>
          <a:solidFill>
            <a:schemeClr val="accent2"/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pic>
        <p:nvPicPr>
          <p:cNvPr id="8" name="Picture 7" descr="Shape&#10;&#10;Description automatically generated">
            <a:extLst>
              <a:ext uri="{FF2B5EF4-FFF2-40B4-BE49-F238E27FC236}">
                <a16:creationId xmlns:a16="http://schemas.microsoft.com/office/drawing/2014/main" id="{42B53CC2-CB0F-4FB0-9D77-A2D8AEE5E26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1"/>
            <a:ext cx="1219200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933FD2-D86C-49E6-A07D-14C3CE2B4D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6" y="440267"/>
            <a:ext cx="7281182" cy="1250421"/>
          </a:xfrm>
        </p:spPr>
        <p:txBody>
          <a:bodyPr/>
          <a:lstStyle/>
          <a:p>
            <a:r>
              <a:rPr lang="en-US"/>
              <a:t>Click to edit title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A20EA-0D21-4E2F-ACC4-3E0917E04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1940311"/>
            <a:ext cx="5572125" cy="38886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F0BAB-2E53-4BDE-BB81-AC0004E32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04DC9-741B-43C2-9288-D37333644CF5}" type="datetime1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FCFCE-00E3-447F-98E9-AF0FF8CC8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A601D-5B65-4FAE-BFBF-EE9C62331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55F85DA-DF18-4085-8332-66FA0CF5CDD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373745"/>
            <a:ext cx="1692092" cy="18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57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pictur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6BC7C05-E1FE-4037-AA20-F9569B1C629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95925" y="0"/>
            <a:ext cx="6696075" cy="68834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pic>
        <p:nvPicPr>
          <p:cNvPr id="9" name="Picture 8" descr="Shape, arrow&#10;&#10;Description automatically generated">
            <a:extLst>
              <a:ext uri="{FF2B5EF4-FFF2-40B4-BE49-F238E27FC236}">
                <a16:creationId xmlns:a16="http://schemas.microsoft.com/office/drawing/2014/main" id="{5404C8EA-A77B-4F00-A7B1-5D25002A23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8377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933FD2-D86C-49E6-A07D-14C3CE2B4D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6" y="440267"/>
            <a:ext cx="7281182" cy="1250421"/>
          </a:xfrm>
        </p:spPr>
        <p:txBody>
          <a:bodyPr/>
          <a:lstStyle/>
          <a:p>
            <a:r>
              <a:rPr lang="en-US"/>
              <a:t>Click to edit title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A20EA-0D21-4E2F-ACC4-3E0917E04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1940311"/>
            <a:ext cx="5572125" cy="38886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F0BAB-2E53-4BDE-BB81-AC0004E32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2721-3EB0-47E7-A986-2A52AD77B9E8}" type="datetime1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FCFCE-00E3-447F-98E9-AF0FF8CC8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A601D-5B65-4FAE-BFBF-EE9C62331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4DE3238-799A-4D47-945B-B19892DAE56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373745"/>
            <a:ext cx="1692092" cy="18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103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33FD2-D86C-49E6-A07D-14C3CE2B4D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440267"/>
            <a:ext cx="9354097" cy="1250421"/>
          </a:xfrm>
        </p:spPr>
        <p:txBody>
          <a:bodyPr/>
          <a:lstStyle/>
          <a:p>
            <a:r>
              <a:rPr lang="en-US"/>
              <a:t>Click to edit title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A20EA-0D21-4E2F-ACC4-3E0917E04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1940311"/>
            <a:ext cx="9354097" cy="38886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F0BAB-2E53-4BDE-BB81-AC0004E32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B426E-9424-4977-AC67-9A56AB7DBE79}" type="datetime1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FCFCE-00E3-447F-98E9-AF0FF8CC8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A601D-5B65-4FAE-BFBF-EE9C62331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64F2716-E3FF-4D83-B640-444E8721EF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373745"/>
            <a:ext cx="1692092" cy="18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728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12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6D5C50-436E-4229-BA72-2D200375B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440267"/>
            <a:ext cx="11449049" cy="125042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title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3FA3E5-0B93-495B-AE27-AE619B1C7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5" y="1940311"/>
            <a:ext cx="11449050" cy="388869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DBB6F-9A36-441D-9BB9-1F32FE5418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1475" y="722226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50367-70E2-4818-881B-FF5AF3C7A0A9}" type="datetime1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F3454-7D82-42C0-8A0F-3B535FCED2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59758" y="6365061"/>
            <a:ext cx="6276474" cy="1809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GB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99B28-17A1-4609-80B9-FC51E4DD88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77323" y="719003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DF9F179-383E-42D2-9EE1-1819EAC710BA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373745"/>
            <a:ext cx="1692092" cy="18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503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4" r:id="rId3"/>
    <p:sldLayoutId id="2147483665" r:id="rId4"/>
    <p:sldLayoutId id="2147483650" r:id="rId5"/>
    <p:sldLayoutId id="2147483666" r:id="rId6"/>
    <p:sldLayoutId id="2147483667" r:id="rId7"/>
    <p:sldLayoutId id="2147483668" r:id="rId8"/>
    <p:sldLayoutId id="2147483659" r:id="rId9"/>
    <p:sldLayoutId id="2147483660" r:id="rId10"/>
    <p:sldLayoutId id="2147483652" r:id="rId11"/>
    <p:sldLayoutId id="2147483661" r:id="rId12"/>
    <p:sldLayoutId id="2147483651" r:id="rId13"/>
    <p:sldLayoutId id="2147483669" r:id="rId14"/>
    <p:sldLayoutId id="2147483670" r:id="rId15"/>
    <p:sldLayoutId id="2147483654" r:id="rId16"/>
    <p:sldLayoutId id="2147483655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E115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110000"/>
        <a:buFont typeface="Arial" panose="020B0604020202020204" pitchFamily="34" charset="0"/>
        <a:buChar char="•"/>
        <a:defRPr sz="2400" b="1" kern="1200">
          <a:solidFill>
            <a:srgbClr val="006AB0"/>
          </a:solidFill>
          <a:latin typeface="+mn-lt"/>
          <a:ea typeface="+mn-ea"/>
          <a:cs typeface="+mn-cs"/>
        </a:defRPr>
      </a:lvl1pPr>
      <a:lvl2pPr marL="230400" indent="-230400" algn="l" defTabSz="914400" rtl="0" eaLnBrk="1" latinLnBrk="0" hangingPunct="1">
        <a:lnSpc>
          <a:spcPct val="90000"/>
        </a:lnSpc>
        <a:spcBef>
          <a:spcPts val="500"/>
        </a:spcBef>
        <a:buSzPct val="11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63" indent="-3810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—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2013" indent="-234950" algn="l" defTabSz="914400" rtl="0" eaLnBrk="1" latinLnBrk="0" hangingPunct="1">
        <a:lnSpc>
          <a:spcPct val="90000"/>
        </a:lnSpc>
        <a:spcBef>
          <a:spcPts val="500"/>
        </a:spcBef>
        <a:buSzPct val="11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475" indent="-39846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—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34" userDrawn="1">
          <p15:clr>
            <a:srgbClr val="F26B43"/>
          </p15:clr>
        </p15:guide>
        <p15:guide id="2" pos="7446" userDrawn="1">
          <p15:clr>
            <a:srgbClr val="F26B43"/>
          </p15:clr>
        </p15:guide>
        <p15:guide id="3" pos="3840" userDrawn="1">
          <p15:clr>
            <a:srgbClr val="F26B43"/>
          </p15:clr>
        </p15:guide>
        <p15:guide id="4" orient="horz" pos="4104" userDrawn="1">
          <p15:clr>
            <a:srgbClr val="F26B43"/>
          </p15:clr>
        </p15:guide>
        <p15:guide id="5" orient="horz" pos="1220" userDrawn="1">
          <p15:clr>
            <a:srgbClr val="F26B43"/>
          </p15:clr>
        </p15:guide>
        <p15:guide id="6" orient="horz" pos="36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FEE24-EEF7-47BE-8FB3-F0A46B00E6AD}"/>
              </a:ext>
            </a:extLst>
          </p:cNvPr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938253" y="3477051"/>
            <a:ext cx="10882269" cy="881196"/>
          </a:xfrm>
        </p:spPr>
        <p:txBody>
          <a:bodyPr/>
          <a:lstStyle/>
          <a:p>
            <a:r>
              <a:rPr lang="en-GB"/>
              <a:t>UNECE Scenario Catalogue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24DA5E-C6AA-46F3-B01B-8D0776AF486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0E4E759-BCBB-1C4C-B0D5-F87B1DFF6F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18</a:t>
            </a:r>
            <a:r>
              <a:rPr lang="en-GB" baseline="30000" dirty="0"/>
              <a:t>th</a:t>
            </a:r>
            <a:r>
              <a:rPr lang="en-GB" dirty="0"/>
              <a:t> Session of GRVA</a:t>
            </a:r>
          </a:p>
          <a:p>
            <a:r>
              <a:rPr lang="en-GB" dirty="0"/>
              <a:t>Submitted by the expert from the United Kingdom of Great Britain and Northern Ireland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94D16C-3F8D-773B-0832-66EFA84E220E}"/>
              </a:ext>
            </a:extLst>
          </p:cNvPr>
          <p:cNvSpPr txBox="1"/>
          <p:nvPr/>
        </p:nvSpPr>
        <p:spPr>
          <a:xfrm>
            <a:off x="8294255" y="175491"/>
            <a:ext cx="37541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bg1"/>
                </a:solidFill>
              </a:rPr>
              <a:t>Informal document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GRVA-18-49</a:t>
            </a:r>
          </a:p>
          <a:p>
            <a:r>
              <a:rPr lang="en-US" dirty="0">
                <a:solidFill>
                  <a:schemeClr val="bg1"/>
                </a:solidFill>
              </a:rPr>
              <a:t>18</a:t>
            </a:r>
            <a:r>
              <a:rPr lang="en-US" baseline="30000" dirty="0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 GRVA, 22-26 September 2024</a:t>
            </a:r>
          </a:p>
          <a:p>
            <a:r>
              <a:rPr lang="en-US" dirty="0">
                <a:solidFill>
                  <a:schemeClr val="bg1"/>
                </a:solidFill>
              </a:rPr>
              <a:t>Agenda item 4(g)</a:t>
            </a:r>
          </a:p>
        </p:txBody>
      </p:sp>
    </p:spTree>
    <p:extLst>
      <p:ext uri="{BB962C8B-B14F-4D97-AF65-F5344CB8AC3E}">
        <p14:creationId xmlns:p14="http://schemas.microsoft.com/office/powerpoint/2010/main" val="361952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CBA66-5B99-D3A2-8EFB-E02A3411C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 there a need for a UN scenario catalogue?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03337-3AB1-C300-34CE-8862BB359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108" y="1950944"/>
            <a:ext cx="11449050" cy="3888695"/>
          </a:xfrm>
        </p:spPr>
        <p:txBody>
          <a:bodyPr/>
          <a:lstStyle/>
          <a:p>
            <a:r>
              <a:rPr lang="en-GB" dirty="0"/>
              <a:t>It is recognised that scenarios will play an essential part in the evaluation of the performance of an Automated Driving System (ADS).</a:t>
            </a:r>
          </a:p>
          <a:p>
            <a:r>
              <a:rPr lang="en-GB" dirty="0"/>
              <a:t>There is already an expectation of a catalogue by VMAD.</a:t>
            </a:r>
          </a:p>
          <a:p>
            <a:r>
              <a:rPr lang="en-GB" dirty="0"/>
              <a:t>There are many scenario databases in existence (or being developed) that are designed with particular intentions.</a:t>
            </a:r>
          </a:p>
          <a:p>
            <a:endParaRPr lang="en-GB" dirty="0"/>
          </a:p>
          <a:p>
            <a:r>
              <a:rPr lang="en-GB" dirty="0"/>
              <a:t>Should there be an independent one principally designed for authorities to support their approval and certification processes?</a:t>
            </a:r>
          </a:p>
        </p:txBody>
      </p:sp>
    </p:spTree>
    <p:extLst>
      <p:ext uri="{BB962C8B-B14F-4D97-AF65-F5344CB8AC3E}">
        <p14:creationId xmlns:p14="http://schemas.microsoft.com/office/powerpoint/2010/main" val="1262909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4">
            <a:extLst>
              <a:ext uri="{FF2B5EF4-FFF2-40B4-BE49-F238E27FC236}">
                <a16:creationId xmlns:a16="http://schemas.microsoft.com/office/drawing/2014/main" id="{F7298049-F4AE-8F8C-CAA1-FCF3E6506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benefits can a UN scenario catalogue bring?</a:t>
            </a:r>
            <a:endParaRPr lang="en-GB"/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F0BC3667-F8E4-2C5B-E4DD-3D9707015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>
              <a:lnSpc>
                <a:spcPct val="107000"/>
              </a:lnSpc>
            </a:pPr>
            <a:r>
              <a:rPr lang="en-GB" kern="100">
                <a:ea typeface="Calibri" panose="020F0502020204030204" pitchFamily="34" charset="0"/>
                <a:cs typeface="Calibri" panose="020F0502020204030204" pitchFamily="34" charset="0"/>
              </a:rPr>
              <a:t>Having an extensive collection of scenarios that is produced collaboratively would avoid the risk of ‘designing to the test’ and ensure coverage.</a:t>
            </a:r>
          </a:p>
          <a:p>
            <a:pPr>
              <a:lnSpc>
                <a:spcPct val="107000"/>
              </a:lnSpc>
            </a:pPr>
            <a:r>
              <a:rPr lang="en-GB" kern="100">
                <a:ea typeface="Calibri" panose="020F0502020204030204" pitchFamily="34" charset="0"/>
                <a:cs typeface="Calibri" panose="020F0502020204030204" pitchFamily="34" charset="0"/>
              </a:rPr>
              <a:t>It gives authorities a ready-made resource of scenarios to consider and to utilise in the evaluation of an ADS (and potentially ADAS).</a:t>
            </a:r>
          </a:p>
          <a:p>
            <a:pPr>
              <a:lnSpc>
                <a:spcPct val="107000"/>
              </a:lnSpc>
            </a:pPr>
            <a:r>
              <a:rPr lang="en-GB" kern="100">
                <a:ea typeface="Calibri" panose="020F0502020204030204" pitchFamily="34" charset="0"/>
                <a:cs typeface="Calibri" panose="020F0502020204030204" pitchFamily="34" charset="0"/>
              </a:rPr>
              <a:t>Authorities would have the capability to highlight specific scenarios to other authorities (e.g. scenarios that cover a particular country’s traffic rules).</a:t>
            </a:r>
          </a:p>
          <a:p>
            <a:pPr>
              <a:lnSpc>
                <a:spcPct val="107000"/>
              </a:lnSpc>
            </a:pPr>
            <a:r>
              <a:rPr lang="en-GB" kern="100">
                <a:ea typeface="Calibri" panose="020F0502020204030204" pitchFamily="34" charset="0"/>
                <a:cs typeface="Calibri" panose="020F0502020204030204" pitchFamily="34" charset="0"/>
              </a:rPr>
              <a:t>New scenarios identified from in-service monitoring and reporting can be more easily shared.</a:t>
            </a:r>
          </a:p>
        </p:txBody>
      </p:sp>
    </p:spTree>
    <p:extLst>
      <p:ext uri="{BB962C8B-B14F-4D97-AF65-F5344CB8AC3E}">
        <p14:creationId xmlns:p14="http://schemas.microsoft.com/office/powerpoint/2010/main" val="942294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660D4-7D71-452A-91FD-5B14AA924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Suggested way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9907B-DA1E-4DB5-AB2D-8F173DE78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1940311"/>
            <a:ext cx="10590692" cy="3888695"/>
          </a:xfrm>
        </p:spPr>
        <p:txBody>
          <a:bodyPr vert="horz" lIns="0" tIns="0" rIns="0" bIns="0" rtlCol="0" anchor="t">
            <a:noAutofit/>
          </a:bodyPr>
          <a:lstStyle/>
          <a:p>
            <a:pPr marL="0" indent="0">
              <a:buNone/>
            </a:pPr>
            <a:r>
              <a:rPr lang="en-GB" sz="2800" dirty="0"/>
              <a:t>UK proposes a workshop to agree next steps on how we would:</a:t>
            </a:r>
          </a:p>
          <a:p>
            <a:pPr marL="229870" lvl="1" indent="-229870"/>
            <a:r>
              <a:rPr lang="en-GB" sz="2400" dirty="0"/>
              <a:t>Examine the need and scope </a:t>
            </a:r>
            <a:r>
              <a:rPr lang="en-GB" sz="2400"/>
              <a:t>of a </a:t>
            </a:r>
            <a:r>
              <a:rPr lang="en-GB" sz="2400" dirty="0"/>
              <a:t>UNECE scenario catalogue</a:t>
            </a:r>
            <a:endParaRPr lang="en-GB" sz="2400" dirty="0">
              <a:cs typeface="Arial"/>
            </a:endParaRPr>
          </a:p>
          <a:p>
            <a:pPr marL="229870" lvl="1" indent="-229870"/>
            <a:r>
              <a:rPr lang="en-GB" sz="2400" dirty="0"/>
              <a:t>Establish the capabilities and requirements of any necessary catalogue</a:t>
            </a:r>
          </a:p>
          <a:p>
            <a:pPr marL="229870" lvl="1" indent="-229870"/>
            <a:r>
              <a:rPr lang="en-GB" sz="2400" dirty="0"/>
              <a:t>Investigate whether an existing scenario database could fulfil this purpose</a:t>
            </a:r>
          </a:p>
          <a:p>
            <a:pPr marL="229870" lvl="1" indent="-229870"/>
            <a:r>
              <a:rPr lang="en-GB" sz="2400" dirty="0">
                <a:cs typeface="Arial"/>
              </a:rPr>
              <a:t>Maintain, operate and utilise it with regards to WP.29 activities</a:t>
            </a:r>
          </a:p>
          <a:p>
            <a:pPr marL="229870" lvl="1" indent="-229870"/>
            <a:endParaRPr lang="en-GB" dirty="0">
              <a:cs typeface="Arial"/>
            </a:endParaRPr>
          </a:p>
          <a:p>
            <a:pPr marL="0" lvl="1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93618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ONE_MU_TITLE 1" val="Top=273.7835|Left=98.14008|Width=832.6097|Height=69.38551"/>
</p:tagLst>
</file>

<file path=ppt/theme/theme1.xml><?xml version="1.0" encoding="utf-8"?>
<a:theme xmlns:a="http://schemas.openxmlformats.org/drawingml/2006/main" name="Office Theme">
  <a:themeElements>
    <a:clrScheme name="DfT_Set 1">
      <a:dk1>
        <a:srgbClr val="161616"/>
      </a:dk1>
      <a:lt1>
        <a:sysClr val="window" lastClr="FFFFFF"/>
      </a:lt1>
      <a:dk2>
        <a:srgbClr val="161616"/>
      </a:dk2>
      <a:lt2>
        <a:srgbClr val="EEF1F2"/>
      </a:lt2>
      <a:accent1>
        <a:srgbClr val="006853"/>
      </a:accent1>
      <a:accent2>
        <a:srgbClr val="1DE9B6"/>
      </a:accent2>
      <a:accent3>
        <a:srgbClr val="15B542"/>
      </a:accent3>
      <a:accent4>
        <a:srgbClr val="161616"/>
      </a:accent4>
      <a:accent5>
        <a:srgbClr val="EEF1F2"/>
      </a:accent5>
      <a:accent6>
        <a:srgbClr val="626262"/>
      </a:accent6>
      <a:hlink>
        <a:srgbClr val="0082CA"/>
      </a:hlink>
      <a:folHlink>
        <a:srgbClr val="006AB0"/>
      </a:folHlink>
    </a:clrScheme>
    <a:fontScheme name="D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fT_set1">
        <a:dk1>
          <a:sysClr val="windowText" lastClr="000000"/>
        </a:dk1>
        <a:lt1>
          <a:sysClr val="window" lastClr="FFFFFF"/>
        </a:lt1>
        <a:dk2>
          <a:srgbClr val="44546A"/>
        </a:dk2>
        <a:lt2>
          <a:srgbClr val="E7E6E6"/>
        </a:lt2>
        <a:accent1>
          <a:srgbClr val="006853"/>
        </a:accent1>
        <a:accent2>
          <a:srgbClr val="1DE9B6"/>
        </a:accent2>
        <a:accent3>
          <a:srgbClr val="15B542"/>
        </a:accent3>
        <a:accent4>
          <a:srgbClr val="161616"/>
        </a:accent4>
        <a:accent5>
          <a:srgbClr val="EEF1F2"/>
        </a:accent5>
        <a:accent6>
          <a:srgbClr val="626262"/>
        </a:accent6>
        <a:hlink>
          <a:srgbClr val="0082CA"/>
        </a:hlink>
        <a:folHlink>
          <a:srgbClr val="006AB0"/>
        </a:folHlink>
      </a:clrScheme>
    </a:extraClrScheme>
    <a:extraClrScheme>
      <a:clrScheme name="DfT_Set2">
        <a:dk1>
          <a:srgbClr val="161616"/>
        </a:dk1>
        <a:lt1>
          <a:sysClr val="window" lastClr="FFFFFF"/>
        </a:lt1>
        <a:dk2>
          <a:srgbClr val="161616"/>
        </a:dk2>
        <a:lt2>
          <a:srgbClr val="EEF1F2"/>
        </a:lt2>
        <a:accent1>
          <a:srgbClr val="15B542"/>
        </a:accent1>
        <a:accent2>
          <a:srgbClr val="88EF1B"/>
        </a:accent2>
        <a:accent3>
          <a:srgbClr val="9D98C9"/>
        </a:accent3>
        <a:accent4>
          <a:srgbClr val="0E115F"/>
        </a:accent4>
        <a:accent5>
          <a:srgbClr val="EEF1F2"/>
        </a:accent5>
        <a:accent6>
          <a:srgbClr val="626262"/>
        </a:accent6>
        <a:hlink>
          <a:srgbClr val="0082CA"/>
        </a:hlink>
        <a:folHlink>
          <a:srgbClr val="006AB0"/>
        </a:folHlink>
      </a:clrScheme>
    </a:extraClrScheme>
    <a:extraClrScheme>
      <a:clrScheme name="DfT_Set3">
        <a:dk1>
          <a:srgbClr val="161616"/>
        </a:dk1>
        <a:lt1>
          <a:sysClr val="window" lastClr="FFFFFF"/>
        </a:lt1>
        <a:dk2>
          <a:srgbClr val="161616"/>
        </a:dk2>
        <a:lt2>
          <a:srgbClr val="EEF1F2"/>
        </a:lt2>
        <a:accent1>
          <a:srgbClr val="FF5500"/>
        </a:accent1>
        <a:accent2>
          <a:srgbClr val="161616"/>
        </a:accent2>
        <a:accent3>
          <a:srgbClr val="EEF1F2"/>
        </a:accent3>
        <a:accent4>
          <a:srgbClr val="FDBB8B"/>
        </a:accent4>
        <a:accent5>
          <a:srgbClr val="626262"/>
        </a:accent5>
        <a:accent6>
          <a:srgbClr val="161616"/>
        </a:accent6>
        <a:hlink>
          <a:srgbClr val="0082CA"/>
        </a:hlink>
        <a:folHlink>
          <a:srgbClr val="006AB0"/>
        </a:folHlink>
      </a:clrScheme>
    </a:extraClrScheme>
    <a:extraClrScheme>
      <a:clrScheme name="DfT_Set 4">
        <a:dk1>
          <a:srgbClr val="161616"/>
        </a:dk1>
        <a:lt1>
          <a:sysClr val="window" lastClr="FFFFFF"/>
        </a:lt1>
        <a:dk2>
          <a:srgbClr val="161616"/>
        </a:dk2>
        <a:lt2>
          <a:srgbClr val="EEF1F2"/>
        </a:lt2>
        <a:accent1>
          <a:srgbClr val="FFD833"/>
        </a:accent1>
        <a:accent2>
          <a:srgbClr val="0E115F"/>
        </a:accent2>
        <a:accent3>
          <a:srgbClr val="F8FB9E"/>
        </a:accent3>
        <a:accent4>
          <a:srgbClr val="0E115F"/>
        </a:accent4>
        <a:accent5>
          <a:srgbClr val="EEF1F2"/>
        </a:accent5>
        <a:accent6>
          <a:srgbClr val="626262"/>
        </a:accent6>
        <a:hlink>
          <a:srgbClr val="0082CA"/>
        </a:hlink>
        <a:folHlink>
          <a:srgbClr val="006AB0"/>
        </a:folHlink>
      </a:clrScheme>
    </a:extraClrScheme>
  </a:extraClrSchemeLst>
  <a:extLst>
    <a:ext uri="{05A4C25C-085E-4340-85A3-A5531E510DB2}">
      <thm15:themeFamily xmlns:thm15="http://schemas.microsoft.com/office/thememl/2012/main" name="DfT Wide screen_Plain comp_OLD" id="{E247C650-169F-4905-B4BE-4027D275A526}" vid="{3EC51F70-330A-472A-B2EC-370E9E56B8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85ec44e-1bab-4c0b-9df0-6ba128686fc9" xsi:nil="true"/>
    <lcf76f155ced4ddcb4097134ff3c332f xmlns="acccb6d4-dbe5-46d2-b4d3-5733603d8cc6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eate a new document." ma:contentTypeScope="" ma:versionID="957983f112ff70deb4ba3514eaba81b6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226e8c697896011a9f0e61e90df53f9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04A443-D1A7-4D61-8BE7-273502FFCD0C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15ff3d39-6e7b-4d70-9b7c-8d9fe85d0f29"/>
    <ds:schemaRef ds:uri="http://schemas.microsoft.com/office/2006/documentManagement/types"/>
    <ds:schemaRef ds:uri="7bcd41af-3e52-4378-bf12-165ae375de30"/>
    <ds:schemaRef ds:uri="4fea251c-3bdd-4d50-962b-ffa2ae250ba0"/>
    <ds:schemaRef ds:uri="http://www.w3.org/XML/1998/namespace"/>
    <ds:schemaRef ds:uri="http://purl.org/dc/dcmitype/"/>
    <ds:schemaRef ds:uri="985ec44e-1bab-4c0b-9df0-6ba128686fc9"/>
    <ds:schemaRef ds:uri="acccb6d4-dbe5-46d2-b4d3-5733603d8cc6"/>
  </ds:schemaRefs>
</ds:datastoreItem>
</file>

<file path=customXml/itemProps2.xml><?xml version="1.0" encoding="utf-8"?>
<ds:datastoreItem xmlns:ds="http://schemas.openxmlformats.org/officeDocument/2006/customXml" ds:itemID="{CF6DFC95-C8D0-4697-A08D-1FE9ADCDD3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7DCAD5-4F50-449A-BEC5-338E8A84EE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DfT Wide screen_Plain comp</Template>
  <TotalTime>432</TotalTime>
  <Words>274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UNECE Scenario Catalogue</vt:lpstr>
      <vt:lpstr>Is there a need for a UN scenario catalogue?</vt:lpstr>
      <vt:lpstr>What benefits can a UN scenario catalogue bring?</vt:lpstr>
      <vt:lpstr>Suggested way forward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UNECE Scenario Catalogue</dc:title>
  <dc:creator>Peter Edwards</dc:creator>
  <cp:lastModifiedBy>Author</cp:lastModifiedBy>
  <cp:revision>1</cp:revision>
  <dcterms:created xsi:type="dcterms:W3CDTF">2023-12-13T00:17:16Z</dcterms:created>
  <dcterms:modified xsi:type="dcterms:W3CDTF">2024-01-22T18:14:46Z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CustomTag">
    <vt:lpwstr/>
  </property>
  <property fmtid="{D5CDD505-2E9C-101B-9397-08002B2CF9AE}" pid="4" name="FinancialYear">
    <vt:lpwstr/>
  </property>
  <property fmtid="{D5CDD505-2E9C-101B-9397-08002B2CF9AE}" pid="6" name="MediaServiceImageTags">
    <vt:lpwstr/>
  </property>
  <property fmtid="{D5CDD505-2E9C-101B-9397-08002B2CF9AE}" pid="7" name="gba66df640194346a5267c50f24d4797">
    <vt:lpwstr/>
  </property>
  <property fmtid="{D5CDD505-2E9C-101B-9397-08002B2CF9AE}" pid="8" name="Office_x0020_of_x0020_Origin">
    <vt:lpwstr/>
  </property>
  <property fmtid="{D5CDD505-2E9C-101B-9397-08002B2CF9AE}" pid="9" name="Office of Origin">
    <vt:lpwstr/>
  </property>
</Properties>
</file>