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69" r:id="rId5"/>
    <p:sldId id="288" r:id="rId6"/>
    <p:sldId id="433" r:id="rId7"/>
    <p:sldId id="428" r:id="rId8"/>
    <p:sldId id="438" r:id="rId9"/>
    <p:sldId id="442" r:id="rId10"/>
    <p:sldId id="279" r:id="rId11"/>
  </p:sldIdLst>
  <p:sldSz cx="12188825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3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CDC"/>
    <a:srgbClr val="4F565F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9" autoAdjust="0"/>
    <p:restoredTop sz="72370" autoAdjust="0"/>
  </p:normalViewPr>
  <p:slideViewPr>
    <p:cSldViewPr>
      <p:cViewPr varScale="1">
        <p:scale>
          <a:sx n="76" d="100"/>
          <a:sy n="76" d="100"/>
        </p:scale>
        <p:origin x="1572" y="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D25A8501-473F-41DF-9373-2D49798DE230}"/>
    <pc:docChg chg="modSld">
      <pc:chgData name="Francois Guichard" userId="b25862a6-b641-4ece-b9f9-9230f3cdb908" providerId="ADAL" clId="{D25A8501-473F-41DF-9373-2D49798DE230}" dt="2024-01-22T17:54:49.136" v="2" actId="13926"/>
      <pc:docMkLst>
        <pc:docMk/>
      </pc:docMkLst>
      <pc:sldChg chg="modSp mod">
        <pc:chgData name="Francois Guichard" userId="b25862a6-b641-4ece-b9f9-9230f3cdb908" providerId="ADAL" clId="{D25A8501-473F-41DF-9373-2D49798DE230}" dt="2024-01-22T17:54:49.136" v="2" actId="13926"/>
        <pc:sldMkLst>
          <pc:docMk/>
          <pc:sldMk cId="288708291" sldId="269"/>
        </pc:sldMkLst>
        <pc:spChg chg="mod">
          <ac:chgData name="Francois Guichard" userId="b25862a6-b641-4ece-b9f9-9230f3cdb908" providerId="ADAL" clId="{D25A8501-473F-41DF-9373-2D49798DE230}" dt="2024-01-22T17:54:49.136" v="2" actId="13926"/>
          <ac:spMkLst>
            <pc:docMk/>
            <pc:sldMk cId="288708291" sldId="269"/>
            <ac:spMk id="10" creationId="{8777E81F-7D4F-4A23-9758-16C69DA23251}"/>
          </ac:spMkLst>
        </pc:spChg>
      </pc:sldChg>
    </pc:docChg>
  </pc:docChgLst>
  <pc:docChgLst>
    <pc:chgData name="H.Matsukawa" userId="599b77b1-415a-474e-8c2c-837756ff2b9d" providerId="ADAL" clId="{16E4D50E-A9D4-4DA3-A9BF-F4B30DD84FC4}"/>
    <pc:docChg chg="modSld">
      <pc:chgData name="H.Matsukawa" userId="599b77b1-415a-474e-8c2c-837756ff2b9d" providerId="ADAL" clId="{16E4D50E-A9D4-4DA3-A9BF-F4B30DD84FC4}" dt="2024-01-22T14:33:38.604" v="71" actId="20577"/>
      <pc:docMkLst>
        <pc:docMk/>
      </pc:docMkLst>
      <pc:sldChg chg="modSp mod">
        <pc:chgData name="H.Matsukawa" userId="599b77b1-415a-474e-8c2c-837756ff2b9d" providerId="ADAL" clId="{16E4D50E-A9D4-4DA3-A9BF-F4B30DD84FC4}" dt="2024-01-22T14:33:38.604" v="71" actId="20577"/>
        <pc:sldMkLst>
          <pc:docMk/>
          <pc:sldMk cId="3483648718" sldId="442"/>
        </pc:sldMkLst>
        <pc:spChg chg="mod">
          <ac:chgData name="H.Matsukawa" userId="599b77b1-415a-474e-8c2c-837756ff2b9d" providerId="ADAL" clId="{16E4D50E-A9D4-4DA3-A9BF-F4B30DD84FC4}" dt="2024-01-22T14:33:38.604" v="71" actId="20577"/>
          <ac:spMkLst>
            <pc:docMk/>
            <pc:sldMk cId="3483648718" sldId="442"/>
            <ac:spMk id="5" creationId="{C816389C-8205-344F-406D-5B76C2A0F91B}"/>
          </ac:spMkLst>
        </pc:spChg>
      </pc:sldChg>
    </pc:docChg>
  </pc:docChgLst>
  <pc:docChgLst>
    <pc:chgData name="Laura Dotzauer" userId="b8b87b2b-eda4-44e0-9f77-97a24730064b" providerId="ADAL" clId="{7109AF87-4F20-4FCB-BEC0-7884DBFF53E4}"/>
    <pc:docChg chg="modSld">
      <pc:chgData name="Laura Dotzauer" userId="b8b87b2b-eda4-44e0-9f77-97a24730064b" providerId="ADAL" clId="{7109AF87-4F20-4FCB-BEC0-7884DBFF53E4}" dt="2023-09-26T12:20:49.339" v="3" actId="20577"/>
      <pc:docMkLst>
        <pc:docMk/>
      </pc:docMkLst>
      <pc:sldChg chg="modSp mod">
        <pc:chgData name="Laura Dotzauer" userId="b8b87b2b-eda4-44e0-9f77-97a24730064b" providerId="ADAL" clId="{7109AF87-4F20-4FCB-BEC0-7884DBFF53E4}" dt="2023-09-26T12:20:49.339" v="3" actId="20577"/>
        <pc:sldMkLst>
          <pc:docMk/>
          <pc:sldMk cId="288708291" sldId="269"/>
        </pc:sldMkLst>
        <pc:spChg chg="mod">
          <ac:chgData name="Laura Dotzauer" userId="b8b87b2b-eda4-44e0-9f77-97a24730064b" providerId="ADAL" clId="{7109AF87-4F20-4FCB-BEC0-7884DBFF53E4}" dt="2023-09-26T12:20:49.339" v="3" actId="20577"/>
          <ac:spMkLst>
            <pc:docMk/>
            <pc:sldMk cId="288708291" sldId="269"/>
            <ac:spMk id="10" creationId="{8777E81F-7D4F-4A23-9758-16C69DA23251}"/>
          </ac:spMkLst>
        </pc:spChg>
      </pc:sldChg>
    </pc:docChg>
  </pc:docChgLst>
  <pc:docChgLst>
    <pc:chgData name="H.Matsukawa" userId="599b77b1-415a-474e-8c2c-837756ff2b9d" providerId="ADAL" clId="{0D8903F3-3FD3-4749-84B4-B5F98D2C611C}"/>
    <pc:docChg chg="modSld">
      <pc:chgData name="H.Matsukawa" userId="599b77b1-415a-474e-8c2c-837756ff2b9d" providerId="ADAL" clId="{0D8903F3-3FD3-4749-84B4-B5F98D2C611C}" dt="2024-01-17T16:31:15.979" v="1" actId="400"/>
      <pc:docMkLst>
        <pc:docMk/>
      </pc:docMkLst>
      <pc:sldChg chg="modSp mod">
        <pc:chgData name="H.Matsukawa" userId="599b77b1-415a-474e-8c2c-837756ff2b9d" providerId="ADAL" clId="{0D8903F3-3FD3-4749-84B4-B5F98D2C611C}" dt="2024-01-17T16:31:15.979" v="1" actId="400"/>
        <pc:sldMkLst>
          <pc:docMk/>
          <pc:sldMk cId="3483648718" sldId="442"/>
        </pc:sldMkLst>
        <pc:spChg chg="mod">
          <ac:chgData name="H.Matsukawa" userId="599b77b1-415a-474e-8c2c-837756ff2b9d" providerId="ADAL" clId="{0D8903F3-3FD3-4749-84B4-B5F98D2C611C}" dt="2024-01-17T16:31:15.979" v="1" actId="400"/>
          <ac:spMkLst>
            <pc:docMk/>
            <pc:sldMk cId="3483648718" sldId="442"/>
            <ac:spMk id="5" creationId="{C816389C-8205-344F-406D-5B76C2A0F91B}"/>
          </ac:spMkLst>
        </pc:spChg>
      </pc:sldChg>
    </pc:docChg>
  </pc:docChgLst>
  <pc:docChgLst>
    <pc:chgData name="H.Matsukawa" userId="599b77b1-415a-474e-8c2c-837756ff2b9d" providerId="ADAL" clId="{C94C47F1-A4F0-4F87-8865-30D742D02865}"/>
    <pc:docChg chg="custSel delSld modSld">
      <pc:chgData name="H.Matsukawa" userId="599b77b1-415a-474e-8c2c-837756ff2b9d" providerId="ADAL" clId="{C94C47F1-A4F0-4F87-8865-30D742D02865}" dt="2024-01-17T14:24:48.540" v="742" actId="33524"/>
      <pc:docMkLst>
        <pc:docMk/>
      </pc:docMkLst>
      <pc:sldChg chg="modSp mod">
        <pc:chgData name="H.Matsukawa" userId="599b77b1-415a-474e-8c2c-837756ff2b9d" providerId="ADAL" clId="{C94C47F1-A4F0-4F87-8865-30D742D02865}" dt="2024-01-17T12:50:56.834" v="56" actId="20577"/>
        <pc:sldMkLst>
          <pc:docMk/>
          <pc:sldMk cId="288708291" sldId="269"/>
        </pc:sldMkLst>
        <pc:spChg chg="mod">
          <ac:chgData name="H.Matsukawa" userId="599b77b1-415a-474e-8c2c-837756ff2b9d" providerId="ADAL" clId="{C94C47F1-A4F0-4F87-8865-30D742D02865}" dt="2024-01-17T12:50:56.834" v="56" actId="20577"/>
          <ac:spMkLst>
            <pc:docMk/>
            <pc:sldMk cId="288708291" sldId="269"/>
            <ac:spMk id="5" creationId="{00000000-0000-0000-0000-000000000000}"/>
          </ac:spMkLst>
        </pc:spChg>
        <pc:spChg chg="mod">
          <ac:chgData name="H.Matsukawa" userId="599b77b1-415a-474e-8c2c-837756ff2b9d" providerId="ADAL" clId="{C94C47F1-A4F0-4F87-8865-30D742D02865}" dt="2024-01-17T12:50:23.523" v="34" actId="20577"/>
          <ac:spMkLst>
            <pc:docMk/>
            <pc:sldMk cId="288708291" sldId="269"/>
            <ac:spMk id="10" creationId="{8777E81F-7D4F-4A23-9758-16C69DA23251}"/>
          </ac:spMkLst>
        </pc:spChg>
      </pc:sldChg>
      <pc:sldChg chg="modSp mod">
        <pc:chgData name="H.Matsukawa" userId="599b77b1-415a-474e-8c2c-837756ff2b9d" providerId="ADAL" clId="{C94C47F1-A4F0-4F87-8865-30D742D02865}" dt="2024-01-17T13:13:41.570" v="297" actId="403"/>
        <pc:sldMkLst>
          <pc:docMk/>
          <pc:sldMk cId="1951362943" sldId="279"/>
        </pc:sldMkLst>
        <pc:spChg chg="mod">
          <ac:chgData name="H.Matsukawa" userId="599b77b1-415a-474e-8c2c-837756ff2b9d" providerId="ADAL" clId="{C94C47F1-A4F0-4F87-8865-30D742D02865}" dt="2024-01-17T13:13:41.570" v="297" actId="403"/>
          <ac:spMkLst>
            <pc:docMk/>
            <pc:sldMk cId="1951362943" sldId="279"/>
            <ac:spMk id="5" creationId="{00000000-0000-0000-0000-000000000000}"/>
          </ac:spMkLst>
        </pc:spChg>
      </pc:sldChg>
      <pc:sldChg chg="modSp mod">
        <pc:chgData name="H.Matsukawa" userId="599b77b1-415a-474e-8c2c-837756ff2b9d" providerId="ADAL" clId="{C94C47F1-A4F0-4F87-8865-30D742D02865}" dt="2024-01-17T12:53:49.908" v="70" actId="20577"/>
        <pc:sldMkLst>
          <pc:docMk/>
          <pc:sldMk cId="2448507355" sldId="288"/>
        </pc:sldMkLst>
        <pc:spChg chg="mod">
          <ac:chgData name="H.Matsukawa" userId="599b77b1-415a-474e-8c2c-837756ff2b9d" providerId="ADAL" clId="{C94C47F1-A4F0-4F87-8865-30D742D02865}" dt="2024-01-17T12:53:49.908" v="70" actId="20577"/>
          <ac:spMkLst>
            <pc:docMk/>
            <pc:sldMk cId="2448507355" sldId="288"/>
            <ac:spMk id="2" creationId="{00000000-0000-0000-0000-000000000000}"/>
          </ac:spMkLst>
        </pc:spChg>
      </pc:sldChg>
      <pc:sldChg chg="modSp mod">
        <pc:chgData name="H.Matsukawa" userId="599b77b1-415a-474e-8c2c-837756ff2b9d" providerId="ADAL" clId="{C94C47F1-A4F0-4F87-8865-30D742D02865}" dt="2024-01-17T13:12:39.098" v="292" actId="20577"/>
        <pc:sldMkLst>
          <pc:docMk/>
          <pc:sldMk cId="3012382349" sldId="428"/>
        </pc:sldMkLst>
        <pc:spChg chg="mod">
          <ac:chgData name="H.Matsukawa" userId="599b77b1-415a-474e-8c2c-837756ff2b9d" providerId="ADAL" clId="{C94C47F1-A4F0-4F87-8865-30D742D02865}" dt="2024-01-17T12:54:53.521" v="77" actId="20577"/>
          <ac:spMkLst>
            <pc:docMk/>
            <pc:sldMk cId="3012382349" sldId="428"/>
            <ac:spMk id="3" creationId="{00000000-0000-0000-0000-000000000000}"/>
          </ac:spMkLst>
        </pc:spChg>
        <pc:spChg chg="mod">
          <ac:chgData name="H.Matsukawa" userId="599b77b1-415a-474e-8c2c-837756ff2b9d" providerId="ADAL" clId="{C94C47F1-A4F0-4F87-8865-30D742D02865}" dt="2024-01-17T13:12:39.098" v="292" actId="20577"/>
          <ac:spMkLst>
            <pc:docMk/>
            <pc:sldMk cId="3012382349" sldId="428"/>
            <ac:spMk id="4" creationId="{00000000-0000-0000-0000-000000000000}"/>
          </ac:spMkLst>
        </pc:spChg>
      </pc:sldChg>
      <pc:sldChg chg="addSp modSp mod">
        <pc:chgData name="H.Matsukawa" userId="599b77b1-415a-474e-8c2c-837756ff2b9d" providerId="ADAL" clId="{C94C47F1-A4F0-4F87-8865-30D742D02865}" dt="2024-01-17T12:54:25.538" v="75" actId="1076"/>
        <pc:sldMkLst>
          <pc:docMk/>
          <pc:sldMk cId="339447295" sldId="433"/>
        </pc:sldMkLst>
        <pc:picChg chg="mod">
          <ac:chgData name="H.Matsukawa" userId="599b77b1-415a-474e-8c2c-837756ff2b9d" providerId="ADAL" clId="{C94C47F1-A4F0-4F87-8865-30D742D02865}" dt="2024-01-17T12:54:16.910" v="74" actId="1035"/>
          <ac:picMkLst>
            <pc:docMk/>
            <pc:sldMk cId="339447295" sldId="433"/>
            <ac:picMk id="2" creationId="{874901A7-BD5C-CB0C-EEF2-521522F1D31D}"/>
          </ac:picMkLst>
        </pc:picChg>
        <pc:picChg chg="mod">
          <ac:chgData name="H.Matsukawa" userId="599b77b1-415a-474e-8c2c-837756ff2b9d" providerId="ADAL" clId="{C94C47F1-A4F0-4F87-8865-30D742D02865}" dt="2024-01-17T12:54:25.538" v="75" actId="1076"/>
          <ac:picMkLst>
            <pc:docMk/>
            <pc:sldMk cId="339447295" sldId="433"/>
            <ac:picMk id="4" creationId="{DC5B895E-C510-9DE9-DA42-D0B154B0EFA1}"/>
          </ac:picMkLst>
        </pc:picChg>
        <pc:picChg chg="add mod">
          <ac:chgData name="H.Matsukawa" userId="599b77b1-415a-474e-8c2c-837756ff2b9d" providerId="ADAL" clId="{C94C47F1-A4F0-4F87-8865-30D742D02865}" dt="2024-01-17T12:54:13.733" v="72" actId="1076"/>
          <ac:picMkLst>
            <pc:docMk/>
            <pc:sldMk cId="339447295" sldId="433"/>
            <ac:picMk id="5" creationId="{33BF624E-F265-1389-723D-34F82C2C12A8}"/>
          </ac:picMkLst>
        </pc:picChg>
      </pc:sldChg>
      <pc:sldChg chg="modSp mod">
        <pc:chgData name="H.Matsukawa" userId="599b77b1-415a-474e-8c2c-837756ff2b9d" providerId="ADAL" clId="{C94C47F1-A4F0-4F87-8865-30D742D02865}" dt="2024-01-17T14:24:48.540" v="742" actId="33524"/>
        <pc:sldMkLst>
          <pc:docMk/>
          <pc:sldMk cId="1230591043" sldId="438"/>
        </pc:sldMkLst>
        <pc:spChg chg="mod">
          <ac:chgData name="H.Matsukawa" userId="599b77b1-415a-474e-8c2c-837756ff2b9d" providerId="ADAL" clId="{C94C47F1-A4F0-4F87-8865-30D742D02865}" dt="2024-01-17T14:24:48.540" v="742" actId="33524"/>
          <ac:spMkLst>
            <pc:docMk/>
            <pc:sldMk cId="1230591043" sldId="438"/>
            <ac:spMk id="2" creationId="{B2883D86-E7C2-A405-806C-33E946C72C73}"/>
          </ac:spMkLst>
        </pc:spChg>
        <pc:spChg chg="mod">
          <ac:chgData name="H.Matsukawa" userId="599b77b1-415a-474e-8c2c-837756ff2b9d" providerId="ADAL" clId="{C94C47F1-A4F0-4F87-8865-30D742D02865}" dt="2024-01-17T13:11:59.937" v="288" actId="20577"/>
          <ac:spMkLst>
            <pc:docMk/>
            <pc:sldMk cId="1230591043" sldId="438"/>
            <ac:spMk id="3" creationId="{00000000-0000-0000-0000-000000000000}"/>
          </ac:spMkLst>
        </pc:spChg>
      </pc:sldChg>
      <pc:sldChg chg="delSp modSp del mod">
        <pc:chgData name="H.Matsukawa" userId="599b77b1-415a-474e-8c2c-837756ff2b9d" providerId="ADAL" clId="{C94C47F1-A4F0-4F87-8865-30D742D02865}" dt="2024-01-17T13:12:10.822" v="290" actId="2696"/>
        <pc:sldMkLst>
          <pc:docMk/>
          <pc:sldMk cId="1019252971" sldId="441"/>
        </pc:sldMkLst>
        <pc:spChg chg="del mod">
          <ac:chgData name="H.Matsukawa" userId="599b77b1-415a-474e-8c2c-837756ff2b9d" providerId="ADAL" clId="{C94C47F1-A4F0-4F87-8865-30D742D02865}" dt="2024-01-17T13:11:43.453" v="281"/>
          <ac:spMkLst>
            <pc:docMk/>
            <pc:sldMk cId="1019252971" sldId="441"/>
            <ac:spMk id="2" creationId="{B2883D86-E7C2-A405-806C-33E946C72C73}"/>
          </ac:spMkLst>
        </pc:spChg>
      </pc:sldChg>
      <pc:sldChg chg="modSp mod">
        <pc:chgData name="H.Matsukawa" userId="599b77b1-415a-474e-8c2c-837756ff2b9d" providerId="ADAL" clId="{C94C47F1-A4F0-4F87-8865-30D742D02865}" dt="2024-01-17T13:05:38.744" v="217" actId="20577"/>
        <pc:sldMkLst>
          <pc:docMk/>
          <pc:sldMk cId="3483648718" sldId="442"/>
        </pc:sldMkLst>
        <pc:spChg chg="mod">
          <ac:chgData name="H.Matsukawa" userId="599b77b1-415a-474e-8c2c-837756ff2b9d" providerId="ADAL" clId="{C94C47F1-A4F0-4F87-8865-30D742D02865}" dt="2024-01-17T13:05:38.744" v="217" actId="20577"/>
          <ac:spMkLst>
            <pc:docMk/>
            <pc:sldMk cId="3483648718" sldId="442"/>
            <ac:spMk id="5" creationId="{C816389C-8205-344F-406D-5B76C2A0F9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1/22/2024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1/22/2024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7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0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70484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390525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95DFCEC-4C59-3FAE-813B-621AD5941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40660" y="5257800"/>
            <a:ext cx="3657917" cy="1274174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942F4ED-F132-6AF1-19E3-A8668EF0F20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A1EC5-62EA-9BD5-B2CC-76BD3AC97AF9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1910B08-3DC0-FE84-E771-1FA146759EE5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1213" y="6617971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DB2B88-1C84-8BAF-8FFF-CC432A3E2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CBFF12-DC1B-3D05-7706-2329028E5B01}"/>
              </a:ext>
            </a:extLst>
          </p:cNvPr>
          <p:cNvSpPr txBox="1">
            <a:spLocks/>
          </p:cNvSpPr>
          <p:nvPr userDrawn="1"/>
        </p:nvSpPr>
        <p:spPr>
          <a:xfrm>
            <a:off x="10971213" y="6617971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6C87F6-986D-49E6-AF40-1B3A1EE8064D}" type="slidenum">
              <a:rPr lang="en-US" sz="2400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1211" y="661749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1/22/2024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45824" y="667702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1/22/2024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1/22/2024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1/22/2024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1/22/2024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1/22/2024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of Informal Working Group on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January 22-26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Palais des Nations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7E81F-7D4F-4A23-9758-16C69DA23251}"/>
              </a:ext>
            </a:extLst>
          </p:cNvPr>
          <p:cNvSpPr txBox="1"/>
          <p:nvPr/>
        </p:nvSpPr>
        <p:spPr>
          <a:xfrm>
            <a:off x="8853731" y="326973"/>
            <a:ext cx="2796984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Informal document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GRVA-18-</a:t>
            </a:r>
            <a:r>
              <a:rPr lang="en-US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45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</a:t>
            </a:r>
            <a:r>
              <a:rPr lang="en-US" sz="1400" baseline="30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GRVA, 22-26 January 2024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Agenda item 4(b)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029A-BA8A-48A1-99C7-33ADF2F9B774}"/>
              </a:ext>
            </a:extLst>
          </p:cNvPr>
          <p:cNvSpPr txBox="1"/>
          <p:nvPr/>
        </p:nvSpPr>
        <p:spPr>
          <a:xfrm>
            <a:off x="194461" y="228600"/>
            <a:ext cx="2734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Submitted by the IWG on VMAD</a:t>
            </a: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940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Contents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8012" y="1447800"/>
            <a:ext cx="9906000" cy="339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To provide a status update on the work of the Informal Working Group on </a:t>
            </a:r>
            <a:r>
              <a:rPr lang="en-CA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Validation Methods for Automated Driving (VMAD)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endParaRPr lang="en-US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Brief review of work and deliverables until June</a:t>
            </a:r>
            <a:r>
              <a:rPr lang="en-US" altLang="ja-JP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2024</a:t>
            </a:r>
          </a:p>
          <a:p>
            <a:pPr marL="960120" lvl="1" indent="-457200">
              <a:lnSpc>
                <a:spcPct val="2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IWG activities since GRVA 17</a:t>
            </a:r>
            <a:r>
              <a:rPr lang="en-US" altLang="ja-JP" sz="2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 (September 2023)</a:t>
            </a:r>
          </a:p>
          <a:p>
            <a:pPr marL="960120" lvl="1" indent="-457200">
              <a:lnSpc>
                <a:spcPct val="2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Future</a:t>
            </a:r>
            <a:r>
              <a:rPr lang="ja-JP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1812" y="609600"/>
            <a:ext cx="9144000" cy="838200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Deliverables until the WP.29 June 2024</a:t>
            </a: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AAC91FA1-4A4B-A8D4-3745-7F39D1B27C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628233"/>
              </p:ext>
            </p:extLst>
          </p:nvPr>
        </p:nvGraphicFramePr>
        <p:xfrm>
          <a:off x="684212" y="1600200"/>
          <a:ext cx="11277600" cy="51511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80142">
                  <a:extLst>
                    <a:ext uri="{9D8B030D-6E8A-4147-A177-3AD203B41FA5}">
                      <a16:colId xmlns:a16="http://schemas.microsoft.com/office/drawing/2014/main" val="776817216"/>
                    </a:ext>
                  </a:extLst>
                </a:gridCol>
                <a:gridCol w="3089754">
                  <a:extLst>
                    <a:ext uri="{9D8B030D-6E8A-4147-A177-3AD203B41FA5}">
                      <a16:colId xmlns:a16="http://schemas.microsoft.com/office/drawing/2014/main" val="1929734716"/>
                    </a:ext>
                  </a:extLst>
                </a:gridCol>
                <a:gridCol w="3707704">
                  <a:extLst>
                    <a:ext uri="{9D8B030D-6E8A-4147-A177-3AD203B41FA5}">
                      <a16:colId xmlns:a16="http://schemas.microsoft.com/office/drawing/2014/main" val="2968292816"/>
                    </a:ext>
                  </a:extLst>
                </a:gridCol>
              </a:tblGrid>
              <a:tr h="391004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796958"/>
                  </a:ext>
                </a:extLst>
              </a:tr>
              <a:tr h="3266595">
                <a:tc>
                  <a:txBody>
                    <a:bodyPr/>
                    <a:lstStyle/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Start of development of safety verification methods, linking to the status of FRAV’s consideration of technical requirements for DDTs, etc.</a:t>
                      </a:r>
                    </a:p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how to create and maintain the catalogue for scenarios (SG1)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the credibility assessment (SG2) 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ISM&amp;R (SG3)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for RWT (SG4)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361950"/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2nd iteration of the Guidelines for NATM including outcome of "outstanding issues"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2023 (GRVA, </a:t>
                      </a:r>
                      <a:b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information: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GRVA-15-26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2023 (GRVA, adopt),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2023 (WP.29)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70583"/>
                  </a:ext>
                </a:extLst>
              </a:tr>
              <a:tr h="1253357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Progressive increase in FRAV-VMAD collaboration towards 2024 deliverable of consolidated submission.</a:t>
                      </a:r>
                    </a:p>
                    <a:p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Consolidated </a:t>
                      </a:r>
                      <a:b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FRAV/VMAD submission (</a:t>
                      </a:r>
                      <a:r>
                        <a:rPr lang="en-GB" dirty="0" err="1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requirements+assessment</a:t>
                      </a: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2024 </a:t>
                      </a:r>
                      <a:b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(GRVA, information)</a:t>
                      </a:r>
                      <a:r>
                        <a:rPr lang="en-US" altLang="ja-JP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,</a:t>
                      </a:r>
                      <a:endParaRPr lang="en-GB" altLang="ja-JP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GB" altLang="ja-JP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2024 (GRVA adopt),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GB" altLang="ja-JP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2024 (WP.29)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02894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9A23BF-C12F-BEEA-7458-6890919C0D60}"/>
              </a:ext>
            </a:extLst>
          </p:cNvPr>
          <p:cNvSpPr/>
          <p:nvPr/>
        </p:nvSpPr>
        <p:spPr>
          <a:xfrm>
            <a:off x="11324613" y="21031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22B136-5AD9-18D4-50A4-E8CFD2D4D058}"/>
              </a:ext>
            </a:extLst>
          </p:cNvPr>
          <p:cNvSpPr/>
          <p:nvPr/>
        </p:nvSpPr>
        <p:spPr>
          <a:xfrm>
            <a:off x="11324613" y="26365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6AB0B7-A0CE-D789-E19F-743D7926F984}"/>
              </a:ext>
            </a:extLst>
          </p:cNvPr>
          <p:cNvSpPr/>
          <p:nvPr/>
        </p:nvSpPr>
        <p:spPr>
          <a:xfrm>
            <a:off x="11324613" y="31423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CBDC30-B482-4E15-8F82-37DBD73F2F12}"/>
              </a:ext>
            </a:extLst>
          </p:cNvPr>
          <p:cNvSpPr/>
          <p:nvPr/>
        </p:nvSpPr>
        <p:spPr>
          <a:xfrm>
            <a:off x="11324613" y="52759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9D31C7C-3153-DD77-13BF-4BD9A7DA77E0}"/>
              </a:ext>
            </a:extLst>
          </p:cNvPr>
          <p:cNvSpPr/>
          <p:nvPr/>
        </p:nvSpPr>
        <p:spPr>
          <a:xfrm>
            <a:off x="11324613" y="58093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EA40CDD-4B0A-4C82-D743-A37EC21342DF}"/>
              </a:ext>
            </a:extLst>
          </p:cNvPr>
          <p:cNvSpPr/>
          <p:nvPr/>
        </p:nvSpPr>
        <p:spPr>
          <a:xfrm>
            <a:off x="11324613" y="63151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7" name="グラフィックス 6" descr="チェック マーク 単色塗りつぶし">
            <a:extLst>
              <a:ext uri="{FF2B5EF4-FFF2-40B4-BE49-F238E27FC236}">
                <a16:creationId xmlns:a16="http://schemas.microsoft.com/office/drawing/2014/main" id="{D8B105E2-5B12-625A-F5BF-05FE3095D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6325" y="1853519"/>
            <a:ext cx="637200" cy="637200"/>
          </a:xfrm>
          <a:prstGeom prst="rect">
            <a:avLst/>
          </a:prstGeom>
        </p:spPr>
      </p:pic>
      <p:pic>
        <p:nvPicPr>
          <p:cNvPr id="2" name="グラフィックス 6" descr="チェック マーク 単色塗りつぶし">
            <a:extLst>
              <a:ext uri="{FF2B5EF4-FFF2-40B4-BE49-F238E27FC236}">
                <a16:creationId xmlns:a16="http://schemas.microsoft.com/office/drawing/2014/main" id="{874901A7-BD5C-CB0C-EEF2-521522F1D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6325" y="2438400"/>
            <a:ext cx="637200" cy="637200"/>
          </a:xfrm>
          <a:prstGeom prst="rect">
            <a:avLst/>
          </a:prstGeom>
        </p:spPr>
      </p:pic>
      <p:pic>
        <p:nvPicPr>
          <p:cNvPr id="4" name="グラフィックス 6" descr="チェック マーク 単色塗りつぶし">
            <a:extLst>
              <a:ext uri="{FF2B5EF4-FFF2-40B4-BE49-F238E27FC236}">
                <a16:creationId xmlns:a16="http://schemas.microsoft.com/office/drawing/2014/main" id="{DC5B895E-C510-9DE9-DA42-D0B154B0E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6325" y="2947500"/>
            <a:ext cx="637200" cy="637200"/>
          </a:xfrm>
          <a:prstGeom prst="rect">
            <a:avLst/>
          </a:prstGeom>
        </p:spPr>
      </p:pic>
      <p:pic>
        <p:nvPicPr>
          <p:cNvPr id="5" name="グラフィックス 6" descr="チェック マーク 単色塗りつぶし">
            <a:extLst>
              <a:ext uri="{FF2B5EF4-FFF2-40B4-BE49-F238E27FC236}">
                <a16:creationId xmlns:a16="http://schemas.microsoft.com/office/drawing/2014/main" id="{33BF624E-F265-1389-723D-34F82C2C1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6325" y="5085419"/>
            <a:ext cx="637200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17 (1)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0412" y="1782395"/>
            <a:ext cx="10744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held its meetings on November 6 (#33) and December 14 (#34)</a:t>
            </a: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activities </a:t>
            </a:r>
            <a:r>
              <a:rPr lang="nl-NL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are conducted by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four sub-groups work on their respective outstanding issues of work and to incorporate the results of their work into the guidelines.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In addition, we have worked together with FRAV in a coordinated and steady manner, to a great extent via the Integration Group (separate report)</a:t>
            </a: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2" y="304800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17 (2)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2883D86-E7C2-A405-806C-33E946C72C73}"/>
              </a:ext>
            </a:extLst>
          </p:cNvPr>
          <p:cNvSpPr/>
          <p:nvPr/>
        </p:nvSpPr>
        <p:spPr>
          <a:xfrm>
            <a:off x="608012" y="1524000"/>
            <a:ext cx="1082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Sub-group activities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Scenarios: Latest amendments for the Scenario section have been discussed and accepted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Simulation: No new issue, ready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Audit/In-Service Monitoring &amp; Reporting: “Safety case”, “Safety concept” and “Critical occurrence” definitions are resolved. Some items are not resolved (e.g. ISMR reporting template)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Track-/Real World testing: Generally, we have </a:t>
            </a: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found consensus on different proposals</a:t>
            </a: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. Some items are not resolved (e.g</a:t>
            </a:r>
            <a:r>
              <a:rPr lang="en-GB" altLang="ja-JP" sz="2000">
                <a:latin typeface="Helvetica" panose="020B0604020202020204" pitchFamily="34" charset="0"/>
                <a:cs typeface="Helvetica" panose="020B0604020202020204" pitchFamily="34" charset="0"/>
              </a:rPr>
              <a:t>. Real-World </a:t>
            </a: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test scenarios / engineered test routes protocols)</a:t>
            </a:r>
          </a:p>
        </p:txBody>
      </p:sp>
    </p:spTree>
    <p:extLst>
      <p:ext uri="{BB962C8B-B14F-4D97-AF65-F5344CB8AC3E}">
        <p14:creationId xmlns:p14="http://schemas.microsoft.com/office/powerpoint/2010/main" val="123059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412" y="228600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Future activities VMAD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816389C-8205-344F-406D-5B76C2A0F91B}"/>
              </a:ext>
            </a:extLst>
          </p:cNvPr>
          <p:cNvSpPr txBox="1"/>
          <p:nvPr/>
        </p:nvSpPr>
        <p:spPr>
          <a:xfrm>
            <a:off x="608012" y="2286000"/>
            <a:ext cx="8153400" cy="13826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marL="845820" lvl="1" indent="-342900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No separate meetings for VMAD</a:t>
            </a:r>
            <a:endParaRPr lang="en-US" altLang="en-US" sz="2400" strike="sngStrik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5820" lvl="1" indent="-342900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would be as a part of the </a:t>
            </a:r>
            <a:r>
              <a:rPr lang="en-US" altLang="en-US" sz="2400">
                <a:latin typeface="Helvetica" panose="020B0604020202020204" pitchFamily="34" charset="0"/>
                <a:cs typeface="Helvetica" panose="020B0604020202020204" pitchFamily="34" charset="0"/>
              </a:rPr>
              <a:t>Integration Group </a:t>
            </a:r>
            <a:r>
              <a:rPr lang="en-US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and the VMAD subgroups may be held if necessary</a:t>
            </a:r>
          </a:p>
        </p:txBody>
      </p:sp>
    </p:spTree>
    <p:extLst>
      <p:ext uri="{BB962C8B-B14F-4D97-AF65-F5344CB8AC3E}">
        <p14:creationId xmlns:p14="http://schemas.microsoft.com/office/powerpoint/2010/main" val="348364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24771" y="2021323"/>
            <a:ext cx="9753600" cy="693946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z="2000" smtClean="0"/>
              <a:t>7</a:t>
            </a:fld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4648200"/>
            <a:ext cx="8634802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" y="4495800"/>
            <a:ext cx="12203140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5916278"/>
            <a:ext cx="12208867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36238D0-3E4F-46C4-333E-E34B0E13C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454" y="3200649"/>
            <a:ext cx="8465358" cy="45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73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445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45720" indent="0">
              <a:lnSpc>
                <a:spcPct val="105000"/>
              </a:lnSpc>
              <a:spcBef>
                <a:spcPts val="1800"/>
              </a:spcBef>
            </a:pPr>
            <a:endParaRPr lang="en-GB" altLang="en-US" sz="2400" b="1" dirty="0">
              <a:solidFill>
                <a:srgbClr val="348CD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50E891-56F2-4BF8-80C9-B218B59E6F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8943C-ABFF-4A67-9D76-A4F686818A6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4b4a1c0d-4a69-4996-a84a-fc699b9f49de"/>
    <ds:schemaRef ds:uri="acccb6d4-dbe5-46d2-b4d3-5733603d8cc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85ec44e-1bab-4c0b-9df0-6ba128686f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9F8B48-D9FC-4FFD-9BB0-DF9A864BB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3</TotalTime>
  <Words>488</Words>
  <Application>Microsoft Office PowerPoint</Application>
  <PresentationFormat>Custom</PresentationFormat>
  <Paragraphs>53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Helvetica</vt:lpstr>
      <vt:lpstr>World country report presentation</vt:lpstr>
      <vt:lpstr>Status Report of Informal Working Group on Validation Methods for Automated Driving (VMAD)</vt:lpstr>
      <vt:lpstr>Contents</vt:lpstr>
      <vt:lpstr>VMAD Deliverables until the WP.29 June 2024</vt:lpstr>
      <vt:lpstr>VMAD activities since GRVA #17 (1)</vt:lpstr>
      <vt:lpstr>VMAD activities since GRVA #17 (2)</vt:lpstr>
      <vt:lpstr>Future activities VMAD</vt:lpstr>
      <vt:lpstr>Thank you!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Informal Working Group on Validation Methods for Automated Driving (VMAD)</dc:title>
  <dc:creator>Yonick, Gregory</dc:creator>
  <cp:lastModifiedBy>Author</cp:lastModifiedBy>
  <cp:revision>320</cp:revision>
  <cp:lastPrinted>2022-09-25T17:33:29Z</cp:lastPrinted>
  <dcterms:created xsi:type="dcterms:W3CDTF">2019-10-28T02:43:14Z</dcterms:created>
  <dcterms:modified xsi:type="dcterms:W3CDTF">2024-01-22T17:54:49Z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MSIP_Label_b5bbdc02-cb35-4d29-b911-7fc063a80903_Enabled">
    <vt:lpwstr>true</vt:lpwstr>
  </property>
  <property fmtid="{D5CDD505-2E9C-101B-9397-08002B2CF9AE}" pid="13" name="MSIP_Label_b5bbdc02-cb35-4d29-b911-7fc063a80903_SetDate">
    <vt:lpwstr>2021-11-26T12:51:13Z</vt:lpwstr>
  </property>
  <property fmtid="{D5CDD505-2E9C-101B-9397-08002B2CF9AE}" pid="14" name="MSIP_Label_b5bbdc02-cb35-4d29-b911-7fc063a80903_Method">
    <vt:lpwstr>Privileged</vt:lpwstr>
  </property>
  <property fmtid="{D5CDD505-2E9C-101B-9397-08002B2CF9AE}" pid="15" name="MSIP_Label_b5bbdc02-cb35-4d29-b911-7fc063a80903_Name">
    <vt:lpwstr>Unclassified (No Marking)</vt:lpwstr>
  </property>
  <property fmtid="{D5CDD505-2E9C-101B-9397-08002B2CF9AE}" pid="16" name="MSIP_Label_b5bbdc02-cb35-4d29-b911-7fc063a80903_SiteId">
    <vt:lpwstr>2008ffa9-c9b2-4d97-9ad9-4ace25386be7</vt:lpwstr>
  </property>
  <property fmtid="{D5CDD505-2E9C-101B-9397-08002B2CF9AE}" pid="17" name="MSIP_Label_b5bbdc02-cb35-4d29-b911-7fc063a80903_ActionId">
    <vt:lpwstr>f56915d1-34b7-44af-9de6-5fcbb9cce863</vt:lpwstr>
  </property>
  <property fmtid="{D5CDD505-2E9C-101B-9397-08002B2CF9AE}" pid="18" name="MSIP_Label_b5bbdc02-cb35-4d29-b911-7fc063a80903_ContentBits">
    <vt:lpwstr>0</vt:lpwstr>
  </property>
  <property fmtid="{D5CDD505-2E9C-101B-9397-08002B2CF9AE}" pid="19" name="Office_x0020_of_x0020_Origin">
    <vt:lpwstr/>
  </property>
  <property fmtid="{D5CDD505-2E9C-101B-9397-08002B2CF9AE}" pid="20" name="MediaServiceImageTags">
    <vt:lpwstr/>
  </property>
  <property fmtid="{D5CDD505-2E9C-101B-9397-08002B2CF9AE}" pid="21" name="gba66df640194346a5267c50f24d4797">
    <vt:lpwstr/>
  </property>
</Properties>
</file>