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sldIdLst>
    <p:sldId id="256" r:id="rId4"/>
    <p:sldId id="267" r:id="rId5"/>
    <p:sldId id="257" r:id="rId6"/>
    <p:sldId id="258" r:id="rId7"/>
    <p:sldId id="259" r:id="rId8"/>
    <p:sldId id="260" r:id="rId9"/>
    <p:sldId id="262" r:id="rId10"/>
    <p:sldId id="263" r:id="rId11"/>
    <p:sldId id="264" r:id="rId12"/>
    <p:sldId id="265" r:id="rId13"/>
    <p:sldId id="266" r:id="rId1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8A2022-0CD8-4A11-9423-6E1B132588E7}" v="2" dt="2024-01-22T09:06:57.2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979" autoAdjust="0"/>
    <p:restoredTop sz="94660"/>
  </p:normalViewPr>
  <p:slideViewPr>
    <p:cSldViewPr snapToGrid="0">
      <p:cViewPr varScale="1">
        <p:scale>
          <a:sx n="104" d="100"/>
          <a:sy n="104" d="100"/>
        </p:scale>
        <p:origin x="108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19" Type="http://schemas.microsoft.com/office/2016/11/relationships/changesInfo" Target="changesInfos/changesInfo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ancois Guichard" userId="b25862a6-b641-4ece-b9f9-9230f3cdb908" providerId="ADAL" clId="{AB8A2022-0CD8-4A11-9423-6E1B132588E7}"/>
    <pc:docChg chg="undo custSel modSld">
      <pc:chgData name="Francois Guichard" userId="b25862a6-b641-4ece-b9f9-9230f3cdb908" providerId="ADAL" clId="{AB8A2022-0CD8-4A11-9423-6E1B132588E7}" dt="2024-01-22T09:14:29.283" v="530" actId="20577"/>
      <pc:docMkLst>
        <pc:docMk/>
      </pc:docMkLst>
      <pc:sldChg chg="addSp modSp mod">
        <pc:chgData name="Francois Guichard" userId="b25862a6-b641-4ece-b9f9-9230f3cdb908" providerId="ADAL" clId="{AB8A2022-0CD8-4A11-9423-6E1B132588E7}" dt="2024-01-22T09:14:29.283" v="530" actId="20577"/>
        <pc:sldMkLst>
          <pc:docMk/>
          <pc:sldMk cId="3218643600" sldId="256"/>
        </pc:sldMkLst>
        <pc:spChg chg="mod">
          <ac:chgData name="Francois Guichard" userId="b25862a6-b641-4ece-b9f9-9230f3cdb908" providerId="ADAL" clId="{AB8A2022-0CD8-4A11-9423-6E1B132588E7}" dt="2024-01-22T09:13:49.937" v="483" actId="5793"/>
          <ac:spMkLst>
            <pc:docMk/>
            <pc:sldMk cId="3218643600" sldId="256"/>
            <ac:spMk id="2" creationId="{F51631AE-6B46-E09E-8B91-5296F9FCEEC2}"/>
          </ac:spMkLst>
        </pc:spChg>
        <pc:spChg chg="mod">
          <ac:chgData name="Francois Guichard" userId="b25862a6-b641-4ece-b9f9-9230f3cdb908" providerId="ADAL" clId="{AB8A2022-0CD8-4A11-9423-6E1B132588E7}" dt="2024-01-22T09:14:29.283" v="530" actId="20577"/>
          <ac:spMkLst>
            <pc:docMk/>
            <pc:sldMk cId="3218643600" sldId="256"/>
            <ac:spMk id="3" creationId="{07CB3C67-635A-81EF-1D95-DD5AE9807854}"/>
          </ac:spMkLst>
        </pc:spChg>
        <pc:spChg chg="add mod">
          <ac:chgData name="Francois Guichard" userId="b25862a6-b641-4ece-b9f9-9230f3cdb908" providerId="ADAL" clId="{AB8A2022-0CD8-4A11-9423-6E1B132588E7}" dt="2024-01-22T09:06:52.668" v="146" actId="20577"/>
          <ac:spMkLst>
            <pc:docMk/>
            <pc:sldMk cId="3218643600" sldId="256"/>
            <ac:spMk id="4" creationId="{C89C974D-A8F1-B9E8-8B41-B15D37A798A5}"/>
          </ac:spMkLst>
        </pc:spChg>
        <pc:spChg chg="add mod">
          <ac:chgData name="Francois Guichard" userId="b25862a6-b641-4ece-b9f9-9230f3cdb908" providerId="ADAL" clId="{AB8A2022-0CD8-4A11-9423-6E1B132588E7}" dt="2024-01-22T09:08:09.078" v="319" actId="20577"/>
          <ac:spMkLst>
            <pc:docMk/>
            <pc:sldMk cId="3218643600" sldId="256"/>
            <ac:spMk id="5" creationId="{4B4BA4B6-4D1B-F299-FC70-694C12E264F8}"/>
          </ac:spMkLst>
        </pc:spChg>
      </pc:sldChg>
      <pc:sldChg chg="modSp mod">
        <pc:chgData name="Francois Guichard" userId="b25862a6-b641-4ece-b9f9-9230f3cdb908" providerId="ADAL" clId="{AB8A2022-0CD8-4A11-9423-6E1B132588E7}" dt="2024-01-22T09:09:47.085" v="404" actId="20577"/>
        <pc:sldMkLst>
          <pc:docMk/>
          <pc:sldMk cId="4218056111" sldId="257"/>
        </pc:sldMkLst>
        <pc:spChg chg="mod">
          <ac:chgData name="Francois Guichard" userId="b25862a6-b641-4ece-b9f9-9230f3cdb908" providerId="ADAL" clId="{AB8A2022-0CD8-4A11-9423-6E1B132588E7}" dt="2024-01-22T09:09:47.085" v="404" actId="20577"/>
          <ac:spMkLst>
            <pc:docMk/>
            <pc:sldMk cId="4218056111" sldId="257"/>
            <ac:spMk id="3" creationId="{DD90B510-C232-7BD8-33F9-C42FE5C1C37E}"/>
          </ac:spMkLst>
        </pc:spChg>
      </pc:sldChg>
      <pc:sldChg chg="modSp mod">
        <pc:chgData name="Francois Guichard" userId="b25862a6-b641-4ece-b9f9-9230f3cdb908" providerId="ADAL" clId="{AB8A2022-0CD8-4A11-9423-6E1B132588E7}" dt="2024-01-22T09:06:12.094" v="2" actId="27636"/>
        <pc:sldMkLst>
          <pc:docMk/>
          <pc:sldMk cId="933068069" sldId="258"/>
        </pc:sldMkLst>
        <pc:spChg chg="mod">
          <ac:chgData name="Francois Guichard" userId="b25862a6-b641-4ece-b9f9-9230f3cdb908" providerId="ADAL" clId="{AB8A2022-0CD8-4A11-9423-6E1B132588E7}" dt="2024-01-22T09:06:12.094" v="2" actId="27636"/>
          <ac:spMkLst>
            <pc:docMk/>
            <pc:sldMk cId="933068069" sldId="258"/>
            <ac:spMk id="3" creationId="{DD90B510-C232-7BD8-33F9-C42FE5C1C37E}"/>
          </ac:spMkLst>
        </pc:spChg>
      </pc:sldChg>
      <pc:sldChg chg="modSp mod">
        <pc:chgData name="Francois Guichard" userId="b25862a6-b641-4ece-b9f9-9230f3cdb908" providerId="ADAL" clId="{AB8A2022-0CD8-4A11-9423-6E1B132588E7}" dt="2024-01-22T09:09:58.527" v="405" actId="20577"/>
        <pc:sldMkLst>
          <pc:docMk/>
          <pc:sldMk cId="462213747" sldId="260"/>
        </pc:sldMkLst>
        <pc:spChg chg="mod">
          <ac:chgData name="Francois Guichard" userId="b25862a6-b641-4ece-b9f9-9230f3cdb908" providerId="ADAL" clId="{AB8A2022-0CD8-4A11-9423-6E1B132588E7}" dt="2024-01-22T09:09:58.527" v="405" actId="20577"/>
          <ac:spMkLst>
            <pc:docMk/>
            <pc:sldMk cId="462213747" sldId="260"/>
            <ac:spMk id="2" creationId="{99860CDF-1D9E-E5AD-CC42-6192B8E1FFB4}"/>
          </ac:spMkLst>
        </pc:spChg>
      </pc:sldChg>
      <pc:sldChg chg="modSp mod">
        <pc:chgData name="Francois Guichard" userId="b25862a6-b641-4ece-b9f9-9230f3cdb908" providerId="ADAL" clId="{AB8A2022-0CD8-4A11-9423-6E1B132588E7}" dt="2024-01-22T09:12:51.698" v="467" actId="20577"/>
        <pc:sldMkLst>
          <pc:docMk/>
          <pc:sldMk cId="3180858188" sldId="263"/>
        </pc:sldMkLst>
        <pc:spChg chg="mod">
          <ac:chgData name="Francois Guichard" userId="b25862a6-b641-4ece-b9f9-9230f3cdb908" providerId="ADAL" clId="{AB8A2022-0CD8-4A11-9423-6E1B132588E7}" dt="2024-01-22T09:12:51.698" v="467" actId="20577"/>
          <ac:spMkLst>
            <pc:docMk/>
            <pc:sldMk cId="3180858188" sldId="263"/>
            <ac:spMk id="5" creationId="{97C6A4A1-9CDC-316D-876B-B16B96FA9F58}"/>
          </ac:spMkLst>
        </pc:spChg>
      </pc:sldChg>
      <pc:sldChg chg="modSp mod">
        <pc:chgData name="Francois Guichard" userId="b25862a6-b641-4ece-b9f9-9230f3cdb908" providerId="ADAL" clId="{AB8A2022-0CD8-4A11-9423-6E1B132588E7}" dt="2024-01-22T09:12:26.754" v="464" actId="20577"/>
        <pc:sldMkLst>
          <pc:docMk/>
          <pc:sldMk cId="3790490293" sldId="264"/>
        </pc:sldMkLst>
        <pc:spChg chg="mod">
          <ac:chgData name="Francois Guichard" userId="b25862a6-b641-4ece-b9f9-9230f3cdb908" providerId="ADAL" clId="{AB8A2022-0CD8-4A11-9423-6E1B132588E7}" dt="2024-01-22T09:12:26.754" v="464" actId="20577"/>
          <ac:spMkLst>
            <pc:docMk/>
            <pc:sldMk cId="3790490293" sldId="264"/>
            <ac:spMk id="2" creationId="{99860CDF-1D9E-E5AD-CC42-6192B8E1FFB4}"/>
          </ac:spMkLst>
        </pc:spChg>
        <pc:spChg chg="mod">
          <ac:chgData name="Francois Guichard" userId="b25862a6-b641-4ece-b9f9-9230f3cdb908" providerId="ADAL" clId="{AB8A2022-0CD8-4A11-9423-6E1B132588E7}" dt="2024-01-22T09:10:54.468" v="433" actId="20577"/>
          <ac:spMkLst>
            <pc:docMk/>
            <pc:sldMk cId="3790490293" sldId="264"/>
            <ac:spMk id="5" creationId="{97C6A4A1-9CDC-316D-876B-B16B96FA9F58}"/>
          </ac:spMkLst>
        </pc:spChg>
      </pc:sldChg>
      <pc:sldChg chg="modSp mod">
        <pc:chgData name="Francois Guichard" userId="b25862a6-b641-4ece-b9f9-9230f3cdb908" providerId="ADAL" clId="{AB8A2022-0CD8-4A11-9423-6E1B132588E7}" dt="2024-01-22T09:11:08.173" v="439" actId="20577"/>
        <pc:sldMkLst>
          <pc:docMk/>
          <pc:sldMk cId="2309151630" sldId="266"/>
        </pc:sldMkLst>
        <pc:spChg chg="mod">
          <ac:chgData name="Francois Guichard" userId="b25862a6-b641-4ece-b9f9-9230f3cdb908" providerId="ADAL" clId="{AB8A2022-0CD8-4A11-9423-6E1B132588E7}" dt="2024-01-22T09:11:08.173" v="439" actId="20577"/>
          <ac:spMkLst>
            <pc:docMk/>
            <pc:sldMk cId="2309151630" sldId="266"/>
            <ac:spMk id="5" creationId="{97C6A4A1-9CDC-316D-876B-B16B96FA9F58}"/>
          </ac:spMkLst>
        </pc:spChg>
      </pc:sldChg>
      <pc:sldChg chg="modSp mod">
        <pc:chgData name="Francois Guichard" userId="b25862a6-b641-4ece-b9f9-9230f3cdb908" providerId="ADAL" clId="{AB8A2022-0CD8-4A11-9423-6E1B132588E7}" dt="2024-01-22T09:09:26.265" v="399" actId="20577"/>
        <pc:sldMkLst>
          <pc:docMk/>
          <pc:sldMk cId="3408506275" sldId="267"/>
        </pc:sldMkLst>
        <pc:spChg chg="mod">
          <ac:chgData name="Francois Guichard" userId="b25862a6-b641-4ece-b9f9-9230f3cdb908" providerId="ADAL" clId="{AB8A2022-0CD8-4A11-9423-6E1B132588E7}" dt="2024-01-22T09:09:26.265" v="399" actId="20577"/>
          <ac:spMkLst>
            <pc:docMk/>
            <pc:sldMk cId="3408506275" sldId="267"/>
            <ac:spMk id="3" creationId="{7E8C6EFE-F886-220A-FA39-AB0FAF1576E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9CD953-9F75-B141-0CE2-05BFBD9595DA}"/>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4E52381-C41A-44AF-B11F-9AEE028DF1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C6194E7-CBAD-895F-D0E6-2E39E6A236C4}"/>
              </a:ext>
            </a:extLst>
          </p:cNvPr>
          <p:cNvSpPr>
            <a:spLocks noGrp="1"/>
          </p:cNvSpPr>
          <p:nvPr>
            <p:ph type="dt" sz="half" idx="10"/>
          </p:nvPr>
        </p:nvSpPr>
        <p:spPr/>
        <p:txBody>
          <a:bodyPr/>
          <a:lstStyle/>
          <a:p>
            <a:fld id="{7DD3BDC2-98B7-4853-97DA-F051CC3CE5D2}" type="datetimeFigureOut">
              <a:rPr kumimoji="1" lang="ja-JP" altLang="en-US" smtClean="0"/>
              <a:t>2024/1/22</a:t>
            </a:fld>
            <a:endParaRPr kumimoji="1" lang="ja-JP" altLang="en-US"/>
          </a:p>
        </p:txBody>
      </p:sp>
      <p:sp>
        <p:nvSpPr>
          <p:cNvPr id="5" name="フッター プレースホルダー 4">
            <a:extLst>
              <a:ext uri="{FF2B5EF4-FFF2-40B4-BE49-F238E27FC236}">
                <a16:creationId xmlns:a16="http://schemas.microsoft.com/office/drawing/2014/main" id="{0340789E-6773-4A3D-DD1D-B67E50386ED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91F3EA4-4AE8-C438-2680-5BB4A49E124B}"/>
              </a:ext>
            </a:extLst>
          </p:cNvPr>
          <p:cNvSpPr>
            <a:spLocks noGrp="1"/>
          </p:cNvSpPr>
          <p:nvPr>
            <p:ph type="sldNum" sz="quarter" idx="12"/>
          </p:nvPr>
        </p:nvSpPr>
        <p:spPr/>
        <p:txBody>
          <a:bodyPr/>
          <a:lstStyle/>
          <a:p>
            <a:fld id="{217D7AAD-0318-471A-AFAF-04D000D47BD2}" type="slidenum">
              <a:rPr kumimoji="1" lang="ja-JP" altLang="en-US" smtClean="0"/>
              <a:t>‹#›</a:t>
            </a:fld>
            <a:endParaRPr kumimoji="1" lang="ja-JP" altLang="en-US"/>
          </a:p>
        </p:txBody>
      </p:sp>
    </p:spTree>
    <p:extLst>
      <p:ext uri="{BB962C8B-B14F-4D97-AF65-F5344CB8AC3E}">
        <p14:creationId xmlns:p14="http://schemas.microsoft.com/office/powerpoint/2010/main" val="1789562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3A6E24-8C9B-E1C2-78F1-D764FCC25B8C}"/>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4CC5336-B021-AA96-8223-58EDDD3C443A}"/>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AEF3D46-41AA-49D0-66FF-2A3D6EE30B7D}"/>
              </a:ext>
            </a:extLst>
          </p:cNvPr>
          <p:cNvSpPr>
            <a:spLocks noGrp="1"/>
          </p:cNvSpPr>
          <p:nvPr>
            <p:ph type="dt" sz="half" idx="10"/>
          </p:nvPr>
        </p:nvSpPr>
        <p:spPr/>
        <p:txBody>
          <a:bodyPr/>
          <a:lstStyle/>
          <a:p>
            <a:fld id="{7DD3BDC2-98B7-4853-97DA-F051CC3CE5D2}" type="datetimeFigureOut">
              <a:rPr kumimoji="1" lang="ja-JP" altLang="en-US" smtClean="0"/>
              <a:t>2024/1/22</a:t>
            </a:fld>
            <a:endParaRPr kumimoji="1" lang="ja-JP" altLang="en-US"/>
          </a:p>
        </p:txBody>
      </p:sp>
      <p:sp>
        <p:nvSpPr>
          <p:cNvPr id="5" name="フッター プレースホルダー 4">
            <a:extLst>
              <a:ext uri="{FF2B5EF4-FFF2-40B4-BE49-F238E27FC236}">
                <a16:creationId xmlns:a16="http://schemas.microsoft.com/office/drawing/2014/main" id="{DE4AC1BB-DDA9-9EA1-54BD-B6BF98562D8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0CB15EB-0148-E2B4-D905-6588AB0A8E57}"/>
              </a:ext>
            </a:extLst>
          </p:cNvPr>
          <p:cNvSpPr>
            <a:spLocks noGrp="1"/>
          </p:cNvSpPr>
          <p:nvPr>
            <p:ph type="sldNum" sz="quarter" idx="12"/>
          </p:nvPr>
        </p:nvSpPr>
        <p:spPr/>
        <p:txBody>
          <a:bodyPr/>
          <a:lstStyle/>
          <a:p>
            <a:fld id="{217D7AAD-0318-471A-AFAF-04D000D47BD2}" type="slidenum">
              <a:rPr kumimoji="1" lang="ja-JP" altLang="en-US" smtClean="0"/>
              <a:t>‹#›</a:t>
            </a:fld>
            <a:endParaRPr kumimoji="1" lang="ja-JP" altLang="en-US"/>
          </a:p>
        </p:txBody>
      </p:sp>
    </p:spTree>
    <p:extLst>
      <p:ext uri="{BB962C8B-B14F-4D97-AF65-F5344CB8AC3E}">
        <p14:creationId xmlns:p14="http://schemas.microsoft.com/office/powerpoint/2010/main" val="2879794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20B2B56-503A-9CEC-6FD4-AE79287A0F5E}"/>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CD71D0C-4A8B-6BE5-B7BE-FEF49F90EAC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B7DE22A-AB18-C1B0-E510-6A2BD441E592}"/>
              </a:ext>
            </a:extLst>
          </p:cNvPr>
          <p:cNvSpPr>
            <a:spLocks noGrp="1"/>
          </p:cNvSpPr>
          <p:nvPr>
            <p:ph type="dt" sz="half" idx="10"/>
          </p:nvPr>
        </p:nvSpPr>
        <p:spPr/>
        <p:txBody>
          <a:bodyPr/>
          <a:lstStyle/>
          <a:p>
            <a:fld id="{7DD3BDC2-98B7-4853-97DA-F051CC3CE5D2}" type="datetimeFigureOut">
              <a:rPr kumimoji="1" lang="ja-JP" altLang="en-US" smtClean="0"/>
              <a:t>2024/1/22</a:t>
            </a:fld>
            <a:endParaRPr kumimoji="1" lang="ja-JP" altLang="en-US"/>
          </a:p>
        </p:txBody>
      </p:sp>
      <p:sp>
        <p:nvSpPr>
          <p:cNvPr id="5" name="フッター プレースホルダー 4">
            <a:extLst>
              <a:ext uri="{FF2B5EF4-FFF2-40B4-BE49-F238E27FC236}">
                <a16:creationId xmlns:a16="http://schemas.microsoft.com/office/drawing/2014/main" id="{67F18EDA-8088-CDCB-D331-A5CD94C7F87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AE47F3F-AD47-9A77-7B6B-31865520A030}"/>
              </a:ext>
            </a:extLst>
          </p:cNvPr>
          <p:cNvSpPr>
            <a:spLocks noGrp="1"/>
          </p:cNvSpPr>
          <p:nvPr>
            <p:ph type="sldNum" sz="quarter" idx="12"/>
          </p:nvPr>
        </p:nvSpPr>
        <p:spPr/>
        <p:txBody>
          <a:bodyPr/>
          <a:lstStyle/>
          <a:p>
            <a:fld id="{217D7AAD-0318-471A-AFAF-04D000D47BD2}" type="slidenum">
              <a:rPr kumimoji="1" lang="ja-JP" altLang="en-US" smtClean="0"/>
              <a:t>‹#›</a:t>
            </a:fld>
            <a:endParaRPr kumimoji="1" lang="ja-JP" altLang="en-US"/>
          </a:p>
        </p:txBody>
      </p:sp>
    </p:spTree>
    <p:extLst>
      <p:ext uri="{BB962C8B-B14F-4D97-AF65-F5344CB8AC3E}">
        <p14:creationId xmlns:p14="http://schemas.microsoft.com/office/powerpoint/2010/main" val="2552607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2ACC86-F3EB-C857-B761-1F9F92E53E3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289FCE1-A254-A67D-4C15-1DD18C02D87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18FB761-9F0B-6F1A-EC38-6DB4E8C64017}"/>
              </a:ext>
            </a:extLst>
          </p:cNvPr>
          <p:cNvSpPr>
            <a:spLocks noGrp="1"/>
          </p:cNvSpPr>
          <p:nvPr>
            <p:ph type="dt" sz="half" idx="10"/>
          </p:nvPr>
        </p:nvSpPr>
        <p:spPr/>
        <p:txBody>
          <a:bodyPr/>
          <a:lstStyle/>
          <a:p>
            <a:fld id="{7DD3BDC2-98B7-4853-97DA-F051CC3CE5D2}" type="datetimeFigureOut">
              <a:rPr kumimoji="1" lang="ja-JP" altLang="en-US" smtClean="0"/>
              <a:t>2024/1/22</a:t>
            </a:fld>
            <a:endParaRPr kumimoji="1" lang="ja-JP" altLang="en-US"/>
          </a:p>
        </p:txBody>
      </p:sp>
      <p:sp>
        <p:nvSpPr>
          <p:cNvPr id="5" name="フッター プレースホルダー 4">
            <a:extLst>
              <a:ext uri="{FF2B5EF4-FFF2-40B4-BE49-F238E27FC236}">
                <a16:creationId xmlns:a16="http://schemas.microsoft.com/office/drawing/2014/main" id="{B7304101-9316-D242-9C7E-3EC071B9C44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E9C8886-BEF7-2E85-D880-326B10AA4555}"/>
              </a:ext>
            </a:extLst>
          </p:cNvPr>
          <p:cNvSpPr>
            <a:spLocks noGrp="1"/>
          </p:cNvSpPr>
          <p:nvPr>
            <p:ph type="sldNum" sz="quarter" idx="12"/>
          </p:nvPr>
        </p:nvSpPr>
        <p:spPr/>
        <p:txBody>
          <a:bodyPr/>
          <a:lstStyle/>
          <a:p>
            <a:fld id="{217D7AAD-0318-471A-AFAF-04D000D47BD2}" type="slidenum">
              <a:rPr kumimoji="1" lang="ja-JP" altLang="en-US" smtClean="0"/>
              <a:t>‹#›</a:t>
            </a:fld>
            <a:endParaRPr kumimoji="1" lang="ja-JP" altLang="en-US"/>
          </a:p>
        </p:txBody>
      </p:sp>
    </p:spTree>
    <p:extLst>
      <p:ext uri="{BB962C8B-B14F-4D97-AF65-F5344CB8AC3E}">
        <p14:creationId xmlns:p14="http://schemas.microsoft.com/office/powerpoint/2010/main" val="3324664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4FD350-D330-FC07-64B5-54452700316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D0D4C40-D3A7-6012-05CE-8394420AF0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C93F5868-1470-0D52-6511-1BD027B23B82}"/>
              </a:ext>
            </a:extLst>
          </p:cNvPr>
          <p:cNvSpPr>
            <a:spLocks noGrp="1"/>
          </p:cNvSpPr>
          <p:nvPr>
            <p:ph type="dt" sz="half" idx="10"/>
          </p:nvPr>
        </p:nvSpPr>
        <p:spPr/>
        <p:txBody>
          <a:bodyPr/>
          <a:lstStyle/>
          <a:p>
            <a:fld id="{7DD3BDC2-98B7-4853-97DA-F051CC3CE5D2}" type="datetimeFigureOut">
              <a:rPr kumimoji="1" lang="ja-JP" altLang="en-US" smtClean="0"/>
              <a:t>2024/1/22</a:t>
            </a:fld>
            <a:endParaRPr kumimoji="1" lang="ja-JP" altLang="en-US"/>
          </a:p>
        </p:txBody>
      </p:sp>
      <p:sp>
        <p:nvSpPr>
          <p:cNvPr id="5" name="フッター プレースホルダー 4">
            <a:extLst>
              <a:ext uri="{FF2B5EF4-FFF2-40B4-BE49-F238E27FC236}">
                <a16:creationId xmlns:a16="http://schemas.microsoft.com/office/drawing/2014/main" id="{33D6378F-1121-AF8B-1074-2926EC48326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3C0516C-7EB3-2278-0204-16B5CBA07874}"/>
              </a:ext>
            </a:extLst>
          </p:cNvPr>
          <p:cNvSpPr>
            <a:spLocks noGrp="1"/>
          </p:cNvSpPr>
          <p:nvPr>
            <p:ph type="sldNum" sz="quarter" idx="12"/>
          </p:nvPr>
        </p:nvSpPr>
        <p:spPr/>
        <p:txBody>
          <a:bodyPr/>
          <a:lstStyle/>
          <a:p>
            <a:fld id="{217D7AAD-0318-471A-AFAF-04D000D47BD2}" type="slidenum">
              <a:rPr kumimoji="1" lang="ja-JP" altLang="en-US" smtClean="0"/>
              <a:t>‹#›</a:t>
            </a:fld>
            <a:endParaRPr kumimoji="1" lang="ja-JP" altLang="en-US"/>
          </a:p>
        </p:txBody>
      </p:sp>
    </p:spTree>
    <p:extLst>
      <p:ext uri="{BB962C8B-B14F-4D97-AF65-F5344CB8AC3E}">
        <p14:creationId xmlns:p14="http://schemas.microsoft.com/office/powerpoint/2010/main" val="2679600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6CCC66-C8C7-2FA9-FFCE-78E0BBD23EA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E4066D7-66FA-82A8-9E31-5D695F9C8AE8}"/>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4A5850B-9B95-45EE-215C-2E6206C5DBF2}"/>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EF04A7CA-4298-2E1C-EE59-6CF5079DB3A5}"/>
              </a:ext>
            </a:extLst>
          </p:cNvPr>
          <p:cNvSpPr>
            <a:spLocks noGrp="1"/>
          </p:cNvSpPr>
          <p:nvPr>
            <p:ph type="dt" sz="half" idx="10"/>
          </p:nvPr>
        </p:nvSpPr>
        <p:spPr/>
        <p:txBody>
          <a:bodyPr/>
          <a:lstStyle/>
          <a:p>
            <a:fld id="{7DD3BDC2-98B7-4853-97DA-F051CC3CE5D2}" type="datetimeFigureOut">
              <a:rPr kumimoji="1" lang="ja-JP" altLang="en-US" smtClean="0"/>
              <a:t>2024/1/22</a:t>
            </a:fld>
            <a:endParaRPr kumimoji="1" lang="ja-JP" altLang="en-US"/>
          </a:p>
        </p:txBody>
      </p:sp>
      <p:sp>
        <p:nvSpPr>
          <p:cNvPr id="6" name="フッター プレースホルダー 5">
            <a:extLst>
              <a:ext uri="{FF2B5EF4-FFF2-40B4-BE49-F238E27FC236}">
                <a16:creationId xmlns:a16="http://schemas.microsoft.com/office/drawing/2014/main" id="{448C6484-D94C-8A33-C6D8-E9EF3C78493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E087E48-802F-A9FC-BA43-46123B961253}"/>
              </a:ext>
            </a:extLst>
          </p:cNvPr>
          <p:cNvSpPr>
            <a:spLocks noGrp="1"/>
          </p:cNvSpPr>
          <p:nvPr>
            <p:ph type="sldNum" sz="quarter" idx="12"/>
          </p:nvPr>
        </p:nvSpPr>
        <p:spPr/>
        <p:txBody>
          <a:bodyPr/>
          <a:lstStyle/>
          <a:p>
            <a:fld id="{217D7AAD-0318-471A-AFAF-04D000D47BD2}" type="slidenum">
              <a:rPr kumimoji="1" lang="ja-JP" altLang="en-US" smtClean="0"/>
              <a:t>‹#›</a:t>
            </a:fld>
            <a:endParaRPr kumimoji="1" lang="ja-JP" altLang="en-US"/>
          </a:p>
        </p:txBody>
      </p:sp>
    </p:spTree>
    <p:extLst>
      <p:ext uri="{BB962C8B-B14F-4D97-AF65-F5344CB8AC3E}">
        <p14:creationId xmlns:p14="http://schemas.microsoft.com/office/powerpoint/2010/main" val="3754345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E117B9-DF93-0D29-B7AB-4AC581CB423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C3F7659-B847-9F87-7DE9-C758CE6CA6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70854F2-38A6-3885-4145-F310B5F8779F}"/>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5632BE07-6858-FF75-C700-96DA524A76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AD845C0-182C-0B5E-C6C9-AA8457DCEAEA}"/>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33ACF4B-E801-5B4A-B917-CDE1FF805001}"/>
              </a:ext>
            </a:extLst>
          </p:cNvPr>
          <p:cNvSpPr>
            <a:spLocks noGrp="1"/>
          </p:cNvSpPr>
          <p:nvPr>
            <p:ph type="dt" sz="half" idx="10"/>
          </p:nvPr>
        </p:nvSpPr>
        <p:spPr/>
        <p:txBody>
          <a:bodyPr/>
          <a:lstStyle/>
          <a:p>
            <a:fld id="{7DD3BDC2-98B7-4853-97DA-F051CC3CE5D2}" type="datetimeFigureOut">
              <a:rPr kumimoji="1" lang="ja-JP" altLang="en-US" smtClean="0"/>
              <a:t>2024/1/22</a:t>
            </a:fld>
            <a:endParaRPr kumimoji="1" lang="ja-JP" altLang="en-US"/>
          </a:p>
        </p:txBody>
      </p:sp>
      <p:sp>
        <p:nvSpPr>
          <p:cNvPr id="8" name="フッター プレースホルダー 7">
            <a:extLst>
              <a:ext uri="{FF2B5EF4-FFF2-40B4-BE49-F238E27FC236}">
                <a16:creationId xmlns:a16="http://schemas.microsoft.com/office/drawing/2014/main" id="{CAB3D325-9FAB-332D-8402-A384A34FAFD2}"/>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3D53895-6E20-1989-E100-609341FFF65F}"/>
              </a:ext>
            </a:extLst>
          </p:cNvPr>
          <p:cNvSpPr>
            <a:spLocks noGrp="1"/>
          </p:cNvSpPr>
          <p:nvPr>
            <p:ph type="sldNum" sz="quarter" idx="12"/>
          </p:nvPr>
        </p:nvSpPr>
        <p:spPr/>
        <p:txBody>
          <a:bodyPr/>
          <a:lstStyle/>
          <a:p>
            <a:fld id="{217D7AAD-0318-471A-AFAF-04D000D47BD2}" type="slidenum">
              <a:rPr kumimoji="1" lang="ja-JP" altLang="en-US" smtClean="0"/>
              <a:t>‹#›</a:t>
            </a:fld>
            <a:endParaRPr kumimoji="1" lang="ja-JP" altLang="en-US"/>
          </a:p>
        </p:txBody>
      </p:sp>
    </p:spTree>
    <p:extLst>
      <p:ext uri="{BB962C8B-B14F-4D97-AF65-F5344CB8AC3E}">
        <p14:creationId xmlns:p14="http://schemas.microsoft.com/office/powerpoint/2010/main" val="3205214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5F103F3-1E06-B6E3-6F45-B2DD15AEF8D0}"/>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2D8D7841-F036-1CAF-72B1-760BF056EE4A}"/>
              </a:ext>
            </a:extLst>
          </p:cNvPr>
          <p:cNvSpPr>
            <a:spLocks noGrp="1"/>
          </p:cNvSpPr>
          <p:nvPr>
            <p:ph type="dt" sz="half" idx="10"/>
          </p:nvPr>
        </p:nvSpPr>
        <p:spPr/>
        <p:txBody>
          <a:bodyPr/>
          <a:lstStyle/>
          <a:p>
            <a:fld id="{7DD3BDC2-98B7-4853-97DA-F051CC3CE5D2}" type="datetimeFigureOut">
              <a:rPr kumimoji="1" lang="ja-JP" altLang="en-US" smtClean="0"/>
              <a:t>2024/1/22</a:t>
            </a:fld>
            <a:endParaRPr kumimoji="1" lang="ja-JP" altLang="en-US"/>
          </a:p>
        </p:txBody>
      </p:sp>
      <p:sp>
        <p:nvSpPr>
          <p:cNvPr id="4" name="フッター プレースホルダー 3">
            <a:extLst>
              <a:ext uri="{FF2B5EF4-FFF2-40B4-BE49-F238E27FC236}">
                <a16:creationId xmlns:a16="http://schemas.microsoft.com/office/drawing/2014/main" id="{B2AFD29C-BEE3-1D7F-6A52-74C4973FA38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6A7B7CC4-5B28-D132-2E9D-34CEED1E7A9F}"/>
              </a:ext>
            </a:extLst>
          </p:cNvPr>
          <p:cNvSpPr>
            <a:spLocks noGrp="1"/>
          </p:cNvSpPr>
          <p:nvPr>
            <p:ph type="sldNum" sz="quarter" idx="12"/>
          </p:nvPr>
        </p:nvSpPr>
        <p:spPr/>
        <p:txBody>
          <a:bodyPr/>
          <a:lstStyle/>
          <a:p>
            <a:fld id="{217D7AAD-0318-471A-AFAF-04D000D47BD2}" type="slidenum">
              <a:rPr kumimoji="1" lang="ja-JP" altLang="en-US" smtClean="0"/>
              <a:t>‹#›</a:t>
            </a:fld>
            <a:endParaRPr kumimoji="1" lang="ja-JP" altLang="en-US"/>
          </a:p>
        </p:txBody>
      </p:sp>
    </p:spTree>
    <p:extLst>
      <p:ext uri="{BB962C8B-B14F-4D97-AF65-F5344CB8AC3E}">
        <p14:creationId xmlns:p14="http://schemas.microsoft.com/office/powerpoint/2010/main" val="1570685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5DD1D49-84A7-BEFC-F14B-2B81895794B0}"/>
              </a:ext>
            </a:extLst>
          </p:cNvPr>
          <p:cNvSpPr>
            <a:spLocks noGrp="1"/>
          </p:cNvSpPr>
          <p:nvPr>
            <p:ph type="dt" sz="half" idx="10"/>
          </p:nvPr>
        </p:nvSpPr>
        <p:spPr/>
        <p:txBody>
          <a:bodyPr/>
          <a:lstStyle/>
          <a:p>
            <a:fld id="{7DD3BDC2-98B7-4853-97DA-F051CC3CE5D2}" type="datetimeFigureOut">
              <a:rPr kumimoji="1" lang="ja-JP" altLang="en-US" smtClean="0"/>
              <a:t>2024/1/22</a:t>
            </a:fld>
            <a:endParaRPr kumimoji="1" lang="ja-JP" altLang="en-US"/>
          </a:p>
        </p:txBody>
      </p:sp>
      <p:sp>
        <p:nvSpPr>
          <p:cNvPr id="3" name="フッター プレースホルダー 2">
            <a:extLst>
              <a:ext uri="{FF2B5EF4-FFF2-40B4-BE49-F238E27FC236}">
                <a16:creationId xmlns:a16="http://schemas.microsoft.com/office/drawing/2014/main" id="{B7784723-0171-AE13-90B2-A7967786207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5347F54-E5E2-A3F9-2E98-78C9DFFD1A1C}"/>
              </a:ext>
            </a:extLst>
          </p:cNvPr>
          <p:cNvSpPr>
            <a:spLocks noGrp="1"/>
          </p:cNvSpPr>
          <p:nvPr>
            <p:ph type="sldNum" sz="quarter" idx="12"/>
          </p:nvPr>
        </p:nvSpPr>
        <p:spPr/>
        <p:txBody>
          <a:bodyPr/>
          <a:lstStyle/>
          <a:p>
            <a:fld id="{217D7AAD-0318-471A-AFAF-04D000D47BD2}" type="slidenum">
              <a:rPr kumimoji="1" lang="ja-JP" altLang="en-US" smtClean="0"/>
              <a:t>‹#›</a:t>
            </a:fld>
            <a:endParaRPr kumimoji="1" lang="ja-JP" altLang="en-US"/>
          </a:p>
        </p:txBody>
      </p:sp>
    </p:spTree>
    <p:extLst>
      <p:ext uri="{BB962C8B-B14F-4D97-AF65-F5344CB8AC3E}">
        <p14:creationId xmlns:p14="http://schemas.microsoft.com/office/powerpoint/2010/main" val="1148530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60B577-D770-23DB-DFF1-0A2C1FC0828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55C02E5-04E5-FE70-642A-C2504131B5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E30103E-9416-9334-8CF9-1E311A1B45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384AD33-27D8-757F-6BC9-640F0DE49FDB}"/>
              </a:ext>
            </a:extLst>
          </p:cNvPr>
          <p:cNvSpPr>
            <a:spLocks noGrp="1"/>
          </p:cNvSpPr>
          <p:nvPr>
            <p:ph type="dt" sz="half" idx="10"/>
          </p:nvPr>
        </p:nvSpPr>
        <p:spPr/>
        <p:txBody>
          <a:bodyPr/>
          <a:lstStyle/>
          <a:p>
            <a:fld id="{7DD3BDC2-98B7-4853-97DA-F051CC3CE5D2}" type="datetimeFigureOut">
              <a:rPr kumimoji="1" lang="ja-JP" altLang="en-US" smtClean="0"/>
              <a:t>2024/1/22</a:t>
            </a:fld>
            <a:endParaRPr kumimoji="1" lang="ja-JP" altLang="en-US"/>
          </a:p>
        </p:txBody>
      </p:sp>
      <p:sp>
        <p:nvSpPr>
          <p:cNvPr id="6" name="フッター プレースホルダー 5">
            <a:extLst>
              <a:ext uri="{FF2B5EF4-FFF2-40B4-BE49-F238E27FC236}">
                <a16:creationId xmlns:a16="http://schemas.microsoft.com/office/drawing/2014/main" id="{2AD4D78E-DA35-B099-C426-799EB5F0642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CBE3668-BAFF-D93F-102F-F27B37945DCA}"/>
              </a:ext>
            </a:extLst>
          </p:cNvPr>
          <p:cNvSpPr>
            <a:spLocks noGrp="1"/>
          </p:cNvSpPr>
          <p:nvPr>
            <p:ph type="sldNum" sz="quarter" idx="12"/>
          </p:nvPr>
        </p:nvSpPr>
        <p:spPr/>
        <p:txBody>
          <a:bodyPr/>
          <a:lstStyle/>
          <a:p>
            <a:fld id="{217D7AAD-0318-471A-AFAF-04D000D47BD2}" type="slidenum">
              <a:rPr kumimoji="1" lang="ja-JP" altLang="en-US" smtClean="0"/>
              <a:t>‹#›</a:t>
            </a:fld>
            <a:endParaRPr kumimoji="1" lang="ja-JP" altLang="en-US"/>
          </a:p>
        </p:txBody>
      </p:sp>
    </p:spTree>
    <p:extLst>
      <p:ext uri="{BB962C8B-B14F-4D97-AF65-F5344CB8AC3E}">
        <p14:creationId xmlns:p14="http://schemas.microsoft.com/office/powerpoint/2010/main" val="2343010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035805-72EF-8FF6-08D5-674B5AB125F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297E58E-8C42-DC99-3264-FAE358368E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4D7F26C-0C7D-F26C-9E7A-A5CC96CBE0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B1C532F-B177-6EE0-5904-28AE8F92C045}"/>
              </a:ext>
            </a:extLst>
          </p:cNvPr>
          <p:cNvSpPr>
            <a:spLocks noGrp="1"/>
          </p:cNvSpPr>
          <p:nvPr>
            <p:ph type="dt" sz="half" idx="10"/>
          </p:nvPr>
        </p:nvSpPr>
        <p:spPr/>
        <p:txBody>
          <a:bodyPr/>
          <a:lstStyle/>
          <a:p>
            <a:fld id="{7DD3BDC2-98B7-4853-97DA-F051CC3CE5D2}" type="datetimeFigureOut">
              <a:rPr kumimoji="1" lang="ja-JP" altLang="en-US" smtClean="0"/>
              <a:t>2024/1/22</a:t>
            </a:fld>
            <a:endParaRPr kumimoji="1" lang="ja-JP" altLang="en-US"/>
          </a:p>
        </p:txBody>
      </p:sp>
      <p:sp>
        <p:nvSpPr>
          <p:cNvPr id="6" name="フッター プレースホルダー 5">
            <a:extLst>
              <a:ext uri="{FF2B5EF4-FFF2-40B4-BE49-F238E27FC236}">
                <a16:creationId xmlns:a16="http://schemas.microsoft.com/office/drawing/2014/main" id="{9088EA70-937A-8214-2466-411E1FA35D5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3F7F843-38FB-369E-140D-F9E481B61EBC}"/>
              </a:ext>
            </a:extLst>
          </p:cNvPr>
          <p:cNvSpPr>
            <a:spLocks noGrp="1"/>
          </p:cNvSpPr>
          <p:nvPr>
            <p:ph type="sldNum" sz="quarter" idx="12"/>
          </p:nvPr>
        </p:nvSpPr>
        <p:spPr/>
        <p:txBody>
          <a:bodyPr/>
          <a:lstStyle/>
          <a:p>
            <a:fld id="{217D7AAD-0318-471A-AFAF-04D000D47BD2}" type="slidenum">
              <a:rPr kumimoji="1" lang="ja-JP" altLang="en-US" smtClean="0"/>
              <a:t>‹#›</a:t>
            </a:fld>
            <a:endParaRPr kumimoji="1" lang="ja-JP" altLang="en-US"/>
          </a:p>
        </p:txBody>
      </p:sp>
    </p:spTree>
    <p:extLst>
      <p:ext uri="{BB962C8B-B14F-4D97-AF65-F5344CB8AC3E}">
        <p14:creationId xmlns:p14="http://schemas.microsoft.com/office/powerpoint/2010/main" val="2744973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1EA6C56-A128-A70E-45F6-6170F85437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8FA0CFC-4F5C-DE77-F19C-F139868CB4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244A974-DA7F-44BE-082D-EA3771393D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3BDC2-98B7-4853-97DA-F051CC3CE5D2}" type="datetimeFigureOut">
              <a:rPr kumimoji="1" lang="ja-JP" altLang="en-US" smtClean="0"/>
              <a:t>2024/1/22</a:t>
            </a:fld>
            <a:endParaRPr kumimoji="1" lang="ja-JP" altLang="en-US"/>
          </a:p>
        </p:txBody>
      </p:sp>
      <p:sp>
        <p:nvSpPr>
          <p:cNvPr id="5" name="フッター プレースホルダー 4">
            <a:extLst>
              <a:ext uri="{FF2B5EF4-FFF2-40B4-BE49-F238E27FC236}">
                <a16:creationId xmlns:a16="http://schemas.microsoft.com/office/drawing/2014/main" id="{D46C14EC-8640-81AF-2391-2A72C0B3AE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346E3582-2147-387F-8FB9-9BEF873FC1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7D7AAD-0318-471A-AFAF-04D000D47BD2}" type="slidenum">
              <a:rPr kumimoji="1" lang="ja-JP" altLang="en-US" smtClean="0"/>
              <a:t>‹#›</a:t>
            </a:fld>
            <a:endParaRPr kumimoji="1" lang="ja-JP" altLang="en-US"/>
          </a:p>
        </p:txBody>
      </p:sp>
    </p:spTree>
    <p:extLst>
      <p:ext uri="{BB962C8B-B14F-4D97-AF65-F5344CB8AC3E}">
        <p14:creationId xmlns:p14="http://schemas.microsoft.com/office/powerpoint/2010/main" val="3002004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1631AE-6B46-E09E-8B91-5296F9FCEEC2}"/>
              </a:ext>
            </a:extLst>
          </p:cNvPr>
          <p:cNvSpPr>
            <a:spLocks noGrp="1"/>
          </p:cNvSpPr>
          <p:nvPr>
            <p:ph type="ctrTitle"/>
          </p:nvPr>
        </p:nvSpPr>
        <p:spPr>
          <a:xfrm>
            <a:off x="1524000" y="2009052"/>
            <a:ext cx="9144000" cy="2387600"/>
          </a:xfrm>
        </p:spPr>
        <p:txBody>
          <a:bodyPr>
            <a:normAutofit fontScale="90000"/>
          </a:bodyPr>
          <a:lstStyle/>
          <a:p>
            <a:r>
              <a:rPr lang="en-US" altLang="ja-JP" dirty="0">
                <a:latin typeface="Arial" panose="020B0604020202020204" pitchFamily="34" charset="0"/>
                <a:cs typeface="Arial" panose="020B0604020202020204" pitchFamily="34" charset="0"/>
              </a:rPr>
              <a:t>Report </a:t>
            </a:r>
            <a:r>
              <a:rPr kumimoji="1" lang="en-US" altLang="ja-JP" dirty="0">
                <a:latin typeface="Arial" panose="020B0604020202020204" pitchFamily="34" charset="0"/>
                <a:cs typeface="Arial" panose="020B0604020202020204" pitchFamily="34" charset="0"/>
              </a:rPr>
              <a:t>of the 16</a:t>
            </a:r>
            <a:r>
              <a:rPr kumimoji="1" lang="en-US" altLang="ja-JP" baseline="30000" dirty="0">
                <a:latin typeface="Arial" panose="020B0604020202020204" pitchFamily="34" charset="0"/>
                <a:cs typeface="Arial" panose="020B0604020202020204" pitchFamily="34" charset="0"/>
              </a:rPr>
              <a:t>th</a:t>
            </a:r>
            <a:r>
              <a:rPr kumimoji="1" lang="en-US" altLang="ja-JP" dirty="0">
                <a:latin typeface="Arial" panose="020B0604020202020204" pitchFamily="34" charset="0"/>
                <a:cs typeface="Arial" panose="020B0604020202020204" pitchFamily="34" charset="0"/>
              </a:rPr>
              <a:t> workshop on UN R155 &amp; 156</a:t>
            </a:r>
            <a:endParaRPr kumimoji="1" lang="ja-JP" altLang="en-US" dirty="0">
              <a:latin typeface="Arial" panose="020B0604020202020204" pitchFamily="34" charset="0"/>
              <a:cs typeface="Arial" panose="020B0604020202020204" pitchFamily="34" charset="0"/>
            </a:endParaRPr>
          </a:p>
        </p:txBody>
      </p:sp>
      <p:sp>
        <p:nvSpPr>
          <p:cNvPr id="3" name="字幕 2">
            <a:extLst>
              <a:ext uri="{FF2B5EF4-FFF2-40B4-BE49-F238E27FC236}">
                <a16:creationId xmlns:a16="http://schemas.microsoft.com/office/drawing/2014/main" id="{07CB3C67-635A-81EF-1D95-DD5AE9807854}"/>
              </a:ext>
            </a:extLst>
          </p:cNvPr>
          <p:cNvSpPr>
            <a:spLocks noGrp="1"/>
          </p:cNvSpPr>
          <p:nvPr>
            <p:ph type="subTitle" idx="1"/>
          </p:nvPr>
        </p:nvSpPr>
        <p:spPr>
          <a:xfrm>
            <a:off x="1524000" y="4488727"/>
            <a:ext cx="9144000" cy="1655762"/>
          </a:xfrm>
        </p:spPr>
        <p:txBody>
          <a:bodyPr/>
          <a:lstStyle/>
          <a:p>
            <a:r>
              <a:rPr kumimoji="1" lang="en-US" altLang="ja-JP" dirty="0">
                <a:latin typeface="Arial" panose="020B0604020202020204" pitchFamily="34" charset="0"/>
                <a:cs typeface="Arial" panose="020B0604020202020204" pitchFamily="34" charset="0"/>
              </a:rPr>
              <a:t>Presented at the 18</a:t>
            </a:r>
            <a:r>
              <a:rPr kumimoji="1" lang="en-US" altLang="ja-JP" baseline="30000" dirty="0">
                <a:latin typeface="Arial" panose="020B0604020202020204" pitchFamily="34" charset="0"/>
                <a:cs typeface="Arial" panose="020B0604020202020204" pitchFamily="34" charset="0"/>
              </a:rPr>
              <a:t>th</a:t>
            </a:r>
            <a:r>
              <a:rPr kumimoji="1" lang="en-US" altLang="ja-JP" dirty="0">
                <a:latin typeface="Arial" panose="020B0604020202020204" pitchFamily="34" charset="0"/>
                <a:cs typeface="Arial" panose="020B0604020202020204" pitchFamily="34" charset="0"/>
              </a:rPr>
              <a:t> GRVA, 22 - 26 January, 2024</a:t>
            </a:r>
            <a:endParaRPr kumimoji="1" lang="ja-JP" altLang="en-US"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C89C974D-A8F1-B9E8-8B41-B15D37A798A5}"/>
              </a:ext>
            </a:extLst>
          </p:cNvPr>
          <p:cNvSpPr txBox="1"/>
          <p:nvPr/>
        </p:nvSpPr>
        <p:spPr>
          <a:xfrm>
            <a:off x="591127" y="471055"/>
            <a:ext cx="3934090" cy="923330"/>
          </a:xfrm>
          <a:prstGeom prst="rect">
            <a:avLst/>
          </a:prstGeom>
          <a:noFill/>
        </p:spPr>
        <p:txBody>
          <a:bodyPr wrap="none" rtlCol="0">
            <a:spAutoFit/>
          </a:bodyPr>
          <a:lstStyle/>
          <a:p>
            <a:r>
              <a:rPr lang="en-US" dirty="0"/>
              <a:t>Submitted by the leadership of the </a:t>
            </a:r>
            <a:br>
              <a:rPr lang="en-US" dirty="0"/>
            </a:br>
            <a:r>
              <a:rPr lang="en-US" dirty="0"/>
              <a:t>Workshop on the implementation </a:t>
            </a:r>
            <a:br>
              <a:rPr lang="en-US" dirty="0"/>
            </a:br>
            <a:r>
              <a:rPr lang="en-US" dirty="0"/>
              <a:t>of UN R155&amp;156</a:t>
            </a:r>
          </a:p>
        </p:txBody>
      </p:sp>
      <p:sp>
        <p:nvSpPr>
          <p:cNvPr id="5" name="TextBox 4">
            <a:extLst>
              <a:ext uri="{FF2B5EF4-FFF2-40B4-BE49-F238E27FC236}">
                <a16:creationId xmlns:a16="http://schemas.microsoft.com/office/drawing/2014/main" id="{4B4BA4B6-4D1B-F299-FC70-694C12E264F8}"/>
              </a:ext>
            </a:extLst>
          </p:cNvPr>
          <p:cNvSpPr txBox="1"/>
          <p:nvPr/>
        </p:nvSpPr>
        <p:spPr>
          <a:xfrm>
            <a:off x="7819731" y="471055"/>
            <a:ext cx="3711272" cy="923330"/>
          </a:xfrm>
          <a:prstGeom prst="rect">
            <a:avLst/>
          </a:prstGeom>
          <a:noFill/>
        </p:spPr>
        <p:txBody>
          <a:bodyPr wrap="none" rtlCol="0">
            <a:spAutoFit/>
          </a:bodyPr>
          <a:lstStyle/>
          <a:p>
            <a:pPr algn="r"/>
            <a:r>
              <a:rPr lang="en-US" u="sng" dirty="0"/>
              <a:t>Informal document</a:t>
            </a:r>
            <a:r>
              <a:rPr lang="en-US" dirty="0"/>
              <a:t> </a:t>
            </a:r>
            <a:r>
              <a:rPr lang="en-US" b="1" dirty="0"/>
              <a:t>GRVA-18-36</a:t>
            </a:r>
            <a:r>
              <a:rPr lang="en-US" dirty="0"/>
              <a:t> </a:t>
            </a:r>
            <a:br>
              <a:rPr lang="en-US" dirty="0"/>
            </a:br>
            <a:r>
              <a:rPr lang="en-US" dirty="0"/>
              <a:t>18</a:t>
            </a:r>
            <a:r>
              <a:rPr lang="en-US" baseline="30000" dirty="0"/>
              <a:t>th</a:t>
            </a:r>
            <a:r>
              <a:rPr lang="en-US" dirty="0"/>
              <a:t> GRVA 22-26 January 2024 </a:t>
            </a:r>
            <a:br>
              <a:rPr lang="en-US" dirty="0"/>
            </a:br>
            <a:r>
              <a:rPr lang="en-US" dirty="0"/>
              <a:t>Provisional agenda item 5(a)</a:t>
            </a:r>
          </a:p>
        </p:txBody>
      </p:sp>
    </p:spTree>
    <p:extLst>
      <p:ext uri="{BB962C8B-B14F-4D97-AF65-F5344CB8AC3E}">
        <p14:creationId xmlns:p14="http://schemas.microsoft.com/office/powerpoint/2010/main" val="3218643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860CDF-1D9E-E5AD-CC42-6192B8E1FFB4}"/>
              </a:ext>
            </a:extLst>
          </p:cNvPr>
          <p:cNvSpPr>
            <a:spLocks noGrp="1"/>
          </p:cNvSpPr>
          <p:nvPr>
            <p:ph type="title"/>
          </p:nvPr>
        </p:nvSpPr>
        <p:spPr/>
        <p:txBody>
          <a:bodyPr/>
          <a:lstStyle/>
          <a:p>
            <a:pPr marL="742950" indent="-742950">
              <a:buFont typeface="+mj-lt"/>
              <a:buAutoNum type="arabicPeriod" startAt="7"/>
            </a:pPr>
            <a:r>
              <a:rPr lang="en-US" altLang="ja-JP" dirty="0">
                <a:latin typeface="Arial" panose="020B0604020202020204" pitchFamily="34" charset="0"/>
                <a:cs typeface="Arial" panose="020B0604020202020204" pitchFamily="34" charset="0"/>
              </a:rPr>
              <a:t>Boundary of MS </a:t>
            </a:r>
          </a:p>
        </p:txBody>
      </p:sp>
      <p:sp>
        <p:nvSpPr>
          <p:cNvPr id="5" name="コンテンツ プレースホルダー 4">
            <a:extLst>
              <a:ext uri="{FF2B5EF4-FFF2-40B4-BE49-F238E27FC236}">
                <a16:creationId xmlns:a16="http://schemas.microsoft.com/office/drawing/2014/main" id="{97C6A4A1-9CDC-316D-876B-B16B96FA9F58}"/>
              </a:ext>
            </a:extLst>
          </p:cNvPr>
          <p:cNvSpPr>
            <a:spLocks noGrp="1"/>
          </p:cNvSpPr>
          <p:nvPr>
            <p:ph idx="1"/>
          </p:nvPr>
        </p:nvSpPr>
        <p:spPr>
          <a:xfrm>
            <a:off x="1066800" y="1994067"/>
            <a:ext cx="10058400" cy="4351338"/>
          </a:xfrm>
        </p:spPr>
        <p:txBody>
          <a:bodyPr>
            <a:normAutofit/>
          </a:bodyPr>
          <a:lstStyle/>
          <a:p>
            <a:pPr algn="just"/>
            <a:r>
              <a:rPr lang="en-US" altLang="ja-JP" dirty="0">
                <a:latin typeface="Arial" panose="020B0604020202020204" pitchFamily="34" charset="0"/>
                <a:cs typeface="Arial" panose="020B0604020202020204" pitchFamily="34" charset="0"/>
              </a:rPr>
              <a:t> Will have discussion in next workshop about boundary of CSMS and the extent TAA/TS need to consider.</a:t>
            </a:r>
          </a:p>
          <a:p>
            <a:pPr algn="just"/>
            <a:r>
              <a:rPr lang="en-US" altLang="ja-JP" dirty="0">
                <a:latin typeface="Arial" panose="020B0604020202020204" pitchFamily="34" charset="0"/>
                <a:cs typeface="Arial" panose="020B0604020202020204" pitchFamily="34" charset="0"/>
              </a:rPr>
              <a:t>France to present at next workshop on joint venture CSMS and their practical application of that.</a:t>
            </a:r>
          </a:p>
        </p:txBody>
      </p:sp>
    </p:spTree>
    <p:extLst>
      <p:ext uri="{BB962C8B-B14F-4D97-AF65-F5344CB8AC3E}">
        <p14:creationId xmlns:p14="http://schemas.microsoft.com/office/powerpoint/2010/main" val="829387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860CDF-1D9E-E5AD-CC42-6192B8E1FFB4}"/>
              </a:ext>
            </a:extLst>
          </p:cNvPr>
          <p:cNvSpPr>
            <a:spLocks noGrp="1"/>
          </p:cNvSpPr>
          <p:nvPr>
            <p:ph type="title"/>
          </p:nvPr>
        </p:nvSpPr>
        <p:spPr/>
        <p:txBody>
          <a:bodyPr/>
          <a:lstStyle/>
          <a:p>
            <a:pPr marL="742950" indent="-742950">
              <a:buFont typeface="+mj-lt"/>
              <a:buAutoNum type="arabicPeriod" startAt="8"/>
            </a:pPr>
            <a:r>
              <a:rPr lang="en-US" altLang="ja-JP" dirty="0">
                <a:latin typeface="Arial" panose="020B0604020202020204" pitchFamily="34" charset="0"/>
                <a:cs typeface="Arial" panose="020B0604020202020204" pitchFamily="34" charset="0"/>
              </a:rPr>
              <a:t>PTI </a:t>
            </a:r>
          </a:p>
        </p:txBody>
      </p:sp>
      <p:sp>
        <p:nvSpPr>
          <p:cNvPr id="5" name="コンテンツ プレースホルダー 4">
            <a:extLst>
              <a:ext uri="{FF2B5EF4-FFF2-40B4-BE49-F238E27FC236}">
                <a16:creationId xmlns:a16="http://schemas.microsoft.com/office/drawing/2014/main" id="{97C6A4A1-9CDC-316D-876B-B16B96FA9F58}"/>
              </a:ext>
            </a:extLst>
          </p:cNvPr>
          <p:cNvSpPr>
            <a:spLocks noGrp="1"/>
          </p:cNvSpPr>
          <p:nvPr>
            <p:ph idx="1"/>
          </p:nvPr>
        </p:nvSpPr>
        <p:spPr>
          <a:xfrm>
            <a:off x="1054768" y="1991393"/>
            <a:ext cx="10082463" cy="4351338"/>
          </a:xfrm>
        </p:spPr>
        <p:txBody>
          <a:bodyPr>
            <a:normAutofit/>
          </a:bodyPr>
          <a:lstStyle/>
          <a:p>
            <a:pPr algn="just"/>
            <a:r>
              <a:rPr lang="en-US" altLang="ja-JP" dirty="0">
                <a:latin typeface="Arial" panose="020B0604020202020204" pitchFamily="34" charset="0"/>
                <a:cs typeface="Arial" panose="020B0604020202020204" pitchFamily="34" charset="0"/>
              </a:rPr>
              <a:t> Agreed that as UN R.155 is without prejudice to national and regional law, necessary legal access to vehicle data should not be prevented. (para 1.3. of UN R.155)</a:t>
            </a:r>
          </a:p>
          <a:p>
            <a:pPr algn="just"/>
            <a:r>
              <a:rPr lang="en-US" altLang="ja-JP" dirty="0">
                <a:latin typeface="Arial" panose="020B0604020202020204" pitchFamily="34" charset="0"/>
                <a:cs typeface="Arial" panose="020B0604020202020204" pitchFamily="34" charset="0"/>
              </a:rPr>
              <a:t>Discussion at the workshop noted that the statement above should not be interpreted as the disclosure of information about EE architecture to third parties. </a:t>
            </a:r>
          </a:p>
        </p:txBody>
      </p:sp>
    </p:spTree>
    <p:extLst>
      <p:ext uri="{BB962C8B-B14F-4D97-AF65-F5344CB8AC3E}">
        <p14:creationId xmlns:p14="http://schemas.microsoft.com/office/powerpoint/2010/main" val="2309151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D2EFFB-5D2B-9931-4449-5EF025D6A271}"/>
              </a:ext>
            </a:extLst>
          </p:cNvPr>
          <p:cNvSpPr>
            <a:spLocks noGrp="1"/>
          </p:cNvSpPr>
          <p:nvPr>
            <p:ph type="title"/>
          </p:nvPr>
        </p:nvSpPr>
        <p:spPr/>
        <p:txBody>
          <a:bodyPr/>
          <a:lstStyle/>
          <a:p>
            <a:r>
              <a:rPr lang="en-US" altLang="ja-JP" dirty="0">
                <a:latin typeface="Arial" panose="020B0604020202020204" pitchFamily="34" charset="0"/>
                <a:cs typeface="Arial" panose="020B0604020202020204" pitchFamily="34" charset="0"/>
              </a:rPr>
              <a:t>Meetings</a:t>
            </a:r>
            <a:endParaRPr kumimoji="1" lang="ja-JP" altLang="en-US" dirty="0"/>
          </a:p>
        </p:txBody>
      </p:sp>
      <p:sp>
        <p:nvSpPr>
          <p:cNvPr id="3" name="コンテンツ プレースホルダー 2">
            <a:extLst>
              <a:ext uri="{FF2B5EF4-FFF2-40B4-BE49-F238E27FC236}">
                <a16:creationId xmlns:a16="http://schemas.microsoft.com/office/drawing/2014/main" id="{7E8C6EFE-F886-220A-FA39-AB0FAF1576EE}"/>
              </a:ext>
            </a:extLst>
          </p:cNvPr>
          <p:cNvSpPr>
            <a:spLocks noGrp="1"/>
          </p:cNvSpPr>
          <p:nvPr>
            <p:ph idx="1"/>
          </p:nvPr>
        </p:nvSpPr>
        <p:spPr/>
        <p:txBody>
          <a:bodyPr/>
          <a:lstStyle/>
          <a:p>
            <a:pPr marL="0" indent="0">
              <a:buNone/>
            </a:pPr>
            <a:r>
              <a:rPr kumimoji="1" lang="en-US" altLang="ja-JP" dirty="0">
                <a:latin typeface="Arial" panose="020B0604020202020204" pitchFamily="34" charset="0"/>
                <a:cs typeface="Arial" panose="020B0604020202020204" pitchFamily="34" charset="0"/>
              </a:rPr>
              <a:t>Since</a:t>
            </a:r>
            <a:r>
              <a:rPr lang="ja-JP" altLang="en-US" dirty="0">
                <a:latin typeface="Arial" panose="020B0604020202020204" pitchFamily="34" charset="0"/>
                <a:cs typeface="Arial" panose="020B0604020202020204" pitchFamily="34" charset="0"/>
              </a:rPr>
              <a:t> </a:t>
            </a:r>
            <a:r>
              <a:rPr lang="fr-CH" altLang="ja-JP" dirty="0">
                <a:latin typeface="Arial" panose="020B0604020202020204" pitchFamily="34" charset="0"/>
                <a:cs typeface="Arial" panose="020B0604020202020204" pitchFamily="34" charset="0"/>
              </a:rPr>
              <a:t>the 17th session of </a:t>
            </a:r>
            <a:r>
              <a:rPr lang="en-US" altLang="ja-JP" dirty="0">
                <a:latin typeface="Arial" panose="020B0604020202020204" pitchFamily="34" charset="0"/>
                <a:cs typeface="Arial" panose="020B0604020202020204" pitchFamily="34" charset="0"/>
              </a:rPr>
              <a:t>GRVA</a:t>
            </a:r>
            <a:r>
              <a:rPr kumimoji="1" lang="en-US" altLang="ja-JP" dirty="0">
                <a:latin typeface="Arial" panose="020B0604020202020204" pitchFamily="34" charset="0"/>
                <a:cs typeface="Arial" panose="020B0604020202020204" pitchFamily="34" charset="0"/>
              </a:rPr>
              <a:t>:</a:t>
            </a:r>
          </a:p>
          <a:p>
            <a:pPr marL="0" indent="0">
              <a:buNone/>
            </a:pPr>
            <a:endParaRPr kumimoji="1" lang="en-US" altLang="ja-JP" dirty="0">
              <a:latin typeface="Arial" panose="020B0604020202020204" pitchFamily="34" charset="0"/>
              <a:cs typeface="Arial" panose="020B0604020202020204" pitchFamily="34" charset="0"/>
            </a:endParaRPr>
          </a:p>
          <a:p>
            <a:pPr marL="457200" lvl="1" indent="0">
              <a:buNone/>
            </a:pPr>
            <a:r>
              <a:rPr lang="en-US" altLang="ja-JP" dirty="0">
                <a:latin typeface="Arial" panose="020B0604020202020204" pitchFamily="34" charset="0"/>
                <a:cs typeface="Arial" panose="020B0604020202020204" pitchFamily="34" charset="0"/>
              </a:rPr>
              <a:t>16</a:t>
            </a:r>
            <a:r>
              <a:rPr lang="en-US" altLang="ja-JP" baseline="30000" dirty="0">
                <a:latin typeface="Arial" panose="020B0604020202020204" pitchFamily="34" charset="0"/>
                <a:cs typeface="Arial" panose="020B0604020202020204" pitchFamily="34" charset="0"/>
              </a:rPr>
              <a:t>th</a:t>
            </a:r>
            <a:r>
              <a:rPr lang="en-US" altLang="ja-JP" dirty="0">
                <a:latin typeface="Arial" panose="020B0604020202020204" pitchFamily="34" charset="0"/>
                <a:cs typeface="Arial" panose="020B0604020202020204" pitchFamily="34" charset="0"/>
              </a:rPr>
              <a:t> Workshop, held in person in Geneva </a:t>
            </a:r>
            <a:br>
              <a:rPr lang="en-US" altLang="ja-JP" dirty="0">
                <a:latin typeface="Arial" panose="020B0604020202020204" pitchFamily="34" charset="0"/>
                <a:cs typeface="Arial" panose="020B0604020202020204" pitchFamily="34" charset="0"/>
              </a:rPr>
            </a:br>
            <a:r>
              <a:rPr lang="en-US" altLang="ja-JP" dirty="0">
                <a:latin typeface="Arial" panose="020B0604020202020204" pitchFamily="34" charset="0"/>
                <a:cs typeface="Arial" panose="020B0604020202020204" pitchFamily="34" charset="0"/>
              </a:rPr>
              <a:t>On 11</a:t>
            </a:r>
            <a:r>
              <a:rPr lang="en-US" altLang="ja-JP" baseline="30000" dirty="0">
                <a:latin typeface="Arial" panose="020B0604020202020204" pitchFamily="34" charset="0"/>
                <a:cs typeface="Arial" panose="020B0604020202020204" pitchFamily="34" charset="0"/>
              </a:rPr>
              <a:t>th</a:t>
            </a:r>
            <a:r>
              <a:rPr lang="en-US" altLang="ja-JP" dirty="0">
                <a:latin typeface="Arial" panose="020B0604020202020204" pitchFamily="34" charset="0"/>
                <a:cs typeface="Arial" panose="020B0604020202020204" pitchFamily="34" charset="0"/>
              </a:rPr>
              <a:t> -12</a:t>
            </a:r>
            <a:r>
              <a:rPr lang="en-US" altLang="ja-JP" baseline="30000" dirty="0">
                <a:latin typeface="Arial" panose="020B0604020202020204" pitchFamily="34" charset="0"/>
                <a:cs typeface="Arial" panose="020B0604020202020204" pitchFamily="34" charset="0"/>
              </a:rPr>
              <a:t>th </a:t>
            </a:r>
            <a:r>
              <a:rPr lang="en-US" altLang="ja-JP" dirty="0">
                <a:latin typeface="Arial" panose="020B0604020202020204" pitchFamily="34" charset="0"/>
                <a:cs typeface="Arial" panose="020B0604020202020204" pitchFamily="34" charset="0"/>
              </a:rPr>
              <a:t> January 2024</a:t>
            </a:r>
            <a:endParaRPr kumimoji="1" lang="ja-JP"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8506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860CDF-1D9E-E5AD-CC42-6192B8E1FFB4}"/>
              </a:ext>
            </a:extLst>
          </p:cNvPr>
          <p:cNvSpPr>
            <a:spLocks noGrp="1"/>
          </p:cNvSpPr>
          <p:nvPr>
            <p:ph type="title"/>
          </p:nvPr>
        </p:nvSpPr>
        <p:spPr/>
        <p:txBody>
          <a:bodyPr/>
          <a:lstStyle/>
          <a:p>
            <a:r>
              <a:rPr lang="en-US" altLang="ja-JP" dirty="0">
                <a:latin typeface="Arial" panose="020B0604020202020204" pitchFamily="34" charset="0"/>
                <a:cs typeface="Arial" panose="020B0604020202020204" pitchFamily="34" charset="0"/>
              </a:rPr>
              <a:t>Discussion Items</a:t>
            </a:r>
            <a:endParaRPr kumimoji="1" lang="ja-JP" altLang="en-US" dirty="0">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DD90B510-C232-7BD8-33F9-C42FE5C1C37E}"/>
              </a:ext>
            </a:extLst>
          </p:cNvPr>
          <p:cNvSpPr>
            <a:spLocks noGrp="1"/>
          </p:cNvSpPr>
          <p:nvPr>
            <p:ph idx="1"/>
          </p:nvPr>
        </p:nvSpPr>
        <p:spPr/>
        <p:txBody>
          <a:bodyPr>
            <a:normAutofit fontScale="92500" lnSpcReduction="10000"/>
          </a:bodyPr>
          <a:lstStyle/>
          <a:p>
            <a:pPr marL="514350" indent="-514350">
              <a:buFont typeface="+mj-lt"/>
              <a:buAutoNum type="arabicPeriod"/>
            </a:pPr>
            <a:r>
              <a:rPr kumimoji="1" lang="en-US" altLang="ja-JP" dirty="0">
                <a:latin typeface="Arial" panose="020B0604020202020204" pitchFamily="34" charset="0"/>
                <a:cs typeface="Arial" panose="020B0604020202020204" pitchFamily="34" charset="0"/>
              </a:rPr>
              <a:t>GNSS and related issue (CSMS Scope/</a:t>
            </a:r>
            <a:r>
              <a:rPr lang="en-US" altLang="ja-JP" dirty="0">
                <a:latin typeface="Arial" panose="020B0604020202020204" pitchFamily="34" charset="0"/>
                <a:cs typeface="Arial" panose="020B0604020202020204" pitchFamily="34" charset="0"/>
              </a:rPr>
              <a:t>Assessment </a:t>
            </a:r>
            <a:r>
              <a:rPr kumimoji="1" lang="en-US" altLang="ja-JP" dirty="0">
                <a:latin typeface="Arial" panose="020B0604020202020204" pitchFamily="34" charset="0"/>
                <a:cs typeface="Arial" panose="020B0604020202020204" pitchFamily="34" charset="0"/>
              </a:rPr>
              <a:t>)</a:t>
            </a:r>
          </a:p>
          <a:p>
            <a:pPr marL="514350" indent="-514350">
              <a:buFont typeface="+mj-lt"/>
              <a:buAutoNum type="arabicPeriod"/>
            </a:pPr>
            <a:r>
              <a:rPr lang="en-US" altLang="ja-JP" dirty="0">
                <a:latin typeface="Arial" panose="020B0604020202020204" pitchFamily="34" charset="0"/>
                <a:cs typeface="Arial" panose="020B0604020202020204" pitchFamily="34" charset="0"/>
              </a:rPr>
              <a:t>Reporting provision (CSMS Scope/Assessment )</a:t>
            </a:r>
          </a:p>
          <a:p>
            <a:pPr marL="514350" indent="-514350">
              <a:buFont typeface="+mj-lt"/>
              <a:buAutoNum type="arabicPeriod"/>
            </a:pPr>
            <a:r>
              <a:rPr lang="en-US" altLang="ja-JP" dirty="0" err="1">
                <a:latin typeface="Arial" panose="020B0604020202020204" pitchFamily="34" charset="0"/>
                <a:cs typeface="Arial" panose="020B0604020202020204" pitchFamily="34" charset="0"/>
              </a:rPr>
              <a:t>RxSWIN</a:t>
            </a:r>
            <a:r>
              <a:rPr lang="en-US" altLang="ja-JP" dirty="0">
                <a:latin typeface="Arial" panose="020B0604020202020204" pitchFamily="34" charset="0"/>
                <a:cs typeface="Arial" panose="020B0604020202020204" pitchFamily="34" charset="0"/>
              </a:rPr>
              <a:t> (Software Update)</a:t>
            </a:r>
          </a:p>
          <a:p>
            <a:pPr marL="514350" indent="-514350">
              <a:buFont typeface="+mj-lt"/>
              <a:buAutoNum type="arabicPeriod"/>
            </a:pPr>
            <a:r>
              <a:rPr lang="en-US" altLang="ja-JP" dirty="0">
                <a:latin typeface="Arial" panose="020B0604020202020204" pitchFamily="34" charset="0"/>
                <a:cs typeface="Arial" panose="020B0604020202020204" pitchFamily="34" charset="0"/>
              </a:rPr>
              <a:t>Recertification of CSMS/SUMS (Homologation process)</a:t>
            </a:r>
          </a:p>
          <a:p>
            <a:pPr marL="514350" indent="-514350">
              <a:buFont typeface="+mj-lt"/>
              <a:buAutoNum type="arabicPeriod"/>
            </a:pPr>
            <a:r>
              <a:rPr kumimoji="1" lang="en-US" altLang="ja-JP" dirty="0">
                <a:latin typeface="Arial" panose="020B0604020202020204" pitchFamily="34" charset="0"/>
                <a:cs typeface="Arial" panose="020B0604020202020204" pitchFamily="34" charset="0"/>
              </a:rPr>
              <a:t>Software Updates for post</a:t>
            </a:r>
            <a:r>
              <a:rPr lang="en-US" altLang="ja-JP" dirty="0">
                <a:latin typeface="Arial" panose="020B0604020202020204" pitchFamily="34" charset="0"/>
                <a:cs typeface="Arial" panose="020B0604020202020204" pitchFamily="34" charset="0"/>
              </a:rPr>
              <a:t>-registration (Software Update)</a:t>
            </a:r>
          </a:p>
          <a:p>
            <a:pPr marL="514350" indent="-514350">
              <a:buFont typeface="+mj-lt"/>
              <a:buAutoNum type="arabicPeriod"/>
            </a:pPr>
            <a:r>
              <a:rPr lang="en-US" altLang="ja-JP" dirty="0">
                <a:latin typeface="Arial" panose="020B0604020202020204" pitchFamily="34" charset="0"/>
                <a:cs typeface="Arial" panose="020B0604020202020204" pitchFamily="34" charset="0"/>
              </a:rPr>
              <a:t>Reference to R155 in other Regulations</a:t>
            </a:r>
          </a:p>
          <a:p>
            <a:pPr marL="514350" indent="-514350">
              <a:buFont typeface="+mj-lt"/>
              <a:buAutoNum type="arabicPeriod"/>
            </a:pPr>
            <a:r>
              <a:rPr lang="en-US" altLang="ja-JP" dirty="0">
                <a:latin typeface="Arial" panose="020B0604020202020204" pitchFamily="34" charset="0"/>
                <a:cs typeface="Arial" panose="020B0604020202020204" pitchFamily="34" charset="0"/>
              </a:rPr>
              <a:t>Boundary of MS (Joint project/ issues for countries not to adopt R155/156)</a:t>
            </a:r>
          </a:p>
          <a:p>
            <a:pPr marL="514350" indent="-514350">
              <a:buFont typeface="+mj-lt"/>
              <a:buAutoNum type="arabicPeriod"/>
            </a:pPr>
            <a:r>
              <a:rPr lang="en-US" altLang="ja-JP" dirty="0">
                <a:latin typeface="Arial" panose="020B0604020202020204" pitchFamily="34" charset="0"/>
                <a:cs typeface="Arial" panose="020B0604020202020204" pitchFamily="34" charset="0"/>
              </a:rPr>
              <a:t>PTI (R155 does not restrict national actions in aftermarket incl. PTI.)</a:t>
            </a:r>
          </a:p>
        </p:txBody>
      </p:sp>
    </p:spTree>
    <p:extLst>
      <p:ext uri="{BB962C8B-B14F-4D97-AF65-F5344CB8AC3E}">
        <p14:creationId xmlns:p14="http://schemas.microsoft.com/office/powerpoint/2010/main" val="4218056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860CDF-1D9E-E5AD-CC42-6192B8E1FFB4}"/>
              </a:ext>
            </a:extLst>
          </p:cNvPr>
          <p:cNvSpPr>
            <a:spLocks noGrp="1"/>
          </p:cNvSpPr>
          <p:nvPr>
            <p:ph type="title"/>
          </p:nvPr>
        </p:nvSpPr>
        <p:spPr/>
        <p:txBody>
          <a:bodyPr>
            <a:normAutofit/>
          </a:bodyPr>
          <a:lstStyle/>
          <a:p>
            <a:pPr marL="742950" indent="-742950">
              <a:buFont typeface="+mj-lt"/>
              <a:buAutoNum type="arabicPeriod"/>
            </a:pPr>
            <a:r>
              <a:rPr lang="en-US" altLang="ja-JP" dirty="0">
                <a:latin typeface="Arial" panose="020B0604020202020204" pitchFamily="34" charset="0"/>
                <a:cs typeface="Arial" panose="020B0604020202020204" pitchFamily="34" charset="0"/>
              </a:rPr>
              <a:t>GNSS and related issue (CSMS Scope/Assessment )</a:t>
            </a:r>
            <a:endParaRPr kumimoji="1" lang="ja-JP" altLang="en-US" dirty="0">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DD90B510-C232-7BD8-33F9-C42FE5C1C37E}"/>
              </a:ext>
            </a:extLst>
          </p:cNvPr>
          <p:cNvSpPr>
            <a:spLocks noGrp="1"/>
          </p:cNvSpPr>
          <p:nvPr>
            <p:ph idx="1"/>
          </p:nvPr>
        </p:nvSpPr>
        <p:spPr>
          <a:xfrm>
            <a:off x="1054768" y="1993922"/>
            <a:ext cx="10082463" cy="3536788"/>
          </a:xfrm>
        </p:spPr>
        <p:txBody>
          <a:bodyPr>
            <a:normAutofit/>
          </a:bodyPr>
          <a:lstStyle/>
          <a:p>
            <a:pPr marL="0" indent="0">
              <a:buNone/>
            </a:pPr>
            <a:r>
              <a:rPr lang="en-US" altLang="ja-JP" dirty="0">
                <a:latin typeface="Arial" panose="020B0604020202020204" pitchFamily="34" charset="0"/>
                <a:cs typeface="Arial" panose="020B0604020202020204" pitchFamily="34" charset="0"/>
              </a:rPr>
              <a:t>Report to IWG:</a:t>
            </a:r>
          </a:p>
          <a:p>
            <a:pPr marL="0" indent="0" algn="just">
              <a:buNone/>
            </a:pPr>
            <a:r>
              <a:rPr lang="en-US" altLang="ja-JP" dirty="0">
                <a:latin typeface="Arial" panose="020B0604020202020204" pitchFamily="34" charset="0"/>
                <a:cs typeface="Arial" panose="020B0604020202020204" pitchFamily="34" charset="0"/>
              </a:rPr>
              <a:t>If the Threat Analysis and Risk Assessment (TARA) determines that risk is negligible, then there is no need to mitigate against GNSS spoofing (as per other threats).</a:t>
            </a:r>
          </a:p>
          <a:p>
            <a:pPr marL="0" indent="0" algn="just">
              <a:buNone/>
            </a:pPr>
            <a:r>
              <a:rPr lang="en-US" altLang="ja-JP" dirty="0">
                <a:latin typeface="Arial" panose="020B0604020202020204" pitchFamily="34" charset="0"/>
                <a:cs typeface="Arial" panose="020B0604020202020204" pitchFamily="34" charset="0"/>
              </a:rPr>
              <a:t>The regulation does not mandate the use of cryptographic solution as a method for authentication to mitigate GNSS spoofing and that manufacturers are free to </a:t>
            </a:r>
            <a:r>
              <a:rPr lang="en-US" altLang="ja-JP" dirty="0" err="1">
                <a:latin typeface="Arial" panose="020B0604020202020204" pitchFamily="34" charset="0"/>
                <a:cs typeface="Arial" panose="020B0604020202020204" pitchFamily="34" charset="0"/>
              </a:rPr>
              <a:t>utilise</a:t>
            </a:r>
            <a:r>
              <a:rPr lang="en-US" altLang="ja-JP" dirty="0">
                <a:latin typeface="Arial" panose="020B0604020202020204" pitchFamily="34" charset="0"/>
                <a:cs typeface="Arial" panose="020B0604020202020204" pitchFamily="34" charset="0"/>
              </a:rPr>
              <a:t> other methods if they offer equivalent protection.</a:t>
            </a:r>
          </a:p>
        </p:txBody>
      </p:sp>
    </p:spTree>
    <p:extLst>
      <p:ext uri="{BB962C8B-B14F-4D97-AF65-F5344CB8AC3E}">
        <p14:creationId xmlns:p14="http://schemas.microsoft.com/office/powerpoint/2010/main" val="933068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860CDF-1D9E-E5AD-CC42-6192B8E1FFB4}"/>
              </a:ext>
            </a:extLst>
          </p:cNvPr>
          <p:cNvSpPr>
            <a:spLocks noGrp="1"/>
          </p:cNvSpPr>
          <p:nvPr>
            <p:ph type="title"/>
          </p:nvPr>
        </p:nvSpPr>
        <p:spPr/>
        <p:txBody>
          <a:bodyPr/>
          <a:lstStyle/>
          <a:p>
            <a:pPr marL="742950" indent="-742950">
              <a:buFont typeface="+mj-lt"/>
              <a:buAutoNum type="arabicPeriod" startAt="2"/>
            </a:pPr>
            <a:r>
              <a:rPr lang="en-US" altLang="ja-JP" dirty="0">
                <a:latin typeface="Arial" panose="020B0604020202020204" pitchFamily="34" charset="0"/>
                <a:cs typeface="Arial" panose="020B0604020202020204" pitchFamily="34" charset="0"/>
              </a:rPr>
              <a:t>Reporting provision(CSMS Scope/Assessment )</a:t>
            </a:r>
          </a:p>
        </p:txBody>
      </p:sp>
      <p:sp>
        <p:nvSpPr>
          <p:cNvPr id="5" name="コンテンツ プレースホルダー 4">
            <a:extLst>
              <a:ext uri="{FF2B5EF4-FFF2-40B4-BE49-F238E27FC236}">
                <a16:creationId xmlns:a16="http://schemas.microsoft.com/office/drawing/2014/main" id="{97C6A4A1-9CDC-316D-876B-B16B96FA9F58}"/>
              </a:ext>
            </a:extLst>
          </p:cNvPr>
          <p:cNvSpPr>
            <a:spLocks noGrp="1"/>
          </p:cNvSpPr>
          <p:nvPr>
            <p:ph idx="1"/>
          </p:nvPr>
        </p:nvSpPr>
        <p:spPr>
          <a:xfrm>
            <a:off x="1054768" y="1996861"/>
            <a:ext cx="10082463" cy="4351338"/>
          </a:xfrm>
        </p:spPr>
        <p:txBody>
          <a:bodyPr/>
          <a:lstStyle/>
          <a:p>
            <a:pPr algn="just"/>
            <a:r>
              <a:rPr lang="en-US" altLang="ja-JP" dirty="0">
                <a:latin typeface="Arial" panose="020B0604020202020204" pitchFamily="34" charset="0"/>
                <a:cs typeface="Arial" panose="020B0604020202020204" pitchFamily="34" charset="0"/>
              </a:rPr>
              <a:t>A manufacture holding a CoC for a CSMS, but for which no type approval pursuant to UN R155 has been granted must produce an annual report. </a:t>
            </a:r>
          </a:p>
          <a:p>
            <a:pPr algn="just"/>
            <a:r>
              <a:rPr lang="en-US" altLang="ja-JP" dirty="0">
                <a:latin typeface="Arial" panose="020B0604020202020204" pitchFamily="34" charset="0"/>
                <a:cs typeface="Arial" panose="020B0604020202020204" pitchFamily="34" charset="0"/>
              </a:rPr>
              <a:t>Expectation will be the report to cover both MS processes and vehicle type if any. </a:t>
            </a:r>
          </a:p>
          <a:p>
            <a:pPr algn="just"/>
            <a:r>
              <a:rPr lang="en-US" altLang="ja-JP" dirty="0">
                <a:latin typeface="Arial" panose="020B0604020202020204" pitchFamily="34" charset="0"/>
                <a:cs typeface="Arial" panose="020B0604020202020204" pitchFamily="34" charset="0"/>
              </a:rPr>
              <a:t>Event relevant to 7.2.2.2. (g) and 7.4.1. is the subject of “reporting provision” as basis. But wider issues may be reported.</a:t>
            </a:r>
          </a:p>
          <a:p>
            <a:endParaRPr lang="en-US" altLang="ja-JP" dirty="0">
              <a:latin typeface="Arial" panose="020B0604020202020204" pitchFamily="34" charset="0"/>
              <a:cs typeface="Arial" panose="020B0604020202020204" pitchFamily="34" charset="0"/>
            </a:endParaRPr>
          </a:p>
          <a:p>
            <a:endParaRPr lang="en-US" altLang="ja-JP"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7303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860CDF-1D9E-E5AD-CC42-6192B8E1FFB4}"/>
              </a:ext>
            </a:extLst>
          </p:cNvPr>
          <p:cNvSpPr>
            <a:spLocks noGrp="1"/>
          </p:cNvSpPr>
          <p:nvPr>
            <p:ph type="title"/>
          </p:nvPr>
        </p:nvSpPr>
        <p:spPr/>
        <p:txBody>
          <a:bodyPr/>
          <a:lstStyle/>
          <a:p>
            <a:pPr marL="742950" indent="-742950">
              <a:buFont typeface="+mj-lt"/>
              <a:buAutoNum type="arabicPeriod" startAt="3"/>
            </a:pPr>
            <a:r>
              <a:rPr lang="en-US" altLang="ja-JP" dirty="0" err="1">
                <a:latin typeface="Arial" panose="020B0604020202020204" pitchFamily="34" charset="0"/>
                <a:cs typeface="Arial" panose="020B0604020202020204" pitchFamily="34" charset="0"/>
              </a:rPr>
              <a:t>RxSWIN</a:t>
            </a:r>
            <a:r>
              <a:rPr lang="en-US" altLang="ja-JP" dirty="0">
                <a:latin typeface="Arial" panose="020B0604020202020204" pitchFamily="34" charset="0"/>
                <a:cs typeface="Arial" panose="020B0604020202020204" pitchFamily="34" charset="0"/>
              </a:rPr>
              <a:t> (Software Update)</a:t>
            </a:r>
          </a:p>
        </p:txBody>
      </p:sp>
      <p:sp>
        <p:nvSpPr>
          <p:cNvPr id="5" name="コンテンツ プレースホルダー 4">
            <a:extLst>
              <a:ext uri="{FF2B5EF4-FFF2-40B4-BE49-F238E27FC236}">
                <a16:creationId xmlns:a16="http://schemas.microsoft.com/office/drawing/2014/main" id="{97C6A4A1-9CDC-316D-876B-B16B96FA9F58}"/>
              </a:ext>
            </a:extLst>
          </p:cNvPr>
          <p:cNvSpPr>
            <a:spLocks noGrp="1"/>
          </p:cNvSpPr>
          <p:nvPr>
            <p:ph idx="1"/>
          </p:nvPr>
        </p:nvSpPr>
        <p:spPr>
          <a:xfrm>
            <a:off x="1054768" y="2006098"/>
            <a:ext cx="10082463" cy="4351338"/>
          </a:xfrm>
        </p:spPr>
        <p:txBody>
          <a:bodyPr>
            <a:normAutofit/>
          </a:bodyPr>
          <a:lstStyle/>
          <a:p>
            <a:pPr algn="just"/>
            <a:r>
              <a:rPr lang="en-US" altLang="ja-JP" dirty="0">
                <a:latin typeface="Arial" panose="020B0604020202020204" pitchFamily="34" charset="0"/>
                <a:cs typeface="Arial" panose="020B0604020202020204" pitchFamily="34" charset="0"/>
              </a:rPr>
              <a:t>Question – Should the principle be that RXSWIN should be obligated in other system regulations as per R.157?</a:t>
            </a:r>
          </a:p>
          <a:p>
            <a:pPr algn="just"/>
            <a:r>
              <a:rPr lang="en-US" altLang="ja-JP" dirty="0">
                <a:latin typeface="Arial" panose="020B0604020202020204" pitchFamily="34" charset="0"/>
                <a:cs typeface="Arial" panose="020B0604020202020204" pitchFamily="34" charset="0"/>
              </a:rPr>
              <a:t>It is noted that special attention is required by the authorities for identifying relevant software version(s) if no </a:t>
            </a:r>
            <a:r>
              <a:rPr lang="en-US" altLang="ja-JP" dirty="0" err="1">
                <a:latin typeface="Arial" panose="020B0604020202020204" pitchFamily="34" charset="0"/>
                <a:cs typeface="Arial" panose="020B0604020202020204" pitchFamily="34" charset="0"/>
              </a:rPr>
              <a:t>RxSWIN</a:t>
            </a:r>
            <a:r>
              <a:rPr lang="en-US" altLang="ja-JP" dirty="0">
                <a:latin typeface="Arial" panose="020B0604020202020204" pitchFamily="34" charset="0"/>
                <a:cs typeface="Arial" panose="020B0604020202020204" pitchFamily="34" charset="0"/>
              </a:rPr>
              <a:t> exists.  </a:t>
            </a:r>
          </a:p>
          <a:p>
            <a:pPr algn="just"/>
            <a:r>
              <a:rPr lang="en-US" altLang="ja-JP" dirty="0">
                <a:latin typeface="Arial" panose="020B0604020202020204" pitchFamily="34" charset="0"/>
                <a:cs typeface="Arial" panose="020B0604020202020204" pitchFamily="34" charset="0"/>
              </a:rPr>
              <a:t>Workshop would like to remind that WP.29 has already recommended that GRs should consider whether to implement the concept of RXSWIN. This obligation would be done through Annex 7 of RE.3.</a:t>
            </a:r>
          </a:p>
        </p:txBody>
      </p:sp>
    </p:spTree>
    <p:extLst>
      <p:ext uri="{BB962C8B-B14F-4D97-AF65-F5344CB8AC3E}">
        <p14:creationId xmlns:p14="http://schemas.microsoft.com/office/powerpoint/2010/main" val="462213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860CDF-1D9E-E5AD-CC42-6192B8E1FFB4}"/>
              </a:ext>
            </a:extLst>
          </p:cNvPr>
          <p:cNvSpPr>
            <a:spLocks noGrp="1"/>
          </p:cNvSpPr>
          <p:nvPr>
            <p:ph type="title"/>
          </p:nvPr>
        </p:nvSpPr>
        <p:spPr/>
        <p:txBody>
          <a:bodyPr/>
          <a:lstStyle/>
          <a:p>
            <a:pPr marL="742950" indent="-742950">
              <a:buFont typeface="+mj-lt"/>
              <a:buAutoNum type="arabicPeriod" startAt="4"/>
            </a:pPr>
            <a:r>
              <a:rPr lang="en-US" altLang="ja-JP" dirty="0">
                <a:latin typeface="Arial" panose="020B0604020202020204" pitchFamily="34" charset="0"/>
                <a:cs typeface="Arial" panose="020B0604020202020204" pitchFamily="34" charset="0"/>
              </a:rPr>
              <a:t>Recertification of CSMS/SUMS</a:t>
            </a:r>
          </a:p>
        </p:txBody>
      </p:sp>
      <p:sp>
        <p:nvSpPr>
          <p:cNvPr id="5" name="コンテンツ プレースホルダー 4">
            <a:extLst>
              <a:ext uri="{FF2B5EF4-FFF2-40B4-BE49-F238E27FC236}">
                <a16:creationId xmlns:a16="http://schemas.microsoft.com/office/drawing/2014/main" id="{97C6A4A1-9CDC-316D-876B-B16B96FA9F58}"/>
              </a:ext>
            </a:extLst>
          </p:cNvPr>
          <p:cNvSpPr>
            <a:spLocks noGrp="1"/>
          </p:cNvSpPr>
          <p:nvPr>
            <p:ph idx="1"/>
          </p:nvPr>
        </p:nvSpPr>
        <p:spPr>
          <a:xfrm>
            <a:off x="1054768" y="2006099"/>
            <a:ext cx="10082463" cy="4351338"/>
          </a:xfrm>
        </p:spPr>
        <p:txBody>
          <a:bodyPr>
            <a:normAutofit/>
          </a:bodyPr>
          <a:lstStyle/>
          <a:p>
            <a:pPr algn="just"/>
            <a:r>
              <a:rPr lang="en-US" altLang="ja-JP" dirty="0">
                <a:latin typeface="Arial" panose="020B0604020202020204" pitchFamily="34" charset="0"/>
                <a:cs typeface="Arial" panose="020B0604020202020204" pitchFamily="34" charset="0"/>
              </a:rPr>
              <a:t>Workshop agrees that the recertification after the 3 years period should be done to the same degree as the initial audit. </a:t>
            </a:r>
          </a:p>
        </p:txBody>
      </p:sp>
    </p:spTree>
    <p:extLst>
      <p:ext uri="{BB962C8B-B14F-4D97-AF65-F5344CB8AC3E}">
        <p14:creationId xmlns:p14="http://schemas.microsoft.com/office/powerpoint/2010/main" val="2380100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860CDF-1D9E-E5AD-CC42-6192B8E1FFB4}"/>
              </a:ext>
            </a:extLst>
          </p:cNvPr>
          <p:cNvSpPr>
            <a:spLocks noGrp="1"/>
          </p:cNvSpPr>
          <p:nvPr>
            <p:ph type="title"/>
          </p:nvPr>
        </p:nvSpPr>
        <p:spPr/>
        <p:txBody>
          <a:bodyPr/>
          <a:lstStyle/>
          <a:p>
            <a:pPr marL="742950" indent="-742950">
              <a:buFont typeface="+mj-lt"/>
              <a:buAutoNum type="arabicPeriod" startAt="5"/>
            </a:pPr>
            <a:r>
              <a:rPr lang="en-US" altLang="ja-JP" dirty="0">
                <a:latin typeface="Arial" panose="020B0604020202020204" pitchFamily="34" charset="0"/>
                <a:cs typeface="Arial" panose="020B0604020202020204" pitchFamily="34" charset="0"/>
              </a:rPr>
              <a:t>Software updates for post registration</a:t>
            </a:r>
          </a:p>
        </p:txBody>
      </p:sp>
      <p:sp>
        <p:nvSpPr>
          <p:cNvPr id="5" name="コンテンツ プレースホルダー 4">
            <a:extLst>
              <a:ext uri="{FF2B5EF4-FFF2-40B4-BE49-F238E27FC236}">
                <a16:creationId xmlns:a16="http://schemas.microsoft.com/office/drawing/2014/main" id="{97C6A4A1-9CDC-316D-876B-B16B96FA9F58}"/>
              </a:ext>
            </a:extLst>
          </p:cNvPr>
          <p:cNvSpPr>
            <a:spLocks noGrp="1"/>
          </p:cNvSpPr>
          <p:nvPr>
            <p:ph idx="1"/>
          </p:nvPr>
        </p:nvSpPr>
        <p:spPr>
          <a:xfrm>
            <a:off x="1054768" y="2006098"/>
            <a:ext cx="10082464" cy="2698249"/>
          </a:xfrm>
        </p:spPr>
        <p:txBody>
          <a:bodyPr>
            <a:normAutofit/>
          </a:bodyPr>
          <a:lstStyle/>
          <a:p>
            <a:pPr algn="just"/>
            <a:r>
              <a:rPr lang="en-US" altLang="ja-JP" dirty="0">
                <a:latin typeface="Arial" panose="020B0604020202020204" pitchFamily="34" charset="0"/>
                <a:cs typeface="Arial" panose="020B0604020202020204" pitchFamily="34" charset="0"/>
              </a:rPr>
              <a:t>Will note in status report to GRVA some of the issues and continue </a:t>
            </a:r>
            <a:r>
              <a:rPr lang="en-GB" altLang="ja-JP" dirty="0">
                <a:latin typeface="Arial" panose="020B0604020202020204" pitchFamily="34" charset="0"/>
                <a:cs typeface="Arial" panose="020B0604020202020204" pitchFamily="34" charset="0"/>
              </a:rPr>
              <a:t>to consider the problem.</a:t>
            </a:r>
            <a:endParaRPr lang="en-US" altLang="ja-JP" dirty="0">
              <a:latin typeface="Arial" panose="020B0604020202020204" pitchFamily="34" charset="0"/>
              <a:cs typeface="Arial" panose="020B0604020202020204" pitchFamily="34" charset="0"/>
            </a:endParaRPr>
          </a:p>
          <a:p>
            <a:pPr algn="just"/>
            <a:r>
              <a:rPr lang="en-US" altLang="ja-JP" dirty="0">
                <a:latin typeface="Arial" panose="020B0604020202020204" pitchFamily="34" charset="0"/>
                <a:cs typeface="Arial" panose="020B0604020202020204" pitchFamily="34" charset="0"/>
              </a:rPr>
              <a:t>Suggestion to highlight to WP.29 via GRVA the challenge with IWVTA and software updates. Could be supported by a one-pager with some examples and impact under </a:t>
            </a:r>
            <a:r>
              <a:rPr lang="en-US" altLang="ja-JP">
                <a:latin typeface="Arial" panose="020B0604020202020204" pitchFamily="34" charset="0"/>
                <a:cs typeface="Arial" panose="020B0604020202020204" pitchFamily="34" charset="0"/>
              </a:rPr>
              <a:t>the 1958 </a:t>
            </a:r>
            <a:r>
              <a:rPr lang="en-US" altLang="ja-JP" dirty="0">
                <a:latin typeface="Arial" panose="020B0604020202020204" pitchFamily="34" charset="0"/>
                <a:cs typeface="Arial" panose="020B0604020202020204" pitchFamily="34" charset="0"/>
              </a:rPr>
              <a:t>Agreement.</a:t>
            </a:r>
          </a:p>
        </p:txBody>
      </p:sp>
    </p:spTree>
    <p:extLst>
      <p:ext uri="{BB962C8B-B14F-4D97-AF65-F5344CB8AC3E}">
        <p14:creationId xmlns:p14="http://schemas.microsoft.com/office/powerpoint/2010/main" val="3180858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860CDF-1D9E-E5AD-CC42-6192B8E1FFB4}"/>
              </a:ext>
            </a:extLst>
          </p:cNvPr>
          <p:cNvSpPr>
            <a:spLocks noGrp="1"/>
          </p:cNvSpPr>
          <p:nvPr>
            <p:ph type="title"/>
          </p:nvPr>
        </p:nvSpPr>
        <p:spPr/>
        <p:txBody>
          <a:bodyPr/>
          <a:lstStyle/>
          <a:p>
            <a:pPr marL="742950" indent="-742950">
              <a:buFont typeface="+mj-lt"/>
              <a:buAutoNum type="arabicPeriod" startAt="6"/>
            </a:pPr>
            <a:r>
              <a:rPr lang="en-US" altLang="ja-JP" dirty="0">
                <a:latin typeface="Arial" panose="020B0604020202020204" pitchFamily="34" charset="0"/>
                <a:cs typeface="Arial" panose="020B0604020202020204" pitchFamily="34" charset="0"/>
              </a:rPr>
              <a:t>Reference to UN R.155</a:t>
            </a:r>
          </a:p>
        </p:txBody>
      </p:sp>
      <p:sp>
        <p:nvSpPr>
          <p:cNvPr id="5" name="コンテンツ プレースホルダー 4">
            <a:extLst>
              <a:ext uri="{FF2B5EF4-FFF2-40B4-BE49-F238E27FC236}">
                <a16:creationId xmlns:a16="http://schemas.microsoft.com/office/drawing/2014/main" id="{97C6A4A1-9CDC-316D-876B-B16B96FA9F58}"/>
              </a:ext>
            </a:extLst>
          </p:cNvPr>
          <p:cNvSpPr>
            <a:spLocks noGrp="1"/>
          </p:cNvSpPr>
          <p:nvPr>
            <p:ph idx="1"/>
          </p:nvPr>
        </p:nvSpPr>
        <p:spPr>
          <a:xfrm>
            <a:off x="1054768" y="1992323"/>
            <a:ext cx="10082463" cy="3987372"/>
          </a:xfrm>
        </p:spPr>
        <p:txBody>
          <a:bodyPr>
            <a:normAutofit lnSpcReduction="10000"/>
          </a:bodyPr>
          <a:lstStyle/>
          <a:p>
            <a:pPr algn="just"/>
            <a:r>
              <a:rPr lang="en-US" altLang="ja-JP" dirty="0">
                <a:latin typeface="Arial" panose="020B0604020202020204" pitchFamily="34" charset="0"/>
                <a:cs typeface="Arial" panose="020B0604020202020204" pitchFamily="34" charset="0"/>
              </a:rPr>
              <a:t> Agree to copy into Q&amp;A table the following:</a:t>
            </a:r>
          </a:p>
          <a:p>
            <a:pPr lvl="1" algn="just"/>
            <a:r>
              <a:rPr lang="en-GB" altLang="ja-JP" dirty="0">
                <a:latin typeface="Arial" panose="020B0604020202020204" pitchFamily="34" charset="0"/>
                <a:cs typeface="Arial" panose="020B0604020202020204" pitchFamily="34" charset="0"/>
              </a:rPr>
              <a:t>If the relevant function, such as digital key in the case of UN R116, is explicitly included and considered by the technical service in the UN R155 approval, no additional testing is required.</a:t>
            </a:r>
          </a:p>
          <a:p>
            <a:pPr lvl="1" algn="just"/>
            <a:r>
              <a:rPr lang="en-GB" altLang="ja-JP" dirty="0">
                <a:latin typeface="Arial" panose="020B0604020202020204" pitchFamily="34" charset="0"/>
                <a:cs typeface="Arial" panose="020B0604020202020204" pitchFamily="34" charset="0"/>
              </a:rPr>
              <a:t>For system approvals not just the architecture of the system subject to the system regulation (e.g. UN R116) needs to be considered but also in context of the complete vehicle architecture.</a:t>
            </a:r>
          </a:p>
          <a:p>
            <a:pPr lvl="1" algn="just"/>
            <a:endParaRPr lang="en-GB" altLang="ja-JP" dirty="0">
              <a:latin typeface="Arial" panose="020B0604020202020204" pitchFamily="34" charset="0"/>
              <a:cs typeface="Arial" panose="020B0604020202020204" pitchFamily="34" charset="0"/>
            </a:endParaRPr>
          </a:p>
          <a:p>
            <a:pPr algn="just"/>
            <a:r>
              <a:rPr lang="en-GB" altLang="ja-JP" dirty="0">
                <a:latin typeface="Arial" panose="020B0604020202020204" pitchFamily="34" charset="0"/>
                <a:cs typeface="Arial" panose="020B0604020202020204" pitchFamily="34" charset="0"/>
              </a:rPr>
              <a:t>GRSG </a:t>
            </a:r>
            <a:r>
              <a:rPr lang="en-US" altLang="ja-JP" dirty="0">
                <a:latin typeface="Arial" panose="020B0604020202020204" pitchFamily="34" charset="0"/>
                <a:cs typeface="Arial" panose="020B0604020202020204" pitchFamily="34" charset="0"/>
              </a:rPr>
              <a:t>may</a:t>
            </a:r>
            <a:r>
              <a:rPr lang="ja-JP" altLang="en-US" dirty="0">
                <a:latin typeface="Arial" panose="020B0604020202020204" pitchFamily="34" charset="0"/>
                <a:cs typeface="Arial" panose="020B0604020202020204" pitchFamily="34" charset="0"/>
              </a:rPr>
              <a:t> </a:t>
            </a:r>
            <a:r>
              <a:rPr lang="en-US" altLang="ja-JP" dirty="0">
                <a:latin typeface="Arial" panose="020B0604020202020204" pitchFamily="34" charset="0"/>
                <a:cs typeface="Arial" panose="020B0604020202020204" pitchFamily="34" charset="0"/>
              </a:rPr>
              <a:t>be requested to review</a:t>
            </a:r>
            <a:r>
              <a:rPr lang="en-GB" altLang="ja-JP" dirty="0">
                <a:latin typeface="Arial" panose="020B0604020202020204" pitchFamily="34" charset="0"/>
                <a:cs typeface="Arial" panose="020B0604020202020204" pitchFamily="34" charset="0"/>
              </a:rPr>
              <a:t> the texts about ‘compliance’ with UN R.155 (utilise wording as per UN R.157 ) to amend UN Rs.116, 161, 162 &amp; 163.</a:t>
            </a:r>
          </a:p>
        </p:txBody>
      </p:sp>
    </p:spTree>
    <p:extLst>
      <p:ext uri="{BB962C8B-B14F-4D97-AF65-F5344CB8AC3E}">
        <p14:creationId xmlns:p14="http://schemas.microsoft.com/office/powerpoint/2010/main" val="379049029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B8422D08C252547BB1CFA7F78E2CB83" ma:contentTypeVersion="19" ma:contentTypeDescription="Create a new document." ma:contentTypeScope="" ma:versionID="957983f112ff70deb4ba3514eaba81b6">
  <xsd:schema xmlns:xsd="http://www.w3.org/2001/XMLSchema" xmlns:xs="http://www.w3.org/2001/XMLSchema" xmlns:p="http://schemas.microsoft.com/office/2006/metadata/properties" xmlns:ns2="4b4a1c0d-4a69-4996-a84a-fc699b9f49de" xmlns:ns3="acccb6d4-dbe5-46d2-b4d3-5733603d8cc6" xmlns:ns4="985ec44e-1bab-4c0b-9df0-6ba128686fc9" targetNamespace="http://schemas.microsoft.com/office/2006/metadata/properties" ma:root="true" ma:fieldsID="226e8c697896011a9f0e61e90df53f9c" ns2:_="" ns3:_="" ns4:_="">
    <xsd:import namespace="4b4a1c0d-4a69-4996-a84a-fc699b9f49de"/>
    <xsd:import namespace="acccb6d4-dbe5-46d2-b4d3-5733603d8cc6"/>
    <xsd:import namespace="985ec44e-1bab-4c0b-9df0-6ba128686f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4a1c0d-4a69-4996-a84a-fc699b9f49d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ccb6d4-dbe5-46d2-b4d3-5733603d8cc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02cb41a6-c265-4598-b948-df01c7e084ec}" ma:internalName="TaxCatchAll" ma:showField="CatchAllData" ma:web="4b4a1c0d-4a69-4996-a84a-fc699b9f49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C404D9F-311F-4576-AE26-6E4C1B039290}">
  <ds:schemaRefs>
    <ds:schemaRef ds:uri="http://schemas.microsoft.com/sharepoint/v3/contenttype/forms"/>
  </ds:schemaRefs>
</ds:datastoreItem>
</file>

<file path=customXml/itemProps2.xml><?xml version="1.0" encoding="utf-8"?>
<ds:datastoreItem xmlns:ds="http://schemas.openxmlformats.org/officeDocument/2006/customXml" ds:itemID="{3746067B-834E-4398-B049-4E45559216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4a1c0d-4a69-4996-a84a-fc699b9f49de"/>
    <ds:schemaRef ds:uri="acccb6d4-dbe5-46d2-b4d3-5733603d8cc6"/>
    <ds:schemaRef ds:uri="985ec44e-1bab-4c0b-9df0-6ba128686f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695</TotalTime>
  <Words>722</Words>
  <Application>Microsoft Office PowerPoint</Application>
  <PresentationFormat>Widescreen</PresentationFormat>
  <Paragraphs>46</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游ゴシック</vt:lpstr>
      <vt:lpstr>游ゴシック Light</vt:lpstr>
      <vt:lpstr>Arial</vt:lpstr>
      <vt:lpstr>Office テーマ</vt:lpstr>
      <vt:lpstr>Report of the 16th workshop on UN R155 &amp; 156</vt:lpstr>
      <vt:lpstr>Meetings</vt:lpstr>
      <vt:lpstr>Discussion Items</vt:lpstr>
      <vt:lpstr>GNSS and related issue (CSMS Scope/Assessment )</vt:lpstr>
      <vt:lpstr>Reporting provision(CSMS Scope/Assessment )</vt:lpstr>
      <vt:lpstr>RxSWIN (Software Update)</vt:lpstr>
      <vt:lpstr>Recertification of CSMS/SUMS</vt:lpstr>
      <vt:lpstr>Software updates for post registration</vt:lpstr>
      <vt:lpstr>Reference to UN R.155</vt:lpstr>
      <vt:lpstr>Boundary of MS </vt:lpstr>
      <vt:lpstr>PTI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Note for workshop on R155&amp;156</dc:title>
  <dc:creator>Tetsuya Niikuni</dc:creator>
  <cp:lastModifiedBy>Author</cp:lastModifiedBy>
  <cp:revision>23</cp:revision>
  <dcterms:created xsi:type="dcterms:W3CDTF">2024-01-11T08:45:22Z</dcterms:created>
  <dcterms:modified xsi:type="dcterms:W3CDTF">2024-01-22T09:14:34Z</dcterms:modified>
</cp:coreProperties>
</file>