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1"/>
  </p:notesMasterIdLst>
  <p:sldIdLst>
    <p:sldId id="256" r:id="rId4"/>
    <p:sldId id="387" r:id="rId5"/>
    <p:sldId id="389" r:id="rId6"/>
    <p:sldId id="388" r:id="rId7"/>
    <p:sldId id="390" r:id="rId8"/>
    <p:sldId id="391" r:id="rId9"/>
    <p:sldId id="271"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49" userDrawn="1">
          <p15:clr>
            <a:srgbClr val="A4A3A4"/>
          </p15:clr>
        </p15:guide>
        <p15:guide id="2" pos="3840" userDrawn="1">
          <p15:clr>
            <a:srgbClr val="A4A3A4"/>
          </p15:clr>
        </p15:guide>
        <p15:guide id="3" pos="1277" userDrawn="1">
          <p15:clr>
            <a:srgbClr val="A4A3A4"/>
          </p15:clr>
        </p15:guide>
        <p15:guide id="4" pos="7416" userDrawn="1">
          <p15:clr>
            <a:srgbClr val="A4A3A4"/>
          </p15:clr>
        </p15:guide>
        <p15:guide id="5" orient="horz"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4057"/>
    <a:srgbClr val="9DBC60"/>
    <a:srgbClr val="165751"/>
    <a:srgbClr val="404040"/>
    <a:srgbClr val="3B8D61"/>
    <a:srgbClr val="94BF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2192D8-91D8-4E24-BC6E-C76777DBFF08}" v="2" dt="2024-01-19T15:04:00.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Estil fosc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65" autoAdjust="0"/>
    <p:restoredTop sz="87231" autoAdjust="0"/>
  </p:normalViewPr>
  <p:slideViewPr>
    <p:cSldViewPr snapToGrid="0" showGuides="1">
      <p:cViewPr varScale="1">
        <p:scale>
          <a:sx n="96" d="100"/>
          <a:sy n="96" d="100"/>
        </p:scale>
        <p:origin x="1296" y="78"/>
      </p:cViewPr>
      <p:guideLst>
        <p:guide orient="horz" pos="1049"/>
        <p:guide pos="3840"/>
        <p:guide pos="1277"/>
        <p:guide pos="7416"/>
        <p:guide orient="horz" pos="4032"/>
      </p:guideLst>
    </p:cSldViewPr>
  </p:slideViewPr>
  <p:notesTextViewPr>
    <p:cViewPr>
      <p:scale>
        <a:sx n="3" d="2"/>
        <a:sy n="3" d="2"/>
      </p:scale>
      <p:origin x="0" y="0"/>
    </p:cViewPr>
  </p:notesTextViewPr>
  <p:sorterViewPr>
    <p:cViewPr>
      <p:scale>
        <a:sx n="100" d="100"/>
        <a:sy n="100" d="100"/>
      </p:scale>
      <p:origin x="0" y="-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uard Fernández" userId="be1c379b-84a7-4cb1-9b2b-5dca9e11c197" providerId="ADAL" clId="{2378C358-5C07-4BAF-B65A-F4F315355673}"/>
    <pc:docChg chg="custSel addSld delSld modSld">
      <pc:chgData name="Eduard Fernández" userId="be1c379b-84a7-4cb1-9b2b-5dca9e11c197" providerId="ADAL" clId="{2378C358-5C07-4BAF-B65A-F4F315355673}" dt="2024-01-18T14:29:26.555" v="3055" actId="20577"/>
      <pc:docMkLst>
        <pc:docMk/>
      </pc:docMkLst>
      <pc:sldChg chg="modSp mod">
        <pc:chgData name="Eduard Fernández" userId="be1c379b-84a7-4cb1-9b2b-5dca9e11c197" providerId="ADAL" clId="{2378C358-5C07-4BAF-B65A-F4F315355673}" dt="2024-01-17T16:38:21.106" v="2686" actId="207"/>
        <pc:sldMkLst>
          <pc:docMk/>
          <pc:sldMk cId="2700170367" sldId="256"/>
        </pc:sldMkLst>
        <pc:spChg chg="mod">
          <ac:chgData name="Eduard Fernández" userId="be1c379b-84a7-4cb1-9b2b-5dca9e11c197" providerId="ADAL" clId="{2378C358-5C07-4BAF-B65A-F4F315355673}" dt="2024-01-17T16:38:21.106" v="2686" actId="207"/>
          <ac:spMkLst>
            <pc:docMk/>
            <pc:sldMk cId="2700170367" sldId="256"/>
            <ac:spMk id="8" creationId="{385FB431-7B14-4614-BB3B-FA17C1F6C41E}"/>
          </ac:spMkLst>
        </pc:spChg>
      </pc:sldChg>
      <pc:sldChg chg="del">
        <pc:chgData name="Eduard Fernández" userId="be1c379b-84a7-4cb1-9b2b-5dca9e11c197" providerId="ADAL" clId="{2378C358-5C07-4BAF-B65A-F4F315355673}" dt="2024-01-17T10:29:15.123" v="161" actId="47"/>
        <pc:sldMkLst>
          <pc:docMk/>
          <pc:sldMk cId="845430811" sldId="373"/>
        </pc:sldMkLst>
      </pc:sldChg>
      <pc:sldChg chg="addSp delSp modSp mod">
        <pc:chgData name="Eduard Fernández" userId="be1c379b-84a7-4cb1-9b2b-5dca9e11c197" providerId="ADAL" clId="{2378C358-5C07-4BAF-B65A-F4F315355673}" dt="2024-01-17T16:36:45.753" v="2684" actId="20577"/>
        <pc:sldMkLst>
          <pc:docMk/>
          <pc:sldMk cId="3308556244" sldId="387"/>
        </pc:sldMkLst>
        <pc:spChg chg="del">
          <ac:chgData name="Eduard Fernández" userId="be1c379b-84a7-4cb1-9b2b-5dca9e11c197" providerId="ADAL" clId="{2378C358-5C07-4BAF-B65A-F4F315355673}" dt="2024-01-17T10:27:54.345" v="119" actId="478"/>
          <ac:spMkLst>
            <pc:docMk/>
            <pc:sldMk cId="3308556244" sldId="387"/>
            <ac:spMk id="3" creationId="{AA291B93-A87C-5B32-354E-57B02511B8C4}"/>
          </ac:spMkLst>
        </pc:spChg>
        <pc:spChg chg="add mod">
          <ac:chgData name="Eduard Fernández" userId="be1c379b-84a7-4cb1-9b2b-5dca9e11c197" providerId="ADAL" clId="{2378C358-5C07-4BAF-B65A-F4F315355673}" dt="2024-01-17T16:36:45.753" v="2684" actId="20577"/>
          <ac:spMkLst>
            <pc:docMk/>
            <pc:sldMk cId="3308556244" sldId="387"/>
            <ac:spMk id="4" creationId="{52FAEBB5-F1FB-65D8-85D7-5495F89EF0D6}"/>
          </ac:spMkLst>
        </pc:spChg>
      </pc:sldChg>
      <pc:sldChg chg="modSp add mod">
        <pc:chgData name="Eduard Fernández" userId="be1c379b-84a7-4cb1-9b2b-5dca9e11c197" providerId="ADAL" clId="{2378C358-5C07-4BAF-B65A-F4F315355673}" dt="2024-01-18T14:29:26.555" v="3055" actId="20577"/>
        <pc:sldMkLst>
          <pc:docMk/>
          <pc:sldMk cId="653095629" sldId="388"/>
        </pc:sldMkLst>
        <pc:spChg chg="mod">
          <ac:chgData name="Eduard Fernández" userId="be1c379b-84a7-4cb1-9b2b-5dca9e11c197" providerId="ADAL" clId="{2378C358-5C07-4BAF-B65A-F4F315355673}" dt="2024-01-18T14:29:26.555" v="3055" actId="20577"/>
          <ac:spMkLst>
            <pc:docMk/>
            <pc:sldMk cId="653095629" sldId="388"/>
            <ac:spMk id="4" creationId="{52FAEBB5-F1FB-65D8-85D7-5495F89EF0D6}"/>
          </ac:spMkLst>
        </pc:spChg>
      </pc:sldChg>
      <pc:sldChg chg="del">
        <pc:chgData name="Eduard Fernández" userId="be1c379b-84a7-4cb1-9b2b-5dca9e11c197" providerId="ADAL" clId="{2378C358-5C07-4BAF-B65A-F4F315355673}" dt="2024-01-17T10:29:15.709" v="162" actId="47"/>
        <pc:sldMkLst>
          <pc:docMk/>
          <pc:sldMk cId="2263016457" sldId="388"/>
        </pc:sldMkLst>
      </pc:sldChg>
      <pc:sldChg chg="del">
        <pc:chgData name="Eduard Fernández" userId="be1c379b-84a7-4cb1-9b2b-5dca9e11c197" providerId="ADAL" clId="{2378C358-5C07-4BAF-B65A-F4F315355673}" dt="2024-01-17T10:29:17.345" v="165" actId="47"/>
        <pc:sldMkLst>
          <pc:docMk/>
          <pc:sldMk cId="1099852346" sldId="389"/>
        </pc:sldMkLst>
      </pc:sldChg>
      <pc:sldChg chg="modSp add mod">
        <pc:chgData name="Eduard Fernández" userId="be1c379b-84a7-4cb1-9b2b-5dca9e11c197" providerId="ADAL" clId="{2378C358-5C07-4BAF-B65A-F4F315355673}" dt="2024-01-18T10:12:02.458" v="3035" actId="20577"/>
        <pc:sldMkLst>
          <pc:docMk/>
          <pc:sldMk cId="2265320889" sldId="389"/>
        </pc:sldMkLst>
        <pc:spChg chg="mod">
          <ac:chgData name="Eduard Fernández" userId="be1c379b-84a7-4cb1-9b2b-5dca9e11c197" providerId="ADAL" clId="{2378C358-5C07-4BAF-B65A-F4F315355673}" dt="2024-01-18T10:12:02.458" v="3035" actId="20577"/>
          <ac:spMkLst>
            <pc:docMk/>
            <pc:sldMk cId="2265320889" sldId="389"/>
            <ac:spMk id="4" creationId="{52FAEBB5-F1FB-65D8-85D7-5495F89EF0D6}"/>
          </ac:spMkLst>
        </pc:spChg>
      </pc:sldChg>
      <pc:sldChg chg="del">
        <pc:chgData name="Eduard Fernández" userId="be1c379b-84a7-4cb1-9b2b-5dca9e11c197" providerId="ADAL" clId="{2378C358-5C07-4BAF-B65A-F4F315355673}" dt="2024-01-17T10:29:17.898" v="166" actId="47"/>
        <pc:sldMkLst>
          <pc:docMk/>
          <pc:sldMk cId="159530132" sldId="390"/>
        </pc:sldMkLst>
      </pc:sldChg>
      <pc:sldChg chg="addSp modSp add mod">
        <pc:chgData name="Eduard Fernández" userId="be1c379b-84a7-4cb1-9b2b-5dca9e11c197" providerId="ADAL" clId="{2378C358-5C07-4BAF-B65A-F4F315355673}" dt="2024-01-17T16:43:09.421" v="2786" actId="403"/>
        <pc:sldMkLst>
          <pc:docMk/>
          <pc:sldMk cId="1092047527" sldId="390"/>
        </pc:sldMkLst>
        <pc:spChg chg="add mod">
          <ac:chgData name="Eduard Fernández" userId="be1c379b-84a7-4cb1-9b2b-5dca9e11c197" providerId="ADAL" clId="{2378C358-5C07-4BAF-B65A-F4F315355673}" dt="2024-01-17T16:43:09.421" v="2786" actId="403"/>
          <ac:spMkLst>
            <pc:docMk/>
            <pc:sldMk cId="1092047527" sldId="390"/>
            <ac:spMk id="3" creationId="{0FFDCE53-0C04-1DE8-4E3D-0E95AB6FA21E}"/>
          </ac:spMkLst>
        </pc:spChg>
        <pc:spChg chg="mod">
          <ac:chgData name="Eduard Fernández" userId="be1c379b-84a7-4cb1-9b2b-5dca9e11c197" providerId="ADAL" clId="{2378C358-5C07-4BAF-B65A-F4F315355673}" dt="2024-01-17T16:42:50.410" v="2775" actId="1076"/>
          <ac:spMkLst>
            <pc:docMk/>
            <pc:sldMk cId="1092047527" sldId="390"/>
            <ac:spMk id="4" creationId="{52FAEBB5-F1FB-65D8-85D7-5495F89EF0D6}"/>
          </ac:spMkLst>
        </pc:spChg>
      </pc:sldChg>
      <pc:sldChg chg="modSp add mod">
        <pc:chgData name="Eduard Fernández" userId="be1c379b-84a7-4cb1-9b2b-5dca9e11c197" providerId="ADAL" clId="{2378C358-5C07-4BAF-B65A-F4F315355673}" dt="2024-01-17T16:43:55.114" v="2800" actId="403"/>
        <pc:sldMkLst>
          <pc:docMk/>
          <pc:sldMk cId="2934265756" sldId="391"/>
        </pc:sldMkLst>
        <pc:spChg chg="mod">
          <ac:chgData name="Eduard Fernández" userId="be1c379b-84a7-4cb1-9b2b-5dca9e11c197" providerId="ADAL" clId="{2378C358-5C07-4BAF-B65A-F4F315355673}" dt="2024-01-17T16:43:55.114" v="2800" actId="403"/>
          <ac:spMkLst>
            <pc:docMk/>
            <pc:sldMk cId="2934265756" sldId="391"/>
            <ac:spMk id="4" creationId="{52FAEBB5-F1FB-65D8-85D7-5495F89EF0D6}"/>
          </ac:spMkLst>
        </pc:spChg>
      </pc:sldChg>
      <pc:sldChg chg="del">
        <pc:chgData name="Eduard Fernández" userId="be1c379b-84a7-4cb1-9b2b-5dca9e11c197" providerId="ADAL" clId="{2378C358-5C07-4BAF-B65A-F4F315355673}" dt="2024-01-17T10:29:16.226" v="163" actId="47"/>
        <pc:sldMkLst>
          <pc:docMk/>
          <pc:sldMk cId="3610965918" sldId="392"/>
        </pc:sldMkLst>
      </pc:sldChg>
      <pc:sldChg chg="del">
        <pc:chgData name="Eduard Fernández" userId="be1c379b-84a7-4cb1-9b2b-5dca9e11c197" providerId="ADAL" clId="{2378C358-5C07-4BAF-B65A-F4F315355673}" dt="2024-01-17T10:29:16.777" v="164" actId="47"/>
        <pc:sldMkLst>
          <pc:docMk/>
          <pc:sldMk cId="141768383" sldId="393"/>
        </pc:sldMkLst>
      </pc:sldChg>
      <pc:sldChg chg="del">
        <pc:chgData name="Eduard Fernández" userId="be1c379b-84a7-4cb1-9b2b-5dca9e11c197" providerId="ADAL" clId="{2378C358-5C07-4BAF-B65A-F4F315355673}" dt="2024-01-17T10:29:18.609" v="167" actId="47"/>
        <pc:sldMkLst>
          <pc:docMk/>
          <pc:sldMk cId="3046141032" sldId="394"/>
        </pc:sldMkLst>
      </pc:sldChg>
      <pc:sldChg chg="del">
        <pc:chgData name="Eduard Fernández" userId="be1c379b-84a7-4cb1-9b2b-5dca9e11c197" providerId="ADAL" clId="{2378C358-5C07-4BAF-B65A-F4F315355673}" dt="2024-01-17T10:29:19.241" v="168" actId="47"/>
        <pc:sldMkLst>
          <pc:docMk/>
          <pc:sldMk cId="3256652047" sldId="395"/>
        </pc:sldMkLst>
      </pc:sldChg>
      <pc:sldChg chg="del">
        <pc:chgData name="Eduard Fernández" userId="be1c379b-84a7-4cb1-9b2b-5dca9e11c197" providerId="ADAL" clId="{2378C358-5C07-4BAF-B65A-F4F315355673}" dt="2024-01-17T10:29:20.129" v="169" actId="47"/>
        <pc:sldMkLst>
          <pc:docMk/>
          <pc:sldMk cId="3213489522" sldId="396"/>
        </pc:sldMkLst>
      </pc:sldChg>
    </pc:docChg>
  </pc:docChgLst>
  <pc:docChgLst>
    <pc:chgData name="Francois Guichard" userId="b25862a6-b641-4ece-b9f9-9230f3cdb908" providerId="ADAL" clId="{DB2192D8-91D8-4E24-BC6E-C76777DBFF08}"/>
    <pc:docChg chg="modSld">
      <pc:chgData name="Francois Guichard" userId="b25862a6-b641-4ece-b9f9-9230f3cdb908" providerId="ADAL" clId="{DB2192D8-91D8-4E24-BC6E-C76777DBFF08}" dt="2024-01-19T15:04:55.731" v="149" actId="20577"/>
      <pc:docMkLst>
        <pc:docMk/>
      </pc:docMkLst>
      <pc:sldChg chg="addSp modSp mod">
        <pc:chgData name="Francois Guichard" userId="b25862a6-b641-4ece-b9f9-9230f3cdb908" providerId="ADAL" clId="{DB2192D8-91D8-4E24-BC6E-C76777DBFF08}" dt="2024-01-19T15:04:55.731" v="149" actId="20577"/>
        <pc:sldMkLst>
          <pc:docMk/>
          <pc:sldMk cId="2700170367" sldId="256"/>
        </pc:sldMkLst>
        <pc:spChg chg="add mod">
          <ac:chgData name="Francois Guichard" userId="b25862a6-b641-4ece-b9f9-9230f3cdb908" providerId="ADAL" clId="{DB2192D8-91D8-4E24-BC6E-C76777DBFF08}" dt="2024-01-19T15:03:56.947" v="41" actId="1076"/>
          <ac:spMkLst>
            <pc:docMk/>
            <pc:sldMk cId="2700170367" sldId="256"/>
            <ac:spMk id="3" creationId="{B3612D3E-A43D-661B-EACB-A3F5573188D0}"/>
          </ac:spMkLst>
        </pc:spChg>
        <pc:spChg chg="add mod">
          <ac:chgData name="Francois Guichard" userId="b25862a6-b641-4ece-b9f9-9230f3cdb908" providerId="ADAL" clId="{DB2192D8-91D8-4E24-BC6E-C76777DBFF08}" dt="2024-01-19T15:04:55.731" v="149" actId="20577"/>
          <ac:spMkLst>
            <pc:docMk/>
            <pc:sldMk cId="2700170367" sldId="256"/>
            <ac:spMk id="4" creationId="{32D38753-8089-14E1-916B-76064BE5BA59}"/>
          </ac:spMkLst>
        </pc:spChg>
      </pc:sldChg>
      <pc:sldChg chg="modSp mod">
        <pc:chgData name="Francois Guichard" userId="b25862a6-b641-4ece-b9f9-9230f3cdb908" providerId="ADAL" clId="{DB2192D8-91D8-4E24-BC6E-C76777DBFF08}" dt="2024-01-19T15:03:04.793" v="5" actId="6549"/>
        <pc:sldMkLst>
          <pc:docMk/>
          <pc:sldMk cId="653095629" sldId="388"/>
        </pc:sldMkLst>
        <pc:spChg chg="mod">
          <ac:chgData name="Francois Guichard" userId="b25862a6-b641-4ece-b9f9-9230f3cdb908" providerId="ADAL" clId="{DB2192D8-91D8-4E24-BC6E-C76777DBFF08}" dt="2024-01-19T15:03:04.793" v="5" actId="6549"/>
          <ac:spMkLst>
            <pc:docMk/>
            <pc:sldMk cId="653095629" sldId="388"/>
            <ac:spMk id="4" creationId="{52FAEBB5-F1FB-65D8-85D7-5495F89EF0D6}"/>
          </ac:spMkLst>
        </pc:spChg>
      </pc:sldChg>
      <pc:sldChg chg="modSp mod">
        <pc:chgData name="Francois Guichard" userId="b25862a6-b641-4ece-b9f9-9230f3cdb908" providerId="ADAL" clId="{DB2192D8-91D8-4E24-BC6E-C76777DBFF08}" dt="2024-01-19T15:03:27.221" v="6" actId="20577"/>
        <pc:sldMkLst>
          <pc:docMk/>
          <pc:sldMk cId="2934265756" sldId="391"/>
        </pc:sldMkLst>
        <pc:spChg chg="mod">
          <ac:chgData name="Francois Guichard" userId="b25862a6-b641-4ece-b9f9-9230f3cdb908" providerId="ADAL" clId="{DB2192D8-91D8-4E24-BC6E-C76777DBFF08}" dt="2024-01-19T15:03:27.221" v="6" actId="20577"/>
          <ac:spMkLst>
            <pc:docMk/>
            <pc:sldMk cId="2934265756" sldId="391"/>
            <ac:spMk id="4" creationId="{52FAEBB5-F1FB-65D8-85D7-5495F89EF0D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5" y="0"/>
            <a:ext cx="2945659" cy="498056"/>
          </a:xfrm>
          <a:prstGeom prst="rect">
            <a:avLst/>
          </a:prstGeom>
        </p:spPr>
        <p:txBody>
          <a:bodyPr vert="horz" lIns="91440" tIns="45720" rIns="91440" bIns="45720" rtlCol="0"/>
          <a:lstStyle>
            <a:lvl1pPr algn="r">
              <a:defRPr sz="1200"/>
            </a:lvl1pPr>
          </a:lstStyle>
          <a:p>
            <a:fld id="{532AC746-2885-46C2-A78C-6FA4C904595B}" type="datetimeFigureOut">
              <a:rPr lang="en-US" smtClean="0"/>
              <a:t>1/19/2024</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28585"/>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5" y="9428585"/>
            <a:ext cx="2945659" cy="498055"/>
          </a:xfrm>
          <a:prstGeom prst="rect">
            <a:avLst/>
          </a:prstGeom>
        </p:spPr>
        <p:txBody>
          <a:bodyPr vert="horz" lIns="91440" tIns="45720" rIns="91440" bIns="45720" rtlCol="0" anchor="b"/>
          <a:lstStyle>
            <a:lvl1pPr algn="r">
              <a:defRPr sz="1200"/>
            </a:lvl1pPr>
          </a:lstStyle>
          <a:p>
            <a:fld id="{D20C95C4-B7C0-4FB8-AFBF-30D3F14EBFD6}" type="slidenum">
              <a:rPr lang="en-US" smtClean="0"/>
              <a:t>‹#›</a:t>
            </a:fld>
            <a:endParaRPr lang="en-US"/>
          </a:p>
        </p:txBody>
      </p:sp>
    </p:spTree>
    <p:extLst>
      <p:ext uri="{BB962C8B-B14F-4D97-AF65-F5344CB8AC3E}">
        <p14:creationId xmlns:p14="http://schemas.microsoft.com/office/powerpoint/2010/main" val="743734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5"/>
          </p:nvPr>
        </p:nvSpPr>
        <p:spPr/>
        <p:txBody>
          <a:bodyPr/>
          <a:lstStyle/>
          <a:p>
            <a:fld id="{D20C95C4-B7C0-4FB8-AFBF-30D3F14EBFD6}" type="slidenum">
              <a:rPr lang="en-US" smtClean="0"/>
              <a:t>1</a:t>
            </a:fld>
            <a:endParaRPr lang="en-US"/>
          </a:p>
        </p:txBody>
      </p:sp>
    </p:spTree>
    <p:extLst>
      <p:ext uri="{BB962C8B-B14F-4D97-AF65-F5344CB8AC3E}">
        <p14:creationId xmlns:p14="http://schemas.microsoft.com/office/powerpoint/2010/main" val="85644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a:p>
        </p:txBody>
      </p:sp>
      <p:sp>
        <p:nvSpPr>
          <p:cNvPr id="4" name="Contenidor de número de diapositiva 3"/>
          <p:cNvSpPr>
            <a:spLocks noGrp="1"/>
          </p:cNvSpPr>
          <p:nvPr>
            <p:ph type="sldNum" sz="quarter" idx="5"/>
          </p:nvPr>
        </p:nvSpPr>
        <p:spPr/>
        <p:txBody>
          <a:bodyPr/>
          <a:lstStyle/>
          <a:p>
            <a:fld id="{D20C95C4-B7C0-4FB8-AFBF-30D3F14EBFD6}" type="slidenum">
              <a:rPr lang="en-US" smtClean="0"/>
              <a:t>7</a:t>
            </a:fld>
            <a:endParaRPr lang="en-US"/>
          </a:p>
        </p:txBody>
      </p:sp>
    </p:spTree>
    <p:extLst>
      <p:ext uri="{BB962C8B-B14F-4D97-AF65-F5344CB8AC3E}">
        <p14:creationId xmlns:p14="http://schemas.microsoft.com/office/powerpoint/2010/main" val="33893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406CF-520C-4382-8F07-0C8A0CA55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BD802E-4D8E-4FA6-A063-72E78C7F3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DBDD0E-9C13-4AA2-9B76-4ED46F59929B}"/>
              </a:ext>
            </a:extLst>
          </p:cNvPr>
          <p:cNvSpPr>
            <a:spLocks noGrp="1"/>
          </p:cNvSpPr>
          <p:nvPr>
            <p:ph type="dt" sz="half" idx="10"/>
          </p:nvPr>
        </p:nvSpPr>
        <p:spPr/>
        <p:txBody>
          <a:bodyPr/>
          <a:lstStyle/>
          <a:p>
            <a:fld id="{663FC733-0C1E-467C-8576-E1A42E53F608}" type="datetime1">
              <a:rPr lang="en-US" smtClean="0"/>
              <a:t>1/19/2024</a:t>
            </a:fld>
            <a:endParaRPr lang="en-US"/>
          </a:p>
        </p:txBody>
      </p:sp>
      <p:sp>
        <p:nvSpPr>
          <p:cNvPr id="5" name="Footer Placeholder 4">
            <a:extLst>
              <a:ext uri="{FF2B5EF4-FFF2-40B4-BE49-F238E27FC236}">
                <a16:creationId xmlns:a16="http://schemas.microsoft.com/office/drawing/2014/main" id="{3602FD72-A355-4ECD-80BE-B760D9EADC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26990-84CB-4C6A-B6D1-1845D00CDB31}"/>
              </a:ext>
            </a:extLst>
          </p:cNvPr>
          <p:cNvSpPr>
            <a:spLocks noGrp="1"/>
          </p:cNvSpPr>
          <p:nvPr>
            <p:ph type="sldNum" sz="quarter" idx="12"/>
          </p:nvPr>
        </p:nvSpPr>
        <p:spPr/>
        <p:txBody>
          <a:bodyPr/>
          <a:lstStyle/>
          <a:p>
            <a:fld id="{7FAA5F3C-F0A9-42FF-BB7C-DD95C97F8441}" type="slidenum">
              <a:rPr lang="en-US" smtClean="0"/>
              <a:t>‹#›</a:t>
            </a:fld>
            <a:endParaRPr lang="en-US" dirty="0"/>
          </a:p>
        </p:txBody>
      </p:sp>
    </p:spTree>
    <p:extLst>
      <p:ext uri="{BB962C8B-B14F-4D97-AF65-F5344CB8AC3E}">
        <p14:creationId xmlns:p14="http://schemas.microsoft.com/office/powerpoint/2010/main" val="167568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8BA7D-6E1E-4CCE-84D3-A449EECDE3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65F2FB-0534-4089-8C40-50596E76D2E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A376C1-73A7-4346-A8AA-8D731172A0B5}"/>
              </a:ext>
            </a:extLst>
          </p:cNvPr>
          <p:cNvSpPr>
            <a:spLocks noGrp="1"/>
          </p:cNvSpPr>
          <p:nvPr>
            <p:ph type="dt" sz="half" idx="10"/>
          </p:nvPr>
        </p:nvSpPr>
        <p:spPr/>
        <p:txBody>
          <a:bodyPr/>
          <a:lstStyle/>
          <a:p>
            <a:fld id="{4892524A-791F-49B3-AE8D-9FC050982F4A}" type="datetime1">
              <a:rPr lang="en-US" smtClean="0"/>
              <a:t>1/19/2024</a:t>
            </a:fld>
            <a:endParaRPr lang="en-US"/>
          </a:p>
        </p:txBody>
      </p:sp>
      <p:sp>
        <p:nvSpPr>
          <p:cNvPr id="5" name="Footer Placeholder 4">
            <a:extLst>
              <a:ext uri="{FF2B5EF4-FFF2-40B4-BE49-F238E27FC236}">
                <a16:creationId xmlns:a16="http://schemas.microsoft.com/office/drawing/2014/main" id="{65453FBC-BA5E-4BA3-9F99-A95D9635D4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02C76-9FA2-4701-B7DF-67B74EC24B46}"/>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576806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EF6AD6-AE89-4303-9620-A3913B9F72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13EEDD3-2AAD-45EA-843D-6295731DF8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E82336-8F63-4511-B2FA-FD9A1C55A644}"/>
              </a:ext>
            </a:extLst>
          </p:cNvPr>
          <p:cNvSpPr>
            <a:spLocks noGrp="1"/>
          </p:cNvSpPr>
          <p:nvPr>
            <p:ph type="dt" sz="half" idx="10"/>
          </p:nvPr>
        </p:nvSpPr>
        <p:spPr/>
        <p:txBody>
          <a:bodyPr/>
          <a:lstStyle/>
          <a:p>
            <a:fld id="{1A578F89-7D41-40F8-8A02-9CC24F29A27A}" type="datetime1">
              <a:rPr lang="en-US" smtClean="0"/>
              <a:t>1/19/2024</a:t>
            </a:fld>
            <a:endParaRPr lang="en-US"/>
          </a:p>
        </p:txBody>
      </p:sp>
      <p:sp>
        <p:nvSpPr>
          <p:cNvPr id="5" name="Footer Placeholder 4">
            <a:extLst>
              <a:ext uri="{FF2B5EF4-FFF2-40B4-BE49-F238E27FC236}">
                <a16:creationId xmlns:a16="http://schemas.microsoft.com/office/drawing/2014/main" id="{BEC10E75-0F5E-4C55-A856-26D8299A17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2C8E1C-E56E-438C-9E67-FB4C26DBD0C4}"/>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1810685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9FC4F-3529-4E51-B8F4-C5A4F74DB9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B7D4A8-C503-4495-94B7-B90D901223B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607C62-FE3F-4E51-8AE8-4FB5B89E6635}"/>
              </a:ext>
            </a:extLst>
          </p:cNvPr>
          <p:cNvSpPr>
            <a:spLocks noGrp="1"/>
          </p:cNvSpPr>
          <p:nvPr>
            <p:ph type="dt" sz="half" idx="10"/>
          </p:nvPr>
        </p:nvSpPr>
        <p:spPr/>
        <p:txBody>
          <a:bodyPr/>
          <a:lstStyle/>
          <a:p>
            <a:fld id="{B8B1335D-BFF9-450B-BC31-8BD01FF881BF}" type="datetime1">
              <a:rPr lang="en-US" smtClean="0"/>
              <a:t>1/19/2024</a:t>
            </a:fld>
            <a:endParaRPr lang="en-US"/>
          </a:p>
        </p:txBody>
      </p:sp>
      <p:sp>
        <p:nvSpPr>
          <p:cNvPr id="5" name="Footer Placeholder 4">
            <a:extLst>
              <a:ext uri="{FF2B5EF4-FFF2-40B4-BE49-F238E27FC236}">
                <a16:creationId xmlns:a16="http://schemas.microsoft.com/office/drawing/2014/main" id="{0515BE0E-BC90-4162-A1F1-8A8FABFBC3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A51848-FF9F-47A5-9639-1243847BCAF7}"/>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946353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6336-1312-4B28-80EE-DCB90E0D7B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ECF866-FB6E-490D-B6A3-A6247BFE4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857956-564B-436C-AB0A-8C3907E64B7B}"/>
              </a:ext>
            </a:extLst>
          </p:cNvPr>
          <p:cNvSpPr>
            <a:spLocks noGrp="1"/>
          </p:cNvSpPr>
          <p:nvPr>
            <p:ph type="dt" sz="half" idx="10"/>
          </p:nvPr>
        </p:nvSpPr>
        <p:spPr/>
        <p:txBody>
          <a:bodyPr/>
          <a:lstStyle/>
          <a:p>
            <a:fld id="{6FF6256D-4073-41B1-9D95-1F897D707935}" type="datetime1">
              <a:rPr lang="en-US" smtClean="0"/>
              <a:t>1/19/2024</a:t>
            </a:fld>
            <a:endParaRPr lang="en-US"/>
          </a:p>
        </p:txBody>
      </p:sp>
      <p:sp>
        <p:nvSpPr>
          <p:cNvPr id="5" name="Footer Placeholder 4">
            <a:extLst>
              <a:ext uri="{FF2B5EF4-FFF2-40B4-BE49-F238E27FC236}">
                <a16:creationId xmlns:a16="http://schemas.microsoft.com/office/drawing/2014/main" id="{9ACDFB70-75E7-4DEA-AE06-D415818942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03184A-9D2C-4CE5-9EBD-C4BF91D528C4}"/>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370919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2E30-9FD1-44FD-AF35-C4E52511FA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893BB3-4EB3-4ACF-BB2A-EB4C0D2318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248D7F-8040-4441-9386-E54F2FC1D2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960D49-71A1-4D4A-9E19-0BB9109BA5A0}"/>
              </a:ext>
            </a:extLst>
          </p:cNvPr>
          <p:cNvSpPr>
            <a:spLocks noGrp="1"/>
          </p:cNvSpPr>
          <p:nvPr>
            <p:ph type="dt" sz="half" idx="10"/>
          </p:nvPr>
        </p:nvSpPr>
        <p:spPr/>
        <p:txBody>
          <a:bodyPr/>
          <a:lstStyle/>
          <a:p>
            <a:fld id="{E2BCD41E-8A76-43BB-B92E-6D93F481BF9C}" type="datetime1">
              <a:rPr lang="en-US" smtClean="0"/>
              <a:t>1/19/2024</a:t>
            </a:fld>
            <a:endParaRPr lang="en-US"/>
          </a:p>
        </p:txBody>
      </p:sp>
      <p:sp>
        <p:nvSpPr>
          <p:cNvPr id="6" name="Footer Placeholder 5">
            <a:extLst>
              <a:ext uri="{FF2B5EF4-FFF2-40B4-BE49-F238E27FC236}">
                <a16:creationId xmlns:a16="http://schemas.microsoft.com/office/drawing/2014/main" id="{5E7F22FF-D4FD-48D9-9C67-05146C9F5D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E18671-3140-414D-998D-CC34A0DFC432}"/>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116664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C932B-072D-4948-A9CC-1631C52C0F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E068DE-3FBD-414A-8678-ECD4170F9E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54CF24E-EE3E-4AF9-B8D1-B8C2E94749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B5A0F9-B7F4-45A6-8637-E086C2697B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E2F49C9-E702-48C6-9180-AA8653389B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1079B9-87F3-4707-B6BD-6D8DF5DE12C3}"/>
              </a:ext>
            </a:extLst>
          </p:cNvPr>
          <p:cNvSpPr>
            <a:spLocks noGrp="1"/>
          </p:cNvSpPr>
          <p:nvPr>
            <p:ph type="dt" sz="half" idx="10"/>
          </p:nvPr>
        </p:nvSpPr>
        <p:spPr/>
        <p:txBody>
          <a:bodyPr/>
          <a:lstStyle/>
          <a:p>
            <a:fld id="{0DD1FBAC-7E9A-445B-A0ED-1787C2CF3B23}" type="datetime1">
              <a:rPr lang="en-US" smtClean="0"/>
              <a:t>1/19/2024</a:t>
            </a:fld>
            <a:endParaRPr lang="en-US"/>
          </a:p>
        </p:txBody>
      </p:sp>
      <p:sp>
        <p:nvSpPr>
          <p:cNvPr id="8" name="Footer Placeholder 7">
            <a:extLst>
              <a:ext uri="{FF2B5EF4-FFF2-40B4-BE49-F238E27FC236}">
                <a16:creationId xmlns:a16="http://schemas.microsoft.com/office/drawing/2014/main" id="{62DC746E-AD4D-4765-A3E5-2A6159AEE8F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D6FD5C-89C9-4245-8CD0-059CF0363287}"/>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1204612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6A1DC-716E-4E60-8F56-78EE0DAE9B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B7C98C-92C1-4F68-840D-8EF5C621A456}"/>
              </a:ext>
            </a:extLst>
          </p:cNvPr>
          <p:cNvSpPr>
            <a:spLocks noGrp="1"/>
          </p:cNvSpPr>
          <p:nvPr>
            <p:ph type="dt" sz="half" idx="10"/>
          </p:nvPr>
        </p:nvSpPr>
        <p:spPr/>
        <p:txBody>
          <a:bodyPr/>
          <a:lstStyle/>
          <a:p>
            <a:fld id="{B0041B6A-8882-453A-A49F-D7EA73E7632D}" type="datetime1">
              <a:rPr lang="en-US" smtClean="0"/>
              <a:t>1/19/2024</a:t>
            </a:fld>
            <a:endParaRPr lang="en-US"/>
          </a:p>
        </p:txBody>
      </p:sp>
      <p:sp>
        <p:nvSpPr>
          <p:cNvPr id="4" name="Footer Placeholder 3">
            <a:extLst>
              <a:ext uri="{FF2B5EF4-FFF2-40B4-BE49-F238E27FC236}">
                <a16:creationId xmlns:a16="http://schemas.microsoft.com/office/drawing/2014/main" id="{A389F644-04B3-40B9-A8C3-D7305D3BD1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CF177D-4C65-4A70-BB8C-933756F728EA}"/>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11122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F25E0F-D106-4F86-B3EC-06A808ACC168}"/>
              </a:ext>
            </a:extLst>
          </p:cNvPr>
          <p:cNvSpPr>
            <a:spLocks noGrp="1"/>
          </p:cNvSpPr>
          <p:nvPr>
            <p:ph type="dt" sz="half" idx="10"/>
          </p:nvPr>
        </p:nvSpPr>
        <p:spPr/>
        <p:txBody>
          <a:bodyPr/>
          <a:lstStyle/>
          <a:p>
            <a:fld id="{C1B65A20-2720-4AC3-9D47-05EA893D9711}" type="datetime1">
              <a:rPr lang="en-US" smtClean="0"/>
              <a:t>1/19/2024</a:t>
            </a:fld>
            <a:endParaRPr lang="en-US"/>
          </a:p>
        </p:txBody>
      </p:sp>
      <p:sp>
        <p:nvSpPr>
          <p:cNvPr id="3" name="Footer Placeholder 2">
            <a:extLst>
              <a:ext uri="{FF2B5EF4-FFF2-40B4-BE49-F238E27FC236}">
                <a16:creationId xmlns:a16="http://schemas.microsoft.com/office/drawing/2014/main" id="{742F46A8-AC21-4442-8592-049C31E8F64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AACEE6-2F93-422C-8337-43BF9CC65135}"/>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3705470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8F3FA-CDB9-4D21-BE7F-DC85DC31F1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E189C9-1432-428A-8273-C4A9D78918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E2CBDF-9EED-49C8-BFA6-38682A82E6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EC7C7B-07E2-462F-BEF0-7AC9A479FDD7}"/>
              </a:ext>
            </a:extLst>
          </p:cNvPr>
          <p:cNvSpPr>
            <a:spLocks noGrp="1"/>
          </p:cNvSpPr>
          <p:nvPr>
            <p:ph type="dt" sz="half" idx="10"/>
          </p:nvPr>
        </p:nvSpPr>
        <p:spPr/>
        <p:txBody>
          <a:bodyPr/>
          <a:lstStyle/>
          <a:p>
            <a:fld id="{58BCCD21-333B-4CAE-93C0-DAFDE39887EF}" type="datetime1">
              <a:rPr lang="en-US" smtClean="0"/>
              <a:t>1/19/2024</a:t>
            </a:fld>
            <a:endParaRPr lang="en-US"/>
          </a:p>
        </p:txBody>
      </p:sp>
      <p:sp>
        <p:nvSpPr>
          <p:cNvPr id="6" name="Footer Placeholder 5">
            <a:extLst>
              <a:ext uri="{FF2B5EF4-FFF2-40B4-BE49-F238E27FC236}">
                <a16:creationId xmlns:a16="http://schemas.microsoft.com/office/drawing/2014/main" id="{E8CFCF3F-2A4B-42ED-A709-02CECE41A6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5E85B6-9793-4484-BDD7-933D73C9AAC3}"/>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1903313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F40B0-182E-4C23-ADC5-081E0A353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7418B5-75A4-4CD5-9A58-47BE4618E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848DFA-4D05-46CF-8E06-055B04293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AD1506-9CD6-4C13-9A2B-8321F38C8A5D}"/>
              </a:ext>
            </a:extLst>
          </p:cNvPr>
          <p:cNvSpPr>
            <a:spLocks noGrp="1"/>
          </p:cNvSpPr>
          <p:nvPr>
            <p:ph type="dt" sz="half" idx="10"/>
          </p:nvPr>
        </p:nvSpPr>
        <p:spPr/>
        <p:txBody>
          <a:bodyPr/>
          <a:lstStyle/>
          <a:p>
            <a:fld id="{2C25E902-FA47-42F1-A96C-CEAF91FF166C}" type="datetime1">
              <a:rPr lang="en-US" smtClean="0"/>
              <a:t>1/19/2024</a:t>
            </a:fld>
            <a:endParaRPr lang="en-US"/>
          </a:p>
        </p:txBody>
      </p:sp>
      <p:sp>
        <p:nvSpPr>
          <p:cNvPr id="6" name="Footer Placeholder 5">
            <a:extLst>
              <a:ext uri="{FF2B5EF4-FFF2-40B4-BE49-F238E27FC236}">
                <a16:creationId xmlns:a16="http://schemas.microsoft.com/office/drawing/2014/main" id="{1F15EFD2-5E26-47FB-A6C7-3AD987B5BB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7A4BB-E74B-4AF0-8BAF-CE7764291C35}"/>
              </a:ext>
            </a:extLst>
          </p:cNvPr>
          <p:cNvSpPr>
            <a:spLocks noGrp="1"/>
          </p:cNvSpPr>
          <p:nvPr>
            <p:ph type="sldNum" sz="quarter" idx="12"/>
          </p:nvPr>
        </p:nvSpPr>
        <p:spPr/>
        <p:txBody>
          <a:bodyPr/>
          <a:lstStyle/>
          <a:p>
            <a:fld id="{7FAA5F3C-F0A9-42FF-BB7C-DD95C97F8441}" type="slidenum">
              <a:rPr lang="en-US" smtClean="0"/>
              <a:t>‹#›</a:t>
            </a:fld>
            <a:endParaRPr lang="en-US"/>
          </a:p>
        </p:txBody>
      </p:sp>
    </p:spTree>
    <p:extLst>
      <p:ext uri="{BB962C8B-B14F-4D97-AF65-F5344CB8AC3E}">
        <p14:creationId xmlns:p14="http://schemas.microsoft.com/office/powerpoint/2010/main" val="380779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656F54-D3AD-4EE7-BA35-0303F342F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95737F-8E41-4CB7-B165-FE498E144B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5552CB-6B22-408B-93EE-29DE2E3849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0049A-8980-48C3-9778-BD3063C25DA7}" type="datetime1">
              <a:rPr lang="en-US" smtClean="0"/>
              <a:t>1/19/2024</a:t>
            </a:fld>
            <a:endParaRPr lang="en-US"/>
          </a:p>
        </p:txBody>
      </p:sp>
      <p:sp>
        <p:nvSpPr>
          <p:cNvPr id="5" name="Footer Placeholder 4">
            <a:extLst>
              <a:ext uri="{FF2B5EF4-FFF2-40B4-BE49-F238E27FC236}">
                <a16:creationId xmlns:a16="http://schemas.microsoft.com/office/drawing/2014/main" id="{2B54DDF9-0E40-451F-A53B-635C33E9D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1BCA76-CD1C-4753-AED1-2F4F4DB93F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A5F3C-F0A9-42FF-BB7C-DD95C97F8441}" type="slidenum">
              <a:rPr lang="en-US" smtClean="0"/>
              <a:t>‹#›</a:t>
            </a:fld>
            <a:endParaRPr lang="en-US"/>
          </a:p>
        </p:txBody>
      </p:sp>
    </p:spTree>
    <p:extLst>
      <p:ext uri="{BB962C8B-B14F-4D97-AF65-F5344CB8AC3E}">
        <p14:creationId xmlns:p14="http://schemas.microsoft.com/office/powerpoint/2010/main" val="1868436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heca@citains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mailto:o.pletinckx@citainsp.or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divot">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85FB431-7B14-4614-BB3B-FA17C1F6C41E}"/>
              </a:ext>
            </a:extLst>
          </p:cNvPr>
          <p:cNvSpPr txBox="1"/>
          <p:nvPr/>
        </p:nvSpPr>
        <p:spPr>
          <a:xfrm>
            <a:off x="289168" y="2655336"/>
            <a:ext cx="11527693" cy="4370427"/>
          </a:xfrm>
          <a:prstGeom prst="rect">
            <a:avLst/>
          </a:prstGeom>
          <a:noFill/>
        </p:spPr>
        <p:txBody>
          <a:bodyPr wrap="square" lIns="0" tIns="0" rIns="0" bIns="0" rtlCol="0" anchor="t">
            <a:spAutoFit/>
          </a:bodyPr>
          <a:lstStyle/>
          <a:p>
            <a:pPr algn="ctr"/>
            <a:r>
              <a:rPr lang="en-GB" sz="5400" b="1" dirty="0">
                <a:solidFill>
                  <a:schemeClr val="tx1">
                    <a:lumMod val="75000"/>
                    <a:lumOff val="25000"/>
                  </a:schemeClr>
                </a:solidFill>
                <a:latin typeface="+mj-lt"/>
              </a:rPr>
              <a:t>EMB and PTI</a:t>
            </a:r>
            <a:endParaRPr lang="en-GB" sz="4400" b="1" dirty="0">
              <a:solidFill>
                <a:schemeClr val="tx1">
                  <a:lumMod val="75000"/>
                  <a:lumOff val="25000"/>
                </a:schemeClr>
              </a:solidFill>
              <a:latin typeface="+mj-lt"/>
            </a:endParaRPr>
          </a:p>
          <a:p>
            <a:pPr algn="ctr"/>
            <a:r>
              <a:rPr lang="en-GB" sz="3200" b="1" dirty="0">
                <a:solidFill>
                  <a:schemeClr val="tx1">
                    <a:lumMod val="75000"/>
                    <a:lumOff val="25000"/>
                  </a:schemeClr>
                </a:solidFill>
                <a:latin typeface="+mj-lt"/>
              </a:rPr>
              <a:t>18</a:t>
            </a:r>
            <a:r>
              <a:rPr lang="en-GB" sz="3200" b="1" baseline="30000" dirty="0">
                <a:solidFill>
                  <a:schemeClr val="tx1">
                    <a:lumMod val="75000"/>
                    <a:lumOff val="25000"/>
                  </a:schemeClr>
                </a:solidFill>
                <a:latin typeface="+mj-lt"/>
              </a:rPr>
              <a:t>th</a:t>
            </a:r>
            <a:r>
              <a:rPr lang="en-GB" sz="3200" b="1" dirty="0">
                <a:solidFill>
                  <a:schemeClr val="tx1">
                    <a:lumMod val="75000"/>
                    <a:lumOff val="25000"/>
                  </a:schemeClr>
                </a:solidFill>
                <a:latin typeface="+mj-lt"/>
              </a:rPr>
              <a:t> GRVA MEETING</a:t>
            </a:r>
          </a:p>
          <a:p>
            <a:pPr algn="ctr"/>
            <a:r>
              <a:rPr lang="en-GB" sz="3200" dirty="0">
                <a:solidFill>
                  <a:schemeClr val="tx1">
                    <a:lumMod val="75000"/>
                    <a:lumOff val="25000"/>
                  </a:schemeClr>
                </a:solidFill>
                <a:latin typeface="+mj-lt"/>
              </a:rPr>
              <a:t>January 22</a:t>
            </a:r>
            <a:r>
              <a:rPr lang="en-GB" sz="3200" baseline="30000" dirty="0">
                <a:solidFill>
                  <a:schemeClr val="tx1">
                    <a:lumMod val="75000"/>
                    <a:lumOff val="25000"/>
                  </a:schemeClr>
                </a:solidFill>
                <a:latin typeface="+mj-lt"/>
              </a:rPr>
              <a:t>nd</a:t>
            </a:r>
            <a:r>
              <a:rPr lang="en-GB" sz="3200" dirty="0">
                <a:solidFill>
                  <a:schemeClr val="tx1">
                    <a:lumMod val="75000"/>
                    <a:lumOff val="25000"/>
                  </a:schemeClr>
                </a:solidFill>
                <a:latin typeface="+mj-lt"/>
              </a:rPr>
              <a:t> to 26</a:t>
            </a:r>
            <a:r>
              <a:rPr lang="en-GB" sz="3200" baseline="30000" dirty="0">
                <a:solidFill>
                  <a:schemeClr val="tx1">
                    <a:lumMod val="75000"/>
                    <a:lumOff val="25000"/>
                  </a:schemeClr>
                </a:solidFill>
                <a:latin typeface="+mj-lt"/>
              </a:rPr>
              <a:t>th</a:t>
            </a:r>
            <a:r>
              <a:rPr lang="en-GB" sz="3200" dirty="0">
                <a:solidFill>
                  <a:schemeClr val="tx1">
                    <a:lumMod val="75000"/>
                    <a:lumOff val="25000"/>
                  </a:schemeClr>
                </a:solidFill>
                <a:latin typeface="+mj-lt"/>
              </a:rPr>
              <a:t>, 2024</a:t>
            </a:r>
          </a:p>
          <a:p>
            <a:pPr algn="ctr"/>
            <a:endParaRPr lang="en-GB" sz="3200" dirty="0">
              <a:solidFill>
                <a:schemeClr val="tx1">
                  <a:lumMod val="75000"/>
                  <a:lumOff val="25000"/>
                </a:schemeClr>
              </a:solidFill>
              <a:latin typeface="+mj-lt"/>
            </a:endParaRPr>
          </a:p>
          <a:p>
            <a:pPr algn="ctr"/>
            <a:endParaRPr lang="en-GB" sz="3200" dirty="0">
              <a:solidFill>
                <a:schemeClr val="tx1">
                  <a:lumMod val="75000"/>
                  <a:lumOff val="25000"/>
                </a:schemeClr>
              </a:solidFill>
              <a:latin typeface="+mj-lt"/>
            </a:endParaRPr>
          </a:p>
          <a:p>
            <a:pPr algn="ctr"/>
            <a:endParaRPr lang="en-GB" b="1" dirty="0">
              <a:solidFill>
                <a:schemeClr val="tx1">
                  <a:lumMod val="75000"/>
                  <a:lumOff val="25000"/>
                </a:schemeClr>
              </a:solidFill>
              <a:latin typeface="+mj-lt"/>
            </a:endParaRPr>
          </a:p>
          <a:p>
            <a:pPr algn="ctr"/>
            <a:r>
              <a:rPr lang="en-GB" sz="2800" dirty="0">
                <a:solidFill>
                  <a:schemeClr val="accent2"/>
                </a:solidFill>
              </a:rPr>
              <a:t>Alejandro Checa | Technical Director | </a:t>
            </a:r>
            <a:r>
              <a:rPr lang="en-GB" sz="2800" dirty="0">
                <a:solidFill>
                  <a:schemeClr val="accent2"/>
                </a:solidFill>
                <a:hlinkClick r:id="rId3"/>
              </a:rPr>
              <a:t>a.checa@citainsp.org</a:t>
            </a:r>
            <a:r>
              <a:rPr lang="en-GB" sz="2800" dirty="0">
                <a:solidFill>
                  <a:schemeClr val="accent2"/>
                </a:solidFill>
              </a:rPr>
              <a:t> </a:t>
            </a:r>
          </a:p>
          <a:p>
            <a:pPr algn="ctr"/>
            <a:r>
              <a:rPr lang="en-GB" sz="2800" dirty="0">
                <a:solidFill>
                  <a:schemeClr val="accent2"/>
                </a:solidFill>
              </a:rPr>
              <a:t>Olivier Pletinckx | Technical Manager | </a:t>
            </a:r>
            <a:r>
              <a:rPr lang="en-GB" sz="2800" dirty="0">
                <a:solidFill>
                  <a:schemeClr val="accent2"/>
                </a:solidFill>
                <a:hlinkClick r:id="rId4"/>
              </a:rPr>
              <a:t>o.pletinckx@citainsp.org</a:t>
            </a:r>
            <a:r>
              <a:rPr lang="en-GB" sz="2800" dirty="0">
                <a:solidFill>
                  <a:schemeClr val="accent2"/>
                </a:solidFill>
              </a:rPr>
              <a:t> </a:t>
            </a:r>
          </a:p>
          <a:p>
            <a:pPr algn="ctr"/>
            <a:r>
              <a:rPr lang="en-GB" sz="2800" dirty="0">
                <a:solidFill>
                  <a:schemeClr val="accent2"/>
                </a:solidFill>
              </a:rPr>
              <a:t> </a:t>
            </a:r>
          </a:p>
        </p:txBody>
      </p:sp>
      <p:sp>
        <p:nvSpPr>
          <p:cNvPr id="11" name="Diamond 10">
            <a:extLst>
              <a:ext uri="{FF2B5EF4-FFF2-40B4-BE49-F238E27FC236}">
                <a16:creationId xmlns:a16="http://schemas.microsoft.com/office/drawing/2014/main" id="{1DF0CF75-5E68-4C70-9BB0-5A3DF8E2BBBD}"/>
              </a:ext>
            </a:extLst>
          </p:cNvPr>
          <p:cNvSpPr/>
          <p:nvPr/>
        </p:nvSpPr>
        <p:spPr>
          <a:xfrm>
            <a:off x="10883900" y="5092700"/>
            <a:ext cx="2616200" cy="2616200"/>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Diamond 12">
            <a:extLst>
              <a:ext uri="{FF2B5EF4-FFF2-40B4-BE49-F238E27FC236}">
                <a16:creationId xmlns:a16="http://schemas.microsoft.com/office/drawing/2014/main" id="{80947DE4-4F9B-427E-B00E-6BF2217F9596}"/>
              </a:ext>
            </a:extLst>
          </p:cNvPr>
          <p:cNvSpPr/>
          <p:nvPr/>
        </p:nvSpPr>
        <p:spPr>
          <a:xfrm>
            <a:off x="-1308100" y="5092700"/>
            <a:ext cx="2616200" cy="2616200"/>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Diamond 13">
            <a:extLst>
              <a:ext uri="{FF2B5EF4-FFF2-40B4-BE49-F238E27FC236}">
                <a16:creationId xmlns:a16="http://schemas.microsoft.com/office/drawing/2014/main" id="{2197A090-AD0D-4C80-AECC-244468A684AC}"/>
              </a:ext>
            </a:extLst>
          </p:cNvPr>
          <p:cNvSpPr/>
          <p:nvPr/>
        </p:nvSpPr>
        <p:spPr>
          <a:xfrm>
            <a:off x="10883900" y="-897680"/>
            <a:ext cx="2616200" cy="2616200"/>
          </a:xfrm>
          <a:prstGeom prst="diamon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Diamond 14">
            <a:extLst>
              <a:ext uri="{FF2B5EF4-FFF2-40B4-BE49-F238E27FC236}">
                <a16:creationId xmlns:a16="http://schemas.microsoft.com/office/drawing/2014/main" id="{CD21FB71-65B6-49C3-8DFF-3E710B67B06C}"/>
              </a:ext>
            </a:extLst>
          </p:cNvPr>
          <p:cNvSpPr/>
          <p:nvPr/>
        </p:nvSpPr>
        <p:spPr>
          <a:xfrm>
            <a:off x="-1308100" y="-897680"/>
            <a:ext cx="2616200" cy="2616200"/>
          </a:xfrm>
          <a:prstGeom prst="diamon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48793" y="0"/>
            <a:ext cx="4294414" cy="2684009"/>
          </a:xfrm>
          <a:prstGeom prst="rect">
            <a:avLst/>
          </a:prstGeom>
        </p:spPr>
      </p:pic>
      <p:sp>
        <p:nvSpPr>
          <p:cNvPr id="2" name="Slide Number Placeholder 1">
            <a:extLst>
              <a:ext uri="{FF2B5EF4-FFF2-40B4-BE49-F238E27FC236}">
                <a16:creationId xmlns:a16="http://schemas.microsoft.com/office/drawing/2014/main" id="{B7042E0F-DF1C-9C23-5662-6AD601F9E44B}"/>
              </a:ext>
            </a:extLst>
          </p:cNvPr>
          <p:cNvSpPr>
            <a:spLocks noGrp="1"/>
          </p:cNvSpPr>
          <p:nvPr>
            <p:ph type="sldNum" sz="quarter" idx="12"/>
          </p:nvPr>
        </p:nvSpPr>
        <p:spPr/>
        <p:txBody>
          <a:bodyPr/>
          <a:lstStyle/>
          <a:p>
            <a:fld id="{7FAA5F3C-F0A9-42FF-BB7C-DD95C97F8441}" type="slidenum">
              <a:rPr lang="en-US" smtClean="0"/>
              <a:t>1</a:t>
            </a:fld>
            <a:endParaRPr lang="en-US" dirty="0"/>
          </a:p>
        </p:txBody>
      </p:sp>
      <p:sp>
        <p:nvSpPr>
          <p:cNvPr id="3" name="TextBox 2">
            <a:extLst>
              <a:ext uri="{FF2B5EF4-FFF2-40B4-BE49-F238E27FC236}">
                <a16:creationId xmlns:a16="http://schemas.microsoft.com/office/drawing/2014/main" id="{B3612D3E-A43D-661B-EACB-A3F5573188D0}"/>
              </a:ext>
            </a:extLst>
          </p:cNvPr>
          <p:cNvSpPr txBox="1"/>
          <p:nvPr/>
        </p:nvSpPr>
        <p:spPr>
          <a:xfrm>
            <a:off x="1308100" y="225754"/>
            <a:ext cx="3383619" cy="369332"/>
          </a:xfrm>
          <a:prstGeom prst="rect">
            <a:avLst/>
          </a:prstGeom>
          <a:noFill/>
        </p:spPr>
        <p:txBody>
          <a:bodyPr wrap="none" rtlCol="0">
            <a:spAutoFit/>
          </a:bodyPr>
          <a:lstStyle/>
          <a:p>
            <a:r>
              <a:rPr lang="en-US" dirty="0"/>
              <a:t>Submitted by the expert from CITA</a:t>
            </a:r>
          </a:p>
        </p:txBody>
      </p:sp>
      <p:sp>
        <p:nvSpPr>
          <p:cNvPr id="4" name="TextBox 3">
            <a:extLst>
              <a:ext uri="{FF2B5EF4-FFF2-40B4-BE49-F238E27FC236}">
                <a16:creationId xmlns:a16="http://schemas.microsoft.com/office/drawing/2014/main" id="{32D38753-8089-14E1-916B-76064BE5BA59}"/>
              </a:ext>
            </a:extLst>
          </p:cNvPr>
          <p:cNvSpPr txBox="1"/>
          <p:nvPr/>
        </p:nvSpPr>
        <p:spPr>
          <a:xfrm>
            <a:off x="7500283" y="-48141"/>
            <a:ext cx="3422988" cy="923330"/>
          </a:xfrm>
          <a:prstGeom prst="rect">
            <a:avLst/>
          </a:prstGeom>
          <a:noFill/>
        </p:spPr>
        <p:txBody>
          <a:bodyPr wrap="none" rtlCol="0">
            <a:spAutoFit/>
          </a:bodyPr>
          <a:lstStyle/>
          <a:p>
            <a:r>
              <a:rPr lang="en-US" u="sng" dirty="0"/>
              <a:t>Informal document</a:t>
            </a:r>
            <a:r>
              <a:rPr lang="en-US" dirty="0"/>
              <a:t> </a:t>
            </a:r>
            <a:r>
              <a:rPr lang="en-US" b="1" dirty="0"/>
              <a:t>GRVA-18-29</a:t>
            </a:r>
            <a:br>
              <a:rPr lang="en-US" b="1" dirty="0"/>
            </a:br>
            <a:r>
              <a:rPr lang="en-US" dirty="0"/>
              <a:t>18th GRVA, 22-26 September 2024</a:t>
            </a:r>
            <a:br>
              <a:rPr lang="en-US" dirty="0"/>
            </a:br>
            <a:r>
              <a:rPr lang="en-US" dirty="0"/>
              <a:t>Provisional agenda item 8(b)</a:t>
            </a:r>
            <a:endParaRPr lang="en-US" b="1" dirty="0"/>
          </a:p>
        </p:txBody>
      </p:sp>
    </p:spTree>
    <p:extLst>
      <p:ext uri="{BB962C8B-B14F-4D97-AF65-F5344CB8AC3E}">
        <p14:creationId xmlns:p14="http://schemas.microsoft.com/office/powerpoint/2010/main" val="270017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0FA47F-DA76-405C-8EB7-1B02B92D5E4F}"/>
              </a:ext>
            </a:extLst>
          </p:cNvPr>
          <p:cNvGrpSpPr/>
          <p:nvPr/>
        </p:nvGrpSpPr>
        <p:grpSpPr>
          <a:xfrm>
            <a:off x="0" y="0"/>
            <a:ext cx="12192000" cy="1201442"/>
            <a:chOff x="0" y="0"/>
            <a:chExt cx="12192000" cy="1201442"/>
          </a:xfrm>
        </p:grpSpPr>
        <p:sp>
          <p:nvSpPr>
            <p:cNvPr id="8" name="Rectangle 7">
              <a:extLst>
                <a:ext uri="{FF2B5EF4-FFF2-40B4-BE49-F238E27FC236}">
                  <a16:creationId xmlns:a16="http://schemas.microsoft.com/office/drawing/2014/main" id="{A4E648DF-4F75-4701-B7C5-CEBE9FE18323}"/>
                </a:ext>
              </a:extLst>
            </p:cNvPr>
            <p:cNvSpPr/>
            <p:nvPr/>
          </p:nvSpPr>
          <p:spPr>
            <a:xfrm>
              <a:off x="0" y="0"/>
              <a:ext cx="12192000" cy="12014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Light"/>
                <a:ea typeface="+mn-ea"/>
                <a:cs typeface="+mn-cs"/>
              </a:endParaRPr>
            </a:p>
          </p:txBody>
        </p:sp>
        <p:pic>
          <p:nvPicPr>
            <p:cNvPr id="10" name="Picture 9">
              <a:extLst>
                <a:ext uri="{FF2B5EF4-FFF2-40B4-BE49-F238E27FC236}">
                  <a16:creationId xmlns:a16="http://schemas.microsoft.com/office/drawing/2014/main" id="{F06CF0C6-0152-46F3-997B-1AF97FDCE5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3514" t="12132" r="22660" b="16465"/>
            <a:stretch/>
          </p:blipFill>
          <p:spPr>
            <a:xfrm>
              <a:off x="10920734" y="137687"/>
              <a:ext cx="1116958" cy="926068"/>
            </a:xfrm>
            <a:prstGeom prst="rect">
              <a:avLst/>
            </a:prstGeom>
          </p:spPr>
        </p:pic>
      </p:grpSp>
      <p:sp>
        <p:nvSpPr>
          <p:cNvPr id="2" name="Contenidor de número de diapositiva 1">
            <a:extLst>
              <a:ext uri="{FF2B5EF4-FFF2-40B4-BE49-F238E27FC236}">
                <a16:creationId xmlns:a16="http://schemas.microsoft.com/office/drawing/2014/main" id="{AD51E3BE-5BC2-EB0C-3E7B-0EB61DBD9356}"/>
              </a:ext>
            </a:extLst>
          </p:cNvPr>
          <p:cNvSpPr>
            <a:spLocks noGrp="1"/>
          </p:cNvSpPr>
          <p:nvPr>
            <p:ph type="sldNum" sz="quarter" idx="12"/>
          </p:nvPr>
        </p:nvSpPr>
        <p:spPr/>
        <p:txBody>
          <a:bodyPr/>
          <a:lstStyle/>
          <a:p>
            <a:fld id="{7FAA5F3C-F0A9-42FF-BB7C-DD95C97F8441}" type="slidenum">
              <a:rPr lang="en-US" smtClean="0"/>
              <a:t>2</a:t>
            </a:fld>
            <a:endParaRPr lang="en-US" dirty="0"/>
          </a:p>
        </p:txBody>
      </p:sp>
      <p:sp>
        <p:nvSpPr>
          <p:cNvPr id="4" name="TextBox 8">
            <a:extLst>
              <a:ext uri="{FF2B5EF4-FFF2-40B4-BE49-F238E27FC236}">
                <a16:creationId xmlns:a16="http://schemas.microsoft.com/office/drawing/2014/main" id="{52FAEBB5-F1FB-65D8-85D7-5495F89EF0D6}"/>
              </a:ext>
            </a:extLst>
          </p:cNvPr>
          <p:cNvSpPr txBox="1"/>
          <p:nvPr/>
        </p:nvSpPr>
        <p:spPr>
          <a:xfrm>
            <a:off x="419100" y="1339129"/>
            <a:ext cx="11353800" cy="8063746"/>
          </a:xfrm>
          <a:prstGeom prst="rect">
            <a:avLst/>
          </a:prstGeom>
          <a:noFill/>
        </p:spPr>
        <p:txBody>
          <a:bodyPr wrap="square" lIns="0" tIns="0" rIns="0" bIns="0" rtlCol="0" anchor="t">
            <a:spAutoFit/>
          </a:bodyPr>
          <a:lstStyle/>
          <a:p>
            <a:r>
              <a:rPr lang="en-GB" sz="4000" b="1" dirty="0">
                <a:solidFill>
                  <a:srgbClr val="165751"/>
                </a:solidFill>
                <a:latin typeface="+mj-lt"/>
              </a:rPr>
              <a:t>Inspection of brakes of HDV </a:t>
            </a:r>
            <a:r>
              <a:rPr lang="en-GB" sz="4000" b="1">
                <a:solidFill>
                  <a:srgbClr val="165751"/>
                </a:solidFill>
                <a:latin typeface="+mj-lt"/>
              </a:rPr>
              <a:t>– current status</a:t>
            </a:r>
            <a:r>
              <a:rPr lang="en-GB" sz="4000" b="1" dirty="0">
                <a:solidFill>
                  <a:srgbClr val="165751"/>
                </a:solidFill>
                <a:latin typeface="+mj-lt"/>
              </a:rPr>
              <a:t>:</a:t>
            </a:r>
          </a:p>
          <a:p>
            <a:pPr marL="571500" indent="-571500">
              <a:buFont typeface="Arial" panose="020B0604020202020204" pitchFamily="34" charset="0"/>
              <a:buChar char="•"/>
            </a:pPr>
            <a:r>
              <a:rPr lang="en-GB" sz="3200" b="1" dirty="0">
                <a:solidFill>
                  <a:srgbClr val="165751"/>
                </a:solidFill>
                <a:latin typeface="+mj-lt"/>
              </a:rPr>
              <a:t>Requesting fully loaded HDV in PTI is extremely challenging:</a:t>
            </a:r>
          </a:p>
          <a:p>
            <a:pPr marL="1028700" lvl="1" indent="-571500">
              <a:buFont typeface="Arial" panose="020B0604020202020204" pitchFamily="34" charset="0"/>
              <a:buChar char="•"/>
            </a:pPr>
            <a:r>
              <a:rPr lang="en-GB" sz="3200" b="1" dirty="0">
                <a:solidFill>
                  <a:srgbClr val="165751"/>
                </a:solidFill>
                <a:latin typeface="+mj-lt"/>
              </a:rPr>
              <a:t>M2 and M3</a:t>
            </a:r>
          </a:p>
          <a:p>
            <a:pPr marL="1028700" lvl="1" indent="-571500">
              <a:buFont typeface="Arial" panose="020B0604020202020204" pitchFamily="34" charset="0"/>
              <a:buChar char="•"/>
            </a:pPr>
            <a:r>
              <a:rPr lang="en-GB" sz="3200" b="1" dirty="0">
                <a:solidFill>
                  <a:srgbClr val="165751"/>
                </a:solidFill>
                <a:latin typeface="+mj-lt"/>
              </a:rPr>
              <a:t>ADR</a:t>
            </a:r>
          </a:p>
          <a:p>
            <a:pPr marL="1028700" lvl="1" indent="-571500">
              <a:buFont typeface="Arial" panose="020B0604020202020204" pitchFamily="34" charset="0"/>
              <a:buChar char="•"/>
            </a:pPr>
            <a:r>
              <a:rPr lang="en-GB" sz="3200" b="1" dirty="0">
                <a:solidFill>
                  <a:srgbClr val="165751"/>
                </a:solidFill>
                <a:latin typeface="+mj-lt"/>
              </a:rPr>
              <a:t>Garbage trucks</a:t>
            </a:r>
          </a:p>
          <a:p>
            <a:pPr marL="1028700" lvl="1" indent="-571500">
              <a:buFont typeface="Arial" panose="020B0604020202020204" pitchFamily="34" charset="0"/>
              <a:buChar char="•"/>
            </a:pPr>
            <a:r>
              <a:rPr lang="en-GB" sz="3200" b="1" dirty="0">
                <a:solidFill>
                  <a:srgbClr val="165751"/>
                </a:solidFill>
                <a:latin typeface="+mj-lt"/>
              </a:rPr>
              <a:t>Animal transport</a:t>
            </a:r>
          </a:p>
          <a:p>
            <a:pPr marL="1028700" lvl="1" indent="-571500">
              <a:buFont typeface="Arial" panose="020B0604020202020204" pitchFamily="34" charset="0"/>
              <a:buChar char="•"/>
            </a:pPr>
            <a:r>
              <a:rPr lang="en-GB" sz="3200" b="1" dirty="0">
                <a:solidFill>
                  <a:srgbClr val="165751"/>
                </a:solidFill>
                <a:latin typeface="+mj-lt"/>
              </a:rPr>
              <a:t>…</a:t>
            </a:r>
          </a:p>
          <a:p>
            <a:pPr marL="571500" indent="-571500">
              <a:buFont typeface="Arial" panose="020B0604020202020204" pitchFamily="34" charset="0"/>
              <a:buChar char="•"/>
            </a:pPr>
            <a:r>
              <a:rPr lang="en-GB" sz="3200" b="1" dirty="0">
                <a:solidFill>
                  <a:srgbClr val="165751"/>
                </a:solidFill>
                <a:latin typeface="+mj-lt"/>
              </a:rPr>
              <a:t>The relationship between the pneumatic pressure and braking force is used as an alternative to inspecting fully loaded vehicles</a:t>
            </a:r>
          </a:p>
          <a:p>
            <a:pPr marL="1028700" lvl="1" indent="-571500">
              <a:buFont typeface="Arial" panose="020B0604020202020204" pitchFamily="34" charset="0"/>
              <a:buChar char="•"/>
            </a:pPr>
            <a:endParaRPr lang="en-GB" sz="3200" b="1" dirty="0">
              <a:solidFill>
                <a:srgbClr val="165751"/>
              </a:solidFill>
              <a:latin typeface="+mj-lt"/>
            </a:endParaRPr>
          </a:p>
          <a:p>
            <a:endParaRPr lang="en-GB" sz="4400" b="1" dirty="0">
              <a:solidFill>
                <a:srgbClr val="165751"/>
              </a:solidFill>
              <a:latin typeface="+mj-lt"/>
            </a:endParaRPr>
          </a:p>
          <a:p>
            <a:endParaRPr lang="en-GB" sz="4400" b="1" dirty="0">
              <a:solidFill>
                <a:srgbClr val="165751"/>
              </a:solidFill>
              <a:latin typeface="+mj-lt"/>
            </a:endParaRPr>
          </a:p>
          <a:p>
            <a:endParaRPr lang="en-GB" sz="4400" dirty="0">
              <a:solidFill>
                <a:srgbClr val="165751"/>
              </a:solidFill>
              <a:latin typeface="+mj-lt"/>
            </a:endParaRPr>
          </a:p>
        </p:txBody>
      </p:sp>
    </p:spTree>
    <p:extLst>
      <p:ext uri="{BB962C8B-B14F-4D97-AF65-F5344CB8AC3E}">
        <p14:creationId xmlns:p14="http://schemas.microsoft.com/office/powerpoint/2010/main" val="3308556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0FA47F-DA76-405C-8EB7-1B02B92D5E4F}"/>
              </a:ext>
            </a:extLst>
          </p:cNvPr>
          <p:cNvGrpSpPr/>
          <p:nvPr/>
        </p:nvGrpSpPr>
        <p:grpSpPr>
          <a:xfrm>
            <a:off x="0" y="0"/>
            <a:ext cx="12192000" cy="1201442"/>
            <a:chOff x="0" y="0"/>
            <a:chExt cx="12192000" cy="1201442"/>
          </a:xfrm>
        </p:grpSpPr>
        <p:sp>
          <p:nvSpPr>
            <p:cNvPr id="8" name="Rectangle 7">
              <a:extLst>
                <a:ext uri="{FF2B5EF4-FFF2-40B4-BE49-F238E27FC236}">
                  <a16:creationId xmlns:a16="http://schemas.microsoft.com/office/drawing/2014/main" id="{A4E648DF-4F75-4701-B7C5-CEBE9FE18323}"/>
                </a:ext>
              </a:extLst>
            </p:cNvPr>
            <p:cNvSpPr/>
            <p:nvPr/>
          </p:nvSpPr>
          <p:spPr>
            <a:xfrm>
              <a:off x="0" y="0"/>
              <a:ext cx="12192000" cy="12014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Light"/>
                <a:ea typeface="+mn-ea"/>
                <a:cs typeface="+mn-cs"/>
              </a:endParaRPr>
            </a:p>
          </p:txBody>
        </p:sp>
        <p:pic>
          <p:nvPicPr>
            <p:cNvPr id="10" name="Picture 9">
              <a:extLst>
                <a:ext uri="{FF2B5EF4-FFF2-40B4-BE49-F238E27FC236}">
                  <a16:creationId xmlns:a16="http://schemas.microsoft.com/office/drawing/2014/main" id="{F06CF0C6-0152-46F3-997B-1AF97FDCE5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3514" t="12132" r="22660" b="16465"/>
            <a:stretch/>
          </p:blipFill>
          <p:spPr>
            <a:xfrm>
              <a:off x="10920734" y="137687"/>
              <a:ext cx="1116958" cy="926068"/>
            </a:xfrm>
            <a:prstGeom prst="rect">
              <a:avLst/>
            </a:prstGeom>
          </p:spPr>
        </p:pic>
      </p:grpSp>
      <p:sp>
        <p:nvSpPr>
          <p:cNvPr id="2" name="Contenidor de número de diapositiva 1">
            <a:extLst>
              <a:ext uri="{FF2B5EF4-FFF2-40B4-BE49-F238E27FC236}">
                <a16:creationId xmlns:a16="http://schemas.microsoft.com/office/drawing/2014/main" id="{AD51E3BE-5BC2-EB0C-3E7B-0EB61DBD9356}"/>
              </a:ext>
            </a:extLst>
          </p:cNvPr>
          <p:cNvSpPr>
            <a:spLocks noGrp="1"/>
          </p:cNvSpPr>
          <p:nvPr>
            <p:ph type="sldNum" sz="quarter" idx="12"/>
          </p:nvPr>
        </p:nvSpPr>
        <p:spPr/>
        <p:txBody>
          <a:bodyPr/>
          <a:lstStyle/>
          <a:p>
            <a:fld id="{7FAA5F3C-F0A9-42FF-BB7C-DD95C97F8441}" type="slidenum">
              <a:rPr lang="en-US" smtClean="0"/>
              <a:t>3</a:t>
            </a:fld>
            <a:endParaRPr lang="en-US" dirty="0"/>
          </a:p>
        </p:txBody>
      </p:sp>
      <p:sp>
        <p:nvSpPr>
          <p:cNvPr id="4" name="TextBox 8">
            <a:extLst>
              <a:ext uri="{FF2B5EF4-FFF2-40B4-BE49-F238E27FC236}">
                <a16:creationId xmlns:a16="http://schemas.microsoft.com/office/drawing/2014/main" id="{52FAEBB5-F1FB-65D8-85D7-5495F89EF0D6}"/>
              </a:ext>
            </a:extLst>
          </p:cNvPr>
          <p:cNvSpPr txBox="1"/>
          <p:nvPr/>
        </p:nvSpPr>
        <p:spPr>
          <a:xfrm>
            <a:off x="419100" y="1339129"/>
            <a:ext cx="11353800" cy="5416868"/>
          </a:xfrm>
          <a:prstGeom prst="rect">
            <a:avLst/>
          </a:prstGeom>
          <a:noFill/>
        </p:spPr>
        <p:txBody>
          <a:bodyPr wrap="square" lIns="0" tIns="0" rIns="0" bIns="0" rtlCol="0" anchor="t">
            <a:spAutoFit/>
          </a:bodyPr>
          <a:lstStyle/>
          <a:p>
            <a:r>
              <a:rPr lang="en-GB" sz="3600" b="1" dirty="0">
                <a:solidFill>
                  <a:srgbClr val="165751"/>
                </a:solidFill>
                <a:latin typeface="+mj-lt"/>
              </a:rPr>
              <a:t>Some data:</a:t>
            </a:r>
          </a:p>
          <a:p>
            <a:pPr marL="571500" indent="-571500">
              <a:buFont typeface="Arial" panose="020B0604020202020204" pitchFamily="34" charset="0"/>
              <a:buChar char="•"/>
            </a:pPr>
            <a:r>
              <a:rPr lang="en-GB" sz="3600" b="1" dirty="0">
                <a:solidFill>
                  <a:srgbClr val="165751"/>
                </a:solidFill>
                <a:latin typeface="+mj-lt"/>
              </a:rPr>
              <a:t>Defects on brakes account for 60% of the defects of M2, M3, N2, N3, O3, O4, T and R vehicles </a:t>
            </a:r>
            <a:r>
              <a:rPr lang="en-GB" sz="3600" b="1" baseline="30000" dirty="0">
                <a:solidFill>
                  <a:srgbClr val="165751"/>
                </a:solidFill>
                <a:latin typeface="+mj-lt"/>
              </a:rPr>
              <a:t>(1)</a:t>
            </a:r>
          </a:p>
          <a:p>
            <a:pPr marL="571500" indent="-571500">
              <a:buFont typeface="Arial" panose="020B0604020202020204" pitchFamily="34" charset="0"/>
              <a:buChar char="•"/>
            </a:pPr>
            <a:r>
              <a:rPr lang="en-GB" sz="3600" b="1" dirty="0">
                <a:solidFill>
                  <a:srgbClr val="165751"/>
                </a:solidFill>
                <a:latin typeface="+mj-lt"/>
              </a:rPr>
              <a:t>Service brake efficiency defect is the 5</a:t>
            </a:r>
            <a:r>
              <a:rPr lang="en-GB" sz="3600" b="1" baseline="30000" dirty="0">
                <a:solidFill>
                  <a:srgbClr val="165751"/>
                </a:solidFill>
                <a:latin typeface="+mj-lt"/>
              </a:rPr>
              <a:t>th</a:t>
            </a:r>
            <a:r>
              <a:rPr lang="en-GB" sz="3600" b="1" dirty="0">
                <a:solidFill>
                  <a:srgbClr val="165751"/>
                </a:solidFill>
                <a:latin typeface="+mj-lt"/>
              </a:rPr>
              <a:t> most frequent PTI defect for the above vehicles </a:t>
            </a:r>
            <a:r>
              <a:rPr lang="en-GB" sz="3600" b="1" baseline="30000" dirty="0">
                <a:solidFill>
                  <a:srgbClr val="165751"/>
                </a:solidFill>
                <a:latin typeface="+mj-lt"/>
              </a:rPr>
              <a:t>(1)</a:t>
            </a:r>
          </a:p>
          <a:p>
            <a:pPr marL="571500" indent="-571500">
              <a:buFont typeface="Arial" panose="020B0604020202020204" pitchFamily="34" charset="0"/>
              <a:buChar char="•"/>
            </a:pPr>
            <a:r>
              <a:rPr lang="en-GB" sz="3600" b="1" dirty="0">
                <a:solidFill>
                  <a:srgbClr val="165751"/>
                </a:solidFill>
                <a:latin typeface="+mj-lt"/>
              </a:rPr>
              <a:t>Rejected vehicles of categories M2, M3, N2, N3, O3, and 04 because of brakes range from 10,4 to 13.1% </a:t>
            </a:r>
            <a:r>
              <a:rPr lang="en-GB" sz="3600" b="1" baseline="30000" dirty="0">
                <a:solidFill>
                  <a:srgbClr val="165751"/>
                </a:solidFill>
                <a:latin typeface="+mj-lt"/>
              </a:rPr>
              <a:t>(2)</a:t>
            </a:r>
          </a:p>
          <a:p>
            <a:pPr marL="571500" indent="-571500">
              <a:buFont typeface="Arial" panose="020B0604020202020204" pitchFamily="34" charset="0"/>
              <a:buChar char="•"/>
            </a:pPr>
            <a:endParaRPr lang="en-GB" sz="3600" b="1" dirty="0">
              <a:solidFill>
                <a:srgbClr val="165751"/>
              </a:solidFill>
              <a:latin typeface="+mj-lt"/>
            </a:endParaRPr>
          </a:p>
          <a:p>
            <a:r>
              <a:rPr lang="en-GB" sz="2400" b="1" baseline="30000" dirty="0">
                <a:solidFill>
                  <a:srgbClr val="165751"/>
                </a:solidFill>
                <a:latin typeface="+mj-lt"/>
              </a:rPr>
              <a:t>(1) </a:t>
            </a:r>
            <a:r>
              <a:rPr lang="en-GB" sz="2400" b="1" dirty="0">
                <a:solidFill>
                  <a:srgbClr val="165751"/>
                </a:solidFill>
                <a:latin typeface="+mj-lt"/>
              </a:rPr>
              <a:t>Slovakia, 2022. </a:t>
            </a:r>
            <a:r>
              <a:rPr lang="en-GB" sz="2400" b="1" baseline="30000" dirty="0">
                <a:solidFill>
                  <a:srgbClr val="165751"/>
                </a:solidFill>
                <a:latin typeface="+mj-lt"/>
              </a:rPr>
              <a:t>(2)</a:t>
            </a:r>
            <a:r>
              <a:rPr lang="en-GB" sz="2400" b="1" dirty="0">
                <a:solidFill>
                  <a:srgbClr val="165751"/>
                </a:solidFill>
                <a:latin typeface="+mj-lt"/>
              </a:rPr>
              <a:t> Croatia, 2023</a:t>
            </a:r>
            <a:endParaRPr lang="en-GB" sz="2800" dirty="0">
              <a:solidFill>
                <a:srgbClr val="165751"/>
              </a:solidFill>
              <a:highlight>
                <a:srgbClr val="FFFF00"/>
              </a:highlight>
              <a:latin typeface="+mj-lt"/>
            </a:endParaRPr>
          </a:p>
        </p:txBody>
      </p:sp>
    </p:spTree>
    <p:extLst>
      <p:ext uri="{BB962C8B-B14F-4D97-AF65-F5344CB8AC3E}">
        <p14:creationId xmlns:p14="http://schemas.microsoft.com/office/powerpoint/2010/main" val="226532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0FA47F-DA76-405C-8EB7-1B02B92D5E4F}"/>
              </a:ext>
            </a:extLst>
          </p:cNvPr>
          <p:cNvGrpSpPr/>
          <p:nvPr/>
        </p:nvGrpSpPr>
        <p:grpSpPr>
          <a:xfrm>
            <a:off x="0" y="0"/>
            <a:ext cx="12192000" cy="1201442"/>
            <a:chOff x="0" y="0"/>
            <a:chExt cx="12192000" cy="1201442"/>
          </a:xfrm>
        </p:grpSpPr>
        <p:sp>
          <p:nvSpPr>
            <p:cNvPr id="8" name="Rectangle 7">
              <a:extLst>
                <a:ext uri="{FF2B5EF4-FFF2-40B4-BE49-F238E27FC236}">
                  <a16:creationId xmlns:a16="http://schemas.microsoft.com/office/drawing/2014/main" id="{A4E648DF-4F75-4701-B7C5-CEBE9FE18323}"/>
                </a:ext>
              </a:extLst>
            </p:cNvPr>
            <p:cNvSpPr/>
            <p:nvPr/>
          </p:nvSpPr>
          <p:spPr>
            <a:xfrm>
              <a:off x="0" y="0"/>
              <a:ext cx="12192000" cy="12014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Light"/>
                <a:ea typeface="+mn-ea"/>
                <a:cs typeface="+mn-cs"/>
              </a:endParaRPr>
            </a:p>
          </p:txBody>
        </p:sp>
        <p:pic>
          <p:nvPicPr>
            <p:cNvPr id="10" name="Picture 9">
              <a:extLst>
                <a:ext uri="{FF2B5EF4-FFF2-40B4-BE49-F238E27FC236}">
                  <a16:creationId xmlns:a16="http://schemas.microsoft.com/office/drawing/2014/main" id="{F06CF0C6-0152-46F3-997B-1AF97FDCE5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3514" t="12132" r="22660" b="16465"/>
            <a:stretch/>
          </p:blipFill>
          <p:spPr>
            <a:xfrm>
              <a:off x="10920734" y="137687"/>
              <a:ext cx="1116958" cy="926068"/>
            </a:xfrm>
            <a:prstGeom prst="rect">
              <a:avLst/>
            </a:prstGeom>
          </p:spPr>
        </p:pic>
      </p:grpSp>
      <p:sp>
        <p:nvSpPr>
          <p:cNvPr id="2" name="Contenidor de número de diapositiva 1">
            <a:extLst>
              <a:ext uri="{FF2B5EF4-FFF2-40B4-BE49-F238E27FC236}">
                <a16:creationId xmlns:a16="http://schemas.microsoft.com/office/drawing/2014/main" id="{AD51E3BE-5BC2-EB0C-3E7B-0EB61DBD9356}"/>
              </a:ext>
            </a:extLst>
          </p:cNvPr>
          <p:cNvSpPr>
            <a:spLocks noGrp="1"/>
          </p:cNvSpPr>
          <p:nvPr>
            <p:ph type="sldNum" sz="quarter" idx="12"/>
          </p:nvPr>
        </p:nvSpPr>
        <p:spPr/>
        <p:txBody>
          <a:bodyPr/>
          <a:lstStyle/>
          <a:p>
            <a:fld id="{7FAA5F3C-F0A9-42FF-BB7C-DD95C97F8441}" type="slidenum">
              <a:rPr lang="en-US" smtClean="0"/>
              <a:t>4</a:t>
            </a:fld>
            <a:endParaRPr lang="en-US" dirty="0"/>
          </a:p>
        </p:txBody>
      </p:sp>
      <p:sp>
        <p:nvSpPr>
          <p:cNvPr id="4" name="TextBox 8">
            <a:extLst>
              <a:ext uri="{FF2B5EF4-FFF2-40B4-BE49-F238E27FC236}">
                <a16:creationId xmlns:a16="http://schemas.microsoft.com/office/drawing/2014/main" id="{52FAEBB5-F1FB-65D8-85D7-5495F89EF0D6}"/>
              </a:ext>
            </a:extLst>
          </p:cNvPr>
          <p:cNvSpPr txBox="1"/>
          <p:nvPr/>
        </p:nvSpPr>
        <p:spPr>
          <a:xfrm>
            <a:off x="419100" y="1339129"/>
            <a:ext cx="11353800" cy="5293757"/>
          </a:xfrm>
          <a:prstGeom prst="rect">
            <a:avLst/>
          </a:prstGeom>
          <a:noFill/>
        </p:spPr>
        <p:txBody>
          <a:bodyPr wrap="square" lIns="0" tIns="0" rIns="0" bIns="0" rtlCol="0" anchor="t">
            <a:spAutoFit/>
          </a:bodyPr>
          <a:lstStyle/>
          <a:p>
            <a:r>
              <a:rPr lang="en-GB" sz="3200" b="1" dirty="0">
                <a:solidFill>
                  <a:srgbClr val="165751"/>
                </a:solidFill>
                <a:latin typeface="+mj-lt"/>
              </a:rPr>
              <a:t>The current proposal for EMB</a:t>
            </a:r>
            <a:r>
              <a:rPr lang="en-GB" sz="3200" b="1" baseline="30000" dirty="0">
                <a:solidFill>
                  <a:srgbClr val="165751"/>
                </a:solidFill>
                <a:latin typeface="+mj-lt"/>
              </a:rPr>
              <a:t>(3)</a:t>
            </a:r>
            <a:r>
              <a:rPr lang="en-GB" sz="3200" b="1" dirty="0">
                <a:solidFill>
                  <a:srgbClr val="165751"/>
                </a:solidFill>
                <a:latin typeface="+mj-lt"/>
              </a:rPr>
              <a:t> already contains provisions for reference brake forces related to a “brake demand value”</a:t>
            </a:r>
          </a:p>
          <a:p>
            <a:endParaRPr lang="en-GB" sz="3200" b="1" dirty="0">
              <a:solidFill>
                <a:srgbClr val="165751"/>
              </a:solidFill>
              <a:latin typeface="+mj-lt"/>
            </a:endParaRPr>
          </a:p>
          <a:p>
            <a:r>
              <a:rPr lang="en-GB" sz="3200" b="1" dirty="0">
                <a:solidFill>
                  <a:srgbClr val="165751"/>
                </a:solidFill>
                <a:latin typeface="+mj-lt"/>
              </a:rPr>
              <a:t>The Regulation needs to be completed to define how brake demand values will be accessed in real-time during PTI in the most standardized way. (As today UN R13 defines a plug to connect a pressure gauge to retrieve real-time pressure and compare it with the braking forces)</a:t>
            </a:r>
          </a:p>
          <a:p>
            <a:endParaRPr lang="en-GB" sz="3200" b="1" dirty="0">
              <a:solidFill>
                <a:srgbClr val="165751"/>
              </a:solidFill>
              <a:latin typeface="+mj-lt"/>
            </a:endParaRPr>
          </a:p>
          <a:p>
            <a:r>
              <a:rPr lang="en-GB" sz="2400" baseline="30000" dirty="0">
                <a:solidFill>
                  <a:srgbClr val="165751"/>
                </a:solidFill>
                <a:latin typeface="+mj-lt"/>
              </a:rPr>
              <a:t>(3) </a:t>
            </a:r>
            <a:r>
              <a:rPr lang="en-GB" sz="2400" dirty="0">
                <a:solidFill>
                  <a:srgbClr val="165751"/>
                </a:solidFill>
                <a:latin typeface="+mj-lt"/>
              </a:rPr>
              <a:t>ECE/TRANS/WP.29/GRVA/2024/13</a:t>
            </a:r>
          </a:p>
        </p:txBody>
      </p:sp>
    </p:spTree>
    <p:extLst>
      <p:ext uri="{BB962C8B-B14F-4D97-AF65-F5344CB8AC3E}">
        <p14:creationId xmlns:p14="http://schemas.microsoft.com/office/powerpoint/2010/main" val="653095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0FA47F-DA76-405C-8EB7-1B02B92D5E4F}"/>
              </a:ext>
            </a:extLst>
          </p:cNvPr>
          <p:cNvGrpSpPr/>
          <p:nvPr/>
        </p:nvGrpSpPr>
        <p:grpSpPr>
          <a:xfrm>
            <a:off x="0" y="0"/>
            <a:ext cx="12192000" cy="1201442"/>
            <a:chOff x="0" y="0"/>
            <a:chExt cx="12192000" cy="1201442"/>
          </a:xfrm>
        </p:grpSpPr>
        <p:sp>
          <p:nvSpPr>
            <p:cNvPr id="8" name="Rectangle 7">
              <a:extLst>
                <a:ext uri="{FF2B5EF4-FFF2-40B4-BE49-F238E27FC236}">
                  <a16:creationId xmlns:a16="http://schemas.microsoft.com/office/drawing/2014/main" id="{A4E648DF-4F75-4701-B7C5-CEBE9FE18323}"/>
                </a:ext>
              </a:extLst>
            </p:cNvPr>
            <p:cNvSpPr/>
            <p:nvPr/>
          </p:nvSpPr>
          <p:spPr>
            <a:xfrm>
              <a:off x="0" y="0"/>
              <a:ext cx="12192000" cy="12014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Light"/>
                <a:ea typeface="+mn-ea"/>
                <a:cs typeface="+mn-cs"/>
              </a:endParaRPr>
            </a:p>
          </p:txBody>
        </p:sp>
        <p:pic>
          <p:nvPicPr>
            <p:cNvPr id="10" name="Picture 9">
              <a:extLst>
                <a:ext uri="{FF2B5EF4-FFF2-40B4-BE49-F238E27FC236}">
                  <a16:creationId xmlns:a16="http://schemas.microsoft.com/office/drawing/2014/main" id="{F06CF0C6-0152-46F3-997B-1AF97FDCE5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3514" t="12132" r="22660" b="16465"/>
            <a:stretch/>
          </p:blipFill>
          <p:spPr>
            <a:xfrm>
              <a:off x="10920734" y="137687"/>
              <a:ext cx="1116958" cy="926068"/>
            </a:xfrm>
            <a:prstGeom prst="rect">
              <a:avLst/>
            </a:prstGeom>
          </p:spPr>
        </p:pic>
      </p:grpSp>
      <p:sp>
        <p:nvSpPr>
          <p:cNvPr id="2" name="Contenidor de número de diapositiva 1">
            <a:extLst>
              <a:ext uri="{FF2B5EF4-FFF2-40B4-BE49-F238E27FC236}">
                <a16:creationId xmlns:a16="http://schemas.microsoft.com/office/drawing/2014/main" id="{AD51E3BE-5BC2-EB0C-3E7B-0EB61DBD9356}"/>
              </a:ext>
            </a:extLst>
          </p:cNvPr>
          <p:cNvSpPr>
            <a:spLocks noGrp="1"/>
          </p:cNvSpPr>
          <p:nvPr>
            <p:ph type="sldNum" sz="quarter" idx="12"/>
          </p:nvPr>
        </p:nvSpPr>
        <p:spPr/>
        <p:txBody>
          <a:bodyPr/>
          <a:lstStyle/>
          <a:p>
            <a:fld id="{7FAA5F3C-F0A9-42FF-BB7C-DD95C97F8441}" type="slidenum">
              <a:rPr lang="en-US" smtClean="0"/>
              <a:t>5</a:t>
            </a:fld>
            <a:endParaRPr lang="en-US" dirty="0"/>
          </a:p>
        </p:txBody>
      </p:sp>
      <p:sp>
        <p:nvSpPr>
          <p:cNvPr id="4" name="TextBox 8">
            <a:extLst>
              <a:ext uri="{FF2B5EF4-FFF2-40B4-BE49-F238E27FC236}">
                <a16:creationId xmlns:a16="http://schemas.microsoft.com/office/drawing/2014/main" id="{52FAEBB5-F1FB-65D8-85D7-5495F89EF0D6}"/>
              </a:ext>
            </a:extLst>
          </p:cNvPr>
          <p:cNvSpPr txBox="1"/>
          <p:nvPr/>
        </p:nvSpPr>
        <p:spPr>
          <a:xfrm>
            <a:off x="683892" y="5443724"/>
            <a:ext cx="11353800" cy="1600438"/>
          </a:xfrm>
          <a:prstGeom prst="rect">
            <a:avLst/>
          </a:prstGeom>
          <a:noFill/>
        </p:spPr>
        <p:txBody>
          <a:bodyPr wrap="square" lIns="0" tIns="0" rIns="0" bIns="0" rtlCol="0" anchor="t">
            <a:spAutoFit/>
          </a:bodyPr>
          <a:lstStyle/>
          <a:p>
            <a:endParaRPr lang="en-GB" sz="2800" b="1" dirty="0">
              <a:solidFill>
                <a:srgbClr val="165751"/>
              </a:solidFill>
              <a:latin typeface="+mj-lt"/>
            </a:endParaRPr>
          </a:p>
          <a:p>
            <a:r>
              <a:rPr lang="en-GB" sz="2800" b="1" dirty="0">
                <a:solidFill>
                  <a:srgbClr val="165751"/>
                </a:solidFill>
                <a:latin typeface="+mj-lt"/>
              </a:rPr>
              <a:t>Please notice the above only implies reading information, therefore it is not a threat to cybersecurity</a:t>
            </a:r>
          </a:p>
          <a:p>
            <a:endParaRPr lang="en-GB" sz="2000" dirty="0">
              <a:solidFill>
                <a:srgbClr val="165751"/>
              </a:solidFill>
              <a:latin typeface="+mj-lt"/>
            </a:endParaRPr>
          </a:p>
        </p:txBody>
      </p:sp>
      <p:sp>
        <p:nvSpPr>
          <p:cNvPr id="3" name="Rectangle: cantonades arrodonides 2">
            <a:extLst>
              <a:ext uri="{FF2B5EF4-FFF2-40B4-BE49-F238E27FC236}">
                <a16:creationId xmlns:a16="http://schemas.microsoft.com/office/drawing/2014/main" id="{0FFDCE53-0C04-1DE8-4E3D-0E95AB6FA21E}"/>
              </a:ext>
            </a:extLst>
          </p:cNvPr>
          <p:cNvSpPr/>
          <p:nvPr/>
        </p:nvSpPr>
        <p:spPr>
          <a:xfrm>
            <a:off x="629479" y="1533544"/>
            <a:ext cx="10933043" cy="3896139"/>
          </a:xfrm>
          <a:prstGeom prst="roundRect">
            <a:avLst/>
          </a:prstGeom>
          <a:solidFill>
            <a:srgbClr val="124057"/>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4000" b="1" dirty="0">
                <a:solidFill>
                  <a:schemeClr val="bg1"/>
                </a:solidFill>
                <a:latin typeface="+mj-lt"/>
              </a:rPr>
              <a:t>Reference forces and real-time access to the vehicle’s “brake demand value” during PTI and roadside inspection needs to be available at least for HDV M, N, and O</a:t>
            </a:r>
          </a:p>
        </p:txBody>
      </p:sp>
    </p:spTree>
    <p:extLst>
      <p:ext uri="{BB962C8B-B14F-4D97-AF65-F5344CB8AC3E}">
        <p14:creationId xmlns:p14="http://schemas.microsoft.com/office/powerpoint/2010/main" val="109204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0FA47F-DA76-405C-8EB7-1B02B92D5E4F}"/>
              </a:ext>
            </a:extLst>
          </p:cNvPr>
          <p:cNvGrpSpPr/>
          <p:nvPr/>
        </p:nvGrpSpPr>
        <p:grpSpPr>
          <a:xfrm>
            <a:off x="0" y="0"/>
            <a:ext cx="12192000" cy="1201442"/>
            <a:chOff x="0" y="0"/>
            <a:chExt cx="12192000" cy="1201442"/>
          </a:xfrm>
        </p:grpSpPr>
        <p:sp>
          <p:nvSpPr>
            <p:cNvPr id="8" name="Rectangle 7">
              <a:extLst>
                <a:ext uri="{FF2B5EF4-FFF2-40B4-BE49-F238E27FC236}">
                  <a16:creationId xmlns:a16="http://schemas.microsoft.com/office/drawing/2014/main" id="{A4E648DF-4F75-4701-B7C5-CEBE9FE18323}"/>
                </a:ext>
              </a:extLst>
            </p:cNvPr>
            <p:cNvSpPr/>
            <p:nvPr/>
          </p:nvSpPr>
          <p:spPr>
            <a:xfrm>
              <a:off x="0" y="0"/>
              <a:ext cx="12192000" cy="120144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Light"/>
                <a:ea typeface="+mn-ea"/>
                <a:cs typeface="+mn-cs"/>
              </a:endParaRPr>
            </a:p>
          </p:txBody>
        </p:sp>
        <p:pic>
          <p:nvPicPr>
            <p:cNvPr id="10" name="Picture 9">
              <a:extLst>
                <a:ext uri="{FF2B5EF4-FFF2-40B4-BE49-F238E27FC236}">
                  <a16:creationId xmlns:a16="http://schemas.microsoft.com/office/drawing/2014/main" id="{F06CF0C6-0152-46F3-997B-1AF97FDCE5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3514" t="12132" r="22660" b="16465"/>
            <a:stretch/>
          </p:blipFill>
          <p:spPr>
            <a:xfrm>
              <a:off x="10920734" y="137687"/>
              <a:ext cx="1116958" cy="926068"/>
            </a:xfrm>
            <a:prstGeom prst="rect">
              <a:avLst/>
            </a:prstGeom>
          </p:spPr>
        </p:pic>
      </p:grpSp>
      <p:sp>
        <p:nvSpPr>
          <p:cNvPr id="2" name="Contenidor de número de diapositiva 1">
            <a:extLst>
              <a:ext uri="{FF2B5EF4-FFF2-40B4-BE49-F238E27FC236}">
                <a16:creationId xmlns:a16="http://schemas.microsoft.com/office/drawing/2014/main" id="{AD51E3BE-5BC2-EB0C-3E7B-0EB61DBD9356}"/>
              </a:ext>
            </a:extLst>
          </p:cNvPr>
          <p:cNvSpPr>
            <a:spLocks noGrp="1"/>
          </p:cNvSpPr>
          <p:nvPr>
            <p:ph type="sldNum" sz="quarter" idx="12"/>
          </p:nvPr>
        </p:nvSpPr>
        <p:spPr/>
        <p:txBody>
          <a:bodyPr/>
          <a:lstStyle/>
          <a:p>
            <a:fld id="{7FAA5F3C-F0A9-42FF-BB7C-DD95C97F8441}" type="slidenum">
              <a:rPr lang="en-US" smtClean="0"/>
              <a:t>6</a:t>
            </a:fld>
            <a:endParaRPr lang="en-US" dirty="0"/>
          </a:p>
        </p:txBody>
      </p:sp>
      <p:sp>
        <p:nvSpPr>
          <p:cNvPr id="4" name="TextBox 8">
            <a:extLst>
              <a:ext uri="{FF2B5EF4-FFF2-40B4-BE49-F238E27FC236}">
                <a16:creationId xmlns:a16="http://schemas.microsoft.com/office/drawing/2014/main" id="{52FAEBB5-F1FB-65D8-85D7-5495F89EF0D6}"/>
              </a:ext>
            </a:extLst>
          </p:cNvPr>
          <p:cNvSpPr txBox="1"/>
          <p:nvPr/>
        </p:nvSpPr>
        <p:spPr>
          <a:xfrm>
            <a:off x="419100" y="1339129"/>
            <a:ext cx="11353800" cy="4308872"/>
          </a:xfrm>
          <a:prstGeom prst="rect">
            <a:avLst/>
          </a:prstGeom>
          <a:noFill/>
        </p:spPr>
        <p:txBody>
          <a:bodyPr wrap="square" lIns="0" tIns="0" rIns="0" bIns="0" rtlCol="0" anchor="t">
            <a:spAutoFit/>
          </a:bodyPr>
          <a:lstStyle/>
          <a:p>
            <a:r>
              <a:rPr lang="en-GB" sz="3600" b="1" dirty="0">
                <a:solidFill>
                  <a:srgbClr val="165751"/>
                </a:solidFill>
                <a:latin typeface="+mj-lt"/>
              </a:rPr>
              <a:t>Moreover:</a:t>
            </a:r>
          </a:p>
          <a:p>
            <a:endParaRPr lang="en-GB" sz="3600" b="1" dirty="0">
              <a:solidFill>
                <a:srgbClr val="165751"/>
              </a:solidFill>
              <a:latin typeface="+mj-lt"/>
            </a:endParaRPr>
          </a:p>
          <a:p>
            <a:pPr lvl="1"/>
            <a:r>
              <a:rPr lang="en-GB" sz="3600" b="1" dirty="0">
                <a:solidFill>
                  <a:srgbClr val="165751"/>
                </a:solidFill>
                <a:latin typeface="+mj-lt"/>
              </a:rPr>
              <a:t>When friction braking is combined with electric braking, it is necessary to know, which is the system slowing down the vehicle during the PTI tests. PTI checks both emergency and regular braking.</a:t>
            </a:r>
          </a:p>
          <a:p>
            <a:endParaRPr lang="en-GB" sz="2800" dirty="0">
              <a:solidFill>
                <a:srgbClr val="165751"/>
              </a:solidFill>
              <a:latin typeface="+mj-lt"/>
            </a:endParaRPr>
          </a:p>
        </p:txBody>
      </p:sp>
    </p:spTree>
    <p:extLst>
      <p:ext uri="{BB962C8B-B14F-4D97-AF65-F5344CB8AC3E}">
        <p14:creationId xmlns:p14="http://schemas.microsoft.com/office/powerpoint/2010/main" val="2934265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pattFill prst="divot">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385FB431-7B14-4614-BB3B-FA17C1F6C41E}"/>
              </a:ext>
            </a:extLst>
          </p:cNvPr>
          <p:cNvSpPr txBox="1"/>
          <p:nvPr/>
        </p:nvSpPr>
        <p:spPr>
          <a:xfrm>
            <a:off x="463061" y="3465416"/>
            <a:ext cx="11084169" cy="923330"/>
          </a:xfrm>
          <a:prstGeom prst="rect">
            <a:avLst/>
          </a:prstGeom>
          <a:noFill/>
        </p:spPr>
        <p:txBody>
          <a:bodyPr wrap="square" lIns="0" tIns="0" rIns="0" bIns="0" rtlCol="0" anchor="t">
            <a:spAutoFit/>
          </a:bodyPr>
          <a:lstStyle/>
          <a:p>
            <a:pPr algn="ctr"/>
            <a:r>
              <a:rPr lang="en-US" sz="6000" b="1" dirty="0">
                <a:solidFill>
                  <a:schemeClr val="tx1">
                    <a:lumMod val="75000"/>
                    <a:lumOff val="25000"/>
                  </a:schemeClr>
                </a:solidFill>
                <a:latin typeface="+mj-lt"/>
              </a:rPr>
              <a:t>Thank you for your attention!</a:t>
            </a:r>
          </a:p>
        </p:txBody>
      </p:sp>
      <p:sp>
        <p:nvSpPr>
          <p:cNvPr id="11" name="Diamond 10">
            <a:extLst>
              <a:ext uri="{FF2B5EF4-FFF2-40B4-BE49-F238E27FC236}">
                <a16:creationId xmlns:a16="http://schemas.microsoft.com/office/drawing/2014/main" id="{1DF0CF75-5E68-4C70-9BB0-5A3DF8E2BBBD}"/>
              </a:ext>
            </a:extLst>
          </p:cNvPr>
          <p:cNvSpPr/>
          <p:nvPr/>
        </p:nvSpPr>
        <p:spPr>
          <a:xfrm>
            <a:off x="10883900" y="5092700"/>
            <a:ext cx="2616200" cy="2616200"/>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iamond 12">
            <a:extLst>
              <a:ext uri="{FF2B5EF4-FFF2-40B4-BE49-F238E27FC236}">
                <a16:creationId xmlns:a16="http://schemas.microsoft.com/office/drawing/2014/main" id="{80947DE4-4F9B-427E-B00E-6BF2217F9596}"/>
              </a:ext>
            </a:extLst>
          </p:cNvPr>
          <p:cNvSpPr/>
          <p:nvPr/>
        </p:nvSpPr>
        <p:spPr>
          <a:xfrm>
            <a:off x="-1308100" y="5092700"/>
            <a:ext cx="2616200" cy="2616200"/>
          </a:xfrm>
          <a:prstGeom prst="diamond">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amond 13">
            <a:extLst>
              <a:ext uri="{FF2B5EF4-FFF2-40B4-BE49-F238E27FC236}">
                <a16:creationId xmlns:a16="http://schemas.microsoft.com/office/drawing/2014/main" id="{2197A090-AD0D-4C80-AECC-244468A684AC}"/>
              </a:ext>
            </a:extLst>
          </p:cNvPr>
          <p:cNvSpPr/>
          <p:nvPr/>
        </p:nvSpPr>
        <p:spPr>
          <a:xfrm>
            <a:off x="4787900" y="-897680"/>
            <a:ext cx="2616200" cy="2616200"/>
          </a:xfrm>
          <a:prstGeom prst="diamond">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8793" y="1409700"/>
            <a:ext cx="4294414" cy="2684009"/>
          </a:xfrm>
          <a:prstGeom prst="rect">
            <a:avLst/>
          </a:prstGeom>
        </p:spPr>
      </p:pic>
      <p:sp>
        <p:nvSpPr>
          <p:cNvPr id="7" name="Rectangle 6">
            <a:extLst>
              <a:ext uri="{FF2B5EF4-FFF2-40B4-BE49-F238E27FC236}">
                <a16:creationId xmlns:a16="http://schemas.microsoft.com/office/drawing/2014/main" id="{D85EC427-1A11-4B5B-A8E6-06E1EE6D2916}"/>
              </a:ext>
            </a:extLst>
          </p:cNvPr>
          <p:cNvSpPr/>
          <p:nvPr/>
        </p:nvSpPr>
        <p:spPr>
          <a:xfrm>
            <a:off x="4826228" y="5128812"/>
            <a:ext cx="139700" cy="8929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A47CD9D-4A80-4641-8717-5CF4ACB2C064}"/>
              </a:ext>
            </a:extLst>
          </p:cNvPr>
          <p:cNvSpPr/>
          <p:nvPr/>
        </p:nvSpPr>
        <p:spPr>
          <a:xfrm>
            <a:off x="5062236" y="5097303"/>
            <a:ext cx="3474885" cy="923330"/>
          </a:xfrm>
          <a:prstGeom prst="rect">
            <a:avLst/>
          </a:prstGeom>
        </p:spPr>
        <p:txBody>
          <a:bodyPr wrap="square" lIns="0" tIns="0" rIns="0" bIns="0" anchor="ctr">
            <a:spAutoFit/>
          </a:bodyPr>
          <a:lstStyle/>
          <a:p>
            <a:r>
              <a:rPr lang="en-US" b="1" dirty="0"/>
              <a:t>www.citainsp.org</a:t>
            </a:r>
          </a:p>
          <a:p>
            <a:r>
              <a:rPr lang="fr-FR" sz="1400" dirty="0"/>
              <a:t>Rue du Commerce 123 - 1000 Brussels, </a:t>
            </a:r>
            <a:r>
              <a:rPr lang="fr-FR" sz="1400" dirty="0" err="1"/>
              <a:t>Belgium</a:t>
            </a:r>
            <a:endParaRPr lang="fr-FR" sz="1400" dirty="0"/>
          </a:p>
          <a:p>
            <a:r>
              <a:rPr lang="en-US" sz="1400" dirty="0"/>
              <a:t>+32 (0)2 469 06 70</a:t>
            </a:r>
          </a:p>
          <a:p>
            <a:r>
              <a:rPr lang="en-US" sz="1400" dirty="0"/>
              <a:t>secretariat@citainsp.org</a:t>
            </a:r>
          </a:p>
        </p:txBody>
      </p:sp>
      <p:sp>
        <p:nvSpPr>
          <p:cNvPr id="3" name="Slide Number Placeholder 2">
            <a:extLst>
              <a:ext uri="{FF2B5EF4-FFF2-40B4-BE49-F238E27FC236}">
                <a16:creationId xmlns:a16="http://schemas.microsoft.com/office/drawing/2014/main" id="{4E7BA8F0-B5EB-E3D0-2866-D48B69B83C82}"/>
              </a:ext>
            </a:extLst>
          </p:cNvPr>
          <p:cNvSpPr>
            <a:spLocks noGrp="1"/>
          </p:cNvSpPr>
          <p:nvPr>
            <p:ph type="sldNum" sz="quarter" idx="12"/>
          </p:nvPr>
        </p:nvSpPr>
        <p:spPr/>
        <p:txBody>
          <a:bodyPr/>
          <a:lstStyle/>
          <a:p>
            <a:fld id="{7FAA5F3C-F0A9-42FF-BB7C-DD95C97F8441}" type="slidenum">
              <a:rPr lang="en-US" smtClean="0"/>
              <a:t>7</a:t>
            </a:fld>
            <a:endParaRPr lang="en-US"/>
          </a:p>
        </p:txBody>
      </p:sp>
    </p:spTree>
    <p:extLst>
      <p:ext uri="{BB962C8B-B14F-4D97-AF65-F5344CB8AC3E}">
        <p14:creationId xmlns:p14="http://schemas.microsoft.com/office/powerpoint/2010/main" val="416532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58">
      <a:dk1>
        <a:sysClr val="windowText" lastClr="000000"/>
      </a:dk1>
      <a:lt1>
        <a:sysClr val="window" lastClr="FFFFFF"/>
      </a:lt1>
      <a:dk2>
        <a:srgbClr val="757070"/>
      </a:dk2>
      <a:lt2>
        <a:srgbClr val="E7E6E6"/>
      </a:lt2>
      <a:accent1>
        <a:srgbClr val="2980B8"/>
      </a:accent1>
      <a:accent2>
        <a:srgbClr val="13A183"/>
      </a:accent2>
      <a:accent3>
        <a:srgbClr val="9EBC60"/>
      </a:accent3>
      <a:accent4>
        <a:srgbClr val="F49A0E"/>
      </a:accent4>
      <a:accent5>
        <a:srgbClr val="C64A3C"/>
      </a:accent5>
      <a:accent6>
        <a:srgbClr val="FFC000"/>
      </a:accent6>
      <a:hlink>
        <a:srgbClr val="954F72"/>
      </a:hlink>
      <a:folHlink>
        <a:srgbClr val="44546A"/>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EB6B33-B113-40A0-B7CA-BD03E463D491}">
  <ds:schemaRefs>
    <ds:schemaRef ds:uri="http://schemas.microsoft.com/sharepoint/v3/contenttype/forms"/>
  </ds:schemaRefs>
</ds:datastoreItem>
</file>

<file path=customXml/itemProps2.xml><?xml version="1.0" encoding="utf-8"?>
<ds:datastoreItem xmlns:ds="http://schemas.openxmlformats.org/officeDocument/2006/customXml" ds:itemID="{19080311-3A95-4E62-8228-20775A30B8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2497</TotalTime>
  <Words>417</Words>
  <Application>Microsoft Office PowerPoint</Application>
  <PresentationFormat>Widescreen</PresentationFormat>
  <Paragraphs>52</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Author</cp:lastModifiedBy>
  <cp:revision>218</cp:revision>
  <cp:lastPrinted>2023-02-01T12:07:45Z</cp:lastPrinted>
  <dcterms:created xsi:type="dcterms:W3CDTF">2018-07-04T04:33:07Z</dcterms:created>
  <dcterms:modified xsi:type="dcterms:W3CDTF">2024-01-19T15:04:59Z</dcterms:modified>
</cp:coreProperties>
</file>