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710" r:id="rId4"/>
  </p:sldMasterIdLst>
  <p:notesMasterIdLst>
    <p:notesMasterId r:id="rId12"/>
  </p:notesMasterIdLst>
  <p:handoutMasterIdLst>
    <p:handoutMasterId r:id="rId13"/>
  </p:handoutMasterIdLst>
  <p:sldIdLst>
    <p:sldId id="256" r:id="rId5"/>
    <p:sldId id="2406" r:id="rId6"/>
    <p:sldId id="2407" r:id="rId7"/>
    <p:sldId id="2409" r:id="rId8"/>
    <p:sldId id="2408" r:id="rId9"/>
    <p:sldId id="2410" r:id="rId10"/>
    <p:sldId id="2412" r:id="rId11"/>
  </p:sldIdLst>
  <p:sldSz cx="12192000" cy="6858000"/>
  <p:notesSz cx="10231438" cy="7102475"/>
  <p:custDataLst>
    <p:tags r:id="rId14"/>
  </p:custDataLst>
  <p:defaultTextStyle>
    <a:defPPr>
      <a:defRPr lang="de-DE"/>
    </a:defPPr>
    <a:lvl1pPr marL="0" algn="l" defTabSz="121893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68" algn="l" defTabSz="121893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36" algn="l" defTabSz="121893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04" algn="l" defTabSz="121893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872" algn="l" defTabSz="121893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340" algn="l" defTabSz="121893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808" algn="l" defTabSz="121893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275" algn="l" defTabSz="121893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744" algn="l" defTabSz="121893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2" userDrawn="1">
          <p15:clr>
            <a:srgbClr val="A4A3A4"/>
          </p15:clr>
        </p15:guide>
        <p15:guide id="2" orient="horz" pos="3491" userDrawn="1">
          <p15:clr>
            <a:srgbClr val="A4A3A4"/>
          </p15:clr>
        </p15:guide>
        <p15:guide id="3" orient="horz" pos="2341" userDrawn="1">
          <p15:clr>
            <a:srgbClr val="A4A3A4"/>
          </p15:clr>
        </p15:guide>
        <p15:guide id="4" orient="horz" pos="2281" userDrawn="1">
          <p15:clr>
            <a:srgbClr val="A4A3A4"/>
          </p15:clr>
        </p15:guide>
        <p15:guide id="5" orient="horz" pos="164" userDrawn="1">
          <p15:clr>
            <a:srgbClr val="A4A3A4"/>
          </p15:clr>
        </p15:guide>
        <p15:guide id="6" orient="horz" pos="4156" userDrawn="1">
          <p15:clr>
            <a:srgbClr val="A4A3A4"/>
          </p15:clr>
        </p15:guide>
        <p15:guide id="7" orient="horz" pos="4035" userDrawn="1">
          <p15:clr>
            <a:srgbClr val="A4A3A4"/>
          </p15:clr>
        </p15:guide>
        <p15:guide id="8" orient="horz" pos="3793" userDrawn="1">
          <p15:clr>
            <a:srgbClr val="A4A3A4"/>
          </p15:clr>
        </p15:guide>
        <p15:guide id="9" pos="332" userDrawn="1">
          <p15:clr>
            <a:srgbClr val="A4A3A4"/>
          </p15:clr>
        </p15:guide>
        <p15:guide id="10" pos="3809" userDrawn="1">
          <p15:clr>
            <a:srgbClr val="A4A3A4"/>
          </p15:clr>
        </p15:guide>
        <p15:guide id="11" pos="3871" userDrawn="1">
          <p15:clr>
            <a:srgbClr val="A4A3A4"/>
          </p15:clr>
        </p15:guide>
        <p15:guide id="12" pos="5049" userDrawn="1">
          <p15:clr>
            <a:srgbClr val="A4A3A4"/>
          </p15:clr>
        </p15:guide>
        <p15:guide id="13" pos="4989" userDrawn="1">
          <p15:clr>
            <a:srgbClr val="A4A3A4"/>
          </p15:clr>
        </p15:guide>
        <p15:guide id="14" pos="2691" userDrawn="1">
          <p15:clr>
            <a:srgbClr val="A4A3A4"/>
          </p15:clr>
        </p15:guide>
        <p15:guide id="15" pos="2631" userDrawn="1">
          <p15:clr>
            <a:srgbClr val="A4A3A4"/>
          </p15:clr>
        </p15:guide>
        <p15:guide id="16" pos="7348" userDrawn="1">
          <p15:clr>
            <a:srgbClr val="A4A3A4"/>
          </p15:clr>
        </p15:guide>
        <p15:guide id="17" pos="151" userDrawn="1">
          <p15:clr>
            <a:srgbClr val="A4A3A4"/>
          </p15:clr>
        </p15:guide>
        <p15:guide id="18" pos="7529" userDrawn="1">
          <p15:clr>
            <a:srgbClr val="A4A3A4"/>
          </p15:clr>
        </p15:guide>
        <p15:guide id="19" pos="728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James Herbst" initials="JH" lastIdx="53" clrIdx="6">
    <p:extLst>
      <p:ext uri="{19B8F6BF-5375-455C-9EA6-DF929625EA0E}">
        <p15:presenceInfo xmlns:p15="http://schemas.microsoft.com/office/powerpoint/2012/main" userId="ee12bf55c9df2bd8" providerId="Windows Live"/>
      </p:ext>
    </p:extLst>
  </p:cmAuthor>
  <p:cmAuthor id="1" name="Teglasy, Oers" initials="TO" lastIdx="2" clrIdx="0"/>
  <p:cmAuthor id="2" name="Russ Shields" initials="trs" lastIdx="23" clrIdx="1">
    <p:extLst>
      <p:ext uri="{19B8F6BF-5375-455C-9EA6-DF929625EA0E}">
        <p15:presenceInfo xmlns:p15="http://schemas.microsoft.com/office/powerpoint/2012/main" userId="Russ Shields" providerId="None"/>
      </p:ext>
    </p:extLst>
  </p:cmAuthor>
  <p:cmAuthor id="3" name="Rich Shuman" initials="RS" lastIdx="32" clrIdx="2">
    <p:extLst>
      <p:ext uri="{19B8F6BF-5375-455C-9EA6-DF929625EA0E}">
        <p15:presenceInfo xmlns:p15="http://schemas.microsoft.com/office/powerpoint/2012/main" userId="Rich Shuman" providerId="None"/>
      </p:ext>
    </p:extLst>
  </p:cmAuthor>
  <p:cmAuthor id="4" name="Christian Thiel" initials="CT" lastIdx="189" clrIdx="3">
    <p:extLst>
      <p:ext uri="{19B8F6BF-5375-455C-9EA6-DF929625EA0E}">
        <p15:presenceInfo xmlns:p15="http://schemas.microsoft.com/office/powerpoint/2012/main" userId="Christian Thiel" providerId="None"/>
      </p:ext>
    </p:extLst>
  </p:cmAuthor>
  <p:cmAuthor id="5" name="Paul Barnard" initials="PRB" lastIdx="98" clrIdx="4">
    <p:extLst>
      <p:ext uri="{19B8F6BF-5375-455C-9EA6-DF929625EA0E}">
        <p15:presenceInfo xmlns:p15="http://schemas.microsoft.com/office/powerpoint/2012/main" userId="Paul Barnard" providerId="None"/>
      </p:ext>
    </p:extLst>
  </p:cmAuthor>
  <p:cmAuthor id="6" name="Ken Cordes" initials="KEC" lastIdx="7" clrIdx="5">
    <p:extLst>
      <p:ext uri="{19B8F6BF-5375-455C-9EA6-DF929625EA0E}">
        <p15:presenceInfo xmlns:p15="http://schemas.microsoft.com/office/powerpoint/2012/main" userId="Ken Corde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B6F"/>
    <a:srgbClr val="EBEBEB"/>
    <a:srgbClr val="97B4B7"/>
    <a:srgbClr val="99FF99"/>
    <a:srgbClr val="000000"/>
    <a:srgbClr val="95C21F"/>
    <a:srgbClr val="2DB92D"/>
    <a:srgbClr val="0000FF"/>
    <a:srgbClr val="00326F"/>
    <a:srgbClr val="0632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0AC293-461D-4617-9ADD-E6639367211C}" v="2" dt="2024-01-19T14:50:06.4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7292A2E-F333-43FB-9621-5CBBE7FDCDCB}" styleName="Helle Formatvorlage 2 - Akz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780" autoAdjust="0"/>
    <p:restoredTop sz="94404" autoAdjust="0"/>
  </p:normalViewPr>
  <p:slideViewPr>
    <p:cSldViewPr snapToObjects="1" showGuides="1">
      <p:cViewPr varScale="1">
        <p:scale>
          <a:sx n="108" d="100"/>
          <a:sy n="108" d="100"/>
        </p:scale>
        <p:origin x="186" y="102"/>
      </p:cViewPr>
      <p:guideLst>
        <p:guide orient="horz" pos="1132"/>
        <p:guide orient="horz" pos="3491"/>
        <p:guide orient="horz" pos="2341"/>
        <p:guide orient="horz" pos="2281"/>
        <p:guide orient="horz" pos="164"/>
        <p:guide orient="horz" pos="4156"/>
        <p:guide orient="horz" pos="4035"/>
        <p:guide orient="horz" pos="3793"/>
        <p:guide pos="332"/>
        <p:guide pos="3809"/>
        <p:guide pos="3871"/>
        <p:guide pos="5049"/>
        <p:guide pos="4989"/>
        <p:guide pos="2691"/>
        <p:guide pos="2631"/>
        <p:guide pos="7348"/>
        <p:guide pos="151"/>
        <p:guide pos="7529"/>
        <p:guide pos="7287"/>
      </p:guideLst>
    </p:cSldViewPr>
  </p:slideViewPr>
  <p:outlineViewPr>
    <p:cViewPr>
      <p:scale>
        <a:sx n="33" d="100"/>
        <a:sy n="33" d="100"/>
      </p:scale>
      <p:origin x="0" y="-4569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5" d="100"/>
        <a:sy n="95" d="100"/>
      </p:scale>
      <p:origin x="0" y="-3312"/>
    </p:cViewPr>
  </p:sorterViewPr>
  <p:notesViewPr>
    <p:cSldViewPr snapToObjects="1">
      <p:cViewPr varScale="1">
        <p:scale>
          <a:sx n="69" d="100"/>
          <a:sy n="69" d="100"/>
        </p:scale>
        <p:origin x="3019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434738" cy="355522"/>
          </a:xfrm>
          <a:prstGeom prst="rect">
            <a:avLst/>
          </a:prstGeom>
        </p:spPr>
        <p:txBody>
          <a:bodyPr vert="horz" lIns="94762" tIns="47381" rIns="94762" bIns="4738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794313" y="0"/>
            <a:ext cx="4434738" cy="355522"/>
          </a:xfrm>
          <a:prstGeom prst="rect">
            <a:avLst/>
          </a:prstGeom>
        </p:spPr>
        <p:txBody>
          <a:bodyPr vert="horz" lIns="94762" tIns="47381" rIns="94762" bIns="47381" rtlCol="0"/>
          <a:lstStyle>
            <a:lvl1pPr algn="r">
              <a:defRPr sz="1200"/>
            </a:lvl1pPr>
          </a:lstStyle>
          <a:p>
            <a:fld id="{C0CA1980-E829-F743-A920-79B4338139D1}" type="datetime1">
              <a:rPr lang="en-US" smtClean="0"/>
              <a:t>1/23/2024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745819"/>
            <a:ext cx="4434738" cy="355521"/>
          </a:xfrm>
          <a:prstGeom prst="rect">
            <a:avLst/>
          </a:prstGeom>
        </p:spPr>
        <p:txBody>
          <a:bodyPr vert="horz" lIns="94762" tIns="47381" rIns="94762" bIns="4738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794313" y="6745819"/>
            <a:ext cx="4434738" cy="355521"/>
          </a:xfrm>
          <a:prstGeom prst="rect">
            <a:avLst/>
          </a:prstGeom>
        </p:spPr>
        <p:txBody>
          <a:bodyPr vert="horz" lIns="94762" tIns="47381" rIns="94762" bIns="47381" rtlCol="0" anchor="b"/>
          <a:lstStyle>
            <a:lvl1pPr algn="r">
              <a:defRPr sz="1200"/>
            </a:lvl1pPr>
          </a:lstStyle>
          <a:p>
            <a:fld id="{B27A6997-DF0D-D04D-8B9B-2066A74C2D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5047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434738" cy="355522"/>
          </a:xfrm>
          <a:prstGeom prst="rect">
            <a:avLst/>
          </a:prstGeom>
        </p:spPr>
        <p:txBody>
          <a:bodyPr vert="horz" lIns="94762" tIns="47381" rIns="94762" bIns="47381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794313" y="0"/>
            <a:ext cx="4434738" cy="355522"/>
          </a:xfrm>
          <a:prstGeom prst="rect">
            <a:avLst/>
          </a:prstGeom>
        </p:spPr>
        <p:txBody>
          <a:bodyPr vert="horz" lIns="94762" tIns="47381" rIns="94762" bIns="47381" rtlCol="0"/>
          <a:lstStyle>
            <a:lvl1pPr algn="r">
              <a:defRPr sz="1200"/>
            </a:lvl1pPr>
          </a:lstStyle>
          <a:p>
            <a:fld id="{C8E5B707-CB78-F346-8028-82AE24FCC5EE}" type="datetime1">
              <a:rPr lang="en-US" smtClean="0"/>
              <a:t>1/23/2024</a:t>
            </a:fld>
            <a:endParaRPr lang="de-D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87675" y="889000"/>
            <a:ext cx="4256088" cy="239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2" tIns="47381" rIns="94762" bIns="47381" rtlCol="0" anchor="ctr"/>
          <a:lstStyle/>
          <a:p>
            <a:endParaRPr lang="de-D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22667" y="3417777"/>
            <a:ext cx="8186106" cy="2796464"/>
          </a:xfrm>
          <a:prstGeom prst="rect">
            <a:avLst/>
          </a:prstGeom>
        </p:spPr>
        <p:txBody>
          <a:bodyPr vert="horz" lIns="94762" tIns="47381" rIns="94762" bIns="4738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746953"/>
            <a:ext cx="4434738" cy="355522"/>
          </a:xfrm>
          <a:prstGeom prst="rect">
            <a:avLst/>
          </a:prstGeom>
        </p:spPr>
        <p:txBody>
          <a:bodyPr vert="horz" lIns="94762" tIns="47381" rIns="94762" bIns="47381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794313" y="6746953"/>
            <a:ext cx="4434738" cy="355522"/>
          </a:xfrm>
          <a:prstGeom prst="rect">
            <a:avLst/>
          </a:prstGeom>
        </p:spPr>
        <p:txBody>
          <a:bodyPr vert="horz" lIns="94762" tIns="47381" rIns="94762" bIns="47381" rtlCol="0" anchor="b"/>
          <a:lstStyle>
            <a:lvl1pPr algn="r">
              <a:defRPr sz="1200"/>
            </a:lvl1pPr>
          </a:lstStyle>
          <a:p>
            <a:fld id="{2BB87A57-4D0E-4803-BC1C-DDF8906EE96B}" type="slidenum">
              <a:rPr lang="de-DE" smtClean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089895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21893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68" algn="l" defTabSz="121893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36" algn="l" defTabSz="121893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04" algn="l" defTabSz="121893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872" algn="l" defTabSz="121893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340" algn="l" defTabSz="121893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808" algn="l" defTabSz="121893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275" algn="l" defTabSz="121893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744" algn="l" defTabSz="121893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B87A57-4D0E-4803-BC1C-DDF8906EE96B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876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0"/>
            <a:ext cx="12192000" cy="2743200"/>
          </a:xfrm>
          <a:prstGeom prst="rect">
            <a:avLst/>
          </a:prstGeom>
          <a:solidFill>
            <a:srgbClr val="003B6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endParaRPr lang="en-US" altLang="en-US" sz="2400" noProof="0" dirty="0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216152" y="3154680"/>
            <a:ext cx="8839200" cy="498598"/>
          </a:xfrm>
        </p:spPr>
        <p:txBody>
          <a:bodyPr anchor="t">
            <a:noAutofit/>
          </a:bodyPr>
          <a:lstStyle>
            <a:lvl1pPr>
              <a:lnSpc>
                <a:spcPct val="90000"/>
              </a:lnSpc>
              <a:defRPr sz="3600">
                <a:solidFill>
                  <a:srgbClr val="003B6F"/>
                </a:solidFill>
              </a:defRPr>
            </a:lvl1pPr>
          </a:lstStyle>
          <a:p>
            <a:r>
              <a:rPr lang="en-GB" altLang="ja-JP" noProof="0" dirty="0"/>
              <a:t>Click to edit Master title style</a:t>
            </a:r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216152" y="4498848"/>
            <a:ext cx="7823200" cy="1738464"/>
          </a:xfrm>
        </p:spPr>
        <p:txBody>
          <a:bodyPr lIns="0" tIns="0" rIns="0" bIns="0"/>
          <a:lstStyle>
            <a:lvl1pPr marL="0" indent="0">
              <a:buFont typeface="Verdana" pitchFamily="34" charset="0"/>
              <a:buNone/>
              <a:defRPr sz="2100">
                <a:solidFill>
                  <a:srgbClr val="404040"/>
                </a:solidFill>
              </a:defRPr>
            </a:lvl1pPr>
          </a:lstStyle>
          <a:p>
            <a:r>
              <a:rPr lang="en-GB" altLang="ja-JP" noProof="0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878033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1"/>
            <a:ext cx="11404600" cy="990599"/>
          </a:xfrm>
        </p:spPr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06400" y="1066800"/>
            <a:ext cx="11328400" cy="5334000"/>
          </a:xfrm>
        </p:spPr>
        <p:txBody>
          <a:bodyPr/>
          <a:lstStyle>
            <a:lvl1pPr marL="182880" indent="-182880">
              <a:spcBef>
                <a:spcPts val="1200"/>
              </a:spcBef>
              <a:defRPr sz="2600">
                <a:solidFill>
                  <a:srgbClr val="003B6F"/>
                </a:solidFill>
              </a:defRPr>
            </a:lvl1pPr>
            <a:lvl2pPr marL="365760" indent="-182880">
              <a:spcBef>
                <a:spcPts val="1200"/>
              </a:spcBef>
              <a:defRPr sz="2400">
                <a:solidFill>
                  <a:srgbClr val="003B6F"/>
                </a:solidFill>
              </a:defRPr>
            </a:lvl2pPr>
            <a:lvl3pPr marL="548640" indent="-182880">
              <a:spcBef>
                <a:spcPts val="1200"/>
              </a:spcBef>
              <a:defRPr sz="2200">
                <a:solidFill>
                  <a:srgbClr val="003B6F"/>
                </a:solidFill>
              </a:defRPr>
            </a:lvl3pPr>
            <a:lvl4pPr marL="731520" indent="-182880">
              <a:spcBef>
                <a:spcPts val="1200"/>
              </a:spcBef>
              <a:defRPr sz="2000">
                <a:solidFill>
                  <a:srgbClr val="003B6F"/>
                </a:solidFill>
              </a:defRPr>
            </a:lvl4pPr>
            <a:lvl5pPr marL="914400" indent="-182880">
              <a:spcBef>
                <a:spcPts val="1200"/>
              </a:spcBef>
              <a:defRPr sz="1800">
                <a:solidFill>
                  <a:srgbClr val="003B6F"/>
                </a:solidFill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D25DF-C255-4496-9937-062D379C42D2}" type="slidenum">
              <a:rPr lang="en-US" altLang="ja-JP" noProof="0" smtClean="0"/>
              <a:pPr>
                <a:defRPr/>
              </a:pPr>
              <a:t>‹#›</a:t>
            </a:fld>
            <a:endParaRPr lang="en-US" altLang="ja-JP" noProof="0" dirty="0"/>
          </a:p>
        </p:txBody>
      </p:sp>
    </p:spTree>
    <p:extLst>
      <p:ext uri="{BB962C8B-B14F-4D97-AF65-F5344CB8AC3E}">
        <p14:creationId xmlns:p14="http://schemas.microsoft.com/office/powerpoint/2010/main" val="3995570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ChangeArrowheads="1"/>
          </p:cNvSpPr>
          <p:nvPr/>
        </p:nvSpPr>
        <p:spPr bwMode="auto">
          <a:xfrm>
            <a:off x="0" y="0"/>
            <a:ext cx="12192000" cy="990600"/>
          </a:xfrm>
          <a:prstGeom prst="rect">
            <a:avLst/>
          </a:prstGeom>
          <a:solidFill>
            <a:srgbClr val="003B6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endParaRPr lang="en-US" altLang="en-US" sz="2400" noProof="0" dirty="0"/>
          </a:p>
        </p:txBody>
      </p:sp>
      <p:sp>
        <p:nvSpPr>
          <p:cNvPr id="1027" name="Rectangle 3"/>
          <p:cNvSpPr>
            <a:spLocks noGrp="1" noChangeAspect="1" noChangeArrowheads="1"/>
          </p:cNvSpPr>
          <p:nvPr>
            <p:ph type="title"/>
          </p:nvPr>
        </p:nvSpPr>
        <p:spPr bwMode="auto">
          <a:xfrm>
            <a:off x="406400" y="0"/>
            <a:ext cx="11404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ja-JP" noProof="0" dirty="0"/>
              <a:t>Click to modify title and this would go to two lines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9785" y="1190630"/>
            <a:ext cx="114046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ja-JP" noProof="0" dirty="0"/>
              <a:t>Click to modify text</a:t>
            </a:r>
          </a:p>
          <a:p>
            <a:pPr lvl="1"/>
            <a:r>
              <a:rPr lang="en-GB" altLang="ja-JP" noProof="0" dirty="0"/>
              <a:t>Level 2</a:t>
            </a:r>
          </a:p>
          <a:p>
            <a:pPr lvl="2"/>
            <a:r>
              <a:rPr lang="en-GB" altLang="ja-JP" noProof="0" dirty="0"/>
              <a:t>Level 3</a:t>
            </a:r>
          </a:p>
          <a:p>
            <a:pPr lvl="3"/>
            <a:r>
              <a:rPr lang="en-GB" altLang="ja-JP" noProof="0" dirty="0"/>
              <a:t>Level 4</a:t>
            </a:r>
          </a:p>
          <a:p>
            <a:pPr lvl="4"/>
            <a:r>
              <a:rPr lang="en-GB" altLang="ja-JP" noProof="0" dirty="0"/>
              <a:t>Level 5</a:t>
            </a:r>
          </a:p>
        </p:txBody>
      </p:sp>
      <p:sp>
        <p:nvSpPr>
          <p:cNvPr id="13517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328400" y="6524630"/>
            <a:ext cx="8636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800" smtClean="0">
                <a:solidFill>
                  <a:srgbClr val="777777"/>
                </a:solidFill>
              </a:defRPr>
            </a:lvl1pPr>
          </a:lstStyle>
          <a:p>
            <a:pPr>
              <a:defRPr/>
            </a:pPr>
            <a:fld id="{0D4F9787-E67B-4D5E-87D8-A0DF3AE46166}" type="slidenum">
              <a:rPr lang="en-US" altLang="ja-JP" noProof="0" smtClean="0"/>
              <a:pPr>
                <a:defRPr/>
              </a:pPr>
              <a:t>‹#›</a:t>
            </a:fld>
            <a:endParaRPr lang="en-US" altLang="ja-JP" noProof="0" dirty="0"/>
          </a:p>
        </p:txBody>
      </p:sp>
    </p:spTree>
    <p:extLst>
      <p:ext uri="{BB962C8B-B14F-4D97-AF65-F5344CB8AC3E}">
        <p14:creationId xmlns:p14="http://schemas.microsoft.com/office/powerpoint/2010/main" val="3528127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</p:sldLayoutIdLst>
  <p:hf hdr="0" ft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ＭＳ Ｐゴシック" pitchFamily="50" charset="-128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Verdana" pitchFamily="34" charset="0"/>
          <a:ea typeface="ＭＳ Ｐゴシック" pitchFamily="50" charset="-128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Verdana" pitchFamily="34" charset="0"/>
          <a:ea typeface="ＭＳ Ｐゴシック" pitchFamily="50" charset="-128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Verdana" pitchFamily="34" charset="0"/>
          <a:ea typeface="ＭＳ Ｐゴシック" pitchFamily="50" charset="-128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Verdana" pitchFamily="34" charset="0"/>
          <a:ea typeface="ＭＳ Ｐゴシック" pitchFamily="50" charset="-128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Verdana" pitchFamily="34" charset="0"/>
          <a:ea typeface="ＭＳ Ｐゴシック" pitchFamily="50" charset="-128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Verdana" pitchFamily="34" charset="0"/>
          <a:ea typeface="ＭＳ Ｐゴシック" pitchFamily="50" charset="-128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Verdana" pitchFamily="34" charset="0"/>
          <a:ea typeface="ＭＳ Ｐゴシック" pitchFamily="50" charset="-128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Verdana" pitchFamily="34" charset="0"/>
          <a:ea typeface="ＭＳ Ｐゴシック" pitchFamily="50" charset="-128"/>
        </a:defRPr>
      </a:lvl9pPr>
    </p:titleStyle>
    <p:bodyStyle>
      <a:lvl1pPr marL="182880" indent="-182880" algn="l" defTabSz="406400" rtl="0" eaLnBrk="1" fontAlgn="base" hangingPunct="1">
        <a:lnSpc>
          <a:spcPct val="85000"/>
        </a:lnSpc>
        <a:spcBef>
          <a:spcPts val="1200"/>
        </a:spcBef>
        <a:spcAft>
          <a:spcPct val="0"/>
        </a:spcAft>
        <a:buFont typeface="Verdana" panose="020B0604030504040204" pitchFamily="34" charset="0"/>
        <a:buChar char="•"/>
        <a:defRPr sz="2400">
          <a:solidFill>
            <a:srgbClr val="003B6F"/>
          </a:solidFill>
          <a:latin typeface="+mn-lt"/>
          <a:ea typeface="ＭＳ Ｐゴシック" pitchFamily="50" charset="-128"/>
          <a:cs typeface="+mn-cs"/>
        </a:defRPr>
      </a:lvl1pPr>
      <a:lvl2pPr marL="365760" indent="-182880" algn="l" defTabSz="406400" rtl="0" eaLnBrk="1" fontAlgn="base" hangingPunct="1">
        <a:lnSpc>
          <a:spcPct val="85000"/>
        </a:lnSpc>
        <a:spcBef>
          <a:spcPts val="1200"/>
        </a:spcBef>
        <a:spcAft>
          <a:spcPct val="0"/>
        </a:spcAft>
        <a:buSzPct val="80000"/>
        <a:buFont typeface="Webdings" panose="05030102010509060703" pitchFamily="18" charset="2"/>
        <a:buChar char="4"/>
        <a:defRPr sz="2200">
          <a:solidFill>
            <a:srgbClr val="003B6F"/>
          </a:solidFill>
          <a:latin typeface="+mn-lt"/>
          <a:ea typeface="ＭＳ Ｐゴシック" pitchFamily="50" charset="-128"/>
        </a:defRPr>
      </a:lvl2pPr>
      <a:lvl3pPr marL="548640" indent="-182880" algn="l" defTabSz="406400" rtl="0" eaLnBrk="1" fontAlgn="base" hangingPunct="1">
        <a:lnSpc>
          <a:spcPct val="85000"/>
        </a:lnSpc>
        <a:spcBef>
          <a:spcPts val="1200"/>
        </a:spcBef>
        <a:spcAft>
          <a:spcPct val="0"/>
        </a:spcAft>
        <a:buSzPct val="90000"/>
        <a:buFont typeface="Wingdings" panose="05000000000000000000" pitchFamily="2" charset="2"/>
        <a:buChar char="§"/>
        <a:defRPr sz="2000">
          <a:solidFill>
            <a:srgbClr val="003B6F"/>
          </a:solidFill>
          <a:latin typeface="+mn-lt"/>
          <a:ea typeface="ＭＳ Ｐゴシック" pitchFamily="50" charset="-128"/>
        </a:defRPr>
      </a:lvl3pPr>
      <a:lvl4pPr marL="731520" indent="-182880" algn="l" defTabSz="406400" rtl="0" eaLnBrk="1" fontAlgn="base" hangingPunct="1">
        <a:lnSpc>
          <a:spcPct val="85000"/>
        </a:lnSpc>
        <a:spcBef>
          <a:spcPts val="1200"/>
        </a:spcBef>
        <a:spcAft>
          <a:spcPct val="0"/>
        </a:spcAft>
        <a:buSzPct val="90000"/>
        <a:buFont typeface="Verdana" panose="020B0604030504040204" pitchFamily="34" charset="0"/>
        <a:buChar char="–"/>
        <a:defRPr sz="1800">
          <a:solidFill>
            <a:srgbClr val="003B6F"/>
          </a:solidFill>
          <a:latin typeface="+mn-lt"/>
          <a:ea typeface="ＭＳ Ｐゴシック" pitchFamily="50" charset="-128"/>
        </a:defRPr>
      </a:lvl4pPr>
      <a:lvl5pPr marL="914400" indent="-182880" algn="l" defTabSz="406400" rtl="0" eaLnBrk="1" fontAlgn="base" hangingPunct="1">
        <a:lnSpc>
          <a:spcPct val="85000"/>
        </a:lnSpc>
        <a:spcBef>
          <a:spcPts val="1200"/>
        </a:spcBef>
        <a:spcAft>
          <a:spcPct val="0"/>
        </a:spcAft>
        <a:buSzPct val="65000"/>
        <a:buFont typeface="Verdana" panose="020B0604030504040204" pitchFamily="34" charset="0"/>
        <a:buChar char="•"/>
        <a:defRPr sz="1600">
          <a:solidFill>
            <a:srgbClr val="003B6F"/>
          </a:solidFill>
          <a:latin typeface="+mn-lt"/>
          <a:ea typeface="ＭＳ Ｐゴシック" pitchFamily="50" charset="-128"/>
        </a:defRPr>
      </a:lvl5pPr>
      <a:lvl6pPr marL="1943100" indent="-227013" algn="l" defTabSz="406400" rtl="0" eaLnBrk="1" fontAlgn="base" hangingPunct="1">
        <a:lnSpc>
          <a:spcPct val="85000"/>
        </a:lnSpc>
        <a:spcBef>
          <a:spcPct val="15000"/>
        </a:spcBef>
        <a:spcAft>
          <a:spcPct val="0"/>
        </a:spcAft>
        <a:buSzPct val="65000"/>
        <a:buFont typeface="Verdana" pitchFamily="34" charset="0"/>
        <a:buChar char="•"/>
        <a:defRPr sz="2000">
          <a:solidFill>
            <a:srgbClr val="06326C"/>
          </a:solidFill>
          <a:latin typeface="+mn-lt"/>
          <a:ea typeface="+mn-ea"/>
        </a:defRPr>
      </a:lvl6pPr>
      <a:lvl7pPr marL="2400300" indent="-227013" algn="l" defTabSz="406400" rtl="0" eaLnBrk="1" fontAlgn="base" hangingPunct="1">
        <a:lnSpc>
          <a:spcPct val="85000"/>
        </a:lnSpc>
        <a:spcBef>
          <a:spcPct val="15000"/>
        </a:spcBef>
        <a:spcAft>
          <a:spcPct val="0"/>
        </a:spcAft>
        <a:buSzPct val="65000"/>
        <a:buFont typeface="Verdana" pitchFamily="34" charset="0"/>
        <a:buChar char="•"/>
        <a:defRPr sz="2000">
          <a:solidFill>
            <a:srgbClr val="06326C"/>
          </a:solidFill>
          <a:latin typeface="+mn-lt"/>
          <a:ea typeface="+mn-ea"/>
        </a:defRPr>
      </a:lvl7pPr>
      <a:lvl8pPr marL="2857500" indent="-227013" algn="l" defTabSz="406400" rtl="0" eaLnBrk="1" fontAlgn="base" hangingPunct="1">
        <a:lnSpc>
          <a:spcPct val="85000"/>
        </a:lnSpc>
        <a:spcBef>
          <a:spcPct val="15000"/>
        </a:spcBef>
        <a:spcAft>
          <a:spcPct val="0"/>
        </a:spcAft>
        <a:buSzPct val="65000"/>
        <a:buFont typeface="Verdana" pitchFamily="34" charset="0"/>
        <a:buChar char="•"/>
        <a:defRPr sz="2000">
          <a:solidFill>
            <a:srgbClr val="06326C"/>
          </a:solidFill>
          <a:latin typeface="+mn-lt"/>
          <a:ea typeface="+mn-ea"/>
        </a:defRPr>
      </a:lvl8pPr>
      <a:lvl9pPr marL="3314700" indent="-227013" algn="l" defTabSz="406400" rtl="0" eaLnBrk="1" fontAlgn="base" hangingPunct="1">
        <a:lnSpc>
          <a:spcPct val="85000"/>
        </a:lnSpc>
        <a:spcBef>
          <a:spcPct val="15000"/>
        </a:spcBef>
        <a:spcAft>
          <a:spcPct val="0"/>
        </a:spcAft>
        <a:buSzPct val="65000"/>
        <a:buFont typeface="Verdana" pitchFamily="34" charset="0"/>
        <a:buChar char="•"/>
        <a:defRPr sz="2000">
          <a:solidFill>
            <a:srgbClr val="06326C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ussell.shields@outlook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08489-A0E8-DD4D-AE0B-3B8747120A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" y="3154680"/>
            <a:ext cx="11734800" cy="3017520"/>
          </a:xfrm>
        </p:spPr>
        <p:txBody>
          <a:bodyPr>
            <a:noAutofit/>
          </a:bodyPr>
          <a:lstStyle/>
          <a:p>
            <a:pPr algn="ctr"/>
            <a:r>
              <a:rPr lang="en-GB" dirty="0"/>
              <a:t>Scenario Catalogue for Automated Driving Systems</a:t>
            </a:r>
            <a:br>
              <a:rPr lang="en-GB" dirty="0"/>
            </a:br>
            <a:br>
              <a:rPr lang="en-GB" dirty="0"/>
            </a:br>
            <a:r>
              <a:rPr lang="en-GB" sz="2400" dirty="0"/>
              <a:t>T. Russell Shields</a:t>
            </a:r>
            <a:br>
              <a:rPr lang="en-GB" sz="2400" dirty="0"/>
            </a:br>
            <a:r>
              <a:rPr lang="en-GB" sz="2400" dirty="0">
                <a:hlinkClick r:id="rId3"/>
              </a:rPr>
              <a:t>russell.shields@outlook.com</a:t>
            </a:r>
            <a:endParaRPr lang="en-GB" sz="2400" dirty="0">
              <a:solidFill>
                <a:srgbClr val="003B6F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FBDDB1-28FC-1A71-9436-A6C84A3B4BC8}"/>
              </a:ext>
            </a:extLst>
          </p:cNvPr>
          <p:cNvSpPr txBox="1"/>
          <p:nvPr/>
        </p:nvSpPr>
        <p:spPr>
          <a:xfrm>
            <a:off x="152400" y="272534"/>
            <a:ext cx="414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</a:rPr>
              <a:t>Submitted by the expert from ITU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21C06F2-590C-4AC6-EAB4-A75B3A808560}"/>
              </a:ext>
            </a:extLst>
          </p:cNvPr>
          <p:cNvSpPr txBox="1"/>
          <p:nvPr/>
        </p:nvSpPr>
        <p:spPr>
          <a:xfrm>
            <a:off x="7214355" y="287616"/>
            <a:ext cx="49776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u="sng" dirty="0">
                <a:solidFill>
                  <a:schemeClr val="bg1"/>
                </a:solidFill>
              </a:rPr>
              <a:t>Informal document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b="1" dirty="0">
                <a:solidFill>
                  <a:schemeClr val="bg1"/>
                </a:solidFill>
              </a:rPr>
              <a:t>GRVA-18-26/Rev.1</a:t>
            </a:r>
            <a:br>
              <a:rPr lang="en-US" sz="1800" b="1" dirty="0">
                <a:solidFill>
                  <a:schemeClr val="bg1"/>
                </a:solidFill>
              </a:rPr>
            </a:br>
            <a:r>
              <a:rPr lang="en-US" sz="1800" dirty="0">
                <a:solidFill>
                  <a:schemeClr val="bg1"/>
                </a:solidFill>
              </a:rPr>
              <a:t>18</a:t>
            </a:r>
            <a:r>
              <a:rPr lang="en-US" sz="1800" baseline="30000" dirty="0">
                <a:solidFill>
                  <a:schemeClr val="bg1"/>
                </a:solidFill>
              </a:rPr>
              <a:t>th</a:t>
            </a:r>
            <a:r>
              <a:rPr lang="en-US" sz="1800" dirty="0">
                <a:solidFill>
                  <a:schemeClr val="bg1"/>
                </a:solidFill>
              </a:rPr>
              <a:t> GRVA, 22-26 January 2024</a:t>
            </a:r>
            <a:br>
              <a:rPr lang="en-US" sz="1800" dirty="0">
                <a:solidFill>
                  <a:schemeClr val="bg1"/>
                </a:solidFill>
              </a:rPr>
            </a:br>
            <a:r>
              <a:rPr lang="en-US" sz="1800" dirty="0">
                <a:solidFill>
                  <a:schemeClr val="bg1"/>
                </a:solidFill>
              </a:rPr>
              <a:t>Provisional agenda item 4(g)</a:t>
            </a:r>
            <a:endParaRPr lang="en-US" sz="1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045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4BB01-C5FE-416A-BA8E-49941D1BD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Catalogues in WP.29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B95FB-E04F-4C51-B1CA-92E0D62B7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WP.29 has worked for years on a catalogue</a:t>
            </a:r>
          </a:p>
          <a:p>
            <a:pPr lvl="1"/>
            <a:r>
              <a:rPr lang="en-GB" dirty="0"/>
              <a:t>The Database for the Exchange of Type Approval Documentation (DETA) is a catalogue</a:t>
            </a:r>
          </a:p>
          <a:p>
            <a:pPr lvl="1"/>
            <a:r>
              <a:rPr lang="en-GB" dirty="0"/>
              <a:t>The DETA effort has good lessons for WP.29 to take into account in the consideration of any new WP.29 effort about a catalogue</a:t>
            </a:r>
          </a:p>
          <a:p>
            <a:pPr lvl="1"/>
            <a:endParaRPr lang="en-GB" dirty="0"/>
          </a:p>
          <a:p>
            <a:r>
              <a:rPr lang="en-GB" dirty="0"/>
              <a:t>WP.29 groups have interest in possible new catalogues</a:t>
            </a:r>
          </a:p>
          <a:p>
            <a:pPr lvl="1"/>
            <a:r>
              <a:rPr lang="en-GB" dirty="0"/>
              <a:t>An organized method is needed for the exploration of possible new catalogues</a:t>
            </a:r>
          </a:p>
          <a:p>
            <a:pPr lvl="1"/>
            <a:r>
              <a:rPr lang="en-GB" dirty="0"/>
              <a:t>Catalogue creation and operation is a major IT undertaking</a:t>
            </a:r>
          </a:p>
          <a:p>
            <a:pPr lvl="1"/>
            <a:r>
              <a:rPr lang="en-GB" dirty="0"/>
              <a:t>Both user and IT expertise should be part of any expert group on possible WP.29 catalogues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6CE24A-E828-4CFB-A576-9B0A66F9B2D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DD25DF-C255-4496-9937-062D379C42D2}" type="slidenum">
              <a:rPr lang="en-US" altLang="ja-JP" noProof="0" smtClean="0"/>
              <a:pPr>
                <a:defRPr/>
              </a:pPr>
              <a:t>2</a:t>
            </a:fld>
            <a:endParaRPr lang="en-US" altLang="ja-JP" noProof="0" dirty="0"/>
          </a:p>
        </p:txBody>
      </p:sp>
    </p:spTree>
    <p:extLst>
      <p:ext uri="{BB962C8B-B14F-4D97-AF65-F5344CB8AC3E}">
        <p14:creationId xmlns:p14="http://schemas.microsoft.com/office/powerpoint/2010/main" val="4124087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987A3-C9FF-465D-801C-058AF5F28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Catalogue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3C009B-FED1-4C2E-81CD-E9F1CBC230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VMAD and FRAV draft documents envisage a scenario catalogue, which can be a central database or distributed</a:t>
            </a:r>
          </a:p>
          <a:p>
            <a:pPr lvl="1"/>
            <a:r>
              <a:rPr lang="en-GB" dirty="0"/>
              <a:t>Although time and scope for VMAD and FRAV did not allow for creation of a scenario catalogue, there is support from contracting parties and industry to create a scenario catalogue</a:t>
            </a:r>
          </a:p>
          <a:p>
            <a:r>
              <a:rPr lang="en-GB" dirty="0"/>
              <a:t>There has not been time and expertise to determine how a scenario catalogue will be created, maintained, operated, used, paid for, etc.</a:t>
            </a:r>
          </a:p>
          <a:p>
            <a:r>
              <a:rPr lang="en-GB" dirty="0"/>
              <a:t>There will be many relevant scenarios for a scenario catalogue</a:t>
            </a:r>
          </a:p>
          <a:p>
            <a:r>
              <a:rPr lang="en-GB" dirty="0"/>
              <a:t>A scenario catalogue will evolve over time</a:t>
            </a:r>
          </a:p>
          <a:p>
            <a:pPr lvl="1"/>
            <a:r>
              <a:rPr lang="en-GB" dirty="0"/>
              <a:t>Information from ISMR might identify new scenarios that should be added to a scenario catalogue</a:t>
            </a:r>
          </a:p>
          <a:p>
            <a:pPr lvl="1"/>
            <a:r>
              <a:rPr lang="en-GB" dirty="0"/>
              <a:t>New functionalities and new ODDs might identify new scenarios that should be added to a scenario catalogue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62D201-0CC1-41C2-8E25-7774AE58194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DD25DF-C255-4496-9937-062D379C42D2}" type="slidenum">
              <a:rPr lang="en-US" altLang="ja-JP" noProof="0" smtClean="0"/>
              <a:pPr>
                <a:defRPr/>
              </a:pPr>
              <a:t>3</a:t>
            </a:fld>
            <a:endParaRPr lang="en-US" altLang="ja-JP" noProof="0" dirty="0"/>
          </a:p>
        </p:txBody>
      </p:sp>
    </p:spTree>
    <p:extLst>
      <p:ext uri="{BB962C8B-B14F-4D97-AF65-F5344CB8AC3E}">
        <p14:creationId xmlns:p14="http://schemas.microsoft.com/office/powerpoint/2010/main" val="127387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7904D-C4EB-409D-B548-3AED8EA72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9ACBF6-082D-46BC-B8EC-49CE75AED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amount of time necessary to create and maintain catalogue entries is often mis-estimated until a design is done</a:t>
            </a:r>
          </a:p>
          <a:p>
            <a:pPr lvl="1"/>
            <a:r>
              <a:rPr lang="en-GB" dirty="0"/>
              <a:t>Creating a scenario entry might only take hours but there are many scenarios relevant to ADS products</a:t>
            </a:r>
          </a:p>
          <a:p>
            <a:r>
              <a:rPr lang="en-GB" dirty="0"/>
              <a:t>There are existing scenario catalogues</a:t>
            </a:r>
          </a:p>
          <a:p>
            <a:pPr lvl="1"/>
            <a:r>
              <a:rPr lang="en-GB" dirty="0"/>
              <a:t>A common format needs be defined to meet the needs of the vehicle manufacturers and authorities</a:t>
            </a:r>
          </a:p>
          <a:p>
            <a:pPr lvl="1"/>
            <a:r>
              <a:rPr lang="en-GB" dirty="0"/>
              <a:t>If a central scenario catalogue is chosen, their content needs to be consolidated for use by all authorities and vehicle manufacturers in all markets</a:t>
            </a:r>
          </a:p>
          <a:p>
            <a:r>
              <a:rPr lang="en-GB" dirty="0"/>
              <a:t>The effort and cost needed for a scenario catalogue can only be determined by analysis by experts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D80E30-7CDC-4EF7-9132-C566C79F67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DD25DF-C255-4496-9937-062D379C42D2}" type="slidenum">
              <a:rPr lang="en-US" altLang="ja-JP" noProof="0" smtClean="0"/>
              <a:pPr>
                <a:defRPr/>
              </a:pPr>
              <a:t>4</a:t>
            </a:fld>
            <a:endParaRPr lang="en-US" altLang="ja-JP" noProof="0" dirty="0"/>
          </a:p>
        </p:txBody>
      </p:sp>
    </p:spTree>
    <p:extLst>
      <p:ext uri="{BB962C8B-B14F-4D97-AF65-F5344CB8AC3E}">
        <p14:creationId xmlns:p14="http://schemas.microsoft.com/office/powerpoint/2010/main" val="1060420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99406-857F-48D4-8648-66379AF3A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 Decision Approach for Determining Whether to Create a New WP.29 Catalogue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3B511-7646-4E66-A583-F7819AF747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990599"/>
            <a:ext cx="11328400" cy="5867405"/>
          </a:xfrm>
        </p:spPr>
        <p:txBody>
          <a:bodyPr/>
          <a:lstStyle/>
          <a:p>
            <a:r>
              <a:rPr lang="en-GB" dirty="0"/>
              <a:t>The creation, maintenance, and operation of a data catalogue is a common IT computer system activity</a:t>
            </a:r>
          </a:p>
          <a:p>
            <a:r>
              <a:rPr lang="en-GB" dirty="0"/>
              <a:t>The usual steps include</a:t>
            </a:r>
          </a:p>
          <a:p>
            <a:pPr lvl="1"/>
            <a:r>
              <a:rPr lang="en-GB" dirty="0"/>
              <a:t>1. Define the need</a:t>
            </a:r>
          </a:p>
          <a:p>
            <a:pPr lvl="1">
              <a:spcBef>
                <a:spcPts val="600"/>
              </a:spcBef>
            </a:pPr>
            <a:r>
              <a:rPr lang="en-GB" dirty="0"/>
              <a:t>2. Define the content of a catalogue element</a:t>
            </a:r>
          </a:p>
          <a:p>
            <a:pPr lvl="1">
              <a:spcBef>
                <a:spcPts val="600"/>
              </a:spcBef>
            </a:pPr>
            <a:r>
              <a:rPr lang="en-GB" dirty="0"/>
              <a:t>3. Determine whether the catalogue is centralized or distributed</a:t>
            </a:r>
          </a:p>
          <a:p>
            <a:pPr lvl="1">
              <a:spcBef>
                <a:spcPts val="600"/>
              </a:spcBef>
            </a:pPr>
            <a:r>
              <a:rPr lang="en-GB" dirty="0"/>
              <a:t>4. Define the structure of the way that catalogue elements will be created and maintained through computer system input devices</a:t>
            </a:r>
          </a:p>
          <a:p>
            <a:pPr lvl="1">
              <a:spcBef>
                <a:spcPts val="600"/>
              </a:spcBef>
            </a:pPr>
            <a:r>
              <a:rPr lang="en-GB" dirty="0"/>
              <a:t>5. Define how the content of the catalogue will be accessed and used</a:t>
            </a:r>
          </a:p>
          <a:p>
            <a:pPr lvl="1">
              <a:spcBef>
                <a:spcPts val="600"/>
              </a:spcBef>
            </a:pPr>
            <a:r>
              <a:rPr lang="en-GB" dirty="0"/>
              <a:t>6. Determine the required service levels for catalogue use</a:t>
            </a:r>
          </a:p>
          <a:p>
            <a:pPr lvl="1">
              <a:spcBef>
                <a:spcPts val="600"/>
              </a:spcBef>
            </a:pPr>
            <a:r>
              <a:rPr lang="en-GB" dirty="0"/>
              <a:t>7. Estimate the development cost of the IT system and the cost of the people doing the element entry</a:t>
            </a:r>
          </a:p>
          <a:p>
            <a:pPr lvl="1">
              <a:spcBef>
                <a:spcPts val="600"/>
              </a:spcBef>
            </a:pPr>
            <a:r>
              <a:rPr lang="en-GB" dirty="0"/>
              <a:t>8. Determine the computer system operation and costs</a:t>
            </a:r>
          </a:p>
          <a:p>
            <a:r>
              <a:rPr lang="en-GB" dirty="0"/>
              <a:t>These steps should be completed before a decision is made whether to proceed with a catalogue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5EC04D-A40B-432A-BC74-E200EA9322E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DD25DF-C255-4496-9937-062D379C42D2}" type="slidenum">
              <a:rPr lang="en-US" altLang="ja-JP" noProof="0" smtClean="0"/>
              <a:pPr>
                <a:defRPr/>
              </a:pPr>
              <a:t>5</a:t>
            </a:fld>
            <a:endParaRPr lang="en-US" altLang="ja-JP" noProof="0" dirty="0"/>
          </a:p>
        </p:txBody>
      </p:sp>
    </p:spTree>
    <p:extLst>
      <p:ext uri="{BB962C8B-B14F-4D97-AF65-F5344CB8AC3E}">
        <p14:creationId xmlns:p14="http://schemas.microsoft.com/office/powerpoint/2010/main" val="1211858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B2C63-626F-4EB6-A385-611020E38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Decision Approach for Determining Whether to Create a New WP.29 Catalogue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B0C13-9104-42D5-9BE1-8CCA091BD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For any possible new WP.29 catalogue, a group of potential users supported by IT experts should be created to carry out the steps necessary to properly decide whether a new WP.29 catalogue be created</a:t>
            </a:r>
          </a:p>
          <a:p>
            <a:pPr lvl="1"/>
            <a:r>
              <a:rPr lang="en-GB" dirty="0"/>
              <a:t>How will the catalogue be paid for</a:t>
            </a:r>
          </a:p>
          <a:p>
            <a:pPr lvl="1"/>
            <a:r>
              <a:rPr lang="en-GB" dirty="0"/>
              <a:t>How will catalogue entries be created and updated</a:t>
            </a:r>
          </a:p>
          <a:p>
            <a:pPr lvl="1"/>
            <a:r>
              <a:rPr lang="en-GB" dirty="0"/>
              <a:t>How will the catalogue be operated</a:t>
            </a:r>
          </a:p>
          <a:p>
            <a:pPr lvl="1"/>
            <a:r>
              <a:rPr lang="en-GB" dirty="0"/>
              <a:t>How will catalogue entries be accessed and used</a:t>
            </a:r>
          </a:p>
          <a:p>
            <a:pPr lvl="1"/>
            <a:r>
              <a:rPr lang="en-GB" dirty="0"/>
              <a:t>What will be the governance, including stakeholders, rights, responsibilities,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F21B42-0A4C-4202-B93D-E22D236E5EA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DD25DF-C255-4496-9937-062D379C42D2}" type="slidenum">
              <a:rPr lang="en-US" altLang="ja-JP" noProof="0" smtClean="0"/>
              <a:pPr>
                <a:defRPr/>
              </a:pPr>
              <a:t>6</a:t>
            </a:fld>
            <a:endParaRPr lang="en-US" altLang="ja-JP" noProof="0" dirty="0"/>
          </a:p>
        </p:txBody>
      </p:sp>
    </p:spTree>
    <p:extLst>
      <p:ext uri="{BB962C8B-B14F-4D97-AF65-F5344CB8AC3E}">
        <p14:creationId xmlns:p14="http://schemas.microsoft.com/office/powerpoint/2010/main" val="1155684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B2C63-626F-4EB6-A385-611020E38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Timing to Initiate the Analysis to Determine if a WP.29 Scenario Catalogue Should Be Created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B0C13-9104-42D5-9BE1-8CCA091BD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GRVA task interested stakeholders to convene a workshop to explore what WP.29 should do with the scenario catalogue issue</a:t>
            </a:r>
          </a:p>
          <a:p>
            <a:pPr lvl="1"/>
            <a:r>
              <a:rPr lang="en-GB" dirty="0"/>
              <a:t>If the conclusion of the workshop is that WP.29 should proceed with the analysis of creating a scenario catalogue (centralized or distributed) interested stakeholders should create a draft ToR for an informal working group on a possible WP.29 scenario catalogue, possibly for the May 2024 meeting</a:t>
            </a:r>
          </a:p>
          <a:p>
            <a:r>
              <a:rPr lang="en-GB" dirty="0"/>
              <a:t>If a ToR is adopted, GRVA task the IWG carry out the items in the ToR to determine if a WP.29 scenario catalogue makes technical, business, and economic sense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F21B42-0A4C-4202-B93D-E22D236E5EA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DD25DF-C255-4496-9937-062D379C42D2}" type="slidenum">
              <a:rPr lang="en-US" altLang="ja-JP" noProof="0" smtClean="0"/>
              <a:pPr>
                <a:defRPr/>
              </a:pPr>
              <a:t>7</a:t>
            </a:fld>
            <a:endParaRPr lang="en-US" altLang="ja-JP" noProof="0" dirty="0"/>
          </a:p>
        </p:txBody>
      </p:sp>
    </p:spTree>
    <p:extLst>
      <p:ext uri="{BB962C8B-B14F-4D97-AF65-F5344CB8AC3E}">
        <p14:creationId xmlns:p14="http://schemas.microsoft.com/office/powerpoint/2010/main" val="4136164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heme/theme1.xml><?xml version="1.0" encoding="utf-8"?>
<a:theme xmlns:a="http://schemas.openxmlformats.org/drawingml/2006/main" name="1_Nouvelle présentation">
  <a:themeElements>
    <a:clrScheme name="Nouvelle pré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ouvelle pré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50" charset="-128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RoadDB Presentation Template 2020-01-19" id="{7D4D104F-D44B-4F49-8467-0AF8BFC3EC5C}" vid="{A1020235-B895-E84A-88FF-E4D5F626F84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8422D08C252547BB1CFA7F78E2CB83" ma:contentTypeVersion="19" ma:contentTypeDescription="Create a new document." ma:contentTypeScope="" ma:versionID="957983f112ff70deb4ba3514eaba81b6">
  <xsd:schema xmlns:xsd="http://www.w3.org/2001/XMLSchema" xmlns:xs="http://www.w3.org/2001/XMLSchema" xmlns:p="http://schemas.microsoft.com/office/2006/metadata/properties" xmlns:ns2="4b4a1c0d-4a69-4996-a84a-fc699b9f49de" xmlns:ns3="acccb6d4-dbe5-46d2-b4d3-5733603d8cc6" xmlns:ns4="985ec44e-1bab-4c0b-9df0-6ba128686fc9" targetNamespace="http://schemas.microsoft.com/office/2006/metadata/properties" ma:root="true" ma:fieldsID="226e8c697896011a9f0e61e90df53f9c" ns2:_="" ns3:_="" ns4:_="">
    <xsd:import namespace="4b4a1c0d-4a69-4996-a84a-fc699b9f49de"/>
    <xsd:import namespace="acccb6d4-dbe5-46d2-b4d3-5733603d8cc6"/>
    <xsd:import namespace="985ec44e-1bab-4c0b-9df0-6ba128686fc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4a1c0d-4a69-4996-a84a-fc699b9f49d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ccb6d4-dbe5-46d2-b4d3-5733603d8c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ec44e-1bab-4c0b-9df0-6ba128686fc9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02cb41a6-c265-4598-b948-df01c7e084ec}" ma:internalName="TaxCatchAll" ma:showField="CatchAllData" ma:web="4b4a1c0d-4a69-4996-a84a-fc699b9f49d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cccb6d4-dbe5-46d2-b4d3-5733603d8cc6">
      <Terms xmlns="http://schemas.microsoft.com/office/infopath/2007/PartnerControls"/>
    </lcf76f155ced4ddcb4097134ff3c332f>
    <TaxCatchAll xmlns="985ec44e-1bab-4c0b-9df0-6ba128686fc9" xsi:nil="true"/>
  </documentManagement>
</p:properties>
</file>

<file path=customXml/itemProps1.xml><?xml version="1.0" encoding="utf-8"?>
<ds:datastoreItem xmlns:ds="http://schemas.openxmlformats.org/officeDocument/2006/customXml" ds:itemID="{6048B40F-59BA-41A6-AD9A-9C82F46D7E0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D8EA0A1-29E2-4A3A-8AFB-A1A097FB72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4a1c0d-4a69-4996-a84a-fc699b9f49de"/>
    <ds:schemaRef ds:uri="acccb6d4-dbe5-46d2-b4d3-5733603d8cc6"/>
    <ds:schemaRef ds:uri="985ec44e-1bab-4c0b-9df0-6ba128686f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B05563-9BD7-4DE0-B233-F239FD2F29D7}">
  <ds:schemaRefs>
    <ds:schemaRef ds:uri="http://www.w3.org/XML/1998/namespace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dcmitype/"/>
    <ds:schemaRef ds:uri="acccb6d4-dbe5-46d2-b4d3-5733603d8cc6"/>
    <ds:schemaRef ds:uri="http://schemas.microsoft.com/office/2006/metadata/properties"/>
    <ds:schemaRef ds:uri="985ec44e-1bab-4c0b-9df0-6ba128686fc9"/>
    <ds:schemaRef ds:uri="http://schemas.microsoft.com/office/infopath/2007/PartnerControls"/>
    <ds:schemaRef ds:uri="4b4a1c0d-4a69-4996-a84a-fc699b9f49d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Nouvelle présentation</Template>
  <TotalTime>70635</TotalTime>
  <Words>763</Words>
  <Application>Microsoft Office PowerPoint</Application>
  <PresentationFormat>Widescreen</PresentationFormat>
  <Paragraphs>57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Verdana</vt:lpstr>
      <vt:lpstr>Webdings</vt:lpstr>
      <vt:lpstr>Wingdings</vt:lpstr>
      <vt:lpstr>1_Nouvelle présentation</vt:lpstr>
      <vt:lpstr>Scenario Catalogue for Automated Driving Systems  T. Russell Shields russell.shields@outlook.com</vt:lpstr>
      <vt:lpstr>Catalogues in WP.29</vt:lpstr>
      <vt:lpstr>Scenario Catalogue</vt:lpstr>
      <vt:lpstr>Observations</vt:lpstr>
      <vt:lpstr>IT Decision Approach for Determining Whether to Create a New WP.29 Catalogue</vt:lpstr>
      <vt:lpstr>User Decision Approach for Determining Whether to Create a New WP.29 Catalogue</vt:lpstr>
      <vt:lpstr>Possible Timing to Initiate the Analysis to Determine if a WP.29 Scenario Catalogue Should Be Created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WP.29-189-08</dc:title>
  <dc:creator>Ken Cordes</dc:creator>
  <cp:keywords/>
  <cp:lastModifiedBy>Author</cp:lastModifiedBy>
  <cp:revision>4533</cp:revision>
  <cp:lastPrinted>2021-01-09T18:57:21Z</cp:lastPrinted>
  <dcterms:created xsi:type="dcterms:W3CDTF">2019-07-28T05:26:33Z</dcterms:created>
  <dcterms:modified xsi:type="dcterms:W3CDTF">2024-01-23T17:03:17Z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0x010100C54AEFCD9DBB4E319E8DEF77F32B830D00744B265E4E712A41832FD6A674A744A4</vt:lpwstr>
  </property>
  <property fmtid="{D5CDD505-2E9C-101B-9397-08002B2CF9AE}" pid="3" name="Order">
    <vt:r8>1025900</vt:r8>
  </property>
  <property fmtid="{D5CDD505-2E9C-101B-9397-08002B2CF9AE}" pid="4" name="gba66df640194346a5267c50f24d4797">
    <vt:lpwstr/>
  </property>
  <property fmtid="{D5CDD505-2E9C-101B-9397-08002B2CF9AE}" pid="5" name="Office_x0020_of_x0020_Origin">
    <vt:lpwstr/>
  </property>
  <property fmtid="{D5CDD505-2E9C-101B-9397-08002B2CF9AE}" pid="6" name="MediaServiceImageTags">
    <vt:lpwstr/>
  </property>
  <property fmtid="{D5CDD505-2E9C-101B-9397-08002B2CF9AE}" pid="7" name="Office of Origin">
    <vt:lpwstr/>
  </property>
</Properties>
</file>