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305" r:id="rId7"/>
    <p:sldId id="324" r:id="rId8"/>
    <p:sldId id="308" r:id="rId9"/>
    <p:sldId id="326" r:id="rId10"/>
    <p:sldId id="325"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23" autoAdjust="0"/>
  </p:normalViewPr>
  <p:slideViewPr>
    <p:cSldViewPr snapToGrid="0">
      <p:cViewPr varScale="1">
        <p:scale>
          <a:sx n="76" d="100"/>
          <a:sy n="76" d="100"/>
        </p:scale>
        <p:origin x="1734" y="72"/>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0135A185-D3BD-4888-8638-289F822ABD93}"/>
    <pc:docChg chg="custSel modSld">
      <pc:chgData name="Francois Guichard" userId="b25862a6-b641-4ece-b9f9-9230f3cdb908" providerId="ADAL" clId="{0135A185-D3BD-4888-8638-289F822ABD93}" dt="2024-01-18T15:42:37.441" v="5" actId="20577"/>
      <pc:docMkLst>
        <pc:docMk/>
      </pc:docMkLst>
      <pc:sldChg chg="modSp mod">
        <pc:chgData name="Francois Guichard" userId="b25862a6-b641-4ece-b9f9-9230f3cdb908" providerId="ADAL" clId="{0135A185-D3BD-4888-8638-289F822ABD93}" dt="2024-01-18T15:42:37.441" v="5" actId="20577"/>
        <pc:sldMkLst>
          <pc:docMk/>
          <pc:sldMk cId="0" sldId="256"/>
        </pc:sldMkLst>
        <pc:spChg chg="mod">
          <ac:chgData name="Francois Guichard" userId="b25862a6-b641-4ece-b9f9-9230f3cdb908" providerId="ADAL" clId="{0135A185-D3BD-4888-8638-289F822ABD93}" dt="2024-01-18T15:42:37.441" v="5" actId="20577"/>
          <ac:spMkLst>
            <pc:docMk/>
            <pc:sldMk cId="0" sldId="256"/>
            <ac:spMk id="5" creationId="{B43DE4C6-9521-44A9-B37E-36F4C7A43A04}"/>
          </ac:spMkLst>
        </pc:spChg>
      </pc:sldChg>
      <pc:sldChg chg="modSp mod">
        <pc:chgData name="Francois Guichard" userId="b25862a6-b641-4ece-b9f9-9230f3cdb908" providerId="ADAL" clId="{0135A185-D3BD-4888-8638-289F822ABD93}" dt="2024-01-18T14:26:48.998" v="3" actId="33524"/>
        <pc:sldMkLst>
          <pc:docMk/>
          <pc:sldMk cId="1620183482" sldId="326"/>
        </pc:sldMkLst>
        <pc:spChg chg="mod">
          <ac:chgData name="Francois Guichard" userId="b25862a6-b641-4ece-b9f9-9230f3cdb908" providerId="ADAL" clId="{0135A185-D3BD-4888-8638-289F822ABD93}" dt="2024-01-18T14:26:48.998" v="3" actId="33524"/>
          <ac:spMkLst>
            <pc:docMk/>
            <pc:sldMk cId="1620183482" sldId="326"/>
            <ac:spMk id="3" creationId="{F1D2EE35-7B06-538A-BD5F-E83E5528C5B6}"/>
          </ac:spMkLst>
        </pc:spChg>
      </pc:sldChg>
    </pc:docChg>
  </pc:docChgLst>
  <pc:docChgLst>
    <pc:chgData name="H.Matsukawa" userId="599b77b1-415a-474e-8c2c-837756ff2b9d" providerId="ADAL" clId="{6B819BD9-C385-49D4-A26D-B5C1587003E5}"/>
    <pc:docChg chg="undo custSel modSld">
      <pc:chgData name="H.Matsukawa" userId="599b77b1-415a-474e-8c2c-837756ff2b9d" providerId="ADAL" clId="{6B819BD9-C385-49D4-A26D-B5C1587003E5}" dt="2024-01-18T13:44:40.715" v="49" actId="207"/>
      <pc:docMkLst>
        <pc:docMk/>
      </pc:docMkLst>
      <pc:sldChg chg="modSp mod">
        <pc:chgData name="H.Matsukawa" userId="599b77b1-415a-474e-8c2c-837756ff2b9d" providerId="ADAL" clId="{6B819BD9-C385-49D4-A26D-B5C1587003E5}" dt="2024-01-18T13:43:17.858" v="44" actId="20577"/>
        <pc:sldMkLst>
          <pc:docMk/>
          <pc:sldMk cId="0" sldId="256"/>
        </pc:sldMkLst>
        <pc:spChg chg="mod">
          <ac:chgData name="H.Matsukawa" userId="599b77b1-415a-474e-8c2c-837756ff2b9d" providerId="ADAL" clId="{6B819BD9-C385-49D4-A26D-B5C1587003E5}" dt="2024-01-18T13:43:17.858" v="44" actId="20577"/>
          <ac:spMkLst>
            <pc:docMk/>
            <pc:sldMk cId="0" sldId="256"/>
            <ac:spMk id="5" creationId="{B43DE4C6-9521-44A9-B37E-36F4C7A43A04}"/>
          </ac:spMkLst>
        </pc:spChg>
      </pc:sldChg>
      <pc:sldChg chg="modSp mod">
        <pc:chgData name="H.Matsukawa" userId="599b77b1-415a-474e-8c2c-837756ff2b9d" providerId="ADAL" clId="{6B819BD9-C385-49D4-A26D-B5C1587003E5}" dt="2024-01-18T13:43:02.206" v="40" actId="2711"/>
        <pc:sldMkLst>
          <pc:docMk/>
          <pc:sldMk cId="4084792769" sldId="304"/>
        </pc:sldMkLst>
        <pc:spChg chg="mod">
          <ac:chgData name="H.Matsukawa" userId="599b77b1-415a-474e-8c2c-837756ff2b9d" providerId="ADAL" clId="{6B819BD9-C385-49D4-A26D-B5C1587003E5}" dt="2024-01-18T13:43:02.206" v="40" actId="2711"/>
          <ac:spMkLst>
            <pc:docMk/>
            <pc:sldMk cId="4084792769" sldId="304"/>
            <ac:spMk id="3" creationId="{1C186B49-9941-43FB-997A-763E61BFB75F}"/>
          </ac:spMkLst>
        </pc:spChg>
      </pc:sldChg>
      <pc:sldChg chg="modSp mod">
        <pc:chgData name="H.Matsukawa" userId="599b77b1-415a-474e-8c2c-837756ff2b9d" providerId="ADAL" clId="{6B819BD9-C385-49D4-A26D-B5C1587003E5}" dt="2024-01-18T13:44:40.715" v="49" actId="207"/>
        <pc:sldMkLst>
          <pc:docMk/>
          <pc:sldMk cId="2071500715" sldId="305"/>
        </pc:sldMkLst>
        <pc:graphicFrameChg chg="modGraphic">
          <ac:chgData name="H.Matsukawa" userId="599b77b1-415a-474e-8c2c-837756ff2b9d" providerId="ADAL" clId="{6B819BD9-C385-49D4-A26D-B5C1587003E5}" dt="2024-01-18T13:44:40.715" v="49" actId="207"/>
          <ac:graphicFrameMkLst>
            <pc:docMk/>
            <pc:sldMk cId="2071500715" sldId="305"/>
            <ac:graphicFrameMk id="13" creationId="{A1F0117B-62F9-724A-3828-A4F670026B55}"/>
          </ac:graphicFrameMkLst>
        </pc:graphicFrameChg>
      </pc:sldChg>
      <pc:sldChg chg="modSp mod">
        <pc:chgData name="H.Matsukawa" userId="599b77b1-415a-474e-8c2c-837756ff2b9d" providerId="ADAL" clId="{6B819BD9-C385-49D4-A26D-B5C1587003E5}" dt="2024-01-18T13:41:19.450" v="23" actId="1076"/>
        <pc:sldMkLst>
          <pc:docMk/>
          <pc:sldMk cId="1949749621" sldId="308"/>
        </pc:sldMkLst>
        <pc:spChg chg="mod">
          <ac:chgData name="H.Matsukawa" userId="599b77b1-415a-474e-8c2c-837756ff2b9d" providerId="ADAL" clId="{6B819BD9-C385-49D4-A26D-B5C1587003E5}" dt="2024-01-18T13:41:13.346" v="22" actId="14100"/>
          <ac:spMkLst>
            <pc:docMk/>
            <pc:sldMk cId="1949749621" sldId="308"/>
            <ac:spMk id="4" creationId="{BABC4E56-00A9-4D70-9025-48BCB6F99EAD}"/>
          </ac:spMkLst>
        </pc:spChg>
        <pc:picChg chg="mod">
          <ac:chgData name="H.Matsukawa" userId="599b77b1-415a-474e-8c2c-837756ff2b9d" providerId="ADAL" clId="{6B819BD9-C385-49D4-A26D-B5C1587003E5}" dt="2024-01-18T13:41:19.450" v="23" actId="1076"/>
          <ac:picMkLst>
            <pc:docMk/>
            <pc:sldMk cId="1949749621" sldId="308"/>
            <ac:picMk id="6" creationId="{082B47C9-9212-7E27-EF59-3F2E8D7A45D3}"/>
          </ac:picMkLst>
        </pc:picChg>
      </pc:sldChg>
      <pc:sldChg chg="modSp mod">
        <pc:chgData name="H.Matsukawa" userId="599b77b1-415a-474e-8c2c-837756ff2b9d" providerId="ADAL" clId="{6B819BD9-C385-49D4-A26D-B5C1587003E5}" dt="2024-01-18T13:40:46.342" v="19" actId="2711"/>
        <pc:sldMkLst>
          <pc:docMk/>
          <pc:sldMk cId="2404473646" sldId="324"/>
        </pc:sldMkLst>
        <pc:spChg chg="mod">
          <ac:chgData name="H.Matsukawa" userId="599b77b1-415a-474e-8c2c-837756ff2b9d" providerId="ADAL" clId="{6B819BD9-C385-49D4-A26D-B5C1587003E5}" dt="2024-01-18T13:40:46.342" v="19" actId="2711"/>
          <ac:spMkLst>
            <pc:docMk/>
            <pc:sldMk cId="2404473646" sldId="324"/>
            <ac:spMk id="3" creationId="{1EA7BD4D-1DA3-4888-A628-612763EC7EC9}"/>
          </ac:spMkLst>
        </pc:spChg>
      </pc:sldChg>
      <pc:sldChg chg="modSp mod">
        <pc:chgData name="H.Matsukawa" userId="599b77b1-415a-474e-8c2c-837756ff2b9d" providerId="ADAL" clId="{6B819BD9-C385-49D4-A26D-B5C1587003E5}" dt="2024-01-18T13:42:01.746" v="30" actId="14100"/>
        <pc:sldMkLst>
          <pc:docMk/>
          <pc:sldMk cId="3181596355" sldId="325"/>
        </pc:sldMkLst>
        <pc:spChg chg="mod">
          <ac:chgData name="H.Matsukawa" userId="599b77b1-415a-474e-8c2c-837756ff2b9d" providerId="ADAL" clId="{6B819BD9-C385-49D4-A26D-B5C1587003E5}" dt="2024-01-18T13:42:01.746" v="30" actId="14100"/>
          <ac:spMkLst>
            <pc:docMk/>
            <pc:sldMk cId="3181596355" sldId="325"/>
            <ac:spMk id="3" creationId="{1EA7BD4D-1DA3-4888-A628-612763EC7EC9}"/>
          </ac:spMkLst>
        </pc:spChg>
      </pc:sldChg>
      <pc:sldChg chg="modSp mod">
        <pc:chgData name="H.Matsukawa" userId="599b77b1-415a-474e-8c2c-837756ff2b9d" providerId="ADAL" clId="{6B819BD9-C385-49D4-A26D-B5C1587003E5}" dt="2024-01-18T13:43:36.628" v="48" actId="20577"/>
        <pc:sldMkLst>
          <pc:docMk/>
          <pc:sldMk cId="1620183482" sldId="326"/>
        </pc:sldMkLst>
        <pc:spChg chg="mod">
          <ac:chgData name="H.Matsukawa" userId="599b77b1-415a-474e-8c2c-837756ff2b9d" providerId="ADAL" clId="{6B819BD9-C385-49D4-A26D-B5C1587003E5}" dt="2024-01-18T13:41:27.925" v="24" actId="207"/>
          <ac:spMkLst>
            <pc:docMk/>
            <pc:sldMk cId="1620183482" sldId="326"/>
            <ac:spMk id="2" creationId="{EF272DE2-6472-B927-C74B-321F4033FE34}"/>
          </ac:spMkLst>
        </pc:spChg>
        <pc:spChg chg="mod">
          <ac:chgData name="H.Matsukawa" userId="599b77b1-415a-474e-8c2c-837756ff2b9d" providerId="ADAL" clId="{6B819BD9-C385-49D4-A26D-B5C1587003E5}" dt="2024-01-18T13:43:36.628" v="48" actId="20577"/>
          <ac:spMkLst>
            <pc:docMk/>
            <pc:sldMk cId="1620183482" sldId="326"/>
            <ac:spMk id="3" creationId="{F1D2EE35-7B06-538A-BD5F-E83E5528C5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5</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January 2024</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the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830997"/>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Informal document</a:t>
            </a:r>
            <a:r>
              <a:rPr lang="en-US" sz="1600"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GRVA-18-25</a:t>
            </a:r>
          </a:p>
          <a:p>
            <a:r>
              <a:rPr lang="en-US" sz="1600" dirty="0">
                <a:latin typeface="Calibri" panose="020F0502020204030204" pitchFamily="34" charset="0"/>
                <a:cs typeface="Calibri" panose="020F0502020204030204" pitchFamily="34" charset="0"/>
              </a:rPr>
              <a:t>18</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GRVA, 22-26 January 2024</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Provisional agenda item </a:t>
            </a:r>
            <a:r>
              <a:rPr lang="en-US" sz="1600">
                <a:latin typeface="Calibri" panose="020F0502020204030204" pitchFamily="34" charset="0"/>
                <a:cs typeface="Calibri" panose="020F0502020204030204" pitchFamily="34" charset="0"/>
              </a:rPr>
              <a:t>4(d)</a:t>
            </a:r>
            <a:endParaRPr lang="en-US" sz="1600" dirty="0">
              <a:latin typeface="Calibri" panose="020F0502020204030204" pitchFamily="34" charset="0"/>
              <a:cs typeface="Calibri" panose="020F0502020204030204" pitchFamily="34" charset="0"/>
            </a:endParaRP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179066"/>
            <a:ext cx="8915010" cy="418812"/>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3</a:t>
            </a:fld>
            <a:endParaRPr lang="en-US" spc="-1" dirty="0">
              <a:latin typeface="Times New Roman"/>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1790962957"/>
              </p:ext>
            </p:extLst>
          </p:nvPr>
        </p:nvGraphicFramePr>
        <p:xfrm>
          <a:off x="210821" y="682178"/>
          <a:ext cx="9483968" cy="6093196"/>
        </p:xfrm>
        <a:graphic>
          <a:graphicData uri="http://schemas.openxmlformats.org/drawingml/2006/table">
            <a:tbl>
              <a:tblPr firstRow="1" bandRow="1">
                <a:tableStyleId>{5C22544A-7EE6-4342-B048-85BDC9FD1C3A}</a:tableStyleId>
              </a:tblPr>
              <a:tblGrid>
                <a:gridCol w="1282077">
                  <a:extLst>
                    <a:ext uri="{9D8B030D-6E8A-4147-A177-3AD203B41FA5}">
                      <a16:colId xmlns:a16="http://schemas.microsoft.com/office/drawing/2014/main" val="2841816291"/>
                    </a:ext>
                  </a:extLst>
                </a:gridCol>
                <a:gridCol w="3909526">
                  <a:extLst>
                    <a:ext uri="{9D8B030D-6E8A-4147-A177-3AD203B41FA5}">
                      <a16:colId xmlns:a16="http://schemas.microsoft.com/office/drawing/2014/main" val="1657985214"/>
                    </a:ext>
                  </a:extLst>
                </a:gridCol>
                <a:gridCol w="2469367">
                  <a:extLst>
                    <a:ext uri="{9D8B030D-6E8A-4147-A177-3AD203B41FA5}">
                      <a16:colId xmlns:a16="http://schemas.microsoft.com/office/drawing/2014/main" val="3639062127"/>
                    </a:ext>
                  </a:extLst>
                </a:gridCol>
                <a:gridCol w="1822998">
                  <a:extLst>
                    <a:ext uri="{9D8B030D-6E8A-4147-A177-3AD203B41FA5}">
                      <a16:colId xmlns:a16="http://schemas.microsoft.com/office/drawing/2014/main" val="3449113846"/>
                    </a:ext>
                  </a:extLst>
                </a:gridCol>
              </a:tblGrid>
              <a:tr h="188146">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endParaRPr kumimoji="1" lang="ja-JP" altLang="en-US" dirty="0"/>
                    </a:p>
                  </a:txBody>
                  <a:tcPr/>
                </a:tc>
                <a:extLst>
                  <a:ext uri="{0D108BD9-81ED-4DB2-BD59-A6C34878D82A}">
                    <a16:rowId xmlns:a16="http://schemas.microsoft.com/office/drawing/2014/main" val="1199349406"/>
                  </a:ext>
                </a:extLst>
              </a:tr>
              <a:tr h="1152000">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400" b="0" i="0" u="none" strike="noStrike" kern="0" cap="none" spc="0" normalizeH="0" baseline="0" noProof="0" dirty="0">
                          <a:ln>
                            <a:noFill/>
                          </a:ln>
                          <a:solidFill>
                            <a:schemeClr val="tx1"/>
                          </a:solidFill>
                          <a:effectLst/>
                          <a:uLnTx/>
                          <a:uFillTx/>
                        </a:rPr>
                        <a:t>Comparison between EDR and DSSAD </a:t>
                      </a:r>
                    </a:p>
                    <a:p>
                      <a:r>
                        <a:rPr kumimoji="1" lang="en-US" altLang="ja-JP" sz="1400" b="0" i="0" u="none" strike="noStrike" kern="0" cap="none" spc="0" normalizeH="0" baseline="0" noProof="0" dirty="0">
                          <a:ln>
                            <a:noFill/>
                          </a:ln>
                          <a:solidFill>
                            <a:schemeClr val="tx1"/>
                          </a:solidFill>
                          <a:effectLst/>
                          <a:uLnTx/>
                          <a:uFillTx/>
                        </a:rPr>
                        <a:t>(WP29-179-19, Nov. 2019)</a:t>
                      </a:r>
                    </a:p>
                    <a:p>
                      <a:endParaRPr kumimoji="1" lang="en-US" altLang="ja-JP" sz="1400" b="0" i="0" u="none" strike="noStrike" kern="0" cap="none" spc="0" normalizeH="0" baseline="0" noProof="0" dirty="0">
                        <a:ln>
                          <a:noFill/>
                        </a:ln>
                        <a:solidFill>
                          <a:schemeClr val="tx1"/>
                        </a:solidFill>
                        <a:effectLst/>
                        <a:uLnTx/>
                        <a:uFillTx/>
                      </a:endParaRPr>
                    </a:p>
                    <a:p>
                      <a:endParaRPr kumimoji="1" lang="ja-JP" altLang="en-US" sz="1400" dirty="0"/>
                    </a:p>
                  </a:txBody>
                  <a:tcPr/>
                </a:tc>
                <a:tc rowSpan="2">
                  <a:txBody>
                    <a:bodyPr/>
                    <a:lstStyle/>
                    <a:p>
                      <a:pPr marL="176213" indent="-176213">
                        <a:spcBef>
                          <a:spcPts val="600"/>
                        </a:spcBef>
                        <a:buFont typeface="Arial" panose="020B0604020202020204" pitchFamily="34" charset="0"/>
                        <a:buChar char="•"/>
                      </a:pPr>
                      <a:r>
                        <a:rPr kumimoji="1" lang="en-GB" altLang="ja-JP" sz="1600" dirty="0"/>
                        <a:t>DSSAD performance elements guidance document (June 2024)</a:t>
                      </a:r>
                    </a:p>
                  </a:txBody>
                  <a:tcPr/>
                </a:tc>
                <a:tc rowSpan="2">
                  <a:txBody>
                    <a:bodyPr/>
                    <a:lstStyle/>
                    <a:p>
                      <a:pPr marL="176213" indent="-176213">
                        <a:buFont typeface="Arial" panose="020B0604020202020204" pitchFamily="34" charset="0"/>
                        <a:buChar char="•"/>
                      </a:pPr>
                      <a:endParaRPr kumimoji="1" lang="ja-JP" altLang="en-US" sz="1600" b="1" dirty="0"/>
                    </a:p>
                  </a:txBody>
                  <a:tcPr/>
                </a:tc>
                <a:extLst>
                  <a:ext uri="{0D108BD9-81ED-4DB2-BD59-A6C34878D82A}">
                    <a16:rowId xmlns:a16="http://schemas.microsoft.com/office/drawing/2014/main" val="2377694645"/>
                  </a:ext>
                </a:extLst>
              </a:tr>
              <a:tr h="2289436">
                <a:tc>
                  <a:txBody>
                    <a:bodyPr/>
                    <a:lstStyle/>
                    <a:p>
                      <a:r>
                        <a:rPr kumimoji="1" lang="en-US" altLang="ja-JP" sz="1600" dirty="0"/>
                        <a:t>DSSAD</a:t>
                      </a:r>
                      <a:endParaRPr kumimoji="1" lang="ja-JP" altLang="en-US" sz="1600" dirty="0"/>
                    </a:p>
                  </a:txBody>
                  <a:tcPr>
                    <a:solidFill>
                      <a:srgbClr val="D0D8E8"/>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DSSAD requirements (ALKS (UNR157)) </a:t>
                      </a:r>
                      <a:br>
                        <a:rPr kumimoji="1" lang="en-US" altLang="ja-JP" sz="1400" b="0" i="0" u="none" strike="noStrike" kern="0" cap="none" spc="0" normalizeH="0" baseline="0" noProof="0" dirty="0">
                          <a:ln>
                            <a:noFill/>
                          </a:ln>
                          <a:solidFill>
                            <a:schemeClr val="tx1"/>
                          </a:solidFill>
                          <a:effectLst/>
                          <a:uLnTx/>
                          <a:uFillTx/>
                          <a:latin typeface="+mn-lt"/>
                        </a:rPr>
                      </a:br>
                      <a:r>
                        <a:rPr kumimoji="1" lang="en-US" altLang="ja-JP" sz="1400" b="0" i="0" u="none" strike="noStrike" kern="0" cap="none" spc="0" normalizeH="0" baseline="0" noProof="0" dirty="0">
                          <a:ln>
                            <a:noFill/>
                          </a:ln>
                          <a:solidFill>
                            <a:schemeClr val="tx1"/>
                          </a:solidFill>
                          <a:effectLst/>
                          <a:uLnTx/>
                          <a:uFillTx/>
                          <a:latin typeface="+mn-lt"/>
                        </a:rPr>
                        <a:t>(181</a:t>
                      </a:r>
                      <a:r>
                        <a:rPr kumimoji="1" lang="en-US" altLang="ja-JP" sz="1400" b="0" i="0" u="none" strike="noStrike" kern="0" cap="none" spc="0" normalizeH="0" noProof="0" dirty="0">
                          <a:ln>
                            <a:noFill/>
                          </a:ln>
                          <a:solidFill>
                            <a:schemeClr val="tx1"/>
                          </a:solidFill>
                          <a:effectLst/>
                          <a:uLnTx/>
                          <a:uFillTx/>
                          <a:latin typeface="+mn-lt"/>
                        </a:rPr>
                        <a:t>st</a:t>
                      </a:r>
                      <a:r>
                        <a:rPr kumimoji="1" lang="en-US" altLang="ja-JP" sz="1400" b="0" i="0" u="none" strike="noStrike" kern="0" cap="none" spc="0" normalizeH="0" baseline="0" noProof="0" dirty="0">
                          <a:ln>
                            <a:noFill/>
                          </a:ln>
                          <a:solidFill>
                            <a:schemeClr val="tx1"/>
                          </a:solidFill>
                          <a:effectLst/>
                          <a:uLnTx/>
                          <a:uFillTx/>
                          <a:latin typeface="+mn-lt"/>
                        </a:rPr>
                        <a:t> WP.29, June 2020)</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(189th WP.29, March 2023)</a:t>
                      </a:r>
                      <a:br>
                        <a:rPr kumimoji="1" lang="en-US" altLang="ja-JP" sz="1400" b="0" i="0" u="none" strike="noStrike" kern="0" cap="none" spc="0" normalizeH="0" baseline="0" noProof="0" dirty="0">
                          <a:ln>
                            <a:noFill/>
                          </a:ln>
                          <a:solidFill>
                            <a:schemeClr val="tx1"/>
                          </a:solidFill>
                          <a:effectLst/>
                          <a:uLnTx/>
                          <a:uFillTx/>
                          <a:latin typeface="+mn-lt"/>
                        </a:rPr>
                      </a:b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Updating consolidated document of domestic activities on DSSAD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(188th WP.29, Nov. 2022)</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Primary purposes of DSSAD, </a:t>
                      </a: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Prioritization of discussion topics</a:t>
                      </a:r>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1944000">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400" b="0" i="0" u="none" strike="noStrike" kern="0" cap="none" spc="0" normalizeH="0" baseline="0" noProof="0" dirty="0">
                          <a:ln>
                            <a:noFill/>
                          </a:ln>
                          <a:solidFill>
                            <a:schemeClr val="tx1"/>
                          </a:solidFill>
                          <a:effectLst/>
                          <a:uLnTx/>
                          <a:uFillTx/>
                          <a:latin typeface="+mn-lt"/>
                        </a:rPr>
                        <a:t>EDR requirements (</a:t>
                      </a:r>
                      <a:r>
                        <a:rPr kumimoji="1" lang="en-US" altLang="ja-JP" sz="1400" b="0" i="0" u="none" strike="noStrike" kern="0" cap="none" spc="0" normalizeH="0" baseline="0" noProof="0" dirty="0">
                          <a:ln>
                            <a:noFill/>
                          </a:ln>
                          <a:solidFill>
                            <a:sysClr val="windowText" lastClr="000000"/>
                          </a:solidFill>
                          <a:effectLst/>
                          <a:uLnTx/>
                          <a:uFillTx/>
                          <a:latin typeface="+mn-lt"/>
                        </a:rPr>
                        <a:t>UNR 160 00/01 series) (183rd WP.29, Mar. 2021), and </a:t>
                      </a:r>
                      <a:br>
                        <a:rPr kumimoji="1" lang="en-US" altLang="ja-JP" sz="1400" b="0" i="0" u="none" strike="noStrike" kern="0" cap="none" spc="0" normalizeH="0" baseline="0" noProof="0" dirty="0">
                          <a:ln>
                            <a:noFill/>
                          </a:ln>
                          <a:solidFill>
                            <a:sysClr val="windowText" lastClr="000000"/>
                          </a:solidFill>
                          <a:effectLst/>
                          <a:uLnTx/>
                          <a:uFillTx/>
                          <a:latin typeface="+mn-lt"/>
                        </a:rPr>
                      </a:br>
                      <a:r>
                        <a:rPr kumimoji="1" lang="en-US" altLang="ja-JP" sz="1400" b="0" i="0" u="none" strike="noStrike" kern="0" cap="none" spc="0" normalizeH="0" baseline="0" noProof="0" dirty="0">
                          <a:ln>
                            <a:noFill/>
                          </a:ln>
                          <a:solidFill>
                            <a:sysClr val="windowText" lastClr="000000"/>
                          </a:solidFill>
                          <a:effectLst/>
                          <a:uLnTx/>
                          <a:uFillTx/>
                          <a:latin typeface="+mn-lt"/>
                        </a:rPr>
                        <a:t>amendments (186</a:t>
                      </a:r>
                      <a:r>
                        <a:rPr kumimoji="1" lang="en-US" altLang="ja-JP" sz="1400" b="0" i="0" u="none" strike="noStrike" kern="0" cap="none" spc="0" normalizeH="0" noProof="0" dirty="0">
                          <a:ln>
                            <a:noFill/>
                          </a:ln>
                          <a:solidFill>
                            <a:sysClr val="windowText" lastClr="000000"/>
                          </a:solidFill>
                          <a:effectLst/>
                          <a:uLnTx/>
                          <a:uFillTx/>
                          <a:latin typeface="+mn-lt"/>
                        </a:rPr>
                        <a:t>th</a:t>
                      </a:r>
                      <a:r>
                        <a:rPr kumimoji="1" lang="en-US" altLang="ja-JP" sz="1400" b="0" i="0" u="none" strike="noStrike" kern="0" cap="none" spc="0" normalizeH="0" baseline="0" noProof="0" dirty="0">
                          <a:ln>
                            <a:noFill/>
                          </a:ln>
                          <a:solidFill>
                            <a:sysClr val="windowText" lastClr="000000"/>
                          </a:solidFill>
                          <a:effectLst/>
                          <a:uLnTx/>
                          <a:uFillTx/>
                          <a:latin typeface="+mn-lt"/>
                        </a:rPr>
                        <a:t> WP.29, Mar. 2022)</a:t>
                      </a:r>
                    </a:p>
                    <a:p>
                      <a:endParaRPr kumimoji="1" lang="en-US" altLang="ja-JP" sz="1400" b="0" i="0" u="none" strike="noStrike" kern="0" cap="none" spc="0" normalizeH="0" baseline="0" noProof="0" dirty="0">
                        <a:ln>
                          <a:noFill/>
                        </a:ln>
                        <a:solidFill>
                          <a:sysClr val="windowText" lastClr="000000"/>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Acceleration Data Accuracy Verification Procedures (125th GRSG, </a:t>
                      </a:r>
                      <a:r>
                        <a:rPr lang="en-GB" sz="1400" dirty="0"/>
                        <a:t>2023/11&amp;15 etc.)</a:t>
                      </a:r>
                    </a:p>
                    <a:p>
                      <a:pPr marL="0" marR="0" lvl="0" indent="0" defTabSz="914400" eaLnBrk="1" fontAlgn="auto" latinLnBrk="0" hangingPunct="1">
                        <a:lnSpc>
                          <a:spcPct val="100000"/>
                        </a:lnSpc>
                        <a:spcBef>
                          <a:spcPts val="0"/>
                        </a:spcBef>
                        <a:spcAft>
                          <a:spcPts val="0"/>
                        </a:spcAft>
                        <a:buClrTx/>
                        <a:buSzTx/>
                        <a:buFontTx/>
                        <a:buNone/>
                        <a:tabLst/>
                        <a:defRPr/>
                      </a:pPr>
                      <a:endParaRPr kumimoji="1" lang="en-GB" altLang="ja-JP" sz="1400" dirty="0"/>
                    </a:p>
                    <a:p>
                      <a:pPr marL="0" indent="0">
                        <a:buFont typeface="Arial" panose="020B0604020202020204" pitchFamily="34" charset="0"/>
                        <a:buNone/>
                      </a:pPr>
                      <a:r>
                        <a:rPr kumimoji="1" lang="en-US" altLang="ja-JP" sz="1400" dirty="0"/>
                        <a:t>EDR for HDV (</a:t>
                      </a:r>
                      <a:r>
                        <a:rPr kumimoji="1" lang="en-US" altLang="ja-JP" sz="1400" dirty="0">
                          <a:solidFill>
                            <a:schemeClr val="tx1"/>
                          </a:solidFill>
                        </a:rPr>
                        <a:t>UNR 169, 191st </a:t>
                      </a:r>
                      <a:r>
                        <a:rPr kumimoji="1" lang="en-US" altLang="ja-JP" sz="1400" dirty="0"/>
                        <a:t>WP.29, Nov.2023)</a:t>
                      </a:r>
                    </a:p>
                  </a:txBody>
                  <a:tcPr>
                    <a:solidFill>
                      <a:srgbClr val="E9EDF4"/>
                    </a:solidFill>
                  </a:tcPr>
                </a:tc>
                <a:tc>
                  <a:txBody>
                    <a:bodyPr/>
                    <a:lstStyle/>
                    <a:p>
                      <a:pPr marL="176213" indent="-176213">
                        <a:spcBef>
                          <a:spcPts val="600"/>
                        </a:spcBef>
                        <a:buFont typeface="Arial" panose="020B0604020202020204" pitchFamily="34" charset="0"/>
                        <a:buChar char="•"/>
                      </a:pPr>
                      <a:r>
                        <a:rPr kumimoji="1" lang="en-US" altLang="ja-JP" sz="1600" dirty="0"/>
                        <a:t>EDR performance elements for ADS  (Nov.  2024)</a:t>
                      </a:r>
                    </a:p>
                    <a:p>
                      <a:pPr marL="176213" indent="-176213">
                        <a:spcBef>
                          <a:spcPts val="600"/>
                        </a:spcBef>
                        <a:buFont typeface="Arial" panose="020B0604020202020204" pitchFamily="34" charset="0"/>
                        <a:buChar char="•"/>
                      </a:pPr>
                      <a:r>
                        <a:rPr kumimoji="1" lang="en-US" altLang="ja-JP" sz="1600" dirty="0"/>
                        <a:t>Supplement for 8-12t (Nov.2024)</a:t>
                      </a:r>
                    </a:p>
                  </a:txBody>
                  <a:tcPr>
                    <a:solidFill>
                      <a:srgbClr val="E9EDF4"/>
                    </a:solidFill>
                  </a:tcPr>
                </a:tc>
                <a:tc>
                  <a:txBody>
                    <a:bodyPr/>
                    <a:lstStyle/>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Step 2 </a:t>
                      </a:r>
                      <a:br>
                        <a:rPr kumimoji="1" lang="en-US" altLang="ja-JP" sz="1600" dirty="0"/>
                      </a:br>
                      <a:r>
                        <a:rPr kumimoji="1" lang="en-US" altLang="ja-JP" sz="1600" b="0" dirty="0"/>
                        <a:t>(March 2025)</a:t>
                      </a:r>
                      <a:endParaRPr kumimoji="1" lang="ja-JP" altLang="en-US" sz="1600" b="0" dirty="0"/>
                    </a:p>
                  </a:txBody>
                  <a:tcPr>
                    <a:solidFill>
                      <a:srgbClr val="E9EDF4"/>
                    </a:solidFill>
                  </a:tcPr>
                </a:tc>
                <a:extLst>
                  <a:ext uri="{0D108BD9-81ED-4DB2-BD59-A6C34878D82A}">
                    <a16:rowId xmlns:a16="http://schemas.microsoft.com/office/drawing/2014/main" val="49173143"/>
                  </a:ext>
                </a:extLst>
              </a:tr>
            </a:tbl>
          </a:graphicData>
        </a:graphic>
      </p:graphicFrame>
    </p:spTree>
    <p:extLst>
      <p:ext uri="{BB962C8B-B14F-4D97-AF65-F5344CB8AC3E}">
        <p14:creationId xmlns:p14="http://schemas.microsoft.com/office/powerpoint/2010/main" val="207150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Activities of EDR/DSSAD IWG since GRVA #17</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idx="4294967295"/>
          </p:nvPr>
        </p:nvSpPr>
        <p:spPr>
          <a:xfrm>
            <a:off x="757199" y="2699281"/>
            <a:ext cx="8524436" cy="2429838"/>
          </a:xfrm>
        </p:spPr>
        <p:txBody>
          <a:bodyPr/>
          <a:lstStyle/>
          <a:p>
            <a:pPr marL="216000" marR="0">
              <a:spcBef>
                <a:spcPts val="1200"/>
              </a:spcBef>
              <a:spcAft>
                <a:spcPts val="0"/>
              </a:spcAft>
              <a:tabLst>
                <a:tab pos="342900" algn="l"/>
                <a:tab pos="685800" algn="l"/>
              </a:tabLst>
            </a:pPr>
            <a:r>
              <a:rPr lang="en-US" sz="2400" dirty="0">
                <a:effectLst/>
                <a:latin typeface="Arial" panose="020B0604020202020204" pitchFamily="34" charset="0"/>
                <a:ea typeface="MS Mincho" panose="02020609040205080304" pitchFamily="49" charset="-128"/>
                <a:cs typeface="Arial" panose="020B0604020202020204" pitchFamily="34" charset="0"/>
              </a:rPr>
              <a:t>SG-EDR #38					 </a:t>
            </a:r>
            <a:r>
              <a:rPr lang="en-US" sz="2400" dirty="0">
                <a:latin typeface="Arial" panose="020B0604020202020204" pitchFamily="34" charset="0"/>
                <a:ea typeface="MS Mincho" panose="02020609040205080304" pitchFamily="49" charset="-128"/>
                <a:cs typeface="Arial" panose="020B0604020202020204" pitchFamily="34" charset="0"/>
              </a:rPr>
              <a:t>November</a:t>
            </a:r>
            <a:r>
              <a:rPr lang="en-US"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latin typeface="Arial" panose="020B0604020202020204" pitchFamily="34" charset="0"/>
                <a:ea typeface="MS Mincho" panose="02020609040205080304" pitchFamily="49" charset="-128"/>
                <a:cs typeface="Arial" panose="020B0604020202020204" pitchFamily="34" charset="0"/>
              </a:rPr>
              <a:t>20</a:t>
            </a:r>
            <a:r>
              <a:rPr lang="en-US" sz="2400" dirty="0">
                <a:effectLst/>
                <a:latin typeface="Arial" panose="020B0604020202020204" pitchFamily="34" charset="0"/>
                <a:ea typeface="MS Mincho" panose="02020609040205080304" pitchFamily="49" charset="-128"/>
                <a:cs typeface="Arial" panose="020B0604020202020204" pitchFamily="34" charset="0"/>
              </a:rPr>
              <a:t>  </a:t>
            </a:r>
          </a:p>
          <a:p>
            <a:pPr marL="216000">
              <a:spcBef>
                <a:spcPts val="1200"/>
              </a:spcBef>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#17 			</a:t>
            </a:r>
            <a:r>
              <a:rPr lang="en-US" sz="2400" dirty="0">
                <a:effectLst/>
                <a:latin typeface="Arial" panose="020B0604020202020204" pitchFamily="34" charset="0"/>
                <a:ea typeface="MS Mincho" panose="02020609040205080304" pitchFamily="49" charset="-128"/>
                <a:cs typeface="Arial" panose="020B0604020202020204" pitchFamily="34" charset="0"/>
              </a:rPr>
              <a:t>		 November</a:t>
            </a:r>
            <a:r>
              <a:rPr lang="en-US" sz="2400" dirty="0">
                <a:latin typeface="Arial" panose="020B0604020202020204" pitchFamily="34" charset="0"/>
                <a:ea typeface="MS Mincho" panose="02020609040205080304" pitchFamily="49" charset="-128"/>
                <a:cs typeface="Arial" panose="020B0604020202020204" pitchFamily="34" charset="0"/>
              </a:rPr>
              <a:t> 21</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marL="216000" marR="0">
              <a:spcBef>
                <a:spcPts val="1200"/>
              </a:spcBef>
              <a:spcAft>
                <a:spcPts val="0"/>
              </a:spcAft>
              <a:tabLst>
                <a:tab pos="342900" algn="l"/>
                <a:tab pos="685800" algn="l"/>
              </a:tabLst>
            </a:pPr>
            <a:r>
              <a:rPr lang="en-US" altLang="ja-JP" sz="2400" dirty="0">
                <a:latin typeface="Arial" panose="020B0604020202020204" pitchFamily="34" charset="0"/>
                <a:ea typeface="MS Mincho" panose="02020609040205080304" pitchFamily="49" charset="-128"/>
                <a:cs typeface="Arial" panose="020B0604020202020204" pitchFamily="34" charset="0"/>
              </a:rPr>
              <a:t>TF EDR(8-12ton)  #1	 		</a:t>
            </a:r>
            <a:r>
              <a:rPr lang="en-US" sz="2400" dirty="0">
                <a:effectLst/>
                <a:latin typeface="Arial" panose="020B0604020202020204" pitchFamily="34" charset="0"/>
                <a:ea typeface="MS Mincho" panose="02020609040205080304" pitchFamily="49" charset="-128"/>
                <a:cs typeface="Arial" panose="020B0604020202020204" pitchFamily="34" charset="0"/>
              </a:rPr>
              <a:t>	 December</a:t>
            </a:r>
            <a:r>
              <a:rPr lang="en-US" sz="2400" dirty="0">
                <a:latin typeface="Arial" panose="020B0604020202020204" pitchFamily="34" charset="0"/>
                <a:ea typeface="MS Mincho" panose="02020609040205080304" pitchFamily="49" charset="-128"/>
                <a:cs typeface="Arial" panose="020B0604020202020204" pitchFamily="34" charset="0"/>
              </a:rPr>
              <a:t> 11</a:t>
            </a:r>
            <a:r>
              <a:rPr lang="en-US" sz="2400" dirty="0">
                <a:effectLst/>
                <a:latin typeface="Arial" panose="020B0604020202020204" pitchFamily="34" charset="0"/>
                <a:ea typeface="MS Mincho" panose="02020609040205080304" pitchFamily="49" charset="-128"/>
                <a:cs typeface="Arial" panose="020B0604020202020204" pitchFamily="34" charset="0"/>
              </a:rPr>
              <a:t> </a:t>
            </a:r>
          </a:p>
          <a:p>
            <a:pPr marL="216000">
              <a:spcBef>
                <a:spcPts val="1200"/>
              </a:spcBef>
              <a:tabLst>
                <a:tab pos="342900" algn="l"/>
                <a:tab pos="685800" algn="l"/>
              </a:tabLst>
            </a:pPr>
            <a:r>
              <a:rPr lang="en-US" altLang="ja-JP" sz="2400" dirty="0">
                <a:latin typeface="Arial" panose="020B0604020202020204" pitchFamily="34" charset="0"/>
                <a:ea typeface="MS Mincho" panose="02020609040205080304" pitchFamily="49" charset="-128"/>
                <a:cs typeface="Arial" panose="020B0604020202020204" pitchFamily="34" charset="0"/>
              </a:rPr>
              <a:t>TF EDR(8-12ton)  #2	 		</a:t>
            </a:r>
            <a:r>
              <a:rPr lang="en-US" sz="2400" dirty="0">
                <a:effectLst/>
                <a:latin typeface="Arial" panose="020B0604020202020204" pitchFamily="34" charset="0"/>
                <a:ea typeface="MS Mincho" panose="02020609040205080304" pitchFamily="49" charset="-128"/>
                <a:cs typeface="Arial" panose="020B0604020202020204" pitchFamily="34" charset="0"/>
              </a:rPr>
              <a:t>	 January</a:t>
            </a:r>
            <a:r>
              <a:rPr lang="en-US" sz="2400" dirty="0">
                <a:latin typeface="Arial" panose="020B0604020202020204" pitchFamily="34" charset="0"/>
                <a:ea typeface="MS Mincho" panose="02020609040205080304" pitchFamily="49" charset="-128"/>
                <a:cs typeface="Arial" panose="020B0604020202020204" pitchFamily="34" charset="0"/>
              </a:rPr>
              <a:t> 19</a:t>
            </a:r>
            <a:endParaRPr lang="en-US" sz="2400" dirty="0">
              <a:effectLst/>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40447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Summary of Recent Activities on DSSAD</a:t>
            </a:r>
            <a:endParaRPr kumimoji="1" lang="ja-JP" altLang="en-US" dirty="0"/>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267566" y="1600807"/>
            <a:ext cx="5267391" cy="45434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Group is focusing on discussion of DSSAD Performance Elements Guidance Document to submit to WP.29 June 2024.</a:t>
            </a:r>
          </a:p>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The guidance document consists of the following chapters:</a:t>
            </a:r>
          </a:p>
          <a:p>
            <a:pPr marL="800100" lvl="1" indent="-342900">
              <a:lnSpc>
                <a:spcPct val="100000"/>
              </a:lnSpc>
              <a:spcBef>
                <a:spcPts val="12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Introduction</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Purpose</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Terms and Definitions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Storage and Security</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Format</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Retrievability/Accessibility </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Performance Elements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Misc. Specifications </a:t>
            </a: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211264" y="1417319"/>
            <a:ext cx="9455250" cy="5240655"/>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082B47C9-9212-7E27-EF59-3F2E8D7A45D3}"/>
              </a:ext>
            </a:extLst>
          </p:cNvPr>
          <p:cNvPicPr>
            <a:picLocks noChangeAspect="1"/>
          </p:cNvPicPr>
          <p:nvPr/>
        </p:nvPicPr>
        <p:blipFill>
          <a:blip r:embed="rId3"/>
          <a:stretch>
            <a:fillRect/>
          </a:stretch>
        </p:blipFill>
        <p:spPr>
          <a:xfrm>
            <a:off x="5591259" y="1687022"/>
            <a:ext cx="3600406" cy="4701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97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72DE2-6472-B927-C74B-321F4033FE34}"/>
              </a:ext>
            </a:extLst>
          </p:cNvPr>
          <p:cNvSpPr>
            <a:spLocks noGrp="1"/>
          </p:cNvSpPr>
          <p:nvPr>
            <p:ph type="title"/>
          </p:nvPr>
        </p:nvSpPr>
        <p:spPr/>
        <p:txBody>
          <a:bodyPr/>
          <a:lstStyle/>
          <a:p>
            <a:pPr algn="ctr"/>
            <a:r>
              <a:rPr lang="en-GB" sz="2400" u="sng" dirty="0">
                <a:solidFill>
                  <a:schemeClr val="tx1"/>
                </a:solidFill>
              </a:rPr>
              <a:t>Challenging topics for the group...</a:t>
            </a:r>
          </a:p>
        </p:txBody>
      </p:sp>
      <p:sp>
        <p:nvSpPr>
          <p:cNvPr id="4" name="スライド番号プレースホルダー 3">
            <a:extLst>
              <a:ext uri="{FF2B5EF4-FFF2-40B4-BE49-F238E27FC236}">
                <a16:creationId xmlns:a16="http://schemas.microsoft.com/office/drawing/2014/main" id="{625F2561-27F6-21DD-94D4-86AAA7C41FF9}"/>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sp>
        <p:nvSpPr>
          <p:cNvPr id="3" name="字幕 2">
            <a:extLst>
              <a:ext uri="{FF2B5EF4-FFF2-40B4-BE49-F238E27FC236}">
                <a16:creationId xmlns:a16="http://schemas.microsoft.com/office/drawing/2014/main" id="{F1D2EE35-7B06-538A-BD5F-E83E5528C5B6}"/>
              </a:ext>
            </a:extLst>
          </p:cNvPr>
          <p:cNvSpPr>
            <a:spLocks noGrp="1"/>
          </p:cNvSpPr>
          <p:nvPr>
            <p:ph type="subTitle" idx="4294967295"/>
          </p:nvPr>
        </p:nvSpPr>
        <p:spPr>
          <a:xfrm>
            <a:off x="440799" y="1831618"/>
            <a:ext cx="8915400" cy="4525963"/>
          </a:xfrm>
        </p:spPr>
        <p:txBody>
          <a:bodyPr>
            <a:normAutofit/>
          </a:bodyPr>
          <a:lstStyle/>
          <a:p>
            <a:pPr marL="984250" indent="-323850"/>
            <a:r>
              <a:rPr lang="en-GB" altLang="ja-JP" dirty="0">
                <a:solidFill>
                  <a:schemeClr val="tx1"/>
                </a:solidFill>
              </a:rPr>
              <a:t>Agreement on the common objectives of a data storage system </a:t>
            </a:r>
          </a:p>
          <a:p>
            <a:pPr marL="984250" indent="-323850"/>
            <a:r>
              <a:rPr lang="en-GB" altLang="ja-JP" dirty="0">
                <a:solidFill>
                  <a:schemeClr val="tx1"/>
                </a:solidFill>
              </a:rPr>
              <a:t>Whether DSSAD  should continuously record, rather than rely on time-stamped data. </a:t>
            </a:r>
          </a:p>
          <a:p>
            <a:pPr marL="984250" indent="-323850"/>
            <a:r>
              <a:rPr lang="en-GB" altLang="ja-JP" dirty="0">
                <a:solidFill>
                  <a:schemeClr val="tx1"/>
                </a:solidFill>
              </a:rPr>
              <a:t>Justifications for requesting data from OEMs</a:t>
            </a:r>
          </a:p>
          <a:p>
            <a:pPr marL="984250" indent="-323850"/>
            <a:r>
              <a:rPr lang="en-GB" altLang="ja-JP" dirty="0">
                <a:solidFill>
                  <a:schemeClr val="tx1"/>
                </a:solidFill>
              </a:rPr>
              <a:t>Should authorities  have access to the data without needing to request from the OEM.</a:t>
            </a:r>
          </a:p>
          <a:p>
            <a:pPr marL="984250" indent="-323850"/>
            <a:r>
              <a:rPr lang="en-GB" altLang="ja-JP" dirty="0">
                <a:solidFill>
                  <a:schemeClr val="tx1"/>
                </a:solidFill>
              </a:rPr>
              <a:t>There should be references to data element standardization, i.e., what kind of standardization there should be. The report itself should be standardized, not the data itself.</a:t>
            </a:r>
          </a:p>
          <a:p>
            <a:pPr marL="984250" indent="-323850"/>
            <a:r>
              <a:rPr lang="en-GB" altLang="ja-JP" dirty="0">
                <a:solidFill>
                  <a:schemeClr val="tx1"/>
                </a:solidFill>
              </a:rPr>
              <a:t>There may be personal data and the vehicle owner should be the one who decides if the DSSAD is read out in the case of liability purposes. </a:t>
            </a:r>
          </a:p>
        </p:txBody>
      </p:sp>
    </p:spTree>
    <p:extLst>
      <p:ext uri="{BB962C8B-B14F-4D97-AF65-F5344CB8AC3E}">
        <p14:creationId xmlns:p14="http://schemas.microsoft.com/office/powerpoint/2010/main" val="162018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Current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149639" y="1332541"/>
            <a:ext cx="9530692" cy="4339668"/>
          </a:xfrm>
        </p:spPr>
        <p:txBody>
          <a:bodyPr/>
          <a:lstStyle/>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#18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January</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3</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0</a:t>
            </a:r>
          </a:p>
          <a:p>
            <a:pPr marL="571500" indent="-342900">
              <a:spcBef>
                <a:spcPts val="1200"/>
              </a:spcBef>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SG-EDR #39 						F</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ebruary</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26</a:t>
            </a: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#19 					Febr</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uary</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27</a:t>
            </a:r>
            <a:endPar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EDR/DSSAD IWG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24</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(hybrid in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Tokyo, Japan</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	April</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9-11</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318159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664980" y="2186975"/>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EF539345-CCB9-462D-A810-10B09B3826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FD20D8-2B73-4E29-8358-56662A25BD4F}">
  <ds:schemaRefs>
    <ds:schemaRef ds:uri="http://schemas.microsoft.com/sharepoint/v3/contenttype/forms"/>
  </ds:schemaRefs>
</ds:datastoreItem>
</file>

<file path=customXml/itemProps3.xml><?xml version="1.0" encoding="utf-8"?>
<ds:datastoreItem xmlns:ds="http://schemas.openxmlformats.org/officeDocument/2006/customXml" ds:itemID="{DD56E207-CB26-4E42-91CA-3C05047CEFE4}">
  <ds:schemaRefs>
    <ds:schemaRef ds:uri="http://purl.org/dc/elements/1.1/"/>
    <ds:schemaRef ds:uri="http://schemas.microsoft.com/office/infopath/2007/PartnerControls"/>
    <ds:schemaRef ds:uri="http://schemas.microsoft.com/office/2006/documentManagement/types"/>
    <ds:schemaRef ds:uri="http://schemas.microsoft.com/office/2006/metadata/properties"/>
    <ds:schemaRef ds:uri="4b4a1c0d-4a69-4996-a84a-fc699b9f49de"/>
    <ds:schemaRef ds:uri="http://schemas.openxmlformats.org/package/2006/metadata/core-properties"/>
    <ds:schemaRef ds:uri="http://purl.org/dc/terms/"/>
    <ds:schemaRef ds:uri="985ec44e-1bab-4c0b-9df0-6ba128686fc9"/>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TotalTime>
  <Words>751</Words>
  <Application>Microsoft Office PowerPoint</Application>
  <PresentationFormat>A4 Paper (210x297 mm)</PresentationFormat>
  <Paragraphs>86</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Overview of the IWG activities</vt:lpstr>
      <vt:lpstr>Activities of EDR/DSSAD IWG since GRVA #17</vt:lpstr>
      <vt:lpstr>Summary of Recent Activities on DSSAD</vt:lpstr>
      <vt:lpstr>Challenging topics for the group...</vt:lpstr>
      <vt:lpstr>Current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striekwp</dc:creator>
  <cp:keywords/>
  <cp:lastModifiedBy>Author</cp:lastModifiedBy>
  <cp:revision>31</cp:revision>
  <cp:lastPrinted>2021-01-08T17:39:37Z</cp:lastPrinted>
  <dcterms:created xsi:type="dcterms:W3CDTF">2019-01-14T05:13:36Z</dcterms:created>
  <dcterms:modified xsi:type="dcterms:W3CDTF">2024-01-18T15:42:41Z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4" name="MediaServiceImageTags">
    <vt:lpwstr/>
  </property>
  <property fmtid="{D5CDD505-2E9C-101B-9397-08002B2CF9AE}" pid="15" name="gba66df640194346a5267c50f24d4797">
    <vt:lpwstr/>
  </property>
  <property fmtid="{D5CDD505-2E9C-101B-9397-08002B2CF9AE}" pid="16" name="Office_x0020_of_x0020_Origin">
    <vt:lpwstr/>
  </property>
  <property fmtid="{D5CDD505-2E9C-101B-9397-08002B2CF9AE}" pid="17" name="Office of Origin">
    <vt:lpwstr/>
  </property>
</Properties>
</file>