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3"/>
  </p:notesMasterIdLst>
  <p:sldIdLst>
    <p:sldId id="256" r:id="rId5"/>
    <p:sldId id="304" r:id="rId6"/>
    <p:sldId id="305" r:id="rId7"/>
    <p:sldId id="324" r:id="rId8"/>
    <p:sldId id="308" r:id="rId9"/>
    <p:sldId id="326" r:id="rId10"/>
    <p:sldId id="325" r:id="rId11"/>
    <p:sldId id="322" r:id="rId12"/>
  </p:sldIdLst>
  <p:sldSz cx="9906000" cy="6858000" type="A4"/>
  <p:notesSz cx="6797675"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iting, Tim" initials="GT" lastIdx="4" clrIdx="0">
    <p:extLst>
      <p:ext uri="{19B8F6BF-5375-455C-9EA6-DF929625EA0E}">
        <p15:presenceInfo xmlns:p15="http://schemas.microsoft.com/office/powerpoint/2012/main" userId="S-1-5-21-4018625-230058506-1990678075-3899" providerId="AD"/>
      </p:ext>
    </p:extLst>
  </p:cmAuthor>
  <p:cmAuthor id="2" name="Jane Henriques Doherty" initials="JHD" lastIdx="1" clrIdx="1">
    <p:extLst>
      <p:ext uri="{19B8F6BF-5375-455C-9EA6-DF929625EA0E}">
        <p15:presenceInfo xmlns:p15="http://schemas.microsoft.com/office/powerpoint/2012/main" userId="56d5c974028c01b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323" autoAdjust="0"/>
  </p:normalViewPr>
  <p:slideViewPr>
    <p:cSldViewPr snapToGrid="0">
      <p:cViewPr varScale="1">
        <p:scale>
          <a:sx n="76" d="100"/>
          <a:sy n="76" d="100"/>
        </p:scale>
        <p:origin x="1734" y="72"/>
      </p:cViewPr>
      <p:guideLst>
        <p:guide orient="horz" pos="2160"/>
        <p:guide pos="312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ncois Guichard" userId="b25862a6-b641-4ece-b9f9-9230f3cdb908" providerId="ADAL" clId="{0135A185-D3BD-4888-8638-289F822ABD93}"/>
    <pc:docChg chg="custSel modSld">
      <pc:chgData name="Francois Guichard" userId="b25862a6-b641-4ece-b9f9-9230f3cdb908" providerId="ADAL" clId="{0135A185-D3BD-4888-8638-289F822ABD93}" dt="2024-01-18T15:42:37.441" v="5" actId="20577"/>
      <pc:docMkLst>
        <pc:docMk/>
      </pc:docMkLst>
      <pc:sldChg chg="modSp mod">
        <pc:chgData name="Francois Guichard" userId="b25862a6-b641-4ece-b9f9-9230f3cdb908" providerId="ADAL" clId="{0135A185-D3BD-4888-8638-289F822ABD93}" dt="2024-01-18T15:42:37.441" v="5" actId="20577"/>
        <pc:sldMkLst>
          <pc:docMk/>
          <pc:sldMk cId="0" sldId="256"/>
        </pc:sldMkLst>
        <pc:spChg chg="mod">
          <ac:chgData name="Francois Guichard" userId="b25862a6-b641-4ece-b9f9-9230f3cdb908" providerId="ADAL" clId="{0135A185-D3BD-4888-8638-289F822ABD93}" dt="2024-01-18T15:42:37.441" v="5" actId="20577"/>
          <ac:spMkLst>
            <pc:docMk/>
            <pc:sldMk cId="0" sldId="256"/>
            <ac:spMk id="5" creationId="{B43DE4C6-9521-44A9-B37E-36F4C7A43A04}"/>
          </ac:spMkLst>
        </pc:spChg>
      </pc:sldChg>
      <pc:sldChg chg="modSp mod">
        <pc:chgData name="Francois Guichard" userId="b25862a6-b641-4ece-b9f9-9230f3cdb908" providerId="ADAL" clId="{0135A185-D3BD-4888-8638-289F822ABD93}" dt="2024-01-18T14:26:48.998" v="3" actId="33524"/>
        <pc:sldMkLst>
          <pc:docMk/>
          <pc:sldMk cId="1620183482" sldId="326"/>
        </pc:sldMkLst>
        <pc:spChg chg="mod">
          <ac:chgData name="Francois Guichard" userId="b25862a6-b641-4ece-b9f9-9230f3cdb908" providerId="ADAL" clId="{0135A185-D3BD-4888-8638-289F822ABD93}" dt="2024-01-18T14:26:48.998" v="3" actId="33524"/>
          <ac:spMkLst>
            <pc:docMk/>
            <pc:sldMk cId="1620183482" sldId="326"/>
            <ac:spMk id="3" creationId="{F1D2EE35-7B06-538A-BD5F-E83E5528C5B6}"/>
          </ac:spMkLst>
        </pc:spChg>
      </pc:sldChg>
    </pc:docChg>
  </pc:docChgLst>
  <pc:docChgLst>
    <pc:chgData name="H.Matsukawa" userId="599b77b1-415a-474e-8c2c-837756ff2b9d" providerId="ADAL" clId="{6B819BD9-C385-49D4-A26D-B5C1587003E5}"/>
    <pc:docChg chg="undo custSel modSld">
      <pc:chgData name="H.Matsukawa" userId="599b77b1-415a-474e-8c2c-837756ff2b9d" providerId="ADAL" clId="{6B819BD9-C385-49D4-A26D-B5C1587003E5}" dt="2024-01-18T13:44:40.715" v="49" actId="207"/>
      <pc:docMkLst>
        <pc:docMk/>
      </pc:docMkLst>
      <pc:sldChg chg="modSp mod">
        <pc:chgData name="H.Matsukawa" userId="599b77b1-415a-474e-8c2c-837756ff2b9d" providerId="ADAL" clId="{6B819BD9-C385-49D4-A26D-B5C1587003E5}" dt="2024-01-18T13:43:17.858" v="44" actId="20577"/>
        <pc:sldMkLst>
          <pc:docMk/>
          <pc:sldMk cId="0" sldId="256"/>
        </pc:sldMkLst>
        <pc:spChg chg="mod">
          <ac:chgData name="H.Matsukawa" userId="599b77b1-415a-474e-8c2c-837756ff2b9d" providerId="ADAL" clId="{6B819BD9-C385-49D4-A26D-B5C1587003E5}" dt="2024-01-18T13:43:17.858" v="44" actId="20577"/>
          <ac:spMkLst>
            <pc:docMk/>
            <pc:sldMk cId="0" sldId="256"/>
            <ac:spMk id="5" creationId="{B43DE4C6-9521-44A9-B37E-36F4C7A43A04}"/>
          </ac:spMkLst>
        </pc:spChg>
      </pc:sldChg>
      <pc:sldChg chg="modSp mod">
        <pc:chgData name="H.Matsukawa" userId="599b77b1-415a-474e-8c2c-837756ff2b9d" providerId="ADAL" clId="{6B819BD9-C385-49D4-A26D-B5C1587003E5}" dt="2024-01-18T13:43:02.206" v="40" actId="2711"/>
        <pc:sldMkLst>
          <pc:docMk/>
          <pc:sldMk cId="4084792769" sldId="304"/>
        </pc:sldMkLst>
        <pc:spChg chg="mod">
          <ac:chgData name="H.Matsukawa" userId="599b77b1-415a-474e-8c2c-837756ff2b9d" providerId="ADAL" clId="{6B819BD9-C385-49D4-A26D-B5C1587003E5}" dt="2024-01-18T13:43:02.206" v="40" actId="2711"/>
          <ac:spMkLst>
            <pc:docMk/>
            <pc:sldMk cId="4084792769" sldId="304"/>
            <ac:spMk id="3" creationId="{1C186B49-9941-43FB-997A-763E61BFB75F}"/>
          </ac:spMkLst>
        </pc:spChg>
      </pc:sldChg>
      <pc:sldChg chg="modSp mod">
        <pc:chgData name="H.Matsukawa" userId="599b77b1-415a-474e-8c2c-837756ff2b9d" providerId="ADAL" clId="{6B819BD9-C385-49D4-A26D-B5C1587003E5}" dt="2024-01-18T13:44:40.715" v="49" actId="207"/>
        <pc:sldMkLst>
          <pc:docMk/>
          <pc:sldMk cId="2071500715" sldId="305"/>
        </pc:sldMkLst>
        <pc:graphicFrameChg chg="modGraphic">
          <ac:chgData name="H.Matsukawa" userId="599b77b1-415a-474e-8c2c-837756ff2b9d" providerId="ADAL" clId="{6B819BD9-C385-49D4-A26D-B5C1587003E5}" dt="2024-01-18T13:44:40.715" v="49" actId="207"/>
          <ac:graphicFrameMkLst>
            <pc:docMk/>
            <pc:sldMk cId="2071500715" sldId="305"/>
            <ac:graphicFrameMk id="13" creationId="{A1F0117B-62F9-724A-3828-A4F670026B55}"/>
          </ac:graphicFrameMkLst>
        </pc:graphicFrameChg>
      </pc:sldChg>
      <pc:sldChg chg="modSp mod">
        <pc:chgData name="H.Matsukawa" userId="599b77b1-415a-474e-8c2c-837756ff2b9d" providerId="ADAL" clId="{6B819BD9-C385-49D4-A26D-B5C1587003E5}" dt="2024-01-18T13:41:19.450" v="23" actId="1076"/>
        <pc:sldMkLst>
          <pc:docMk/>
          <pc:sldMk cId="1949749621" sldId="308"/>
        </pc:sldMkLst>
        <pc:spChg chg="mod">
          <ac:chgData name="H.Matsukawa" userId="599b77b1-415a-474e-8c2c-837756ff2b9d" providerId="ADAL" clId="{6B819BD9-C385-49D4-A26D-B5C1587003E5}" dt="2024-01-18T13:41:13.346" v="22" actId="14100"/>
          <ac:spMkLst>
            <pc:docMk/>
            <pc:sldMk cId="1949749621" sldId="308"/>
            <ac:spMk id="4" creationId="{BABC4E56-00A9-4D70-9025-48BCB6F99EAD}"/>
          </ac:spMkLst>
        </pc:spChg>
        <pc:picChg chg="mod">
          <ac:chgData name="H.Matsukawa" userId="599b77b1-415a-474e-8c2c-837756ff2b9d" providerId="ADAL" clId="{6B819BD9-C385-49D4-A26D-B5C1587003E5}" dt="2024-01-18T13:41:19.450" v="23" actId="1076"/>
          <ac:picMkLst>
            <pc:docMk/>
            <pc:sldMk cId="1949749621" sldId="308"/>
            <ac:picMk id="6" creationId="{082B47C9-9212-7E27-EF59-3F2E8D7A45D3}"/>
          </ac:picMkLst>
        </pc:picChg>
      </pc:sldChg>
      <pc:sldChg chg="modSp mod">
        <pc:chgData name="H.Matsukawa" userId="599b77b1-415a-474e-8c2c-837756ff2b9d" providerId="ADAL" clId="{6B819BD9-C385-49D4-A26D-B5C1587003E5}" dt="2024-01-18T13:40:46.342" v="19" actId="2711"/>
        <pc:sldMkLst>
          <pc:docMk/>
          <pc:sldMk cId="2404473646" sldId="324"/>
        </pc:sldMkLst>
        <pc:spChg chg="mod">
          <ac:chgData name="H.Matsukawa" userId="599b77b1-415a-474e-8c2c-837756ff2b9d" providerId="ADAL" clId="{6B819BD9-C385-49D4-A26D-B5C1587003E5}" dt="2024-01-18T13:40:46.342" v="19" actId="2711"/>
          <ac:spMkLst>
            <pc:docMk/>
            <pc:sldMk cId="2404473646" sldId="324"/>
            <ac:spMk id="3" creationId="{1EA7BD4D-1DA3-4888-A628-612763EC7EC9}"/>
          </ac:spMkLst>
        </pc:spChg>
      </pc:sldChg>
      <pc:sldChg chg="modSp mod">
        <pc:chgData name="H.Matsukawa" userId="599b77b1-415a-474e-8c2c-837756ff2b9d" providerId="ADAL" clId="{6B819BD9-C385-49D4-A26D-B5C1587003E5}" dt="2024-01-18T13:42:01.746" v="30" actId="14100"/>
        <pc:sldMkLst>
          <pc:docMk/>
          <pc:sldMk cId="3181596355" sldId="325"/>
        </pc:sldMkLst>
        <pc:spChg chg="mod">
          <ac:chgData name="H.Matsukawa" userId="599b77b1-415a-474e-8c2c-837756ff2b9d" providerId="ADAL" clId="{6B819BD9-C385-49D4-A26D-B5C1587003E5}" dt="2024-01-18T13:42:01.746" v="30" actId="14100"/>
          <ac:spMkLst>
            <pc:docMk/>
            <pc:sldMk cId="3181596355" sldId="325"/>
            <ac:spMk id="3" creationId="{1EA7BD4D-1DA3-4888-A628-612763EC7EC9}"/>
          </ac:spMkLst>
        </pc:spChg>
      </pc:sldChg>
      <pc:sldChg chg="modSp mod">
        <pc:chgData name="H.Matsukawa" userId="599b77b1-415a-474e-8c2c-837756ff2b9d" providerId="ADAL" clId="{6B819BD9-C385-49D4-A26D-B5C1587003E5}" dt="2024-01-18T13:43:36.628" v="48" actId="20577"/>
        <pc:sldMkLst>
          <pc:docMk/>
          <pc:sldMk cId="1620183482" sldId="326"/>
        </pc:sldMkLst>
        <pc:spChg chg="mod">
          <ac:chgData name="H.Matsukawa" userId="599b77b1-415a-474e-8c2c-837756ff2b9d" providerId="ADAL" clId="{6B819BD9-C385-49D4-A26D-B5C1587003E5}" dt="2024-01-18T13:41:27.925" v="24" actId="207"/>
          <ac:spMkLst>
            <pc:docMk/>
            <pc:sldMk cId="1620183482" sldId="326"/>
            <ac:spMk id="2" creationId="{EF272DE2-6472-B927-C74B-321F4033FE34}"/>
          </ac:spMkLst>
        </pc:spChg>
        <pc:spChg chg="mod">
          <ac:chgData name="H.Matsukawa" userId="599b77b1-415a-474e-8c2c-837756ff2b9d" providerId="ADAL" clId="{6B819BD9-C385-49D4-A26D-B5C1587003E5}" dt="2024-01-18T13:43:36.628" v="48" actId="20577"/>
          <ac:spMkLst>
            <pc:docMk/>
            <pc:sldMk cId="1620183482" sldId="326"/>
            <ac:spMk id="3" creationId="{F1D2EE35-7B06-538A-BD5F-E83E5528C5B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2" name="PlaceHolder 1"/>
          <p:cNvSpPr>
            <a:spLocks noGrp="1" noRot="1" noChangeAspect="1"/>
          </p:cNvSpPr>
          <p:nvPr>
            <p:ph type="sldImg"/>
          </p:nvPr>
        </p:nvSpPr>
        <p:spPr>
          <a:xfrm>
            <a:off x="603250" y="881063"/>
            <a:ext cx="6286500" cy="4352925"/>
          </a:xfrm>
          <a:prstGeom prst="rect">
            <a:avLst/>
          </a:prstGeom>
        </p:spPr>
        <p:txBody>
          <a:bodyPr lIns="0" tIns="0" rIns="0" bIns="0" anchor="ctr"/>
          <a:lstStyle/>
          <a:p>
            <a:r>
              <a:rPr lang="nl-NL" sz="1800" b="0" strike="noStrike" spc="-1">
                <a:solidFill>
                  <a:srgbClr val="000000"/>
                </a:solidFill>
                <a:latin typeface="Calibri"/>
              </a:rPr>
              <a:t>Click to move the slide</a:t>
            </a:r>
          </a:p>
        </p:txBody>
      </p:sp>
      <p:sp>
        <p:nvSpPr>
          <p:cNvPr id="83" name="PlaceHolder 2"/>
          <p:cNvSpPr>
            <a:spLocks noGrp="1"/>
          </p:cNvSpPr>
          <p:nvPr>
            <p:ph type="body"/>
          </p:nvPr>
        </p:nvSpPr>
        <p:spPr>
          <a:xfrm>
            <a:off x="749351" y="5513193"/>
            <a:ext cx="5994443" cy="5222818"/>
          </a:xfrm>
          <a:prstGeom prst="rect">
            <a:avLst/>
          </a:prstGeom>
        </p:spPr>
        <p:txBody>
          <a:bodyPr lIns="0" tIns="0" rIns="0" bIns="0"/>
          <a:lstStyle/>
          <a:p>
            <a:r>
              <a:rPr lang="en-US" sz="2000" b="0" strike="noStrike" spc="-1">
                <a:latin typeface="Arial"/>
              </a:rPr>
              <a:t>Click to edit the notes format</a:t>
            </a:r>
          </a:p>
        </p:txBody>
      </p:sp>
      <p:sp>
        <p:nvSpPr>
          <p:cNvPr id="84" name="PlaceHolder 3"/>
          <p:cNvSpPr>
            <a:spLocks noGrp="1"/>
          </p:cNvSpPr>
          <p:nvPr>
            <p:ph type="hdr"/>
          </p:nvPr>
        </p:nvSpPr>
        <p:spPr>
          <a:xfrm>
            <a:off x="1" y="1"/>
            <a:ext cx="3251822" cy="579965"/>
          </a:xfrm>
          <a:prstGeom prst="rect">
            <a:avLst/>
          </a:prstGeom>
        </p:spPr>
        <p:txBody>
          <a:bodyPr lIns="0" tIns="0" rIns="0" bIns="0"/>
          <a:lstStyle/>
          <a:p>
            <a:r>
              <a:rPr lang="en-US" sz="1400" b="0" strike="noStrike" spc="-1">
                <a:latin typeface="Times New Roman"/>
              </a:rPr>
              <a:t> </a:t>
            </a:r>
          </a:p>
        </p:txBody>
      </p:sp>
      <p:sp>
        <p:nvSpPr>
          <p:cNvPr id="85" name="PlaceHolder 4"/>
          <p:cNvSpPr>
            <a:spLocks noGrp="1"/>
          </p:cNvSpPr>
          <p:nvPr>
            <p:ph type="dt"/>
          </p:nvPr>
        </p:nvSpPr>
        <p:spPr>
          <a:xfrm>
            <a:off x="4241322" y="1"/>
            <a:ext cx="3251822" cy="579965"/>
          </a:xfrm>
          <a:prstGeom prst="rect">
            <a:avLst/>
          </a:prstGeom>
        </p:spPr>
        <p:txBody>
          <a:bodyPr lIns="0" tIns="0" rIns="0" bIns="0"/>
          <a:lstStyle/>
          <a:p>
            <a:pPr algn="r"/>
            <a:r>
              <a:rPr lang="en-US" sz="1400" b="0" strike="noStrike" spc="-1">
                <a:latin typeface="Times New Roman"/>
              </a:rPr>
              <a:t> </a:t>
            </a:r>
          </a:p>
        </p:txBody>
      </p:sp>
      <p:sp>
        <p:nvSpPr>
          <p:cNvPr id="86" name="PlaceHolder 5"/>
          <p:cNvSpPr>
            <a:spLocks noGrp="1"/>
          </p:cNvSpPr>
          <p:nvPr>
            <p:ph type="ftr"/>
          </p:nvPr>
        </p:nvSpPr>
        <p:spPr>
          <a:xfrm>
            <a:off x="1" y="11026776"/>
            <a:ext cx="3251822" cy="579965"/>
          </a:xfrm>
          <a:prstGeom prst="rect">
            <a:avLst/>
          </a:prstGeom>
        </p:spPr>
        <p:txBody>
          <a:bodyPr lIns="0" tIns="0" rIns="0" bIns="0" anchor="b"/>
          <a:lstStyle/>
          <a:p>
            <a:r>
              <a:rPr lang="en-US" sz="1400" b="0" strike="noStrike" spc="-1">
                <a:latin typeface="Times New Roman"/>
              </a:rPr>
              <a:t> </a:t>
            </a:r>
          </a:p>
        </p:txBody>
      </p:sp>
      <p:sp>
        <p:nvSpPr>
          <p:cNvPr id="87" name="PlaceHolder 6"/>
          <p:cNvSpPr>
            <a:spLocks noGrp="1"/>
          </p:cNvSpPr>
          <p:nvPr>
            <p:ph type="sldNum"/>
          </p:nvPr>
        </p:nvSpPr>
        <p:spPr>
          <a:xfrm>
            <a:off x="4241322" y="11026776"/>
            <a:ext cx="3251822" cy="579965"/>
          </a:xfrm>
          <a:prstGeom prst="rect">
            <a:avLst/>
          </a:prstGeom>
        </p:spPr>
        <p:txBody>
          <a:bodyPr lIns="0" tIns="0" rIns="0" bIns="0" anchor="b"/>
          <a:lstStyle/>
          <a:p>
            <a:pPr algn="r"/>
            <a:fld id="{F02A3888-673D-4689-AF99-D29484F8A26A}" type="slidenum">
              <a:rPr lang="en-US" sz="1400" b="0" strike="noStrike" spc="-1">
                <a:latin typeface="Times New Roman"/>
              </a:rPr>
              <a:t>‹#›</a:t>
            </a:fld>
            <a:endParaRPr lang="en-US" sz="1400" b="0" strike="noStrike" spc="-1">
              <a:latin typeface="Times New Roman"/>
            </a:endParaRPr>
          </a:p>
        </p:txBody>
      </p:sp>
    </p:spTree>
    <p:extLst>
      <p:ext uri="{BB962C8B-B14F-4D97-AF65-F5344CB8AC3E}">
        <p14:creationId xmlns:p14="http://schemas.microsoft.com/office/powerpoint/2010/main" val="1297536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PlaceHolder 1"/>
          <p:cNvSpPr>
            <a:spLocks noGrp="1" noRot="1" noChangeAspect="1"/>
          </p:cNvSpPr>
          <p:nvPr>
            <p:ph type="sldImg"/>
          </p:nvPr>
        </p:nvSpPr>
        <p:spPr>
          <a:xfrm>
            <a:off x="711200" y="744538"/>
            <a:ext cx="5375275" cy="3722687"/>
          </a:xfrm>
          <a:prstGeom prst="rect">
            <a:avLst/>
          </a:prstGeom>
        </p:spPr>
      </p:sp>
      <p:sp>
        <p:nvSpPr>
          <p:cNvPr id="105" name="PlaceHolder 2"/>
          <p:cNvSpPr>
            <a:spLocks noGrp="1"/>
          </p:cNvSpPr>
          <p:nvPr>
            <p:ph type="body"/>
          </p:nvPr>
        </p:nvSpPr>
        <p:spPr>
          <a:xfrm>
            <a:off x="679768" y="4715153"/>
            <a:ext cx="5437783" cy="4466596"/>
          </a:xfrm>
          <a:prstGeom prst="rect">
            <a:avLst/>
          </a:prstGeom>
        </p:spPr>
        <p:txBody>
          <a:bodyPr/>
          <a:lstStyle/>
          <a:p>
            <a:endParaRPr lang="en-US" sz="2000" spc="-1">
              <a:latin typeface="Arial"/>
            </a:endParaRPr>
          </a:p>
        </p:txBody>
      </p:sp>
      <p:sp>
        <p:nvSpPr>
          <p:cNvPr id="106" name="TextShape 3"/>
          <p:cNvSpPr txBox="1"/>
          <p:nvPr/>
        </p:nvSpPr>
        <p:spPr>
          <a:xfrm>
            <a:off x="3850589" y="9428744"/>
            <a:ext cx="2945302" cy="495941"/>
          </a:xfrm>
          <a:prstGeom prst="rect">
            <a:avLst/>
          </a:prstGeom>
          <a:noFill/>
          <a:ln>
            <a:noFill/>
          </a:ln>
        </p:spPr>
        <p:txBody>
          <a:bodyPr lIns="92108" tIns="46054" rIns="92108" bIns="46054" anchor="b"/>
          <a:lstStyle/>
          <a:p>
            <a:pPr algn="r">
              <a:lnSpc>
                <a:spcPct val="100000"/>
              </a:lnSpc>
            </a:pPr>
            <a:fld id="{3D44F11D-34D0-4340-890E-88E39FCDE99E}" type="slidenum">
              <a:rPr lang="en-US" sz="1200" spc="-1">
                <a:solidFill>
                  <a:srgbClr val="000000"/>
                </a:solidFill>
              </a:rPr>
              <a:t>1</a:t>
            </a:fld>
            <a:endParaRPr lang="en-US" sz="1200" spc="-1">
              <a:latin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p:nvPr>
        </p:nvSpPr>
        <p:spPr/>
        <p:txBody>
          <a:bodyPr/>
          <a:lstStyle/>
          <a:p>
            <a:pPr algn="r"/>
            <a:fld id="{F02A3888-673D-4689-AF99-D29484F8A26A}" type="slidenum">
              <a:rPr lang="en-US" sz="1400" b="0" strike="noStrike" spc="-1" smtClean="0">
                <a:latin typeface="Times New Roman"/>
              </a:rPr>
              <a:t>2</a:t>
            </a:fld>
            <a:endParaRPr lang="en-US" sz="1400" b="0" strike="noStrike" spc="-1">
              <a:latin typeface="Times New Roman"/>
            </a:endParaRPr>
          </a:p>
        </p:txBody>
      </p:sp>
    </p:spTree>
    <p:extLst>
      <p:ext uri="{BB962C8B-B14F-4D97-AF65-F5344CB8AC3E}">
        <p14:creationId xmlns:p14="http://schemas.microsoft.com/office/powerpoint/2010/main" val="39595068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p:nvPr>
        </p:nvSpPr>
        <p:spPr/>
        <p:txBody>
          <a:bodyPr/>
          <a:lstStyle/>
          <a:p>
            <a:pPr algn="r"/>
            <a:fld id="{F02A3888-673D-4689-AF99-D29484F8A26A}" type="slidenum">
              <a:rPr lang="en-US" sz="1400" b="0" strike="noStrike" spc="-1" smtClean="0">
                <a:latin typeface="Times New Roman"/>
              </a:rPr>
              <a:t>3</a:t>
            </a:fld>
            <a:endParaRPr lang="en-US" sz="1400" b="0" strike="noStrike" spc="-1">
              <a:latin typeface="Times New Roman"/>
            </a:endParaRPr>
          </a:p>
        </p:txBody>
      </p:sp>
    </p:spTree>
    <p:extLst>
      <p:ext uri="{BB962C8B-B14F-4D97-AF65-F5344CB8AC3E}">
        <p14:creationId xmlns:p14="http://schemas.microsoft.com/office/powerpoint/2010/main" val="11724693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FF0000"/>
                </a:solidFill>
              </a:rPr>
              <a:t>SG-EDR-28 Oct 4</a:t>
            </a:r>
          </a:p>
          <a:p>
            <a:r>
              <a:rPr lang="en-US" dirty="0">
                <a:solidFill>
                  <a:srgbClr val="FF0000"/>
                </a:solidFill>
              </a:rPr>
              <a:t>SG-EDR-29 Oct 6</a:t>
            </a:r>
          </a:p>
          <a:p>
            <a:r>
              <a:rPr lang="en-US" dirty="0">
                <a:solidFill>
                  <a:srgbClr val="FF0000"/>
                </a:solidFill>
              </a:rPr>
              <a:t>SG-EDR-30 Oct 31</a:t>
            </a:r>
          </a:p>
          <a:p>
            <a:r>
              <a:rPr lang="en-US" dirty="0">
                <a:solidFill>
                  <a:srgbClr val="FF0000"/>
                </a:solidFill>
              </a:rPr>
              <a:t>SG-EDR-31 Nov 7</a:t>
            </a:r>
          </a:p>
          <a:p>
            <a:r>
              <a:rPr lang="en-US" dirty="0">
                <a:solidFill>
                  <a:srgbClr val="FF0000"/>
                </a:solidFill>
              </a:rPr>
              <a:t>SG-EDR-32 Dec 1</a:t>
            </a:r>
          </a:p>
          <a:p>
            <a:r>
              <a:rPr lang="en-US" dirty="0">
                <a:solidFill>
                  <a:srgbClr val="FF0000"/>
                </a:solidFill>
              </a:rPr>
              <a:t>SG-EDR-33 Jan 11</a:t>
            </a:r>
          </a:p>
          <a:p>
            <a:endParaRPr lang="en-US" dirty="0"/>
          </a:p>
        </p:txBody>
      </p:sp>
      <p:sp>
        <p:nvSpPr>
          <p:cNvPr id="4" name="Slide Number Placeholder 3"/>
          <p:cNvSpPr>
            <a:spLocks noGrp="1"/>
          </p:cNvSpPr>
          <p:nvPr>
            <p:ph type="sldNum"/>
          </p:nvPr>
        </p:nvSpPr>
        <p:spPr/>
        <p:txBody>
          <a:bodyPr/>
          <a:lstStyle/>
          <a:p>
            <a:pPr algn="r"/>
            <a:fld id="{F02A3888-673D-4689-AF99-D29484F8A26A}" type="slidenum">
              <a:rPr lang="en-US" sz="1400" b="0" strike="noStrike" spc="-1" smtClean="0">
                <a:latin typeface="Times New Roman"/>
              </a:rPr>
              <a:t>5</a:t>
            </a:fld>
            <a:endParaRPr lang="en-US" sz="1400" b="0" strike="noStrike" spc="-1">
              <a:latin typeface="Times New Roman"/>
            </a:endParaRPr>
          </a:p>
        </p:txBody>
      </p:sp>
    </p:spTree>
    <p:extLst>
      <p:ext uri="{BB962C8B-B14F-4D97-AF65-F5344CB8AC3E}">
        <p14:creationId xmlns:p14="http://schemas.microsoft.com/office/powerpoint/2010/main" val="7379254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PlaceHolder 1"/>
          <p:cNvSpPr>
            <a:spLocks noGrp="1" noRot="1" noChangeAspect="1"/>
          </p:cNvSpPr>
          <p:nvPr>
            <p:ph type="sldImg"/>
          </p:nvPr>
        </p:nvSpPr>
        <p:spPr>
          <a:xfrm>
            <a:off x="711200" y="744538"/>
            <a:ext cx="5375275" cy="3722687"/>
          </a:xfrm>
          <a:prstGeom prst="rect">
            <a:avLst/>
          </a:prstGeom>
        </p:spPr>
      </p:sp>
      <p:sp>
        <p:nvSpPr>
          <p:cNvPr id="105" name="PlaceHolder 2"/>
          <p:cNvSpPr>
            <a:spLocks noGrp="1"/>
          </p:cNvSpPr>
          <p:nvPr>
            <p:ph type="body"/>
          </p:nvPr>
        </p:nvSpPr>
        <p:spPr>
          <a:xfrm>
            <a:off x="679768" y="4715153"/>
            <a:ext cx="5437783" cy="4466596"/>
          </a:xfrm>
          <a:prstGeom prst="rect">
            <a:avLst/>
          </a:prstGeom>
        </p:spPr>
        <p:txBody>
          <a:bodyPr/>
          <a:lstStyle/>
          <a:p>
            <a:endParaRPr lang="en-US" sz="2000" spc="-1">
              <a:latin typeface="Arial"/>
            </a:endParaRPr>
          </a:p>
        </p:txBody>
      </p:sp>
      <p:sp>
        <p:nvSpPr>
          <p:cNvPr id="106" name="TextShape 3"/>
          <p:cNvSpPr txBox="1"/>
          <p:nvPr/>
        </p:nvSpPr>
        <p:spPr>
          <a:xfrm>
            <a:off x="3850589" y="9428744"/>
            <a:ext cx="2945302" cy="495941"/>
          </a:xfrm>
          <a:prstGeom prst="rect">
            <a:avLst/>
          </a:prstGeom>
          <a:noFill/>
          <a:ln>
            <a:noFill/>
          </a:ln>
        </p:spPr>
        <p:txBody>
          <a:bodyPr lIns="92108" tIns="46054" rIns="92108" bIns="46054" anchor="b"/>
          <a:lstStyle/>
          <a:p>
            <a:pPr algn="r">
              <a:lnSpc>
                <a:spcPct val="100000"/>
              </a:lnSpc>
            </a:pPr>
            <a:fld id="{3D44F11D-34D0-4340-890E-88E39FCDE99E}" type="slidenum">
              <a:rPr lang="en-US" sz="1200" spc="-1">
                <a:solidFill>
                  <a:srgbClr val="000000"/>
                </a:solidFill>
              </a:rPr>
              <a:t>8</a:t>
            </a:fld>
            <a:endParaRPr lang="en-US" sz="1200" spc="-1">
              <a:latin typeface="Times New Roman"/>
            </a:endParaRPr>
          </a:p>
        </p:txBody>
      </p:sp>
    </p:spTree>
    <p:extLst>
      <p:ext uri="{BB962C8B-B14F-4D97-AF65-F5344CB8AC3E}">
        <p14:creationId xmlns:p14="http://schemas.microsoft.com/office/powerpoint/2010/main" val="3870559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4">
            <a:extLst>
              <a:ext uri="{FF2B5EF4-FFF2-40B4-BE49-F238E27FC236}">
                <a16:creationId xmlns:a16="http://schemas.microsoft.com/office/drawing/2014/main" id="{076C81AA-51DB-3946-8808-AA3CFF085A58}"/>
              </a:ext>
            </a:extLst>
          </p:cNvPr>
          <p:cNvSpPr>
            <a:spLocks noGrp="1"/>
          </p:cNvSpPr>
          <p:nvPr>
            <p:ph type="sldNum"/>
          </p:nvPr>
        </p:nvSpPr>
        <p:spPr>
          <a:xfrm>
            <a:off x="7594860" y="6493320"/>
            <a:ext cx="2311140" cy="364680"/>
          </a:xfrm>
          <a:prstGeom prst="rect">
            <a:avLst/>
          </a:prstGeom>
        </p:spPr>
        <p:txBody>
          <a:bodyPr anchor="ctr"/>
          <a:lstStyle>
            <a:lvl1pPr>
              <a:defRPr sz="1600">
                <a:solidFill>
                  <a:schemeClr val="tx1"/>
                </a:solidFill>
              </a:defRPr>
            </a:lvl1pPr>
          </a:lstStyle>
          <a:p>
            <a:pPr algn="r"/>
            <a:fld id="{CF5C2B08-6F4B-45EB-B014-59701702C745}" type="slidenum">
              <a:rPr lang="en-US" spc="-1" smtClean="0">
                <a:latin typeface="Calibri"/>
              </a:rPr>
              <a:pPr algn="r"/>
              <a:t>‹#›</a:t>
            </a:fld>
            <a:endParaRPr lang="en-US" spc="-1" dirty="0">
              <a:latin typeface="Times New Roman"/>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95300" y="274680"/>
            <a:ext cx="8915010" cy="1142640"/>
          </a:xfrm>
          <a:prstGeom prst="rect">
            <a:avLst/>
          </a:prstGeom>
        </p:spPr>
        <p:txBody>
          <a:bodyPr lIns="0" tIns="0" rIns="0" bIns="0" anchor="ctr"/>
          <a:lstStyle/>
          <a:p>
            <a:endParaRPr lang="nl-NL" sz="1800" b="0" strike="noStrike" spc="-1">
              <a:solidFill>
                <a:srgbClr val="000000"/>
              </a:solidFill>
              <a:latin typeface="Calibri"/>
            </a:endParaRPr>
          </a:p>
        </p:txBody>
      </p:sp>
      <p:sp>
        <p:nvSpPr>
          <p:cNvPr id="6" name="PlaceHolder 2"/>
          <p:cNvSpPr>
            <a:spLocks noGrp="1"/>
          </p:cNvSpPr>
          <p:nvPr>
            <p:ph type="subTitle"/>
          </p:nvPr>
        </p:nvSpPr>
        <p:spPr>
          <a:xfrm>
            <a:off x="495300" y="1600200"/>
            <a:ext cx="8915010" cy="4525560"/>
          </a:xfrm>
          <a:prstGeom prst="rect">
            <a:avLst/>
          </a:prstGeom>
        </p:spPr>
        <p:txBody>
          <a:bodyPr lIns="0" tIns="0" rIns="0" bIns="0" anchor="ctr"/>
          <a:lstStyle/>
          <a:p>
            <a:pPr algn="ctr"/>
            <a:endParaRPr lang="en-US" sz="3200" b="0" strike="noStrike" spc="-1">
              <a:latin typeface="Arial"/>
            </a:endParaRPr>
          </a:p>
        </p:txBody>
      </p:sp>
      <p:sp>
        <p:nvSpPr>
          <p:cNvPr id="2" name="PlaceHolder 4">
            <a:extLst>
              <a:ext uri="{FF2B5EF4-FFF2-40B4-BE49-F238E27FC236}">
                <a16:creationId xmlns:a16="http://schemas.microsoft.com/office/drawing/2014/main" id="{79EDF9F2-1B7E-50A6-FAFF-CF24DDD8FE7B}"/>
              </a:ext>
            </a:extLst>
          </p:cNvPr>
          <p:cNvSpPr>
            <a:spLocks noGrp="1"/>
          </p:cNvSpPr>
          <p:nvPr>
            <p:ph type="sldNum" idx="10"/>
          </p:nvPr>
        </p:nvSpPr>
        <p:spPr>
          <a:xfrm>
            <a:off x="7594860" y="6493320"/>
            <a:ext cx="2311140" cy="364680"/>
          </a:xfrm>
          <a:prstGeom prst="rect">
            <a:avLst/>
          </a:prstGeom>
        </p:spPr>
        <p:txBody>
          <a:bodyPr anchor="ctr"/>
          <a:lstStyle>
            <a:lvl1pPr>
              <a:defRPr sz="1600">
                <a:solidFill>
                  <a:schemeClr val="tx1"/>
                </a:solidFill>
              </a:defRPr>
            </a:lvl1pPr>
          </a:lstStyle>
          <a:p>
            <a:pPr algn="r"/>
            <a:fld id="{CF5C2B08-6F4B-45EB-B014-59701702C745}" type="slidenum">
              <a:rPr lang="en-US" spc="-1" smtClean="0">
                <a:latin typeface="Calibri"/>
              </a:rPr>
              <a:pPr algn="r"/>
              <a:t>‹#›</a:t>
            </a:fld>
            <a:endParaRPr lang="en-US" spc="-1" dirty="0">
              <a:latin typeface="Times New Roman"/>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95300" y="274680"/>
            <a:ext cx="8915010" cy="1142640"/>
          </a:xfrm>
          <a:prstGeom prst="rect">
            <a:avLst/>
          </a:prstGeom>
        </p:spPr>
        <p:txBody>
          <a:bodyPr lIns="0" tIns="0" rIns="0" bIns="0" anchor="ctr"/>
          <a:lstStyle/>
          <a:p>
            <a:endParaRPr lang="nl-NL" sz="1800" b="0" strike="noStrike" spc="-1">
              <a:solidFill>
                <a:srgbClr val="000000"/>
              </a:solidFill>
              <a:latin typeface="Calibri"/>
            </a:endParaRPr>
          </a:p>
        </p:txBody>
      </p:sp>
      <p:sp>
        <p:nvSpPr>
          <p:cNvPr id="10" name="PlaceHolder 2"/>
          <p:cNvSpPr>
            <a:spLocks noGrp="1"/>
          </p:cNvSpPr>
          <p:nvPr>
            <p:ph type="body"/>
          </p:nvPr>
        </p:nvSpPr>
        <p:spPr>
          <a:xfrm>
            <a:off x="495300" y="1600200"/>
            <a:ext cx="4350450" cy="4525560"/>
          </a:xfrm>
          <a:prstGeom prst="rect">
            <a:avLst/>
          </a:prstGeom>
        </p:spPr>
        <p:txBody>
          <a:bodyPr lIns="0" tIns="0" rIns="0" bIns="0">
            <a:normAutofit/>
          </a:bodyPr>
          <a:lstStyle/>
          <a:p>
            <a:endParaRPr lang="nl-NL" sz="3200" b="0" strike="noStrike" spc="-1">
              <a:solidFill>
                <a:srgbClr val="000000"/>
              </a:solidFill>
              <a:latin typeface="Calibri"/>
            </a:endParaRPr>
          </a:p>
        </p:txBody>
      </p:sp>
      <p:sp>
        <p:nvSpPr>
          <p:cNvPr id="11" name="PlaceHolder 3"/>
          <p:cNvSpPr>
            <a:spLocks noGrp="1"/>
          </p:cNvSpPr>
          <p:nvPr>
            <p:ph type="body"/>
          </p:nvPr>
        </p:nvSpPr>
        <p:spPr>
          <a:xfrm>
            <a:off x="5063760" y="1600200"/>
            <a:ext cx="4350450" cy="4525560"/>
          </a:xfrm>
          <a:prstGeom prst="rect">
            <a:avLst/>
          </a:prstGeom>
        </p:spPr>
        <p:txBody>
          <a:bodyPr lIns="0" tIns="0" rIns="0" bIns="0">
            <a:normAutofit/>
          </a:bodyPr>
          <a:lstStyle/>
          <a:p>
            <a:endParaRPr lang="nl-NL" sz="3200" b="0" strike="noStrike" spc="-1">
              <a:solidFill>
                <a:srgbClr val="000000"/>
              </a:solidFill>
              <a:latin typeface="Calibri"/>
            </a:endParaRPr>
          </a:p>
        </p:txBody>
      </p:sp>
      <p:sp>
        <p:nvSpPr>
          <p:cNvPr id="2" name="PlaceHolder 4">
            <a:extLst>
              <a:ext uri="{FF2B5EF4-FFF2-40B4-BE49-F238E27FC236}">
                <a16:creationId xmlns:a16="http://schemas.microsoft.com/office/drawing/2014/main" id="{946C5380-7F28-C7F2-418F-33B52F056703}"/>
              </a:ext>
            </a:extLst>
          </p:cNvPr>
          <p:cNvSpPr>
            <a:spLocks noGrp="1"/>
          </p:cNvSpPr>
          <p:nvPr>
            <p:ph type="sldNum" idx="10"/>
          </p:nvPr>
        </p:nvSpPr>
        <p:spPr>
          <a:xfrm>
            <a:off x="7594860" y="6493320"/>
            <a:ext cx="2311140" cy="364680"/>
          </a:xfrm>
          <a:prstGeom prst="rect">
            <a:avLst/>
          </a:prstGeom>
        </p:spPr>
        <p:txBody>
          <a:bodyPr anchor="ctr"/>
          <a:lstStyle>
            <a:lvl1pPr>
              <a:defRPr sz="1600">
                <a:solidFill>
                  <a:schemeClr val="tx1"/>
                </a:solidFill>
              </a:defRPr>
            </a:lvl1pPr>
          </a:lstStyle>
          <a:p>
            <a:pPr algn="r"/>
            <a:fld id="{CF5C2B08-6F4B-45EB-B014-59701702C745}" type="slidenum">
              <a:rPr lang="en-US" spc="-1" smtClean="0">
                <a:latin typeface="Calibri"/>
              </a:rPr>
              <a:pPr algn="r"/>
              <a:t>‹#›</a:t>
            </a:fld>
            <a:endParaRPr lang="en-US" spc="-1" dirty="0">
              <a:latin typeface="Times New Roman"/>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95300" y="274680"/>
            <a:ext cx="8915010" cy="1142640"/>
          </a:xfrm>
          <a:prstGeom prst="rect">
            <a:avLst/>
          </a:prstGeom>
        </p:spPr>
        <p:txBody>
          <a:bodyPr lIns="0" tIns="0" rIns="0" bIns="0" anchor="ctr"/>
          <a:lstStyle/>
          <a:p>
            <a:endParaRPr lang="nl-NL" sz="1800" b="0" strike="noStrike" spc="-1">
              <a:solidFill>
                <a:srgbClr val="000000"/>
              </a:solidFill>
              <a:latin typeface="Calibri"/>
            </a:endParaRPr>
          </a:p>
        </p:txBody>
      </p:sp>
      <p:sp>
        <p:nvSpPr>
          <p:cNvPr id="2" name="PlaceHolder 4">
            <a:extLst>
              <a:ext uri="{FF2B5EF4-FFF2-40B4-BE49-F238E27FC236}">
                <a16:creationId xmlns:a16="http://schemas.microsoft.com/office/drawing/2014/main" id="{4AE1229F-11DA-A807-7D21-82520E9EDC0A}"/>
              </a:ext>
            </a:extLst>
          </p:cNvPr>
          <p:cNvSpPr>
            <a:spLocks noGrp="1"/>
          </p:cNvSpPr>
          <p:nvPr>
            <p:ph type="sldNum" idx="10"/>
          </p:nvPr>
        </p:nvSpPr>
        <p:spPr>
          <a:xfrm>
            <a:off x="7594860" y="6493320"/>
            <a:ext cx="2311140" cy="364680"/>
          </a:xfrm>
          <a:prstGeom prst="rect">
            <a:avLst/>
          </a:prstGeom>
        </p:spPr>
        <p:txBody>
          <a:bodyPr anchor="ctr"/>
          <a:lstStyle>
            <a:lvl1pPr>
              <a:defRPr sz="1600">
                <a:solidFill>
                  <a:schemeClr val="tx1"/>
                </a:solidFill>
              </a:defRPr>
            </a:lvl1pPr>
          </a:lstStyle>
          <a:p>
            <a:pPr algn="r"/>
            <a:fld id="{CF5C2B08-6F4B-45EB-B014-59701702C745}" type="slidenum">
              <a:rPr lang="en-US" spc="-1" smtClean="0">
                <a:latin typeface="Calibri"/>
              </a:rPr>
              <a:pPr algn="r"/>
              <a:t>‹#›</a:t>
            </a:fld>
            <a:endParaRPr lang="en-US" spc="-1" dirty="0">
              <a:latin typeface="Times New Roman"/>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95300" y="274680"/>
            <a:ext cx="8915010" cy="5297760"/>
          </a:xfrm>
          <a:prstGeom prst="rect">
            <a:avLst/>
          </a:prstGeom>
        </p:spPr>
        <p:txBody>
          <a:bodyPr lIns="0" tIns="0" rIns="0" bIns="0" anchor="ctr"/>
          <a:lstStyle/>
          <a:p>
            <a:pPr algn="ctr"/>
            <a:endParaRPr lang="en-US" sz="3200" b="0" strike="noStrike" spc="-1">
              <a:latin typeface="Arial"/>
            </a:endParaRPr>
          </a:p>
        </p:txBody>
      </p:sp>
      <p:sp>
        <p:nvSpPr>
          <p:cNvPr id="2" name="PlaceHolder 4">
            <a:extLst>
              <a:ext uri="{FF2B5EF4-FFF2-40B4-BE49-F238E27FC236}">
                <a16:creationId xmlns:a16="http://schemas.microsoft.com/office/drawing/2014/main" id="{8258B2FB-E48E-304A-DB03-3BEC8F44D918}"/>
              </a:ext>
            </a:extLst>
          </p:cNvPr>
          <p:cNvSpPr>
            <a:spLocks noGrp="1"/>
          </p:cNvSpPr>
          <p:nvPr>
            <p:ph type="sldNum" idx="10"/>
          </p:nvPr>
        </p:nvSpPr>
        <p:spPr>
          <a:xfrm>
            <a:off x="7594860" y="6493320"/>
            <a:ext cx="2311140" cy="364680"/>
          </a:xfrm>
          <a:prstGeom prst="rect">
            <a:avLst/>
          </a:prstGeom>
        </p:spPr>
        <p:txBody>
          <a:bodyPr anchor="ctr"/>
          <a:lstStyle>
            <a:lvl1pPr>
              <a:defRPr sz="1600">
                <a:solidFill>
                  <a:schemeClr val="tx1"/>
                </a:solidFill>
              </a:defRPr>
            </a:lvl1pPr>
          </a:lstStyle>
          <a:p>
            <a:pPr algn="r"/>
            <a:fld id="{CF5C2B08-6F4B-45EB-B014-59701702C745}" type="slidenum">
              <a:rPr lang="en-US" spc="-1" smtClean="0">
                <a:latin typeface="Calibri"/>
              </a:rPr>
              <a:pPr algn="r"/>
              <a:t>‹#›</a:t>
            </a:fld>
            <a:endParaRPr lang="en-US" spc="-1" dirty="0">
              <a:latin typeface="Times New Roman"/>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95300" y="274680"/>
            <a:ext cx="8915010" cy="1142640"/>
          </a:xfrm>
          <a:prstGeom prst="rect">
            <a:avLst/>
          </a:prstGeom>
        </p:spPr>
        <p:txBody>
          <a:bodyPr lIns="0" tIns="0" rIns="0" bIns="0" anchor="ctr"/>
          <a:lstStyle/>
          <a:p>
            <a:endParaRPr lang="nl-NL" sz="1800" b="0" strike="noStrike" spc="-1">
              <a:solidFill>
                <a:srgbClr val="000000"/>
              </a:solidFill>
              <a:latin typeface="Calibri"/>
            </a:endParaRPr>
          </a:p>
        </p:txBody>
      </p:sp>
      <p:sp>
        <p:nvSpPr>
          <p:cNvPr id="15" name="PlaceHolder 2"/>
          <p:cNvSpPr>
            <a:spLocks noGrp="1"/>
          </p:cNvSpPr>
          <p:nvPr>
            <p:ph type="body"/>
          </p:nvPr>
        </p:nvSpPr>
        <p:spPr>
          <a:xfrm>
            <a:off x="495300" y="1600200"/>
            <a:ext cx="4350450" cy="2158560"/>
          </a:xfrm>
          <a:prstGeom prst="rect">
            <a:avLst/>
          </a:prstGeom>
        </p:spPr>
        <p:txBody>
          <a:bodyPr lIns="0" tIns="0" rIns="0" bIns="0">
            <a:normAutofit/>
          </a:bodyPr>
          <a:lstStyle/>
          <a:p>
            <a:endParaRPr lang="nl-NL" sz="3200" b="0" strike="noStrike" spc="-1">
              <a:solidFill>
                <a:srgbClr val="000000"/>
              </a:solidFill>
              <a:latin typeface="Calibri"/>
            </a:endParaRPr>
          </a:p>
        </p:txBody>
      </p:sp>
      <p:sp>
        <p:nvSpPr>
          <p:cNvPr id="16" name="PlaceHolder 3"/>
          <p:cNvSpPr>
            <a:spLocks noGrp="1"/>
          </p:cNvSpPr>
          <p:nvPr>
            <p:ph type="body"/>
          </p:nvPr>
        </p:nvSpPr>
        <p:spPr>
          <a:xfrm>
            <a:off x="5063760" y="1600200"/>
            <a:ext cx="4350450" cy="4525560"/>
          </a:xfrm>
          <a:prstGeom prst="rect">
            <a:avLst/>
          </a:prstGeom>
        </p:spPr>
        <p:txBody>
          <a:bodyPr lIns="0" tIns="0" rIns="0" bIns="0">
            <a:normAutofit/>
          </a:bodyPr>
          <a:lstStyle/>
          <a:p>
            <a:endParaRPr lang="nl-NL" sz="3200" b="0" strike="noStrike" spc="-1">
              <a:solidFill>
                <a:srgbClr val="000000"/>
              </a:solidFill>
              <a:latin typeface="Calibri"/>
            </a:endParaRPr>
          </a:p>
        </p:txBody>
      </p:sp>
      <p:sp>
        <p:nvSpPr>
          <p:cNvPr id="17" name="PlaceHolder 4"/>
          <p:cNvSpPr>
            <a:spLocks noGrp="1"/>
          </p:cNvSpPr>
          <p:nvPr>
            <p:ph type="body"/>
          </p:nvPr>
        </p:nvSpPr>
        <p:spPr>
          <a:xfrm>
            <a:off x="495300" y="3964320"/>
            <a:ext cx="4350450" cy="2158560"/>
          </a:xfrm>
          <a:prstGeom prst="rect">
            <a:avLst/>
          </a:prstGeom>
        </p:spPr>
        <p:txBody>
          <a:bodyPr lIns="0" tIns="0" rIns="0" bIns="0">
            <a:normAutofit/>
          </a:bodyPr>
          <a:lstStyle/>
          <a:p>
            <a:endParaRPr lang="nl-NL" sz="3200" b="0" strike="noStrike" spc="-1">
              <a:solidFill>
                <a:srgbClr val="000000"/>
              </a:solidFill>
              <a:latin typeface="Calibri"/>
            </a:endParaRPr>
          </a:p>
        </p:txBody>
      </p:sp>
      <p:sp>
        <p:nvSpPr>
          <p:cNvPr id="2" name="PlaceHolder 4">
            <a:extLst>
              <a:ext uri="{FF2B5EF4-FFF2-40B4-BE49-F238E27FC236}">
                <a16:creationId xmlns:a16="http://schemas.microsoft.com/office/drawing/2014/main" id="{7611A8C7-466A-8CD0-3CC8-6D0FED14583B}"/>
              </a:ext>
            </a:extLst>
          </p:cNvPr>
          <p:cNvSpPr>
            <a:spLocks noGrp="1"/>
          </p:cNvSpPr>
          <p:nvPr>
            <p:ph type="sldNum" idx="10"/>
          </p:nvPr>
        </p:nvSpPr>
        <p:spPr>
          <a:xfrm>
            <a:off x="7594860" y="6493320"/>
            <a:ext cx="2311140" cy="364680"/>
          </a:xfrm>
          <a:prstGeom prst="rect">
            <a:avLst/>
          </a:prstGeom>
        </p:spPr>
        <p:txBody>
          <a:bodyPr anchor="ctr"/>
          <a:lstStyle>
            <a:lvl1pPr>
              <a:defRPr sz="1600">
                <a:solidFill>
                  <a:schemeClr val="tx1"/>
                </a:solidFill>
              </a:defRPr>
            </a:lvl1pPr>
          </a:lstStyle>
          <a:p>
            <a:pPr algn="r"/>
            <a:fld id="{CF5C2B08-6F4B-45EB-B014-59701702C745}" type="slidenum">
              <a:rPr lang="en-US" spc="-1" smtClean="0">
                <a:latin typeface="Calibri"/>
              </a:rPr>
              <a:pPr algn="r"/>
              <a:t>‹#›</a:t>
            </a:fld>
            <a:endParaRPr lang="en-US" spc="-1" dirty="0">
              <a:latin typeface="Times New Roman"/>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95300" y="274680"/>
            <a:ext cx="8915010" cy="1142640"/>
          </a:xfrm>
          <a:prstGeom prst="rect">
            <a:avLst/>
          </a:prstGeom>
        </p:spPr>
        <p:txBody>
          <a:bodyPr lIns="0" tIns="0" rIns="0" bIns="0" anchor="ctr"/>
          <a:lstStyle/>
          <a:p>
            <a:endParaRPr lang="nl-NL" sz="1800" b="0" strike="noStrike" spc="-1">
              <a:solidFill>
                <a:srgbClr val="000000"/>
              </a:solidFill>
              <a:latin typeface="Calibri"/>
            </a:endParaRPr>
          </a:p>
        </p:txBody>
      </p:sp>
      <p:sp>
        <p:nvSpPr>
          <p:cNvPr id="19" name="PlaceHolder 2"/>
          <p:cNvSpPr>
            <a:spLocks noGrp="1"/>
          </p:cNvSpPr>
          <p:nvPr>
            <p:ph type="body"/>
          </p:nvPr>
        </p:nvSpPr>
        <p:spPr>
          <a:xfrm>
            <a:off x="495300" y="1600200"/>
            <a:ext cx="4350450" cy="4525560"/>
          </a:xfrm>
          <a:prstGeom prst="rect">
            <a:avLst/>
          </a:prstGeom>
        </p:spPr>
        <p:txBody>
          <a:bodyPr lIns="0" tIns="0" rIns="0" bIns="0">
            <a:normAutofit/>
          </a:bodyPr>
          <a:lstStyle/>
          <a:p>
            <a:endParaRPr lang="nl-NL" sz="3200" b="0" strike="noStrike" spc="-1">
              <a:solidFill>
                <a:srgbClr val="000000"/>
              </a:solidFill>
              <a:latin typeface="Calibri"/>
            </a:endParaRPr>
          </a:p>
        </p:txBody>
      </p:sp>
      <p:sp>
        <p:nvSpPr>
          <p:cNvPr id="20" name="PlaceHolder 3"/>
          <p:cNvSpPr>
            <a:spLocks noGrp="1"/>
          </p:cNvSpPr>
          <p:nvPr>
            <p:ph type="body"/>
          </p:nvPr>
        </p:nvSpPr>
        <p:spPr>
          <a:xfrm>
            <a:off x="5063760" y="1600200"/>
            <a:ext cx="4350450" cy="2158560"/>
          </a:xfrm>
          <a:prstGeom prst="rect">
            <a:avLst/>
          </a:prstGeom>
        </p:spPr>
        <p:txBody>
          <a:bodyPr lIns="0" tIns="0" rIns="0" bIns="0">
            <a:normAutofit/>
          </a:bodyPr>
          <a:lstStyle/>
          <a:p>
            <a:endParaRPr lang="nl-NL" sz="3200" b="0" strike="noStrike" spc="-1">
              <a:solidFill>
                <a:srgbClr val="000000"/>
              </a:solidFill>
              <a:latin typeface="Calibri"/>
            </a:endParaRPr>
          </a:p>
        </p:txBody>
      </p:sp>
      <p:sp>
        <p:nvSpPr>
          <p:cNvPr id="21" name="PlaceHolder 4"/>
          <p:cNvSpPr>
            <a:spLocks noGrp="1"/>
          </p:cNvSpPr>
          <p:nvPr>
            <p:ph type="body"/>
          </p:nvPr>
        </p:nvSpPr>
        <p:spPr>
          <a:xfrm>
            <a:off x="5063760" y="3964320"/>
            <a:ext cx="4350450" cy="2158560"/>
          </a:xfrm>
          <a:prstGeom prst="rect">
            <a:avLst/>
          </a:prstGeom>
        </p:spPr>
        <p:txBody>
          <a:bodyPr lIns="0" tIns="0" rIns="0" bIns="0">
            <a:normAutofit/>
          </a:bodyPr>
          <a:lstStyle/>
          <a:p>
            <a:endParaRPr lang="nl-NL" sz="3200" b="0" strike="noStrike" spc="-1">
              <a:solidFill>
                <a:srgbClr val="000000"/>
              </a:solidFill>
              <a:latin typeface="Calibri"/>
            </a:endParaRPr>
          </a:p>
        </p:txBody>
      </p:sp>
      <p:sp>
        <p:nvSpPr>
          <p:cNvPr id="2" name="PlaceHolder 4">
            <a:extLst>
              <a:ext uri="{FF2B5EF4-FFF2-40B4-BE49-F238E27FC236}">
                <a16:creationId xmlns:a16="http://schemas.microsoft.com/office/drawing/2014/main" id="{04207284-0E53-724E-A8E8-D406981698AE}"/>
              </a:ext>
            </a:extLst>
          </p:cNvPr>
          <p:cNvSpPr>
            <a:spLocks noGrp="1"/>
          </p:cNvSpPr>
          <p:nvPr>
            <p:ph type="sldNum" idx="10"/>
          </p:nvPr>
        </p:nvSpPr>
        <p:spPr>
          <a:xfrm>
            <a:off x="7594860" y="6493320"/>
            <a:ext cx="2311140" cy="364680"/>
          </a:xfrm>
          <a:prstGeom prst="rect">
            <a:avLst/>
          </a:prstGeom>
        </p:spPr>
        <p:txBody>
          <a:bodyPr anchor="ctr"/>
          <a:lstStyle>
            <a:lvl1pPr>
              <a:defRPr sz="1600">
                <a:solidFill>
                  <a:schemeClr val="tx1"/>
                </a:solidFill>
              </a:defRPr>
            </a:lvl1pPr>
          </a:lstStyle>
          <a:p>
            <a:pPr algn="r"/>
            <a:fld id="{CF5C2B08-6F4B-45EB-B014-59701702C745}" type="slidenum">
              <a:rPr lang="en-US" spc="-1" smtClean="0">
                <a:latin typeface="Calibri"/>
              </a:rPr>
              <a:pPr algn="r"/>
              <a:t>‹#›</a:t>
            </a:fld>
            <a:endParaRPr lang="en-US" spc="-1" dirty="0">
              <a:latin typeface="Times New Roman"/>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95300" y="274680"/>
            <a:ext cx="8915010" cy="1142640"/>
          </a:xfrm>
          <a:prstGeom prst="rect">
            <a:avLst/>
          </a:prstGeom>
        </p:spPr>
        <p:txBody>
          <a:bodyPr lIns="0" tIns="0" rIns="0" bIns="0" anchor="ctr"/>
          <a:lstStyle/>
          <a:p>
            <a:endParaRPr lang="nl-NL" sz="1800" b="0" strike="noStrike" spc="-1">
              <a:solidFill>
                <a:srgbClr val="000000"/>
              </a:solidFill>
              <a:latin typeface="Calibri"/>
            </a:endParaRPr>
          </a:p>
        </p:txBody>
      </p:sp>
      <p:sp>
        <p:nvSpPr>
          <p:cNvPr id="23" name="PlaceHolder 2"/>
          <p:cNvSpPr>
            <a:spLocks noGrp="1"/>
          </p:cNvSpPr>
          <p:nvPr>
            <p:ph type="body"/>
          </p:nvPr>
        </p:nvSpPr>
        <p:spPr>
          <a:xfrm>
            <a:off x="495300" y="1600200"/>
            <a:ext cx="4350450" cy="2158560"/>
          </a:xfrm>
          <a:prstGeom prst="rect">
            <a:avLst/>
          </a:prstGeom>
        </p:spPr>
        <p:txBody>
          <a:bodyPr lIns="0" tIns="0" rIns="0" bIns="0">
            <a:normAutofit/>
          </a:bodyPr>
          <a:lstStyle/>
          <a:p>
            <a:endParaRPr lang="nl-NL" sz="3200" b="0" strike="noStrike" spc="-1">
              <a:solidFill>
                <a:srgbClr val="000000"/>
              </a:solidFill>
              <a:latin typeface="Calibri"/>
            </a:endParaRPr>
          </a:p>
        </p:txBody>
      </p:sp>
      <p:sp>
        <p:nvSpPr>
          <p:cNvPr id="24" name="PlaceHolder 3"/>
          <p:cNvSpPr>
            <a:spLocks noGrp="1"/>
          </p:cNvSpPr>
          <p:nvPr>
            <p:ph type="body"/>
          </p:nvPr>
        </p:nvSpPr>
        <p:spPr>
          <a:xfrm>
            <a:off x="5063760" y="1600200"/>
            <a:ext cx="4350450" cy="2158560"/>
          </a:xfrm>
          <a:prstGeom prst="rect">
            <a:avLst/>
          </a:prstGeom>
        </p:spPr>
        <p:txBody>
          <a:bodyPr lIns="0" tIns="0" rIns="0" bIns="0">
            <a:normAutofit/>
          </a:bodyPr>
          <a:lstStyle/>
          <a:p>
            <a:endParaRPr lang="nl-NL" sz="3200" b="0" strike="noStrike" spc="-1">
              <a:solidFill>
                <a:srgbClr val="000000"/>
              </a:solidFill>
              <a:latin typeface="Calibri"/>
            </a:endParaRPr>
          </a:p>
        </p:txBody>
      </p:sp>
      <p:sp>
        <p:nvSpPr>
          <p:cNvPr id="25" name="PlaceHolder 4"/>
          <p:cNvSpPr>
            <a:spLocks noGrp="1"/>
          </p:cNvSpPr>
          <p:nvPr>
            <p:ph type="body"/>
          </p:nvPr>
        </p:nvSpPr>
        <p:spPr>
          <a:xfrm>
            <a:off x="495300" y="3964320"/>
            <a:ext cx="8915010" cy="2158560"/>
          </a:xfrm>
          <a:prstGeom prst="rect">
            <a:avLst/>
          </a:prstGeom>
        </p:spPr>
        <p:txBody>
          <a:bodyPr lIns="0" tIns="0" rIns="0" bIns="0">
            <a:normAutofit/>
          </a:bodyPr>
          <a:lstStyle/>
          <a:p>
            <a:endParaRPr lang="nl-NL" sz="3200" b="0" strike="noStrike" spc="-1">
              <a:solidFill>
                <a:srgbClr val="000000"/>
              </a:solidFill>
              <a:latin typeface="Calibri"/>
            </a:endParaRPr>
          </a:p>
        </p:txBody>
      </p:sp>
      <p:sp>
        <p:nvSpPr>
          <p:cNvPr id="2" name="PlaceHolder 4">
            <a:extLst>
              <a:ext uri="{FF2B5EF4-FFF2-40B4-BE49-F238E27FC236}">
                <a16:creationId xmlns:a16="http://schemas.microsoft.com/office/drawing/2014/main" id="{72B3B8D9-EE5A-A1BC-5C03-56BFFA4F915C}"/>
              </a:ext>
            </a:extLst>
          </p:cNvPr>
          <p:cNvSpPr>
            <a:spLocks noGrp="1"/>
          </p:cNvSpPr>
          <p:nvPr>
            <p:ph type="sldNum" idx="10"/>
          </p:nvPr>
        </p:nvSpPr>
        <p:spPr>
          <a:xfrm>
            <a:off x="7594860" y="6493320"/>
            <a:ext cx="2311140" cy="364680"/>
          </a:xfrm>
          <a:prstGeom prst="rect">
            <a:avLst/>
          </a:prstGeom>
        </p:spPr>
        <p:txBody>
          <a:bodyPr anchor="ctr"/>
          <a:lstStyle>
            <a:lvl1pPr>
              <a:defRPr sz="1600">
                <a:solidFill>
                  <a:schemeClr val="tx1"/>
                </a:solidFill>
              </a:defRPr>
            </a:lvl1pPr>
          </a:lstStyle>
          <a:p>
            <a:pPr algn="r"/>
            <a:fld id="{CF5C2B08-6F4B-45EB-B014-59701702C745}" type="slidenum">
              <a:rPr lang="en-US" spc="-1" smtClean="0">
                <a:latin typeface="Calibri"/>
              </a:rPr>
              <a:pPr algn="r"/>
              <a:t>‹#›</a:t>
            </a:fld>
            <a:endParaRPr lang="en-US" spc="-1" dirty="0">
              <a:latin typeface="Times New Roman"/>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95300" y="274680"/>
            <a:ext cx="8915010" cy="1142640"/>
          </a:xfrm>
          <a:prstGeom prst="rect">
            <a:avLst/>
          </a:prstGeom>
        </p:spPr>
        <p:txBody>
          <a:bodyPr lIns="0" tIns="0" rIns="0" bIns="0" anchor="ctr"/>
          <a:lstStyle/>
          <a:p>
            <a:endParaRPr lang="nl-NL" sz="1800" b="0" strike="noStrike" spc="-1">
              <a:solidFill>
                <a:srgbClr val="000000"/>
              </a:solidFill>
              <a:latin typeface="Calibri"/>
            </a:endParaRPr>
          </a:p>
        </p:txBody>
      </p:sp>
      <p:sp>
        <p:nvSpPr>
          <p:cNvPr id="27" name="PlaceHolder 2"/>
          <p:cNvSpPr>
            <a:spLocks noGrp="1"/>
          </p:cNvSpPr>
          <p:nvPr>
            <p:ph type="body"/>
          </p:nvPr>
        </p:nvSpPr>
        <p:spPr>
          <a:xfrm>
            <a:off x="495300" y="1600200"/>
            <a:ext cx="8915010" cy="2158560"/>
          </a:xfrm>
          <a:prstGeom prst="rect">
            <a:avLst/>
          </a:prstGeom>
        </p:spPr>
        <p:txBody>
          <a:bodyPr lIns="0" tIns="0" rIns="0" bIns="0">
            <a:normAutofit/>
          </a:bodyPr>
          <a:lstStyle/>
          <a:p>
            <a:endParaRPr lang="nl-NL" sz="3200" b="0" strike="noStrike" spc="-1">
              <a:solidFill>
                <a:srgbClr val="000000"/>
              </a:solidFill>
              <a:latin typeface="Calibri"/>
            </a:endParaRPr>
          </a:p>
        </p:txBody>
      </p:sp>
      <p:sp>
        <p:nvSpPr>
          <p:cNvPr id="28" name="PlaceHolder 3"/>
          <p:cNvSpPr>
            <a:spLocks noGrp="1"/>
          </p:cNvSpPr>
          <p:nvPr>
            <p:ph type="body"/>
          </p:nvPr>
        </p:nvSpPr>
        <p:spPr>
          <a:xfrm>
            <a:off x="495300" y="3964320"/>
            <a:ext cx="8915010" cy="2158560"/>
          </a:xfrm>
          <a:prstGeom prst="rect">
            <a:avLst/>
          </a:prstGeom>
        </p:spPr>
        <p:txBody>
          <a:bodyPr lIns="0" tIns="0" rIns="0" bIns="0">
            <a:normAutofit/>
          </a:bodyPr>
          <a:lstStyle/>
          <a:p>
            <a:endParaRPr lang="nl-NL" sz="3200" b="0" strike="noStrike" spc="-1">
              <a:solidFill>
                <a:srgbClr val="000000"/>
              </a:solidFill>
              <a:latin typeface="Calibri"/>
            </a:endParaRPr>
          </a:p>
        </p:txBody>
      </p:sp>
      <p:sp>
        <p:nvSpPr>
          <p:cNvPr id="2" name="PlaceHolder 4">
            <a:extLst>
              <a:ext uri="{FF2B5EF4-FFF2-40B4-BE49-F238E27FC236}">
                <a16:creationId xmlns:a16="http://schemas.microsoft.com/office/drawing/2014/main" id="{7CB94A7E-17A5-D11D-8D0E-FCF14E02756D}"/>
              </a:ext>
            </a:extLst>
          </p:cNvPr>
          <p:cNvSpPr>
            <a:spLocks noGrp="1"/>
          </p:cNvSpPr>
          <p:nvPr>
            <p:ph type="sldNum" idx="10"/>
          </p:nvPr>
        </p:nvSpPr>
        <p:spPr>
          <a:xfrm>
            <a:off x="7594860" y="6493320"/>
            <a:ext cx="2311140" cy="364680"/>
          </a:xfrm>
          <a:prstGeom prst="rect">
            <a:avLst/>
          </a:prstGeom>
        </p:spPr>
        <p:txBody>
          <a:bodyPr anchor="ctr"/>
          <a:lstStyle>
            <a:lvl1pPr>
              <a:defRPr sz="1600">
                <a:solidFill>
                  <a:schemeClr val="tx1"/>
                </a:solidFill>
              </a:defRPr>
            </a:lvl1pPr>
          </a:lstStyle>
          <a:p>
            <a:pPr algn="r"/>
            <a:fld id="{CF5C2B08-6F4B-45EB-B014-59701702C745}" type="slidenum">
              <a:rPr lang="en-US" spc="-1" smtClean="0">
                <a:latin typeface="Calibri"/>
              </a:rPr>
              <a:pPr algn="r"/>
              <a:t>‹#›</a:t>
            </a:fld>
            <a:endParaRPr lang="en-US" spc="-1" dirty="0">
              <a:latin typeface="Times New Roman"/>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742755" y="136800"/>
            <a:ext cx="8419710" cy="1469520"/>
          </a:xfrm>
          <a:prstGeom prst="rect">
            <a:avLst/>
          </a:prstGeom>
        </p:spPr>
        <p:txBody>
          <a:bodyPr anchor="ctr"/>
          <a:lstStyle/>
          <a:p>
            <a:pPr algn="ctr">
              <a:lnSpc>
                <a:spcPct val="100000"/>
              </a:lnSpc>
            </a:pPr>
            <a:endParaRPr lang="nl-NL" sz="4400" b="0" strike="noStrike" spc="-1" dirty="0">
              <a:solidFill>
                <a:srgbClr val="000000"/>
              </a:solidFill>
              <a:latin typeface="Calibri"/>
            </a:endParaRPr>
          </a:p>
        </p:txBody>
      </p:sp>
      <p:sp>
        <p:nvSpPr>
          <p:cNvPr id="6" name="PlaceHolder 2"/>
          <p:cNvSpPr>
            <a:spLocks noGrp="1"/>
          </p:cNvSpPr>
          <p:nvPr>
            <p:ph type="dt"/>
          </p:nvPr>
        </p:nvSpPr>
        <p:spPr>
          <a:xfrm>
            <a:off x="495300" y="6356520"/>
            <a:ext cx="2311140" cy="364680"/>
          </a:xfrm>
          <a:prstGeom prst="rect">
            <a:avLst/>
          </a:prstGeom>
        </p:spPr>
        <p:txBody>
          <a:bodyPr anchor="ctr"/>
          <a:lstStyle/>
          <a:p>
            <a:pPr>
              <a:lnSpc>
                <a:spcPct val="100000"/>
              </a:lnSpc>
            </a:pPr>
            <a:endParaRPr lang="en-US" sz="1200" b="0" strike="noStrike" spc="-1">
              <a:latin typeface="Times New Roman"/>
            </a:endParaRPr>
          </a:p>
        </p:txBody>
      </p:sp>
      <p:sp>
        <p:nvSpPr>
          <p:cNvPr id="2" name="PlaceHolder 3"/>
          <p:cNvSpPr>
            <a:spLocks noGrp="1"/>
          </p:cNvSpPr>
          <p:nvPr>
            <p:ph type="ftr"/>
          </p:nvPr>
        </p:nvSpPr>
        <p:spPr>
          <a:xfrm>
            <a:off x="3384420" y="6356520"/>
            <a:ext cx="3136380" cy="364680"/>
          </a:xfrm>
          <a:prstGeom prst="rect">
            <a:avLst/>
          </a:prstGeom>
        </p:spPr>
        <p:txBody>
          <a:bodyPr anchor="ctr"/>
          <a:lstStyle/>
          <a:p>
            <a:endParaRPr lang="en-US" sz="2400" b="0" strike="noStrike" spc="-1">
              <a:latin typeface="Times New Roman"/>
            </a:endParaRPr>
          </a:p>
        </p:txBody>
      </p:sp>
      <p:sp>
        <p:nvSpPr>
          <p:cNvPr id="3" name="PlaceHolder 4"/>
          <p:cNvSpPr>
            <a:spLocks noGrp="1"/>
          </p:cNvSpPr>
          <p:nvPr>
            <p:ph type="sldNum"/>
          </p:nvPr>
        </p:nvSpPr>
        <p:spPr>
          <a:xfrm>
            <a:off x="7594860" y="6493320"/>
            <a:ext cx="2311140" cy="364680"/>
          </a:xfrm>
          <a:prstGeom prst="rect">
            <a:avLst/>
          </a:prstGeom>
        </p:spPr>
        <p:txBody>
          <a:bodyPr anchor="ctr"/>
          <a:lstStyle>
            <a:lvl1pPr>
              <a:defRPr sz="1600">
                <a:solidFill>
                  <a:schemeClr val="tx1"/>
                </a:solidFill>
              </a:defRPr>
            </a:lvl1pPr>
          </a:lstStyle>
          <a:p>
            <a:pPr algn="r"/>
            <a:fld id="{CF5C2B08-6F4B-45EB-B014-59701702C745}" type="slidenum">
              <a:rPr lang="en-US" spc="-1" smtClean="0">
                <a:latin typeface="Calibri"/>
              </a:rPr>
              <a:pPr algn="r"/>
              <a:t>‹#›</a:t>
            </a:fld>
            <a:endParaRPr lang="en-US" spc="-1" dirty="0">
              <a:latin typeface="Times New Roman"/>
            </a:endParaRPr>
          </a:p>
        </p:txBody>
      </p:sp>
      <p:sp>
        <p:nvSpPr>
          <p:cNvPr id="4" name="PlaceHolder 5"/>
          <p:cNvSpPr>
            <a:spLocks noGrp="1"/>
          </p:cNvSpPr>
          <p:nvPr>
            <p:ph type="body"/>
          </p:nvPr>
        </p:nvSpPr>
        <p:spPr>
          <a:xfrm>
            <a:off x="495300" y="1604520"/>
            <a:ext cx="891501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nl-NL" sz="3200" b="0" strike="noStrike" spc="-1" dirty="0">
                <a:solidFill>
                  <a:srgbClr val="000000"/>
                </a:solidFill>
                <a:latin typeface="Calibri"/>
              </a:rPr>
              <a:t>Click to edit the outline text format</a:t>
            </a:r>
          </a:p>
          <a:p>
            <a:pPr marL="864000" lvl="1" indent="-324000">
              <a:spcBef>
                <a:spcPts val="1134"/>
              </a:spcBef>
              <a:buClr>
                <a:srgbClr val="000000"/>
              </a:buClr>
              <a:buSzPct val="75000"/>
              <a:buFont typeface="Symbol" charset="2"/>
              <a:buChar char=""/>
            </a:pPr>
            <a:r>
              <a:rPr lang="nl-NL" sz="2400" b="0" strike="noStrike" spc="-1" dirty="0">
                <a:solidFill>
                  <a:srgbClr val="000000"/>
                </a:solidFill>
                <a:latin typeface="Calibri"/>
              </a:rPr>
              <a:t>Second Outline Level</a:t>
            </a:r>
          </a:p>
          <a:p>
            <a:pPr marL="1296000" lvl="2" indent="-288000">
              <a:spcBef>
                <a:spcPts val="850"/>
              </a:spcBef>
              <a:buClr>
                <a:srgbClr val="000000"/>
              </a:buClr>
              <a:buSzPct val="45000"/>
              <a:buFont typeface="Wingdings" charset="2"/>
              <a:buChar char=""/>
            </a:pPr>
            <a:r>
              <a:rPr lang="nl-NL" sz="2000" b="0" strike="noStrike" spc="-1" dirty="0">
                <a:solidFill>
                  <a:srgbClr val="000000"/>
                </a:solidFill>
                <a:latin typeface="Calibri"/>
              </a:rPr>
              <a:t>Third Outline Level</a:t>
            </a:r>
          </a:p>
          <a:p>
            <a:pPr marL="1728000" lvl="3" indent="-216000">
              <a:spcBef>
                <a:spcPts val="567"/>
              </a:spcBef>
              <a:buClr>
                <a:srgbClr val="000000"/>
              </a:buClr>
              <a:buSzPct val="75000"/>
              <a:buFont typeface="Symbol" charset="2"/>
              <a:buChar char=""/>
            </a:pPr>
            <a:r>
              <a:rPr lang="nl-NL" sz="2000" b="0" strike="noStrike" spc="-1" dirty="0">
                <a:solidFill>
                  <a:srgbClr val="000000"/>
                </a:solidFill>
                <a:latin typeface="Calibri"/>
              </a:rPr>
              <a:t>Fourth Outline Level</a:t>
            </a:r>
          </a:p>
          <a:p>
            <a:pPr marL="2160000" lvl="4" indent="-216000">
              <a:spcBef>
                <a:spcPts val="283"/>
              </a:spcBef>
              <a:buClr>
                <a:srgbClr val="000000"/>
              </a:buClr>
              <a:buSzPct val="45000"/>
              <a:buFont typeface="Wingdings" charset="2"/>
              <a:buChar char=""/>
            </a:pPr>
            <a:r>
              <a:rPr lang="nl-NL" sz="2000" b="0" strike="noStrike" spc="-1" dirty="0">
                <a:solidFill>
                  <a:srgbClr val="000000"/>
                </a:solidFill>
                <a:latin typeface="Calibri"/>
              </a:rPr>
              <a:t>Fifth Outline Level</a:t>
            </a:r>
          </a:p>
          <a:p>
            <a:pPr marL="2592000" lvl="5" indent="-216000">
              <a:spcBef>
                <a:spcPts val="283"/>
              </a:spcBef>
              <a:buClr>
                <a:srgbClr val="000000"/>
              </a:buClr>
              <a:buSzPct val="45000"/>
              <a:buFont typeface="Wingdings" charset="2"/>
              <a:buChar char=""/>
            </a:pPr>
            <a:r>
              <a:rPr lang="nl-NL" sz="2000" b="0" strike="noStrike" spc="-1" dirty="0">
                <a:solidFill>
                  <a:srgbClr val="000000"/>
                </a:solidFill>
                <a:latin typeface="Calibri"/>
              </a:rPr>
              <a:t>Sixth Outline Level</a:t>
            </a:r>
          </a:p>
          <a:p>
            <a:pPr marL="3024000" lvl="6" indent="-216000">
              <a:spcBef>
                <a:spcPts val="283"/>
              </a:spcBef>
              <a:buClr>
                <a:srgbClr val="000000"/>
              </a:buClr>
              <a:buSzPct val="45000"/>
              <a:buFont typeface="Wingdings" charset="2"/>
              <a:buChar char=""/>
            </a:pPr>
            <a:r>
              <a:rPr lang="nl-NL" sz="2000" b="0" strike="noStrike" spc="-1" dirty="0">
                <a:solidFill>
                  <a:srgbClr val="000000"/>
                </a:solidFill>
                <a:latin typeface="Calibri"/>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Lst>
  <p:hf hdr="0" ftr="0" dt="0"/>
  <p:txStyles>
    <p:titleStyle/>
    <p:bodyStyle>
      <a:lvl1pPr marL="432000" indent="-324000">
        <a:spcBef>
          <a:spcPts val="1417"/>
        </a:spcBef>
        <a:buClr>
          <a:srgbClr val="000000"/>
        </a:buClr>
        <a:buSzPct val="45000"/>
        <a:buFont typeface="Wingdings" charset="2"/>
        <a:buChar char=""/>
        <a:defRPr/>
      </a:lvl1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Shape 1"/>
          <p:cNvSpPr txBox="1"/>
          <p:nvPr/>
        </p:nvSpPr>
        <p:spPr>
          <a:xfrm>
            <a:off x="741180" y="2996952"/>
            <a:ext cx="8423640" cy="1872208"/>
          </a:xfrm>
          <a:prstGeom prst="rect">
            <a:avLst/>
          </a:prstGeom>
          <a:noFill/>
          <a:ln>
            <a:noFill/>
          </a:ln>
        </p:spPr>
        <p:txBody>
          <a:bodyPr anchor="ctr"/>
          <a:lstStyle/>
          <a:p>
            <a:pPr algn="ctr">
              <a:lnSpc>
                <a:spcPct val="100000"/>
              </a:lnSpc>
            </a:pPr>
            <a:r>
              <a:rPr lang="nl-NL" sz="4400" b="1" spc="-1" dirty="0">
                <a:solidFill>
                  <a:srgbClr val="000000"/>
                </a:solidFill>
                <a:latin typeface="Calibri"/>
              </a:rPr>
              <a:t>Activities/Deliverables of IWG on EDR/DSSAD</a:t>
            </a:r>
          </a:p>
          <a:p>
            <a:pPr algn="ctr">
              <a:lnSpc>
                <a:spcPct val="100000"/>
              </a:lnSpc>
            </a:pPr>
            <a:br>
              <a:rPr lang="en-US" altLang="ja-JP" sz="2400" b="1" spc="-1" dirty="0">
                <a:solidFill>
                  <a:srgbClr val="000000"/>
                </a:solidFill>
                <a:latin typeface="Calibri"/>
              </a:rPr>
            </a:br>
            <a:r>
              <a:rPr lang="en-US" altLang="ja-JP" sz="2400" b="1" spc="-1" dirty="0">
                <a:solidFill>
                  <a:srgbClr val="000000"/>
                </a:solidFill>
                <a:latin typeface="Calibri"/>
              </a:rPr>
              <a:t>January 2024</a:t>
            </a:r>
            <a:endParaRPr lang="nl-NL" sz="2400" b="1" spc="-1" dirty="0">
              <a:solidFill>
                <a:srgbClr val="000000"/>
              </a:solidFill>
              <a:latin typeface="Calibri"/>
            </a:endParaRPr>
          </a:p>
        </p:txBody>
      </p:sp>
      <p:sp>
        <p:nvSpPr>
          <p:cNvPr id="91" name="CustomShape 4"/>
          <p:cNvSpPr/>
          <p:nvPr/>
        </p:nvSpPr>
        <p:spPr>
          <a:xfrm>
            <a:off x="554106" y="298893"/>
            <a:ext cx="2880319" cy="68440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600" dirty="0">
                <a:latin typeface="Calibri" panose="020F0502020204030204" pitchFamily="34" charset="0"/>
                <a:cs typeface="Calibri" panose="020F0502020204030204" pitchFamily="34" charset="0"/>
              </a:rPr>
              <a:t>Submitted by the Co-Chairs of the IWG on </a:t>
            </a:r>
            <a:r>
              <a:rPr lang="en-US" altLang="ja-JP" sz="1600" dirty="0">
                <a:latin typeface="Calibri" panose="020F0502020204030204" pitchFamily="34" charset="0"/>
                <a:cs typeface="Calibri" panose="020F0502020204030204" pitchFamily="34" charset="0"/>
              </a:rPr>
              <a:t>EDR/DSSAD</a:t>
            </a:r>
            <a:endParaRPr lang="en-US" sz="1600"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B43DE4C6-9521-44A9-B37E-36F4C7A43A04}"/>
              </a:ext>
            </a:extLst>
          </p:cNvPr>
          <p:cNvSpPr txBox="1"/>
          <p:nvPr/>
        </p:nvSpPr>
        <p:spPr>
          <a:xfrm>
            <a:off x="6623973" y="225598"/>
            <a:ext cx="3198897" cy="830997"/>
          </a:xfrm>
          <a:prstGeom prst="rect">
            <a:avLst/>
          </a:prstGeom>
          <a:noFill/>
        </p:spPr>
        <p:txBody>
          <a:bodyPr wrap="square" rtlCol="0">
            <a:spAutoFit/>
          </a:bodyPr>
          <a:lstStyle/>
          <a:p>
            <a:r>
              <a:rPr lang="en-US" sz="1600" u="sng" dirty="0">
                <a:latin typeface="Calibri" panose="020F0502020204030204" pitchFamily="34" charset="0"/>
                <a:cs typeface="Calibri" panose="020F0502020204030204" pitchFamily="34" charset="0"/>
              </a:rPr>
              <a:t>Informal document</a:t>
            </a:r>
            <a:r>
              <a:rPr lang="en-US" sz="1600" dirty="0">
                <a:latin typeface="Calibri" panose="020F0502020204030204" pitchFamily="34" charset="0"/>
                <a:cs typeface="Calibri" panose="020F0502020204030204" pitchFamily="34" charset="0"/>
              </a:rPr>
              <a:t> </a:t>
            </a:r>
            <a:r>
              <a:rPr lang="en-US" sz="1600" b="1" dirty="0">
                <a:latin typeface="Calibri" panose="020F0502020204030204" pitchFamily="34" charset="0"/>
                <a:cs typeface="Calibri" panose="020F0502020204030204" pitchFamily="34" charset="0"/>
              </a:rPr>
              <a:t>GRVA-18-25</a:t>
            </a:r>
          </a:p>
          <a:p>
            <a:r>
              <a:rPr lang="en-US" sz="1600" dirty="0">
                <a:latin typeface="Calibri" panose="020F0502020204030204" pitchFamily="34" charset="0"/>
                <a:cs typeface="Calibri" panose="020F0502020204030204" pitchFamily="34" charset="0"/>
              </a:rPr>
              <a:t>18</a:t>
            </a:r>
            <a:r>
              <a:rPr lang="en-US" sz="1600" baseline="30000" dirty="0">
                <a:latin typeface="Calibri" panose="020F0502020204030204" pitchFamily="34" charset="0"/>
                <a:cs typeface="Calibri" panose="020F0502020204030204" pitchFamily="34" charset="0"/>
              </a:rPr>
              <a:t>th</a:t>
            </a:r>
            <a:r>
              <a:rPr lang="en-US" sz="1600" dirty="0">
                <a:latin typeface="Calibri" panose="020F0502020204030204" pitchFamily="34" charset="0"/>
                <a:cs typeface="Calibri" panose="020F0502020204030204" pitchFamily="34" charset="0"/>
              </a:rPr>
              <a:t> GRVA, 22-26 January 2024</a:t>
            </a:r>
            <a:br>
              <a:rPr lang="en-US" sz="1600" dirty="0">
                <a:latin typeface="Calibri" panose="020F0502020204030204" pitchFamily="34" charset="0"/>
                <a:cs typeface="Calibri" panose="020F0502020204030204" pitchFamily="34" charset="0"/>
              </a:rPr>
            </a:br>
            <a:r>
              <a:rPr lang="en-US" sz="1600" dirty="0">
                <a:latin typeface="Calibri" panose="020F0502020204030204" pitchFamily="34" charset="0"/>
                <a:cs typeface="Calibri" panose="020F0502020204030204" pitchFamily="34" charset="0"/>
              </a:rPr>
              <a:t>Provisional agenda item </a:t>
            </a:r>
            <a:r>
              <a:rPr lang="en-US" sz="1600">
                <a:latin typeface="Calibri" panose="020F0502020204030204" pitchFamily="34" charset="0"/>
                <a:cs typeface="Calibri" panose="020F0502020204030204" pitchFamily="34" charset="0"/>
              </a:rPr>
              <a:t>4(d)</a:t>
            </a:r>
            <a:endParaRPr lang="en-US" sz="1600" dirty="0">
              <a:latin typeface="Calibri" panose="020F0502020204030204" pitchFamily="34" charset="0"/>
              <a:cs typeface="Calibri" panose="020F0502020204030204" pitchFamily="34" charset="0"/>
            </a:endParaRPr>
          </a:p>
        </p:txBody>
      </p:sp>
      <p:sp>
        <p:nvSpPr>
          <p:cNvPr id="2" name="スライド番号プレースホルダー 1">
            <a:extLst>
              <a:ext uri="{FF2B5EF4-FFF2-40B4-BE49-F238E27FC236}">
                <a16:creationId xmlns:a16="http://schemas.microsoft.com/office/drawing/2014/main" id="{4217B146-5E31-0330-8DB2-FB550500AC8C}"/>
              </a:ext>
            </a:extLst>
          </p:cNvPr>
          <p:cNvSpPr>
            <a:spLocks noGrp="1"/>
          </p:cNvSpPr>
          <p:nvPr>
            <p:ph type="sldNum"/>
          </p:nvPr>
        </p:nvSpPr>
        <p:spPr/>
        <p:txBody>
          <a:bodyPr/>
          <a:lstStyle/>
          <a:p>
            <a:pPr algn="r"/>
            <a:fld id="{CF5C2B08-6F4B-45EB-B014-59701702C745}" type="slidenum">
              <a:rPr lang="en-US" spc="-1" smtClean="0">
                <a:latin typeface="Calibri"/>
              </a:rPr>
              <a:pPr algn="r"/>
              <a:t>1</a:t>
            </a:fld>
            <a:endParaRPr lang="en-US" spc="-1" dirty="0">
              <a:latin typeface="Times New Roman"/>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1C186B49-9941-43FB-997A-763E61BFB75F}"/>
              </a:ext>
            </a:extLst>
          </p:cNvPr>
          <p:cNvSpPr>
            <a:spLocks noGrp="1"/>
          </p:cNvSpPr>
          <p:nvPr>
            <p:ph type="subTitle"/>
          </p:nvPr>
        </p:nvSpPr>
        <p:spPr>
          <a:xfrm>
            <a:off x="481383" y="1550775"/>
            <a:ext cx="8915010" cy="5257800"/>
          </a:xfrm>
        </p:spPr>
        <p:txBody>
          <a:bodyPr>
            <a:normAutofit/>
          </a:bodyPr>
          <a:lstStyle/>
          <a:p>
            <a:pPr>
              <a:lnSpc>
                <a:spcPct val="120000"/>
              </a:lnSpc>
            </a:pPr>
            <a:r>
              <a:rPr lang="en-US" altLang="ja-JP" dirty="0">
                <a:solidFill>
                  <a:srgbClr val="000000"/>
                </a:solidFill>
                <a:latin typeface="Times New Roman" panose="02020603050405020304" pitchFamily="18" charset="0"/>
              </a:rPr>
              <a:t>T</a:t>
            </a:r>
            <a:r>
              <a:rPr lang="en-US" altLang="ja-JP" b="0" i="0" u="none" strike="noStrike" baseline="0" dirty="0">
                <a:solidFill>
                  <a:srgbClr val="000000"/>
                </a:solidFill>
                <a:latin typeface="Times New Roman" panose="02020603050405020304" pitchFamily="18" charset="0"/>
              </a:rPr>
              <a:t>he IWG </a:t>
            </a:r>
            <a:r>
              <a:rPr lang="en-US" altLang="ja-JP" b="0" i="0" u="none" strike="noStrike" baseline="0" dirty="0">
                <a:solidFill>
                  <a:schemeClr val="tx1"/>
                </a:solidFill>
                <a:latin typeface="Times New Roman" panose="02020603050405020304" pitchFamily="18" charset="0"/>
              </a:rPr>
              <a:t>shall </a:t>
            </a:r>
            <a:r>
              <a:rPr lang="en-US" altLang="ja-JP" b="1" i="0" u="sng" strike="noStrike" baseline="0" dirty="0">
                <a:solidFill>
                  <a:schemeClr val="tx1"/>
                </a:solidFill>
                <a:latin typeface="Times New Roman" panose="02020603050405020304" pitchFamily="18" charset="0"/>
              </a:rPr>
              <a:t>develop draft proposals </a:t>
            </a:r>
            <a:r>
              <a:rPr lang="en-US" altLang="ja-JP" b="0" i="0" u="none" strike="noStrike" baseline="0" dirty="0">
                <a:solidFill>
                  <a:srgbClr val="000000"/>
                </a:solidFill>
                <a:latin typeface="Times New Roman" panose="02020603050405020304" pitchFamily="18" charset="0"/>
              </a:rPr>
              <a:t>for </a:t>
            </a:r>
            <a:r>
              <a:rPr lang="en-US" altLang="ja-JP" b="1" i="0" u="sng" strike="noStrike" baseline="0" dirty="0">
                <a:solidFill>
                  <a:srgbClr val="000000"/>
                </a:solidFill>
                <a:latin typeface="Times New Roman" panose="02020603050405020304" pitchFamily="18" charset="0"/>
              </a:rPr>
              <a:t>Event Data Recorder (EDR) for </a:t>
            </a:r>
            <a:r>
              <a:rPr lang="en-US" altLang="ja-JP" b="0" i="0" u="sng" strike="noStrike" baseline="0" dirty="0">
                <a:solidFill>
                  <a:srgbClr val="000000"/>
                </a:solidFill>
                <a:latin typeface="Times New Roman" panose="02020603050405020304" pitchFamily="18" charset="0"/>
              </a:rPr>
              <a:t>conventional vehicles and </a:t>
            </a:r>
            <a:r>
              <a:rPr lang="en-US" altLang="ja-JP" b="1" i="0" u="sng" strike="noStrike" baseline="0" dirty="0">
                <a:solidFill>
                  <a:srgbClr val="000000"/>
                </a:solidFill>
                <a:latin typeface="Times New Roman" panose="02020603050405020304" pitchFamily="18" charset="0"/>
              </a:rPr>
              <a:t>automated/autonomous vehicles </a:t>
            </a:r>
            <a:r>
              <a:rPr lang="en-US" altLang="ja-JP" b="0" i="0" u="none" strike="noStrike" baseline="0" dirty="0">
                <a:solidFill>
                  <a:srgbClr val="000000"/>
                </a:solidFill>
                <a:latin typeface="Times New Roman" panose="02020603050405020304" pitchFamily="18" charset="0"/>
              </a:rPr>
              <a:t>and </a:t>
            </a:r>
            <a:r>
              <a:rPr lang="en-US" altLang="ja-JP" i="0" strike="noStrike" baseline="0" dirty="0">
                <a:solidFill>
                  <a:srgbClr val="000000"/>
                </a:solidFill>
                <a:latin typeface="Times New Roman" panose="02020603050405020304" pitchFamily="18" charset="0"/>
              </a:rPr>
              <a:t>for</a:t>
            </a:r>
            <a:r>
              <a:rPr lang="en-US" altLang="ja-JP" b="1" i="0" u="sng" strike="noStrike" baseline="0" dirty="0">
                <a:solidFill>
                  <a:srgbClr val="000000"/>
                </a:solidFill>
                <a:latin typeface="Times New Roman" panose="02020603050405020304" pitchFamily="18" charset="0"/>
              </a:rPr>
              <a:t> Data Storage System for Automated Driving (DSSAD) for automated/autonomous vehicles</a:t>
            </a:r>
            <a:r>
              <a:rPr lang="en-US" altLang="ja-JP" b="0" i="0" u="none" strike="noStrike" baseline="0" dirty="0">
                <a:solidFill>
                  <a:srgbClr val="000000"/>
                </a:solidFill>
                <a:latin typeface="Times New Roman" panose="02020603050405020304" pitchFamily="18" charset="0"/>
              </a:rPr>
              <a:t>. These categories shall be understood as systems collecting and storing a determined range of vehicle data, including: </a:t>
            </a:r>
          </a:p>
          <a:p>
            <a:pPr marL="1144588" lvl="3" indent="-342900">
              <a:lnSpc>
                <a:spcPct val="120000"/>
              </a:lnSpc>
              <a:buFont typeface="+mj-lt"/>
              <a:buAutoNum type="alphaLcPeriod"/>
            </a:pPr>
            <a:r>
              <a:rPr lang="en-US" altLang="ja-JP" b="0" i="0" u="none" strike="noStrike" baseline="0" dirty="0">
                <a:solidFill>
                  <a:schemeClr val="tx1"/>
                </a:solidFill>
                <a:latin typeface="Times New Roman" panose="02020603050405020304" pitchFamily="18" charset="0"/>
              </a:rPr>
              <a:t>Information related to collisions valuable for accident reconstruction (EDR); </a:t>
            </a:r>
          </a:p>
          <a:p>
            <a:pPr marL="1144588" lvl="3" indent="-342900">
              <a:lnSpc>
                <a:spcPct val="120000"/>
              </a:lnSpc>
              <a:buFont typeface="+mj-lt"/>
              <a:buAutoNum type="alphaLcPeriod"/>
            </a:pPr>
            <a:r>
              <a:rPr lang="en-US" altLang="ja-JP" b="0" i="0" u="none" strike="noStrike" baseline="0" dirty="0">
                <a:solidFill>
                  <a:schemeClr val="tx1"/>
                </a:solidFill>
                <a:latin typeface="Times New Roman" panose="02020603050405020304" pitchFamily="18" charset="0"/>
              </a:rPr>
              <a:t>The status of the automated/autonomous driving system and the status of the driver (DSSAD). </a:t>
            </a:r>
          </a:p>
          <a:p>
            <a:pPr>
              <a:lnSpc>
                <a:spcPct val="120000"/>
              </a:lnSpc>
            </a:pPr>
            <a:r>
              <a:rPr lang="en-US" altLang="ja-JP" b="0" i="0" u="none" strike="noStrike" baseline="0" dirty="0">
                <a:solidFill>
                  <a:srgbClr val="000000"/>
                </a:solidFill>
                <a:latin typeface="Times New Roman" panose="02020603050405020304" pitchFamily="18" charset="0"/>
              </a:rPr>
              <a:t>To this effect, the </a:t>
            </a:r>
            <a:r>
              <a:rPr lang="en-US" altLang="ja-JP" b="0" i="0" u="none" strike="noStrike" baseline="0" dirty="0">
                <a:solidFill>
                  <a:schemeClr val="tx1"/>
                </a:solidFill>
                <a:latin typeface="Times New Roman" panose="02020603050405020304" pitchFamily="18" charset="0"/>
              </a:rPr>
              <a:t>IWG shall address the following issues: </a:t>
            </a:r>
          </a:p>
          <a:p>
            <a:pPr marL="1144588" lvl="3" indent="-342900">
              <a:lnSpc>
                <a:spcPct val="120000"/>
              </a:lnSpc>
              <a:buFont typeface="+mj-lt"/>
              <a:buAutoNum type="alphaLcPeriod"/>
            </a:pPr>
            <a:r>
              <a:rPr lang="en-US" altLang="ja-JP" b="0" i="0" u="none" strike="noStrike" baseline="0" dirty="0">
                <a:solidFill>
                  <a:schemeClr val="tx1"/>
                </a:solidFill>
                <a:latin typeface="Times New Roman" panose="02020603050405020304" pitchFamily="18" charset="0"/>
              </a:rPr>
              <a:t>Define </a:t>
            </a:r>
            <a:r>
              <a:rPr lang="en-US" altLang="ja-JP" dirty="0">
                <a:solidFill>
                  <a:schemeClr val="tx1"/>
                </a:solidFill>
                <a:latin typeface="Times New Roman" panose="02020603050405020304" pitchFamily="18" charset="0"/>
              </a:rPr>
              <a:t>the scope and specific objectives of and differences between EDR and DSSAD, </a:t>
            </a:r>
          </a:p>
          <a:p>
            <a:pPr marL="1144588" lvl="3" indent="-342900">
              <a:lnSpc>
                <a:spcPct val="120000"/>
              </a:lnSpc>
              <a:buFont typeface="+mj-lt"/>
              <a:buAutoNum type="alphaLcPeriod"/>
            </a:pPr>
            <a:r>
              <a:rPr lang="en-US" altLang="ja-JP" dirty="0">
                <a:solidFill>
                  <a:schemeClr val="tx1"/>
                </a:solidFill>
                <a:latin typeface="Times New Roman" panose="02020603050405020304" pitchFamily="18" charset="0"/>
              </a:rPr>
              <a:t>Define EDR </a:t>
            </a:r>
            <a:r>
              <a:rPr lang="en-US" altLang="ja-JP" b="0" i="0" u="none" strike="noStrike" baseline="0" dirty="0">
                <a:solidFill>
                  <a:schemeClr val="tx1"/>
                </a:solidFill>
                <a:latin typeface="Times New Roman" panose="02020603050405020304" pitchFamily="18" charset="0"/>
              </a:rPr>
              <a:t>and DSSAD requirements. </a:t>
            </a:r>
          </a:p>
          <a:p>
            <a:pPr>
              <a:lnSpc>
                <a:spcPct val="120000"/>
              </a:lnSpc>
            </a:pPr>
            <a:r>
              <a:rPr lang="en-US" altLang="ja-JP" b="0" i="0" u="none" strike="noStrike" baseline="0" dirty="0">
                <a:solidFill>
                  <a:schemeClr val="tx1"/>
                </a:solidFill>
                <a:latin typeface="Times New Roman" panose="02020603050405020304" pitchFamily="18" charset="0"/>
              </a:rPr>
              <a:t>In particular, the IWG will consider defining the categories of data recorded, the events triggering recording, as well as technical specifications in terms of performances of such systems, such as the required endurance, accessibility, storage capacity or the specific security requirements, as well as the required privacy and data protection by design </a:t>
            </a:r>
            <a:r>
              <a:rPr lang="en-US" altLang="ja-JP" b="0" i="0" u="none" strike="noStrike" baseline="0" dirty="0">
                <a:solidFill>
                  <a:srgbClr val="000000"/>
                </a:solidFill>
                <a:latin typeface="Times New Roman" panose="02020603050405020304" pitchFamily="18" charset="0"/>
              </a:rPr>
              <a:t>features.</a:t>
            </a:r>
            <a:endParaRPr kumimoji="1" lang="ja-JP" altLang="en-US" dirty="0"/>
          </a:p>
        </p:txBody>
      </p:sp>
      <p:sp>
        <p:nvSpPr>
          <p:cNvPr id="2" name="タイトル 1">
            <a:extLst>
              <a:ext uri="{FF2B5EF4-FFF2-40B4-BE49-F238E27FC236}">
                <a16:creationId xmlns:a16="http://schemas.microsoft.com/office/drawing/2014/main" id="{CE9DDF5B-98B1-4406-9A84-CAD4C0338896}"/>
              </a:ext>
            </a:extLst>
          </p:cNvPr>
          <p:cNvSpPr>
            <a:spLocks noGrp="1"/>
          </p:cNvSpPr>
          <p:nvPr>
            <p:ph type="title"/>
          </p:nvPr>
        </p:nvSpPr>
        <p:spPr/>
        <p:txBody>
          <a:bodyPr/>
          <a:lstStyle/>
          <a:p>
            <a:pPr algn="ctr"/>
            <a:r>
              <a:rPr kumimoji="1" lang="en-US" altLang="ja-JP" sz="2400" u="sng" dirty="0"/>
              <a:t>Mission of the EDR/DSSAD IWG</a:t>
            </a:r>
            <a:br>
              <a:rPr kumimoji="1" lang="en-US" altLang="ja-JP" sz="2400" u="sng" dirty="0"/>
            </a:br>
            <a:br>
              <a:rPr kumimoji="1" lang="en-US" altLang="ja-JP" dirty="0"/>
            </a:br>
            <a:r>
              <a:rPr kumimoji="1" lang="en-US" altLang="ja-JP" dirty="0" err="1"/>
              <a:t>ToR</a:t>
            </a:r>
            <a:r>
              <a:rPr kumimoji="1" lang="en-US" altLang="ja-JP" dirty="0"/>
              <a:t> of the IWG (ECE/TRANS/WP.29/1147</a:t>
            </a:r>
            <a:r>
              <a:rPr kumimoji="1" lang="ja-JP" altLang="en-US" dirty="0"/>
              <a:t> </a:t>
            </a:r>
            <a:r>
              <a:rPr kumimoji="1" lang="en-US" altLang="ja-JP" dirty="0"/>
              <a:t>Annex VII)</a:t>
            </a:r>
            <a:br>
              <a:rPr kumimoji="1" lang="en-US" altLang="ja-JP" dirty="0"/>
            </a:br>
            <a:r>
              <a:rPr kumimoji="1" lang="en-US" altLang="ja-JP" dirty="0"/>
              <a:t>(adopted in the 178th WP.29 in  June 2019)</a:t>
            </a:r>
            <a:endParaRPr kumimoji="1" lang="ja-JP" altLang="en-US" dirty="0"/>
          </a:p>
        </p:txBody>
      </p:sp>
      <p:sp>
        <p:nvSpPr>
          <p:cNvPr id="4" name="正方形/長方形 3">
            <a:extLst>
              <a:ext uri="{FF2B5EF4-FFF2-40B4-BE49-F238E27FC236}">
                <a16:creationId xmlns:a16="http://schemas.microsoft.com/office/drawing/2014/main" id="{9F290EDB-6FF0-4599-8B3A-9FBB91A52638}"/>
              </a:ext>
            </a:extLst>
          </p:cNvPr>
          <p:cNvSpPr/>
          <p:nvPr/>
        </p:nvSpPr>
        <p:spPr>
          <a:xfrm>
            <a:off x="169333" y="1597306"/>
            <a:ext cx="9539111" cy="51647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スライド番号プレースホルダー 4">
            <a:extLst>
              <a:ext uri="{FF2B5EF4-FFF2-40B4-BE49-F238E27FC236}">
                <a16:creationId xmlns:a16="http://schemas.microsoft.com/office/drawing/2014/main" id="{8ACCFB96-DE25-2D54-580E-B08A4A631852}"/>
              </a:ext>
            </a:extLst>
          </p:cNvPr>
          <p:cNvSpPr>
            <a:spLocks noGrp="1"/>
          </p:cNvSpPr>
          <p:nvPr>
            <p:ph type="sldNum" idx="10"/>
          </p:nvPr>
        </p:nvSpPr>
        <p:spPr/>
        <p:txBody>
          <a:bodyPr/>
          <a:lstStyle/>
          <a:p>
            <a:pPr algn="r"/>
            <a:fld id="{CF5C2B08-6F4B-45EB-B014-59701702C745}" type="slidenum">
              <a:rPr lang="en-US" spc="-1" smtClean="0">
                <a:latin typeface="Calibri"/>
              </a:rPr>
              <a:pPr algn="r"/>
              <a:t>2</a:t>
            </a:fld>
            <a:endParaRPr lang="en-US" spc="-1" dirty="0">
              <a:latin typeface="Times New Roman"/>
            </a:endParaRPr>
          </a:p>
        </p:txBody>
      </p:sp>
    </p:spTree>
    <p:extLst>
      <p:ext uri="{BB962C8B-B14F-4D97-AF65-F5344CB8AC3E}">
        <p14:creationId xmlns:p14="http://schemas.microsoft.com/office/powerpoint/2010/main" val="4084792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9559EB-A133-451B-A10B-B49CE3C1ABBD}"/>
              </a:ext>
            </a:extLst>
          </p:cNvPr>
          <p:cNvSpPr>
            <a:spLocks noGrp="1"/>
          </p:cNvSpPr>
          <p:nvPr>
            <p:ph type="title"/>
          </p:nvPr>
        </p:nvSpPr>
        <p:spPr>
          <a:xfrm>
            <a:off x="495300" y="179066"/>
            <a:ext cx="8915010" cy="418812"/>
          </a:xfrm>
        </p:spPr>
        <p:txBody>
          <a:bodyPr/>
          <a:lstStyle/>
          <a:p>
            <a:pPr algn="ctr"/>
            <a:r>
              <a:rPr kumimoji="1" lang="en-US" altLang="ja-JP" sz="2400" u="sng" dirty="0">
                <a:solidFill>
                  <a:schemeClr val="tx1"/>
                </a:solidFill>
              </a:rPr>
              <a:t>Overview of the IWG activities</a:t>
            </a:r>
            <a:endParaRPr kumimoji="1" lang="ja-JP" altLang="en-US" sz="2400" u="sng" dirty="0">
              <a:solidFill>
                <a:schemeClr val="tx1"/>
              </a:solidFill>
            </a:endParaRPr>
          </a:p>
        </p:txBody>
      </p:sp>
      <p:sp>
        <p:nvSpPr>
          <p:cNvPr id="3" name="スライド番号プレースホルダー 2">
            <a:extLst>
              <a:ext uri="{FF2B5EF4-FFF2-40B4-BE49-F238E27FC236}">
                <a16:creationId xmlns:a16="http://schemas.microsoft.com/office/drawing/2014/main" id="{3C80C218-7EB0-899E-A831-33A5F7CD42A3}"/>
              </a:ext>
            </a:extLst>
          </p:cNvPr>
          <p:cNvSpPr>
            <a:spLocks noGrp="1"/>
          </p:cNvSpPr>
          <p:nvPr>
            <p:ph type="sldNum" idx="10"/>
          </p:nvPr>
        </p:nvSpPr>
        <p:spPr/>
        <p:txBody>
          <a:bodyPr/>
          <a:lstStyle/>
          <a:p>
            <a:pPr algn="r"/>
            <a:fld id="{CF5C2B08-6F4B-45EB-B014-59701702C745}" type="slidenum">
              <a:rPr lang="en-US" spc="-1" smtClean="0">
                <a:latin typeface="Calibri"/>
              </a:rPr>
              <a:pPr algn="r"/>
              <a:t>3</a:t>
            </a:fld>
            <a:endParaRPr lang="en-US" spc="-1" dirty="0">
              <a:latin typeface="Times New Roman"/>
            </a:endParaRPr>
          </a:p>
        </p:txBody>
      </p:sp>
      <p:graphicFrame>
        <p:nvGraphicFramePr>
          <p:cNvPr id="13" name="表 13">
            <a:extLst>
              <a:ext uri="{FF2B5EF4-FFF2-40B4-BE49-F238E27FC236}">
                <a16:creationId xmlns:a16="http://schemas.microsoft.com/office/drawing/2014/main" id="{A1F0117B-62F9-724A-3828-A4F670026B55}"/>
              </a:ext>
            </a:extLst>
          </p:cNvPr>
          <p:cNvGraphicFramePr>
            <a:graphicFrameLocks noGrp="1"/>
          </p:cNvGraphicFramePr>
          <p:nvPr>
            <p:extLst>
              <p:ext uri="{D42A27DB-BD31-4B8C-83A1-F6EECF244321}">
                <p14:modId xmlns:p14="http://schemas.microsoft.com/office/powerpoint/2010/main" val="1790962957"/>
              </p:ext>
            </p:extLst>
          </p:nvPr>
        </p:nvGraphicFramePr>
        <p:xfrm>
          <a:off x="210821" y="682178"/>
          <a:ext cx="9483968" cy="6093196"/>
        </p:xfrm>
        <a:graphic>
          <a:graphicData uri="http://schemas.openxmlformats.org/drawingml/2006/table">
            <a:tbl>
              <a:tblPr firstRow="1" bandRow="1">
                <a:tableStyleId>{5C22544A-7EE6-4342-B048-85BDC9FD1C3A}</a:tableStyleId>
              </a:tblPr>
              <a:tblGrid>
                <a:gridCol w="1282077">
                  <a:extLst>
                    <a:ext uri="{9D8B030D-6E8A-4147-A177-3AD203B41FA5}">
                      <a16:colId xmlns:a16="http://schemas.microsoft.com/office/drawing/2014/main" val="2841816291"/>
                    </a:ext>
                  </a:extLst>
                </a:gridCol>
                <a:gridCol w="3909526">
                  <a:extLst>
                    <a:ext uri="{9D8B030D-6E8A-4147-A177-3AD203B41FA5}">
                      <a16:colId xmlns:a16="http://schemas.microsoft.com/office/drawing/2014/main" val="1657985214"/>
                    </a:ext>
                  </a:extLst>
                </a:gridCol>
                <a:gridCol w="2469367">
                  <a:extLst>
                    <a:ext uri="{9D8B030D-6E8A-4147-A177-3AD203B41FA5}">
                      <a16:colId xmlns:a16="http://schemas.microsoft.com/office/drawing/2014/main" val="3639062127"/>
                    </a:ext>
                  </a:extLst>
                </a:gridCol>
                <a:gridCol w="1822998">
                  <a:extLst>
                    <a:ext uri="{9D8B030D-6E8A-4147-A177-3AD203B41FA5}">
                      <a16:colId xmlns:a16="http://schemas.microsoft.com/office/drawing/2014/main" val="3449113846"/>
                    </a:ext>
                  </a:extLst>
                </a:gridCol>
              </a:tblGrid>
              <a:tr h="188146">
                <a:tc>
                  <a:txBody>
                    <a:bodyPr/>
                    <a:lstStyle/>
                    <a:p>
                      <a:endParaRPr kumimoji="1" lang="ja-JP" altLang="en-US"/>
                    </a:p>
                  </a:txBody>
                  <a:tcPr/>
                </a:tc>
                <a:tc>
                  <a:txBody>
                    <a:bodyPr/>
                    <a:lstStyle/>
                    <a:p>
                      <a:r>
                        <a:rPr kumimoji="1" lang="en-US" altLang="ja-JP" dirty="0"/>
                        <a:t>Projects Completed</a:t>
                      </a:r>
                      <a:endParaRPr kumimoji="1" lang="ja-JP" altLang="en-US" dirty="0"/>
                    </a:p>
                  </a:txBody>
                  <a:tcPr/>
                </a:tc>
                <a:tc>
                  <a:txBody>
                    <a:bodyPr/>
                    <a:lstStyle/>
                    <a:p>
                      <a:r>
                        <a:rPr kumimoji="1" lang="en-US" altLang="ja-JP" dirty="0"/>
                        <a:t>Current Work</a:t>
                      </a:r>
                      <a:endParaRPr kumimoji="1" lang="ja-JP" altLang="en-US" dirty="0"/>
                    </a:p>
                  </a:txBody>
                  <a:tcPr/>
                </a:tc>
                <a:tc>
                  <a:txBody>
                    <a:bodyPr/>
                    <a:lstStyle/>
                    <a:p>
                      <a:r>
                        <a:rPr kumimoji="1" lang="en-US" altLang="ja-JP" dirty="0"/>
                        <a:t>Future Work</a:t>
                      </a:r>
                      <a:br>
                        <a:rPr kumimoji="1" lang="en-US" altLang="ja-JP" dirty="0"/>
                      </a:br>
                      <a:endParaRPr kumimoji="1" lang="ja-JP" altLang="en-US" dirty="0"/>
                    </a:p>
                  </a:txBody>
                  <a:tcPr/>
                </a:tc>
                <a:extLst>
                  <a:ext uri="{0D108BD9-81ED-4DB2-BD59-A6C34878D82A}">
                    <a16:rowId xmlns:a16="http://schemas.microsoft.com/office/drawing/2014/main" val="1199349406"/>
                  </a:ext>
                </a:extLst>
              </a:tr>
              <a:tr h="1152000">
                <a:tc>
                  <a:txBody>
                    <a:bodyPr/>
                    <a:lstStyle/>
                    <a:p>
                      <a:r>
                        <a:rPr kumimoji="1" lang="en-US" altLang="ja-JP" sz="1600" b="0" i="0" u="none" strike="noStrike" kern="0" cap="none" spc="0" normalizeH="0" baseline="0" noProof="0" dirty="0">
                          <a:ln>
                            <a:noFill/>
                          </a:ln>
                          <a:solidFill>
                            <a:schemeClr val="tx1"/>
                          </a:solidFill>
                          <a:effectLst/>
                          <a:uLnTx/>
                          <a:uFillTx/>
                        </a:rPr>
                        <a:t>Comparison between EDR and DSSAD </a:t>
                      </a:r>
                      <a:endParaRPr kumimoji="1" lang="ja-JP" altLang="en-US" sz="1600" dirty="0"/>
                    </a:p>
                  </a:txBody>
                  <a:tcPr/>
                </a:tc>
                <a:tc>
                  <a:txBody>
                    <a:bodyPr/>
                    <a:lstStyle/>
                    <a:p>
                      <a:r>
                        <a:rPr kumimoji="1" lang="en-US" altLang="ja-JP" sz="1400" b="0" i="0" u="none" strike="noStrike" kern="0" cap="none" spc="0" normalizeH="0" baseline="0" noProof="0" dirty="0">
                          <a:ln>
                            <a:noFill/>
                          </a:ln>
                          <a:solidFill>
                            <a:schemeClr val="tx1"/>
                          </a:solidFill>
                          <a:effectLst/>
                          <a:uLnTx/>
                          <a:uFillTx/>
                        </a:rPr>
                        <a:t>Comparison between EDR and DSSAD </a:t>
                      </a:r>
                    </a:p>
                    <a:p>
                      <a:r>
                        <a:rPr kumimoji="1" lang="en-US" altLang="ja-JP" sz="1400" b="0" i="0" u="none" strike="noStrike" kern="0" cap="none" spc="0" normalizeH="0" baseline="0" noProof="0" dirty="0">
                          <a:ln>
                            <a:noFill/>
                          </a:ln>
                          <a:solidFill>
                            <a:schemeClr val="tx1"/>
                          </a:solidFill>
                          <a:effectLst/>
                          <a:uLnTx/>
                          <a:uFillTx/>
                        </a:rPr>
                        <a:t>(WP29-179-19, Nov. 2019)</a:t>
                      </a:r>
                    </a:p>
                    <a:p>
                      <a:endParaRPr kumimoji="1" lang="en-US" altLang="ja-JP" sz="1400" b="0" i="0" u="none" strike="noStrike" kern="0" cap="none" spc="0" normalizeH="0" baseline="0" noProof="0" dirty="0">
                        <a:ln>
                          <a:noFill/>
                        </a:ln>
                        <a:solidFill>
                          <a:schemeClr val="tx1"/>
                        </a:solidFill>
                        <a:effectLst/>
                        <a:uLnTx/>
                        <a:uFillTx/>
                      </a:endParaRPr>
                    </a:p>
                    <a:p>
                      <a:endParaRPr kumimoji="1" lang="ja-JP" altLang="en-US" sz="1400" dirty="0"/>
                    </a:p>
                  </a:txBody>
                  <a:tcPr/>
                </a:tc>
                <a:tc rowSpan="2">
                  <a:txBody>
                    <a:bodyPr/>
                    <a:lstStyle/>
                    <a:p>
                      <a:pPr marL="176213" indent="-176213">
                        <a:spcBef>
                          <a:spcPts val="600"/>
                        </a:spcBef>
                        <a:buFont typeface="Arial" panose="020B0604020202020204" pitchFamily="34" charset="0"/>
                        <a:buChar char="•"/>
                      </a:pPr>
                      <a:r>
                        <a:rPr kumimoji="1" lang="en-GB" altLang="ja-JP" sz="1600" dirty="0"/>
                        <a:t>DSSAD performance elements guidance document (June 2024)</a:t>
                      </a:r>
                    </a:p>
                  </a:txBody>
                  <a:tcPr/>
                </a:tc>
                <a:tc rowSpan="2">
                  <a:txBody>
                    <a:bodyPr/>
                    <a:lstStyle/>
                    <a:p>
                      <a:pPr marL="176213" indent="-176213">
                        <a:buFont typeface="Arial" panose="020B0604020202020204" pitchFamily="34" charset="0"/>
                        <a:buChar char="•"/>
                      </a:pPr>
                      <a:endParaRPr kumimoji="1" lang="ja-JP" altLang="en-US" sz="1600" b="1" dirty="0"/>
                    </a:p>
                  </a:txBody>
                  <a:tcPr/>
                </a:tc>
                <a:extLst>
                  <a:ext uri="{0D108BD9-81ED-4DB2-BD59-A6C34878D82A}">
                    <a16:rowId xmlns:a16="http://schemas.microsoft.com/office/drawing/2014/main" val="2377694645"/>
                  </a:ext>
                </a:extLst>
              </a:tr>
              <a:tr h="2289436">
                <a:tc>
                  <a:txBody>
                    <a:bodyPr/>
                    <a:lstStyle/>
                    <a:p>
                      <a:r>
                        <a:rPr kumimoji="1" lang="en-US" altLang="ja-JP" sz="1600" dirty="0"/>
                        <a:t>DSSAD</a:t>
                      </a:r>
                      <a:endParaRPr kumimoji="1" lang="ja-JP" altLang="en-US" sz="1600" dirty="0"/>
                    </a:p>
                  </a:txBody>
                  <a:tcPr>
                    <a:solidFill>
                      <a:srgbClr val="D0D8E8"/>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schemeClr val="tx1"/>
                          </a:solidFill>
                          <a:effectLst/>
                          <a:uLnTx/>
                          <a:uFillTx/>
                          <a:latin typeface="+mn-lt"/>
                        </a:rPr>
                        <a:t>DSSAD requirements (ALKS (UNR157)) </a:t>
                      </a:r>
                      <a:br>
                        <a:rPr kumimoji="1" lang="en-US" altLang="ja-JP" sz="1400" b="0" i="0" u="none" strike="noStrike" kern="0" cap="none" spc="0" normalizeH="0" baseline="0" noProof="0" dirty="0">
                          <a:ln>
                            <a:noFill/>
                          </a:ln>
                          <a:solidFill>
                            <a:schemeClr val="tx1"/>
                          </a:solidFill>
                          <a:effectLst/>
                          <a:uLnTx/>
                          <a:uFillTx/>
                          <a:latin typeface="+mn-lt"/>
                        </a:rPr>
                      </a:br>
                      <a:r>
                        <a:rPr kumimoji="1" lang="en-US" altLang="ja-JP" sz="1400" b="0" i="0" u="none" strike="noStrike" kern="0" cap="none" spc="0" normalizeH="0" baseline="0" noProof="0" dirty="0">
                          <a:ln>
                            <a:noFill/>
                          </a:ln>
                          <a:solidFill>
                            <a:schemeClr val="tx1"/>
                          </a:solidFill>
                          <a:effectLst/>
                          <a:uLnTx/>
                          <a:uFillTx/>
                          <a:latin typeface="+mn-lt"/>
                        </a:rPr>
                        <a:t>(181</a:t>
                      </a:r>
                      <a:r>
                        <a:rPr kumimoji="1" lang="en-US" altLang="ja-JP" sz="1400" b="0" i="0" u="none" strike="noStrike" kern="0" cap="none" spc="0" normalizeH="0" noProof="0" dirty="0">
                          <a:ln>
                            <a:noFill/>
                          </a:ln>
                          <a:solidFill>
                            <a:schemeClr val="tx1"/>
                          </a:solidFill>
                          <a:effectLst/>
                          <a:uLnTx/>
                          <a:uFillTx/>
                          <a:latin typeface="+mn-lt"/>
                        </a:rPr>
                        <a:t>st</a:t>
                      </a:r>
                      <a:r>
                        <a:rPr kumimoji="1" lang="en-US" altLang="ja-JP" sz="1400" b="0" i="0" u="none" strike="noStrike" kern="0" cap="none" spc="0" normalizeH="0" baseline="0" noProof="0" dirty="0">
                          <a:ln>
                            <a:noFill/>
                          </a:ln>
                          <a:solidFill>
                            <a:schemeClr val="tx1"/>
                          </a:solidFill>
                          <a:effectLst/>
                          <a:uLnTx/>
                          <a:uFillTx/>
                          <a:latin typeface="+mn-lt"/>
                        </a:rPr>
                        <a:t> WP.29, June 2020)</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schemeClr val="tx1"/>
                          </a:solidFill>
                          <a:effectLst/>
                          <a:uLnTx/>
                          <a:uFillTx/>
                          <a:latin typeface="+mn-lt"/>
                        </a:rPr>
                        <a:t>(189th WP.29, March 2023)</a:t>
                      </a:r>
                      <a:br>
                        <a:rPr kumimoji="1" lang="en-US" altLang="ja-JP" sz="1400" b="0" i="0" u="none" strike="noStrike" kern="0" cap="none" spc="0" normalizeH="0" baseline="0" noProof="0" dirty="0">
                          <a:ln>
                            <a:noFill/>
                          </a:ln>
                          <a:solidFill>
                            <a:schemeClr val="tx1"/>
                          </a:solidFill>
                          <a:effectLst/>
                          <a:uLnTx/>
                          <a:uFillTx/>
                          <a:latin typeface="+mn-lt"/>
                        </a:rPr>
                      </a:br>
                      <a:endParaRPr kumimoji="1" lang="en-US" altLang="ja-JP" sz="1400" b="0" i="0" u="none" strike="noStrike" kern="0" cap="none" spc="0" normalizeH="0" baseline="0" noProof="0" dirty="0">
                        <a:ln>
                          <a:noFill/>
                        </a:ln>
                        <a:solidFill>
                          <a:schemeClr val="tx1"/>
                        </a:solidFill>
                        <a:effectLst/>
                        <a:uLnTx/>
                        <a:uFillTx/>
                        <a:latin typeface="+mn-lt"/>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dirty="0"/>
                        <a:t>Updating consolidated document of domestic activities on DSSAD</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schemeClr val="tx1"/>
                          </a:solidFill>
                          <a:effectLst/>
                          <a:uLnTx/>
                          <a:uFillTx/>
                          <a:latin typeface="+mn-lt"/>
                        </a:rPr>
                        <a:t>(188th WP.29, Nov. 2022)</a:t>
                      </a: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400" b="0" i="0" u="none" strike="noStrike" kern="0" cap="none" spc="0" normalizeH="0" baseline="0" noProof="0" dirty="0">
                        <a:ln>
                          <a:noFill/>
                        </a:ln>
                        <a:solidFill>
                          <a:schemeClr val="tx1"/>
                        </a:solidFill>
                        <a:effectLst/>
                        <a:uLnTx/>
                        <a:uFillTx/>
                        <a:latin typeface="+mn-lt"/>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dirty="0"/>
                        <a:t>Primary purposes of DSSAD, </a:t>
                      </a:r>
                      <a:endParaRPr kumimoji="1" lang="en-US" altLang="ja-JP" sz="1400" b="0" i="0" u="none" strike="noStrike" kern="0" cap="none" spc="0" normalizeH="0" baseline="0" noProof="0" dirty="0">
                        <a:ln>
                          <a:noFill/>
                        </a:ln>
                        <a:solidFill>
                          <a:schemeClr val="tx1"/>
                        </a:solidFill>
                        <a:effectLst/>
                        <a:uLnTx/>
                        <a:uFillTx/>
                        <a:latin typeface="+mn-lt"/>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dirty="0"/>
                        <a:t>Prioritization of discussion topics</a:t>
                      </a:r>
                    </a:p>
                  </a:txBody>
                  <a:tcPr>
                    <a:solidFill>
                      <a:srgbClr val="D0D8E8"/>
                    </a:solidFill>
                  </a:tcPr>
                </a:tc>
                <a:tc vMerge="1">
                  <a:txBody>
                    <a:bodyPr/>
                    <a:lstStyle/>
                    <a:p>
                      <a:endParaRPr kumimoji="1" lang="ja-JP" altLang="en-US" dirty="0"/>
                    </a:p>
                  </a:txBody>
                  <a:tcPr/>
                </a:tc>
                <a:tc vMerge="1">
                  <a:txBody>
                    <a:bodyPr/>
                    <a:lstStyle/>
                    <a:p>
                      <a:endParaRPr kumimoji="1" lang="ja-JP" altLang="en-US" dirty="0"/>
                    </a:p>
                  </a:txBody>
                  <a:tcPr/>
                </a:tc>
                <a:extLst>
                  <a:ext uri="{0D108BD9-81ED-4DB2-BD59-A6C34878D82A}">
                    <a16:rowId xmlns:a16="http://schemas.microsoft.com/office/drawing/2014/main" val="2346956605"/>
                  </a:ext>
                </a:extLst>
              </a:tr>
              <a:tr h="1944000">
                <a:tc>
                  <a:txBody>
                    <a:bodyPr/>
                    <a:lstStyle/>
                    <a:p>
                      <a:r>
                        <a:rPr kumimoji="1" lang="en-US" altLang="ja-JP" sz="1600" dirty="0">
                          <a:solidFill>
                            <a:schemeClr val="dk1"/>
                          </a:solidFill>
                          <a:latin typeface="+mn-lt"/>
                          <a:ea typeface="+mn-ea"/>
                          <a:cs typeface="+mn-cs"/>
                        </a:rPr>
                        <a:t>EDR</a:t>
                      </a:r>
                      <a:endParaRPr kumimoji="1" lang="ja-JP" altLang="en-US" sz="1600" dirty="0">
                        <a:solidFill>
                          <a:schemeClr val="dk1"/>
                        </a:solidFill>
                        <a:latin typeface="+mn-lt"/>
                        <a:ea typeface="+mn-ea"/>
                        <a:cs typeface="+mn-cs"/>
                      </a:endParaRPr>
                    </a:p>
                  </a:txBody>
                  <a:tcPr>
                    <a:solidFill>
                      <a:srgbClr val="E9EDF4"/>
                    </a:solidFill>
                  </a:tcPr>
                </a:tc>
                <a:tc>
                  <a:txBody>
                    <a:bodyPr/>
                    <a:lstStyle/>
                    <a:p>
                      <a:r>
                        <a:rPr kumimoji="1" lang="en-US" altLang="ja-JP" sz="1400" b="0" i="0" u="none" strike="noStrike" kern="0" cap="none" spc="0" normalizeH="0" baseline="0" noProof="0" dirty="0">
                          <a:ln>
                            <a:noFill/>
                          </a:ln>
                          <a:solidFill>
                            <a:schemeClr val="tx1"/>
                          </a:solidFill>
                          <a:effectLst/>
                          <a:uLnTx/>
                          <a:uFillTx/>
                          <a:latin typeface="+mn-lt"/>
                        </a:rPr>
                        <a:t>EDR requirements (</a:t>
                      </a:r>
                      <a:r>
                        <a:rPr kumimoji="1" lang="en-US" altLang="ja-JP" sz="1400" b="0" i="0" u="none" strike="noStrike" kern="0" cap="none" spc="0" normalizeH="0" baseline="0" noProof="0" dirty="0">
                          <a:ln>
                            <a:noFill/>
                          </a:ln>
                          <a:solidFill>
                            <a:sysClr val="windowText" lastClr="000000"/>
                          </a:solidFill>
                          <a:effectLst/>
                          <a:uLnTx/>
                          <a:uFillTx/>
                          <a:latin typeface="+mn-lt"/>
                        </a:rPr>
                        <a:t>UNR 160 00/01 series) (183rd WP.29, Mar. 2021), and </a:t>
                      </a:r>
                      <a:br>
                        <a:rPr kumimoji="1" lang="en-US" altLang="ja-JP" sz="1400" b="0" i="0" u="none" strike="noStrike" kern="0" cap="none" spc="0" normalizeH="0" baseline="0" noProof="0" dirty="0">
                          <a:ln>
                            <a:noFill/>
                          </a:ln>
                          <a:solidFill>
                            <a:sysClr val="windowText" lastClr="000000"/>
                          </a:solidFill>
                          <a:effectLst/>
                          <a:uLnTx/>
                          <a:uFillTx/>
                          <a:latin typeface="+mn-lt"/>
                        </a:rPr>
                      </a:br>
                      <a:r>
                        <a:rPr kumimoji="1" lang="en-US" altLang="ja-JP" sz="1400" b="0" i="0" u="none" strike="noStrike" kern="0" cap="none" spc="0" normalizeH="0" baseline="0" noProof="0" dirty="0">
                          <a:ln>
                            <a:noFill/>
                          </a:ln>
                          <a:solidFill>
                            <a:sysClr val="windowText" lastClr="000000"/>
                          </a:solidFill>
                          <a:effectLst/>
                          <a:uLnTx/>
                          <a:uFillTx/>
                          <a:latin typeface="+mn-lt"/>
                        </a:rPr>
                        <a:t>amendments (186</a:t>
                      </a:r>
                      <a:r>
                        <a:rPr kumimoji="1" lang="en-US" altLang="ja-JP" sz="1400" b="0" i="0" u="none" strike="noStrike" kern="0" cap="none" spc="0" normalizeH="0" noProof="0" dirty="0">
                          <a:ln>
                            <a:noFill/>
                          </a:ln>
                          <a:solidFill>
                            <a:sysClr val="windowText" lastClr="000000"/>
                          </a:solidFill>
                          <a:effectLst/>
                          <a:uLnTx/>
                          <a:uFillTx/>
                          <a:latin typeface="+mn-lt"/>
                        </a:rPr>
                        <a:t>th</a:t>
                      </a:r>
                      <a:r>
                        <a:rPr kumimoji="1" lang="en-US" altLang="ja-JP" sz="1400" b="0" i="0" u="none" strike="noStrike" kern="0" cap="none" spc="0" normalizeH="0" baseline="0" noProof="0" dirty="0">
                          <a:ln>
                            <a:noFill/>
                          </a:ln>
                          <a:solidFill>
                            <a:sysClr val="windowText" lastClr="000000"/>
                          </a:solidFill>
                          <a:effectLst/>
                          <a:uLnTx/>
                          <a:uFillTx/>
                          <a:latin typeface="+mn-lt"/>
                        </a:rPr>
                        <a:t> WP.29, Mar. 2022)</a:t>
                      </a:r>
                    </a:p>
                    <a:p>
                      <a:endParaRPr kumimoji="1" lang="en-US" altLang="ja-JP" sz="1400" b="0" i="0" u="none" strike="noStrike" kern="0" cap="none" spc="0" normalizeH="0" baseline="0" noProof="0" dirty="0">
                        <a:ln>
                          <a:noFill/>
                        </a:ln>
                        <a:solidFill>
                          <a:sysClr val="windowText" lastClr="000000"/>
                        </a:solidFill>
                        <a:effectLst/>
                        <a:uLnTx/>
                        <a:uFillTx/>
                        <a:latin typeface="+mn-lt"/>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lang="en-US" sz="1400" dirty="0"/>
                        <a:t>Acceleration Data Accuracy Verification Procedures (125th GRSG, </a:t>
                      </a:r>
                      <a:r>
                        <a:rPr lang="en-GB" sz="1400" dirty="0"/>
                        <a:t>2023/11&amp;15 etc.)</a:t>
                      </a:r>
                    </a:p>
                    <a:p>
                      <a:pPr marL="0" marR="0" lvl="0" indent="0" defTabSz="914400" eaLnBrk="1" fontAlgn="auto" latinLnBrk="0" hangingPunct="1">
                        <a:lnSpc>
                          <a:spcPct val="100000"/>
                        </a:lnSpc>
                        <a:spcBef>
                          <a:spcPts val="0"/>
                        </a:spcBef>
                        <a:spcAft>
                          <a:spcPts val="0"/>
                        </a:spcAft>
                        <a:buClrTx/>
                        <a:buSzTx/>
                        <a:buFontTx/>
                        <a:buNone/>
                        <a:tabLst/>
                        <a:defRPr/>
                      </a:pPr>
                      <a:endParaRPr kumimoji="1" lang="en-GB" altLang="ja-JP" sz="1400" dirty="0"/>
                    </a:p>
                    <a:p>
                      <a:pPr marL="0" indent="0">
                        <a:buFont typeface="Arial" panose="020B0604020202020204" pitchFamily="34" charset="0"/>
                        <a:buNone/>
                      </a:pPr>
                      <a:r>
                        <a:rPr kumimoji="1" lang="en-US" altLang="ja-JP" sz="1400" dirty="0"/>
                        <a:t>EDR for HDV (</a:t>
                      </a:r>
                      <a:r>
                        <a:rPr kumimoji="1" lang="en-US" altLang="ja-JP" sz="1400" dirty="0">
                          <a:solidFill>
                            <a:schemeClr val="tx1"/>
                          </a:solidFill>
                        </a:rPr>
                        <a:t>UNR 169, 191st </a:t>
                      </a:r>
                      <a:r>
                        <a:rPr kumimoji="1" lang="en-US" altLang="ja-JP" sz="1400" dirty="0"/>
                        <a:t>WP.29, Nov.2023)</a:t>
                      </a:r>
                    </a:p>
                  </a:txBody>
                  <a:tcPr>
                    <a:solidFill>
                      <a:srgbClr val="E9EDF4"/>
                    </a:solidFill>
                  </a:tcPr>
                </a:tc>
                <a:tc>
                  <a:txBody>
                    <a:bodyPr/>
                    <a:lstStyle/>
                    <a:p>
                      <a:pPr marL="176213" indent="-176213">
                        <a:spcBef>
                          <a:spcPts val="600"/>
                        </a:spcBef>
                        <a:buFont typeface="Arial" panose="020B0604020202020204" pitchFamily="34" charset="0"/>
                        <a:buChar char="•"/>
                      </a:pPr>
                      <a:r>
                        <a:rPr kumimoji="1" lang="en-US" altLang="ja-JP" sz="1600" dirty="0"/>
                        <a:t>EDR performance elements for ADS  (Nov.  2024)</a:t>
                      </a:r>
                    </a:p>
                    <a:p>
                      <a:pPr marL="176213" indent="-176213">
                        <a:spcBef>
                          <a:spcPts val="600"/>
                        </a:spcBef>
                        <a:buFont typeface="Arial" panose="020B0604020202020204" pitchFamily="34" charset="0"/>
                        <a:buChar char="•"/>
                      </a:pPr>
                      <a:r>
                        <a:rPr kumimoji="1" lang="en-US" altLang="ja-JP" sz="1600" dirty="0"/>
                        <a:t>Supplement for 8-12t (Nov.2024)</a:t>
                      </a:r>
                    </a:p>
                  </a:txBody>
                  <a:tcPr>
                    <a:solidFill>
                      <a:srgbClr val="E9EDF4"/>
                    </a:solidFill>
                  </a:tcPr>
                </a:tc>
                <a:tc>
                  <a:txBody>
                    <a:bodyPr/>
                    <a:lstStyle/>
                    <a:p>
                      <a:pPr marL="176213" marR="0" lvl="0" indent="-176213"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600" dirty="0"/>
                        <a:t>EDR Step 2 </a:t>
                      </a:r>
                      <a:br>
                        <a:rPr kumimoji="1" lang="en-US" altLang="ja-JP" sz="1600" dirty="0"/>
                      </a:br>
                      <a:r>
                        <a:rPr kumimoji="1" lang="en-US" altLang="ja-JP" sz="1600" b="0" dirty="0"/>
                        <a:t>(March 2025)</a:t>
                      </a:r>
                      <a:endParaRPr kumimoji="1" lang="ja-JP" altLang="en-US" sz="1600" b="0" dirty="0"/>
                    </a:p>
                  </a:txBody>
                  <a:tcPr>
                    <a:solidFill>
                      <a:srgbClr val="E9EDF4"/>
                    </a:solidFill>
                  </a:tcPr>
                </a:tc>
                <a:extLst>
                  <a:ext uri="{0D108BD9-81ED-4DB2-BD59-A6C34878D82A}">
                    <a16:rowId xmlns:a16="http://schemas.microsoft.com/office/drawing/2014/main" val="49173143"/>
                  </a:ext>
                </a:extLst>
              </a:tr>
            </a:tbl>
          </a:graphicData>
        </a:graphic>
      </p:graphicFrame>
    </p:spTree>
    <p:extLst>
      <p:ext uri="{BB962C8B-B14F-4D97-AF65-F5344CB8AC3E}">
        <p14:creationId xmlns:p14="http://schemas.microsoft.com/office/powerpoint/2010/main" val="2071500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C8C09-D1DE-4C2E-8F5F-45747E93D3D0}"/>
              </a:ext>
            </a:extLst>
          </p:cNvPr>
          <p:cNvSpPr>
            <a:spLocks noGrp="1"/>
          </p:cNvSpPr>
          <p:nvPr>
            <p:ph type="title"/>
          </p:nvPr>
        </p:nvSpPr>
        <p:spPr/>
        <p:txBody>
          <a:bodyPr/>
          <a:lstStyle/>
          <a:p>
            <a:pPr algn="ctr"/>
            <a:r>
              <a:rPr lang="en-US" sz="2400" u="sng" dirty="0"/>
              <a:t>Activities of EDR/DSSAD IWG since GRVA #17</a:t>
            </a:r>
          </a:p>
        </p:txBody>
      </p:sp>
      <p:sp>
        <p:nvSpPr>
          <p:cNvPr id="4" name="Slide Number Placeholder 3">
            <a:extLst>
              <a:ext uri="{FF2B5EF4-FFF2-40B4-BE49-F238E27FC236}">
                <a16:creationId xmlns:a16="http://schemas.microsoft.com/office/drawing/2014/main" id="{95884E36-C628-445B-8AB1-452AED3784F1}"/>
              </a:ext>
            </a:extLst>
          </p:cNvPr>
          <p:cNvSpPr>
            <a:spLocks noGrp="1"/>
          </p:cNvSpPr>
          <p:nvPr>
            <p:ph type="sldNum" idx="10"/>
          </p:nvPr>
        </p:nvSpPr>
        <p:spPr/>
        <p:txBody>
          <a:bodyPr/>
          <a:lstStyle/>
          <a:p>
            <a:pPr algn="r"/>
            <a:fld id="{CF5C2B08-6F4B-45EB-B014-59701702C745}" type="slidenum">
              <a:rPr lang="en-US" spc="-1" smtClean="0">
                <a:latin typeface="Calibri"/>
              </a:rPr>
              <a:pPr algn="r"/>
              <a:t>4</a:t>
            </a:fld>
            <a:endParaRPr lang="en-US" spc="-1" dirty="0">
              <a:latin typeface="Times New Roman"/>
            </a:endParaRPr>
          </a:p>
        </p:txBody>
      </p:sp>
      <p:sp>
        <p:nvSpPr>
          <p:cNvPr id="3" name="Subtitle 2">
            <a:extLst>
              <a:ext uri="{FF2B5EF4-FFF2-40B4-BE49-F238E27FC236}">
                <a16:creationId xmlns:a16="http://schemas.microsoft.com/office/drawing/2014/main" id="{1EA7BD4D-1DA3-4888-A628-612763EC7EC9}"/>
              </a:ext>
            </a:extLst>
          </p:cNvPr>
          <p:cNvSpPr>
            <a:spLocks noGrp="1"/>
          </p:cNvSpPr>
          <p:nvPr>
            <p:ph type="subTitle" idx="4294967295"/>
          </p:nvPr>
        </p:nvSpPr>
        <p:spPr>
          <a:xfrm>
            <a:off x="757199" y="2699281"/>
            <a:ext cx="8524436" cy="2429838"/>
          </a:xfrm>
        </p:spPr>
        <p:txBody>
          <a:bodyPr/>
          <a:lstStyle/>
          <a:p>
            <a:pPr marL="216000" marR="0">
              <a:spcBef>
                <a:spcPts val="1200"/>
              </a:spcBef>
              <a:spcAft>
                <a:spcPts val="0"/>
              </a:spcAft>
              <a:tabLst>
                <a:tab pos="342900" algn="l"/>
                <a:tab pos="685800" algn="l"/>
              </a:tabLst>
            </a:pPr>
            <a:r>
              <a:rPr lang="en-US" sz="2400" dirty="0">
                <a:effectLst/>
                <a:latin typeface="Arial" panose="020B0604020202020204" pitchFamily="34" charset="0"/>
                <a:ea typeface="MS Mincho" panose="02020609040205080304" pitchFamily="49" charset="-128"/>
                <a:cs typeface="Arial" panose="020B0604020202020204" pitchFamily="34" charset="0"/>
              </a:rPr>
              <a:t>SG-EDR #38					 </a:t>
            </a:r>
            <a:r>
              <a:rPr lang="en-US" sz="2400" dirty="0">
                <a:latin typeface="Arial" panose="020B0604020202020204" pitchFamily="34" charset="0"/>
                <a:ea typeface="MS Mincho" panose="02020609040205080304" pitchFamily="49" charset="-128"/>
                <a:cs typeface="Arial" panose="020B0604020202020204" pitchFamily="34" charset="0"/>
              </a:rPr>
              <a:t>November</a:t>
            </a:r>
            <a:r>
              <a:rPr lang="en-US" sz="2400" dirty="0">
                <a:effectLst/>
                <a:latin typeface="Arial" panose="020B0604020202020204" pitchFamily="34" charset="0"/>
                <a:ea typeface="MS Mincho" panose="02020609040205080304" pitchFamily="49" charset="-128"/>
                <a:cs typeface="Arial" panose="020B0604020202020204" pitchFamily="34" charset="0"/>
              </a:rPr>
              <a:t> </a:t>
            </a:r>
            <a:r>
              <a:rPr lang="en-US" sz="2400" dirty="0">
                <a:latin typeface="Arial" panose="020B0604020202020204" pitchFamily="34" charset="0"/>
                <a:ea typeface="MS Mincho" panose="02020609040205080304" pitchFamily="49" charset="-128"/>
                <a:cs typeface="Arial" panose="020B0604020202020204" pitchFamily="34" charset="0"/>
              </a:rPr>
              <a:t>20</a:t>
            </a:r>
            <a:r>
              <a:rPr lang="en-US" sz="2400" dirty="0">
                <a:effectLst/>
                <a:latin typeface="Arial" panose="020B0604020202020204" pitchFamily="34" charset="0"/>
                <a:ea typeface="MS Mincho" panose="02020609040205080304" pitchFamily="49" charset="-128"/>
                <a:cs typeface="Arial" panose="020B0604020202020204" pitchFamily="34" charset="0"/>
              </a:rPr>
              <a:t>  </a:t>
            </a:r>
          </a:p>
          <a:p>
            <a:pPr marL="216000">
              <a:spcBef>
                <a:spcPts val="1200"/>
              </a:spcBef>
              <a:tabLst>
                <a:tab pos="342900" algn="l"/>
                <a:tab pos="685800" algn="l"/>
              </a:tabLst>
            </a:pPr>
            <a:r>
              <a:rPr lang="en-US" altLang="ja-JP" sz="2400" dirty="0">
                <a:effectLst/>
                <a:latin typeface="Arial" panose="020B0604020202020204" pitchFamily="34" charset="0"/>
                <a:ea typeface="MS Mincho" panose="02020609040205080304" pitchFamily="49" charset="-128"/>
                <a:cs typeface="Arial" panose="020B0604020202020204" pitchFamily="34" charset="0"/>
              </a:rPr>
              <a:t>SG-DSSAD #17 			</a:t>
            </a:r>
            <a:r>
              <a:rPr lang="en-US" sz="2400" dirty="0">
                <a:effectLst/>
                <a:latin typeface="Arial" panose="020B0604020202020204" pitchFamily="34" charset="0"/>
                <a:ea typeface="MS Mincho" panose="02020609040205080304" pitchFamily="49" charset="-128"/>
                <a:cs typeface="Arial" panose="020B0604020202020204" pitchFamily="34" charset="0"/>
              </a:rPr>
              <a:t>		 November</a:t>
            </a:r>
            <a:r>
              <a:rPr lang="en-US" sz="2400" dirty="0">
                <a:latin typeface="Arial" panose="020B0604020202020204" pitchFamily="34" charset="0"/>
                <a:ea typeface="MS Mincho" panose="02020609040205080304" pitchFamily="49" charset="-128"/>
                <a:cs typeface="Arial" panose="020B0604020202020204" pitchFamily="34" charset="0"/>
              </a:rPr>
              <a:t> 21</a:t>
            </a:r>
            <a:endParaRPr lang="en-US" altLang="ja-JP" sz="2400" dirty="0">
              <a:latin typeface="Arial" panose="020B0604020202020204" pitchFamily="34" charset="0"/>
              <a:ea typeface="MS Mincho" panose="02020609040205080304" pitchFamily="49" charset="-128"/>
              <a:cs typeface="Arial" panose="020B0604020202020204" pitchFamily="34" charset="0"/>
            </a:endParaRPr>
          </a:p>
          <a:p>
            <a:pPr marL="216000" marR="0">
              <a:spcBef>
                <a:spcPts val="1200"/>
              </a:spcBef>
              <a:spcAft>
                <a:spcPts val="0"/>
              </a:spcAft>
              <a:tabLst>
                <a:tab pos="342900" algn="l"/>
                <a:tab pos="685800" algn="l"/>
              </a:tabLst>
            </a:pPr>
            <a:r>
              <a:rPr lang="en-US" altLang="ja-JP" sz="2400" dirty="0">
                <a:latin typeface="Arial" panose="020B0604020202020204" pitchFamily="34" charset="0"/>
                <a:ea typeface="MS Mincho" panose="02020609040205080304" pitchFamily="49" charset="-128"/>
                <a:cs typeface="Arial" panose="020B0604020202020204" pitchFamily="34" charset="0"/>
              </a:rPr>
              <a:t>TF EDR(8-12ton)  #1	 		</a:t>
            </a:r>
            <a:r>
              <a:rPr lang="en-US" sz="2400" dirty="0">
                <a:effectLst/>
                <a:latin typeface="Arial" panose="020B0604020202020204" pitchFamily="34" charset="0"/>
                <a:ea typeface="MS Mincho" panose="02020609040205080304" pitchFamily="49" charset="-128"/>
                <a:cs typeface="Arial" panose="020B0604020202020204" pitchFamily="34" charset="0"/>
              </a:rPr>
              <a:t>	 December</a:t>
            </a:r>
            <a:r>
              <a:rPr lang="en-US" sz="2400" dirty="0">
                <a:latin typeface="Arial" panose="020B0604020202020204" pitchFamily="34" charset="0"/>
                <a:ea typeface="MS Mincho" panose="02020609040205080304" pitchFamily="49" charset="-128"/>
                <a:cs typeface="Arial" panose="020B0604020202020204" pitchFamily="34" charset="0"/>
              </a:rPr>
              <a:t> 11</a:t>
            </a:r>
            <a:r>
              <a:rPr lang="en-US" sz="2400" dirty="0">
                <a:effectLst/>
                <a:latin typeface="Arial" panose="020B0604020202020204" pitchFamily="34" charset="0"/>
                <a:ea typeface="MS Mincho" panose="02020609040205080304" pitchFamily="49" charset="-128"/>
                <a:cs typeface="Arial" panose="020B0604020202020204" pitchFamily="34" charset="0"/>
              </a:rPr>
              <a:t> </a:t>
            </a:r>
          </a:p>
          <a:p>
            <a:pPr marL="216000">
              <a:spcBef>
                <a:spcPts val="1200"/>
              </a:spcBef>
              <a:tabLst>
                <a:tab pos="342900" algn="l"/>
                <a:tab pos="685800" algn="l"/>
              </a:tabLst>
            </a:pPr>
            <a:r>
              <a:rPr lang="en-US" altLang="ja-JP" sz="2400" dirty="0">
                <a:latin typeface="Arial" panose="020B0604020202020204" pitchFamily="34" charset="0"/>
                <a:ea typeface="MS Mincho" panose="02020609040205080304" pitchFamily="49" charset="-128"/>
                <a:cs typeface="Arial" panose="020B0604020202020204" pitchFamily="34" charset="0"/>
              </a:rPr>
              <a:t>TF EDR(8-12ton)  #2	 		</a:t>
            </a:r>
            <a:r>
              <a:rPr lang="en-US" sz="2400" dirty="0">
                <a:effectLst/>
                <a:latin typeface="Arial" panose="020B0604020202020204" pitchFamily="34" charset="0"/>
                <a:ea typeface="MS Mincho" panose="02020609040205080304" pitchFamily="49" charset="-128"/>
                <a:cs typeface="Arial" panose="020B0604020202020204" pitchFamily="34" charset="0"/>
              </a:rPr>
              <a:t>	 January</a:t>
            </a:r>
            <a:r>
              <a:rPr lang="en-US" sz="2400" dirty="0">
                <a:latin typeface="Arial" panose="020B0604020202020204" pitchFamily="34" charset="0"/>
                <a:ea typeface="MS Mincho" panose="02020609040205080304" pitchFamily="49" charset="-128"/>
                <a:cs typeface="Arial" panose="020B0604020202020204" pitchFamily="34" charset="0"/>
              </a:rPr>
              <a:t> 19</a:t>
            </a:r>
            <a:endParaRPr lang="en-US" sz="2400" dirty="0">
              <a:effectLst/>
              <a:latin typeface="Arial" panose="020B0604020202020204" pitchFamily="34" charset="0"/>
              <a:ea typeface="MS Mincho" panose="02020609040205080304" pitchFamily="49" charset="-128"/>
              <a:cs typeface="Arial" panose="020B0604020202020204" pitchFamily="34" charset="0"/>
            </a:endParaRPr>
          </a:p>
        </p:txBody>
      </p:sp>
    </p:spTree>
    <p:extLst>
      <p:ext uri="{BB962C8B-B14F-4D97-AF65-F5344CB8AC3E}">
        <p14:creationId xmlns:p14="http://schemas.microsoft.com/office/powerpoint/2010/main" val="2404473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0BABE5-BB86-49CA-8F9B-4534496EE278}"/>
              </a:ext>
            </a:extLst>
          </p:cNvPr>
          <p:cNvSpPr>
            <a:spLocks noGrp="1"/>
          </p:cNvSpPr>
          <p:nvPr>
            <p:ph type="title"/>
          </p:nvPr>
        </p:nvSpPr>
        <p:spPr/>
        <p:txBody>
          <a:bodyPr/>
          <a:lstStyle/>
          <a:p>
            <a:pPr algn="ctr"/>
            <a:r>
              <a:rPr kumimoji="1" lang="en-US" altLang="ja-JP" sz="2400" b="0" i="0" u="sng" strike="noStrike" kern="0" cap="none" spc="0" normalizeH="0" baseline="0" noProof="0" dirty="0">
                <a:ln>
                  <a:noFill/>
                </a:ln>
                <a:solidFill>
                  <a:sysClr val="windowText" lastClr="000000"/>
                </a:solidFill>
                <a:effectLst/>
                <a:uLnTx/>
                <a:uFillTx/>
              </a:rPr>
              <a:t>Summary of Recent Activities on DSSAD</a:t>
            </a:r>
            <a:endParaRPr kumimoji="1" lang="ja-JP" altLang="en-US" dirty="0"/>
          </a:p>
        </p:txBody>
      </p:sp>
      <p:sp>
        <p:nvSpPr>
          <p:cNvPr id="3" name="スライド番号プレースホルダー 2">
            <a:extLst>
              <a:ext uri="{FF2B5EF4-FFF2-40B4-BE49-F238E27FC236}">
                <a16:creationId xmlns:a16="http://schemas.microsoft.com/office/drawing/2014/main" id="{923620CD-843D-50D0-5B24-0DFF83D0A185}"/>
              </a:ext>
            </a:extLst>
          </p:cNvPr>
          <p:cNvSpPr>
            <a:spLocks noGrp="1"/>
          </p:cNvSpPr>
          <p:nvPr>
            <p:ph type="sldNum" idx="10"/>
          </p:nvPr>
        </p:nvSpPr>
        <p:spPr/>
        <p:txBody>
          <a:bodyPr/>
          <a:lstStyle/>
          <a:p>
            <a:pPr algn="r"/>
            <a:fld id="{CF5C2B08-6F4B-45EB-B014-59701702C745}" type="slidenum">
              <a:rPr lang="en-US" spc="-1" smtClean="0">
                <a:latin typeface="Calibri"/>
              </a:rPr>
              <a:pPr algn="r"/>
              <a:t>5</a:t>
            </a:fld>
            <a:endParaRPr lang="en-US" spc="-1" dirty="0">
              <a:latin typeface="Times New Roman"/>
            </a:endParaRPr>
          </a:p>
        </p:txBody>
      </p:sp>
      <p:sp>
        <p:nvSpPr>
          <p:cNvPr id="4" name="コンテンツ プレースホルダー 2">
            <a:extLst>
              <a:ext uri="{FF2B5EF4-FFF2-40B4-BE49-F238E27FC236}">
                <a16:creationId xmlns:a16="http://schemas.microsoft.com/office/drawing/2014/main" id="{BABC4E56-00A9-4D70-9025-48BCB6F99EAD}"/>
              </a:ext>
            </a:extLst>
          </p:cNvPr>
          <p:cNvSpPr txBox="1">
            <a:spLocks/>
          </p:cNvSpPr>
          <p:nvPr/>
        </p:nvSpPr>
        <p:spPr>
          <a:xfrm>
            <a:off x="267566" y="1600807"/>
            <a:ext cx="5267391" cy="454341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85750" indent="-285750">
              <a:lnSpc>
                <a:spcPct val="100000"/>
              </a:lnSpc>
              <a:spcBef>
                <a:spcPts val="2400"/>
              </a:spcBef>
              <a:buClr>
                <a:srgbClr val="000000"/>
              </a:buClr>
              <a:buSzPct val="45000"/>
              <a:buFont typeface="Wingdings" charset="2"/>
              <a:buChar char=""/>
              <a:defRPr/>
            </a:pPr>
            <a:r>
              <a:rPr kumimoji="0" lang="en-US" altLang="ja-JP" sz="2000" kern="0" dirty="0">
                <a:latin typeface="Arial" panose="020B0604020202020204" pitchFamily="34" charset="0"/>
                <a:ea typeface="游明朝" panose="02020400000000000000" pitchFamily="18" charset="-128"/>
                <a:cs typeface="Arial" panose="020B0604020202020204" pitchFamily="34" charset="0"/>
              </a:rPr>
              <a:t>Group is focusing on discussion of DSSAD Performance Elements Guidance Document to submit to WP.29 June 2024.</a:t>
            </a:r>
          </a:p>
          <a:p>
            <a:pPr marL="285750" indent="-285750">
              <a:lnSpc>
                <a:spcPct val="100000"/>
              </a:lnSpc>
              <a:spcBef>
                <a:spcPts val="2400"/>
              </a:spcBef>
              <a:buClr>
                <a:srgbClr val="000000"/>
              </a:buClr>
              <a:buSzPct val="45000"/>
              <a:buFont typeface="Wingdings" charset="2"/>
              <a:buChar char=""/>
              <a:defRPr/>
            </a:pPr>
            <a:r>
              <a:rPr kumimoji="0" lang="en-US" altLang="ja-JP" sz="2000" kern="0" dirty="0">
                <a:latin typeface="Arial" panose="020B0604020202020204" pitchFamily="34" charset="0"/>
                <a:ea typeface="游明朝" panose="02020400000000000000" pitchFamily="18" charset="-128"/>
                <a:cs typeface="Arial" panose="020B0604020202020204" pitchFamily="34" charset="0"/>
              </a:rPr>
              <a:t>The guidance document consists of the following chapters:</a:t>
            </a:r>
          </a:p>
          <a:p>
            <a:pPr marL="800100" lvl="1" indent="-342900">
              <a:lnSpc>
                <a:spcPct val="100000"/>
              </a:lnSpc>
              <a:spcBef>
                <a:spcPts val="1200"/>
              </a:spcBef>
              <a:buClr>
                <a:srgbClr val="000000"/>
              </a:buClr>
              <a:buSzPct val="100000"/>
              <a:buAutoNum type="arabicPeriod"/>
              <a:defRPr/>
            </a:pPr>
            <a:r>
              <a:rPr kumimoji="0" lang="en-US" altLang="ja-JP" sz="1600" kern="0" dirty="0">
                <a:latin typeface="Arial" panose="020B0604020202020204" pitchFamily="34" charset="0"/>
                <a:ea typeface="游明朝" panose="02020400000000000000" pitchFamily="18" charset="-128"/>
                <a:cs typeface="Arial" panose="020B0604020202020204" pitchFamily="34" charset="0"/>
              </a:rPr>
              <a:t>Introduction</a:t>
            </a:r>
          </a:p>
          <a:p>
            <a:pPr marL="800100" lvl="1" indent="-342900">
              <a:lnSpc>
                <a:spcPct val="100000"/>
              </a:lnSpc>
              <a:spcBef>
                <a:spcPts val="600"/>
              </a:spcBef>
              <a:buClr>
                <a:srgbClr val="000000"/>
              </a:buClr>
              <a:buSzPct val="100000"/>
              <a:buAutoNum type="arabicPeriod"/>
              <a:defRPr/>
            </a:pPr>
            <a:r>
              <a:rPr kumimoji="0" lang="en-US" altLang="ja-JP" sz="1600" kern="0" dirty="0">
                <a:latin typeface="Arial" panose="020B0604020202020204" pitchFamily="34" charset="0"/>
                <a:ea typeface="游明朝" panose="02020400000000000000" pitchFamily="18" charset="-128"/>
                <a:cs typeface="Arial" panose="020B0604020202020204" pitchFamily="34" charset="0"/>
              </a:rPr>
              <a:t>Purpose</a:t>
            </a:r>
          </a:p>
          <a:p>
            <a:pPr marL="800100" lvl="1" indent="-342900">
              <a:lnSpc>
                <a:spcPct val="100000"/>
              </a:lnSpc>
              <a:spcBef>
                <a:spcPts val="600"/>
              </a:spcBef>
              <a:buClr>
                <a:srgbClr val="000000"/>
              </a:buClr>
              <a:buSzPct val="100000"/>
              <a:buAutoNum type="arabicPeriod"/>
              <a:defRPr/>
            </a:pPr>
            <a:r>
              <a:rPr kumimoji="0" lang="en-US" altLang="ja-JP" sz="1600" kern="0" dirty="0">
                <a:latin typeface="Arial" panose="020B0604020202020204" pitchFamily="34" charset="0"/>
                <a:ea typeface="游明朝" panose="02020400000000000000" pitchFamily="18" charset="-128"/>
                <a:cs typeface="Arial" panose="020B0604020202020204" pitchFamily="34" charset="0"/>
              </a:rPr>
              <a:t>Terms and Definitions</a:t>
            </a:r>
          </a:p>
          <a:p>
            <a:pPr marL="800100" lvl="1" indent="-342900">
              <a:lnSpc>
                <a:spcPct val="100000"/>
              </a:lnSpc>
              <a:spcBef>
                <a:spcPts val="600"/>
              </a:spcBef>
              <a:buClr>
                <a:srgbClr val="000000"/>
              </a:buClr>
              <a:buSzPct val="100000"/>
              <a:buAutoNum type="arabicPeriod"/>
              <a:defRPr/>
            </a:pPr>
            <a:r>
              <a:rPr kumimoji="0" lang="en-US" altLang="ja-JP" sz="1600" kern="0" dirty="0">
                <a:latin typeface="Arial" panose="020B0604020202020204" pitchFamily="34" charset="0"/>
                <a:ea typeface="游明朝" panose="02020400000000000000" pitchFamily="18" charset="-128"/>
                <a:cs typeface="Arial" panose="020B0604020202020204" pitchFamily="34" charset="0"/>
              </a:rPr>
              <a:t>Data Storage and Security</a:t>
            </a:r>
          </a:p>
          <a:p>
            <a:pPr marL="800100" lvl="1" indent="-342900">
              <a:lnSpc>
                <a:spcPct val="100000"/>
              </a:lnSpc>
              <a:spcBef>
                <a:spcPts val="600"/>
              </a:spcBef>
              <a:buClr>
                <a:srgbClr val="000000"/>
              </a:buClr>
              <a:buSzPct val="100000"/>
              <a:buAutoNum type="arabicPeriod"/>
              <a:defRPr/>
            </a:pPr>
            <a:r>
              <a:rPr kumimoji="0" lang="en-US" altLang="ja-JP" sz="1600" kern="0" dirty="0">
                <a:latin typeface="Arial" panose="020B0604020202020204" pitchFamily="34" charset="0"/>
                <a:ea typeface="游明朝" panose="02020400000000000000" pitchFamily="18" charset="-128"/>
                <a:cs typeface="Arial" panose="020B0604020202020204" pitchFamily="34" charset="0"/>
              </a:rPr>
              <a:t>Data Format</a:t>
            </a:r>
          </a:p>
          <a:p>
            <a:pPr marL="800100" lvl="1" indent="-342900">
              <a:lnSpc>
                <a:spcPct val="100000"/>
              </a:lnSpc>
              <a:spcBef>
                <a:spcPts val="600"/>
              </a:spcBef>
              <a:buClr>
                <a:srgbClr val="000000"/>
              </a:buClr>
              <a:buSzPct val="100000"/>
              <a:buAutoNum type="arabicPeriod"/>
              <a:defRPr/>
            </a:pPr>
            <a:r>
              <a:rPr kumimoji="0" lang="en-US" altLang="ja-JP" sz="1600" kern="0" dirty="0">
                <a:latin typeface="Arial" panose="020B0604020202020204" pitchFamily="34" charset="0"/>
                <a:ea typeface="游明朝" panose="02020400000000000000" pitchFamily="18" charset="-128"/>
                <a:cs typeface="Arial" panose="020B0604020202020204" pitchFamily="34" charset="0"/>
              </a:rPr>
              <a:t>Data Retrievability/Accessibility </a:t>
            </a:r>
          </a:p>
          <a:p>
            <a:pPr marL="800100" lvl="1" indent="-342900">
              <a:lnSpc>
                <a:spcPct val="100000"/>
              </a:lnSpc>
              <a:spcBef>
                <a:spcPts val="600"/>
              </a:spcBef>
              <a:buClr>
                <a:srgbClr val="000000"/>
              </a:buClr>
              <a:buSzPct val="100000"/>
              <a:buAutoNum type="arabicPeriod"/>
              <a:defRPr/>
            </a:pPr>
            <a:r>
              <a:rPr kumimoji="0" lang="en-US" altLang="ja-JP" sz="1600" kern="0" dirty="0">
                <a:latin typeface="Arial" panose="020B0604020202020204" pitchFamily="34" charset="0"/>
                <a:ea typeface="游明朝" panose="02020400000000000000" pitchFamily="18" charset="-128"/>
                <a:cs typeface="Arial" panose="020B0604020202020204" pitchFamily="34" charset="0"/>
              </a:rPr>
              <a:t>Performance Elements</a:t>
            </a:r>
          </a:p>
          <a:p>
            <a:pPr marL="800100" lvl="1" indent="-342900">
              <a:lnSpc>
                <a:spcPct val="100000"/>
              </a:lnSpc>
              <a:spcBef>
                <a:spcPts val="600"/>
              </a:spcBef>
              <a:buClr>
                <a:srgbClr val="000000"/>
              </a:buClr>
              <a:buSzPct val="100000"/>
              <a:buAutoNum type="arabicPeriod"/>
              <a:defRPr/>
            </a:pPr>
            <a:r>
              <a:rPr kumimoji="0" lang="en-US" altLang="ja-JP" sz="1600" kern="0" dirty="0">
                <a:latin typeface="Arial" panose="020B0604020202020204" pitchFamily="34" charset="0"/>
                <a:ea typeface="游明朝" panose="02020400000000000000" pitchFamily="18" charset="-128"/>
                <a:cs typeface="Arial" panose="020B0604020202020204" pitchFamily="34" charset="0"/>
              </a:rPr>
              <a:t>Misc. Specifications </a:t>
            </a:r>
          </a:p>
        </p:txBody>
      </p:sp>
      <p:sp>
        <p:nvSpPr>
          <p:cNvPr id="7" name="四角形: 角を丸くする 6">
            <a:extLst>
              <a:ext uri="{FF2B5EF4-FFF2-40B4-BE49-F238E27FC236}">
                <a16:creationId xmlns:a16="http://schemas.microsoft.com/office/drawing/2014/main" id="{B86893C8-2E73-421D-B4E0-84768080796D}"/>
              </a:ext>
            </a:extLst>
          </p:cNvPr>
          <p:cNvSpPr/>
          <p:nvPr/>
        </p:nvSpPr>
        <p:spPr>
          <a:xfrm>
            <a:off x="211264" y="1417319"/>
            <a:ext cx="9455250" cy="5240655"/>
          </a:xfrm>
          <a:prstGeom prst="roundRect">
            <a:avLst>
              <a:gd name="adj" fmla="val 930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図 5">
            <a:extLst>
              <a:ext uri="{FF2B5EF4-FFF2-40B4-BE49-F238E27FC236}">
                <a16:creationId xmlns:a16="http://schemas.microsoft.com/office/drawing/2014/main" id="{082B47C9-9212-7E27-EF59-3F2E8D7A45D3}"/>
              </a:ext>
            </a:extLst>
          </p:cNvPr>
          <p:cNvPicPr>
            <a:picLocks noChangeAspect="1"/>
          </p:cNvPicPr>
          <p:nvPr/>
        </p:nvPicPr>
        <p:blipFill>
          <a:blip r:embed="rId3"/>
          <a:stretch>
            <a:fillRect/>
          </a:stretch>
        </p:blipFill>
        <p:spPr>
          <a:xfrm>
            <a:off x="5591259" y="1687022"/>
            <a:ext cx="3600406" cy="470125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949749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272DE2-6472-B927-C74B-321F4033FE34}"/>
              </a:ext>
            </a:extLst>
          </p:cNvPr>
          <p:cNvSpPr>
            <a:spLocks noGrp="1"/>
          </p:cNvSpPr>
          <p:nvPr>
            <p:ph type="title"/>
          </p:nvPr>
        </p:nvSpPr>
        <p:spPr/>
        <p:txBody>
          <a:bodyPr/>
          <a:lstStyle/>
          <a:p>
            <a:pPr algn="ctr"/>
            <a:r>
              <a:rPr lang="en-GB" sz="2400" u="sng" dirty="0">
                <a:solidFill>
                  <a:schemeClr val="tx1"/>
                </a:solidFill>
              </a:rPr>
              <a:t>Challenging topics for the group...</a:t>
            </a:r>
          </a:p>
        </p:txBody>
      </p:sp>
      <p:sp>
        <p:nvSpPr>
          <p:cNvPr id="4" name="スライド番号プレースホルダー 3">
            <a:extLst>
              <a:ext uri="{FF2B5EF4-FFF2-40B4-BE49-F238E27FC236}">
                <a16:creationId xmlns:a16="http://schemas.microsoft.com/office/drawing/2014/main" id="{625F2561-27F6-21DD-94D4-86AAA7C41FF9}"/>
              </a:ext>
            </a:extLst>
          </p:cNvPr>
          <p:cNvSpPr>
            <a:spLocks noGrp="1"/>
          </p:cNvSpPr>
          <p:nvPr>
            <p:ph type="sldNum" idx="10"/>
          </p:nvPr>
        </p:nvSpPr>
        <p:spPr/>
        <p:txBody>
          <a:bodyPr/>
          <a:lstStyle/>
          <a:p>
            <a:pPr algn="r"/>
            <a:fld id="{CF5C2B08-6F4B-45EB-B014-59701702C745}" type="slidenum">
              <a:rPr lang="en-US" spc="-1" smtClean="0">
                <a:latin typeface="Calibri"/>
              </a:rPr>
              <a:pPr algn="r"/>
              <a:t>6</a:t>
            </a:fld>
            <a:endParaRPr lang="en-US" spc="-1" dirty="0">
              <a:latin typeface="Times New Roman"/>
            </a:endParaRPr>
          </a:p>
        </p:txBody>
      </p:sp>
      <p:sp>
        <p:nvSpPr>
          <p:cNvPr id="3" name="字幕 2">
            <a:extLst>
              <a:ext uri="{FF2B5EF4-FFF2-40B4-BE49-F238E27FC236}">
                <a16:creationId xmlns:a16="http://schemas.microsoft.com/office/drawing/2014/main" id="{F1D2EE35-7B06-538A-BD5F-E83E5528C5B6}"/>
              </a:ext>
            </a:extLst>
          </p:cNvPr>
          <p:cNvSpPr>
            <a:spLocks noGrp="1"/>
          </p:cNvSpPr>
          <p:nvPr>
            <p:ph type="subTitle" idx="4294967295"/>
          </p:nvPr>
        </p:nvSpPr>
        <p:spPr>
          <a:xfrm>
            <a:off x="440799" y="1831618"/>
            <a:ext cx="8915400" cy="4525963"/>
          </a:xfrm>
        </p:spPr>
        <p:txBody>
          <a:bodyPr>
            <a:normAutofit/>
          </a:bodyPr>
          <a:lstStyle/>
          <a:p>
            <a:pPr marL="984250" indent="-323850"/>
            <a:r>
              <a:rPr lang="en-GB" altLang="ja-JP" dirty="0">
                <a:solidFill>
                  <a:schemeClr val="tx1"/>
                </a:solidFill>
              </a:rPr>
              <a:t>Agreement on the common objectives of a data storage system </a:t>
            </a:r>
          </a:p>
          <a:p>
            <a:pPr marL="984250" indent="-323850"/>
            <a:r>
              <a:rPr lang="en-GB" altLang="ja-JP" dirty="0">
                <a:solidFill>
                  <a:schemeClr val="tx1"/>
                </a:solidFill>
              </a:rPr>
              <a:t>Whether DSSAD  should continuously record, rather than rely on time-stamped data. </a:t>
            </a:r>
          </a:p>
          <a:p>
            <a:pPr marL="984250" indent="-323850"/>
            <a:r>
              <a:rPr lang="en-GB" altLang="ja-JP" dirty="0">
                <a:solidFill>
                  <a:schemeClr val="tx1"/>
                </a:solidFill>
              </a:rPr>
              <a:t>Justifications for requesting data from OEMs</a:t>
            </a:r>
          </a:p>
          <a:p>
            <a:pPr marL="984250" indent="-323850"/>
            <a:r>
              <a:rPr lang="en-GB" altLang="ja-JP" dirty="0">
                <a:solidFill>
                  <a:schemeClr val="tx1"/>
                </a:solidFill>
              </a:rPr>
              <a:t>Should authorities  have access to the data without needing to request from the OEM.</a:t>
            </a:r>
          </a:p>
          <a:p>
            <a:pPr marL="984250" indent="-323850"/>
            <a:r>
              <a:rPr lang="en-GB" altLang="ja-JP" dirty="0">
                <a:solidFill>
                  <a:schemeClr val="tx1"/>
                </a:solidFill>
              </a:rPr>
              <a:t>There should be references to data element standardization, i.e., what kind of standardization there should be. The report itself should be standardized, not the data itself.</a:t>
            </a:r>
          </a:p>
          <a:p>
            <a:pPr marL="984250" indent="-323850"/>
            <a:r>
              <a:rPr lang="en-GB" altLang="ja-JP" dirty="0">
                <a:solidFill>
                  <a:schemeClr val="tx1"/>
                </a:solidFill>
              </a:rPr>
              <a:t>There may be personal data and the vehicle owner should be the one who decides if the DSSAD is read out in the case of liability purposes. </a:t>
            </a:r>
          </a:p>
        </p:txBody>
      </p:sp>
    </p:spTree>
    <p:extLst>
      <p:ext uri="{BB962C8B-B14F-4D97-AF65-F5344CB8AC3E}">
        <p14:creationId xmlns:p14="http://schemas.microsoft.com/office/powerpoint/2010/main" val="1620183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C8C09-D1DE-4C2E-8F5F-45747E93D3D0}"/>
              </a:ext>
            </a:extLst>
          </p:cNvPr>
          <p:cNvSpPr>
            <a:spLocks noGrp="1"/>
          </p:cNvSpPr>
          <p:nvPr>
            <p:ph type="title"/>
          </p:nvPr>
        </p:nvSpPr>
        <p:spPr/>
        <p:txBody>
          <a:bodyPr/>
          <a:lstStyle/>
          <a:p>
            <a:pPr algn="ctr"/>
            <a:r>
              <a:rPr lang="en-US" sz="2400" u="sng" dirty="0"/>
              <a:t>Current Schedule for EDR/DSSAD IWG </a:t>
            </a:r>
          </a:p>
        </p:txBody>
      </p:sp>
      <p:sp>
        <p:nvSpPr>
          <p:cNvPr id="3" name="Subtitle 2">
            <a:extLst>
              <a:ext uri="{FF2B5EF4-FFF2-40B4-BE49-F238E27FC236}">
                <a16:creationId xmlns:a16="http://schemas.microsoft.com/office/drawing/2014/main" id="{1EA7BD4D-1DA3-4888-A628-612763EC7EC9}"/>
              </a:ext>
            </a:extLst>
          </p:cNvPr>
          <p:cNvSpPr>
            <a:spLocks noGrp="1"/>
          </p:cNvSpPr>
          <p:nvPr>
            <p:ph type="subTitle"/>
          </p:nvPr>
        </p:nvSpPr>
        <p:spPr>
          <a:xfrm>
            <a:off x="149639" y="1332541"/>
            <a:ext cx="9530692" cy="4339668"/>
          </a:xfrm>
        </p:spPr>
        <p:txBody>
          <a:bodyPr/>
          <a:lstStyle/>
          <a:p>
            <a:pPr marL="571500" marR="0" indent="-342900">
              <a:spcBef>
                <a:spcPts val="1200"/>
              </a:spcBef>
              <a:spcAft>
                <a:spcPts val="0"/>
              </a:spcAft>
              <a:buFont typeface="Arial" panose="020B0604020202020204" pitchFamily="34" charset="0"/>
              <a:buChar char="•"/>
              <a:tabLst>
                <a:tab pos="342900" algn="l"/>
                <a:tab pos="685800" algn="l"/>
              </a:tabLst>
            </a:pPr>
            <a:r>
              <a:rPr lang="en-US" sz="2400" dirty="0">
                <a:solidFill>
                  <a:schemeClr val="tx1"/>
                </a:solidFill>
                <a:effectLst/>
                <a:latin typeface="Arial" panose="020B0604020202020204" pitchFamily="34" charset="0"/>
                <a:ea typeface="MS Mincho" panose="02020609040205080304" pitchFamily="49" charset="-128"/>
                <a:cs typeface="Arial" panose="020B0604020202020204" pitchFamily="34" charset="0"/>
              </a:rPr>
              <a:t>SG-DSSAD #18					</a:t>
            </a:r>
            <a:r>
              <a:rPr lang="en-US" sz="2400" dirty="0">
                <a:solidFill>
                  <a:schemeClr val="tx1"/>
                </a:solidFill>
                <a:latin typeface="Arial" panose="020B0604020202020204" pitchFamily="34" charset="0"/>
                <a:ea typeface="MS Mincho" panose="02020609040205080304" pitchFamily="49" charset="-128"/>
                <a:cs typeface="Arial" panose="020B0604020202020204" pitchFamily="34" charset="0"/>
              </a:rPr>
              <a:t>January</a:t>
            </a:r>
            <a:r>
              <a:rPr lang="en-US" sz="2400" dirty="0">
                <a:solidFill>
                  <a:schemeClr val="tx1"/>
                </a:solidFill>
                <a:effectLst/>
                <a:latin typeface="Arial" panose="020B0604020202020204" pitchFamily="34" charset="0"/>
                <a:ea typeface="MS Mincho" panose="02020609040205080304" pitchFamily="49" charset="-128"/>
                <a:cs typeface="Arial" panose="020B0604020202020204" pitchFamily="34" charset="0"/>
              </a:rPr>
              <a:t> </a:t>
            </a:r>
            <a:r>
              <a:rPr lang="en-US" sz="2400" dirty="0">
                <a:solidFill>
                  <a:schemeClr val="tx1"/>
                </a:solidFill>
                <a:latin typeface="Arial" panose="020B0604020202020204" pitchFamily="34" charset="0"/>
                <a:ea typeface="MS Mincho" panose="02020609040205080304" pitchFamily="49" charset="-128"/>
                <a:cs typeface="Arial" panose="020B0604020202020204" pitchFamily="34" charset="0"/>
              </a:rPr>
              <a:t>3</a:t>
            </a:r>
            <a:r>
              <a:rPr lang="en-US" sz="2400" dirty="0">
                <a:solidFill>
                  <a:schemeClr val="tx1"/>
                </a:solidFill>
                <a:effectLst/>
                <a:latin typeface="Arial" panose="020B0604020202020204" pitchFamily="34" charset="0"/>
                <a:ea typeface="MS Mincho" panose="02020609040205080304" pitchFamily="49" charset="-128"/>
                <a:cs typeface="Arial" panose="020B0604020202020204" pitchFamily="34" charset="0"/>
              </a:rPr>
              <a:t>0</a:t>
            </a:r>
          </a:p>
          <a:p>
            <a:pPr marL="571500" indent="-342900">
              <a:spcBef>
                <a:spcPts val="1200"/>
              </a:spcBef>
              <a:buFont typeface="Arial" panose="020B0604020202020204" pitchFamily="34" charset="0"/>
              <a:buChar char="•"/>
              <a:tabLst>
                <a:tab pos="342900" algn="l"/>
                <a:tab pos="685800" algn="l"/>
              </a:tabLst>
            </a:pPr>
            <a:r>
              <a:rPr lang="en-US" sz="2400" dirty="0">
                <a:solidFill>
                  <a:schemeClr val="tx1"/>
                </a:solidFill>
                <a:effectLst/>
                <a:latin typeface="Arial" panose="020B0604020202020204" pitchFamily="34" charset="0"/>
                <a:ea typeface="MS Mincho" panose="02020609040205080304" pitchFamily="49" charset="-128"/>
                <a:cs typeface="Arial" panose="020B0604020202020204" pitchFamily="34" charset="0"/>
              </a:rPr>
              <a:t>SG-EDR #39 						F</a:t>
            </a:r>
            <a:r>
              <a:rPr lang="en-US" sz="2400" dirty="0">
                <a:solidFill>
                  <a:schemeClr val="tx1"/>
                </a:solidFill>
                <a:latin typeface="Arial" panose="020B0604020202020204" pitchFamily="34" charset="0"/>
                <a:ea typeface="MS Mincho" panose="02020609040205080304" pitchFamily="49" charset="-128"/>
                <a:cs typeface="Arial" panose="020B0604020202020204" pitchFamily="34" charset="0"/>
              </a:rPr>
              <a:t>ebruary</a:t>
            </a:r>
            <a:r>
              <a:rPr lang="en-US" sz="2400" dirty="0">
                <a:solidFill>
                  <a:schemeClr val="tx1"/>
                </a:solidFill>
                <a:effectLst/>
                <a:latin typeface="Arial" panose="020B0604020202020204" pitchFamily="34" charset="0"/>
                <a:ea typeface="MS Mincho" panose="02020609040205080304" pitchFamily="49" charset="-128"/>
                <a:cs typeface="Arial" panose="020B0604020202020204" pitchFamily="34" charset="0"/>
              </a:rPr>
              <a:t> 26</a:t>
            </a:r>
          </a:p>
          <a:p>
            <a:pPr marL="571500" marR="0" indent="-342900">
              <a:spcBef>
                <a:spcPts val="1200"/>
              </a:spcBef>
              <a:spcAft>
                <a:spcPts val="0"/>
              </a:spcAft>
              <a:buFont typeface="Arial" panose="020B0604020202020204" pitchFamily="34" charset="0"/>
              <a:buChar char="•"/>
              <a:tabLst>
                <a:tab pos="342900" algn="l"/>
                <a:tab pos="685800" algn="l"/>
              </a:tabLst>
            </a:pPr>
            <a:r>
              <a:rPr lang="en-US" sz="2400" dirty="0">
                <a:solidFill>
                  <a:schemeClr val="tx1"/>
                </a:solidFill>
                <a:effectLst/>
                <a:latin typeface="Arial" panose="020B0604020202020204" pitchFamily="34" charset="0"/>
                <a:ea typeface="MS Mincho" panose="02020609040205080304" pitchFamily="49" charset="-128"/>
                <a:cs typeface="Arial" panose="020B0604020202020204" pitchFamily="34" charset="0"/>
              </a:rPr>
              <a:t>SG-DSSAD #19 					Febr</a:t>
            </a:r>
            <a:r>
              <a:rPr lang="en-US" sz="2400" dirty="0">
                <a:solidFill>
                  <a:schemeClr val="tx1"/>
                </a:solidFill>
                <a:latin typeface="Arial" panose="020B0604020202020204" pitchFamily="34" charset="0"/>
                <a:ea typeface="MS Mincho" panose="02020609040205080304" pitchFamily="49" charset="-128"/>
                <a:cs typeface="Arial" panose="020B0604020202020204" pitchFamily="34" charset="0"/>
              </a:rPr>
              <a:t>uary</a:t>
            </a:r>
            <a:r>
              <a:rPr lang="en-US" sz="2400" dirty="0">
                <a:solidFill>
                  <a:schemeClr val="tx1"/>
                </a:solidFill>
                <a:effectLst/>
                <a:latin typeface="Arial" panose="020B0604020202020204" pitchFamily="34" charset="0"/>
                <a:ea typeface="MS Mincho" panose="02020609040205080304" pitchFamily="49" charset="-128"/>
                <a:cs typeface="Arial" panose="020B0604020202020204" pitchFamily="34" charset="0"/>
              </a:rPr>
              <a:t> </a:t>
            </a:r>
            <a:r>
              <a:rPr lang="en-US" sz="2400" dirty="0">
                <a:solidFill>
                  <a:schemeClr val="tx1"/>
                </a:solidFill>
                <a:latin typeface="Arial" panose="020B0604020202020204" pitchFamily="34" charset="0"/>
                <a:ea typeface="MS Mincho" panose="02020609040205080304" pitchFamily="49" charset="-128"/>
                <a:cs typeface="Arial" panose="020B0604020202020204" pitchFamily="34" charset="0"/>
              </a:rPr>
              <a:t>27</a:t>
            </a:r>
            <a:endParaRPr lang="en-US" sz="2400" dirty="0">
              <a:solidFill>
                <a:schemeClr val="tx1"/>
              </a:solidFill>
              <a:effectLst/>
              <a:latin typeface="Arial" panose="020B0604020202020204" pitchFamily="34" charset="0"/>
              <a:ea typeface="MS Mincho" panose="02020609040205080304" pitchFamily="49" charset="-128"/>
              <a:cs typeface="Arial" panose="020B0604020202020204" pitchFamily="34" charset="0"/>
            </a:endParaRPr>
          </a:p>
          <a:p>
            <a:pPr marL="571500" marR="0" indent="-342900">
              <a:spcBef>
                <a:spcPts val="1200"/>
              </a:spcBef>
              <a:spcAft>
                <a:spcPts val="0"/>
              </a:spcAft>
              <a:buFont typeface="Arial" panose="020B0604020202020204" pitchFamily="34" charset="0"/>
              <a:buChar char="•"/>
              <a:tabLst>
                <a:tab pos="342900" algn="l"/>
                <a:tab pos="685800" algn="l"/>
              </a:tabLst>
            </a:pPr>
            <a:r>
              <a:rPr lang="en-US" sz="2400" dirty="0">
                <a:solidFill>
                  <a:schemeClr val="tx1"/>
                </a:solidFill>
                <a:effectLst/>
                <a:latin typeface="Arial" panose="020B0604020202020204" pitchFamily="34" charset="0"/>
                <a:ea typeface="MS Mincho" panose="02020609040205080304" pitchFamily="49" charset="-128"/>
                <a:cs typeface="Arial" panose="020B0604020202020204" pitchFamily="34" charset="0"/>
              </a:rPr>
              <a:t>EDR/DSSAD IWG #</a:t>
            </a:r>
            <a:r>
              <a:rPr lang="en-US" sz="2400" dirty="0">
                <a:solidFill>
                  <a:schemeClr val="tx1"/>
                </a:solidFill>
                <a:latin typeface="Arial" panose="020B0604020202020204" pitchFamily="34" charset="0"/>
                <a:ea typeface="MS Mincho" panose="02020609040205080304" pitchFamily="49" charset="-128"/>
                <a:cs typeface="Arial" panose="020B0604020202020204" pitchFamily="34" charset="0"/>
              </a:rPr>
              <a:t>24</a:t>
            </a:r>
            <a:r>
              <a:rPr lang="en-US" sz="2400" dirty="0">
                <a:solidFill>
                  <a:schemeClr val="tx1"/>
                </a:solidFill>
                <a:effectLst/>
                <a:latin typeface="Arial" panose="020B0604020202020204" pitchFamily="34" charset="0"/>
                <a:ea typeface="MS Mincho" panose="02020609040205080304" pitchFamily="49" charset="-128"/>
                <a:cs typeface="Arial" panose="020B0604020202020204" pitchFamily="34" charset="0"/>
              </a:rPr>
              <a:t> (hybrid in </a:t>
            </a:r>
            <a:r>
              <a:rPr lang="en-US" sz="2400" dirty="0">
                <a:solidFill>
                  <a:schemeClr val="tx1"/>
                </a:solidFill>
                <a:latin typeface="Arial" panose="020B0604020202020204" pitchFamily="34" charset="0"/>
                <a:ea typeface="MS Mincho" panose="02020609040205080304" pitchFamily="49" charset="-128"/>
                <a:cs typeface="Arial" panose="020B0604020202020204" pitchFamily="34" charset="0"/>
              </a:rPr>
              <a:t>Tokyo, Japan</a:t>
            </a:r>
            <a:r>
              <a:rPr lang="en-US" sz="2400" dirty="0">
                <a:solidFill>
                  <a:schemeClr val="tx1"/>
                </a:solidFill>
                <a:effectLst/>
                <a:latin typeface="Arial" panose="020B0604020202020204" pitchFamily="34" charset="0"/>
                <a:ea typeface="MS Mincho" panose="02020609040205080304" pitchFamily="49" charset="-128"/>
                <a:cs typeface="Arial" panose="020B0604020202020204" pitchFamily="34" charset="0"/>
              </a:rPr>
              <a:t>)</a:t>
            </a:r>
            <a:r>
              <a:rPr lang="en-US" sz="2400" dirty="0">
                <a:solidFill>
                  <a:schemeClr val="tx1"/>
                </a:solidFill>
                <a:latin typeface="Arial" panose="020B0604020202020204" pitchFamily="34" charset="0"/>
                <a:ea typeface="MS Mincho" panose="02020609040205080304" pitchFamily="49" charset="-128"/>
                <a:cs typeface="Arial" panose="020B0604020202020204" pitchFamily="34" charset="0"/>
              </a:rPr>
              <a:t>	April</a:t>
            </a:r>
            <a:r>
              <a:rPr lang="en-US" sz="2400" dirty="0">
                <a:solidFill>
                  <a:schemeClr val="tx1"/>
                </a:solidFill>
                <a:effectLst/>
                <a:latin typeface="Arial" panose="020B0604020202020204" pitchFamily="34" charset="0"/>
                <a:ea typeface="MS Mincho" panose="02020609040205080304" pitchFamily="49" charset="-128"/>
                <a:cs typeface="Arial" panose="020B0604020202020204" pitchFamily="34" charset="0"/>
              </a:rPr>
              <a:t> 9-11</a:t>
            </a:r>
          </a:p>
        </p:txBody>
      </p:sp>
      <p:sp>
        <p:nvSpPr>
          <p:cNvPr id="4" name="Slide Number Placeholder 3">
            <a:extLst>
              <a:ext uri="{FF2B5EF4-FFF2-40B4-BE49-F238E27FC236}">
                <a16:creationId xmlns:a16="http://schemas.microsoft.com/office/drawing/2014/main" id="{95884E36-C628-445B-8AB1-452AED3784F1}"/>
              </a:ext>
            </a:extLst>
          </p:cNvPr>
          <p:cNvSpPr>
            <a:spLocks noGrp="1"/>
          </p:cNvSpPr>
          <p:nvPr>
            <p:ph type="sldNum" idx="10"/>
          </p:nvPr>
        </p:nvSpPr>
        <p:spPr/>
        <p:txBody>
          <a:bodyPr/>
          <a:lstStyle/>
          <a:p>
            <a:pPr algn="r"/>
            <a:fld id="{CF5C2B08-6F4B-45EB-B014-59701702C745}" type="slidenum">
              <a:rPr lang="en-US" spc="-1" smtClean="0">
                <a:latin typeface="Calibri"/>
              </a:rPr>
              <a:pPr algn="r"/>
              <a:t>7</a:t>
            </a:fld>
            <a:endParaRPr lang="en-US" spc="-1" dirty="0">
              <a:latin typeface="Times New Roman"/>
            </a:endParaRPr>
          </a:p>
        </p:txBody>
      </p:sp>
    </p:spTree>
    <p:extLst>
      <p:ext uri="{BB962C8B-B14F-4D97-AF65-F5344CB8AC3E}">
        <p14:creationId xmlns:p14="http://schemas.microsoft.com/office/powerpoint/2010/main" val="3181596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Shape 1"/>
          <p:cNvSpPr txBox="1"/>
          <p:nvPr/>
        </p:nvSpPr>
        <p:spPr>
          <a:xfrm>
            <a:off x="664980" y="2186975"/>
            <a:ext cx="8423640" cy="1872208"/>
          </a:xfrm>
          <a:prstGeom prst="rect">
            <a:avLst/>
          </a:prstGeom>
          <a:noFill/>
          <a:ln>
            <a:noFill/>
          </a:ln>
        </p:spPr>
        <p:txBody>
          <a:bodyPr anchor="ctr"/>
          <a:lstStyle/>
          <a:p>
            <a:pPr algn="ctr">
              <a:lnSpc>
                <a:spcPct val="100000"/>
              </a:lnSpc>
            </a:pPr>
            <a:r>
              <a:rPr lang="nl-NL" sz="4400" b="1" spc="-1" dirty="0">
                <a:solidFill>
                  <a:srgbClr val="000000"/>
                </a:solidFill>
                <a:latin typeface="Calibri"/>
              </a:rPr>
              <a:t>Thank you!</a:t>
            </a:r>
          </a:p>
        </p:txBody>
      </p:sp>
      <p:sp>
        <p:nvSpPr>
          <p:cNvPr id="2" name="スライド番号プレースホルダー 1">
            <a:extLst>
              <a:ext uri="{FF2B5EF4-FFF2-40B4-BE49-F238E27FC236}">
                <a16:creationId xmlns:a16="http://schemas.microsoft.com/office/drawing/2014/main" id="{E4AE565A-DDB9-2701-880B-5FE4B28C32E8}"/>
              </a:ext>
            </a:extLst>
          </p:cNvPr>
          <p:cNvSpPr>
            <a:spLocks noGrp="1"/>
          </p:cNvSpPr>
          <p:nvPr>
            <p:ph type="sldNum" idx="10"/>
          </p:nvPr>
        </p:nvSpPr>
        <p:spPr/>
        <p:txBody>
          <a:bodyPr/>
          <a:lstStyle/>
          <a:p>
            <a:pPr algn="r"/>
            <a:fld id="{CF5C2B08-6F4B-45EB-B014-59701702C745}" type="slidenum">
              <a:rPr lang="en-US" spc="-1" smtClean="0">
                <a:latin typeface="Calibri"/>
              </a:rPr>
              <a:pPr algn="r"/>
              <a:t>8</a:t>
            </a:fld>
            <a:endParaRPr lang="en-US" spc="-1" dirty="0">
              <a:latin typeface="Times New Roman"/>
            </a:endParaRPr>
          </a:p>
        </p:txBody>
      </p:sp>
    </p:spTree>
    <p:extLst>
      <p:ext uri="{BB962C8B-B14F-4D97-AF65-F5344CB8AC3E}">
        <p14:creationId xmlns:p14="http://schemas.microsoft.com/office/powerpoint/2010/main" val="2822344260"/>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8422D08C252547BB1CFA7F78E2CB83" ma:contentTypeVersion="19" ma:contentTypeDescription="Create a new document." ma:contentTypeScope="" ma:versionID="957983f112ff70deb4ba3514eaba81b6">
  <xsd:schema xmlns:xsd="http://www.w3.org/2001/XMLSchema" xmlns:xs="http://www.w3.org/2001/XMLSchema" xmlns:p="http://schemas.microsoft.com/office/2006/metadata/properties" xmlns:ns2="4b4a1c0d-4a69-4996-a84a-fc699b9f49de" xmlns:ns3="acccb6d4-dbe5-46d2-b4d3-5733603d8cc6" xmlns:ns4="985ec44e-1bab-4c0b-9df0-6ba128686fc9" targetNamespace="http://schemas.microsoft.com/office/2006/metadata/properties" ma:root="true" ma:fieldsID="226e8c697896011a9f0e61e90df53f9c" ns2:_="" ns3:_="" ns4:_="">
    <xsd:import namespace="4b4a1c0d-4a69-4996-a84a-fc699b9f49de"/>
    <xsd:import namespace="acccb6d4-dbe5-46d2-b4d3-5733603d8cc6"/>
    <xsd:import namespace="985ec44e-1bab-4c0b-9df0-6ba128686f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a1c0d-4a69-4996-a84a-fc699b9f49d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ccb6d4-dbe5-46d2-b4d3-5733603d8c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2cb41a6-c265-4598-b948-df01c7e084ec}" ma:internalName="TaxCatchAll" ma:showField="CatchAllData" ma:web="4b4a1c0d-4a69-4996-a84a-fc699b9f49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cccb6d4-dbe5-46d2-b4d3-5733603d8cc6">
      <Terms xmlns="http://schemas.microsoft.com/office/infopath/2007/PartnerControls"/>
    </lcf76f155ced4ddcb4097134ff3c332f>
    <TaxCatchAll xmlns="985ec44e-1bab-4c0b-9df0-6ba128686fc9" xsi:nil="true"/>
  </documentManagement>
</p:properties>
</file>

<file path=customXml/itemProps1.xml><?xml version="1.0" encoding="utf-8"?>
<ds:datastoreItem xmlns:ds="http://schemas.openxmlformats.org/officeDocument/2006/customXml" ds:itemID="{EF539345-CCB9-462D-A810-10B09B3826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4a1c0d-4a69-4996-a84a-fc699b9f49de"/>
    <ds:schemaRef ds:uri="acccb6d4-dbe5-46d2-b4d3-5733603d8cc6"/>
    <ds:schemaRef ds:uri="985ec44e-1bab-4c0b-9df0-6ba128686f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6FD20D8-2B73-4E29-8358-56662A25BD4F}">
  <ds:schemaRefs>
    <ds:schemaRef ds:uri="http://schemas.microsoft.com/sharepoint/v3/contenttype/forms"/>
  </ds:schemaRefs>
</ds:datastoreItem>
</file>

<file path=customXml/itemProps3.xml><?xml version="1.0" encoding="utf-8"?>
<ds:datastoreItem xmlns:ds="http://schemas.openxmlformats.org/officeDocument/2006/customXml" ds:itemID="{DD56E207-CB26-4E42-91CA-3C05047CEFE4}">
  <ds:schemaRefs>
    <ds:schemaRef ds:uri="http://purl.org/dc/elements/1.1/"/>
    <ds:schemaRef ds:uri="http://schemas.microsoft.com/office/infopath/2007/PartnerControls"/>
    <ds:schemaRef ds:uri="http://schemas.microsoft.com/office/2006/documentManagement/types"/>
    <ds:schemaRef ds:uri="http://schemas.microsoft.com/office/2006/metadata/properties"/>
    <ds:schemaRef ds:uri="4b4a1c0d-4a69-4996-a84a-fc699b9f49de"/>
    <ds:schemaRef ds:uri="http://schemas.openxmlformats.org/package/2006/metadata/core-properties"/>
    <ds:schemaRef ds:uri="http://purl.org/dc/terms/"/>
    <ds:schemaRef ds:uri="985ec44e-1bab-4c0b-9df0-6ba128686fc9"/>
    <ds:schemaRef ds:uri="acccb6d4-dbe5-46d2-b4d3-5733603d8cc6"/>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TM03457496[[fn=Parallax]]</Template>
  <TotalTime>1</TotalTime>
  <Words>751</Words>
  <Application>Microsoft Office PowerPoint</Application>
  <PresentationFormat>A4 Paper (210x297 mm)</PresentationFormat>
  <Paragraphs>86</Paragraphs>
  <Slides>8</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Symbol</vt:lpstr>
      <vt:lpstr>Times New Roman</vt:lpstr>
      <vt:lpstr>Wingdings</vt:lpstr>
      <vt:lpstr>Office Theme</vt:lpstr>
      <vt:lpstr>PowerPoint Presentation</vt:lpstr>
      <vt:lpstr>Mission of the EDR/DSSAD IWG  ToR of the IWG (ECE/TRANS/WP.29/1147 Annex VII) (adopted in the 178th WP.29 in  June 2019)</vt:lpstr>
      <vt:lpstr>Overview of the IWG activities</vt:lpstr>
      <vt:lpstr>Activities of EDR/DSSAD IWG since GRVA #17</vt:lpstr>
      <vt:lpstr>Summary of Recent Activities on DSSAD</vt:lpstr>
      <vt:lpstr>Challenging topics for the group...</vt:lpstr>
      <vt:lpstr>Current Schedule for EDR/DSSAD IWG </vt:lpstr>
      <vt:lpstr>PowerPoint Presentation</vt:lpstr>
    </vt:vector>
  </TitlesOfParts>
  <Company>RDW Voertuiginformatie en -toelating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striekwp</dc:creator>
  <cp:keywords/>
  <cp:lastModifiedBy>Author</cp:lastModifiedBy>
  <cp:revision>31</cp:revision>
  <cp:lastPrinted>2021-01-08T17:39:37Z</cp:lastPrinted>
  <dcterms:created xsi:type="dcterms:W3CDTF">2019-01-14T05:13:36Z</dcterms:created>
  <dcterms:modified xsi:type="dcterms:W3CDTF">2024-01-18T15:42:41Z</dcterms:modified>
  <cp:category/>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Company">
    <vt:lpwstr>RDW Voertuiginformatie en -toelating</vt:lpwstr>
  </property>
  <property fmtid="{D5CDD505-2E9C-101B-9397-08002B2CF9AE}" pid="4" name="HiddenSlides">
    <vt:i4>0</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Notes">
    <vt:i4>1</vt:i4>
  </property>
  <property fmtid="{D5CDD505-2E9C-101B-9397-08002B2CF9AE}" pid="9" name="PresentationFormat">
    <vt:lpwstr>画面に合わせる (4:3)</vt:lpwstr>
  </property>
  <property fmtid="{D5CDD505-2E9C-101B-9397-08002B2CF9AE}" pid="10" name="ScaleCrop">
    <vt:bool>false</vt:bool>
  </property>
  <property fmtid="{D5CDD505-2E9C-101B-9397-08002B2CF9AE}" pid="11" name="ShareDoc">
    <vt:bool>false</vt:bool>
  </property>
  <property fmtid="{D5CDD505-2E9C-101B-9397-08002B2CF9AE}" pid="12" name="Slides">
    <vt:i4>6</vt:i4>
  </property>
  <property fmtid="{D5CDD505-2E9C-101B-9397-08002B2CF9AE}" pid="13" name="ContentTypeId">
    <vt:lpwstr>0x0101003B8422D08C252547BB1CFA7F78E2CB83</vt:lpwstr>
  </property>
  <property fmtid="{D5CDD505-2E9C-101B-9397-08002B2CF9AE}" pid="14" name="MediaServiceImageTags">
    <vt:lpwstr/>
  </property>
  <property fmtid="{D5CDD505-2E9C-101B-9397-08002B2CF9AE}" pid="15" name="gba66df640194346a5267c50f24d4797">
    <vt:lpwstr/>
  </property>
  <property fmtid="{D5CDD505-2E9C-101B-9397-08002B2CF9AE}" pid="16" name="Office_x0020_of_x0020_Origin">
    <vt:lpwstr/>
  </property>
  <property fmtid="{D5CDD505-2E9C-101B-9397-08002B2CF9AE}" pid="17" name="Office of Origin">
    <vt:lpwstr/>
  </property>
</Properties>
</file>