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0"/>
  </p:notesMasterIdLst>
  <p:sldIdLst>
    <p:sldId id="11655" r:id="rId6"/>
    <p:sldId id="11652" r:id="rId7"/>
    <p:sldId id="2141414377" r:id="rId8"/>
    <p:sldId id="214141437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0"/>
    <a:srgbClr val="2B3F7A"/>
    <a:srgbClr val="FFFFFF"/>
    <a:srgbClr val="10182E"/>
    <a:srgbClr val="1B2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Guichard" userId="b25862a6-b641-4ece-b9f9-9230f3cdb908" providerId="ADAL" clId="{8C287840-D2ED-43E9-81B0-16E22EB6F116}"/>
    <pc:docChg chg="undo custSel modSld">
      <pc:chgData name="Francois Guichard" userId="b25862a6-b641-4ece-b9f9-9230f3cdb908" providerId="ADAL" clId="{8C287840-D2ED-43E9-81B0-16E22EB6F116}" dt="2024-01-25T22:05:05.043" v="184" actId="478"/>
      <pc:docMkLst>
        <pc:docMk/>
      </pc:docMkLst>
      <pc:sldChg chg="delSp modSp mod">
        <pc:chgData name="Francois Guichard" userId="b25862a6-b641-4ece-b9f9-9230f3cdb908" providerId="ADAL" clId="{8C287840-D2ED-43E9-81B0-16E22EB6F116}" dt="2024-01-25T21:59:04.522" v="43" actId="20577"/>
        <pc:sldMkLst>
          <pc:docMk/>
          <pc:sldMk cId="3039441771" sldId="11652"/>
        </pc:sldMkLst>
        <pc:spChg chg="mod">
          <ac:chgData name="Francois Guichard" userId="b25862a6-b641-4ece-b9f9-9230f3cdb908" providerId="ADAL" clId="{8C287840-D2ED-43E9-81B0-16E22EB6F116}" dt="2024-01-25T21:59:04.522" v="43" actId="20577"/>
          <ac:spMkLst>
            <pc:docMk/>
            <pc:sldMk cId="3039441771" sldId="11652"/>
            <ac:spMk id="3" creationId="{FF9FAB07-163F-4D12-924E-CBC7791DAA54}"/>
          </ac:spMkLst>
        </pc:spChg>
        <pc:spChg chg="del">
          <ac:chgData name="Francois Guichard" userId="b25862a6-b641-4ece-b9f9-9230f3cdb908" providerId="ADAL" clId="{8C287840-D2ED-43E9-81B0-16E22EB6F116}" dt="2024-01-25T21:57:10.963" v="0" actId="478"/>
          <ac:spMkLst>
            <pc:docMk/>
            <pc:sldMk cId="3039441771" sldId="11652"/>
            <ac:spMk id="7" creationId="{8012B691-F693-4095-AC99-BCD2CAFEBABE}"/>
          </ac:spMkLst>
        </pc:spChg>
      </pc:sldChg>
      <pc:sldChg chg="modSp mod">
        <pc:chgData name="Francois Guichard" userId="b25862a6-b641-4ece-b9f9-9230f3cdb908" providerId="ADAL" clId="{8C287840-D2ED-43E9-81B0-16E22EB6F116}" dt="2024-01-25T21:59:20.310" v="47" actId="20577"/>
        <pc:sldMkLst>
          <pc:docMk/>
          <pc:sldMk cId="1726392408" sldId="11655"/>
        </pc:sldMkLst>
        <pc:spChg chg="mod">
          <ac:chgData name="Francois Guichard" userId="b25862a6-b641-4ece-b9f9-9230f3cdb908" providerId="ADAL" clId="{8C287840-D2ED-43E9-81B0-16E22EB6F116}" dt="2024-01-25T21:59:20.310" v="47" actId="20577"/>
          <ac:spMkLst>
            <pc:docMk/>
            <pc:sldMk cId="1726392408" sldId="11655"/>
            <ac:spMk id="2" creationId="{207EBC00-98AB-460F-BF01-FB0E1E2B975B}"/>
          </ac:spMkLst>
        </pc:spChg>
      </pc:sldChg>
      <pc:sldChg chg="delSp modSp mod">
        <pc:chgData name="Francois Guichard" userId="b25862a6-b641-4ece-b9f9-9230f3cdb908" providerId="ADAL" clId="{8C287840-D2ED-43E9-81B0-16E22EB6F116}" dt="2024-01-25T22:00:30.676" v="87" actId="20577"/>
        <pc:sldMkLst>
          <pc:docMk/>
          <pc:sldMk cId="4204367142" sldId="2141414377"/>
        </pc:sldMkLst>
        <pc:spChg chg="mod">
          <ac:chgData name="Francois Guichard" userId="b25862a6-b641-4ece-b9f9-9230f3cdb908" providerId="ADAL" clId="{8C287840-D2ED-43E9-81B0-16E22EB6F116}" dt="2024-01-25T22:00:30.676" v="87" actId="20577"/>
          <ac:spMkLst>
            <pc:docMk/>
            <pc:sldMk cId="4204367142" sldId="2141414377"/>
            <ac:spMk id="3" creationId="{FF9FAB07-163F-4D12-924E-CBC7791DAA54}"/>
          </ac:spMkLst>
        </pc:spChg>
        <pc:spChg chg="del">
          <ac:chgData name="Francois Guichard" userId="b25862a6-b641-4ece-b9f9-9230f3cdb908" providerId="ADAL" clId="{8C287840-D2ED-43E9-81B0-16E22EB6F116}" dt="2024-01-25T21:57:18.547" v="1" actId="478"/>
          <ac:spMkLst>
            <pc:docMk/>
            <pc:sldMk cId="4204367142" sldId="2141414377"/>
            <ac:spMk id="7" creationId="{D36390D5-181D-40CB-AB23-F53A649F7D58}"/>
          </ac:spMkLst>
        </pc:spChg>
      </pc:sldChg>
      <pc:sldChg chg="delSp modSp mod">
        <pc:chgData name="Francois Guichard" userId="b25862a6-b641-4ece-b9f9-9230f3cdb908" providerId="ADAL" clId="{8C287840-D2ED-43E9-81B0-16E22EB6F116}" dt="2024-01-25T22:05:05.043" v="184" actId="478"/>
        <pc:sldMkLst>
          <pc:docMk/>
          <pc:sldMk cId="1143320112" sldId="2141414378"/>
        </pc:sldMkLst>
        <pc:spChg chg="mod">
          <ac:chgData name="Francois Guichard" userId="b25862a6-b641-4ece-b9f9-9230f3cdb908" providerId="ADAL" clId="{8C287840-D2ED-43E9-81B0-16E22EB6F116}" dt="2024-01-25T22:04:33.165" v="183" actId="20577"/>
          <ac:spMkLst>
            <pc:docMk/>
            <pc:sldMk cId="1143320112" sldId="2141414378"/>
            <ac:spMk id="3" creationId="{FF9FAB07-163F-4D12-924E-CBC7791DAA54}"/>
          </ac:spMkLst>
        </pc:spChg>
        <pc:spChg chg="del">
          <ac:chgData name="Francois Guichard" userId="b25862a6-b641-4ece-b9f9-9230f3cdb908" providerId="ADAL" clId="{8C287840-D2ED-43E9-81B0-16E22EB6F116}" dt="2024-01-25T22:05:05.043" v="184" actId="478"/>
          <ac:spMkLst>
            <pc:docMk/>
            <pc:sldMk cId="1143320112" sldId="2141414378"/>
            <ac:spMk id="7" creationId="{26B6B922-B65A-4B60-AA2B-C56F2F7A5B40}"/>
          </ac:spMkLst>
        </pc:spChg>
      </pc:sldChg>
    </pc:docChg>
  </pc:docChgLst>
  <pc:docChgLst>
    <pc:chgData name="HERVELEU Fabrice" userId="7324891c-555a-4268-83a8-7adddb10f66d" providerId="ADAL" clId="{9517B189-648C-48A9-A882-5D5AF22013BE}"/>
    <pc:docChg chg="undo custSel addSld delSld modSld">
      <pc:chgData name="HERVELEU Fabrice" userId="7324891c-555a-4268-83a8-7adddb10f66d" providerId="ADAL" clId="{9517B189-648C-48A9-A882-5D5AF22013BE}" dt="2024-01-11T20:18:31.796" v="2754" actId="13926"/>
      <pc:docMkLst>
        <pc:docMk/>
      </pc:docMkLst>
      <pc:sldChg chg="modSp mod">
        <pc:chgData name="HERVELEU Fabrice" userId="7324891c-555a-4268-83a8-7adddb10f66d" providerId="ADAL" clId="{9517B189-648C-48A9-A882-5D5AF22013BE}" dt="2024-01-11T12:08:38.233" v="90" actId="20577"/>
        <pc:sldMkLst>
          <pc:docMk/>
          <pc:sldMk cId="3039441771" sldId="11652"/>
        </pc:sldMkLst>
        <pc:spChg chg="mod">
          <ac:chgData name="HERVELEU Fabrice" userId="7324891c-555a-4268-83a8-7adddb10f66d" providerId="ADAL" clId="{9517B189-648C-48A9-A882-5D5AF22013BE}" dt="2024-01-11T12:08:38.233" v="90" actId="20577"/>
          <ac:spMkLst>
            <pc:docMk/>
            <pc:sldMk cId="3039441771" sldId="11652"/>
            <ac:spMk id="3" creationId="{FF9FAB07-163F-4D12-924E-CBC7791DAA54}"/>
          </ac:spMkLst>
        </pc:spChg>
        <pc:spChg chg="mod">
          <ac:chgData name="HERVELEU Fabrice" userId="7324891c-555a-4268-83a8-7adddb10f66d" providerId="ADAL" clId="{9517B189-648C-48A9-A882-5D5AF22013BE}" dt="2024-01-11T12:08:08.447" v="84" actId="947"/>
          <ac:spMkLst>
            <pc:docMk/>
            <pc:sldMk cId="3039441771" sldId="11652"/>
            <ac:spMk id="12" creationId="{7BD54BFA-2073-64E2-B394-793EC714D1AA}"/>
          </ac:spMkLst>
        </pc:spChg>
      </pc:sldChg>
      <pc:sldChg chg="modSp mod">
        <pc:chgData name="HERVELEU Fabrice" userId="7324891c-555a-4268-83a8-7adddb10f66d" providerId="ADAL" clId="{9517B189-648C-48A9-A882-5D5AF22013BE}" dt="2024-01-11T12:07:09.882" v="28" actId="6549"/>
        <pc:sldMkLst>
          <pc:docMk/>
          <pc:sldMk cId="1726392408" sldId="11655"/>
        </pc:sldMkLst>
        <pc:spChg chg="mod">
          <ac:chgData name="HERVELEU Fabrice" userId="7324891c-555a-4268-83a8-7adddb10f66d" providerId="ADAL" clId="{9517B189-648C-48A9-A882-5D5AF22013BE}" dt="2024-01-11T12:06:18.417" v="10" actId="14100"/>
          <ac:spMkLst>
            <pc:docMk/>
            <pc:sldMk cId="1726392408" sldId="11655"/>
            <ac:spMk id="7" creationId="{0A1FA8DC-4F7D-470F-A375-051E45EE7646}"/>
          </ac:spMkLst>
        </pc:spChg>
        <pc:spChg chg="mod">
          <ac:chgData name="HERVELEU Fabrice" userId="7324891c-555a-4268-83a8-7adddb10f66d" providerId="ADAL" clId="{9517B189-648C-48A9-A882-5D5AF22013BE}" dt="2024-01-11T12:07:09.882" v="28" actId="6549"/>
          <ac:spMkLst>
            <pc:docMk/>
            <pc:sldMk cId="1726392408" sldId="11655"/>
            <ac:spMk id="8" creationId="{1757EDB0-A704-4327-B32A-A3F4C1C3A5F7}"/>
          </ac:spMkLst>
        </pc:spChg>
      </pc:sldChg>
      <pc:sldChg chg="del">
        <pc:chgData name="HERVELEU Fabrice" userId="7324891c-555a-4268-83a8-7adddb10f66d" providerId="ADAL" clId="{9517B189-648C-48A9-A882-5D5AF22013BE}" dt="2024-01-11T12:31:35.566" v="1572" actId="47"/>
        <pc:sldMkLst>
          <pc:docMk/>
          <pc:sldMk cId="2857165404" sldId="2141414375"/>
        </pc:sldMkLst>
      </pc:sldChg>
      <pc:sldChg chg="del">
        <pc:chgData name="HERVELEU Fabrice" userId="7324891c-555a-4268-83a8-7adddb10f66d" providerId="ADAL" clId="{9517B189-648C-48A9-A882-5D5AF22013BE}" dt="2024-01-11T12:31:37.040" v="1573" actId="47"/>
        <pc:sldMkLst>
          <pc:docMk/>
          <pc:sldMk cId="1472965335" sldId="2141414376"/>
        </pc:sldMkLst>
      </pc:sldChg>
      <pc:sldChg chg="modSp add mod">
        <pc:chgData name="HERVELEU Fabrice" userId="7324891c-555a-4268-83a8-7adddb10f66d" providerId="ADAL" clId="{9517B189-648C-48A9-A882-5D5AF22013BE}" dt="2024-01-11T20:16:57.583" v="2740" actId="6549"/>
        <pc:sldMkLst>
          <pc:docMk/>
          <pc:sldMk cId="4204367142" sldId="2141414377"/>
        </pc:sldMkLst>
        <pc:spChg chg="mod">
          <ac:chgData name="HERVELEU Fabrice" userId="7324891c-555a-4268-83a8-7adddb10f66d" providerId="ADAL" clId="{9517B189-648C-48A9-A882-5D5AF22013BE}" dt="2024-01-11T20:16:57.583" v="2740" actId="6549"/>
          <ac:spMkLst>
            <pc:docMk/>
            <pc:sldMk cId="4204367142" sldId="2141414377"/>
            <ac:spMk id="3" creationId="{FF9FAB07-163F-4D12-924E-CBC7791DAA54}"/>
          </ac:spMkLst>
        </pc:spChg>
        <pc:spChg chg="mod">
          <ac:chgData name="HERVELEU Fabrice" userId="7324891c-555a-4268-83a8-7adddb10f66d" providerId="ADAL" clId="{9517B189-648C-48A9-A882-5D5AF22013BE}" dt="2024-01-11T12:09:13.787" v="143" actId="6549"/>
          <ac:spMkLst>
            <pc:docMk/>
            <pc:sldMk cId="4204367142" sldId="2141414377"/>
            <ac:spMk id="12" creationId="{7BD54BFA-2073-64E2-B394-793EC714D1AA}"/>
          </ac:spMkLst>
        </pc:spChg>
      </pc:sldChg>
      <pc:sldChg chg="modSp add mod">
        <pc:chgData name="HERVELEU Fabrice" userId="7324891c-555a-4268-83a8-7adddb10f66d" providerId="ADAL" clId="{9517B189-648C-48A9-A882-5D5AF22013BE}" dt="2024-01-11T20:18:31.796" v="2754" actId="13926"/>
        <pc:sldMkLst>
          <pc:docMk/>
          <pc:sldMk cId="1143320112" sldId="2141414378"/>
        </pc:sldMkLst>
        <pc:spChg chg="mod">
          <ac:chgData name="HERVELEU Fabrice" userId="7324891c-555a-4268-83a8-7adddb10f66d" providerId="ADAL" clId="{9517B189-648C-48A9-A882-5D5AF22013BE}" dt="2024-01-11T20:18:31.796" v="2754" actId="13926"/>
          <ac:spMkLst>
            <pc:docMk/>
            <pc:sldMk cId="1143320112" sldId="2141414378"/>
            <ac:spMk id="3" creationId="{FF9FAB07-163F-4D12-924E-CBC7791DAA54}"/>
          </ac:spMkLst>
        </pc:spChg>
        <pc:spChg chg="mod">
          <ac:chgData name="HERVELEU Fabrice" userId="7324891c-555a-4268-83a8-7adddb10f66d" providerId="ADAL" clId="{9517B189-648C-48A9-A882-5D5AF22013BE}" dt="2024-01-11T12:33:19.197" v="1587" actId="20577"/>
          <ac:spMkLst>
            <pc:docMk/>
            <pc:sldMk cId="1143320112" sldId="2141414378"/>
            <ac:spMk id="12" creationId="{7BD54BFA-2073-64E2-B394-793EC714D1AA}"/>
          </ac:spMkLst>
        </pc:spChg>
      </pc:sldChg>
    </pc:docChg>
  </pc:docChgLst>
  <pc:docChgLst>
    <pc:chgData name="HERVELEU Fabrice" userId="7324891c-555a-4268-83a8-7adddb10f66d" providerId="ADAL" clId="{9107195F-5286-42A6-988F-24F159AF8FE5}"/>
    <pc:docChg chg="undo custSel addSld delSld modSld modMainMaster">
      <pc:chgData name="HERVELEU Fabrice" userId="7324891c-555a-4268-83a8-7adddb10f66d" providerId="ADAL" clId="{9107195F-5286-42A6-988F-24F159AF8FE5}" dt="2023-09-21T14:37:52.937" v="1781" actId="47"/>
      <pc:docMkLst>
        <pc:docMk/>
      </pc:docMkLst>
      <pc:sldChg chg="add del">
        <pc:chgData name="HERVELEU Fabrice" userId="7324891c-555a-4268-83a8-7adddb10f66d" providerId="ADAL" clId="{9107195F-5286-42A6-988F-24F159AF8FE5}" dt="2023-09-21T13:49:34.141" v="2" actId="47"/>
        <pc:sldMkLst>
          <pc:docMk/>
          <pc:sldMk cId="4171881102" sldId="11650"/>
        </pc:sldMkLst>
      </pc:sldChg>
      <pc:sldChg chg="addSp modSp mod">
        <pc:chgData name="HERVELEU Fabrice" userId="7324891c-555a-4268-83a8-7adddb10f66d" providerId="ADAL" clId="{9107195F-5286-42A6-988F-24F159AF8FE5}" dt="2023-09-21T14:01:05.825" v="752" actId="20577"/>
        <pc:sldMkLst>
          <pc:docMk/>
          <pc:sldMk cId="3039441771" sldId="11652"/>
        </pc:sldMkLst>
        <pc:spChg chg="add mod">
          <ac:chgData name="HERVELEU Fabrice" userId="7324891c-555a-4268-83a8-7adddb10f66d" providerId="ADAL" clId="{9107195F-5286-42A6-988F-24F159AF8FE5}" dt="2023-09-21T14:01:05.825" v="752" actId="20577"/>
          <ac:spMkLst>
            <pc:docMk/>
            <pc:sldMk cId="3039441771" sldId="11652"/>
            <ac:spMk id="3" creationId="{FF9FAB07-163F-4D12-924E-CBC7791DAA54}"/>
          </ac:spMkLst>
        </pc:spChg>
        <pc:spChg chg="mod">
          <ac:chgData name="HERVELEU Fabrice" userId="7324891c-555a-4268-83a8-7adddb10f66d" providerId="ADAL" clId="{9107195F-5286-42A6-988F-24F159AF8FE5}" dt="2023-09-21T13:54:13.081" v="251" actId="20577"/>
          <ac:spMkLst>
            <pc:docMk/>
            <pc:sldMk cId="3039441771" sldId="11652"/>
            <ac:spMk id="12" creationId="{7BD54BFA-2073-64E2-B394-793EC714D1AA}"/>
          </ac:spMkLst>
        </pc:spChg>
      </pc:sldChg>
      <pc:sldChg chg="del">
        <pc:chgData name="HERVELEU Fabrice" userId="7324891c-555a-4268-83a8-7adddb10f66d" providerId="ADAL" clId="{9107195F-5286-42A6-988F-24F159AF8FE5}" dt="2023-09-21T13:49:36.033" v="3" actId="47"/>
        <pc:sldMkLst>
          <pc:docMk/>
          <pc:sldMk cId="1303732588" sldId="11653"/>
        </pc:sldMkLst>
      </pc:sldChg>
      <pc:sldChg chg="addSp modSp mod">
        <pc:chgData name="HERVELEU Fabrice" userId="7324891c-555a-4268-83a8-7adddb10f66d" providerId="ADAL" clId="{9107195F-5286-42A6-988F-24F159AF8FE5}" dt="2023-09-21T14:35:27.301" v="1780" actId="20577"/>
        <pc:sldMkLst>
          <pc:docMk/>
          <pc:sldMk cId="1726392408" sldId="11655"/>
        </pc:sldMkLst>
        <pc:spChg chg="mod">
          <ac:chgData name="HERVELEU Fabrice" userId="7324891c-555a-4268-83a8-7adddb10f66d" providerId="ADAL" clId="{9107195F-5286-42A6-988F-24F159AF8FE5}" dt="2023-09-21T14:35:27.301" v="1780" actId="20577"/>
          <ac:spMkLst>
            <pc:docMk/>
            <pc:sldMk cId="1726392408" sldId="11655"/>
            <ac:spMk id="2" creationId="{207EBC00-98AB-460F-BF01-FB0E1E2B975B}"/>
          </ac:spMkLst>
        </pc:spChg>
        <pc:spChg chg="add mod">
          <ac:chgData name="HERVELEU Fabrice" userId="7324891c-555a-4268-83a8-7adddb10f66d" providerId="ADAL" clId="{9107195F-5286-42A6-988F-24F159AF8FE5}" dt="2023-09-21T14:32:57.596" v="1723" actId="20577"/>
          <ac:spMkLst>
            <pc:docMk/>
            <pc:sldMk cId="1726392408" sldId="11655"/>
            <ac:spMk id="7" creationId="{0A1FA8DC-4F7D-470F-A375-051E45EE7646}"/>
          </ac:spMkLst>
        </pc:spChg>
        <pc:spChg chg="add mod">
          <ac:chgData name="HERVELEU Fabrice" userId="7324891c-555a-4268-83a8-7adddb10f66d" providerId="ADAL" clId="{9107195F-5286-42A6-988F-24F159AF8FE5}" dt="2023-09-21T14:33:52.013" v="1733" actId="20577"/>
          <ac:spMkLst>
            <pc:docMk/>
            <pc:sldMk cId="1726392408" sldId="11655"/>
            <ac:spMk id="8" creationId="{1757EDB0-A704-4327-B32A-A3F4C1C3A5F7}"/>
          </ac:spMkLst>
        </pc:spChg>
        <pc:picChg chg="add mod">
          <ac:chgData name="HERVELEU Fabrice" userId="7324891c-555a-4268-83a8-7adddb10f66d" providerId="ADAL" clId="{9107195F-5286-42A6-988F-24F159AF8FE5}" dt="2023-09-21T14:35:06.989" v="1743" actId="1076"/>
          <ac:picMkLst>
            <pc:docMk/>
            <pc:sldMk cId="1726392408" sldId="11655"/>
            <ac:picMk id="9" creationId="{17793930-B228-48EC-951E-45EBCC9F277B}"/>
          </ac:picMkLst>
        </pc:picChg>
      </pc:sldChg>
      <pc:sldChg chg="del">
        <pc:chgData name="HERVELEU Fabrice" userId="7324891c-555a-4268-83a8-7adddb10f66d" providerId="ADAL" clId="{9107195F-5286-42A6-988F-24F159AF8FE5}" dt="2023-09-21T14:37:52.937" v="1781" actId="47"/>
        <pc:sldMkLst>
          <pc:docMk/>
          <pc:sldMk cId="2106762267" sldId="2141414374"/>
        </pc:sldMkLst>
      </pc:sldChg>
      <pc:sldChg chg="modSp add mod">
        <pc:chgData name="HERVELEU Fabrice" userId="7324891c-555a-4268-83a8-7adddb10f66d" providerId="ADAL" clId="{9107195F-5286-42A6-988F-24F159AF8FE5}" dt="2023-09-21T14:24:17.692" v="1290" actId="6549"/>
        <pc:sldMkLst>
          <pc:docMk/>
          <pc:sldMk cId="2857165404" sldId="2141414375"/>
        </pc:sldMkLst>
        <pc:spChg chg="mod">
          <ac:chgData name="HERVELEU Fabrice" userId="7324891c-555a-4268-83a8-7adddb10f66d" providerId="ADAL" clId="{9107195F-5286-42A6-988F-24F159AF8FE5}" dt="2023-09-21T14:24:17.692" v="1290" actId="6549"/>
          <ac:spMkLst>
            <pc:docMk/>
            <pc:sldMk cId="2857165404" sldId="2141414375"/>
            <ac:spMk id="3" creationId="{FF9FAB07-163F-4D12-924E-CBC7791DAA54}"/>
          </ac:spMkLst>
        </pc:spChg>
      </pc:sldChg>
      <pc:sldChg chg="modSp add mod">
        <pc:chgData name="HERVELEU Fabrice" userId="7324891c-555a-4268-83a8-7adddb10f66d" providerId="ADAL" clId="{9107195F-5286-42A6-988F-24F159AF8FE5}" dt="2023-09-21T14:31:58.631" v="1715" actId="20577"/>
        <pc:sldMkLst>
          <pc:docMk/>
          <pc:sldMk cId="1472965335" sldId="2141414376"/>
        </pc:sldMkLst>
        <pc:spChg chg="mod">
          <ac:chgData name="HERVELEU Fabrice" userId="7324891c-555a-4268-83a8-7adddb10f66d" providerId="ADAL" clId="{9107195F-5286-42A6-988F-24F159AF8FE5}" dt="2023-09-21T14:31:58.631" v="1715" actId="20577"/>
          <ac:spMkLst>
            <pc:docMk/>
            <pc:sldMk cId="1472965335" sldId="2141414376"/>
            <ac:spMk id="3" creationId="{FF9FAB07-163F-4D12-924E-CBC7791DAA54}"/>
          </ac:spMkLst>
        </pc:spChg>
        <pc:spChg chg="mod">
          <ac:chgData name="HERVELEU Fabrice" userId="7324891c-555a-4268-83a8-7adddb10f66d" providerId="ADAL" clId="{9107195F-5286-42A6-988F-24F159AF8FE5}" dt="2023-09-21T14:24:38.259" v="1302" actId="20577"/>
          <ac:spMkLst>
            <pc:docMk/>
            <pc:sldMk cId="1472965335" sldId="2141414376"/>
            <ac:spMk id="12" creationId="{7BD54BFA-2073-64E2-B394-793EC714D1AA}"/>
          </ac:spMkLst>
        </pc:spChg>
      </pc:sldChg>
      <pc:sldMasterChg chg="modSldLayout">
        <pc:chgData name="HERVELEU Fabrice" userId="7324891c-555a-4268-83a8-7adddb10f66d" providerId="ADAL" clId="{9107195F-5286-42A6-988F-24F159AF8FE5}" dt="2023-09-21T14:34:58.713" v="1740" actId="1076"/>
        <pc:sldMasterMkLst>
          <pc:docMk/>
          <pc:sldMasterMk cId="2365557738" sldId="2147483661"/>
        </pc:sldMasterMkLst>
        <pc:sldLayoutChg chg="modSp mod">
          <pc:chgData name="HERVELEU Fabrice" userId="7324891c-555a-4268-83a8-7adddb10f66d" providerId="ADAL" clId="{9107195F-5286-42A6-988F-24F159AF8FE5}" dt="2023-09-21T14:34:58.713" v="1740" actId="1076"/>
          <pc:sldLayoutMkLst>
            <pc:docMk/>
            <pc:sldMasterMk cId="2365557738" sldId="2147483661"/>
            <pc:sldLayoutMk cId="612122694" sldId="2147483662"/>
          </pc:sldLayoutMkLst>
          <pc:picChg chg="mod">
            <ac:chgData name="HERVELEU Fabrice" userId="7324891c-555a-4268-83a8-7adddb10f66d" providerId="ADAL" clId="{9107195F-5286-42A6-988F-24F159AF8FE5}" dt="2023-09-21T14:34:58.713" v="1740" actId="1076"/>
            <ac:picMkLst>
              <pc:docMk/>
              <pc:sldMasterMk cId="2365557738" sldId="2147483661"/>
              <pc:sldLayoutMk cId="612122694" sldId="2147483662"/>
              <ac:picMk id="7" creationId="{9CB28455-3AD7-44D7-A38D-B0FA0E48278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518D-12C6-4B4C-B81B-0C51F803B119}" type="datetimeFigureOut">
              <a:rPr lang="fr-FR" smtClean="0"/>
              <a:t>25/01/2024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C7D0E-D6CE-44D5-ABDA-96EEA6258544}" type="slidenum">
              <a:rPr lang="fr-FR" smtClean="0"/>
              <a:t>‹#›</a:t>
            </a:fld>
            <a:endParaRPr lang="fr-FR"/>
          </a:p>
        </p:txBody>
      </p:sp>
    </p:spTree>
    <p:extLst>
      <p:ext uri="{BB962C8B-B14F-4D97-AF65-F5344CB8AC3E}">
        <p14:creationId xmlns:p14="http://schemas.microsoft.com/office/powerpoint/2010/main" val="305551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F3B112-0B6F-4F2F-9FF7-76F54AFCE7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3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utacceram.com/" TargetMode="Externa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F6DD8-BDB2-C783-FF3F-79FFA9F6382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D9407F-1B00-FA8D-04DD-3361CA0DD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2FA71B-1FBC-5C8D-1603-0C6D7DF8A8D2}"/>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111CD58E-D2B3-0FEC-2DC2-B5085F6B4B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4BB249-CE81-7971-1BD6-7A5DC25339C0}"/>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58170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0EB23-75E4-AB30-83B6-E9DF3305293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C47564A-9A9D-A754-38BF-BA204B51D6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BC5E7E-1C2D-B75B-A9C3-8B92BA3516F3}"/>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7EF58CBB-D6F0-7858-83FB-17FF5F6ABA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710542-ECA9-DCF9-88D7-75E097B634B2}"/>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257949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199D0F-883B-75EC-7623-A908717300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EDB073-4570-AB92-F75E-222005EB90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B3FEEF-9B41-49AB-6578-D114A8F62A42}"/>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98D52225-38AA-3B02-8181-3A2E637F8B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42BF1F-BED7-FBBF-5E37-88580484FD7D}"/>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242617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2">
    <p:spTree>
      <p:nvGrpSpPr>
        <p:cNvPr id="1" name=""/>
        <p:cNvGrpSpPr/>
        <p:nvPr/>
      </p:nvGrpSpPr>
      <p:grpSpPr>
        <a:xfrm>
          <a:off x="0" y="0"/>
          <a:ext cx="0" cy="0"/>
          <a:chOff x="0" y="0"/>
          <a:chExt cx="0" cy="0"/>
        </a:xfrm>
      </p:grpSpPr>
      <p:pic>
        <p:nvPicPr>
          <p:cNvPr id="2" name="Image 1" descr="Une image contenant blanc, conception&#10;&#10;Description générée automatiquement">
            <a:extLst>
              <a:ext uri="{FF2B5EF4-FFF2-40B4-BE49-F238E27FC236}">
                <a16:creationId xmlns:a16="http://schemas.microsoft.com/office/drawing/2014/main" id="{214D01C0-5406-C2D0-C364-ACD296E6A1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 y="0"/>
            <a:ext cx="12191999" cy="6858000"/>
          </a:xfrm>
          <a:prstGeom prst="rect">
            <a:avLst/>
          </a:prstGeom>
        </p:spPr>
      </p:pic>
      <p:sp>
        <p:nvSpPr>
          <p:cNvPr id="14" name="Titre 13">
            <a:extLst>
              <a:ext uri="{FF2B5EF4-FFF2-40B4-BE49-F238E27FC236}">
                <a16:creationId xmlns:a16="http://schemas.microsoft.com/office/drawing/2014/main" id="{BE3D9AEE-2A4C-41EB-8689-11F1608B2510}"/>
              </a:ext>
            </a:extLst>
          </p:cNvPr>
          <p:cNvSpPr>
            <a:spLocks noGrp="1"/>
          </p:cNvSpPr>
          <p:nvPr>
            <p:ph type="title" hasCustomPrompt="1"/>
          </p:nvPr>
        </p:nvSpPr>
        <p:spPr>
          <a:xfrm>
            <a:off x="1135357" y="3527146"/>
            <a:ext cx="5557543" cy="790463"/>
          </a:xfrm>
          <a:prstGeom prst="rect">
            <a:avLst/>
          </a:prstGeom>
        </p:spPr>
        <p:txBody>
          <a:bodyPr anchor="ctr">
            <a:noAutofit/>
          </a:bodyPr>
          <a:lstStyle>
            <a:lvl1pPr>
              <a:defRPr sz="2400" b="1">
                <a:latin typeface="Arial" panose="020B0604020202020204" pitchFamily="34" charset="0"/>
                <a:cs typeface="Arial" panose="020B0604020202020204" pitchFamily="34" charset="0"/>
              </a:defRPr>
            </a:lvl1pPr>
          </a:lstStyle>
          <a:p>
            <a:r>
              <a:rPr lang="fr-FR" dirty="0"/>
              <a:t>MODIFIEZ LE STYLE DU TITRE</a:t>
            </a:r>
          </a:p>
        </p:txBody>
      </p:sp>
      <p:sp>
        <p:nvSpPr>
          <p:cNvPr id="30" name="Espace réservé pour une image  29">
            <a:extLst>
              <a:ext uri="{FF2B5EF4-FFF2-40B4-BE49-F238E27FC236}">
                <a16:creationId xmlns:a16="http://schemas.microsoft.com/office/drawing/2014/main" id="{18541BDD-5EB7-474B-9D29-38AD0A5DB72D}"/>
              </a:ext>
            </a:extLst>
          </p:cNvPr>
          <p:cNvSpPr>
            <a:spLocks noGrp="1"/>
          </p:cNvSpPr>
          <p:nvPr>
            <p:ph type="pic" sz="quarter" idx="12"/>
          </p:nvPr>
        </p:nvSpPr>
        <p:spPr>
          <a:xfrm>
            <a:off x="6642100" y="2432050"/>
            <a:ext cx="5372901" cy="2125664"/>
          </a:xfrm>
          <a:custGeom>
            <a:avLst/>
            <a:gdLst>
              <a:gd name="connsiteX0" fmla="*/ 325656 w 5372901"/>
              <a:gd name="connsiteY0" fmla="*/ 0 h 2125664"/>
              <a:gd name="connsiteX1" fmla="*/ 5372901 w 5372901"/>
              <a:gd name="connsiteY1" fmla="*/ 0 h 2125664"/>
              <a:gd name="connsiteX2" fmla="*/ 5372901 w 5372901"/>
              <a:gd name="connsiteY2" fmla="*/ 2125664 h 2125664"/>
              <a:gd name="connsiteX3" fmla="*/ 0 w 5372901"/>
              <a:gd name="connsiteY3" fmla="*/ 2125664 h 2125664"/>
              <a:gd name="connsiteX4" fmla="*/ 0 w 5372901"/>
              <a:gd name="connsiteY4" fmla="*/ 2117924 h 212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901" h="2125664">
                <a:moveTo>
                  <a:pt x="325656" y="0"/>
                </a:moveTo>
                <a:lnTo>
                  <a:pt x="5372901" y="0"/>
                </a:lnTo>
                <a:lnTo>
                  <a:pt x="5372901" y="2125664"/>
                </a:lnTo>
                <a:lnTo>
                  <a:pt x="0" y="2125664"/>
                </a:lnTo>
                <a:lnTo>
                  <a:pt x="0" y="2117924"/>
                </a:lnTo>
                <a:close/>
              </a:path>
            </a:pathLst>
          </a:custGeom>
        </p:spPr>
        <p:txBody>
          <a:bodyPr wrap="square">
            <a:noAutofit/>
          </a:bodyPr>
          <a:lstStyle/>
          <a:p>
            <a:r>
              <a:rPr lang="fr-FR"/>
              <a:t>Cliquez sur l'icône pour ajouter une image</a:t>
            </a:r>
          </a:p>
        </p:txBody>
      </p:sp>
      <p:sp>
        <p:nvSpPr>
          <p:cNvPr id="31" name="Espace réservé pour une image  30">
            <a:extLst>
              <a:ext uri="{FF2B5EF4-FFF2-40B4-BE49-F238E27FC236}">
                <a16:creationId xmlns:a16="http://schemas.microsoft.com/office/drawing/2014/main" id="{B9C248EA-D2F5-4D83-99E5-A9FF1A055E3A}"/>
              </a:ext>
            </a:extLst>
          </p:cNvPr>
          <p:cNvSpPr>
            <a:spLocks noGrp="1"/>
          </p:cNvSpPr>
          <p:nvPr>
            <p:ph type="pic" sz="quarter" idx="11"/>
          </p:nvPr>
        </p:nvSpPr>
        <p:spPr>
          <a:xfrm>
            <a:off x="7001567" y="174625"/>
            <a:ext cx="5013434" cy="2125663"/>
          </a:xfrm>
          <a:custGeom>
            <a:avLst/>
            <a:gdLst>
              <a:gd name="connsiteX0" fmla="*/ 326846 w 5013434"/>
              <a:gd name="connsiteY0" fmla="*/ 0 h 2125663"/>
              <a:gd name="connsiteX1" fmla="*/ 5013434 w 5013434"/>
              <a:gd name="connsiteY1" fmla="*/ 0 h 2125663"/>
              <a:gd name="connsiteX2" fmla="*/ 5013434 w 5013434"/>
              <a:gd name="connsiteY2" fmla="*/ 2125663 h 2125663"/>
              <a:gd name="connsiteX3" fmla="*/ 0 w 5013434"/>
              <a:gd name="connsiteY3" fmla="*/ 2125663 h 2125663"/>
            </a:gdLst>
            <a:ahLst/>
            <a:cxnLst>
              <a:cxn ang="0">
                <a:pos x="connsiteX0" y="connsiteY0"/>
              </a:cxn>
              <a:cxn ang="0">
                <a:pos x="connsiteX1" y="connsiteY1"/>
              </a:cxn>
              <a:cxn ang="0">
                <a:pos x="connsiteX2" y="connsiteY2"/>
              </a:cxn>
              <a:cxn ang="0">
                <a:pos x="connsiteX3" y="connsiteY3"/>
              </a:cxn>
            </a:cxnLst>
            <a:rect l="l" t="t" r="r" b="b"/>
            <a:pathLst>
              <a:path w="5013434" h="2125663">
                <a:moveTo>
                  <a:pt x="326846" y="0"/>
                </a:moveTo>
                <a:lnTo>
                  <a:pt x="5013434" y="0"/>
                </a:lnTo>
                <a:lnTo>
                  <a:pt x="5013434" y="2125663"/>
                </a:lnTo>
                <a:lnTo>
                  <a:pt x="0" y="2125663"/>
                </a:lnTo>
                <a:close/>
              </a:path>
            </a:pathLst>
          </a:custGeom>
        </p:spPr>
        <p:txBody>
          <a:bodyPr wrap="square">
            <a:noAutofit/>
          </a:bodyPr>
          <a:lstStyle/>
          <a:p>
            <a:r>
              <a:rPr lang="fr-FR"/>
              <a:t>Cliquez sur l'icône pour ajouter une image</a:t>
            </a:r>
          </a:p>
        </p:txBody>
      </p:sp>
      <p:sp>
        <p:nvSpPr>
          <p:cNvPr id="32" name="Espace réservé pour une image  31">
            <a:extLst>
              <a:ext uri="{FF2B5EF4-FFF2-40B4-BE49-F238E27FC236}">
                <a16:creationId xmlns:a16="http://schemas.microsoft.com/office/drawing/2014/main" id="{E1CE6348-657B-435E-978C-CE636D26D62C}"/>
              </a:ext>
            </a:extLst>
          </p:cNvPr>
          <p:cNvSpPr>
            <a:spLocks noGrp="1"/>
          </p:cNvSpPr>
          <p:nvPr>
            <p:ph type="pic" sz="quarter" idx="13"/>
          </p:nvPr>
        </p:nvSpPr>
        <p:spPr>
          <a:xfrm>
            <a:off x="6305550" y="4689475"/>
            <a:ext cx="5710238" cy="2046288"/>
          </a:xfrm>
          <a:custGeom>
            <a:avLst/>
            <a:gdLst>
              <a:gd name="connsiteX0" fmla="*/ 314028 w 5710238"/>
              <a:gd name="connsiteY0" fmla="*/ 0 h 2046288"/>
              <a:gd name="connsiteX1" fmla="*/ 5710238 w 5710238"/>
              <a:gd name="connsiteY1" fmla="*/ 0 h 2046288"/>
              <a:gd name="connsiteX2" fmla="*/ 5710238 w 5710238"/>
              <a:gd name="connsiteY2" fmla="*/ 2046288 h 2046288"/>
              <a:gd name="connsiteX3" fmla="*/ 0 w 5710238"/>
              <a:gd name="connsiteY3" fmla="*/ 2046288 h 2046288"/>
              <a:gd name="connsiteX4" fmla="*/ 0 w 5710238"/>
              <a:gd name="connsiteY4" fmla="*/ 2042297 h 20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38" h="2046288">
                <a:moveTo>
                  <a:pt x="314028" y="0"/>
                </a:moveTo>
                <a:lnTo>
                  <a:pt x="5710238" y="0"/>
                </a:lnTo>
                <a:lnTo>
                  <a:pt x="5710238" y="2046288"/>
                </a:lnTo>
                <a:lnTo>
                  <a:pt x="0" y="2046288"/>
                </a:lnTo>
                <a:lnTo>
                  <a:pt x="0" y="2042297"/>
                </a:lnTo>
                <a:close/>
              </a:path>
            </a:pathLst>
          </a:custGeom>
        </p:spPr>
        <p:txBody>
          <a:bodyPr wrap="square">
            <a:noAutofit/>
          </a:bodyPr>
          <a:lstStyle/>
          <a:p>
            <a:r>
              <a:rPr lang="fr-FR"/>
              <a:t>Cliquez sur l'icône pour ajouter une image</a:t>
            </a:r>
          </a:p>
        </p:txBody>
      </p:sp>
      <p:pic>
        <p:nvPicPr>
          <p:cNvPr id="7" name="Graphique 6">
            <a:extLst>
              <a:ext uri="{FF2B5EF4-FFF2-40B4-BE49-F238E27FC236}">
                <a16:creationId xmlns:a16="http://schemas.microsoft.com/office/drawing/2014/main" id="{9CB28455-3AD7-44D7-A38D-B0FA0E4827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614" y="2890624"/>
            <a:ext cx="5942806" cy="2853970"/>
          </a:xfrm>
          <a:prstGeom prst="rect">
            <a:avLst/>
          </a:prstGeom>
        </p:spPr>
      </p:pic>
    </p:spTree>
    <p:extLst>
      <p:ext uri="{BB962C8B-B14F-4D97-AF65-F5344CB8AC3E}">
        <p14:creationId xmlns:p14="http://schemas.microsoft.com/office/powerpoint/2010/main" val="61212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BE3D9AEE-2A4C-41EB-8689-11F1608B2510}"/>
              </a:ext>
            </a:extLst>
          </p:cNvPr>
          <p:cNvSpPr>
            <a:spLocks noGrp="1"/>
          </p:cNvSpPr>
          <p:nvPr>
            <p:ph type="title" hasCustomPrompt="1"/>
          </p:nvPr>
        </p:nvSpPr>
        <p:spPr>
          <a:xfrm>
            <a:off x="1135357" y="3033768"/>
            <a:ext cx="4324729" cy="790463"/>
          </a:xfrm>
          <a:prstGeom prst="rect">
            <a:avLst/>
          </a:prstGeom>
        </p:spPr>
        <p:txBody>
          <a:bodyPr anchor="ctr">
            <a:noAutofit/>
          </a:bodyPr>
          <a:lstStyle>
            <a:lvl1pPr>
              <a:defRPr sz="2400" b="1">
                <a:latin typeface="Arial" panose="020B0604020202020204" pitchFamily="34" charset="0"/>
                <a:cs typeface="Arial" panose="020B0604020202020204" pitchFamily="34" charset="0"/>
              </a:defRPr>
            </a:lvl1pPr>
          </a:lstStyle>
          <a:p>
            <a:r>
              <a:rPr lang="fr-FR" dirty="0"/>
              <a:t>MODIFIEZ LE STYLE DU TITRE</a:t>
            </a:r>
          </a:p>
        </p:txBody>
      </p:sp>
      <p:sp>
        <p:nvSpPr>
          <p:cNvPr id="30" name="Espace réservé pour une image  29">
            <a:extLst>
              <a:ext uri="{FF2B5EF4-FFF2-40B4-BE49-F238E27FC236}">
                <a16:creationId xmlns:a16="http://schemas.microsoft.com/office/drawing/2014/main" id="{18541BDD-5EB7-474B-9D29-38AD0A5DB72D}"/>
              </a:ext>
            </a:extLst>
          </p:cNvPr>
          <p:cNvSpPr>
            <a:spLocks noGrp="1"/>
          </p:cNvSpPr>
          <p:nvPr>
            <p:ph type="pic" sz="quarter" idx="12"/>
          </p:nvPr>
        </p:nvSpPr>
        <p:spPr>
          <a:xfrm>
            <a:off x="6642100" y="2432050"/>
            <a:ext cx="5372901" cy="2125664"/>
          </a:xfrm>
          <a:custGeom>
            <a:avLst/>
            <a:gdLst>
              <a:gd name="connsiteX0" fmla="*/ 325656 w 5372901"/>
              <a:gd name="connsiteY0" fmla="*/ 0 h 2125664"/>
              <a:gd name="connsiteX1" fmla="*/ 5372901 w 5372901"/>
              <a:gd name="connsiteY1" fmla="*/ 0 h 2125664"/>
              <a:gd name="connsiteX2" fmla="*/ 5372901 w 5372901"/>
              <a:gd name="connsiteY2" fmla="*/ 2125664 h 2125664"/>
              <a:gd name="connsiteX3" fmla="*/ 0 w 5372901"/>
              <a:gd name="connsiteY3" fmla="*/ 2125664 h 2125664"/>
              <a:gd name="connsiteX4" fmla="*/ 0 w 5372901"/>
              <a:gd name="connsiteY4" fmla="*/ 2117924 h 212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901" h="2125664">
                <a:moveTo>
                  <a:pt x="325656" y="0"/>
                </a:moveTo>
                <a:lnTo>
                  <a:pt x="5372901" y="0"/>
                </a:lnTo>
                <a:lnTo>
                  <a:pt x="5372901" y="2125664"/>
                </a:lnTo>
                <a:lnTo>
                  <a:pt x="0" y="2125664"/>
                </a:lnTo>
                <a:lnTo>
                  <a:pt x="0" y="2117924"/>
                </a:lnTo>
                <a:close/>
              </a:path>
            </a:pathLst>
          </a:custGeom>
        </p:spPr>
        <p:txBody>
          <a:bodyPr wrap="square">
            <a:noAutofit/>
          </a:bodyPr>
          <a:lstStyle/>
          <a:p>
            <a:r>
              <a:rPr lang="fr-FR"/>
              <a:t>Cliquez sur l'icône pour ajouter une image</a:t>
            </a:r>
          </a:p>
        </p:txBody>
      </p:sp>
      <p:sp>
        <p:nvSpPr>
          <p:cNvPr id="31" name="Espace réservé pour une image  30">
            <a:extLst>
              <a:ext uri="{FF2B5EF4-FFF2-40B4-BE49-F238E27FC236}">
                <a16:creationId xmlns:a16="http://schemas.microsoft.com/office/drawing/2014/main" id="{B9C248EA-D2F5-4D83-99E5-A9FF1A055E3A}"/>
              </a:ext>
            </a:extLst>
          </p:cNvPr>
          <p:cNvSpPr>
            <a:spLocks noGrp="1"/>
          </p:cNvSpPr>
          <p:nvPr>
            <p:ph type="pic" sz="quarter" idx="11"/>
          </p:nvPr>
        </p:nvSpPr>
        <p:spPr>
          <a:xfrm>
            <a:off x="7001567" y="174625"/>
            <a:ext cx="5013434" cy="2125663"/>
          </a:xfrm>
          <a:custGeom>
            <a:avLst/>
            <a:gdLst>
              <a:gd name="connsiteX0" fmla="*/ 326846 w 5013434"/>
              <a:gd name="connsiteY0" fmla="*/ 0 h 2125663"/>
              <a:gd name="connsiteX1" fmla="*/ 5013434 w 5013434"/>
              <a:gd name="connsiteY1" fmla="*/ 0 h 2125663"/>
              <a:gd name="connsiteX2" fmla="*/ 5013434 w 5013434"/>
              <a:gd name="connsiteY2" fmla="*/ 2125663 h 2125663"/>
              <a:gd name="connsiteX3" fmla="*/ 0 w 5013434"/>
              <a:gd name="connsiteY3" fmla="*/ 2125663 h 2125663"/>
            </a:gdLst>
            <a:ahLst/>
            <a:cxnLst>
              <a:cxn ang="0">
                <a:pos x="connsiteX0" y="connsiteY0"/>
              </a:cxn>
              <a:cxn ang="0">
                <a:pos x="connsiteX1" y="connsiteY1"/>
              </a:cxn>
              <a:cxn ang="0">
                <a:pos x="connsiteX2" y="connsiteY2"/>
              </a:cxn>
              <a:cxn ang="0">
                <a:pos x="connsiteX3" y="connsiteY3"/>
              </a:cxn>
            </a:cxnLst>
            <a:rect l="l" t="t" r="r" b="b"/>
            <a:pathLst>
              <a:path w="5013434" h="2125663">
                <a:moveTo>
                  <a:pt x="326846" y="0"/>
                </a:moveTo>
                <a:lnTo>
                  <a:pt x="5013434" y="0"/>
                </a:lnTo>
                <a:lnTo>
                  <a:pt x="5013434" y="2125663"/>
                </a:lnTo>
                <a:lnTo>
                  <a:pt x="0" y="2125663"/>
                </a:lnTo>
                <a:close/>
              </a:path>
            </a:pathLst>
          </a:custGeom>
        </p:spPr>
        <p:txBody>
          <a:bodyPr wrap="square">
            <a:noAutofit/>
          </a:bodyPr>
          <a:lstStyle/>
          <a:p>
            <a:r>
              <a:rPr lang="fr-FR"/>
              <a:t>Cliquez sur l'icône pour ajouter une image</a:t>
            </a:r>
          </a:p>
        </p:txBody>
      </p:sp>
      <p:sp>
        <p:nvSpPr>
          <p:cNvPr id="32" name="Espace réservé pour une image  31">
            <a:extLst>
              <a:ext uri="{FF2B5EF4-FFF2-40B4-BE49-F238E27FC236}">
                <a16:creationId xmlns:a16="http://schemas.microsoft.com/office/drawing/2014/main" id="{E1CE6348-657B-435E-978C-CE636D26D62C}"/>
              </a:ext>
            </a:extLst>
          </p:cNvPr>
          <p:cNvSpPr>
            <a:spLocks noGrp="1"/>
          </p:cNvSpPr>
          <p:nvPr>
            <p:ph type="pic" sz="quarter" idx="13"/>
          </p:nvPr>
        </p:nvSpPr>
        <p:spPr>
          <a:xfrm>
            <a:off x="6305550" y="4689475"/>
            <a:ext cx="5710238" cy="2046288"/>
          </a:xfrm>
          <a:custGeom>
            <a:avLst/>
            <a:gdLst>
              <a:gd name="connsiteX0" fmla="*/ 314028 w 5710238"/>
              <a:gd name="connsiteY0" fmla="*/ 0 h 2046288"/>
              <a:gd name="connsiteX1" fmla="*/ 5710238 w 5710238"/>
              <a:gd name="connsiteY1" fmla="*/ 0 h 2046288"/>
              <a:gd name="connsiteX2" fmla="*/ 5710238 w 5710238"/>
              <a:gd name="connsiteY2" fmla="*/ 2046288 h 2046288"/>
              <a:gd name="connsiteX3" fmla="*/ 0 w 5710238"/>
              <a:gd name="connsiteY3" fmla="*/ 2046288 h 2046288"/>
              <a:gd name="connsiteX4" fmla="*/ 0 w 5710238"/>
              <a:gd name="connsiteY4" fmla="*/ 2042297 h 20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38" h="2046288">
                <a:moveTo>
                  <a:pt x="314028" y="0"/>
                </a:moveTo>
                <a:lnTo>
                  <a:pt x="5710238" y="0"/>
                </a:lnTo>
                <a:lnTo>
                  <a:pt x="5710238" y="2046288"/>
                </a:lnTo>
                <a:lnTo>
                  <a:pt x="0" y="2046288"/>
                </a:lnTo>
                <a:lnTo>
                  <a:pt x="0" y="2042297"/>
                </a:lnTo>
                <a:close/>
              </a:path>
            </a:pathLst>
          </a:custGeom>
        </p:spPr>
        <p:txBody>
          <a:bodyPr wrap="square">
            <a:noAutofit/>
          </a:bodyPr>
          <a:lstStyle/>
          <a:p>
            <a:r>
              <a:rPr lang="fr-FR"/>
              <a:t>Cliquez sur l'icône pour ajouter une image</a:t>
            </a:r>
          </a:p>
        </p:txBody>
      </p:sp>
      <p:pic>
        <p:nvPicPr>
          <p:cNvPr id="33" name="Graphique 32">
            <a:extLst>
              <a:ext uri="{FF2B5EF4-FFF2-40B4-BE49-F238E27FC236}">
                <a16:creationId xmlns:a16="http://schemas.microsoft.com/office/drawing/2014/main" id="{7876126E-CA8E-4AA4-8DFA-3C7FE6E81B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5" y="13997"/>
            <a:ext cx="2632288" cy="1264129"/>
          </a:xfrm>
          <a:prstGeom prst="rect">
            <a:avLst/>
          </a:prstGeom>
        </p:spPr>
      </p:pic>
      <p:sp>
        <p:nvSpPr>
          <p:cNvPr id="9" name="Espace réservé de la date 3">
            <a:extLst>
              <a:ext uri="{FF2B5EF4-FFF2-40B4-BE49-F238E27FC236}">
                <a16:creationId xmlns:a16="http://schemas.microsoft.com/office/drawing/2014/main" id="{7AF2D213-39D9-481B-82CE-74053884AB02}"/>
              </a:ext>
            </a:extLst>
          </p:cNvPr>
          <p:cNvSpPr>
            <a:spLocks noGrp="1"/>
          </p:cNvSpPr>
          <p:nvPr>
            <p:ph type="dt" sz="half" idx="2"/>
          </p:nvPr>
        </p:nvSpPr>
        <p:spPr>
          <a:xfrm>
            <a:off x="0" y="6492875"/>
            <a:ext cx="3522133" cy="365125"/>
          </a:xfrm>
          <a:prstGeom prst="rect">
            <a:avLst/>
          </a:prstGeom>
        </p:spPr>
        <p:txBody>
          <a:bodyPr vert="horz" lIns="91440" tIns="45720" rIns="91440" bIns="45720" rtlCol="0" anchor="ctr"/>
          <a:lstStyle>
            <a:lvl1pPr algn="l">
              <a:defRPr sz="1200" b="1">
                <a:solidFill>
                  <a:srgbClr val="000000"/>
                </a:solidFill>
              </a:defRPr>
            </a:lvl1pPr>
          </a:lstStyle>
          <a:p>
            <a:endParaRPr lang="fr-FR" dirty="0"/>
          </a:p>
        </p:txBody>
      </p:sp>
    </p:spTree>
    <p:extLst>
      <p:ext uri="{BB962C8B-B14F-4D97-AF65-F5344CB8AC3E}">
        <p14:creationId xmlns:p14="http://schemas.microsoft.com/office/powerpoint/2010/main" val="4035774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1">
    <p:spTree>
      <p:nvGrpSpPr>
        <p:cNvPr id="1" name=""/>
        <p:cNvGrpSpPr/>
        <p:nvPr/>
      </p:nvGrpSpPr>
      <p:grpSpPr>
        <a:xfrm>
          <a:off x="0" y="0"/>
          <a:ext cx="0" cy="0"/>
          <a:chOff x="0" y="0"/>
          <a:chExt cx="0" cy="0"/>
        </a:xfrm>
      </p:grpSpPr>
      <p:pic>
        <p:nvPicPr>
          <p:cNvPr id="3" name="Image 2" descr="Une image contenant blanc, conception&#10;&#10;Description générée automatiquement">
            <a:extLst>
              <a:ext uri="{FF2B5EF4-FFF2-40B4-BE49-F238E27FC236}">
                <a16:creationId xmlns:a16="http://schemas.microsoft.com/office/drawing/2014/main" id="{6956EF56-84FE-4A58-5DB4-75B30A5288F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83" y="398354"/>
            <a:ext cx="12192000" cy="6459646"/>
          </a:xfrm>
          <a:prstGeom prst="rect">
            <a:avLst/>
          </a:prstGeom>
        </p:spPr>
      </p:pic>
      <p:pic>
        <p:nvPicPr>
          <p:cNvPr id="2" name="Image 1" descr="Une image contenant blanc, conception&#10;&#10;Description générée automatiquement">
            <a:extLst>
              <a:ext uri="{FF2B5EF4-FFF2-40B4-BE49-F238E27FC236}">
                <a16:creationId xmlns:a16="http://schemas.microsoft.com/office/drawing/2014/main" id="{BEEA081B-EA54-445E-561E-1DDEE1A2B1F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83" y="394650"/>
            <a:ext cx="12192000" cy="6459646"/>
          </a:xfrm>
          <a:prstGeom prst="rect">
            <a:avLst/>
          </a:prstGeom>
        </p:spPr>
      </p:pic>
      <p:sp>
        <p:nvSpPr>
          <p:cNvPr id="9" name="Rectangle 8">
            <a:extLst>
              <a:ext uri="{FF2B5EF4-FFF2-40B4-BE49-F238E27FC236}">
                <a16:creationId xmlns:a16="http://schemas.microsoft.com/office/drawing/2014/main" id="{69B9B89B-842C-476F-97FF-44007E7F9821}"/>
              </a:ext>
            </a:extLst>
          </p:cNvPr>
          <p:cNvSpPr/>
          <p:nvPr/>
        </p:nvSpPr>
        <p:spPr>
          <a:xfrm>
            <a:off x="1" y="-5933"/>
            <a:ext cx="12192000" cy="112890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BC22F9EA-7178-4398-95D4-C1A672DA32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990" y="-5933"/>
            <a:ext cx="2350713" cy="1128906"/>
          </a:xfrm>
          <a:prstGeom prst="rect">
            <a:avLst/>
          </a:prstGeom>
        </p:spPr>
      </p:pic>
      <p:sp>
        <p:nvSpPr>
          <p:cNvPr id="12" name="Titre 12">
            <a:extLst>
              <a:ext uri="{FF2B5EF4-FFF2-40B4-BE49-F238E27FC236}">
                <a16:creationId xmlns:a16="http://schemas.microsoft.com/office/drawing/2014/main" id="{7410B159-9E4E-4B59-A57B-C8648BC3BF13}"/>
              </a:ext>
            </a:extLst>
          </p:cNvPr>
          <p:cNvSpPr>
            <a:spLocks noGrp="1"/>
          </p:cNvSpPr>
          <p:nvPr>
            <p:ph type="title" hasCustomPrompt="1"/>
          </p:nvPr>
        </p:nvSpPr>
        <p:spPr>
          <a:xfrm>
            <a:off x="702622" y="294244"/>
            <a:ext cx="9156808" cy="680952"/>
          </a:xfrm>
          <a:prstGeom prst="rect">
            <a:avLst/>
          </a:prstGeom>
        </p:spPr>
        <p:txBody>
          <a:bodyPr>
            <a:normAutofit/>
          </a:bodyPr>
          <a:lstStyle>
            <a:lvl1pPr>
              <a:defRPr sz="2800" b="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4" name="Rectangle 13">
            <a:extLst>
              <a:ext uri="{FF2B5EF4-FFF2-40B4-BE49-F238E27FC236}">
                <a16:creationId xmlns:a16="http://schemas.microsoft.com/office/drawing/2014/main" id="{FF372F45-9FA0-421C-B0DE-EAF589DD3239}"/>
              </a:ext>
            </a:extLst>
          </p:cNvPr>
          <p:cNvSpPr/>
          <p:nvPr/>
        </p:nvSpPr>
        <p:spPr>
          <a:xfrm rot="5400000">
            <a:off x="11688431" y="6518264"/>
            <a:ext cx="406401" cy="27307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5">
            <a:extLst>
              <a:ext uri="{FF2B5EF4-FFF2-40B4-BE49-F238E27FC236}">
                <a16:creationId xmlns:a16="http://schemas.microsoft.com/office/drawing/2014/main" id="{83DBE37E-2147-4C7C-9EB4-FFD911BEC4CF}"/>
              </a:ext>
            </a:extLst>
          </p:cNvPr>
          <p:cNvSpPr>
            <a:spLocks noGrp="1"/>
          </p:cNvSpPr>
          <p:nvPr>
            <p:ph type="sldNum" sz="quarter" idx="12"/>
          </p:nvPr>
        </p:nvSpPr>
        <p:spPr>
          <a:xfrm>
            <a:off x="11614612" y="6472237"/>
            <a:ext cx="554038" cy="365125"/>
          </a:xfrm>
          <a:prstGeom prst="rect">
            <a:avLst/>
          </a:prstGeom>
        </p:spPr>
        <p:txBody>
          <a:bodyPr numCol="1"/>
          <a:lstStyle>
            <a:lvl1pPr algn="ctr">
              <a:defRPr sz="1000" b="1">
                <a:solidFill>
                  <a:schemeClr val="bg1"/>
                </a:solidFill>
                <a:latin typeface="Arial" panose="020B0604020202020204" pitchFamily="34" charset="0"/>
                <a:cs typeface="Arial" panose="020B0604020202020204" pitchFamily="34" charset="0"/>
              </a:defRPr>
            </a:lvl1pPr>
          </a:lstStyle>
          <a:p>
            <a:fld id="{C3C25BAF-2119-450B-9CE7-EF7FEDF417A1}" type="slidenum">
              <a:rPr lang="fr-FR" smtClean="0"/>
              <a:pPr/>
              <a:t>‹#›</a:t>
            </a:fld>
            <a:endParaRPr lang="fr-FR" dirty="0"/>
          </a:p>
        </p:txBody>
      </p:sp>
      <p:sp>
        <p:nvSpPr>
          <p:cNvPr id="17" name="Espace réservé du contenu 3">
            <a:extLst>
              <a:ext uri="{FF2B5EF4-FFF2-40B4-BE49-F238E27FC236}">
                <a16:creationId xmlns:a16="http://schemas.microsoft.com/office/drawing/2014/main" id="{16E20721-247C-4A82-AA54-AB57F077859F}"/>
              </a:ext>
            </a:extLst>
          </p:cNvPr>
          <p:cNvSpPr>
            <a:spLocks noGrp="1"/>
          </p:cNvSpPr>
          <p:nvPr>
            <p:ph sz="quarter" idx="13"/>
          </p:nvPr>
        </p:nvSpPr>
        <p:spPr>
          <a:xfrm>
            <a:off x="695325" y="1443038"/>
            <a:ext cx="10801350" cy="4897437"/>
          </a:xfrm>
          <a:prstGeom prst="rect">
            <a:avLst/>
          </a:prstGeom>
        </p:spPr>
        <p:txBody>
          <a:bodyPr/>
          <a:lstStyle>
            <a:lvl1pPr>
              <a:buClr>
                <a:srgbClr val="004680"/>
              </a:buClr>
              <a:defRPr/>
            </a:lvl1pPr>
            <a:lvl2pPr>
              <a:buClr>
                <a:srgbClr val="004680"/>
              </a:buClr>
              <a:defRPr/>
            </a:lvl2pPr>
            <a:lvl3pPr>
              <a:buClr>
                <a:srgbClr val="004680"/>
              </a:buClr>
              <a:defRPr/>
            </a:lvl3pPr>
            <a:lvl4pPr>
              <a:buClr>
                <a:srgbClr val="004680"/>
              </a:buClr>
              <a:defRPr/>
            </a:lvl4pPr>
            <a:lvl5pPr>
              <a:buClr>
                <a:srgbClr val="004680"/>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du pied de page 4">
            <a:extLst>
              <a:ext uri="{FF2B5EF4-FFF2-40B4-BE49-F238E27FC236}">
                <a16:creationId xmlns:a16="http://schemas.microsoft.com/office/drawing/2014/main" id="{6252DFC9-8B10-4A68-9C18-8612A3F8F85E}"/>
              </a:ext>
            </a:extLst>
          </p:cNvPr>
          <p:cNvSpPr>
            <a:spLocks noGrp="1"/>
          </p:cNvSpPr>
          <p:nvPr>
            <p:ph type="ftr" sz="quarter" idx="11"/>
          </p:nvPr>
        </p:nvSpPr>
        <p:spPr>
          <a:xfrm>
            <a:off x="10058017" y="6659909"/>
            <a:ext cx="1652257" cy="196145"/>
          </a:xfrm>
          <a:prstGeom prst="rect">
            <a:avLst/>
          </a:prstGeom>
        </p:spPr>
        <p:txBody>
          <a:bodyPr anchor="ctr"/>
          <a:lstStyle>
            <a:lvl1pPr algn="r">
              <a:defRPr sz="600" b="1">
                <a:solidFill>
                  <a:srgbClr val="004680"/>
                </a:solidFill>
                <a:latin typeface="Arial" panose="020B0604020202020204" pitchFamily="34" charset="0"/>
                <a:cs typeface="Arial" panose="020B0604020202020204" pitchFamily="34" charset="0"/>
              </a:defRPr>
            </a:lvl1pPr>
          </a:lstStyle>
          <a:p>
            <a:r>
              <a:rPr lang="fr-FR"/>
              <a:t>CORPORATE PRESENTATION 2023</a:t>
            </a:r>
            <a:endParaRPr lang="fr-FR" dirty="0"/>
          </a:p>
        </p:txBody>
      </p:sp>
      <p:sp>
        <p:nvSpPr>
          <p:cNvPr id="20" name="Espace réservé de la date 3">
            <a:extLst>
              <a:ext uri="{FF2B5EF4-FFF2-40B4-BE49-F238E27FC236}">
                <a16:creationId xmlns:a16="http://schemas.microsoft.com/office/drawing/2014/main" id="{11498098-B4E2-48EB-A389-08E332222F7A}"/>
              </a:ext>
            </a:extLst>
          </p:cNvPr>
          <p:cNvSpPr>
            <a:spLocks noGrp="1"/>
          </p:cNvSpPr>
          <p:nvPr>
            <p:ph type="dt" sz="half" idx="2"/>
          </p:nvPr>
        </p:nvSpPr>
        <p:spPr>
          <a:xfrm>
            <a:off x="11112867" y="6561449"/>
            <a:ext cx="597407" cy="183514"/>
          </a:xfrm>
          <a:prstGeom prst="rect">
            <a:avLst/>
          </a:prstGeom>
        </p:spPr>
        <p:txBody>
          <a:bodyPr vert="horz" lIns="91440" tIns="45720" rIns="91440" bIns="45720" rtlCol="0" anchor="ctr"/>
          <a:lstStyle>
            <a:lvl1pPr algn="r">
              <a:defRPr sz="600" b="1">
                <a:solidFill>
                  <a:srgbClr val="004680"/>
                </a:solidFill>
              </a:defRPr>
            </a:lvl1pPr>
          </a:lstStyle>
          <a:p>
            <a:endParaRPr lang="fr-FR" dirty="0"/>
          </a:p>
        </p:txBody>
      </p:sp>
    </p:spTree>
    <p:extLst>
      <p:ext uri="{BB962C8B-B14F-4D97-AF65-F5344CB8AC3E}">
        <p14:creationId xmlns:p14="http://schemas.microsoft.com/office/powerpoint/2010/main" val="4290921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age de contenu 1">
    <p:spTree>
      <p:nvGrpSpPr>
        <p:cNvPr id="1" name=""/>
        <p:cNvGrpSpPr/>
        <p:nvPr/>
      </p:nvGrpSpPr>
      <p:grpSpPr>
        <a:xfrm>
          <a:off x="0" y="0"/>
          <a:ext cx="0" cy="0"/>
          <a:chOff x="0" y="0"/>
          <a:chExt cx="0" cy="0"/>
        </a:xfrm>
      </p:grpSpPr>
      <p:pic>
        <p:nvPicPr>
          <p:cNvPr id="4" name="Image 3" descr="Une image contenant dessin, conception, art&#10;&#10;Description générée automatiquement">
            <a:extLst>
              <a:ext uri="{FF2B5EF4-FFF2-40B4-BE49-F238E27FC236}">
                <a16:creationId xmlns:a16="http://schemas.microsoft.com/office/drawing/2014/main" id="{E2C27AF4-205A-3BF1-50D9-9826537E6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0"/>
            <a:ext cx="12192000" cy="6096000"/>
          </a:xfrm>
          <a:prstGeom prst="rect">
            <a:avLst/>
          </a:prstGeom>
        </p:spPr>
      </p:pic>
      <p:sp>
        <p:nvSpPr>
          <p:cNvPr id="9" name="Rectangle 8">
            <a:extLst>
              <a:ext uri="{FF2B5EF4-FFF2-40B4-BE49-F238E27FC236}">
                <a16:creationId xmlns:a16="http://schemas.microsoft.com/office/drawing/2014/main" id="{69B9B89B-842C-476F-97FF-44007E7F9821}"/>
              </a:ext>
            </a:extLst>
          </p:cNvPr>
          <p:cNvSpPr/>
          <p:nvPr/>
        </p:nvSpPr>
        <p:spPr>
          <a:xfrm>
            <a:off x="1" y="-5933"/>
            <a:ext cx="12192000" cy="112890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BC22F9EA-7178-4398-95D4-C1A672DA32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990" y="-5933"/>
            <a:ext cx="2350713" cy="1128906"/>
          </a:xfrm>
          <a:prstGeom prst="rect">
            <a:avLst/>
          </a:prstGeom>
        </p:spPr>
      </p:pic>
      <p:sp>
        <p:nvSpPr>
          <p:cNvPr id="12" name="Titre 12">
            <a:extLst>
              <a:ext uri="{FF2B5EF4-FFF2-40B4-BE49-F238E27FC236}">
                <a16:creationId xmlns:a16="http://schemas.microsoft.com/office/drawing/2014/main" id="{7410B159-9E4E-4B59-A57B-C8648BC3BF13}"/>
              </a:ext>
            </a:extLst>
          </p:cNvPr>
          <p:cNvSpPr>
            <a:spLocks noGrp="1"/>
          </p:cNvSpPr>
          <p:nvPr>
            <p:ph type="title" hasCustomPrompt="1"/>
          </p:nvPr>
        </p:nvSpPr>
        <p:spPr>
          <a:xfrm>
            <a:off x="702622" y="294244"/>
            <a:ext cx="9156808" cy="680952"/>
          </a:xfrm>
          <a:prstGeom prst="rect">
            <a:avLst/>
          </a:prstGeom>
        </p:spPr>
        <p:txBody>
          <a:bodyPr>
            <a:normAutofit/>
          </a:bodyPr>
          <a:lstStyle>
            <a:lvl1pPr>
              <a:defRPr sz="2800" b="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4" name="Rectangle 13">
            <a:extLst>
              <a:ext uri="{FF2B5EF4-FFF2-40B4-BE49-F238E27FC236}">
                <a16:creationId xmlns:a16="http://schemas.microsoft.com/office/drawing/2014/main" id="{FF372F45-9FA0-421C-B0DE-EAF589DD3239}"/>
              </a:ext>
            </a:extLst>
          </p:cNvPr>
          <p:cNvSpPr/>
          <p:nvPr/>
        </p:nvSpPr>
        <p:spPr>
          <a:xfrm rot="5400000">
            <a:off x="11688431" y="6518264"/>
            <a:ext cx="406401" cy="27307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5">
            <a:extLst>
              <a:ext uri="{FF2B5EF4-FFF2-40B4-BE49-F238E27FC236}">
                <a16:creationId xmlns:a16="http://schemas.microsoft.com/office/drawing/2014/main" id="{83DBE37E-2147-4C7C-9EB4-FFD911BEC4CF}"/>
              </a:ext>
            </a:extLst>
          </p:cNvPr>
          <p:cNvSpPr>
            <a:spLocks noGrp="1"/>
          </p:cNvSpPr>
          <p:nvPr>
            <p:ph type="sldNum" sz="quarter" idx="12"/>
          </p:nvPr>
        </p:nvSpPr>
        <p:spPr>
          <a:xfrm>
            <a:off x="11614612" y="6472237"/>
            <a:ext cx="554038" cy="365125"/>
          </a:xfrm>
          <a:prstGeom prst="rect">
            <a:avLst/>
          </a:prstGeom>
        </p:spPr>
        <p:txBody>
          <a:bodyPr numCol="1"/>
          <a:lstStyle>
            <a:lvl1pPr algn="ctr">
              <a:defRPr sz="1000" b="1">
                <a:solidFill>
                  <a:schemeClr val="bg1"/>
                </a:solidFill>
                <a:latin typeface="Arial" panose="020B0604020202020204" pitchFamily="34" charset="0"/>
                <a:cs typeface="Arial" panose="020B0604020202020204" pitchFamily="34" charset="0"/>
              </a:defRPr>
            </a:lvl1pPr>
          </a:lstStyle>
          <a:p>
            <a:fld id="{C3C25BAF-2119-450B-9CE7-EF7FEDF417A1}" type="slidenum">
              <a:rPr lang="fr-FR" smtClean="0"/>
              <a:pPr/>
              <a:t>‹#›</a:t>
            </a:fld>
            <a:endParaRPr lang="fr-FR" dirty="0"/>
          </a:p>
        </p:txBody>
      </p:sp>
      <p:sp>
        <p:nvSpPr>
          <p:cNvPr id="17" name="Espace réservé du contenu 3">
            <a:extLst>
              <a:ext uri="{FF2B5EF4-FFF2-40B4-BE49-F238E27FC236}">
                <a16:creationId xmlns:a16="http://schemas.microsoft.com/office/drawing/2014/main" id="{16E20721-247C-4A82-AA54-AB57F077859F}"/>
              </a:ext>
            </a:extLst>
          </p:cNvPr>
          <p:cNvSpPr>
            <a:spLocks noGrp="1"/>
          </p:cNvSpPr>
          <p:nvPr>
            <p:ph sz="quarter" idx="13"/>
          </p:nvPr>
        </p:nvSpPr>
        <p:spPr>
          <a:xfrm>
            <a:off x="695325" y="1443038"/>
            <a:ext cx="10801350" cy="4897437"/>
          </a:xfrm>
          <a:prstGeom prst="rect">
            <a:avLst/>
          </a:prstGeom>
        </p:spPr>
        <p:txBody>
          <a:bodyPr/>
          <a:lstStyle>
            <a:lvl1pPr>
              <a:buClr>
                <a:srgbClr val="004680"/>
              </a:buClr>
              <a:defRPr/>
            </a:lvl1pPr>
            <a:lvl2pPr>
              <a:buClr>
                <a:srgbClr val="004680"/>
              </a:buClr>
              <a:defRPr/>
            </a:lvl2pPr>
            <a:lvl3pPr>
              <a:buClr>
                <a:srgbClr val="004680"/>
              </a:buClr>
              <a:defRPr/>
            </a:lvl3pPr>
            <a:lvl4pPr>
              <a:buClr>
                <a:srgbClr val="004680"/>
              </a:buClr>
              <a:defRPr/>
            </a:lvl4pPr>
            <a:lvl5pPr>
              <a:buClr>
                <a:srgbClr val="004680"/>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du pied de page 4">
            <a:extLst>
              <a:ext uri="{FF2B5EF4-FFF2-40B4-BE49-F238E27FC236}">
                <a16:creationId xmlns:a16="http://schemas.microsoft.com/office/drawing/2014/main" id="{6252DFC9-8B10-4A68-9C18-8612A3F8F85E}"/>
              </a:ext>
            </a:extLst>
          </p:cNvPr>
          <p:cNvSpPr>
            <a:spLocks noGrp="1"/>
          </p:cNvSpPr>
          <p:nvPr>
            <p:ph type="ftr" sz="quarter" idx="11"/>
          </p:nvPr>
        </p:nvSpPr>
        <p:spPr>
          <a:xfrm>
            <a:off x="10058017" y="6659909"/>
            <a:ext cx="1652257" cy="196145"/>
          </a:xfrm>
          <a:prstGeom prst="rect">
            <a:avLst/>
          </a:prstGeom>
        </p:spPr>
        <p:txBody>
          <a:bodyPr anchor="ctr"/>
          <a:lstStyle>
            <a:lvl1pPr algn="r">
              <a:defRPr sz="600" b="1">
                <a:solidFill>
                  <a:srgbClr val="004680"/>
                </a:solidFill>
                <a:latin typeface="Arial" panose="020B0604020202020204" pitchFamily="34" charset="0"/>
                <a:cs typeface="Arial" panose="020B0604020202020204" pitchFamily="34" charset="0"/>
              </a:defRPr>
            </a:lvl1pPr>
          </a:lstStyle>
          <a:p>
            <a:r>
              <a:rPr lang="fr-FR"/>
              <a:t>CORPORATE PRESENTATION 2023</a:t>
            </a:r>
            <a:endParaRPr lang="fr-FR" dirty="0"/>
          </a:p>
        </p:txBody>
      </p:sp>
      <p:sp>
        <p:nvSpPr>
          <p:cNvPr id="20" name="Espace réservé de la date 3">
            <a:extLst>
              <a:ext uri="{FF2B5EF4-FFF2-40B4-BE49-F238E27FC236}">
                <a16:creationId xmlns:a16="http://schemas.microsoft.com/office/drawing/2014/main" id="{11498098-B4E2-48EB-A389-08E332222F7A}"/>
              </a:ext>
            </a:extLst>
          </p:cNvPr>
          <p:cNvSpPr>
            <a:spLocks noGrp="1"/>
          </p:cNvSpPr>
          <p:nvPr>
            <p:ph type="dt" sz="half" idx="2"/>
          </p:nvPr>
        </p:nvSpPr>
        <p:spPr>
          <a:xfrm>
            <a:off x="11112867" y="6561449"/>
            <a:ext cx="597407" cy="183514"/>
          </a:xfrm>
          <a:prstGeom prst="rect">
            <a:avLst/>
          </a:prstGeom>
        </p:spPr>
        <p:txBody>
          <a:bodyPr vert="horz" lIns="91440" tIns="45720" rIns="91440" bIns="45720" rtlCol="0" anchor="ctr"/>
          <a:lstStyle>
            <a:lvl1pPr algn="r">
              <a:defRPr sz="600" b="1">
                <a:solidFill>
                  <a:srgbClr val="004680"/>
                </a:solidFill>
              </a:defRPr>
            </a:lvl1pPr>
          </a:lstStyle>
          <a:p>
            <a:endParaRPr lang="fr-FR" dirty="0"/>
          </a:p>
        </p:txBody>
      </p:sp>
    </p:spTree>
    <p:extLst>
      <p:ext uri="{BB962C8B-B14F-4D97-AF65-F5344CB8AC3E}">
        <p14:creationId xmlns:p14="http://schemas.microsoft.com/office/powerpoint/2010/main" val="178735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2">
    <p:spTree>
      <p:nvGrpSpPr>
        <p:cNvPr id="1" name=""/>
        <p:cNvGrpSpPr/>
        <p:nvPr/>
      </p:nvGrpSpPr>
      <p:grpSpPr>
        <a:xfrm>
          <a:off x="0" y="0"/>
          <a:ext cx="0" cy="0"/>
          <a:chOff x="0" y="0"/>
          <a:chExt cx="0" cy="0"/>
        </a:xfrm>
      </p:grpSpPr>
      <p:pic>
        <p:nvPicPr>
          <p:cNvPr id="2" name="Image 1" descr="Une image contenant blanc, conception&#10;&#10;Description générée automatiquement">
            <a:extLst>
              <a:ext uri="{FF2B5EF4-FFF2-40B4-BE49-F238E27FC236}">
                <a16:creationId xmlns:a16="http://schemas.microsoft.com/office/drawing/2014/main" id="{9673983A-B90E-2883-DFA7-5A94A8AFDB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83" y="394650"/>
            <a:ext cx="12192000" cy="6459646"/>
          </a:xfrm>
          <a:prstGeom prst="rect">
            <a:avLst/>
          </a:prstGeom>
        </p:spPr>
      </p:pic>
      <p:sp>
        <p:nvSpPr>
          <p:cNvPr id="12" name="Rectangle 11">
            <a:extLst>
              <a:ext uri="{FF2B5EF4-FFF2-40B4-BE49-F238E27FC236}">
                <a16:creationId xmlns:a16="http://schemas.microsoft.com/office/drawing/2014/main" id="{165145FB-F916-4349-A41B-4B8AFD5868C5}"/>
              </a:ext>
            </a:extLst>
          </p:cNvPr>
          <p:cNvSpPr/>
          <p:nvPr/>
        </p:nvSpPr>
        <p:spPr>
          <a:xfrm>
            <a:off x="1" y="-5933"/>
            <a:ext cx="12192000" cy="112890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pic>
        <p:nvPicPr>
          <p:cNvPr id="14" name="Graphique 13">
            <a:extLst>
              <a:ext uri="{FF2B5EF4-FFF2-40B4-BE49-F238E27FC236}">
                <a16:creationId xmlns:a16="http://schemas.microsoft.com/office/drawing/2014/main" id="{5F9A6659-4CF1-4610-977B-F1CC88A98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990" y="-5933"/>
            <a:ext cx="2350713" cy="1128906"/>
          </a:xfrm>
          <a:prstGeom prst="rect">
            <a:avLst/>
          </a:prstGeom>
        </p:spPr>
      </p:pic>
      <p:sp>
        <p:nvSpPr>
          <p:cNvPr id="15" name="Titre 12">
            <a:extLst>
              <a:ext uri="{FF2B5EF4-FFF2-40B4-BE49-F238E27FC236}">
                <a16:creationId xmlns:a16="http://schemas.microsoft.com/office/drawing/2014/main" id="{82B62B28-DF69-4627-B231-A9CE25EF68CA}"/>
              </a:ext>
            </a:extLst>
          </p:cNvPr>
          <p:cNvSpPr>
            <a:spLocks noGrp="1"/>
          </p:cNvSpPr>
          <p:nvPr>
            <p:ph type="title" hasCustomPrompt="1"/>
          </p:nvPr>
        </p:nvSpPr>
        <p:spPr>
          <a:xfrm>
            <a:off x="702620" y="294245"/>
            <a:ext cx="9156808" cy="680952"/>
          </a:xfrm>
          <a:prstGeom prst="rect">
            <a:avLst/>
          </a:prstGeom>
        </p:spPr>
        <p:txBody>
          <a:bodyPr>
            <a:normAutofit/>
          </a:bodyPr>
          <a:lstStyle>
            <a:lvl1pPr>
              <a:defRPr sz="2800" b="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6" name="Rectangle 15">
            <a:extLst>
              <a:ext uri="{FF2B5EF4-FFF2-40B4-BE49-F238E27FC236}">
                <a16:creationId xmlns:a16="http://schemas.microsoft.com/office/drawing/2014/main" id="{B534B2AF-27BB-4D0D-9583-934621A73061}"/>
              </a:ext>
            </a:extLst>
          </p:cNvPr>
          <p:cNvSpPr/>
          <p:nvPr/>
        </p:nvSpPr>
        <p:spPr>
          <a:xfrm rot="5400000">
            <a:off x="11688431" y="6518264"/>
            <a:ext cx="406401" cy="27307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numéro de diapositive 5">
            <a:extLst>
              <a:ext uri="{FF2B5EF4-FFF2-40B4-BE49-F238E27FC236}">
                <a16:creationId xmlns:a16="http://schemas.microsoft.com/office/drawing/2014/main" id="{7E3B170C-19AE-44A7-93C7-AB17053DCFFF}"/>
              </a:ext>
            </a:extLst>
          </p:cNvPr>
          <p:cNvSpPr>
            <a:spLocks noGrp="1"/>
          </p:cNvSpPr>
          <p:nvPr>
            <p:ph type="sldNum" sz="quarter" idx="12"/>
          </p:nvPr>
        </p:nvSpPr>
        <p:spPr>
          <a:xfrm>
            <a:off x="11614612" y="6472237"/>
            <a:ext cx="554038" cy="365125"/>
          </a:xfrm>
          <a:prstGeom prst="rect">
            <a:avLst/>
          </a:prstGeom>
        </p:spPr>
        <p:txBody>
          <a:bodyPr numCol="1"/>
          <a:lstStyle>
            <a:lvl1pPr algn="ctr">
              <a:defRPr sz="1000" b="1">
                <a:solidFill>
                  <a:schemeClr val="bg1"/>
                </a:solidFill>
                <a:latin typeface="Arial" panose="020B0604020202020204" pitchFamily="34" charset="0"/>
                <a:cs typeface="Arial" panose="020B0604020202020204" pitchFamily="34" charset="0"/>
              </a:defRPr>
            </a:lvl1pPr>
          </a:lstStyle>
          <a:p>
            <a:fld id="{C3C25BAF-2119-450B-9CE7-EF7FEDF417A1}" type="slidenum">
              <a:rPr lang="fr-FR" smtClean="0"/>
              <a:pPr/>
              <a:t>‹#›</a:t>
            </a:fld>
            <a:endParaRPr lang="fr-FR" dirty="0"/>
          </a:p>
        </p:txBody>
      </p:sp>
      <p:sp>
        <p:nvSpPr>
          <p:cNvPr id="19" name="Espace réservé du contenu 3">
            <a:extLst>
              <a:ext uri="{FF2B5EF4-FFF2-40B4-BE49-F238E27FC236}">
                <a16:creationId xmlns:a16="http://schemas.microsoft.com/office/drawing/2014/main" id="{B92B1BC1-799E-432E-B24E-AECD674E9820}"/>
              </a:ext>
            </a:extLst>
          </p:cNvPr>
          <p:cNvSpPr>
            <a:spLocks noGrp="1"/>
          </p:cNvSpPr>
          <p:nvPr>
            <p:ph sz="quarter" idx="13"/>
          </p:nvPr>
        </p:nvSpPr>
        <p:spPr>
          <a:xfrm>
            <a:off x="695325" y="1443038"/>
            <a:ext cx="5034914" cy="489743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Espace réservé du contenu 3">
            <a:extLst>
              <a:ext uri="{FF2B5EF4-FFF2-40B4-BE49-F238E27FC236}">
                <a16:creationId xmlns:a16="http://schemas.microsoft.com/office/drawing/2014/main" id="{1876340E-6469-4AC8-8D7B-1C0171BD2B7E}"/>
              </a:ext>
            </a:extLst>
          </p:cNvPr>
          <p:cNvSpPr>
            <a:spLocks noGrp="1"/>
          </p:cNvSpPr>
          <p:nvPr>
            <p:ph sz="quarter" idx="14"/>
          </p:nvPr>
        </p:nvSpPr>
        <p:spPr>
          <a:xfrm>
            <a:off x="6461762" y="1443038"/>
            <a:ext cx="5034913" cy="489743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pied de page 4">
            <a:extLst>
              <a:ext uri="{FF2B5EF4-FFF2-40B4-BE49-F238E27FC236}">
                <a16:creationId xmlns:a16="http://schemas.microsoft.com/office/drawing/2014/main" id="{067D8A3D-0623-49F5-9F0E-80CC72C8BCC5}"/>
              </a:ext>
            </a:extLst>
          </p:cNvPr>
          <p:cNvSpPr>
            <a:spLocks noGrp="1"/>
          </p:cNvSpPr>
          <p:nvPr>
            <p:ph type="ftr" sz="quarter" idx="11"/>
          </p:nvPr>
        </p:nvSpPr>
        <p:spPr>
          <a:xfrm>
            <a:off x="10058017" y="6659909"/>
            <a:ext cx="1652257" cy="196145"/>
          </a:xfrm>
          <a:prstGeom prst="rect">
            <a:avLst/>
          </a:prstGeom>
        </p:spPr>
        <p:txBody>
          <a:bodyPr anchor="ctr"/>
          <a:lstStyle>
            <a:lvl1pPr algn="r">
              <a:defRPr sz="600" b="1">
                <a:solidFill>
                  <a:srgbClr val="004680"/>
                </a:solidFill>
                <a:latin typeface="Arial" panose="020B0604020202020204" pitchFamily="34" charset="0"/>
                <a:cs typeface="Arial" panose="020B0604020202020204" pitchFamily="34" charset="0"/>
              </a:defRPr>
            </a:lvl1pPr>
          </a:lstStyle>
          <a:p>
            <a:r>
              <a:rPr lang="fr-FR"/>
              <a:t>CORPORATE PRESENTATION 2023</a:t>
            </a:r>
            <a:endParaRPr lang="fr-FR" dirty="0"/>
          </a:p>
        </p:txBody>
      </p:sp>
      <p:sp>
        <p:nvSpPr>
          <p:cNvPr id="22" name="Espace réservé de la date 3">
            <a:extLst>
              <a:ext uri="{FF2B5EF4-FFF2-40B4-BE49-F238E27FC236}">
                <a16:creationId xmlns:a16="http://schemas.microsoft.com/office/drawing/2014/main" id="{BC78DF64-E69E-4F86-B740-C4E8185164A0}"/>
              </a:ext>
            </a:extLst>
          </p:cNvPr>
          <p:cNvSpPr>
            <a:spLocks noGrp="1"/>
          </p:cNvSpPr>
          <p:nvPr>
            <p:ph type="dt" sz="half" idx="2"/>
          </p:nvPr>
        </p:nvSpPr>
        <p:spPr>
          <a:xfrm>
            <a:off x="11112867" y="6561449"/>
            <a:ext cx="597407" cy="183514"/>
          </a:xfrm>
          <a:prstGeom prst="rect">
            <a:avLst/>
          </a:prstGeom>
        </p:spPr>
        <p:txBody>
          <a:bodyPr vert="horz" lIns="91440" tIns="45720" rIns="91440" bIns="45720" rtlCol="0" anchor="ctr"/>
          <a:lstStyle>
            <a:lvl1pPr algn="r">
              <a:defRPr sz="600" b="1">
                <a:solidFill>
                  <a:srgbClr val="004680"/>
                </a:solidFill>
              </a:defRPr>
            </a:lvl1pPr>
          </a:lstStyle>
          <a:p>
            <a:endParaRPr lang="fr-FR" dirty="0"/>
          </a:p>
        </p:txBody>
      </p:sp>
    </p:spTree>
    <p:extLst>
      <p:ext uri="{BB962C8B-B14F-4D97-AF65-F5344CB8AC3E}">
        <p14:creationId xmlns:p14="http://schemas.microsoft.com/office/powerpoint/2010/main" val="322921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ge de fin 2">
    <p:spTree>
      <p:nvGrpSpPr>
        <p:cNvPr id="1" name=""/>
        <p:cNvGrpSpPr/>
        <p:nvPr/>
      </p:nvGrpSpPr>
      <p:grpSpPr>
        <a:xfrm>
          <a:off x="0" y="0"/>
          <a:ext cx="0" cy="0"/>
          <a:chOff x="0" y="0"/>
          <a:chExt cx="0" cy="0"/>
        </a:xfrm>
      </p:grpSpPr>
      <p:pic>
        <p:nvPicPr>
          <p:cNvPr id="2" name="Image 1" descr="Une image contenant blanc, conception&#10;&#10;Description générée automatiquement">
            <a:extLst>
              <a:ext uri="{FF2B5EF4-FFF2-40B4-BE49-F238E27FC236}">
                <a16:creationId xmlns:a16="http://schemas.microsoft.com/office/drawing/2014/main" id="{535FC053-E441-D939-52E1-CB23C97FBA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 y="0"/>
            <a:ext cx="12191999" cy="6858000"/>
          </a:xfrm>
          <a:prstGeom prst="rect">
            <a:avLst/>
          </a:prstGeom>
        </p:spPr>
      </p:pic>
      <p:pic>
        <p:nvPicPr>
          <p:cNvPr id="14" name="Graphique 13">
            <a:extLst>
              <a:ext uri="{FF2B5EF4-FFF2-40B4-BE49-F238E27FC236}">
                <a16:creationId xmlns:a16="http://schemas.microsoft.com/office/drawing/2014/main" id="{69B2C437-0039-48F1-9ADC-33D4407E4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3116" y="1113899"/>
            <a:ext cx="9005120" cy="4324624"/>
          </a:xfrm>
          <a:prstGeom prst="rect">
            <a:avLst/>
          </a:prstGeom>
        </p:spPr>
      </p:pic>
      <p:sp>
        <p:nvSpPr>
          <p:cNvPr id="13" name="ZoneTexte 12">
            <a:hlinkClick r:id="rId5"/>
            <a:extLst>
              <a:ext uri="{FF2B5EF4-FFF2-40B4-BE49-F238E27FC236}">
                <a16:creationId xmlns:a16="http://schemas.microsoft.com/office/drawing/2014/main" id="{DB357D88-04F5-4C35-AAC8-858C4D3F066E}"/>
              </a:ext>
            </a:extLst>
          </p:cNvPr>
          <p:cNvSpPr txBox="1"/>
          <p:nvPr/>
        </p:nvSpPr>
        <p:spPr>
          <a:xfrm>
            <a:off x="4755856" y="5858270"/>
            <a:ext cx="2635170" cy="455056"/>
          </a:xfrm>
          <a:prstGeom prst="rect">
            <a:avLst/>
          </a:prstGeom>
        </p:spPr>
        <p:txBody>
          <a:bodyPr vert="horz" wrap="square" lIns="91440" tIns="45720" rIns="91440" bIns="45720" rtlCol="0">
            <a:noAutofit/>
          </a:bodyPr>
          <a:lstStyle/>
          <a:p>
            <a:pPr algn="ctr">
              <a:lnSpc>
                <a:spcPct val="90000"/>
              </a:lnSpc>
              <a:spcAft>
                <a:spcPts val="600"/>
              </a:spcAft>
            </a:pPr>
            <a:r>
              <a:rPr lang="fr-FR" sz="2800">
                <a:solidFill>
                  <a:srgbClr val="004680"/>
                </a:solidFill>
                <a:latin typeface="Arial" panose="020B0604020202020204" pitchFamily="34" charset="0"/>
                <a:cs typeface="Arial" panose="020B0604020202020204" pitchFamily="34" charset="0"/>
              </a:rPr>
              <a:t>www.utac.com</a:t>
            </a:r>
          </a:p>
        </p:txBody>
      </p:sp>
    </p:spTree>
    <p:extLst>
      <p:ext uri="{BB962C8B-B14F-4D97-AF65-F5344CB8AC3E}">
        <p14:creationId xmlns:p14="http://schemas.microsoft.com/office/powerpoint/2010/main" val="62417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vertical et tex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619987-FF01-4AF5-AF28-EDB5546B9B32}"/>
              </a:ext>
            </a:extLst>
          </p:cNvPr>
          <p:cNvSpPr/>
          <p:nvPr userDrawn="1"/>
        </p:nvSpPr>
        <p:spPr>
          <a:xfrm>
            <a:off x="1" y="-5933"/>
            <a:ext cx="12192000" cy="112890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a:extLst>
              <a:ext uri="{FF2B5EF4-FFF2-40B4-BE49-F238E27FC236}">
                <a16:creationId xmlns:a16="http://schemas.microsoft.com/office/drawing/2014/main" id="{E6E3E3E2-C781-423D-8887-1B0AE672E87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9990" y="-5933"/>
            <a:ext cx="2350713" cy="1128906"/>
          </a:xfrm>
          <a:prstGeom prst="rect">
            <a:avLst/>
          </a:prstGeom>
        </p:spPr>
      </p:pic>
      <p:sp>
        <p:nvSpPr>
          <p:cNvPr id="13" name="Titre 12">
            <a:extLst>
              <a:ext uri="{FF2B5EF4-FFF2-40B4-BE49-F238E27FC236}">
                <a16:creationId xmlns:a16="http://schemas.microsoft.com/office/drawing/2014/main" id="{F91CEA23-ECC4-4E08-94F3-67499F2BF004}"/>
              </a:ext>
            </a:extLst>
          </p:cNvPr>
          <p:cNvSpPr>
            <a:spLocks noGrp="1"/>
          </p:cNvSpPr>
          <p:nvPr>
            <p:ph type="title" hasCustomPrompt="1"/>
          </p:nvPr>
        </p:nvSpPr>
        <p:spPr>
          <a:xfrm>
            <a:off x="702621" y="294238"/>
            <a:ext cx="9156808" cy="680952"/>
          </a:xfrm>
        </p:spPr>
        <p:txBody>
          <a:bodyPr>
            <a:normAutofit/>
          </a:bodyPr>
          <a:lstStyle>
            <a:lvl1pPr>
              <a:defRPr sz="2800" b="0">
                <a:solidFill>
                  <a:schemeClr val="bg1"/>
                </a:solidFill>
                <a:latin typeface="Arial" panose="020B0604020202020204" pitchFamily="34" charset="0"/>
                <a:cs typeface="Arial" panose="020B0604020202020204" pitchFamily="34" charset="0"/>
              </a:defRPr>
            </a:lvl1pPr>
          </a:lstStyle>
          <a:p>
            <a:r>
              <a:rPr lang="fr-FR"/>
              <a:t>MODIFIEZ LE STYLE DU TITRE</a:t>
            </a:r>
          </a:p>
        </p:txBody>
      </p:sp>
      <p:sp>
        <p:nvSpPr>
          <p:cNvPr id="6" name="Rectangle 5">
            <a:extLst>
              <a:ext uri="{FF2B5EF4-FFF2-40B4-BE49-F238E27FC236}">
                <a16:creationId xmlns:a16="http://schemas.microsoft.com/office/drawing/2014/main" id="{76C63914-FF36-4934-855B-2291C14782A8}"/>
              </a:ext>
            </a:extLst>
          </p:cNvPr>
          <p:cNvSpPr/>
          <p:nvPr userDrawn="1"/>
        </p:nvSpPr>
        <p:spPr>
          <a:xfrm rot="5400000">
            <a:off x="11688431" y="6518264"/>
            <a:ext cx="406401" cy="273076"/>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F70ABAF4-578E-4B29-A003-5E5409C3BF1F}"/>
              </a:ext>
            </a:extLst>
          </p:cNvPr>
          <p:cNvSpPr>
            <a:spLocks noGrp="1"/>
          </p:cNvSpPr>
          <p:nvPr>
            <p:ph type="sldNum" sz="quarter" idx="12"/>
          </p:nvPr>
        </p:nvSpPr>
        <p:spPr>
          <a:xfrm>
            <a:off x="11565862" y="6472237"/>
            <a:ext cx="651538" cy="365125"/>
          </a:xfrm>
        </p:spPr>
        <p:txBody>
          <a:bodyPr numCol="1"/>
          <a:lstStyle>
            <a:lvl1pPr algn="ctr">
              <a:defRPr sz="1000" b="1">
                <a:solidFill>
                  <a:schemeClr val="bg1"/>
                </a:solidFill>
                <a:latin typeface="Arial" panose="020B0604020202020204" pitchFamily="34" charset="0"/>
                <a:cs typeface="Arial" panose="020B0604020202020204" pitchFamily="34" charset="0"/>
              </a:defRPr>
            </a:lvl1pPr>
          </a:lstStyle>
          <a:p>
            <a:fld id="{C3C25BAF-2119-450B-9CE7-EF7FEDF417A1}" type="slidenum">
              <a:rPr lang="fr-FR" smtClean="0"/>
              <a:pPr/>
              <a:t>‹#›</a:t>
            </a:fld>
            <a:endParaRPr lang="fr-FR"/>
          </a:p>
        </p:txBody>
      </p:sp>
      <p:sp>
        <p:nvSpPr>
          <p:cNvPr id="11" name="Espace réservé du pied de page 4">
            <a:extLst>
              <a:ext uri="{FF2B5EF4-FFF2-40B4-BE49-F238E27FC236}">
                <a16:creationId xmlns:a16="http://schemas.microsoft.com/office/drawing/2014/main" id="{672D829C-4703-4BEF-A3A4-7177A1B52A06}"/>
              </a:ext>
            </a:extLst>
          </p:cNvPr>
          <p:cNvSpPr>
            <a:spLocks noGrp="1"/>
          </p:cNvSpPr>
          <p:nvPr>
            <p:ph type="ftr" sz="quarter" idx="11"/>
          </p:nvPr>
        </p:nvSpPr>
        <p:spPr>
          <a:xfrm>
            <a:off x="8935072" y="6628476"/>
            <a:ext cx="2743200" cy="196145"/>
          </a:xfrm>
        </p:spPr>
        <p:txBody>
          <a:bodyPr/>
          <a:lstStyle>
            <a:lvl1pPr algn="r">
              <a:defRPr sz="600" b="1">
                <a:solidFill>
                  <a:srgbClr val="004680"/>
                </a:solidFill>
                <a:latin typeface="Arial" panose="020B0604020202020204" pitchFamily="34" charset="0"/>
                <a:cs typeface="Arial" panose="020B0604020202020204" pitchFamily="34" charset="0"/>
              </a:defRPr>
            </a:lvl1pPr>
          </a:lstStyle>
          <a:p>
            <a:r>
              <a:rPr lang="fr-FR"/>
              <a:t>CORPORATE PRESENTATION 2023</a:t>
            </a:r>
          </a:p>
        </p:txBody>
      </p:sp>
      <p:sp>
        <p:nvSpPr>
          <p:cNvPr id="12" name="Espace réservé du contenu 4">
            <a:extLst>
              <a:ext uri="{FF2B5EF4-FFF2-40B4-BE49-F238E27FC236}">
                <a16:creationId xmlns:a16="http://schemas.microsoft.com/office/drawing/2014/main" id="{0515A43F-0588-45F1-B0E6-350C22915619}"/>
              </a:ext>
            </a:extLst>
          </p:cNvPr>
          <p:cNvSpPr>
            <a:spLocks noGrp="1"/>
          </p:cNvSpPr>
          <p:nvPr>
            <p:ph sz="quarter" idx="14"/>
          </p:nvPr>
        </p:nvSpPr>
        <p:spPr>
          <a:xfrm>
            <a:off x="6461762" y="1443038"/>
            <a:ext cx="5034913" cy="4897437"/>
          </a:xfrm>
        </p:spPr>
        <p:txBody>
          <a:bodyPr/>
          <a:lstStyle/>
          <a:p>
            <a:endParaRPr lang="fr-FR"/>
          </a:p>
        </p:txBody>
      </p:sp>
      <p:sp>
        <p:nvSpPr>
          <p:cNvPr id="15" name="Espace réservé du contenu 4">
            <a:extLst>
              <a:ext uri="{FF2B5EF4-FFF2-40B4-BE49-F238E27FC236}">
                <a16:creationId xmlns:a16="http://schemas.microsoft.com/office/drawing/2014/main" id="{C9793EBC-9724-4F8D-8957-2CDC2E8159E9}"/>
              </a:ext>
            </a:extLst>
          </p:cNvPr>
          <p:cNvSpPr>
            <a:spLocks noGrp="1"/>
          </p:cNvSpPr>
          <p:nvPr>
            <p:ph sz="quarter" idx="15"/>
          </p:nvPr>
        </p:nvSpPr>
        <p:spPr>
          <a:xfrm>
            <a:off x="695962" y="1443038"/>
            <a:ext cx="5034913" cy="4897437"/>
          </a:xfrm>
        </p:spPr>
        <p:txBody>
          <a:bodyPr/>
          <a:lstStyle/>
          <a:p>
            <a:endParaRPr lang="fr-FR"/>
          </a:p>
        </p:txBody>
      </p:sp>
    </p:spTree>
    <p:extLst>
      <p:ext uri="{BB962C8B-B14F-4D97-AF65-F5344CB8AC3E}">
        <p14:creationId xmlns:p14="http://schemas.microsoft.com/office/powerpoint/2010/main" val="27210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1" preserve="1" userDrawn="1">
  <p:cSld name="Section 1">
    <p:spTree>
      <p:nvGrpSpPr>
        <p:cNvPr id="1" name="Shape 37"/>
        <p:cNvGrpSpPr/>
        <p:nvPr/>
      </p:nvGrpSpPr>
      <p:grpSpPr>
        <a:xfrm>
          <a:off x="0" y="0"/>
          <a:ext cx="0" cy="0"/>
          <a:chOff x="0" y="0"/>
          <a:chExt cx="0" cy="0"/>
        </a:xfrm>
      </p:grpSpPr>
      <p:sp>
        <p:nvSpPr>
          <p:cNvPr id="47" name="Espace réservé pour une image  46">
            <a:extLst>
              <a:ext uri="{FF2B5EF4-FFF2-40B4-BE49-F238E27FC236}">
                <a16:creationId xmlns:a16="http://schemas.microsoft.com/office/drawing/2014/main" id="{6F08BEEF-A5AA-AC54-325D-5053342496FD}"/>
              </a:ext>
            </a:extLst>
          </p:cNvPr>
          <p:cNvSpPr>
            <a:spLocks noGrp="1"/>
          </p:cNvSpPr>
          <p:nvPr>
            <p:ph type="pic" sz="quarter" idx="10"/>
          </p:nvPr>
        </p:nvSpPr>
        <p:spPr>
          <a:xfrm>
            <a:off x="5049020" y="89633"/>
            <a:ext cx="6949045" cy="2130390"/>
          </a:xfrm>
          <a:custGeom>
            <a:avLst/>
            <a:gdLst>
              <a:gd name="connsiteX0" fmla="*/ 0 w 6949045"/>
              <a:gd name="connsiteY0" fmla="*/ 0 h 2130390"/>
              <a:gd name="connsiteX1" fmla="*/ 6949045 w 6949045"/>
              <a:gd name="connsiteY1" fmla="*/ 0 h 2130390"/>
              <a:gd name="connsiteX2" fmla="*/ 6949045 w 6949045"/>
              <a:gd name="connsiteY2" fmla="*/ 2125663 h 2130390"/>
              <a:gd name="connsiteX3" fmla="*/ 1056536 w 6949045"/>
              <a:gd name="connsiteY3" fmla="*/ 2130390 h 2130390"/>
            </a:gdLst>
            <a:ahLst/>
            <a:cxnLst>
              <a:cxn ang="0">
                <a:pos x="connsiteX0" y="connsiteY0"/>
              </a:cxn>
              <a:cxn ang="0">
                <a:pos x="connsiteX1" y="connsiteY1"/>
              </a:cxn>
              <a:cxn ang="0">
                <a:pos x="connsiteX2" y="connsiteY2"/>
              </a:cxn>
              <a:cxn ang="0">
                <a:pos x="connsiteX3" y="connsiteY3"/>
              </a:cxn>
            </a:cxnLst>
            <a:rect l="l" t="t" r="r" b="b"/>
            <a:pathLst>
              <a:path w="6949045" h="2130390">
                <a:moveTo>
                  <a:pt x="0" y="0"/>
                </a:moveTo>
                <a:lnTo>
                  <a:pt x="6949045" y="0"/>
                </a:lnTo>
                <a:lnTo>
                  <a:pt x="6949045" y="2125663"/>
                </a:lnTo>
                <a:lnTo>
                  <a:pt x="1056536" y="2130390"/>
                </a:lnTo>
                <a:close/>
              </a:path>
            </a:pathLst>
          </a:custGeom>
        </p:spPr>
        <p:txBody>
          <a:bodyPr wrap="square">
            <a:noAutofit/>
          </a:bodyPr>
          <a:lstStyle/>
          <a:p>
            <a:endParaRPr lang="fr-FR"/>
          </a:p>
        </p:txBody>
      </p:sp>
      <p:sp>
        <p:nvSpPr>
          <p:cNvPr id="52" name="Espace réservé pour une image  51">
            <a:extLst>
              <a:ext uri="{FF2B5EF4-FFF2-40B4-BE49-F238E27FC236}">
                <a16:creationId xmlns:a16="http://schemas.microsoft.com/office/drawing/2014/main" id="{27CE4D3D-E019-16D7-2684-43F28E1E41A9}"/>
              </a:ext>
            </a:extLst>
          </p:cNvPr>
          <p:cNvSpPr>
            <a:spLocks noGrp="1"/>
          </p:cNvSpPr>
          <p:nvPr>
            <p:ph type="pic" sz="quarter" idx="11"/>
          </p:nvPr>
        </p:nvSpPr>
        <p:spPr>
          <a:xfrm>
            <a:off x="6131168" y="2366167"/>
            <a:ext cx="5866896" cy="2125664"/>
          </a:xfrm>
          <a:custGeom>
            <a:avLst/>
            <a:gdLst>
              <a:gd name="connsiteX0" fmla="*/ 0 w 5866896"/>
              <a:gd name="connsiteY0" fmla="*/ 0 h 2125664"/>
              <a:gd name="connsiteX1" fmla="*/ 5866896 w 5866896"/>
              <a:gd name="connsiteY1" fmla="*/ 0 h 2125664"/>
              <a:gd name="connsiteX2" fmla="*/ 5866896 w 5866896"/>
              <a:gd name="connsiteY2" fmla="*/ 2125664 h 2125664"/>
              <a:gd name="connsiteX3" fmla="*/ 2 w 5866896"/>
              <a:gd name="connsiteY3" fmla="*/ 2125664 h 2125664"/>
              <a:gd name="connsiteX4" fmla="*/ 527097 w 5866896"/>
              <a:gd name="connsiteY4" fmla="*/ 1062834 h 212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96" h="2125664">
                <a:moveTo>
                  <a:pt x="0" y="0"/>
                </a:moveTo>
                <a:lnTo>
                  <a:pt x="5866896" y="0"/>
                </a:lnTo>
                <a:lnTo>
                  <a:pt x="5866896" y="2125664"/>
                </a:lnTo>
                <a:lnTo>
                  <a:pt x="2" y="2125664"/>
                </a:lnTo>
                <a:lnTo>
                  <a:pt x="527097" y="1062834"/>
                </a:lnTo>
                <a:close/>
              </a:path>
            </a:pathLst>
          </a:custGeom>
        </p:spPr>
        <p:txBody>
          <a:bodyPr wrap="square">
            <a:noAutofit/>
          </a:bodyPr>
          <a:lstStyle/>
          <a:p>
            <a:endParaRPr lang="fr-FR"/>
          </a:p>
        </p:txBody>
      </p:sp>
      <p:sp>
        <p:nvSpPr>
          <p:cNvPr id="56" name="Espace réservé pour une image  55">
            <a:extLst>
              <a:ext uri="{FF2B5EF4-FFF2-40B4-BE49-F238E27FC236}">
                <a16:creationId xmlns:a16="http://schemas.microsoft.com/office/drawing/2014/main" id="{9F7DCEC7-721F-0ADA-8B36-14CCF6D2F735}"/>
              </a:ext>
            </a:extLst>
          </p:cNvPr>
          <p:cNvSpPr>
            <a:spLocks noGrp="1"/>
          </p:cNvSpPr>
          <p:nvPr>
            <p:ph type="pic" sz="quarter" idx="12"/>
          </p:nvPr>
        </p:nvSpPr>
        <p:spPr>
          <a:xfrm>
            <a:off x="5049020" y="4637977"/>
            <a:ext cx="6949045" cy="2130390"/>
          </a:xfrm>
          <a:custGeom>
            <a:avLst/>
            <a:gdLst>
              <a:gd name="connsiteX0" fmla="*/ 1056536 w 6949045"/>
              <a:gd name="connsiteY0" fmla="*/ 0 h 2130390"/>
              <a:gd name="connsiteX1" fmla="*/ 6949045 w 6949045"/>
              <a:gd name="connsiteY1" fmla="*/ 4727 h 2130390"/>
              <a:gd name="connsiteX2" fmla="*/ 6949045 w 6949045"/>
              <a:gd name="connsiteY2" fmla="*/ 2130390 h 2130390"/>
              <a:gd name="connsiteX3" fmla="*/ 0 w 6949045"/>
              <a:gd name="connsiteY3" fmla="*/ 2130390 h 2130390"/>
            </a:gdLst>
            <a:ahLst/>
            <a:cxnLst>
              <a:cxn ang="0">
                <a:pos x="connsiteX0" y="connsiteY0"/>
              </a:cxn>
              <a:cxn ang="0">
                <a:pos x="connsiteX1" y="connsiteY1"/>
              </a:cxn>
              <a:cxn ang="0">
                <a:pos x="connsiteX2" y="connsiteY2"/>
              </a:cxn>
              <a:cxn ang="0">
                <a:pos x="connsiteX3" y="connsiteY3"/>
              </a:cxn>
            </a:cxnLst>
            <a:rect l="l" t="t" r="r" b="b"/>
            <a:pathLst>
              <a:path w="6949045" h="2130390">
                <a:moveTo>
                  <a:pt x="1056536" y="0"/>
                </a:moveTo>
                <a:lnTo>
                  <a:pt x="6949045" y="4727"/>
                </a:lnTo>
                <a:lnTo>
                  <a:pt x="6949045" y="2130390"/>
                </a:lnTo>
                <a:lnTo>
                  <a:pt x="0" y="2130390"/>
                </a:lnTo>
                <a:close/>
              </a:path>
            </a:pathLst>
          </a:custGeom>
        </p:spPr>
        <p:txBody>
          <a:bodyPr wrap="square">
            <a:noAutofit/>
          </a:bodyPr>
          <a:lstStyle/>
          <a:p>
            <a:endParaRPr lang="fr-FR"/>
          </a:p>
        </p:txBody>
      </p:sp>
      <p:sp>
        <p:nvSpPr>
          <p:cNvPr id="5" name="Forme libre : forme 4">
            <a:extLst>
              <a:ext uri="{FF2B5EF4-FFF2-40B4-BE49-F238E27FC236}">
                <a16:creationId xmlns:a16="http://schemas.microsoft.com/office/drawing/2014/main" id="{54D6F826-2804-A996-BFCD-232A5C2398DB}"/>
              </a:ext>
            </a:extLst>
          </p:cNvPr>
          <p:cNvSpPr/>
          <p:nvPr userDrawn="1"/>
        </p:nvSpPr>
        <p:spPr>
          <a:xfrm>
            <a:off x="249766" y="0"/>
            <a:ext cx="6464331" cy="6853764"/>
          </a:xfrm>
          <a:custGeom>
            <a:avLst/>
            <a:gdLst>
              <a:gd name="connsiteX0" fmla="*/ 0 w 6464331"/>
              <a:gd name="connsiteY0" fmla="*/ 0 h 6858002"/>
              <a:gd name="connsiteX1" fmla="*/ 4763768 w 6464331"/>
              <a:gd name="connsiteY1" fmla="*/ 0 h 6858002"/>
              <a:gd name="connsiteX2" fmla="*/ 4763768 w 6464331"/>
              <a:gd name="connsiteY2" fmla="*/ 1 h 6858002"/>
              <a:gd name="connsiteX3" fmla="*/ 6464331 w 6464331"/>
              <a:gd name="connsiteY3" fmla="*/ 3429002 h 6858002"/>
              <a:gd name="connsiteX4" fmla="*/ 4763768 w 6464331"/>
              <a:gd name="connsiteY4" fmla="*/ 6858002 h 6858002"/>
              <a:gd name="connsiteX5" fmla="*/ 4763768 w 6464331"/>
              <a:gd name="connsiteY5" fmla="*/ 6857999 h 6858002"/>
              <a:gd name="connsiteX6" fmla="*/ 0 w 6464331"/>
              <a:gd name="connsiteY6" fmla="*/ 685799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4331" h="6858002">
                <a:moveTo>
                  <a:pt x="0" y="0"/>
                </a:moveTo>
                <a:lnTo>
                  <a:pt x="4763768" y="0"/>
                </a:lnTo>
                <a:lnTo>
                  <a:pt x="4763768" y="1"/>
                </a:lnTo>
                <a:lnTo>
                  <a:pt x="6464331" y="3429002"/>
                </a:lnTo>
                <a:lnTo>
                  <a:pt x="4763768" y="6858002"/>
                </a:lnTo>
                <a:lnTo>
                  <a:pt x="4763768"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0" name="Google Shape;40;p4"/>
          <p:cNvSpPr txBox="1">
            <a:spLocks noGrp="1"/>
          </p:cNvSpPr>
          <p:nvPr>
            <p:ph type="ctrTitle"/>
          </p:nvPr>
        </p:nvSpPr>
        <p:spPr>
          <a:xfrm flipH="1">
            <a:off x="2518967" y="2603461"/>
            <a:ext cx="3541865" cy="1642604"/>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b="1">
                <a:solidFill>
                  <a:srgbClr val="004680"/>
                </a:solidFill>
                <a:latin typeface="+mj-lt"/>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lang="fr-FR" dirty="0"/>
          </a:p>
        </p:txBody>
      </p:sp>
      <p:sp>
        <p:nvSpPr>
          <p:cNvPr id="10" name="Forme libre : forme 9">
            <a:extLst>
              <a:ext uri="{FF2B5EF4-FFF2-40B4-BE49-F238E27FC236}">
                <a16:creationId xmlns:a16="http://schemas.microsoft.com/office/drawing/2014/main" id="{E472C2D4-B1CF-D228-780A-4DC00E3371B4}"/>
              </a:ext>
            </a:extLst>
          </p:cNvPr>
          <p:cNvSpPr/>
          <p:nvPr userDrawn="1"/>
        </p:nvSpPr>
        <p:spPr>
          <a:xfrm>
            <a:off x="0" y="-3"/>
            <a:ext cx="2176335" cy="6858004"/>
          </a:xfrm>
          <a:custGeom>
            <a:avLst/>
            <a:gdLst>
              <a:gd name="connsiteX0" fmla="*/ 0 w 2176335"/>
              <a:gd name="connsiteY0" fmla="*/ 0 h 6858004"/>
              <a:gd name="connsiteX1" fmla="*/ 475772 w 2176335"/>
              <a:gd name="connsiteY1" fmla="*/ 0 h 6858004"/>
              <a:gd name="connsiteX2" fmla="*/ 475772 w 2176335"/>
              <a:gd name="connsiteY2" fmla="*/ 3 h 6858004"/>
              <a:gd name="connsiteX3" fmla="*/ 2176335 w 2176335"/>
              <a:gd name="connsiteY3" fmla="*/ 3429004 h 6858004"/>
              <a:gd name="connsiteX4" fmla="*/ 475772 w 2176335"/>
              <a:gd name="connsiteY4" fmla="*/ 6858004 h 6858004"/>
              <a:gd name="connsiteX5" fmla="*/ 475772 w 2176335"/>
              <a:gd name="connsiteY5" fmla="*/ 6858001 h 6858004"/>
              <a:gd name="connsiteX6" fmla="*/ 0 w 2176335"/>
              <a:gd name="connsiteY6" fmla="*/ 6858001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335" h="6858004">
                <a:moveTo>
                  <a:pt x="0" y="0"/>
                </a:moveTo>
                <a:lnTo>
                  <a:pt x="475772" y="0"/>
                </a:lnTo>
                <a:lnTo>
                  <a:pt x="475772" y="3"/>
                </a:lnTo>
                <a:lnTo>
                  <a:pt x="2176335" y="3429004"/>
                </a:lnTo>
                <a:lnTo>
                  <a:pt x="475772" y="6858004"/>
                </a:lnTo>
                <a:lnTo>
                  <a:pt x="475772" y="6858001"/>
                </a:lnTo>
                <a:lnTo>
                  <a:pt x="0" y="6858001"/>
                </a:lnTo>
                <a:close/>
              </a:path>
            </a:pathLst>
          </a:cu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7" name="Graphique 56">
            <a:extLst>
              <a:ext uri="{FF2B5EF4-FFF2-40B4-BE49-F238E27FC236}">
                <a16:creationId xmlns:a16="http://schemas.microsoft.com/office/drawing/2014/main" id="{9FBEAE7A-60A2-8F1B-B8B5-5D298B4239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378" y="2860310"/>
            <a:ext cx="2350713" cy="1128906"/>
          </a:xfrm>
          <a:prstGeom prst="rect">
            <a:avLst/>
          </a:prstGeom>
        </p:spPr>
      </p:pic>
    </p:spTree>
    <p:extLst>
      <p:ext uri="{BB962C8B-B14F-4D97-AF65-F5344CB8AC3E}">
        <p14:creationId xmlns:p14="http://schemas.microsoft.com/office/powerpoint/2010/main" val="31041811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17554-2B9F-26CD-F4D7-14ADC5913B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7A5C88-DB47-2144-0906-05CC266A9C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BE5694-DA68-988A-68AB-95B96A2ADEC2}"/>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9FCA401D-1D27-F752-B6B9-3E143915E0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8383CC-458F-C39D-7FF9-0AB0F57DCF5A}"/>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295652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A4E48-4180-6874-CE99-7E4ED93FC2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F1CC3F-9337-E391-694C-79FB03AF1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C791795-3708-B222-A2B1-D986CCC87734}"/>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D9964942-65D1-350A-F6CE-445F6D11F5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8A86C8-E5E5-E687-F414-FD36FF2BC4B7}"/>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58873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52A6D-D813-4BAB-5B27-54461824DE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06BEA8-19FC-53AC-CCE7-76A710F2DC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C4073C-9924-9433-C6A0-60DDB8C18F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1462E11-BD6D-A9EB-5D44-70E01753FFF5}"/>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6" name="Espace réservé du pied de page 5">
            <a:extLst>
              <a:ext uri="{FF2B5EF4-FFF2-40B4-BE49-F238E27FC236}">
                <a16:creationId xmlns:a16="http://schemas.microsoft.com/office/drawing/2014/main" id="{79230F9D-091F-83BF-D84D-FBCA7FAE8C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49A451-DB35-C1A9-9DF5-603855878608}"/>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9847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2459D-E9A2-9FC6-4F05-7F58EECCD23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8F5B3A-E493-C3D6-C740-810867ABF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C9592C-1C31-86F8-1615-A60936D4CF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4C80BD-E208-91DE-A0D1-36026822F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3437C1-D0C7-B249-9555-7EC80B0561B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586D48-EE01-7F8B-D4B6-D728BA6CFE3C}"/>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8" name="Espace réservé du pied de page 7">
            <a:extLst>
              <a:ext uri="{FF2B5EF4-FFF2-40B4-BE49-F238E27FC236}">
                <a16:creationId xmlns:a16="http://schemas.microsoft.com/office/drawing/2014/main" id="{1D6AFDD7-1048-980B-37CF-6425414E60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3A10D1B-7545-9EE3-7C4D-646B54999AAA}"/>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9756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9B559-9F3E-0DE9-D708-9E40C460430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A03093-4EF4-7765-1F6B-3F4B39559466}"/>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4" name="Espace réservé du pied de page 3">
            <a:extLst>
              <a:ext uri="{FF2B5EF4-FFF2-40B4-BE49-F238E27FC236}">
                <a16:creationId xmlns:a16="http://schemas.microsoft.com/office/drawing/2014/main" id="{C7EECF73-4C8A-104C-639B-F881F23D00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DB2931-23B8-4028-86FF-AE55CF6B9A8A}"/>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165089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D72649-8CBD-22D2-58D5-6822D5946313}"/>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3" name="Espace réservé du pied de page 2">
            <a:extLst>
              <a:ext uri="{FF2B5EF4-FFF2-40B4-BE49-F238E27FC236}">
                <a16:creationId xmlns:a16="http://schemas.microsoft.com/office/drawing/2014/main" id="{36E2F244-C123-7C46-E485-6F74930713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2620210-D501-06B3-60AF-E3103BD799F7}"/>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229007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7AC5C-70BB-D2AF-D215-55A56A6250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4594B6-E850-1824-1DD0-BD68D0F9A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D345EE-305E-8B0F-2621-DB4FB35C8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283E46-9599-D83C-6C72-F9984DF6C9EE}"/>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6" name="Espace réservé du pied de page 5">
            <a:extLst>
              <a:ext uri="{FF2B5EF4-FFF2-40B4-BE49-F238E27FC236}">
                <a16:creationId xmlns:a16="http://schemas.microsoft.com/office/drawing/2014/main" id="{A5CFBBFD-CC54-38B1-012C-FED273B526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022CA0-BC7C-3761-7B73-319FA81D1AEA}"/>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108510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83D64-4F02-EA6F-18B0-26680E296B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3006D4-9992-82F7-6088-F3B84449B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6A39FD-B62C-9015-7B09-468FE3E46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16C294-AE86-87CB-1604-691C0D092F04}"/>
              </a:ext>
            </a:extLst>
          </p:cNvPr>
          <p:cNvSpPr>
            <a:spLocks noGrp="1"/>
          </p:cNvSpPr>
          <p:nvPr>
            <p:ph type="dt" sz="half" idx="10"/>
          </p:nvPr>
        </p:nvSpPr>
        <p:spPr/>
        <p:txBody>
          <a:bodyPr/>
          <a:lstStyle/>
          <a:p>
            <a:fld id="{489A5BBB-097E-42F0-B40F-0BB009D0E370}" type="datetimeFigureOut">
              <a:rPr lang="fr-FR" smtClean="0"/>
              <a:t>25/01/2024</a:t>
            </a:fld>
            <a:endParaRPr lang="fr-FR"/>
          </a:p>
        </p:txBody>
      </p:sp>
      <p:sp>
        <p:nvSpPr>
          <p:cNvPr id="6" name="Espace réservé du pied de page 5">
            <a:extLst>
              <a:ext uri="{FF2B5EF4-FFF2-40B4-BE49-F238E27FC236}">
                <a16:creationId xmlns:a16="http://schemas.microsoft.com/office/drawing/2014/main" id="{707D7B90-3C52-5C39-2C9F-E0763AEE91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D2912F-6471-BB07-FC52-72F6B6E5CA9E}"/>
              </a:ext>
            </a:extLst>
          </p:cNvPr>
          <p:cNvSpPr>
            <a:spLocks noGrp="1"/>
          </p:cNvSpPr>
          <p:nvPr>
            <p:ph type="sldNum" sz="quarter" idx="12"/>
          </p:nvPr>
        </p:nvSpPr>
        <p:spPr/>
        <p:txBody>
          <a:bodyPr/>
          <a:lstStyle/>
          <a:p>
            <a:fld id="{09085521-A448-4DF6-BA53-F023C58684D9}" type="slidenum">
              <a:rPr lang="fr-FR" smtClean="0"/>
              <a:t>‹#›</a:t>
            </a:fld>
            <a:endParaRPr lang="fr-FR"/>
          </a:p>
        </p:txBody>
      </p:sp>
    </p:spTree>
    <p:extLst>
      <p:ext uri="{BB962C8B-B14F-4D97-AF65-F5344CB8AC3E}">
        <p14:creationId xmlns:p14="http://schemas.microsoft.com/office/powerpoint/2010/main" val="232084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E72DAB-2B77-82C2-9489-55E3B52C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0B8907E-B351-0499-4D29-25A91D77B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D1C8DB-F9C2-D723-5149-E67B062B9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A5BBB-097E-42F0-B40F-0BB009D0E370}" type="datetimeFigureOut">
              <a:rPr lang="fr-FR" smtClean="0"/>
              <a:t>25/01/2024</a:t>
            </a:fld>
            <a:endParaRPr lang="fr-FR"/>
          </a:p>
        </p:txBody>
      </p:sp>
      <p:sp>
        <p:nvSpPr>
          <p:cNvPr id="5" name="Espace réservé du pied de page 4">
            <a:extLst>
              <a:ext uri="{FF2B5EF4-FFF2-40B4-BE49-F238E27FC236}">
                <a16:creationId xmlns:a16="http://schemas.microsoft.com/office/drawing/2014/main" id="{20EDA2AB-663C-EB88-0C44-F3C97423B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DDD877-5F59-611C-B430-F9C5C2869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85521-A448-4DF6-BA53-F023C58684D9}" type="slidenum">
              <a:rPr lang="fr-FR" smtClean="0"/>
              <a:t>‹#›</a:t>
            </a:fld>
            <a:endParaRPr lang="fr-FR"/>
          </a:p>
        </p:txBody>
      </p:sp>
    </p:spTree>
    <p:extLst>
      <p:ext uri="{BB962C8B-B14F-4D97-AF65-F5344CB8AC3E}">
        <p14:creationId xmlns:p14="http://schemas.microsoft.com/office/powerpoint/2010/main" val="2800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B708FA-3357-46A7-88E5-C390FEB7E750}"/>
              </a:ext>
            </a:extLst>
          </p:cNvPr>
          <p:cNvSpPr/>
          <p:nvPr/>
        </p:nvSpPr>
        <p:spPr>
          <a:xfrm>
            <a:off x="12494871" y="5607936"/>
            <a:ext cx="416688" cy="416688"/>
          </a:xfrm>
          <a:prstGeom prst="rect">
            <a:avLst/>
          </a:prstGeom>
          <a:solidFill>
            <a:srgbClr val="004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5BC85A32-5BF2-451C-8F32-B8F60BF55D32}"/>
              </a:ext>
            </a:extLst>
          </p:cNvPr>
          <p:cNvSpPr/>
          <p:nvPr/>
        </p:nvSpPr>
        <p:spPr>
          <a:xfrm>
            <a:off x="12911391" y="5607936"/>
            <a:ext cx="416688" cy="416688"/>
          </a:xfrm>
          <a:prstGeom prst="rect">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6F94122-5605-4264-87E2-856C16D3B55F}"/>
              </a:ext>
            </a:extLst>
          </p:cNvPr>
          <p:cNvSpPr/>
          <p:nvPr/>
        </p:nvSpPr>
        <p:spPr>
          <a:xfrm>
            <a:off x="12911391" y="6441312"/>
            <a:ext cx="416688" cy="416688"/>
          </a:xfrm>
          <a:prstGeom prst="rect">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6357BCA-20B7-44A2-ADC9-1FBCF61548B2}"/>
              </a:ext>
            </a:extLst>
          </p:cNvPr>
          <p:cNvSpPr/>
          <p:nvPr/>
        </p:nvSpPr>
        <p:spPr>
          <a:xfrm>
            <a:off x="12494871" y="6441312"/>
            <a:ext cx="416688" cy="4166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1E197FF-535A-4F3F-8906-EA8EC735A90D}"/>
              </a:ext>
            </a:extLst>
          </p:cNvPr>
          <p:cNvSpPr/>
          <p:nvPr/>
        </p:nvSpPr>
        <p:spPr>
          <a:xfrm>
            <a:off x="12911559" y="6024624"/>
            <a:ext cx="416688" cy="416688"/>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46B55E3-ABC7-4E46-A4EB-53B86988125F}"/>
              </a:ext>
            </a:extLst>
          </p:cNvPr>
          <p:cNvSpPr/>
          <p:nvPr/>
        </p:nvSpPr>
        <p:spPr>
          <a:xfrm>
            <a:off x="12495039" y="6024624"/>
            <a:ext cx="41668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B257125E-7E96-4C04-B4C2-CC3AF32AC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itre 2">
            <a:extLst>
              <a:ext uri="{FF2B5EF4-FFF2-40B4-BE49-F238E27FC236}">
                <a16:creationId xmlns:a16="http://schemas.microsoft.com/office/drawing/2014/main" id="{B16BF6BA-C9D9-47A5-91EA-B9BF4CF5A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13" name="Rectangle 12">
            <a:extLst>
              <a:ext uri="{FF2B5EF4-FFF2-40B4-BE49-F238E27FC236}">
                <a16:creationId xmlns:a16="http://schemas.microsoft.com/office/drawing/2014/main" id="{135F7510-11CB-4E14-910B-3D6CBE4FE98C}"/>
              </a:ext>
            </a:extLst>
          </p:cNvPr>
          <p:cNvSpPr/>
          <p:nvPr userDrawn="1"/>
        </p:nvSpPr>
        <p:spPr>
          <a:xfrm>
            <a:off x="12494871" y="5607936"/>
            <a:ext cx="416688" cy="416688"/>
          </a:xfrm>
          <a:prstGeom prst="rect">
            <a:avLst/>
          </a:prstGeom>
          <a:solidFill>
            <a:srgbClr val="004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E844B0ED-D972-4A4A-925F-833B68493D9D}"/>
              </a:ext>
            </a:extLst>
          </p:cNvPr>
          <p:cNvSpPr/>
          <p:nvPr userDrawn="1"/>
        </p:nvSpPr>
        <p:spPr>
          <a:xfrm>
            <a:off x="12911391" y="5607936"/>
            <a:ext cx="416688" cy="416688"/>
          </a:xfrm>
          <a:prstGeom prst="rect">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C6FE184-2059-41D5-BC59-F24464FAA504}"/>
              </a:ext>
            </a:extLst>
          </p:cNvPr>
          <p:cNvSpPr/>
          <p:nvPr userDrawn="1"/>
        </p:nvSpPr>
        <p:spPr>
          <a:xfrm>
            <a:off x="12911391" y="6441312"/>
            <a:ext cx="416688" cy="416688"/>
          </a:xfrm>
          <a:prstGeom prst="rect">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F7037FD-DB02-4DDF-971C-59FEE367BC6D}"/>
              </a:ext>
            </a:extLst>
          </p:cNvPr>
          <p:cNvSpPr/>
          <p:nvPr userDrawn="1"/>
        </p:nvSpPr>
        <p:spPr>
          <a:xfrm>
            <a:off x="12494871" y="6441312"/>
            <a:ext cx="416688" cy="4166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6AEBC57-1B52-4183-9758-3D1C2F894594}"/>
              </a:ext>
            </a:extLst>
          </p:cNvPr>
          <p:cNvSpPr/>
          <p:nvPr userDrawn="1"/>
        </p:nvSpPr>
        <p:spPr>
          <a:xfrm>
            <a:off x="12911559" y="6024624"/>
            <a:ext cx="416688" cy="416688"/>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BDBFBC0-AB2A-495F-A10A-CB1F8C396FDE}"/>
              </a:ext>
            </a:extLst>
          </p:cNvPr>
          <p:cNvSpPr/>
          <p:nvPr userDrawn="1"/>
        </p:nvSpPr>
        <p:spPr>
          <a:xfrm>
            <a:off x="12495039" y="6024624"/>
            <a:ext cx="416688" cy="41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55577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680"/>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680"/>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680"/>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680"/>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68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EBC00-98AB-460F-BF01-FB0E1E2B975B}"/>
              </a:ext>
            </a:extLst>
          </p:cNvPr>
          <p:cNvSpPr>
            <a:spLocks noGrp="1"/>
          </p:cNvSpPr>
          <p:nvPr>
            <p:ph type="title"/>
          </p:nvPr>
        </p:nvSpPr>
        <p:spPr>
          <a:xfrm>
            <a:off x="328908" y="5216343"/>
            <a:ext cx="5557543" cy="790463"/>
          </a:xfrm>
        </p:spPr>
        <p:txBody>
          <a:bodyPr/>
          <a:lstStyle/>
          <a:p>
            <a:pPr algn="ctr"/>
            <a:r>
              <a:rPr lang="fr-FR" dirty="0"/>
              <a:t>Virtual testing for AEBS – UN R152</a:t>
            </a:r>
          </a:p>
        </p:txBody>
      </p:sp>
      <p:pic>
        <p:nvPicPr>
          <p:cNvPr id="11" name="Espace réservé pour une image  10" descr="Une image contenant texte&#10;&#10;Description générée automatiquement">
            <a:extLst>
              <a:ext uri="{FF2B5EF4-FFF2-40B4-BE49-F238E27FC236}">
                <a16:creationId xmlns:a16="http://schemas.microsoft.com/office/drawing/2014/main" id="{5C3E6EF0-5298-41C9-9859-6CACCFDA4D8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Espace réservé pour une image  16">
            <a:extLst>
              <a:ext uri="{FF2B5EF4-FFF2-40B4-BE49-F238E27FC236}">
                <a16:creationId xmlns:a16="http://schemas.microsoft.com/office/drawing/2014/main" id="{65135D6D-1363-40A3-993C-441797890127}"/>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6" name="Espace réservé pour une image  5">
            <a:extLst>
              <a:ext uri="{FF2B5EF4-FFF2-40B4-BE49-F238E27FC236}">
                <a16:creationId xmlns:a16="http://schemas.microsoft.com/office/drawing/2014/main" id="{8025BA52-FBAF-4509-8919-B7AEC47667E5}"/>
              </a:ext>
            </a:extLst>
          </p:cNvPr>
          <p:cNvPicPr>
            <a:picLocks noGrp="1" noChangeAspect="1"/>
          </p:cNvPicPr>
          <p:nvPr>
            <p:ph type="pic" sz="quarter" idx="12"/>
          </p:nvPr>
        </p:nvPicPr>
        <p:blipFill rotWithShape="1">
          <a:blip r:embed="rId5" cstate="print">
            <a:extLst>
              <a:ext uri="{28A0092B-C50C-407E-A947-70E740481C1C}">
                <a14:useLocalDpi xmlns:a14="http://schemas.microsoft.com/office/drawing/2010/main"/>
              </a:ext>
            </a:extLst>
          </a:blip>
          <a:srcRect/>
          <a:stretch/>
        </p:blipFill>
        <p:spPr>
          <a:xfrm>
            <a:off x="6642100" y="2432050"/>
            <a:ext cx="5372901" cy="2125664"/>
          </a:xfrm>
        </p:spPr>
      </p:pic>
      <p:sp>
        <p:nvSpPr>
          <p:cNvPr id="7" name="TextBox 1">
            <a:extLst>
              <a:ext uri="{FF2B5EF4-FFF2-40B4-BE49-F238E27FC236}">
                <a16:creationId xmlns:a16="http://schemas.microsoft.com/office/drawing/2014/main" id="{0A1FA8DC-4F7D-470F-A375-051E45EE7646}"/>
              </a:ext>
            </a:extLst>
          </p:cNvPr>
          <p:cNvSpPr txBox="1"/>
          <p:nvPr/>
        </p:nvSpPr>
        <p:spPr>
          <a:xfrm>
            <a:off x="104502" y="121917"/>
            <a:ext cx="3626989" cy="646331"/>
          </a:xfrm>
          <a:prstGeom prst="rect">
            <a:avLst/>
          </a:prstGeom>
          <a:noFill/>
        </p:spPr>
        <p:txBody>
          <a:bodyPr wrap="square" rtlCol="0">
            <a:spAutoFit/>
          </a:bodyPr>
          <a:lstStyle/>
          <a:p>
            <a:r>
              <a:rPr lang="en-US" sz="1200" dirty="0"/>
              <a:t>Submitted by the experts of France (leader of the workshops group on UN-R 152) on behalf of the workshops group on UN-R 152</a:t>
            </a:r>
          </a:p>
        </p:txBody>
      </p:sp>
      <p:sp>
        <p:nvSpPr>
          <p:cNvPr id="8" name="TextBox 2">
            <a:extLst>
              <a:ext uri="{FF2B5EF4-FFF2-40B4-BE49-F238E27FC236}">
                <a16:creationId xmlns:a16="http://schemas.microsoft.com/office/drawing/2014/main" id="{1757EDB0-A704-4327-B32A-A3F4C1C3A5F7}"/>
              </a:ext>
            </a:extLst>
          </p:cNvPr>
          <p:cNvSpPr txBox="1"/>
          <p:nvPr/>
        </p:nvSpPr>
        <p:spPr>
          <a:xfrm>
            <a:off x="4694596" y="121917"/>
            <a:ext cx="2406684" cy="646331"/>
          </a:xfrm>
          <a:prstGeom prst="rect">
            <a:avLst/>
          </a:prstGeom>
          <a:noFill/>
        </p:spPr>
        <p:txBody>
          <a:bodyPr wrap="none" rtlCol="0">
            <a:spAutoFit/>
          </a:bodyPr>
          <a:lstStyle/>
          <a:p>
            <a:pPr algn="r"/>
            <a:r>
              <a:rPr lang="en-US" sz="1200" u="sng" dirty="0"/>
              <a:t>Informal document</a:t>
            </a:r>
            <a:r>
              <a:rPr lang="en-US" sz="1200" dirty="0"/>
              <a:t> </a:t>
            </a:r>
            <a:r>
              <a:rPr lang="en-US" sz="1200" b="1" dirty="0"/>
              <a:t>GRVA-18-22</a:t>
            </a:r>
            <a:br>
              <a:rPr lang="en-US" sz="1200" dirty="0"/>
            </a:br>
            <a:r>
              <a:rPr lang="en-US" sz="1200" dirty="0"/>
              <a:t>18</a:t>
            </a:r>
            <a:r>
              <a:rPr lang="en-US" sz="1200" baseline="30000" dirty="0"/>
              <a:t>th</a:t>
            </a:r>
            <a:r>
              <a:rPr lang="en-US" sz="1200" dirty="0"/>
              <a:t> GRVA, 22-26 January 2024</a:t>
            </a:r>
            <a:br>
              <a:rPr lang="en-US" sz="1200" dirty="0"/>
            </a:br>
            <a:r>
              <a:rPr lang="en-US" sz="1200" dirty="0"/>
              <a:t>Provisional agenda item 7</a:t>
            </a:r>
          </a:p>
        </p:txBody>
      </p:sp>
      <p:pic>
        <p:nvPicPr>
          <p:cNvPr id="9" name="Image 8" descr="Une image contenant texte&#10;&#10;Description générée automatiquement">
            <a:extLst>
              <a:ext uri="{FF2B5EF4-FFF2-40B4-BE49-F238E27FC236}">
                <a16:creationId xmlns:a16="http://schemas.microsoft.com/office/drawing/2014/main" id="{17793930-B228-48EC-951E-45EBCC9F27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391" y="1062670"/>
            <a:ext cx="2872994" cy="2475236"/>
          </a:xfrm>
          <a:prstGeom prst="rect">
            <a:avLst/>
          </a:prstGeom>
        </p:spPr>
      </p:pic>
    </p:spTree>
    <p:extLst>
      <p:ext uri="{BB962C8B-B14F-4D97-AF65-F5344CB8AC3E}">
        <p14:creationId xmlns:p14="http://schemas.microsoft.com/office/powerpoint/2010/main" val="172639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dessin, conception, art&#10;&#10;Description générée automatiquement">
            <a:extLst>
              <a:ext uri="{FF2B5EF4-FFF2-40B4-BE49-F238E27FC236}">
                <a16:creationId xmlns:a16="http://schemas.microsoft.com/office/drawing/2014/main" id="{8AA66A89-2BF5-645E-A41B-8F8CD1787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62000"/>
            <a:ext cx="12192000" cy="6096000"/>
          </a:xfrm>
          <a:prstGeom prst="rect">
            <a:avLst/>
          </a:prstGeom>
        </p:spPr>
      </p:pic>
      <p:sp>
        <p:nvSpPr>
          <p:cNvPr id="9" name="Rectangle 8">
            <a:extLst>
              <a:ext uri="{FF2B5EF4-FFF2-40B4-BE49-F238E27FC236}">
                <a16:creationId xmlns:a16="http://schemas.microsoft.com/office/drawing/2014/main" id="{60E350DD-53D9-895B-272E-E47C4C057782}"/>
              </a:ext>
            </a:extLst>
          </p:cNvPr>
          <p:cNvSpPr>
            <a:spLocks noGrp="1" noRot="1" noMove="1" noResize="1" noEditPoints="1" noAdjustHandles="1" noChangeArrowheads="1" noChangeShapeType="1"/>
          </p:cNvSpPr>
          <p:nvPr/>
        </p:nvSpPr>
        <p:spPr>
          <a:xfrm>
            <a:off x="0" y="0"/>
            <a:ext cx="12192001" cy="812800"/>
          </a:xfrm>
          <a:prstGeom prst="rect">
            <a:avLst/>
          </a:prstGeom>
          <a:solidFill>
            <a:srgbClr val="004680"/>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B3F7A"/>
              </a:solidFill>
            </a:endParaRPr>
          </a:p>
        </p:txBody>
      </p:sp>
      <p:sp>
        <p:nvSpPr>
          <p:cNvPr id="12" name="Content Placeholder 5">
            <a:extLst>
              <a:ext uri="{FF2B5EF4-FFF2-40B4-BE49-F238E27FC236}">
                <a16:creationId xmlns:a16="http://schemas.microsoft.com/office/drawing/2014/main" id="{7BD54BFA-2073-64E2-B394-793EC714D1AA}"/>
              </a:ext>
            </a:extLst>
          </p:cNvPr>
          <p:cNvSpPr txBox="1">
            <a:spLocks/>
          </p:cNvSpPr>
          <p:nvPr/>
        </p:nvSpPr>
        <p:spPr>
          <a:xfrm>
            <a:off x="255630" y="269984"/>
            <a:ext cx="5034914" cy="41895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b="1" dirty="0" err="1">
                <a:solidFill>
                  <a:schemeClr val="bg1"/>
                </a:solidFill>
                <a:latin typeface="Arial" panose="020B0604020202020204" pitchFamily="34" charset="0"/>
                <a:cs typeface="Arial" panose="020B0604020202020204" pitchFamily="34" charset="0"/>
              </a:rPr>
              <a:t>Previous</a:t>
            </a:r>
            <a:r>
              <a:rPr lang="fr-FR" sz="2100" b="1" dirty="0">
                <a:solidFill>
                  <a:schemeClr val="bg1"/>
                </a:solidFill>
                <a:latin typeface="Arial" panose="020B0604020202020204" pitchFamily="34" charset="0"/>
                <a:cs typeface="Arial" panose="020B0604020202020204" pitchFamily="34" charset="0"/>
              </a:rPr>
              <a:t> GRVA (15</a:t>
            </a:r>
            <a:r>
              <a:rPr lang="fr-FR" sz="2100" b="1" baseline="30000" dirty="0">
                <a:solidFill>
                  <a:schemeClr val="bg1"/>
                </a:solidFill>
                <a:latin typeface="Arial" panose="020B0604020202020204" pitchFamily="34" charset="0"/>
                <a:cs typeface="Arial" panose="020B0604020202020204" pitchFamily="34" charset="0"/>
              </a:rPr>
              <a:t>th</a:t>
            </a:r>
            <a:r>
              <a:rPr lang="fr-FR" sz="2100" b="1" dirty="0">
                <a:solidFill>
                  <a:schemeClr val="bg1"/>
                </a:solidFill>
                <a:latin typeface="Arial" panose="020B0604020202020204" pitchFamily="34" charset="0"/>
                <a:cs typeface="Arial" panose="020B0604020202020204" pitchFamily="34" charset="0"/>
              </a:rPr>
              <a:t> to 17</a:t>
            </a:r>
            <a:r>
              <a:rPr lang="fr-FR" sz="2100" b="1" baseline="30000" dirty="0">
                <a:solidFill>
                  <a:schemeClr val="bg1"/>
                </a:solidFill>
                <a:latin typeface="Arial" panose="020B0604020202020204" pitchFamily="34" charset="0"/>
                <a:cs typeface="Arial" panose="020B0604020202020204" pitchFamily="34" charset="0"/>
              </a:rPr>
              <a:t>th</a:t>
            </a:r>
            <a:r>
              <a:rPr lang="fr-FR" sz="2100" b="1" dirty="0">
                <a:solidFill>
                  <a:schemeClr val="bg1"/>
                </a:solidFill>
                <a:latin typeface="Arial" panose="020B0604020202020204" pitchFamily="34" charset="0"/>
                <a:cs typeface="Arial" panose="020B0604020202020204" pitchFamily="34" charset="0"/>
              </a:rPr>
              <a:t>)</a:t>
            </a:r>
            <a:endParaRPr lang="en-GB" sz="2000" dirty="0">
              <a:solidFill>
                <a:srgbClr val="323130"/>
              </a:solidFill>
            </a:endParaRPr>
          </a:p>
        </p:txBody>
      </p:sp>
      <p:pic>
        <p:nvPicPr>
          <p:cNvPr id="2" name="Image 1" descr="Une image contenant Police, Graphique, logo, texte&#10;&#10;Description générée automatiquement">
            <a:extLst>
              <a:ext uri="{FF2B5EF4-FFF2-40B4-BE49-F238E27FC236}">
                <a16:creationId xmlns:a16="http://schemas.microsoft.com/office/drawing/2014/main" id="{4CCFD29A-04F7-A4C1-5D03-867DF37056F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1553" t="27146" r="11981" b="36109"/>
          <a:stretch/>
        </p:blipFill>
        <p:spPr>
          <a:xfrm>
            <a:off x="10056495" y="196923"/>
            <a:ext cx="1813560" cy="418953"/>
          </a:xfrm>
          <a:prstGeom prst="rect">
            <a:avLst/>
          </a:prstGeom>
        </p:spPr>
      </p:pic>
      <p:sp>
        <p:nvSpPr>
          <p:cNvPr id="3" name="ZoneTexte 2">
            <a:extLst>
              <a:ext uri="{FF2B5EF4-FFF2-40B4-BE49-F238E27FC236}">
                <a16:creationId xmlns:a16="http://schemas.microsoft.com/office/drawing/2014/main" id="{FF9FAB07-163F-4D12-924E-CBC7791DAA54}"/>
              </a:ext>
            </a:extLst>
          </p:cNvPr>
          <p:cNvSpPr txBox="1"/>
          <p:nvPr/>
        </p:nvSpPr>
        <p:spPr>
          <a:xfrm>
            <a:off x="379707" y="1127772"/>
            <a:ext cx="11003797"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a:t>During GRVA 16th session : discussions on documents GRVA-15-19 &amp; GRVA-15-20 aiming to propose the opportunity for a virtual testing assessment for AEBS under regulation UN R152.</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Presentation of document GRVA-16-22 from OICA supporting the principle with a way forward harmonizing the process of validation, based on credibility assessment developed by VMAD.</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Proposal to switch the document under an official one (ECE/TRANS/WP.29/GRVA/2023/22) with request to the concerned contributors to bring inputs.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Based on the feedbacks received, France proposed to manage a dedicated workshop to complete the proposal, with concrete amendment proposals. </a:t>
            </a:r>
          </a:p>
        </p:txBody>
      </p:sp>
    </p:spTree>
    <p:extLst>
      <p:ext uri="{BB962C8B-B14F-4D97-AF65-F5344CB8AC3E}">
        <p14:creationId xmlns:p14="http://schemas.microsoft.com/office/powerpoint/2010/main" val="303944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dessin, conception, art&#10;&#10;Description générée automatiquement">
            <a:extLst>
              <a:ext uri="{FF2B5EF4-FFF2-40B4-BE49-F238E27FC236}">
                <a16:creationId xmlns:a16="http://schemas.microsoft.com/office/drawing/2014/main" id="{8AA66A89-2BF5-645E-A41B-8F8CD1787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62000"/>
            <a:ext cx="12192000" cy="6096000"/>
          </a:xfrm>
          <a:prstGeom prst="rect">
            <a:avLst/>
          </a:prstGeom>
        </p:spPr>
      </p:pic>
      <p:sp>
        <p:nvSpPr>
          <p:cNvPr id="9" name="Rectangle 8">
            <a:extLst>
              <a:ext uri="{FF2B5EF4-FFF2-40B4-BE49-F238E27FC236}">
                <a16:creationId xmlns:a16="http://schemas.microsoft.com/office/drawing/2014/main" id="{60E350DD-53D9-895B-272E-E47C4C057782}"/>
              </a:ext>
            </a:extLst>
          </p:cNvPr>
          <p:cNvSpPr>
            <a:spLocks noGrp="1" noRot="1" noMove="1" noResize="1" noEditPoints="1" noAdjustHandles="1" noChangeArrowheads="1" noChangeShapeType="1"/>
          </p:cNvSpPr>
          <p:nvPr/>
        </p:nvSpPr>
        <p:spPr>
          <a:xfrm>
            <a:off x="0" y="0"/>
            <a:ext cx="12192001" cy="812800"/>
          </a:xfrm>
          <a:prstGeom prst="rect">
            <a:avLst/>
          </a:prstGeom>
          <a:solidFill>
            <a:srgbClr val="004680"/>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B3F7A"/>
              </a:solidFill>
            </a:endParaRPr>
          </a:p>
        </p:txBody>
      </p:sp>
      <p:sp>
        <p:nvSpPr>
          <p:cNvPr id="12" name="Content Placeholder 5">
            <a:extLst>
              <a:ext uri="{FF2B5EF4-FFF2-40B4-BE49-F238E27FC236}">
                <a16:creationId xmlns:a16="http://schemas.microsoft.com/office/drawing/2014/main" id="{7BD54BFA-2073-64E2-B394-793EC714D1AA}"/>
              </a:ext>
            </a:extLst>
          </p:cNvPr>
          <p:cNvSpPr txBox="1">
            <a:spLocks/>
          </p:cNvSpPr>
          <p:nvPr/>
        </p:nvSpPr>
        <p:spPr>
          <a:xfrm>
            <a:off x="255630" y="269984"/>
            <a:ext cx="5034914" cy="41895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b="1" dirty="0">
                <a:solidFill>
                  <a:schemeClr val="bg1"/>
                </a:solidFill>
                <a:latin typeface="Arial" panose="020B0604020202020204" pitchFamily="34" charset="0"/>
                <a:cs typeface="Arial" panose="020B0604020202020204" pitchFamily="34" charset="0"/>
              </a:rPr>
              <a:t>Workshops sessions</a:t>
            </a:r>
            <a:endParaRPr lang="en-GB" sz="2000" dirty="0">
              <a:solidFill>
                <a:srgbClr val="323130"/>
              </a:solidFill>
            </a:endParaRPr>
          </a:p>
        </p:txBody>
      </p:sp>
      <p:pic>
        <p:nvPicPr>
          <p:cNvPr id="2" name="Image 1" descr="Une image contenant Police, Graphique, logo, texte&#10;&#10;Description générée automatiquement">
            <a:extLst>
              <a:ext uri="{FF2B5EF4-FFF2-40B4-BE49-F238E27FC236}">
                <a16:creationId xmlns:a16="http://schemas.microsoft.com/office/drawing/2014/main" id="{4CCFD29A-04F7-A4C1-5D03-867DF37056F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1553" t="27146" r="11981" b="36109"/>
          <a:stretch/>
        </p:blipFill>
        <p:spPr>
          <a:xfrm>
            <a:off x="10056495" y="196923"/>
            <a:ext cx="1813560" cy="418953"/>
          </a:xfrm>
          <a:prstGeom prst="rect">
            <a:avLst/>
          </a:prstGeom>
        </p:spPr>
      </p:pic>
      <p:sp>
        <p:nvSpPr>
          <p:cNvPr id="3" name="ZoneTexte 2">
            <a:extLst>
              <a:ext uri="{FF2B5EF4-FFF2-40B4-BE49-F238E27FC236}">
                <a16:creationId xmlns:a16="http://schemas.microsoft.com/office/drawing/2014/main" id="{FF9FAB07-163F-4D12-924E-CBC7791DAA54}"/>
              </a:ext>
            </a:extLst>
          </p:cNvPr>
          <p:cNvSpPr txBox="1"/>
          <p:nvPr/>
        </p:nvSpPr>
        <p:spPr>
          <a:xfrm>
            <a:off x="379707" y="1053882"/>
            <a:ext cx="11405893" cy="4247317"/>
          </a:xfrm>
          <a:prstGeom prst="rect">
            <a:avLst/>
          </a:prstGeom>
          <a:noFill/>
        </p:spPr>
        <p:txBody>
          <a:bodyPr wrap="square" rtlCol="0">
            <a:spAutoFit/>
          </a:bodyPr>
          <a:lstStyle/>
          <a:p>
            <a:pPr marL="285750" indent="-285750">
              <a:buFont typeface="Wingdings" panose="05000000000000000000" pitchFamily="2" charset="2"/>
              <a:buChar char="ü"/>
            </a:pPr>
            <a:r>
              <a:rPr lang="en-US" dirty="0"/>
              <a:t>3 workshops have been managed since GRVA 17</a:t>
            </a:r>
            <a:r>
              <a:rPr lang="en-US" baseline="30000" dirty="0"/>
              <a:t>th</a:t>
            </a:r>
            <a:r>
              <a:rPr lang="en-US" dirty="0"/>
              <a:t> session : 1 in-person and 2 remotely</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Between 10 &amp; 15 participants for each session distributed around : 3-5 TAA, 2-4 TS, industry representatives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Full revision of the initial proposal (ECE/TRANS/WP.29/GRVA/2023/22) have been completed with the following intentions :</a:t>
            </a:r>
          </a:p>
          <a:p>
            <a:pPr marL="742950" lvl="1" indent="-285750">
              <a:buFont typeface="Arial" panose="020B0604020202020204" pitchFamily="34" charset="0"/>
              <a:buChar char="•"/>
            </a:pPr>
            <a:r>
              <a:rPr lang="en-US" dirty="0"/>
              <a:t>Take under consideration feedbacks received from GRVA stakeholders</a:t>
            </a:r>
          </a:p>
          <a:p>
            <a:pPr marL="742950" lvl="1" indent="-285750">
              <a:buFont typeface="Arial" panose="020B0604020202020204" pitchFamily="34" charset="0"/>
              <a:buChar char="•"/>
            </a:pPr>
            <a:r>
              <a:rPr lang="en-US" dirty="0"/>
              <a:t>Combine the 2 proposals already tabled : France &amp; industry</a:t>
            </a:r>
          </a:p>
          <a:p>
            <a:pPr marL="742950" lvl="1" indent="-285750">
              <a:buFont typeface="Arial" panose="020B0604020202020204" pitchFamily="34" charset="0"/>
              <a:buChar char="•"/>
            </a:pPr>
            <a:r>
              <a:rPr lang="en-US" dirty="0"/>
              <a:t>Ensure consistency with credibility assessment initially developed by VMAD and integrated in DCAS regulation draft proposal</a:t>
            </a:r>
          </a:p>
          <a:p>
            <a:pPr marL="742950" lvl="1" indent="-285750">
              <a:buFont typeface="Arial" panose="020B0604020202020204" pitchFamily="34" charset="0"/>
              <a:buChar char="•"/>
            </a:pPr>
            <a:endParaRPr lang="en-US" dirty="0"/>
          </a:p>
          <a:p>
            <a:pPr marL="285750" lvl="1" indent="-285750">
              <a:buFont typeface="Wingdings" panose="05000000000000000000" pitchFamily="2" charset="2"/>
              <a:buChar char="ü"/>
            </a:pPr>
            <a:r>
              <a:rPr lang="en-US" dirty="0"/>
              <a:t>3 documents submitted to the 18</a:t>
            </a:r>
            <a:r>
              <a:rPr lang="en-US" baseline="30000" dirty="0"/>
              <a:t>th</a:t>
            </a:r>
            <a:r>
              <a:rPr lang="en-US" dirty="0"/>
              <a:t> GRVA:</a:t>
            </a:r>
          </a:p>
          <a:p>
            <a:pPr marL="742950" lvl="1" indent="-285750">
              <a:buFont typeface="Arial" panose="020B0604020202020204" pitchFamily="34" charset="0"/>
              <a:buChar char="•"/>
            </a:pPr>
            <a:r>
              <a:rPr lang="en-US" dirty="0"/>
              <a:t>GRVA-18-22 as synthesis of the activities</a:t>
            </a:r>
          </a:p>
          <a:p>
            <a:pPr marL="742950" lvl="1" indent="-285750">
              <a:buFont typeface="Arial" panose="020B0604020202020204" pitchFamily="34" charset="0"/>
              <a:buChar char="•"/>
            </a:pPr>
            <a:r>
              <a:rPr lang="en-US" dirty="0"/>
              <a:t>GRVA-18-23 as informal document amending working document ECE/TRANS/WP.29/GRVA/2023/22</a:t>
            </a:r>
          </a:p>
          <a:p>
            <a:pPr marL="742950" lvl="1" indent="-285750">
              <a:buFont typeface="Arial" panose="020B0604020202020204" pitchFamily="34" charset="0"/>
              <a:buChar char="•"/>
            </a:pPr>
            <a:r>
              <a:rPr lang="en-US" dirty="0"/>
              <a:t>GRVA-18-24 as cleaned version of the proposal</a:t>
            </a:r>
          </a:p>
        </p:txBody>
      </p:sp>
    </p:spTree>
    <p:extLst>
      <p:ext uri="{BB962C8B-B14F-4D97-AF65-F5344CB8AC3E}">
        <p14:creationId xmlns:p14="http://schemas.microsoft.com/office/powerpoint/2010/main" val="420436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dessin, conception, art&#10;&#10;Description générée automatiquement">
            <a:extLst>
              <a:ext uri="{FF2B5EF4-FFF2-40B4-BE49-F238E27FC236}">
                <a16:creationId xmlns:a16="http://schemas.microsoft.com/office/drawing/2014/main" id="{8AA66A89-2BF5-645E-A41B-8F8CD1787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62000"/>
            <a:ext cx="12192000" cy="6096000"/>
          </a:xfrm>
          <a:prstGeom prst="rect">
            <a:avLst/>
          </a:prstGeom>
        </p:spPr>
      </p:pic>
      <p:sp>
        <p:nvSpPr>
          <p:cNvPr id="9" name="Rectangle 8">
            <a:extLst>
              <a:ext uri="{FF2B5EF4-FFF2-40B4-BE49-F238E27FC236}">
                <a16:creationId xmlns:a16="http://schemas.microsoft.com/office/drawing/2014/main" id="{60E350DD-53D9-895B-272E-E47C4C057782}"/>
              </a:ext>
            </a:extLst>
          </p:cNvPr>
          <p:cNvSpPr>
            <a:spLocks noGrp="1" noRot="1" noMove="1" noResize="1" noEditPoints="1" noAdjustHandles="1" noChangeArrowheads="1" noChangeShapeType="1"/>
          </p:cNvSpPr>
          <p:nvPr/>
        </p:nvSpPr>
        <p:spPr>
          <a:xfrm>
            <a:off x="0" y="0"/>
            <a:ext cx="12192001" cy="812800"/>
          </a:xfrm>
          <a:prstGeom prst="rect">
            <a:avLst/>
          </a:prstGeom>
          <a:solidFill>
            <a:srgbClr val="004680"/>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B3F7A"/>
              </a:solidFill>
            </a:endParaRPr>
          </a:p>
        </p:txBody>
      </p:sp>
      <p:sp>
        <p:nvSpPr>
          <p:cNvPr id="12" name="Content Placeholder 5">
            <a:extLst>
              <a:ext uri="{FF2B5EF4-FFF2-40B4-BE49-F238E27FC236}">
                <a16:creationId xmlns:a16="http://schemas.microsoft.com/office/drawing/2014/main" id="{7BD54BFA-2073-64E2-B394-793EC714D1AA}"/>
              </a:ext>
            </a:extLst>
          </p:cNvPr>
          <p:cNvSpPr txBox="1">
            <a:spLocks/>
          </p:cNvSpPr>
          <p:nvPr/>
        </p:nvSpPr>
        <p:spPr>
          <a:xfrm>
            <a:off x="255630" y="269984"/>
            <a:ext cx="5034914" cy="41895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b="1" dirty="0">
                <a:solidFill>
                  <a:schemeClr val="bg1"/>
                </a:solidFill>
                <a:latin typeface="Arial" panose="020B0604020202020204" pitchFamily="34" charset="0"/>
                <a:cs typeface="Arial" panose="020B0604020202020204" pitchFamily="34" charset="0"/>
              </a:rPr>
              <a:t>Next </a:t>
            </a:r>
            <a:r>
              <a:rPr lang="fr-FR" sz="2100" b="1" dirty="0" err="1">
                <a:solidFill>
                  <a:schemeClr val="bg1"/>
                </a:solidFill>
                <a:latin typeface="Arial" panose="020B0604020202020204" pitchFamily="34" charset="0"/>
                <a:cs typeface="Arial" panose="020B0604020202020204" pitchFamily="34" charset="0"/>
              </a:rPr>
              <a:t>steps</a:t>
            </a:r>
            <a:endParaRPr lang="en-GB" sz="2000" dirty="0">
              <a:solidFill>
                <a:srgbClr val="323130"/>
              </a:solidFill>
            </a:endParaRPr>
          </a:p>
        </p:txBody>
      </p:sp>
      <p:pic>
        <p:nvPicPr>
          <p:cNvPr id="2" name="Image 1" descr="Une image contenant Police, Graphique, logo, texte&#10;&#10;Description générée automatiquement">
            <a:extLst>
              <a:ext uri="{FF2B5EF4-FFF2-40B4-BE49-F238E27FC236}">
                <a16:creationId xmlns:a16="http://schemas.microsoft.com/office/drawing/2014/main" id="{4CCFD29A-04F7-A4C1-5D03-867DF37056F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1553" t="27146" r="11981" b="36109"/>
          <a:stretch/>
        </p:blipFill>
        <p:spPr>
          <a:xfrm>
            <a:off x="10056495" y="196923"/>
            <a:ext cx="1813560" cy="418953"/>
          </a:xfrm>
          <a:prstGeom prst="rect">
            <a:avLst/>
          </a:prstGeom>
        </p:spPr>
      </p:pic>
      <p:sp>
        <p:nvSpPr>
          <p:cNvPr id="3" name="ZoneTexte 2">
            <a:extLst>
              <a:ext uri="{FF2B5EF4-FFF2-40B4-BE49-F238E27FC236}">
                <a16:creationId xmlns:a16="http://schemas.microsoft.com/office/drawing/2014/main" id="{FF9FAB07-163F-4D12-924E-CBC7791DAA54}"/>
              </a:ext>
            </a:extLst>
          </p:cNvPr>
          <p:cNvSpPr txBox="1"/>
          <p:nvPr/>
        </p:nvSpPr>
        <p:spPr>
          <a:xfrm>
            <a:off x="379707" y="1053882"/>
            <a:ext cx="11405893" cy="5355312"/>
          </a:xfrm>
          <a:prstGeom prst="rect">
            <a:avLst/>
          </a:prstGeom>
          <a:noFill/>
        </p:spPr>
        <p:txBody>
          <a:bodyPr wrap="square" rtlCol="0">
            <a:spAutoFit/>
          </a:bodyPr>
          <a:lstStyle/>
          <a:p>
            <a:pPr marL="285750" lvl="1" indent="-285750">
              <a:buFont typeface="Wingdings" panose="05000000000000000000" pitchFamily="2" charset="2"/>
              <a:buChar char="ü"/>
            </a:pPr>
            <a:r>
              <a:rPr lang="en-US" dirty="0"/>
              <a:t>Guidance requested from GRVA regarding para. 6.7.3. on additional physical tests during the approval process :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Option #1 : keep para. 6.7.3. to let the opportunity to TAA/TS to perform some physical tests in addition to the virtual testing results (coming from toolchain previously validated under pillar 1) provided by the manufacturer during the final approval process (pillar 2). The intention is to support trust in the entire validity domain of the virtual testing toolchain used in a context of mutual recognition.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Option #2 : remove para. 6.7.3. because it is redundant with the validation of the virtual testing toolchain validated under pillar 1. If the toolchain has been evaluated and validated, there is no need to double check results with physical evaluations (limitation of the added value brought by virtual testing in terms of volume reduction of physical tests).</a:t>
            </a:r>
          </a:p>
          <a:p>
            <a:pPr marL="0" lvl="1"/>
            <a:endParaRPr lang="en-US" dirty="0"/>
          </a:p>
          <a:p>
            <a:pPr marL="285750" lvl="1" indent="-285750">
              <a:buFont typeface="Wingdings" panose="05000000000000000000" pitchFamily="2" charset="2"/>
              <a:buChar char="ü"/>
            </a:pPr>
            <a:r>
              <a:rPr lang="en-US" dirty="0"/>
              <a:t>Request from some workshop stakeholders to finalize activities including a restructuration of the proposal to ensure consistency and robustness in the application </a:t>
            </a:r>
            <a:r>
              <a:rPr lang="en-US" dirty="0">
                <a:sym typeface="Wingdings" panose="05000000000000000000" pitchFamily="2" charset="2"/>
              </a:rPr>
              <a:t> coming inputs</a:t>
            </a:r>
          </a:p>
          <a:p>
            <a:pPr marL="285750" lvl="1" indent="-285750">
              <a:buFont typeface="Wingdings" panose="05000000000000000000" pitchFamily="2" charset="2"/>
              <a:buChar char="ü"/>
            </a:pPr>
            <a:endParaRPr lang="en-US" dirty="0">
              <a:sym typeface="Wingdings" panose="05000000000000000000" pitchFamily="2" charset="2"/>
            </a:endParaRPr>
          </a:p>
          <a:p>
            <a:pPr marL="285750" lvl="1" indent="-285750">
              <a:buFont typeface="Wingdings" panose="05000000000000000000" pitchFamily="2" charset="2"/>
              <a:buChar char="ü"/>
            </a:pPr>
            <a:r>
              <a:rPr lang="en-US" dirty="0">
                <a:sym typeface="Wingdings" panose="05000000000000000000" pitchFamily="2" charset="2"/>
              </a:rPr>
              <a:t>Proposal to GRVA, either to :</a:t>
            </a:r>
          </a:p>
          <a:p>
            <a:pPr marL="742950" lvl="1" indent="-285750">
              <a:buFont typeface="Arial" panose="020B0604020202020204" pitchFamily="34" charset="0"/>
              <a:buChar char="•"/>
            </a:pPr>
            <a:r>
              <a:rPr lang="en-US" dirty="0">
                <a:sym typeface="Wingdings" panose="05000000000000000000" pitchFamily="2" charset="2"/>
              </a:rPr>
              <a:t>Adopt the current proposal ECE/TRANS/WP.29/GRVA/2023/22 as amended by GRVA-18-23             </a:t>
            </a:r>
            <a:r>
              <a:rPr lang="en-US" b="1" dirty="0">
                <a:sym typeface="Wingdings" panose="05000000000000000000" pitchFamily="2" charset="2"/>
              </a:rPr>
              <a:t>OR</a:t>
            </a:r>
          </a:p>
          <a:p>
            <a:pPr marL="742950" lvl="1" indent="-285750">
              <a:buFont typeface="Arial" panose="020B0604020202020204" pitchFamily="34" charset="0"/>
              <a:buChar char="•"/>
            </a:pPr>
            <a:r>
              <a:rPr lang="en-US" dirty="0">
                <a:sym typeface="Wingdings" panose="05000000000000000000" pitchFamily="2" charset="2"/>
              </a:rPr>
              <a:t>Endorse the « cleaned version » GRVA-18-24 as a new working document for the next session, replacing working document ECE/TRANS/WP.29/GRVA/2023/22, if coming inputs are expected in between.</a:t>
            </a:r>
          </a:p>
        </p:txBody>
      </p:sp>
    </p:spTree>
    <p:extLst>
      <p:ext uri="{BB962C8B-B14F-4D97-AF65-F5344CB8AC3E}">
        <p14:creationId xmlns:p14="http://schemas.microsoft.com/office/powerpoint/2010/main" val="11433201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1-UTAC-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arte Utac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UTAC-THEME" id="{EE555740-C332-4205-B8EC-277F1100F1E7}" vid="{22F85F31-799F-478F-9B8D-C3809547568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9E7A6F6A-1D82-49A3-8801-7E0547C62175}">
  <ds:schemaRefs>
    <ds:schemaRef ds:uri="http://schemas.microsoft.com/sharepoint/v3/contenttype/forms"/>
  </ds:schemaRefs>
</ds:datastoreItem>
</file>

<file path=customXml/itemProps2.xml><?xml version="1.0" encoding="utf-8"?>
<ds:datastoreItem xmlns:ds="http://schemas.openxmlformats.org/officeDocument/2006/customXml" ds:itemID="{ED2E6B3C-C79B-4759-B641-449D4263F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65402C-4184-40CC-8BDD-D3130F73399A}">
  <ds:schemaRefs>
    <ds:schemaRef ds:uri="http://schemas.microsoft.com/office/2006/metadata/properties"/>
    <ds:schemaRef ds:uri="http://schemas.microsoft.com/office/infopath/2007/PartnerControls"/>
    <ds:schemaRef ds:uri="396cac33-e073-40b4-b1a3-8309806d6f74"/>
    <ds:schemaRef ds:uri="702b8407-2945-438b-855e-1a7cb93989a7"/>
    <ds:schemaRef ds:uri="e2c772f1-496c-4ecf-b5a6-9b82b7b44f19"/>
    <ds:schemaRef ds:uri="fc65a656-d86e-470f-b69a-e5565ad83b5f"/>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3012</TotalTime>
  <Words>554</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Wingdings</vt:lpstr>
      <vt:lpstr>Thème Office</vt:lpstr>
      <vt:lpstr>2021-UTAC-THEME</vt:lpstr>
      <vt:lpstr>Virtual testing for AEBS – UN R152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Coline CHEVRIER</dc:creator>
  <cp:lastModifiedBy>Author</cp:lastModifiedBy>
  <cp:revision>37</cp:revision>
  <dcterms:created xsi:type="dcterms:W3CDTF">2023-05-24T09:19:46Z</dcterms:created>
  <dcterms:modified xsi:type="dcterms:W3CDTF">2024-01-25T22:05:14Z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4cfd1dae-b741-44cf-bca3-49e006bd2272</vt:lpwstr>
  </property>
  <property fmtid="{D5CDD505-2E9C-101B-9397-08002B2CF9AE}" pid="3" name="MediaServiceImageTags">
    <vt:lpwstr/>
  </property>
  <property fmtid="{D5CDD505-2E9C-101B-9397-08002B2CF9AE}" pid="4" name="ContentTypeId">
    <vt:lpwstr>0x0101000088C8E236C98C41A75E5687E54A5366</vt:lpwstr>
  </property>
</Properties>
</file>