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0"/>
  </p:notesMasterIdLst>
  <p:sldIdLst>
    <p:sldId id="256" r:id="rId5"/>
    <p:sldId id="265" r:id="rId6"/>
    <p:sldId id="261" r:id="rId7"/>
    <p:sldId id="258" r:id="rId8"/>
    <p:sldId id="257" r:id="rId9"/>
  </p:sldIdLst>
  <p:sldSz cx="9906000" cy="6858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25" d="100"/>
          <a:sy n="125" d="100"/>
        </p:scale>
        <p:origin x="81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058A42AB-B6CF-4FC0-8A46-C7E95FAD91EE}"/>
    <pc:docChg chg="custSel modSld sldOrd">
      <pc:chgData name="Francois Guichard" userId="b25862a6-b641-4ece-b9f9-9230f3cdb908" providerId="ADAL" clId="{058A42AB-B6CF-4FC0-8A46-C7E95FAD91EE}" dt="2024-01-19T14:21:02.154" v="101"/>
      <pc:docMkLst>
        <pc:docMk/>
      </pc:docMkLst>
      <pc:sldChg chg="modSp mod">
        <pc:chgData name="Francois Guichard" userId="b25862a6-b641-4ece-b9f9-9230f3cdb908" providerId="ADAL" clId="{058A42AB-B6CF-4FC0-8A46-C7E95FAD91EE}" dt="2024-01-19T14:15:34.152" v="7" actId="6549"/>
        <pc:sldMkLst>
          <pc:docMk/>
          <pc:sldMk cId="0" sldId="256"/>
        </pc:sldMkLst>
        <pc:spChg chg="mod">
          <ac:chgData name="Francois Guichard" userId="b25862a6-b641-4ece-b9f9-9230f3cdb908" providerId="ADAL" clId="{058A42AB-B6CF-4FC0-8A46-C7E95FAD91EE}" dt="2024-01-19T14:15:34.152" v="7" actId="6549"/>
          <ac:spMkLst>
            <pc:docMk/>
            <pc:sldMk cId="0" sldId="256"/>
            <ac:spMk id="80" creationId="{00000000-0000-0000-0000-000000000000}"/>
          </ac:spMkLst>
        </pc:spChg>
      </pc:sldChg>
      <pc:sldChg chg="modSp mod">
        <pc:chgData name="Francois Guichard" userId="b25862a6-b641-4ece-b9f9-9230f3cdb908" providerId="ADAL" clId="{058A42AB-B6CF-4FC0-8A46-C7E95FAD91EE}" dt="2024-01-19T14:19:14.664" v="73" actId="20577"/>
        <pc:sldMkLst>
          <pc:docMk/>
          <pc:sldMk cId="2953752412" sldId="257"/>
        </pc:sldMkLst>
        <pc:spChg chg="mod">
          <ac:chgData name="Francois Guichard" userId="b25862a6-b641-4ece-b9f9-9230f3cdb908" providerId="ADAL" clId="{058A42AB-B6CF-4FC0-8A46-C7E95FAD91EE}" dt="2024-01-19T14:18:06.249" v="51" actId="20577"/>
          <ac:spMkLst>
            <pc:docMk/>
            <pc:sldMk cId="2953752412" sldId="257"/>
            <ac:spMk id="3" creationId="{DC5548BB-C77E-497A-8936-23624118A931}"/>
          </ac:spMkLst>
        </pc:spChg>
        <pc:spChg chg="mod">
          <ac:chgData name="Francois Guichard" userId="b25862a6-b641-4ece-b9f9-9230f3cdb908" providerId="ADAL" clId="{058A42AB-B6CF-4FC0-8A46-C7E95FAD91EE}" dt="2024-01-19T14:19:14.664" v="73" actId="20577"/>
          <ac:spMkLst>
            <pc:docMk/>
            <pc:sldMk cId="2953752412" sldId="257"/>
            <ac:spMk id="4" creationId="{1936758F-F319-4B65-8BA2-F9BC9E6F305B}"/>
          </ac:spMkLst>
        </pc:spChg>
      </pc:sldChg>
      <pc:sldChg chg="modSp mod">
        <pc:chgData name="Francois Guichard" userId="b25862a6-b641-4ece-b9f9-9230f3cdb908" providerId="ADAL" clId="{058A42AB-B6CF-4FC0-8A46-C7E95FAD91EE}" dt="2024-01-19T14:18:59.284" v="69" actId="20577"/>
        <pc:sldMkLst>
          <pc:docMk/>
          <pc:sldMk cId="2892792189" sldId="258"/>
        </pc:sldMkLst>
        <pc:spChg chg="mod">
          <ac:chgData name="Francois Guichard" userId="b25862a6-b641-4ece-b9f9-9230f3cdb908" providerId="ADAL" clId="{058A42AB-B6CF-4FC0-8A46-C7E95FAD91EE}" dt="2024-01-19T14:18:59.284" v="69" actId="20577"/>
          <ac:spMkLst>
            <pc:docMk/>
            <pc:sldMk cId="2892792189" sldId="258"/>
            <ac:spMk id="84" creationId="{00000000-0000-0000-0000-000000000000}"/>
          </ac:spMkLst>
        </pc:spChg>
      </pc:sldChg>
      <pc:sldChg chg="modSp mod ord">
        <pc:chgData name="Francois Guichard" userId="b25862a6-b641-4ece-b9f9-9230f3cdb908" providerId="ADAL" clId="{058A42AB-B6CF-4FC0-8A46-C7E95FAD91EE}" dt="2024-01-19T14:21:02.154" v="101"/>
        <pc:sldMkLst>
          <pc:docMk/>
          <pc:sldMk cId="2546569906" sldId="261"/>
        </pc:sldMkLst>
        <pc:spChg chg="mod">
          <ac:chgData name="Francois Guichard" userId="b25862a6-b641-4ece-b9f9-9230f3cdb908" providerId="ADAL" clId="{058A42AB-B6CF-4FC0-8A46-C7E95FAD91EE}" dt="2024-01-19T14:20:55.934" v="99" actId="113"/>
          <ac:spMkLst>
            <pc:docMk/>
            <pc:sldMk cId="2546569906" sldId="261"/>
            <ac:spMk id="3" creationId="{DC5548BB-C77E-497A-8936-23624118A931}"/>
          </ac:spMkLst>
        </pc:spChg>
      </pc:sldChg>
      <pc:sldChg chg="modSp mod">
        <pc:chgData name="Francois Guichard" userId="b25862a6-b641-4ece-b9f9-9230f3cdb908" providerId="ADAL" clId="{058A42AB-B6CF-4FC0-8A46-C7E95FAD91EE}" dt="2024-01-19T14:16:42.938" v="47" actId="115"/>
        <pc:sldMkLst>
          <pc:docMk/>
          <pc:sldMk cId="3576172361" sldId="265"/>
        </pc:sldMkLst>
        <pc:spChg chg="mod">
          <ac:chgData name="Francois Guichard" userId="b25862a6-b641-4ece-b9f9-9230f3cdb908" providerId="ADAL" clId="{058A42AB-B6CF-4FC0-8A46-C7E95FAD91EE}" dt="2024-01-19T14:16:42.938" v="47" actId="115"/>
          <ac:spMkLst>
            <pc:docMk/>
            <pc:sldMk cId="3576172361" sldId="265"/>
            <ac:spMk id="3" creationId="{DC5548BB-C77E-497A-8936-23624118A9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Shape 76"/>
          <p:cNvSpPr>
            <a:spLocks noGrp="1" noRot="1" noChangeAspect="1"/>
          </p:cNvSpPr>
          <p:nvPr>
            <p:ph type="sldImg"/>
          </p:nvPr>
        </p:nvSpPr>
        <p:spPr>
          <a:xfrm>
            <a:off x="1143000" y="685800"/>
            <a:ext cx="4572000" cy="3429000"/>
          </a:xfrm>
          <a:prstGeom prst="rect">
            <a:avLst/>
          </a:prstGeom>
        </p:spPr>
        <p:txBody>
          <a:bodyPr/>
          <a:lstStyle/>
          <a:p>
            <a:endParaRPr/>
          </a:p>
        </p:txBody>
      </p:sp>
      <p:sp>
        <p:nvSpPr>
          <p:cNvPr id="77" name="Shape 7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4889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22136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 name="Rectangle 3"/>
          <p:cNvSpPr/>
          <p:nvPr/>
        </p:nvSpPr>
        <p:spPr>
          <a:xfrm>
            <a:off x="0" y="1484784"/>
            <a:ext cx="9906000" cy="5373216"/>
          </a:xfrm>
          <a:prstGeom prst="rect">
            <a:avLst/>
          </a:prstGeom>
          <a:solidFill>
            <a:schemeClr val="accent3">
              <a:lumOff val="44000"/>
            </a:schemeClr>
          </a:solidFill>
          <a:ln w="12700">
            <a:miter lim="400000"/>
          </a:ln>
        </p:spPr>
        <p:txBody>
          <a:bodyPr lIns="45719" rIns="45719" anchor="ctr"/>
          <a:lstStyle/>
          <a:p>
            <a:pPr algn="ctr">
              <a:defRPr>
                <a:solidFill>
                  <a:schemeClr val="accent3">
                    <a:lumOff val="44000"/>
                  </a:schemeClr>
                </a:solidFill>
              </a:defRPr>
            </a:pPr>
            <a:endParaRPr/>
          </a:p>
        </p:txBody>
      </p:sp>
      <p:sp>
        <p:nvSpPr>
          <p:cNvPr id="13" name="Texte du titre"/>
          <p:cNvSpPr txBox="1">
            <a:spLocks noGrp="1"/>
          </p:cNvSpPr>
          <p:nvPr>
            <p:ph type="title"/>
          </p:nvPr>
        </p:nvSpPr>
        <p:spPr>
          <a:xfrm>
            <a:off x="3577" y="2276872"/>
            <a:ext cx="9906001" cy="1143001"/>
          </a:xfrm>
          <a:prstGeom prst="rect">
            <a:avLst/>
          </a:prstGeom>
        </p:spPr>
        <p:txBody>
          <a:bodyPr/>
          <a:lstStyle>
            <a:lvl1pPr algn="ctr">
              <a:defRPr>
                <a:solidFill>
                  <a:srgbClr val="006600"/>
                </a:solidFill>
              </a:defRPr>
            </a:lvl1pPr>
          </a:lstStyle>
          <a:p>
            <a:r>
              <a:t>Texte du titre</a:t>
            </a:r>
          </a:p>
        </p:txBody>
      </p:sp>
      <p:sp>
        <p:nvSpPr>
          <p:cNvPr id="14" name="Texte niveau 1…"/>
          <p:cNvSpPr txBox="1">
            <a:spLocks noGrp="1"/>
          </p:cNvSpPr>
          <p:nvPr>
            <p:ph type="body" sz="half" idx="1" hasCustomPrompt="1"/>
          </p:nvPr>
        </p:nvSpPr>
        <p:spPr>
          <a:xfrm>
            <a:off x="0" y="3573017"/>
            <a:ext cx="9906000" cy="2664297"/>
          </a:xfrm>
          <a:prstGeom prst="rect">
            <a:avLst/>
          </a:prstGeom>
        </p:spPr>
        <p:txBody>
          <a:bodyPr/>
          <a:lstStyle>
            <a:lvl1pPr>
              <a:spcBef>
                <a:spcPts val="500"/>
              </a:spcBef>
              <a:defRPr sz="2400"/>
            </a:lvl1pPr>
            <a:lvl2pPr marL="702128" indent="-244928">
              <a:spcBef>
                <a:spcPts val="500"/>
              </a:spcBef>
              <a:defRPr sz="2400"/>
            </a:lvl2pPr>
            <a:lvl3pPr marL="1143000" indent="-228600">
              <a:spcBef>
                <a:spcPts val="500"/>
              </a:spcBef>
              <a:defRPr sz="2400"/>
            </a:lvl3pPr>
            <a:lvl4pPr marL="1645920" indent="-274320">
              <a:spcBef>
                <a:spcPts val="500"/>
              </a:spcBef>
              <a:defRPr sz="2400"/>
            </a:lvl4pPr>
            <a:lvl5pPr marL="2103120" indent="-274320">
              <a:spcBef>
                <a:spcPts val="500"/>
              </a:spcBef>
              <a:defRPr sz="2400"/>
            </a:lvl5pPr>
          </a:lstStyle>
          <a:p>
            <a:r>
              <a:t>Subtitle</a:t>
            </a:r>
          </a:p>
          <a:p>
            <a:pPr lvl="1"/>
            <a:endParaRPr/>
          </a:p>
          <a:p>
            <a:pPr lvl="2"/>
            <a:endParaRPr/>
          </a:p>
          <a:p>
            <a:pPr lvl="3"/>
            <a:endParaRPr/>
          </a:p>
          <a:p>
            <a:pPr lvl="4"/>
            <a:endParaRPr/>
          </a:p>
        </p:txBody>
      </p:sp>
      <p:sp>
        <p:nvSpPr>
          <p:cNvPr id="1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8" name="Texte du titre"/>
          <p:cNvSpPr txBox="1">
            <a:spLocks noGrp="1"/>
          </p:cNvSpPr>
          <p:nvPr>
            <p:ph type="title"/>
          </p:nvPr>
        </p:nvSpPr>
        <p:spPr>
          <a:prstGeom prst="rect">
            <a:avLst/>
          </a:prstGeom>
        </p:spPr>
        <p:txBody>
          <a:bodyPr/>
          <a:lstStyle/>
          <a:p>
            <a:r>
              <a:t>Texte du titre</a:t>
            </a:r>
          </a:p>
        </p:txBody>
      </p:sp>
      <p:sp>
        <p:nvSpPr>
          <p:cNvPr id="59"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6" name="Texte du titre"/>
          <p:cNvSpPr txBox="1">
            <a:spLocks noGrp="1"/>
          </p:cNvSpPr>
          <p:nvPr>
            <p:ph type="title"/>
          </p:nvPr>
        </p:nvSpPr>
        <p:spPr>
          <a:xfrm>
            <a:off x="488504" y="1772816"/>
            <a:ext cx="3259007" cy="1162051"/>
          </a:xfrm>
          <a:prstGeom prst="rect">
            <a:avLst/>
          </a:prstGeom>
        </p:spPr>
        <p:txBody>
          <a:bodyPr anchor="b"/>
          <a:lstStyle>
            <a:lvl1pPr>
              <a:defRPr sz="2000">
                <a:solidFill>
                  <a:srgbClr val="006600"/>
                </a:solidFill>
              </a:defRPr>
            </a:lvl1pPr>
          </a:lstStyle>
          <a:p>
            <a:r>
              <a:t>Texte du titre</a:t>
            </a:r>
          </a:p>
        </p:txBody>
      </p:sp>
      <p:sp>
        <p:nvSpPr>
          <p:cNvPr id="67" name="Texte niveau 1…"/>
          <p:cNvSpPr txBox="1">
            <a:spLocks noGrp="1"/>
          </p:cNvSpPr>
          <p:nvPr>
            <p:ph type="body" sz="half" idx="1"/>
          </p:nvPr>
        </p:nvSpPr>
        <p:spPr>
          <a:xfrm>
            <a:off x="3872970" y="2132856"/>
            <a:ext cx="5537730" cy="3993309"/>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68" name="Text Placeholder 3"/>
          <p:cNvSpPr>
            <a:spLocks noGrp="1"/>
          </p:cNvSpPr>
          <p:nvPr>
            <p:ph type="body" sz="quarter" idx="21"/>
          </p:nvPr>
        </p:nvSpPr>
        <p:spPr>
          <a:xfrm>
            <a:off x="495299" y="3212975"/>
            <a:ext cx="3259008" cy="2913190"/>
          </a:xfrm>
          <a:prstGeom prst="rect">
            <a:avLst/>
          </a:prstGeom>
        </p:spPr>
        <p:txBody>
          <a:bodyPr/>
          <a:lstStyle/>
          <a:p>
            <a:pPr>
              <a:spcBef>
                <a:spcPts val="300"/>
              </a:spcBef>
              <a:defRPr sz="1400">
                <a:solidFill>
                  <a:srgbClr val="16165D"/>
                </a:solidFill>
                <a:latin typeface="Verdana"/>
                <a:ea typeface="Verdana"/>
                <a:cs typeface="Verdana"/>
                <a:sym typeface="Verdana"/>
              </a:defRPr>
            </a:pPr>
            <a:endParaRPr/>
          </a:p>
        </p:txBody>
      </p:sp>
      <p:sp>
        <p:nvSpPr>
          <p:cNvPr id="69" name="Rectangle 3"/>
          <p:cNvSpPr txBox="1"/>
          <p:nvPr/>
        </p:nvSpPr>
        <p:spPr>
          <a:xfrm>
            <a:off x="3198519" y="332656"/>
            <a:ext cx="6661761" cy="11430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7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Rectangle 3"/>
          <p:cNvSpPr/>
          <p:nvPr/>
        </p:nvSpPr>
        <p:spPr>
          <a:xfrm>
            <a:off x="0" y="1484784"/>
            <a:ext cx="9906000" cy="5373216"/>
          </a:xfrm>
          <a:prstGeom prst="rect">
            <a:avLst/>
          </a:prstGeom>
          <a:solidFill>
            <a:schemeClr val="accent3">
              <a:lumOff val="44000"/>
            </a:schemeClr>
          </a:solidFill>
          <a:ln w="12700">
            <a:miter lim="400000"/>
          </a:ln>
        </p:spPr>
        <p:txBody>
          <a:bodyPr lIns="45719" rIns="45719" anchor="ctr"/>
          <a:lstStyle/>
          <a:p>
            <a:pPr algn="ctr">
              <a:defRPr>
                <a:solidFill>
                  <a:schemeClr val="accent3">
                    <a:lumOff val="44000"/>
                  </a:schemeClr>
                </a:solidFill>
              </a:defRPr>
            </a:pPr>
            <a:endParaRPr/>
          </a:p>
        </p:txBody>
      </p:sp>
      <p:sp>
        <p:nvSpPr>
          <p:cNvPr id="3" name="Texte du titre"/>
          <p:cNvSpPr txBox="1">
            <a:spLocks noGrp="1"/>
          </p:cNvSpPr>
          <p:nvPr>
            <p:ph type="title"/>
          </p:nvPr>
        </p:nvSpPr>
        <p:spPr>
          <a:xfrm>
            <a:off x="3152799" y="332656"/>
            <a:ext cx="6753202" cy="11430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9" rIns="45719" anchor="ctr">
            <a:normAutofit/>
          </a:bodyPr>
          <a:lstStyle/>
          <a:p>
            <a:r>
              <a:t>Texte du titre</a:t>
            </a:r>
          </a:p>
        </p:txBody>
      </p:sp>
      <p:sp>
        <p:nvSpPr>
          <p:cNvPr id="4" name="Texte niveau 1…"/>
          <p:cNvSpPr txBox="1">
            <a:spLocks noGrp="1"/>
          </p:cNvSpPr>
          <p:nvPr>
            <p:ph type="body" idx="1"/>
          </p:nvPr>
        </p:nvSpPr>
        <p:spPr>
          <a:xfrm>
            <a:off x="495300" y="1600200"/>
            <a:ext cx="8915400" cy="525780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5" name="Numéro de diapositive"/>
          <p:cNvSpPr txBox="1">
            <a:spLocks noGrp="1"/>
          </p:cNvSpPr>
          <p:nvPr>
            <p:ph type="sldNum" sz="quarter" idx="2"/>
          </p:nvPr>
        </p:nvSpPr>
        <p:spPr>
          <a:xfrm>
            <a:off x="4787900" y="6172200"/>
            <a:ext cx="23114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ransition spd="med"/>
  <p:txStyles>
    <p:titleStyle>
      <a:lvl1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1pPr>
      <a:lvl2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2pPr>
      <a:lvl3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3pPr>
      <a:lvl4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4pPr>
      <a:lvl5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5pPr>
      <a:lvl6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6pPr>
      <a:lvl7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7pPr>
      <a:lvl8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8pPr>
      <a:lvl9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9pPr>
    </p:titleStyle>
    <p:bodyStyle>
      <a:lvl1pPr marL="0" marR="0" indent="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ontent Placeholder 2"/>
          <p:cNvSpPr txBox="1">
            <a:spLocks noGrp="1"/>
          </p:cNvSpPr>
          <p:nvPr>
            <p:ph type="body" idx="1"/>
          </p:nvPr>
        </p:nvSpPr>
        <p:spPr>
          <a:xfrm>
            <a:off x="128463" y="1504380"/>
            <a:ext cx="9777538" cy="5323799"/>
          </a:xfrm>
          <a:prstGeom prst="rect">
            <a:avLst/>
          </a:prstGeom>
        </p:spPr>
        <p:txBody>
          <a:bodyPr lIns="45719" tIns="45720" rIns="45719" bIns="45720" anchor="t">
            <a:normAutofit/>
          </a:bodyPr>
          <a:lstStyle/>
          <a:p>
            <a:r>
              <a:rPr lang="en-US" dirty="0"/>
              <a:t> </a:t>
            </a:r>
          </a:p>
          <a:p>
            <a:pPr algn="ctr">
              <a:defRPr i="1"/>
            </a:pPr>
            <a:endParaRPr lang="en-US" dirty="0"/>
          </a:p>
          <a:p>
            <a:pPr algn="ctr">
              <a:defRPr i="1"/>
            </a:pPr>
            <a:r>
              <a:rPr lang="en-US" dirty="0"/>
              <a:t>General information </a:t>
            </a:r>
          </a:p>
          <a:p>
            <a:pPr algn="ctr">
              <a:defRPr i="1"/>
            </a:pPr>
            <a:br>
              <a:rPr lang="en-US" dirty="0"/>
            </a:br>
            <a:r>
              <a:rPr lang="en-US" dirty="0"/>
              <a:t>and </a:t>
            </a:r>
          </a:p>
          <a:p>
            <a:pPr algn="ctr">
              <a:defRPr i="1"/>
            </a:pPr>
            <a:br>
              <a:rPr lang="en-US" dirty="0"/>
            </a:br>
            <a:r>
              <a:rPr lang="en-US" dirty="0"/>
              <a:t>highlights from </a:t>
            </a:r>
          </a:p>
          <a:p>
            <a:pPr algn="ctr">
              <a:defRPr i="1"/>
            </a:pPr>
            <a:endParaRPr lang="en-US" dirty="0"/>
          </a:p>
          <a:p>
            <a:pPr algn="ctr">
              <a:defRPr i="1"/>
            </a:pPr>
            <a:r>
              <a:rPr lang="en-US" dirty="0"/>
              <a:t>WP.29 (November 2023)</a:t>
            </a:r>
          </a:p>
        </p:txBody>
      </p:sp>
      <p:sp>
        <p:nvSpPr>
          <p:cNvPr id="80" name="Textfeld 12"/>
          <p:cNvSpPr txBox="1"/>
          <p:nvPr/>
        </p:nvSpPr>
        <p:spPr>
          <a:xfrm>
            <a:off x="6438880" y="385671"/>
            <a:ext cx="3270886" cy="83099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lang="en-US" dirty="0"/>
              <a:t>Informal document</a:t>
            </a:r>
            <a:r>
              <a:rPr lang="en-US" u="none" dirty="0"/>
              <a:t> </a:t>
            </a:r>
            <a:r>
              <a:rPr lang="en-US" b="1" u="none" dirty="0"/>
              <a:t>GRVA-18-03</a:t>
            </a:r>
            <a:endParaRPr lang="en-US" b="1" dirty="0"/>
          </a:p>
          <a:p>
            <a:pPr algn="r">
              <a:defRPr sz="1600">
                <a:solidFill>
                  <a:schemeClr val="accent3">
                    <a:lumOff val="44000"/>
                  </a:schemeClr>
                </a:solidFill>
                <a:latin typeface="Times New Roman"/>
                <a:ea typeface="Times New Roman"/>
                <a:cs typeface="Times New Roman"/>
                <a:sym typeface="Times New Roman"/>
              </a:defRPr>
            </a:pPr>
            <a:r>
              <a:rPr lang="en-US" dirty="0"/>
              <a:t>18th GRVA, 22-26 January 2024</a:t>
            </a:r>
          </a:p>
          <a:p>
            <a:pPr algn="r">
              <a:defRPr sz="1600">
                <a:solidFill>
                  <a:schemeClr val="accent3">
                    <a:lumOff val="44000"/>
                  </a:schemeClr>
                </a:solidFill>
                <a:latin typeface="Times New Roman"/>
                <a:ea typeface="Times New Roman"/>
                <a:cs typeface="Times New Roman"/>
                <a:sym typeface="Times New Roman"/>
              </a:defRPr>
            </a:pPr>
            <a:r>
              <a:rPr lang="en-US" dirty="0"/>
              <a:t>Provisional agenda item 2</a:t>
            </a:r>
          </a:p>
        </p:txBody>
      </p:sp>
      <p:sp>
        <p:nvSpPr>
          <p:cNvPr id="81" name="Textfeld 39"/>
          <p:cNvSpPr txBox="1"/>
          <p:nvPr/>
        </p:nvSpPr>
        <p:spPr>
          <a:xfrm>
            <a:off x="1470327" y="631893"/>
            <a:ext cx="2727962" cy="31140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t>Note by the secretariat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40011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General information</a:t>
            </a:r>
          </a:p>
        </p:txBody>
      </p:sp>
      <p:sp>
        <p:nvSpPr>
          <p:cNvPr id="3" name="TextBox 2">
            <a:extLst>
              <a:ext uri="{FF2B5EF4-FFF2-40B4-BE49-F238E27FC236}">
                <a16:creationId xmlns:a16="http://schemas.microsoft.com/office/drawing/2014/main" id="{DC5548BB-C77E-497A-8936-23624118A931}"/>
              </a:ext>
            </a:extLst>
          </p:cNvPr>
          <p:cNvSpPr txBox="1"/>
          <p:nvPr/>
        </p:nvSpPr>
        <p:spPr>
          <a:xfrm>
            <a:off x="104200" y="1718412"/>
            <a:ext cx="9697600" cy="3693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1800" b="1" i="0" u="none" strike="noStrike" cap="none" spc="0" normalizeH="0" baseline="0" dirty="0">
                <a:ln>
                  <a:noFill/>
                </a:ln>
                <a:solidFill>
                  <a:srgbClr val="000000"/>
                </a:solidFill>
                <a:effectLst/>
                <a:uFillTx/>
                <a:latin typeface="+mn-lt"/>
                <a:ea typeface="+mn-ea"/>
                <a:cs typeface="+mn-cs"/>
                <a:sym typeface="Calibri"/>
              </a:rPr>
              <a:t>This GRVA session:</a:t>
            </a:r>
          </a:p>
          <a:p>
            <a:endParaRPr kumimoji="0" lang="en-US" sz="1800" b="1" i="0" u="none" strike="noStrike" cap="none" spc="0" normalizeH="0" baseline="0" dirty="0">
              <a:ln>
                <a:noFill/>
              </a:ln>
              <a:solidFill>
                <a:srgbClr val="000000"/>
              </a:solidFill>
              <a:effectLst/>
              <a:uFillTx/>
              <a:latin typeface="+mn-lt"/>
              <a:ea typeface="+mn-ea"/>
              <a:cs typeface="+mn-cs"/>
              <a:sym typeface="Calibri"/>
            </a:endParaRPr>
          </a:p>
          <a:p>
            <a:pPr marL="285750" indent="-285750">
              <a:buFont typeface="Arial" panose="020B0604020202020204" pitchFamily="34" charset="0"/>
              <a:buChar char="•"/>
            </a:pPr>
            <a:r>
              <a:rPr lang="en-US" dirty="0"/>
              <a:t>The session is organized as an </a:t>
            </a:r>
            <a:r>
              <a:rPr lang="en-US" b="1" u="sng" dirty="0"/>
              <a:t>in-person</a:t>
            </a:r>
            <a:r>
              <a:rPr lang="en-US" dirty="0"/>
              <a:t> session in Room “Tempus”</a:t>
            </a:r>
            <a:br>
              <a:rPr lang="en-US" dirty="0"/>
            </a:br>
            <a:r>
              <a:rPr lang="en-US" dirty="0"/>
              <a:t>The Special Regime for COVID-19 (list of decisions approved via silence procedure) is lifted since May 2023. </a:t>
            </a:r>
            <a:br>
              <a:rPr lang="en-US" dirty="0"/>
            </a:b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r>
              <a:rPr kumimoji="0" lang="en-US" sz="1800" b="1" i="0" u="none" strike="noStrike" cap="none" spc="0" normalizeH="0" baseline="0" dirty="0">
                <a:ln>
                  <a:noFill/>
                </a:ln>
                <a:solidFill>
                  <a:srgbClr val="000000"/>
                </a:solidFill>
                <a:effectLst/>
                <a:uFillTx/>
                <a:latin typeface="+mn-lt"/>
                <a:ea typeface="+mn-ea"/>
                <a:cs typeface="+mn-cs"/>
                <a:sym typeface="Calibri"/>
              </a:rPr>
              <a:t>Next GRVA session (informal session):</a:t>
            </a:r>
          </a:p>
          <a:p>
            <a:endParaRPr lang="en-US" dirty="0"/>
          </a:p>
          <a:p>
            <a:pPr marL="285750" indent="-285750">
              <a:buFont typeface="Arial" panose="020B0604020202020204" pitchFamily="34" charset="0"/>
              <a:buChar char="•"/>
            </a:pPr>
            <a:r>
              <a:rPr lang="en-US" dirty="0">
                <a:latin typeface="Calibri" panose="020F0502020204030204" pitchFamily="34" charset="0"/>
                <a:ea typeface="DengXian" panose="02010600030101010101" pitchFamily="2" charset="-122"/>
                <a:cs typeface="Arial" panose="020B0604020202020204" pitchFamily="34" charset="0"/>
              </a:rPr>
              <a:t>Date:  20-24</a:t>
            </a:r>
            <a:r>
              <a:rPr lang="en-US" sz="1800" dirty="0">
                <a:effectLst/>
                <a:latin typeface="Calibri" panose="020F0502020204030204" pitchFamily="34" charset="0"/>
                <a:ea typeface="DengXian" panose="02010600030101010101" pitchFamily="2" charset="-122"/>
                <a:cs typeface="Arial" panose="020B0604020202020204" pitchFamily="34" charset="0"/>
              </a:rPr>
              <a:t> May 2024</a:t>
            </a:r>
          </a:p>
          <a:p>
            <a:pPr marL="285750" indent="-285750">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cs typeface="Arial" panose="020B0604020202020204" pitchFamily="34" charset="0"/>
            </a:endParaRPr>
          </a:p>
          <a:p>
            <a:pPr marL="285750" indent="-285750">
              <a:buFont typeface="Arial" panose="020B0604020202020204" pitchFamily="34" charset="0"/>
              <a:buChar char="•"/>
            </a:pPr>
            <a:r>
              <a:rPr lang="en-US" dirty="0">
                <a:latin typeface="Calibri"/>
                <a:ea typeface="DengXian"/>
                <a:cs typeface="Arial"/>
              </a:rPr>
              <a:t>Format: scheduled as an informal session in English only</a:t>
            </a:r>
            <a:br>
              <a:rPr lang="en-US" dirty="0">
                <a:latin typeface="Calibri"/>
                <a:ea typeface="DengXian"/>
                <a:cs typeface="Arial"/>
              </a:rPr>
            </a:br>
            <a:endParaRPr lang="en-US" sz="1800" dirty="0">
              <a:effectLst/>
              <a:latin typeface="Calibri" panose="020F0502020204030204" pitchFamily="34" charset="0"/>
              <a:ea typeface="DengXian" panose="02010600030101010101" pitchFamily="2" charset="-122"/>
              <a:cs typeface="Arial" panose="020B0604020202020204" pitchFamily="34" charset="0"/>
            </a:endParaRPr>
          </a:p>
          <a:p>
            <a:pPr marL="285750" indent="-285750">
              <a:buFont typeface="Arial" panose="020B0604020202020204" pitchFamily="34" charset="0"/>
              <a:buChar char="•"/>
            </a:pPr>
            <a:r>
              <a:rPr lang="en-US" dirty="0"/>
              <a:t>More details under agenda item 13(b)</a:t>
            </a:r>
          </a:p>
        </p:txBody>
      </p:sp>
    </p:spTree>
    <p:extLst>
      <p:ext uri="{BB962C8B-B14F-4D97-AF65-F5344CB8AC3E}">
        <p14:creationId xmlns:p14="http://schemas.microsoft.com/office/powerpoint/2010/main" val="357617236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40011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General information</a:t>
            </a:r>
          </a:p>
        </p:txBody>
      </p:sp>
      <p:sp>
        <p:nvSpPr>
          <p:cNvPr id="3" name="TextBox 2">
            <a:extLst>
              <a:ext uri="{FF2B5EF4-FFF2-40B4-BE49-F238E27FC236}">
                <a16:creationId xmlns:a16="http://schemas.microsoft.com/office/drawing/2014/main" id="{DC5548BB-C77E-497A-8936-23624118A931}"/>
              </a:ext>
            </a:extLst>
          </p:cNvPr>
          <p:cNvSpPr txBox="1"/>
          <p:nvPr/>
        </p:nvSpPr>
        <p:spPr>
          <a:xfrm>
            <a:off x="104200" y="1718412"/>
            <a:ext cx="9697600" cy="48013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kumimoji="0" lang="en-US" sz="1800" b="1" i="0" u="none" strike="noStrike" cap="none" spc="0" normalizeH="0" baseline="0" dirty="0">
                <a:ln>
                  <a:noFill/>
                </a:ln>
                <a:solidFill>
                  <a:srgbClr val="000000"/>
                </a:solidFill>
                <a:effectLst/>
                <a:uFillTx/>
                <a:latin typeface="+mn-lt"/>
                <a:ea typeface="+mn-ea"/>
                <a:cs typeface="+mn-cs"/>
                <a:sym typeface="Calibri"/>
              </a:rPr>
              <a:t>Request from the secretariat for documents/presentations:</a:t>
            </a:r>
          </a:p>
          <a:p>
            <a:endParaRPr lang="en-US" dirty="0"/>
          </a:p>
          <a:p>
            <a:r>
              <a:rPr kumimoji="0" lang="en-US" sz="1800" b="0" i="0" u="none" strike="noStrike" cap="none" spc="0" normalizeH="0" baseline="0" dirty="0">
                <a:ln>
                  <a:noFill/>
                </a:ln>
                <a:solidFill>
                  <a:srgbClr val="000000"/>
                </a:solidFill>
                <a:effectLst/>
                <a:uFillTx/>
                <a:latin typeface="+mn-lt"/>
                <a:ea typeface="+mn-ea"/>
                <a:cs typeface="+mn-cs"/>
                <a:sym typeface="Calibri"/>
              </a:rPr>
              <a:t>- Official documents shall be prepared according to the instructions in</a:t>
            </a:r>
            <a:r>
              <a:rPr lang="en-GB" sz="1800" dirty="0">
                <a:effectLst/>
                <a:latin typeface="Calibri" panose="020F0502020204030204" pitchFamily="34" charset="0"/>
                <a:ea typeface="DengXian" panose="02010600030101010101" pitchFamily="2" charset="-122"/>
                <a:cs typeface="Arial" panose="020B0604020202020204" pitchFamily="34" charset="0"/>
              </a:rPr>
              <a:t> </a:t>
            </a:r>
            <a:r>
              <a:rPr lang="en-GB" dirty="0"/>
              <a:t>WP.29-157-24</a:t>
            </a:r>
            <a:br>
              <a:rPr lang="en-GB" dirty="0"/>
            </a:br>
            <a:r>
              <a:rPr lang="en-GB" dirty="0"/>
              <a:t>(see </a:t>
            </a:r>
            <a:r>
              <a:rPr lang="en-GB" sz="1800" dirty="0">
                <a:effectLst/>
                <a:latin typeface="Calibri" panose="020F0502020204030204" pitchFamily="34" charset="0"/>
                <a:ea typeface="DengXian" panose="02010600030101010101" pitchFamily="2" charset="-122"/>
                <a:cs typeface="Arial" panose="020B0604020202020204" pitchFamily="34" charset="0"/>
              </a:rPr>
              <a:t>ECE/TRANS/WP.29/1097, para. 12)</a:t>
            </a:r>
          </a:p>
          <a:p>
            <a:endParaRPr kumimoji="0" lang="en-GB" b="0" i="0" u="none" strike="noStrike" cap="none" spc="0" normalizeH="0" baseline="0" dirty="0">
              <a:ln>
                <a:noFill/>
              </a:ln>
              <a:solidFill>
                <a:srgbClr val="000000"/>
              </a:solidFill>
              <a:uFillTx/>
              <a:latin typeface="Calibri" panose="020F0502020204030204" pitchFamily="34" charset="0"/>
              <a:ea typeface="DengXian" panose="02010600030101010101" pitchFamily="2" charset="-122"/>
              <a:cs typeface="Arial" panose="020B0604020202020204" pitchFamily="34" charset="0"/>
              <a:sym typeface="Calibri"/>
            </a:endParaRPr>
          </a:p>
          <a:p>
            <a:r>
              <a:rPr lang="en-US" dirty="0">
                <a:latin typeface="Calibri" panose="020F0502020204030204" pitchFamily="34" charset="0"/>
                <a:ea typeface="DengXian" panose="02010600030101010101" pitchFamily="2" charset="-122"/>
                <a:cs typeface="Arial" panose="020B0604020202020204" pitchFamily="34" charset="0"/>
              </a:rPr>
              <a:t>- For facilitating the translation of documents, please provide to the secretariat the drawings and pictures that include text in an editable format so that the text can be translated.</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endParaRPr lang="en-GB" sz="1800" dirty="0">
              <a:effectLst/>
              <a:latin typeface="Calibri" panose="020F0502020204030204" pitchFamily="34" charset="0"/>
              <a:ea typeface="DengXian" panose="02010600030101010101" pitchFamily="2" charset="-122"/>
              <a:cs typeface="Arial" panose="020B0604020202020204" pitchFamily="34" charset="0"/>
            </a:endParaRPr>
          </a:p>
          <a:p>
            <a:r>
              <a:rPr lang="en-GB" sz="1800" dirty="0">
                <a:effectLst/>
                <a:latin typeface="Calibri" panose="020F0502020204030204" pitchFamily="34" charset="0"/>
                <a:ea typeface="DengXian" panose="02010600030101010101" pitchFamily="2" charset="-122"/>
                <a:cs typeface="Arial" panose="020B0604020202020204" pitchFamily="34" charset="0"/>
              </a:rPr>
              <a:t>In addition, for IPR related reasons:</a:t>
            </a:r>
          </a:p>
          <a:p>
            <a:endParaRPr lang="en-GB" dirty="0">
              <a:latin typeface="Calibri" panose="020F0502020204030204" pitchFamily="34" charset="0"/>
              <a:ea typeface="DengXian" panose="02010600030101010101" pitchFamily="2" charset="-122"/>
              <a:cs typeface="Arial" panose="020B0604020202020204" pitchFamily="34" charset="0"/>
            </a:endParaRPr>
          </a:p>
          <a:p>
            <a:r>
              <a:rPr lang="en-US" dirty="0"/>
              <a:t>- All submitters of documents (including presentations) shall confirm that the publication of this document on the UNECE website and further use does not violate any copyright/intellectual property rights and that the submitter agrees to hold UNECE harmless of any copyright/intellectual property claims concerning this document. </a:t>
            </a:r>
            <a:br>
              <a:rPr lang="en-US" dirty="0"/>
            </a:br>
            <a:endParaRPr lang="en-US" dirty="0"/>
          </a:p>
          <a:p>
            <a:r>
              <a:rPr lang="en-US" dirty="0"/>
              <a:t>- If a document contains materials from third parties, permission of these parties may be required.</a:t>
            </a:r>
          </a:p>
          <a:p>
            <a:endParaRPr lang="en-US" sz="1800" dirty="0">
              <a:effectLst/>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54656990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707886"/>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Highlights of the November </a:t>
            </a:r>
            <a:r>
              <a:rPr lang="en-US" sz="2000" dirty="0">
                <a:sym typeface="Calibri"/>
              </a:rPr>
              <a:t>2023 sessions (WP.29 and ACs):</a:t>
            </a:r>
            <a:br>
              <a:rPr lang="en-US" sz="2000" dirty="0">
                <a:sym typeface="Calibri"/>
              </a:rPr>
            </a:br>
            <a:r>
              <a:rPr lang="en-US" sz="2000" dirty="0">
                <a:sym typeface="Calibri"/>
              </a:rPr>
              <a:t>(see ECE/TRANS/WP.29/1175 for more details)</a:t>
            </a:r>
            <a:endParaRPr lang="en-US" sz="2000" dirty="0"/>
          </a:p>
        </p:txBody>
      </p:sp>
      <p:sp>
        <p:nvSpPr>
          <p:cNvPr id="3" name="TextBox 2">
            <a:extLst>
              <a:ext uri="{FF2B5EF4-FFF2-40B4-BE49-F238E27FC236}">
                <a16:creationId xmlns:a16="http://schemas.microsoft.com/office/drawing/2014/main" id="{DC5548BB-C77E-497A-8936-23624118A931}"/>
              </a:ext>
            </a:extLst>
          </p:cNvPr>
          <p:cNvSpPr txBox="1"/>
          <p:nvPr/>
        </p:nvSpPr>
        <p:spPr>
          <a:xfrm>
            <a:off x="140400" y="1598400"/>
            <a:ext cx="9324442" cy="47705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spcAft>
                <a:spcPts val="1200"/>
              </a:spcAft>
            </a:pPr>
            <a:r>
              <a:rPr lang="en-US" b="1" dirty="0"/>
              <a:t>AC.1</a:t>
            </a:r>
          </a:p>
          <a:p>
            <a:pPr marL="720725" lvl="1" indent="-285750" algn="just">
              <a:spcAft>
                <a:spcPts val="1200"/>
              </a:spcAft>
              <a:buFont typeface="Arial" panose="020B0604020202020204" pitchFamily="34" charset="0"/>
              <a:buChar char="•"/>
            </a:pPr>
            <a:r>
              <a:rPr lang="en-US" sz="1600" i="1" dirty="0"/>
              <a:t>adopted</a:t>
            </a:r>
            <a:r>
              <a:rPr lang="en-US" sz="1600" dirty="0"/>
              <a:t> all proposals submitted by GRVA.</a:t>
            </a:r>
          </a:p>
          <a:p>
            <a:pPr algn="just">
              <a:spcAft>
                <a:spcPts val="1200"/>
              </a:spcAft>
            </a:pPr>
            <a:endParaRPr lang="en-US" b="1" dirty="0"/>
          </a:p>
          <a:p>
            <a:pPr algn="just">
              <a:spcAft>
                <a:spcPts val="1200"/>
              </a:spcAft>
            </a:pPr>
            <a:r>
              <a:rPr lang="en-US" b="1" dirty="0"/>
              <a:t>AC.2 </a:t>
            </a:r>
          </a:p>
          <a:p>
            <a:pPr marL="720725" indent="-285750" algn="just">
              <a:spcAft>
                <a:spcPts val="1200"/>
              </a:spcAft>
              <a:buFont typeface="Arial" panose="020B0604020202020204" pitchFamily="34" charset="0"/>
              <a:buChar char="•"/>
            </a:pPr>
            <a:r>
              <a:rPr lang="en-US" sz="1600" i="1" dirty="0"/>
              <a:t>discussed</a:t>
            </a:r>
            <a:r>
              <a:rPr lang="en-US" sz="1600" dirty="0"/>
              <a:t> the GR priorities for the draft </a:t>
            </a:r>
            <a:r>
              <a:rPr lang="en-US" sz="1600" dirty="0" err="1"/>
              <a:t>Programme</a:t>
            </a:r>
            <a:r>
              <a:rPr lang="en-US" sz="1600" dirty="0"/>
              <a:t> of Work (</a:t>
            </a:r>
            <a:r>
              <a:rPr lang="en-US" sz="1600" dirty="0" err="1"/>
              <a:t>PoW</a:t>
            </a:r>
            <a:r>
              <a:rPr lang="en-US" sz="1600" dirty="0"/>
              <a:t>) 2024, including those for GRVA, which would result in amendments to the Framework Document on Automated Vehicles. </a:t>
            </a:r>
          </a:p>
          <a:p>
            <a:pPr marL="720725" indent="-285750" algn="just">
              <a:spcAft>
                <a:spcPts val="1200"/>
              </a:spcAft>
              <a:buFont typeface="Arial" panose="020B0604020202020204" pitchFamily="34" charset="0"/>
              <a:buChar char="•"/>
            </a:pPr>
            <a:r>
              <a:rPr lang="en-US" sz="1600" i="1" dirty="0"/>
              <a:t>discussed</a:t>
            </a:r>
            <a:r>
              <a:rPr lang="en-US" sz="1600" dirty="0"/>
              <a:t> the new structure necessary to manage the regulatory activities regarding Automated Driving System (ADS), starting in 2024. </a:t>
            </a:r>
          </a:p>
          <a:p>
            <a:pPr marL="720725" indent="-285750" algn="just">
              <a:spcAft>
                <a:spcPts val="1200"/>
              </a:spcAft>
              <a:buFont typeface="Arial" panose="020B0604020202020204" pitchFamily="34" charset="0"/>
              <a:buChar char="•"/>
            </a:pPr>
            <a:r>
              <a:rPr lang="en-US" sz="1600" i="1" dirty="0"/>
              <a:t>agreed</a:t>
            </a:r>
            <a:r>
              <a:rPr lang="en-US" sz="1600" dirty="0"/>
              <a:t> that the activities related to the vehicle subcategories for vehicles with ADS, as well as the activities of the Task Force on the Fitness of UN Regulations and UN GTRS for ADS be reflected in the Framework document. </a:t>
            </a:r>
          </a:p>
          <a:p>
            <a:pPr marL="720725" indent="-285750" algn="just">
              <a:spcAft>
                <a:spcPts val="1200"/>
              </a:spcAft>
              <a:buFont typeface="Arial" panose="020B0604020202020204" pitchFamily="34" charset="0"/>
              <a:buChar char="•"/>
            </a:pPr>
            <a:endParaRPr lang="en-US" sz="1600" dirty="0"/>
          </a:p>
          <a:p>
            <a:pPr marL="434975" algn="just">
              <a:spcAft>
                <a:spcPts val="1200"/>
              </a:spcAft>
            </a:pPr>
            <a:endParaRPr lang="en-US" sz="1600" dirty="0"/>
          </a:p>
        </p:txBody>
      </p:sp>
    </p:spTree>
    <p:extLst>
      <p:ext uri="{BB962C8B-B14F-4D97-AF65-F5344CB8AC3E}">
        <p14:creationId xmlns:p14="http://schemas.microsoft.com/office/powerpoint/2010/main" val="28927921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5548BB-C77E-497A-8936-23624118A931}"/>
              </a:ext>
            </a:extLst>
          </p:cNvPr>
          <p:cNvSpPr txBox="1"/>
          <p:nvPr/>
        </p:nvSpPr>
        <p:spPr>
          <a:xfrm>
            <a:off x="141978" y="1598343"/>
            <a:ext cx="9330885" cy="45550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spcAft>
                <a:spcPts val="1200"/>
              </a:spcAft>
            </a:pPr>
            <a:r>
              <a:rPr lang="en-US" b="1" dirty="0"/>
              <a:t>WP.29</a:t>
            </a:r>
          </a:p>
          <a:p>
            <a:pPr marL="720725" indent="-285750" algn="just">
              <a:spcAft>
                <a:spcPts val="1200"/>
              </a:spcAft>
              <a:buFont typeface="Arial" panose="020B0604020202020204" pitchFamily="34" charset="0"/>
              <a:buChar char="•"/>
            </a:pPr>
            <a:r>
              <a:rPr lang="en-US" sz="1600" i="1" dirty="0"/>
              <a:t>Adopted </a:t>
            </a:r>
            <a:r>
              <a:rPr lang="en-US" sz="1600" dirty="0"/>
              <a:t>the update to the Recommendations for automotive cyber security and the guidelines for regulatory requirements and verifiable criteria for ADS safety validation. </a:t>
            </a:r>
          </a:p>
          <a:p>
            <a:pPr marL="720725" indent="-285750" algn="just">
              <a:spcAft>
                <a:spcPts val="1200"/>
              </a:spcAft>
              <a:buFont typeface="Arial" panose="020B0604020202020204" pitchFamily="34" charset="0"/>
              <a:buChar char="•"/>
            </a:pPr>
            <a:r>
              <a:rPr lang="en-US" sz="1600" i="1" dirty="0"/>
              <a:t>Agreed</a:t>
            </a:r>
            <a:r>
              <a:rPr lang="en-US" sz="1600" dirty="0"/>
              <a:t> to consider the document on artificial intelligence in the context of vehicle regulation on the basis of an official document at the March 2023 session, that may be amended by an informal by GRVA.</a:t>
            </a:r>
          </a:p>
          <a:p>
            <a:pPr marL="720725" indent="-285750" algn="just">
              <a:spcAft>
                <a:spcPts val="1200"/>
              </a:spcAft>
              <a:buFont typeface="Arial" panose="020B0604020202020204" pitchFamily="34" charset="0"/>
              <a:buChar char="•"/>
            </a:pPr>
            <a:r>
              <a:rPr lang="en-US" sz="1600" i="1" dirty="0"/>
              <a:t>Discussed</a:t>
            </a:r>
            <a:r>
              <a:rPr lang="en-US" sz="1600" dirty="0"/>
              <a:t> the catalogues for ADS relevant traffic rules and traffic scenarios for ADS.</a:t>
            </a:r>
          </a:p>
          <a:p>
            <a:pPr marL="720725" indent="-285750" algn="just">
              <a:spcAft>
                <a:spcPts val="1200"/>
              </a:spcAft>
              <a:buFont typeface="Arial" panose="020B0604020202020204" pitchFamily="34" charset="0"/>
              <a:buChar char="•"/>
            </a:pPr>
            <a:r>
              <a:rPr lang="en-US" sz="1600" i="1" dirty="0"/>
              <a:t>Agreed </a:t>
            </a:r>
            <a:r>
              <a:rPr lang="en-US" sz="1600" dirty="0"/>
              <a:t>to establish a GRVA/GRSG TF on ADS vehicle categorization that cand start the work keeping in mind the two categorization systems set in RE.3 and SR.1.</a:t>
            </a:r>
          </a:p>
          <a:p>
            <a:pPr marL="720725" indent="-285750" algn="just">
              <a:spcAft>
                <a:spcPts val="1200"/>
              </a:spcAft>
              <a:buFont typeface="Arial" panose="020B0604020202020204" pitchFamily="34" charset="0"/>
              <a:buChar char="•"/>
            </a:pPr>
            <a:r>
              <a:rPr lang="en-US" sz="1600" i="1" dirty="0"/>
              <a:t>Agreed</a:t>
            </a:r>
            <a:r>
              <a:rPr lang="en-US" sz="1600" dirty="0"/>
              <a:t> to establish an IWG on ADS and agreed on further arrangements for the development of a regulation on ADS (see WP.29-191-30/Rev.1).</a:t>
            </a:r>
          </a:p>
          <a:p>
            <a:pPr marL="720725" indent="-285750" algn="just">
              <a:spcAft>
                <a:spcPts val="1200"/>
              </a:spcAft>
              <a:buFont typeface="Arial" panose="020B0604020202020204" pitchFamily="34" charset="0"/>
              <a:buChar char="•"/>
            </a:pPr>
            <a:r>
              <a:rPr lang="en-US" sz="1600" i="1" dirty="0"/>
              <a:t>Agreed </a:t>
            </a:r>
            <a:r>
              <a:rPr lang="en-US" sz="1600" dirty="0"/>
              <a:t>on updated to the GRVA priorities and framework document (WP.29-191-31 and -32).</a:t>
            </a:r>
            <a:endParaRPr lang="en-US" sz="1600" i="1" dirty="0"/>
          </a:p>
          <a:p>
            <a:pPr marL="434975" algn="just">
              <a:spcAft>
                <a:spcPts val="1200"/>
              </a:spcAft>
            </a:pPr>
            <a:endParaRPr lang="en-US" sz="1600" dirty="0"/>
          </a:p>
        </p:txBody>
      </p:sp>
      <p:sp>
        <p:nvSpPr>
          <p:cNvPr id="4" name="Textfeld 39">
            <a:extLst>
              <a:ext uri="{FF2B5EF4-FFF2-40B4-BE49-F238E27FC236}">
                <a16:creationId xmlns:a16="http://schemas.microsoft.com/office/drawing/2014/main" id="{1936758F-F319-4B65-8BA2-F9BC9E6F305B}"/>
              </a:ext>
            </a:extLst>
          </p:cNvPr>
          <p:cNvSpPr txBox="1"/>
          <p:nvPr/>
        </p:nvSpPr>
        <p:spPr>
          <a:xfrm>
            <a:off x="1591350" y="336057"/>
            <a:ext cx="8033269" cy="707886"/>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Highlights of the November </a:t>
            </a:r>
            <a:r>
              <a:rPr lang="en-US" sz="2000" dirty="0">
                <a:sym typeface="Calibri"/>
              </a:rPr>
              <a:t>2023 sessions (WP.29 and ACs):</a:t>
            </a:r>
            <a:br>
              <a:rPr lang="en-US" sz="2000" dirty="0">
                <a:sym typeface="Calibri"/>
              </a:rPr>
            </a:br>
            <a:r>
              <a:rPr lang="en-US" sz="2000" dirty="0">
                <a:sym typeface="Calibri"/>
              </a:rPr>
              <a:t>(see ECE/TRANS/WP.29/1175 for more details)</a:t>
            </a:r>
            <a:endParaRPr lang="en-US" sz="2000" dirty="0"/>
          </a:p>
        </p:txBody>
      </p:sp>
    </p:spTree>
    <p:extLst>
      <p:ext uri="{BB962C8B-B14F-4D97-AF65-F5344CB8AC3E}">
        <p14:creationId xmlns:p14="http://schemas.microsoft.com/office/powerpoint/2010/main" val="295375241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C5F62E-ACF2-44D6-8649-836BD6C6EE22}">
  <ds:schemaRefs>
    <ds:schemaRef ds:uri="http://schemas.microsoft.com/sharepoint/v3/contenttype/forms"/>
  </ds:schemaRefs>
</ds:datastoreItem>
</file>

<file path=customXml/itemProps2.xml><?xml version="1.0" encoding="utf-8"?>
<ds:datastoreItem xmlns:ds="http://schemas.openxmlformats.org/officeDocument/2006/customXml" ds:itemID="{293E29B1-9F67-43C7-9EB0-0EFA4441D11F}">
  <ds:schemaRefs>
    <ds:schemaRef ds:uri="http://purl.org/dc/terms/"/>
    <ds:schemaRef ds:uri="http://purl.org/dc/dcmitype/"/>
    <ds:schemaRef ds:uri="acccb6d4-dbe5-46d2-b4d3-5733603d8cc6"/>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4b4a1c0d-4a69-4996-a84a-fc699b9f49de"/>
    <ds:schemaRef ds:uri="http://schemas.microsoft.com/office/infopath/2007/PartnerControls"/>
    <ds:schemaRef ds:uri="985ec44e-1bab-4c0b-9df0-6ba128686fc9"/>
    <ds:schemaRef ds:uri="http://www.w3.org/XML/1998/namespace"/>
  </ds:schemaRefs>
</ds:datastoreItem>
</file>

<file path=customXml/itemProps3.xml><?xml version="1.0" encoding="utf-8"?>
<ds:datastoreItem xmlns:ds="http://schemas.openxmlformats.org/officeDocument/2006/customXml" ds:itemID="{F84E41B5-C602-4BF8-B629-E3C71DEA3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949</TotalTime>
  <Words>579</Words>
  <Application>Microsoft Office PowerPoint</Application>
  <PresentationFormat>A4 Paper (210x297 mm)</PresentationFormat>
  <Paragraphs>48</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Verdana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GRVA-17-03</dc:title>
  <dc:creator>Francois Guichard</dc:creator>
  <cp:lastModifiedBy>Author</cp:lastModifiedBy>
  <cp:revision>70</cp:revision>
  <dcterms:modified xsi:type="dcterms:W3CDTF">2024-01-19T14:21:05Z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