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337" r:id="rId5"/>
    <p:sldId id="329" r:id="rId6"/>
    <p:sldId id="343" r:id="rId7"/>
    <p:sldId id="342" r:id="rId8"/>
    <p:sldId id="344" r:id="rId9"/>
    <p:sldId id="347" r:id="rId10"/>
    <p:sldId id="345" r:id="rId11"/>
    <p:sldId id="348" r:id="rId12"/>
    <p:sldId id="346" r:id="rId13"/>
    <p:sldId id="30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guide id="3" orient="horz" pos="3777">
          <p15:clr>
            <a:srgbClr val="A4A3A4"/>
          </p15:clr>
        </p15:guide>
        <p15:guide id="4" pos="3839">
          <p15:clr>
            <a:srgbClr val="A4A3A4"/>
          </p15:clr>
        </p15:guide>
        <p15:guide id="5" orient="horz" pos="2162">
          <p15:clr>
            <a:srgbClr val="A4A3A4"/>
          </p15:clr>
        </p15:guide>
        <p15:guide id="6" pos="38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B84934-E202-F539-CDA8-83D49C4C091B}" name="DL 2022-03-30" initials="DL" userId="DL 2022-03-30" providerId="None"/>
  <p188:author id="{CFE88335-78DC-FF0B-34D6-044E6BDE25BA}" name="DL 2022-04-21" initials="DL" userId="DL 2022-04-21"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5B87"/>
    <a:srgbClr val="227DC1"/>
    <a:srgbClr val="195989"/>
    <a:srgbClr val="1D679F"/>
    <a:srgbClr val="FFC000"/>
    <a:srgbClr val="1F6DA6"/>
    <a:srgbClr val="2178B9"/>
    <a:srgbClr val="2177B7"/>
    <a:srgbClr val="2175B3"/>
    <a:srgbClr val="E0A4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4641" autoAdjust="0"/>
  </p:normalViewPr>
  <p:slideViewPr>
    <p:cSldViewPr snapToGrid="0">
      <p:cViewPr varScale="1">
        <p:scale>
          <a:sx n="72" d="100"/>
          <a:sy n="72" d="100"/>
        </p:scale>
        <p:origin x="692" y="60"/>
      </p:cViewPr>
      <p:guideLst>
        <p:guide orient="horz" pos="2092"/>
        <p:guide pos="3840"/>
        <p:guide orient="horz" pos="3777"/>
        <p:guide pos="3839"/>
        <p:guide orient="horz" pos="2162"/>
        <p:guide pos="3835"/>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uden, Niels den" userId="9d38c5c0-9886-4347-a507-bce0380b039a" providerId="ADAL" clId="{BE246FE7-B68E-4AF8-ACBF-16011650CBA6}"/>
    <pc:docChg chg="undo custSel modSld">
      <pc:chgData name="Ouden, Niels den" userId="9d38c5c0-9886-4347-a507-bce0380b039a" providerId="ADAL" clId="{BE246FE7-B68E-4AF8-ACBF-16011650CBA6}" dt="2024-01-10T22:21:20.142" v="20" actId="5793"/>
      <pc:docMkLst>
        <pc:docMk/>
      </pc:docMkLst>
      <pc:sldChg chg="modSp mod">
        <pc:chgData name="Ouden, Niels den" userId="9d38c5c0-9886-4347-a507-bce0380b039a" providerId="ADAL" clId="{BE246FE7-B68E-4AF8-ACBF-16011650CBA6}" dt="2024-01-10T22:21:20.142" v="20" actId="5793"/>
        <pc:sldMkLst>
          <pc:docMk/>
          <pc:sldMk cId="927600964" sldId="337"/>
        </pc:sldMkLst>
        <pc:spChg chg="mod">
          <ac:chgData name="Ouden, Niels den" userId="9d38c5c0-9886-4347-a507-bce0380b039a" providerId="ADAL" clId="{BE246FE7-B68E-4AF8-ACBF-16011650CBA6}" dt="2024-01-10T22:21:20.142" v="20" actId="5793"/>
          <ac:spMkLst>
            <pc:docMk/>
            <pc:sldMk cId="927600964" sldId="337"/>
            <ac:spMk id="7" creationId="{2E16ACE5-CFF2-8544-8BA3-2EAA92613604}"/>
          </ac:spMkLst>
        </pc:spChg>
      </pc:sldChg>
    </pc:docChg>
  </pc:docChgLst>
  <pc:docChgLst>
    <pc:chgData name="Francois Cuenot" userId="9928dff3-8fa4-42b5-9d6e-cd4dcb89281b" providerId="ADAL" clId="{408AB2AB-8FF1-4215-88D1-F4DC29127B5F}"/>
    <pc:docChg chg="modSld">
      <pc:chgData name="Francois Cuenot" userId="9928dff3-8fa4-42b5-9d6e-cd4dcb89281b" providerId="ADAL" clId="{408AB2AB-8FF1-4215-88D1-F4DC29127B5F}" dt="2024-01-11T10:59:30.881" v="3" actId="6549"/>
      <pc:docMkLst>
        <pc:docMk/>
      </pc:docMkLst>
      <pc:sldChg chg="modSp mod">
        <pc:chgData name="Francois Cuenot" userId="9928dff3-8fa4-42b5-9d6e-cd4dcb89281b" providerId="ADAL" clId="{408AB2AB-8FF1-4215-88D1-F4DC29127B5F}" dt="2024-01-11T10:59:30.881" v="3" actId="6549"/>
        <pc:sldMkLst>
          <pc:docMk/>
          <pc:sldMk cId="927600964" sldId="337"/>
        </pc:sldMkLst>
        <pc:spChg chg="mod">
          <ac:chgData name="Francois Cuenot" userId="9928dff3-8fa4-42b5-9d6e-cd4dcb89281b" providerId="ADAL" clId="{408AB2AB-8FF1-4215-88D1-F4DC29127B5F}" dt="2024-01-11T10:59:30.881" v="3" actId="6549"/>
          <ac:spMkLst>
            <pc:docMk/>
            <pc:sldMk cId="927600964" sldId="337"/>
            <ac:spMk id="7" creationId="{2E16ACE5-CFF2-8544-8BA3-2EAA9261360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11/01/2024</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dirty="0"/>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11/01/2024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dirty="0"/>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CC-BY).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Update/add/delete parts of the</a:t>
            </a:r>
            <a:r>
              <a:rPr lang="en-IE" baseline="0" dirty="0"/>
              <a:t> copy right notice where appropriate.</a:t>
            </a:r>
          </a:p>
          <a:p>
            <a:r>
              <a:rPr lang="en-IE" baseline="0" dirty="0"/>
              <a:t>More information: </a:t>
            </a:r>
            <a:r>
              <a:rPr lang="en-GB" dirty="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10</a:t>
            </a:fld>
            <a:endParaRPr lang="en-GB" dirty="0"/>
          </a:p>
        </p:txBody>
      </p:sp>
    </p:spTree>
    <p:extLst>
      <p:ext uri="{BB962C8B-B14F-4D97-AF65-F5344CB8AC3E}">
        <p14:creationId xmlns:p14="http://schemas.microsoft.com/office/powerpoint/2010/main" val="2007519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21833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prstGeom prst="rect">
            <a:avLst/>
          </a:prstGeom>
          <a:solidFill>
            <a:schemeClr val="bg2"/>
          </a:solidFill>
          <a:ln w="28575">
            <a:solidFill>
              <a:schemeClr val="accent5"/>
            </a:solidFill>
          </a:ln>
        </p:spPr>
        <p:txBody>
          <a:bodyPr/>
          <a:lstStyle>
            <a:lvl1pPr marL="0" indent="0">
              <a:buNone/>
              <a:defRPr/>
            </a:lvl1pPr>
          </a:lstStyle>
          <a:p>
            <a:endParaRPr lang="en-GB" noProof="0"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7615" y="743802"/>
            <a:ext cx="544923" cy="544923"/>
          </a:xfrm>
          <a:prstGeom prst="rect">
            <a:avLst/>
          </a:prstGeom>
        </p:spPr>
      </p:pic>
      <p:sp>
        <p:nvSpPr>
          <p:cNvPr id="3" name="Content Placeholder 2"/>
          <p:cNvSpPr>
            <a:spLocks noGrp="1"/>
          </p:cNvSpPr>
          <p:nvPr>
            <p:ph idx="1"/>
          </p:nvPr>
        </p:nvSpPr>
        <p:spPr>
          <a:xfrm>
            <a:off x="3214048" y="1992572"/>
            <a:ext cx="8010798" cy="3616657"/>
          </a:xfrm>
          <a:prstGeom prst="rect">
            <a:avLst/>
          </a:prstGeo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GB" noProof="0"/>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2614" y="1825625"/>
            <a:ext cx="4583519" cy="4170363"/>
          </a:xfrm>
          <a:prstGeom prst="rect">
            <a:avLst/>
          </a:prstGeom>
        </p:spPr>
        <p:txBody>
          <a:bodyPr>
            <a:noAutofit/>
          </a:bodyPr>
          <a:lstStyle>
            <a:lvl1pPr marL="342900" indent="-342900">
              <a:buClr>
                <a:schemeClr val="accent5"/>
              </a:buClr>
              <a:buFont typeface="Arial"/>
              <a:buChar cha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Slide Number Placeholder 5"/>
          <p:cNvSpPr>
            <a:spLocks noGrp="1"/>
          </p:cNvSpPr>
          <p:nvPr>
            <p:ph type="sldNum" sz="quarter" idx="12"/>
          </p:nvPr>
        </p:nvSpPr>
        <p:spPr>
          <a:xfrm>
            <a:off x="838200" y="6131286"/>
            <a:ext cx="2743200" cy="365125"/>
          </a:xfrm>
          <a:prstGeom prst="rect">
            <a:avLst/>
          </a:prstGeom>
        </p:spPr>
        <p:txBody>
          <a:bodyPr/>
          <a:lstStyle/>
          <a:p>
            <a:fld id="{F46C79FD-C571-418B-AB0F-5EE936C85276}" type="slidenum">
              <a:rPr lang="en-GB" smtClean="0"/>
              <a:t>‹#›</a:t>
            </a:fld>
            <a:endParaRPr lang="en-GB" dirty="0"/>
          </a:p>
        </p:txBody>
      </p:sp>
      <p:sp>
        <p:nvSpPr>
          <p:cNvPr id="10" name="Title Placeholder 1"/>
          <p:cNvSpPr>
            <a:spLocks noGrp="1"/>
          </p:cNvSpPr>
          <p:nvPr>
            <p:ph type="title"/>
          </p:nvPr>
        </p:nvSpPr>
        <p:spPr>
          <a:xfrm>
            <a:off x="6662614" y="586765"/>
            <a:ext cx="4581771"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sp>
        <p:nvSpPr>
          <p:cNvPr id="7" name="Picture Placeholder 4"/>
          <p:cNvSpPr>
            <a:spLocks noGrp="1"/>
          </p:cNvSpPr>
          <p:nvPr>
            <p:ph type="pic" sz="quarter" idx="13"/>
          </p:nvPr>
        </p:nvSpPr>
        <p:spPr>
          <a:xfrm>
            <a:off x="-46383" y="-46383"/>
            <a:ext cx="6142383" cy="6964017"/>
          </a:xfrm>
          <a:prstGeom prst="rect">
            <a:avLst/>
          </a:prstGeom>
          <a:solidFill>
            <a:schemeClr val="bg2"/>
          </a:solidFill>
          <a:ln w="28575">
            <a:solidFill>
              <a:schemeClr val="accent5"/>
            </a:solidFill>
          </a:ln>
        </p:spPr>
        <p:txBody>
          <a:bodyPr/>
          <a:lstStyle>
            <a:lvl1pPr marL="0" indent="0">
              <a:buNone/>
              <a:defRPr/>
            </a:lvl1pPr>
          </a:lstStyle>
          <a:p>
            <a:endParaRPr lang="en-GB" noProof="0"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orizontal Picture and Conten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63280" y="-62165"/>
            <a:ext cx="12318560" cy="3468939"/>
          </a:xfrm>
          <a:prstGeom prst="rect">
            <a:avLst/>
          </a:prstGeom>
          <a:solidFill>
            <a:schemeClr val="bg2"/>
          </a:solidFill>
          <a:ln w="28575" cmpd="sng">
            <a:solidFill>
              <a:schemeClr val="accent5"/>
            </a:solidFill>
          </a:ln>
        </p:spPr>
        <p:txBody>
          <a:bodyPr/>
          <a:lstStyle>
            <a:lvl1pPr marL="0" indent="0">
              <a:buClr>
                <a:schemeClr val="accent2"/>
              </a:buClr>
              <a:buFont typeface="Arial"/>
              <a:buNone/>
              <a:defRPr/>
            </a:lvl1pPr>
          </a:lstStyle>
          <a:p>
            <a:endParaRPr lang="en-GB" noProof="0" dirty="0"/>
          </a:p>
        </p:txBody>
      </p:sp>
      <p:sp>
        <p:nvSpPr>
          <p:cNvPr id="2" name="Title 1"/>
          <p:cNvSpPr>
            <a:spLocks noGrp="1"/>
          </p:cNvSpPr>
          <p:nvPr>
            <p:ph type="title"/>
          </p:nvPr>
        </p:nvSpPr>
        <p:spPr>
          <a:xfrm>
            <a:off x="957385" y="2818576"/>
            <a:ext cx="10287000" cy="628377"/>
          </a:xfrm>
          <a:prstGeom prst="rect">
            <a:avLst/>
          </a:prstGeom>
          <a:solidFill>
            <a:schemeClr val="bg1"/>
          </a:solidFill>
        </p:spPr>
        <p:txBody>
          <a:bodyPr wrap="square">
            <a:spAutoFit/>
          </a:bodyPr>
          <a:lstStyle>
            <a:lvl1pPr>
              <a:defRPr sz="3800"/>
            </a:lvl1pPr>
          </a:lstStyle>
          <a:p>
            <a:r>
              <a:rPr lang="en-GB" noProof="0"/>
              <a:t>Click to edit Master title style</a:t>
            </a:r>
          </a:p>
        </p:txBody>
      </p:sp>
      <p:sp>
        <p:nvSpPr>
          <p:cNvPr id="6" name="Text Placeholder 5"/>
          <p:cNvSpPr>
            <a:spLocks noGrp="1"/>
          </p:cNvSpPr>
          <p:nvPr>
            <p:ph type="body" sz="quarter" idx="14"/>
          </p:nvPr>
        </p:nvSpPr>
        <p:spPr>
          <a:xfrm>
            <a:off x="957385" y="3630613"/>
            <a:ext cx="10287000" cy="2365375"/>
          </a:xfrm>
          <a:prstGeom prst="rect">
            <a:avLst/>
          </a:prstGeom>
        </p:spPr>
        <p:txBody>
          <a:bodyPr/>
          <a:lstStyle>
            <a:lvl1pPr marL="342900" indent="-342900" algn="l">
              <a:buClr>
                <a:schemeClr val="accent5"/>
              </a:buClr>
              <a:buFont typeface="Arial"/>
              <a:buChar char="•"/>
              <a:defRPr/>
            </a:lvl1pPr>
            <a:lvl2pPr marL="800100" indent="-342900">
              <a:buClr>
                <a:schemeClr val="accent5"/>
              </a:buClr>
              <a:buFont typeface="Arial"/>
              <a:buChar char="•"/>
              <a:defRPr/>
            </a:lvl2pPr>
            <a:lvl3pPr marL="1200150" indent="-285750">
              <a:buClr>
                <a:schemeClr val="accent5"/>
              </a:buClr>
              <a:buFont typeface="Arial"/>
              <a:buChar char="•"/>
              <a:defRPr/>
            </a:lvl3pPr>
            <a:lvl4pPr marL="1657350" indent="-285750">
              <a:buClr>
                <a:schemeClr val="accent5"/>
              </a:buClr>
              <a:buFont typeface="Arial"/>
              <a:buChar char="•"/>
              <a:defRPr/>
            </a:lvl4pPr>
            <a:lvl5pPr marL="2114550" indent="-285750">
              <a:buClr>
                <a:schemeClr val="accent5"/>
              </a:buClr>
              <a:buFont typeface="Arial"/>
              <a:buChar cha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a:xfrm>
            <a:off x="840157" y="2284667"/>
            <a:ext cx="3347997" cy="2090737"/>
          </a:xfrm>
          <a:prstGeom prst="rect">
            <a:avLst/>
          </a:prstGeom>
          <a:solidFill>
            <a:schemeClr val="bg2"/>
          </a:solidFill>
        </p:spPr>
        <p:txBody>
          <a:bodyPr/>
          <a:lstStyle>
            <a:lvl1pPr marL="0" indent="0">
              <a:buNone/>
              <a:defRPr/>
            </a:lvl1pPr>
          </a:lstStyle>
          <a:p>
            <a:endParaRPr lang="en-GB" noProof="0" dirty="0"/>
          </a:p>
        </p:txBody>
      </p:sp>
      <p:sp>
        <p:nvSpPr>
          <p:cNvPr id="11" name="Picture Placeholder 2"/>
          <p:cNvSpPr>
            <a:spLocks noGrp="1"/>
          </p:cNvSpPr>
          <p:nvPr>
            <p:ph type="pic" sz="quarter" idx="14"/>
          </p:nvPr>
        </p:nvSpPr>
        <p:spPr>
          <a:xfrm>
            <a:off x="7940525" y="2284668"/>
            <a:ext cx="3419998" cy="2090737"/>
          </a:xfrm>
          <a:prstGeom prst="rect">
            <a:avLst/>
          </a:prstGeom>
          <a:solidFill>
            <a:schemeClr val="bg2"/>
          </a:solidFill>
        </p:spPr>
        <p:txBody>
          <a:bodyPr/>
          <a:lstStyle>
            <a:lvl1pPr marL="0" indent="0">
              <a:buNone/>
              <a:defRPr/>
            </a:lvl1pPr>
          </a:lstStyle>
          <a:p>
            <a:endParaRPr lang="en-GB" noProof="0" dirty="0"/>
          </a:p>
        </p:txBody>
      </p:sp>
      <p:sp>
        <p:nvSpPr>
          <p:cNvPr id="12" name="Picture Placeholder 2"/>
          <p:cNvSpPr>
            <a:spLocks noGrp="1"/>
          </p:cNvSpPr>
          <p:nvPr>
            <p:ph type="pic" sz="quarter" idx="15"/>
          </p:nvPr>
        </p:nvSpPr>
        <p:spPr>
          <a:xfrm>
            <a:off x="4390340" y="2284667"/>
            <a:ext cx="3347998" cy="2090737"/>
          </a:xfrm>
          <a:prstGeom prst="rect">
            <a:avLst/>
          </a:prstGeom>
          <a:solidFill>
            <a:schemeClr val="bg2"/>
          </a:solidFill>
        </p:spPr>
        <p:txBody>
          <a:bodyPr/>
          <a:lstStyle>
            <a:lvl1pPr marL="0" indent="0">
              <a:buNone/>
              <a:defRPr/>
            </a:lvl1pPr>
          </a:lstStyle>
          <a:p>
            <a:endParaRPr lang="en-GB" noProof="0" dirty="0"/>
          </a:p>
        </p:txBody>
      </p:sp>
      <p:sp>
        <p:nvSpPr>
          <p:cNvPr id="13" name="Text Placeholder 12"/>
          <p:cNvSpPr>
            <a:spLocks noGrp="1"/>
          </p:cNvSpPr>
          <p:nvPr>
            <p:ph type="body" sz="quarter" idx="16"/>
          </p:nvPr>
        </p:nvSpPr>
        <p:spPr>
          <a:xfrm>
            <a:off x="1179376" y="4038684"/>
            <a:ext cx="2669558" cy="1524235"/>
          </a:xfrm>
          <a:prstGeom prst="rect">
            <a:avLst/>
          </a:prstGeom>
          <a:solidFill>
            <a:schemeClr val="bg1"/>
          </a:solidFill>
        </p:spPr>
        <p:txBody>
          <a:bodyPr tIns="90000"/>
          <a:lstStyle>
            <a:lvl1pPr marL="0" indent="0" algn="ctr">
              <a:buNone/>
              <a:defRPr sz="2000"/>
            </a:lvl1pPr>
          </a:lstStyle>
          <a:p>
            <a:pPr lvl="0"/>
            <a:r>
              <a:rPr lang="en-GB" noProof="0"/>
              <a:t>Edit Master text styles</a:t>
            </a:r>
          </a:p>
        </p:txBody>
      </p:sp>
      <p:sp>
        <p:nvSpPr>
          <p:cNvPr id="15" name="Text Placeholder 12"/>
          <p:cNvSpPr>
            <a:spLocks noGrp="1"/>
          </p:cNvSpPr>
          <p:nvPr>
            <p:ph type="body" sz="quarter" idx="17"/>
          </p:nvPr>
        </p:nvSpPr>
        <p:spPr>
          <a:xfrm>
            <a:off x="4729560" y="4041944"/>
            <a:ext cx="2669558" cy="1524235"/>
          </a:xfrm>
          <a:prstGeom prst="rect">
            <a:avLst/>
          </a:prstGeom>
          <a:solidFill>
            <a:schemeClr val="bg1"/>
          </a:solidFill>
        </p:spPr>
        <p:txBody>
          <a:bodyPr tIns="90000"/>
          <a:lstStyle>
            <a:lvl1pPr marL="0" indent="0" algn="ctr">
              <a:buNone/>
              <a:defRPr sz="2000"/>
            </a:lvl1pPr>
          </a:lstStyle>
          <a:p>
            <a:pPr lvl="0"/>
            <a:r>
              <a:rPr lang="en-GB" noProof="0"/>
              <a:t>Edit Master text styles</a:t>
            </a:r>
          </a:p>
        </p:txBody>
      </p:sp>
      <p:sp>
        <p:nvSpPr>
          <p:cNvPr id="16" name="Text Placeholder 12"/>
          <p:cNvSpPr>
            <a:spLocks noGrp="1"/>
          </p:cNvSpPr>
          <p:nvPr>
            <p:ph type="body" sz="quarter" idx="18"/>
          </p:nvPr>
        </p:nvSpPr>
        <p:spPr>
          <a:xfrm>
            <a:off x="8315745" y="4037437"/>
            <a:ext cx="2669558" cy="1524235"/>
          </a:xfrm>
          <a:prstGeom prst="rect">
            <a:avLst/>
          </a:prstGeom>
          <a:solidFill>
            <a:schemeClr val="bg1"/>
          </a:solidFill>
        </p:spPr>
        <p:txBody>
          <a:bodyPr tIns="90000"/>
          <a:lstStyle>
            <a:lvl1pPr marL="0" indent="0" algn="ctr">
              <a:buNone/>
              <a:defRPr sz="2000"/>
            </a:lvl1pPr>
          </a:lstStyle>
          <a:p>
            <a:pPr lvl="0"/>
            <a:r>
              <a:rPr lang="en-GB" noProof="0"/>
              <a:t>Edit Master text styles</a:t>
            </a:r>
          </a:p>
        </p:txBody>
      </p:sp>
      <p:sp>
        <p:nvSpPr>
          <p:cNvPr id="20"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cxnSp>
        <p:nvCxnSpPr>
          <p:cNvPr id="10" name="Straight Connector 9"/>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107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a:xfrm>
            <a:off x="3489177" y="2159957"/>
            <a:ext cx="2518900" cy="1728000"/>
          </a:xfrm>
          <a:prstGeom prst="rect">
            <a:avLst/>
          </a:prstGeom>
          <a:solidFill>
            <a:schemeClr val="bg2"/>
          </a:solidFill>
        </p:spPr>
        <p:txBody>
          <a:bodyPr/>
          <a:lstStyle>
            <a:lvl1pPr marL="0" indent="0">
              <a:buNone/>
              <a:defRPr/>
            </a:lvl1pPr>
          </a:lstStyle>
          <a:p>
            <a:endParaRPr lang="en-GB" noProof="0" dirty="0"/>
          </a:p>
        </p:txBody>
      </p:sp>
      <p:sp>
        <p:nvSpPr>
          <p:cNvPr id="11" name="Picture Placeholder 2"/>
          <p:cNvSpPr>
            <a:spLocks noGrp="1"/>
          </p:cNvSpPr>
          <p:nvPr>
            <p:ph type="pic" sz="quarter" idx="14"/>
          </p:nvPr>
        </p:nvSpPr>
        <p:spPr>
          <a:xfrm>
            <a:off x="3489175" y="4076343"/>
            <a:ext cx="2520000" cy="1728000"/>
          </a:xfrm>
          <a:prstGeom prst="rect">
            <a:avLst/>
          </a:prstGeom>
          <a:solidFill>
            <a:schemeClr val="bg2"/>
          </a:solidFill>
        </p:spPr>
        <p:txBody>
          <a:bodyPr/>
          <a:lstStyle>
            <a:lvl1pPr marL="0" indent="0">
              <a:buNone/>
              <a:defRPr/>
            </a:lvl1pPr>
          </a:lstStyle>
          <a:p>
            <a:endParaRPr lang="en-GB" noProof="0" dirty="0"/>
          </a:p>
        </p:txBody>
      </p:sp>
      <p:sp>
        <p:nvSpPr>
          <p:cNvPr id="12" name="Picture Placeholder 2"/>
          <p:cNvSpPr>
            <a:spLocks noGrp="1"/>
          </p:cNvSpPr>
          <p:nvPr>
            <p:ph type="pic" sz="quarter" idx="15"/>
          </p:nvPr>
        </p:nvSpPr>
        <p:spPr>
          <a:xfrm>
            <a:off x="6197546" y="2159956"/>
            <a:ext cx="2520000" cy="1728000"/>
          </a:xfrm>
          <a:prstGeom prst="rect">
            <a:avLst/>
          </a:prstGeom>
          <a:solidFill>
            <a:schemeClr val="bg2"/>
          </a:solidFill>
        </p:spPr>
        <p:txBody>
          <a:bodyPr/>
          <a:lstStyle>
            <a:lvl1pPr marL="0" indent="0">
              <a:buNone/>
              <a:defRPr/>
            </a:lvl1pPr>
          </a:lstStyle>
          <a:p>
            <a:endParaRPr lang="en-GB" noProof="0" dirty="0"/>
          </a:p>
        </p:txBody>
      </p:sp>
      <p:sp>
        <p:nvSpPr>
          <p:cNvPr id="13" name="Text Placeholder 12"/>
          <p:cNvSpPr>
            <a:spLocks noGrp="1"/>
          </p:cNvSpPr>
          <p:nvPr>
            <p:ph type="body" sz="quarter" idx="16"/>
          </p:nvPr>
        </p:nvSpPr>
        <p:spPr>
          <a:xfrm>
            <a:off x="8887605" y="4076342"/>
            <a:ext cx="2483779" cy="1728000"/>
          </a:xfrm>
          <a:prstGeom prst="rect">
            <a:avLst/>
          </a:prstGeom>
          <a:noFill/>
        </p:spPr>
        <p:txBody>
          <a:bodyPr tIns="90000"/>
          <a:lstStyle>
            <a:lvl1pPr marL="0" indent="0" algn="l">
              <a:buNone/>
              <a:defRPr sz="2000"/>
            </a:lvl1pPr>
          </a:lstStyle>
          <a:p>
            <a:pPr lvl="0"/>
            <a:r>
              <a:rPr lang="en-GB" noProof="0"/>
              <a:t>Edit Master text styles</a:t>
            </a:r>
          </a:p>
        </p:txBody>
      </p:sp>
      <p:sp>
        <p:nvSpPr>
          <p:cNvPr id="16" name="Text Placeholder 12"/>
          <p:cNvSpPr>
            <a:spLocks noGrp="1"/>
          </p:cNvSpPr>
          <p:nvPr>
            <p:ph type="body" sz="quarter" idx="18"/>
          </p:nvPr>
        </p:nvSpPr>
        <p:spPr>
          <a:xfrm>
            <a:off x="957385" y="2159957"/>
            <a:ext cx="2334846" cy="1728000"/>
          </a:xfrm>
          <a:prstGeom prst="rect">
            <a:avLst/>
          </a:prstGeom>
          <a:noFill/>
        </p:spPr>
        <p:txBody>
          <a:bodyPr tIns="90000"/>
          <a:lstStyle>
            <a:lvl1pPr marL="0" indent="0" algn="r">
              <a:buNone/>
              <a:defRPr sz="2000"/>
            </a:lvl1pPr>
          </a:lstStyle>
          <a:p>
            <a:pPr lvl="0"/>
            <a:r>
              <a:rPr lang="en-GB" noProof="0"/>
              <a:t>Edit Master text styles</a:t>
            </a:r>
          </a:p>
        </p:txBody>
      </p:sp>
      <p:sp>
        <p:nvSpPr>
          <p:cNvPr id="14" name="Picture Placeholder 2"/>
          <p:cNvSpPr>
            <a:spLocks noGrp="1"/>
          </p:cNvSpPr>
          <p:nvPr>
            <p:ph type="pic" sz="quarter" idx="19"/>
          </p:nvPr>
        </p:nvSpPr>
        <p:spPr>
          <a:xfrm>
            <a:off x="6197548" y="4076342"/>
            <a:ext cx="2520000" cy="1728000"/>
          </a:xfrm>
          <a:prstGeom prst="rect">
            <a:avLst/>
          </a:prstGeom>
          <a:solidFill>
            <a:schemeClr val="bg2"/>
          </a:solidFill>
        </p:spPr>
        <p:txBody>
          <a:bodyPr/>
          <a:lstStyle>
            <a:lvl1pPr marL="0" indent="0">
              <a:buNone/>
              <a:defRPr/>
            </a:lvl1pPr>
          </a:lstStyle>
          <a:p>
            <a:endParaRPr lang="en-GB" noProof="0" dirty="0"/>
          </a:p>
        </p:txBody>
      </p:sp>
      <p:sp>
        <p:nvSpPr>
          <p:cNvPr id="17" name="Text Placeholder 12"/>
          <p:cNvSpPr>
            <a:spLocks noGrp="1"/>
          </p:cNvSpPr>
          <p:nvPr>
            <p:ph type="body" sz="quarter" idx="20"/>
          </p:nvPr>
        </p:nvSpPr>
        <p:spPr>
          <a:xfrm>
            <a:off x="957385" y="4076343"/>
            <a:ext cx="2334846" cy="1728000"/>
          </a:xfrm>
          <a:prstGeom prst="rect">
            <a:avLst/>
          </a:prstGeom>
          <a:noFill/>
        </p:spPr>
        <p:txBody>
          <a:bodyPr tIns="90000"/>
          <a:lstStyle>
            <a:lvl1pPr marL="0" indent="0" algn="r">
              <a:buNone/>
              <a:defRPr sz="2000"/>
            </a:lvl1pPr>
          </a:lstStyle>
          <a:p>
            <a:pPr lvl="0"/>
            <a:r>
              <a:rPr lang="en-GB" noProof="0"/>
              <a:t>Edit Master text styles</a:t>
            </a:r>
          </a:p>
        </p:txBody>
      </p:sp>
      <p:sp>
        <p:nvSpPr>
          <p:cNvPr id="18" name="Text Placeholder 12"/>
          <p:cNvSpPr>
            <a:spLocks noGrp="1"/>
          </p:cNvSpPr>
          <p:nvPr>
            <p:ph type="body" sz="quarter" idx="21"/>
          </p:nvPr>
        </p:nvSpPr>
        <p:spPr>
          <a:xfrm>
            <a:off x="8919308" y="2159956"/>
            <a:ext cx="2452077" cy="1728000"/>
          </a:xfrm>
          <a:prstGeom prst="rect">
            <a:avLst/>
          </a:prstGeom>
          <a:noFill/>
        </p:spPr>
        <p:txBody>
          <a:bodyPr tIns="90000"/>
          <a:lstStyle>
            <a:lvl1pPr marL="0" indent="0" algn="l">
              <a:buNone/>
              <a:defRPr sz="2000"/>
            </a:lvl1pPr>
          </a:lstStyle>
          <a:p>
            <a:pPr lvl="0"/>
            <a:r>
              <a:rPr lang="en-GB" noProof="0"/>
              <a:t>Edit Master text styles</a:t>
            </a:r>
          </a:p>
        </p:txBody>
      </p:sp>
      <p:sp>
        <p:nvSpPr>
          <p:cNvPr id="21"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cxnSp>
        <p:nvCxnSpPr>
          <p:cNvPr id="15" name="Straight Connector 14"/>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556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4118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30587"/>
          </a:xfrm>
          <a:prstGeom prst="rect">
            <a:avLst/>
          </a:prstGeom>
          <a:gradFill flip="none" rotWithShape="1">
            <a:gsLst>
              <a:gs pos="47000">
                <a:srgbClr val="0D6CB4"/>
              </a:gs>
              <a:gs pos="100000">
                <a:schemeClr val="accent2"/>
              </a:gs>
              <a:gs pos="77000">
                <a:srgbClr val="227DC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solidFill>
                <a:schemeClr val="accent4"/>
              </a:solidFill>
            </a:endParaRPr>
          </a:p>
        </p:txBody>
      </p:sp>
      <p:sp>
        <p:nvSpPr>
          <p:cNvPr id="11" name="Title 1"/>
          <p:cNvSpPr>
            <a:spLocks noGrp="1"/>
          </p:cNvSpPr>
          <p:nvPr>
            <p:ph type="ctrTitle"/>
          </p:nvPr>
        </p:nvSpPr>
        <p:spPr>
          <a:xfrm>
            <a:off x="1077013" y="1122363"/>
            <a:ext cx="10020968" cy="1240348"/>
          </a:xfrm>
          <a:prstGeom prst="rect">
            <a:avLst/>
          </a:prstGeom>
        </p:spPr>
        <p:txBody>
          <a:bodyPr anchor="b">
            <a:noAutofit/>
          </a:bodyPr>
          <a:lstStyle>
            <a:lvl1pPr algn="l">
              <a:defRPr sz="6000">
                <a:solidFill>
                  <a:schemeClr val="accent5"/>
                </a:solidFill>
              </a:defRPr>
            </a:lvl1pPr>
          </a:lstStyle>
          <a:p>
            <a:r>
              <a:rPr lang="en-GB" noProof="0"/>
              <a:t>Click to edit Master title style</a:t>
            </a:r>
          </a:p>
        </p:txBody>
      </p:sp>
      <p:cxnSp>
        <p:nvCxnSpPr>
          <p:cNvPr id="13" name="Straight Connector 12"/>
          <p:cNvCxnSpPr/>
          <p:nvPr userDrawn="1"/>
        </p:nvCxnSpPr>
        <p:spPr>
          <a:xfrm>
            <a:off x="838200" y="0"/>
            <a:ext cx="0" cy="2362711"/>
          </a:xfrm>
          <a:prstGeom prst="line">
            <a:avLst/>
          </a:prstGeom>
          <a:ln w="28575">
            <a:solidFill>
              <a:srgbClr val="F8CC29"/>
            </a:solidFill>
          </a:ln>
        </p:spPr>
        <p:style>
          <a:lnRef idx="1">
            <a:schemeClr val="accent1"/>
          </a:lnRef>
          <a:fillRef idx="0">
            <a:schemeClr val="accent1"/>
          </a:fillRef>
          <a:effectRef idx="0">
            <a:schemeClr val="accent1"/>
          </a:effectRef>
          <a:fontRef idx="minor">
            <a:schemeClr val="tx1"/>
          </a:fontRef>
        </p:style>
      </p:cxnSp>
      <p:sp>
        <p:nvSpPr>
          <p:cNvPr id="6" name="Subtitle 2"/>
          <p:cNvSpPr>
            <a:spLocks noGrp="1"/>
          </p:cNvSpPr>
          <p:nvPr>
            <p:ph type="subTitle" idx="1"/>
          </p:nvPr>
        </p:nvSpPr>
        <p:spPr>
          <a:xfrm>
            <a:off x="1084385" y="3855676"/>
            <a:ext cx="10003692" cy="1925295"/>
          </a:xfrm>
          <a:prstGeom prst="rect">
            <a:avLst/>
          </a:prstGeo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spTree>
    <p:extLst>
      <p:ext uri="{BB962C8B-B14F-4D97-AF65-F5344CB8AC3E}">
        <p14:creationId xmlns:p14="http://schemas.microsoft.com/office/powerpoint/2010/main" val="41100617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10" name="Rectangle 9"/>
          <p:cNvSpPr/>
          <p:nvPr userDrawn="1"/>
        </p:nvSpPr>
        <p:spPr>
          <a:xfrm>
            <a:off x="0" y="0"/>
            <a:ext cx="12192000" cy="34321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cxnSp>
        <p:nvCxnSpPr>
          <p:cNvPr id="13" name="Straight Connector 12"/>
          <p:cNvCxnSpPr/>
          <p:nvPr userDrawn="1"/>
        </p:nvCxnSpPr>
        <p:spPr>
          <a:xfrm>
            <a:off x="838200" y="0"/>
            <a:ext cx="0" cy="2362711"/>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ctrTitle"/>
          </p:nvPr>
        </p:nvSpPr>
        <p:spPr>
          <a:xfrm>
            <a:off x="1077013" y="1122363"/>
            <a:ext cx="10020968" cy="1240348"/>
          </a:xfrm>
          <a:prstGeom prst="rect">
            <a:avLst/>
          </a:prstGeom>
        </p:spPr>
        <p:txBody>
          <a:bodyPr anchor="b">
            <a:noAutofit/>
          </a:bodyPr>
          <a:lstStyle>
            <a:lvl1pPr algn="l">
              <a:defRPr sz="6000">
                <a:solidFill>
                  <a:schemeClr val="accent2">
                    <a:lumMod val="75000"/>
                  </a:schemeClr>
                </a:solidFill>
              </a:defRPr>
            </a:lvl1pPr>
          </a:lstStyle>
          <a:p>
            <a:r>
              <a:rPr lang="en-GB" noProof="0"/>
              <a:t>Click to edit Master title style</a:t>
            </a:r>
          </a:p>
        </p:txBody>
      </p:sp>
      <p:sp>
        <p:nvSpPr>
          <p:cNvPr id="9" name="Subtitle 2"/>
          <p:cNvSpPr>
            <a:spLocks noGrp="1"/>
          </p:cNvSpPr>
          <p:nvPr>
            <p:ph type="subTitle" idx="1"/>
          </p:nvPr>
        </p:nvSpPr>
        <p:spPr>
          <a:xfrm>
            <a:off x="1084385" y="3855676"/>
            <a:ext cx="10003692" cy="1925295"/>
          </a:xfrm>
          <a:prstGeom prst="rect">
            <a:avLst/>
          </a:prstGeo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spTree>
    <p:extLst>
      <p:ext uri="{BB962C8B-B14F-4D97-AF65-F5344CB8AC3E}">
        <p14:creationId xmlns:p14="http://schemas.microsoft.com/office/powerpoint/2010/main" val="30305502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hapter cover (option 1)">
    <p:spTree>
      <p:nvGrpSpPr>
        <p:cNvPr id="1" name=""/>
        <p:cNvGrpSpPr/>
        <p:nvPr/>
      </p:nvGrpSpPr>
      <p:grpSpPr>
        <a:xfrm>
          <a:off x="0" y="0"/>
          <a:ext cx="0" cy="0"/>
          <a:chOff x="0" y="0"/>
          <a:chExt cx="0" cy="0"/>
        </a:xfrm>
      </p:grpSpPr>
      <p:sp>
        <p:nvSpPr>
          <p:cNvPr id="11" name="Rectangle 10"/>
          <p:cNvSpPr/>
          <p:nvPr userDrawn="1"/>
        </p:nvSpPr>
        <p:spPr>
          <a:xfrm>
            <a:off x="0" y="1"/>
            <a:ext cx="12192000" cy="6858000"/>
          </a:xfrm>
          <a:prstGeom prst="rect">
            <a:avLst/>
          </a:prstGeom>
          <a:gradFill flip="none" rotWithShape="1">
            <a:gsLst>
              <a:gs pos="47000">
                <a:srgbClr val="0D6CB4"/>
              </a:gs>
              <a:gs pos="100000">
                <a:schemeClr val="accent2"/>
              </a:gs>
              <a:gs pos="77000">
                <a:srgbClr val="227DC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solidFill>
                <a:schemeClr val="accent4"/>
              </a:solidFill>
            </a:endParaRPr>
          </a:p>
        </p:txBody>
      </p:sp>
      <p:sp>
        <p:nvSpPr>
          <p:cNvPr id="2" name="Title 1"/>
          <p:cNvSpPr>
            <a:spLocks noGrp="1"/>
          </p:cNvSpPr>
          <p:nvPr>
            <p:ph type="ctrTitle"/>
          </p:nvPr>
        </p:nvSpPr>
        <p:spPr>
          <a:xfrm>
            <a:off x="1070189" y="1122363"/>
            <a:ext cx="10281657" cy="2387600"/>
          </a:xfrm>
          <a:prstGeom prst="rect">
            <a:avLst/>
          </a:prstGeom>
        </p:spPr>
        <p:txBody>
          <a:bodyPr anchor="b">
            <a:noAutofit/>
          </a:bodyPr>
          <a:lstStyle>
            <a:lvl1pPr algn="l">
              <a:defRPr sz="6000">
                <a:solidFill>
                  <a:srgbClr val="FFD129"/>
                </a:solidFill>
              </a:defRPr>
            </a:lvl1pPr>
          </a:lstStyle>
          <a:p>
            <a:r>
              <a:rPr lang="en-GB" noProof="0"/>
              <a:t>Click to edit Master title style</a:t>
            </a:r>
          </a:p>
        </p:txBody>
      </p:sp>
      <p:sp>
        <p:nvSpPr>
          <p:cNvPr id="3" name="Subtitle 2"/>
          <p:cNvSpPr>
            <a:spLocks noGrp="1"/>
          </p:cNvSpPr>
          <p:nvPr>
            <p:ph type="subTitle" idx="1"/>
          </p:nvPr>
        </p:nvSpPr>
        <p:spPr>
          <a:xfrm>
            <a:off x="1070189" y="3602038"/>
            <a:ext cx="10281657" cy="1655762"/>
          </a:xfrm>
          <a:prstGeom prst="rect">
            <a:avLst/>
          </a:prstGeo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cxnSp>
        <p:nvCxnSpPr>
          <p:cNvPr id="7" name="Straight Connector 6"/>
          <p:cNvCxnSpPr/>
          <p:nvPr userDrawn="1"/>
        </p:nvCxnSpPr>
        <p:spPr>
          <a:xfrm>
            <a:off x="838200" y="0"/>
            <a:ext cx="0" cy="3478213"/>
          </a:xfrm>
          <a:prstGeom prst="line">
            <a:avLst/>
          </a:prstGeom>
          <a:ln w="28575">
            <a:solidFill>
              <a:srgbClr val="FFD12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69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cover (option 2)">
    <p:spTree>
      <p:nvGrpSpPr>
        <p:cNvPr id="1" name=""/>
        <p:cNvGrpSpPr/>
        <p:nvPr/>
      </p:nvGrpSpPr>
      <p:grpSpPr>
        <a:xfrm>
          <a:off x="0" y="0"/>
          <a:ext cx="0" cy="0"/>
          <a:chOff x="0" y="0"/>
          <a:chExt cx="0" cy="0"/>
        </a:xfrm>
      </p:grpSpPr>
      <p:sp>
        <p:nvSpPr>
          <p:cNvPr id="13" name="Rectangle 12"/>
          <p:cNvSpPr/>
          <p:nvPr userDrawn="1"/>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dirty="0"/>
          </a:p>
        </p:txBody>
      </p:sp>
      <p:sp>
        <p:nvSpPr>
          <p:cNvPr id="11" name="Title 1"/>
          <p:cNvSpPr>
            <a:spLocks noGrp="1"/>
          </p:cNvSpPr>
          <p:nvPr>
            <p:ph type="ctrTitle"/>
          </p:nvPr>
        </p:nvSpPr>
        <p:spPr>
          <a:xfrm>
            <a:off x="1077013" y="1122363"/>
            <a:ext cx="10284602" cy="2387600"/>
          </a:xfrm>
          <a:prstGeom prst="rect">
            <a:avLst/>
          </a:prstGeom>
        </p:spPr>
        <p:txBody>
          <a:bodyPr anchor="b">
            <a:noAutofit/>
          </a:bodyPr>
          <a:lstStyle>
            <a:lvl1pPr algn="l">
              <a:defRPr sz="6000">
                <a:solidFill>
                  <a:schemeClr val="accent2">
                    <a:lumMod val="75000"/>
                  </a:schemeClr>
                </a:solidFill>
              </a:defRPr>
            </a:lvl1pPr>
          </a:lstStyle>
          <a:p>
            <a:r>
              <a:rPr lang="en-GB" noProof="0"/>
              <a:t>Click to edit Master title style</a:t>
            </a:r>
          </a:p>
        </p:txBody>
      </p:sp>
      <p:sp>
        <p:nvSpPr>
          <p:cNvPr id="14" name="Subtitle 2"/>
          <p:cNvSpPr>
            <a:spLocks noGrp="1"/>
          </p:cNvSpPr>
          <p:nvPr>
            <p:ph type="subTitle" idx="1"/>
          </p:nvPr>
        </p:nvSpPr>
        <p:spPr>
          <a:xfrm>
            <a:off x="1070189" y="3602038"/>
            <a:ext cx="10284602" cy="1655762"/>
          </a:xfrm>
          <a:prstGeom prst="rect">
            <a:avLst/>
          </a:prstGeo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cxnSp>
        <p:nvCxnSpPr>
          <p:cNvPr id="7" name="Straight Connector 6"/>
          <p:cNvCxnSpPr/>
          <p:nvPr userDrawn="1"/>
        </p:nvCxnSpPr>
        <p:spPr>
          <a:xfrm>
            <a:off x="838200" y="0"/>
            <a:ext cx="0" cy="3478213"/>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250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67154" y="1825624"/>
            <a:ext cx="10267462" cy="4170363"/>
          </a:xfrm>
          <a:prstGeom prst="rect">
            <a:avLst/>
          </a:prstGeom>
        </p:spPr>
        <p:txBody>
          <a:bodyPr>
            <a:noAutofit/>
          </a:bodyPr>
          <a:lstStyle>
            <a:lvl1pPr marL="342900" indent="-342900">
              <a:lnSpc>
                <a:spcPct val="100000"/>
              </a:lnSpc>
              <a:spcBef>
                <a:spcPts val="0"/>
              </a:spcBef>
              <a:spcAft>
                <a:spcPts val="1800"/>
              </a:spcAft>
              <a:buClr>
                <a:schemeClr val="accent5"/>
              </a:buClr>
              <a:buFont typeface="Arial"/>
              <a:buChar char="•"/>
              <a:defRPr/>
            </a:lvl1pPr>
            <a:lvl2pPr>
              <a:lnSpc>
                <a:spcPct val="100000"/>
              </a:lnSpc>
              <a:spcAft>
                <a:spcPts val="1800"/>
              </a:spcAft>
              <a:buClr>
                <a:schemeClr val="accent5"/>
              </a:buClr>
              <a:defRPr/>
            </a:lvl2pPr>
            <a:lvl3pPr>
              <a:lnSpc>
                <a:spcPct val="100000"/>
              </a:lnSpc>
              <a:spcAft>
                <a:spcPts val="1800"/>
              </a:spcAft>
              <a:buClr>
                <a:schemeClr val="accent5"/>
              </a:buClr>
              <a:defRPr/>
            </a:lvl3pPr>
            <a:lvl4pPr>
              <a:lnSpc>
                <a:spcPct val="100000"/>
              </a:lnSpc>
              <a:spcAft>
                <a:spcPts val="1800"/>
              </a:spcAft>
              <a:buClr>
                <a:schemeClr val="accent5"/>
              </a:buClr>
              <a:defRPr/>
            </a:lvl4pPr>
            <a:lvl5pPr>
              <a:lnSpc>
                <a:spcPct val="100000"/>
              </a:lnSpc>
              <a:spcAft>
                <a:spcPts val="1800"/>
              </a:spcAft>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cxnSp>
        <p:nvCxnSpPr>
          <p:cNvPr id="7" name="Straight Connector 6"/>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spTree>
    <p:extLst>
      <p:ext uri="{BB962C8B-B14F-4D97-AF65-F5344CB8AC3E}">
        <p14:creationId xmlns:p14="http://schemas.microsoft.com/office/powerpoint/2010/main" val="304234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232525" y="1825625"/>
            <a:ext cx="5002090" cy="4170363"/>
          </a:xfrm>
          <a:prstGeom prst="rect">
            <a:avLst/>
          </a:prstGeom>
          <a:noFill/>
        </p:spPr>
        <p:txBody>
          <a:bodyPr>
            <a:noAutofit/>
          </a:bodyPr>
          <a:lstStyle>
            <a:lvl1pPr marL="0" indent="0">
              <a:buClr>
                <a:schemeClr val="accent5"/>
              </a:buClr>
              <a:buFont typeface="Arial"/>
              <a:buNone/>
              <a:defRPr/>
            </a:lvl1pPr>
          </a:lstStyle>
          <a:p>
            <a:pPr lvl="0"/>
            <a:endParaRPr lang="en-GB" noProof="0"/>
          </a:p>
        </p:txBody>
      </p:sp>
      <p:cxnSp>
        <p:nvCxnSpPr>
          <p:cNvPr id="8" name="Straight Connector 7"/>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sp>
        <p:nvSpPr>
          <p:cNvPr id="18" name="Content Placeholder 2"/>
          <p:cNvSpPr>
            <a:spLocks noGrp="1"/>
          </p:cNvSpPr>
          <p:nvPr>
            <p:ph idx="10"/>
          </p:nvPr>
        </p:nvSpPr>
        <p:spPr>
          <a:xfrm>
            <a:off x="967154" y="1825624"/>
            <a:ext cx="5004000" cy="4170363"/>
          </a:xfrm>
          <a:prstGeom prst="rect">
            <a:avLst/>
          </a:prstGeom>
        </p:spPr>
        <p:txBody>
          <a:bodyPr>
            <a:noAutofit/>
          </a:bodyPr>
          <a:lstStyle>
            <a:lvl1pPr marL="342900" indent="-342900">
              <a:lnSpc>
                <a:spcPct val="100000"/>
              </a:lnSpc>
              <a:spcBef>
                <a:spcPts val="0"/>
              </a:spcBef>
              <a:spcAft>
                <a:spcPts val="1800"/>
              </a:spcAft>
              <a:buClr>
                <a:schemeClr val="accent5"/>
              </a:buClr>
              <a:buFont typeface="Arial"/>
              <a:buChar char="•"/>
              <a:defRPr/>
            </a:lvl1pPr>
            <a:lvl2pPr>
              <a:lnSpc>
                <a:spcPct val="100000"/>
              </a:lnSpc>
              <a:spcAft>
                <a:spcPts val="1800"/>
              </a:spcAft>
              <a:buClr>
                <a:schemeClr val="accent5"/>
              </a:buClr>
              <a:defRPr/>
            </a:lvl2pPr>
            <a:lvl3pPr>
              <a:lnSpc>
                <a:spcPct val="100000"/>
              </a:lnSpc>
              <a:spcAft>
                <a:spcPts val="1800"/>
              </a:spcAft>
              <a:buClr>
                <a:schemeClr val="accent5"/>
              </a:buClr>
              <a:defRPr/>
            </a:lvl3pPr>
            <a:lvl4pPr>
              <a:lnSpc>
                <a:spcPct val="100000"/>
              </a:lnSpc>
              <a:spcAft>
                <a:spcPts val="1800"/>
              </a:spcAft>
              <a:buClr>
                <a:schemeClr val="accent5"/>
              </a:buClr>
              <a:defRPr/>
            </a:lvl4pPr>
            <a:lvl5pPr>
              <a:lnSpc>
                <a:spcPct val="100000"/>
              </a:lnSpc>
              <a:spcAft>
                <a:spcPts val="1800"/>
              </a:spcAft>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280383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8" name="Content Placeholder 2"/>
          <p:cNvSpPr>
            <a:spLocks noGrp="1"/>
          </p:cNvSpPr>
          <p:nvPr>
            <p:ph idx="11"/>
          </p:nvPr>
        </p:nvSpPr>
        <p:spPr>
          <a:xfrm>
            <a:off x="6232524" y="1825624"/>
            <a:ext cx="5004000" cy="4170363"/>
          </a:xfrm>
          <a:prstGeom prst="rect">
            <a:avLst/>
          </a:prstGeom>
        </p:spPr>
        <p:txBody>
          <a:bodyPr>
            <a:noAutofit/>
          </a:bodyPr>
          <a:lstStyle>
            <a:lvl1pPr marL="342900" indent="-342900">
              <a:lnSpc>
                <a:spcPct val="100000"/>
              </a:lnSpc>
              <a:spcBef>
                <a:spcPts val="0"/>
              </a:spcBef>
              <a:spcAft>
                <a:spcPts val="1800"/>
              </a:spcAft>
              <a:buClr>
                <a:schemeClr val="accent5"/>
              </a:buClr>
              <a:buFont typeface="Arial"/>
              <a:buChar char="•"/>
              <a:defRPr strike="noStrike"/>
            </a:lvl1pPr>
            <a:lvl2pPr>
              <a:lnSpc>
                <a:spcPct val="100000"/>
              </a:lnSpc>
              <a:spcAft>
                <a:spcPts val="1800"/>
              </a:spcAft>
              <a:buClr>
                <a:schemeClr val="accent5"/>
              </a:buClr>
              <a:defRPr strike="noStrike"/>
            </a:lvl2pPr>
            <a:lvl3pPr>
              <a:lnSpc>
                <a:spcPct val="100000"/>
              </a:lnSpc>
              <a:spcAft>
                <a:spcPts val="1800"/>
              </a:spcAft>
              <a:buClr>
                <a:schemeClr val="accent5"/>
              </a:buClr>
              <a:defRPr strike="noStrike"/>
            </a:lvl3pPr>
            <a:lvl4pPr>
              <a:lnSpc>
                <a:spcPct val="100000"/>
              </a:lnSpc>
              <a:spcAft>
                <a:spcPts val="1800"/>
              </a:spcAft>
              <a:buClr>
                <a:schemeClr val="accent5"/>
              </a:buClr>
              <a:defRPr strike="noStrike"/>
            </a:lvl4pPr>
            <a:lvl5pPr>
              <a:lnSpc>
                <a:spcPct val="100000"/>
              </a:lnSpc>
              <a:spcAft>
                <a:spcPts val="1800"/>
              </a:spcAft>
              <a:buClr>
                <a:schemeClr val="accent5"/>
              </a:buClr>
              <a:defRPr strike="noStrike"/>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cxnSp>
        <p:nvCxnSpPr>
          <p:cNvPr id="9" name="Straight Connector 8"/>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sp>
        <p:nvSpPr>
          <p:cNvPr id="12" name="Content Placeholder 2"/>
          <p:cNvSpPr>
            <a:spLocks noGrp="1"/>
          </p:cNvSpPr>
          <p:nvPr>
            <p:ph idx="10"/>
          </p:nvPr>
        </p:nvSpPr>
        <p:spPr>
          <a:xfrm>
            <a:off x="967154" y="1825624"/>
            <a:ext cx="5004000" cy="4170363"/>
          </a:xfrm>
          <a:prstGeom prst="rect">
            <a:avLst/>
          </a:prstGeom>
        </p:spPr>
        <p:txBody>
          <a:bodyPr>
            <a:noAutofit/>
          </a:bodyPr>
          <a:lstStyle>
            <a:lvl1pPr marL="342900" indent="-342900">
              <a:lnSpc>
                <a:spcPct val="100000"/>
              </a:lnSpc>
              <a:spcBef>
                <a:spcPts val="0"/>
              </a:spcBef>
              <a:spcAft>
                <a:spcPts val="1800"/>
              </a:spcAft>
              <a:buClr>
                <a:schemeClr val="accent5"/>
              </a:buClr>
              <a:buFont typeface="Arial"/>
              <a:buChar char="•"/>
              <a:defRPr/>
            </a:lvl1pPr>
            <a:lvl2pPr>
              <a:lnSpc>
                <a:spcPct val="100000"/>
              </a:lnSpc>
              <a:spcAft>
                <a:spcPts val="1800"/>
              </a:spcAft>
              <a:buClr>
                <a:schemeClr val="accent5"/>
              </a:buClr>
              <a:defRPr/>
            </a:lvl2pPr>
            <a:lvl3pPr>
              <a:lnSpc>
                <a:spcPct val="100000"/>
              </a:lnSpc>
              <a:spcAft>
                <a:spcPts val="1800"/>
              </a:spcAft>
              <a:buClr>
                <a:schemeClr val="accent5"/>
              </a:buClr>
              <a:defRPr/>
            </a:lvl3pPr>
            <a:lvl4pPr>
              <a:lnSpc>
                <a:spcPct val="100000"/>
              </a:lnSpc>
              <a:spcAft>
                <a:spcPts val="1800"/>
              </a:spcAft>
              <a:buClr>
                <a:schemeClr val="accent5"/>
              </a:buClr>
              <a:defRPr/>
            </a:lvl4pPr>
            <a:lvl5pPr>
              <a:lnSpc>
                <a:spcPct val="100000"/>
              </a:lnSpc>
              <a:spcAft>
                <a:spcPts val="1800"/>
              </a:spcAft>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124677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3 column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70722" y="1825625"/>
            <a:ext cx="3229533" cy="4170363"/>
          </a:xfrm>
          <a:prstGeom prst="rect">
            <a:avLst/>
          </a:prstGeom>
        </p:spPr>
        <p:txBody>
          <a:bodyPr>
            <a:noAutofit/>
          </a:bodyPr>
          <a:lstStyle>
            <a:lvl1pPr marL="342900" indent="-342900">
              <a:buClr>
                <a:schemeClr val="accent5"/>
              </a:buClr>
              <a:buFont typeface="Arial"/>
              <a:buChar cha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9" name="Content Placeholder 2"/>
          <p:cNvSpPr>
            <a:spLocks noGrp="1"/>
          </p:cNvSpPr>
          <p:nvPr>
            <p:ph sz="half" idx="13"/>
          </p:nvPr>
        </p:nvSpPr>
        <p:spPr>
          <a:xfrm>
            <a:off x="4476002" y="1825624"/>
            <a:ext cx="3239996" cy="4170363"/>
          </a:xfrm>
          <a:prstGeom prst="rect">
            <a:avLst/>
          </a:prstGeom>
        </p:spPr>
        <p:txBody>
          <a:bodyPr>
            <a:noAutofit/>
          </a:bodyPr>
          <a:lstStyle>
            <a:lvl1pPr marL="342900" indent="-342900">
              <a:buClr>
                <a:schemeClr val="accent5"/>
              </a:buClr>
              <a:buFont typeface="Arial"/>
              <a:buChar cha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7" name="Content Placeholder 2"/>
          <p:cNvSpPr>
            <a:spLocks noGrp="1"/>
          </p:cNvSpPr>
          <p:nvPr>
            <p:ph sz="half" idx="15"/>
          </p:nvPr>
        </p:nvSpPr>
        <p:spPr>
          <a:xfrm>
            <a:off x="7990763" y="1825624"/>
            <a:ext cx="3239998" cy="4170363"/>
          </a:xfrm>
          <a:prstGeom prst="rect">
            <a:avLst/>
          </a:prstGeom>
        </p:spPr>
        <p:txBody>
          <a:bodyPr>
            <a:noAutofit/>
          </a:bodyPr>
          <a:lstStyle>
            <a:lvl1pPr marL="342900" indent="-342900">
              <a:buClr>
                <a:schemeClr val="accent5"/>
              </a:buClr>
              <a:buFont typeface="Arial"/>
              <a:buChar cha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cxnSp>
        <p:nvCxnSpPr>
          <p:cNvPr id="8" name="Straight Connector 7"/>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spTree>
    <p:extLst>
      <p:ext uri="{BB962C8B-B14F-4D97-AF65-F5344CB8AC3E}">
        <p14:creationId xmlns:p14="http://schemas.microsoft.com/office/powerpoint/2010/main" val="2207101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0722" y="1681163"/>
            <a:ext cx="5003999" cy="823912"/>
          </a:xfrm>
          <a:prstGeom prst="rect">
            <a:avLst/>
          </a:prstGeom>
        </p:spPr>
        <p:txBody>
          <a:bodyPr wrap="square" anchor="b">
            <a:noAutofit/>
          </a:bodyPr>
          <a:lstStyle>
            <a:lvl1pPr marL="0" indent="0">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a:t>Edit Master text styles</a:t>
            </a:r>
          </a:p>
        </p:txBody>
      </p:sp>
      <p:sp>
        <p:nvSpPr>
          <p:cNvPr id="4" name="Content Placeholder 3"/>
          <p:cNvSpPr>
            <a:spLocks noGrp="1"/>
          </p:cNvSpPr>
          <p:nvPr>
            <p:ph sz="half" idx="2"/>
          </p:nvPr>
        </p:nvSpPr>
        <p:spPr>
          <a:xfrm>
            <a:off x="970722" y="2597727"/>
            <a:ext cx="5003999" cy="3398261"/>
          </a:xfrm>
          <a:prstGeom prst="rect">
            <a:avLst/>
          </a:prstGeom>
        </p:spPr>
        <p:txBody>
          <a:bodyPr wrap="square">
            <a:noAutofit/>
          </a:bodyPr>
          <a:lstStyle>
            <a:lvl1pPr marL="342900" indent="-342900">
              <a:buClr>
                <a:schemeClr val="accent5"/>
              </a:buClr>
              <a:buFont typeface="Arial"/>
              <a:buChar cha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Text Placeholder 4"/>
          <p:cNvSpPr>
            <a:spLocks noGrp="1"/>
          </p:cNvSpPr>
          <p:nvPr>
            <p:ph type="body" sz="quarter" idx="3"/>
          </p:nvPr>
        </p:nvSpPr>
        <p:spPr>
          <a:xfrm>
            <a:off x="6232768" y="1681163"/>
            <a:ext cx="5003999" cy="823912"/>
          </a:xfrm>
          <a:prstGeom prst="rect">
            <a:avLst/>
          </a:prstGeom>
          <a:noFill/>
        </p:spPr>
        <p:txBody>
          <a:bodyPr wrap="square" anchor="b">
            <a:noAutofit/>
          </a:bodyPr>
          <a:lstStyle>
            <a:lvl1pPr marL="0" indent="0">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a:t>Edit Master text styles</a:t>
            </a:r>
          </a:p>
        </p:txBody>
      </p:sp>
      <p:sp>
        <p:nvSpPr>
          <p:cNvPr id="6" name="Content Placeholder 5"/>
          <p:cNvSpPr>
            <a:spLocks noGrp="1"/>
          </p:cNvSpPr>
          <p:nvPr>
            <p:ph sz="quarter" idx="4"/>
          </p:nvPr>
        </p:nvSpPr>
        <p:spPr>
          <a:xfrm>
            <a:off x="6232768" y="2597727"/>
            <a:ext cx="5003999" cy="3398261"/>
          </a:xfrm>
          <a:prstGeom prst="rect">
            <a:avLst/>
          </a:prstGeom>
        </p:spPr>
        <p:txBody>
          <a:bodyPr wrap="square">
            <a:noAutofit/>
          </a:bodyPr>
          <a:lstStyle>
            <a:lvl1pPr marL="342900" indent="-342900">
              <a:buClr>
                <a:schemeClr val="accent5"/>
              </a:buClr>
              <a:buFont typeface="Arial"/>
              <a:buChar cha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cxnSp>
        <p:nvCxnSpPr>
          <p:cNvPr id="9" name="Straight Connector 8"/>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spTree>
    <p:extLst>
      <p:ext uri="{BB962C8B-B14F-4D97-AF65-F5344CB8AC3E}">
        <p14:creationId xmlns:p14="http://schemas.microsoft.com/office/powerpoint/2010/main" val="274269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photo">
    <p:spTree>
      <p:nvGrpSpPr>
        <p:cNvPr id="1" name=""/>
        <p:cNvGrpSpPr/>
        <p:nvPr/>
      </p:nvGrpSpPr>
      <p:grpSpPr>
        <a:xfrm>
          <a:off x="0" y="0"/>
          <a:ext cx="0" cy="0"/>
          <a:chOff x="0" y="0"/>
          <a:chExt cx="0" cy="0"/>
        </a:xfrm>
      </p:grpSpPr>
      <p:sp>
        <p:nvSpPr>
          <p:cNvPr id="6" name="Picture Placeholder 2"/>
          <p:cNvSpPr>
            <a:spLocks noGrp="1"/>
          </p:cNvSpPr>
          <p:nvPr>
            <p:ph type="pic" sz="quarter" idx="13"/>
          </p:nvPr>
        </p:nvSpPr>
        <p:spPr>
          <a:xfrm>
            <a:off x="0" y="1750540"/>
            <a:ext cx="12192000" cy="4245448"/>
          </a:xfrm>
          <a:prstGeom prst="rect">
            <a:avLst/>
          </a:prstGeom>
          <a:solidFill>
            <a:schemeClr val="bg2"/>
          </a:solidFill>
        </p:spPr>
        <p:txBody>
          <a:bodyPr/>
          <a:lstStyle>
            <a:lvl1pPr marL="0" indent="0">
              <a:buNone/>
              <a:defRPr/>
            </a:lvl1pPr>
          </a:lstStyle>
          <a:p>
            <a:endParaRPr lang="en-GB" noProof="0" dirty="0"/>
          </a:p>
        </p:txBody>
      </p:sp>
      <p:sp>
        <p:nvSpPr>
          <p:cNvPr id="10"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cxnSp>
        <p:nvCxnSpPr>
          <p:cNvPr id="5" name="Straight Connector 4"/>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301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p:cNvSpPr>
            <a:spLocks noGrp="1"/>
          </p:cNvSpPr>
          <p:nvPr>
            <p:ph type="sldNum" sz="quarter" idx="4"/>
          </p:nvPr>
        </p:nvSpPr>
        <p:spPr>
          <a:xfrm>
            <a:off x="838200" y="625429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15BF1-D259-0341-94F8-9E410F79F678}" type="slidenum">
              <a:rPr lang="en-US" smtClean="0"/>
              <a:pPr/>
              <a:t>‹#›</a:t>
            </a:fld>
            <a:endParaRPr lang="en-US" dirty="0"/>
          </a:p>
        </p:txBody>
      </p:sp>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49" r:id="rId2"/>
    <p:sldLayoutId id="2147483651" r:id="rId3"/>
    <p:sldLayoutId id="2147483650" r:id="rId4"/>
    <p:sldLayoutId id="2147483660" r:id="rId5"/>
    <p:sldLayoutId id="2147483652" r:id="rId6"/>
    <p:sldLayoutId id="2147483661" r:id="rId7"/>
    <p:sldLayoutId id="2147483653" r:id="rId8"/>
    <p:sldLayoutId id="2147483654" r:id="rId9"/>
    <p:sldLayoutId id="2147483659" r:id="rId10"/>
    <p:sldLayoutId id="2147483658" r:id="rId11"/>
    <p:sldLayoutId id="2147483668" r:id="rId12"/>
    <p:sldLayoutId id="2147483666" r:id="rId13"/>
    <p:sldLayoutId id="2147483667" r:id="rId14"/>
    <p:sldLayoutId id="2147483655" r:id="rId15"/>
    <p:sldLayoutId id="2147483670" r:id="rId16"/>
    <p:sldLayoutId id="2147483669" r:id="rId17"/>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rgbClr val="2B91C5"/>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iki.unece.org/display/trans/EPPR+Main+activities" TargetMode="External"/><Relationship Id="rId2" Type="http://schemas.openxmlformats.org/officeDocument/2006/relationships/notesSlide" Target="../notesSlides/notesSlide1.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hyperlink" Target="mailto:e.bastiaensen@immamotorcycles.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001987" y="1523649"/>
            <a:ext cx="10592136" cy="2954566"/>
          </a:xfrm>
          <a:prstGeom prst="rect">
            <a:avLst/>
          </a:prstGeom>
        </p:spPr>
        <p:txBody>
          <a:bodyPr/>
          <a:lstStyle/>
          <a:p>
            <a:r>
              <a:rPr lang="en-IE" sz="4800" dirty="0"/>
              <a:t>UNECE GRPE Informal Group on </a:t>
            </a:r>
            <a:br>
              <a:rPr lang="en-IE" sz="4800" dirty="0"/>
            </a:br>
            <a:r>
              <a:rPr lang="en-IE" sz="4800" dirty="0"/>
              <a:t>Environmental and Propulsion </a:t>
            </a:r>
            <a:br>
              <a:rPr lang="en-IE" sz="4800" dirty="0"/>
            </a:br>
            <a:r>
              <a:rPr lang="en-IE" sz="4800" dirty="0"/>
              <a:t>Performance Requirements </a:t>
            </a:r>
            <a:br>
              <a:rPr lang="en-IE" sz="4800" dirty="0"/>
            </a:br>
            <a:r>
              <a:rPr lang="en-IE" sz="4800" dirty="0"/>
              <a:t>of L-cat Vehicles (EPPR IWG)</a:t>
            </a:r>
            <a:br>
              <a:rPr lang="en-IE" sz="4800" dirty="0"/>
            </a:br>
            <a:endParaRPr lang="en-IE" sz="4800" dirty="0"/>
          </a:p>
        </p:txBody>
      </p:sp>
      <p:sp>
        <p:nvSpPr>
          <p:cNvPr id="3" name="Subtitle 2"/>
          <p:cNvSpPr>
            <a:spLocks noGrp="1"/>
          </p:cNvSpPr>
          <p:nvPr>
            <p:ph type="subTitle" idx="4294967295"/>
          </p:nvPr>
        </p:nvSpPr>
        <p:spPr>
          <a:xfrm>
            <a:off x="1001987" y="4599479"/>
            <a:ext cx="10290265" cy="897754"/>
          </a:xfrm>
          <a:prstGeom prst="rect">
            <a:avLst/>
          </a:prstGeom>
        </p:spPr>
        <p:txBody>
          <a:bodyPr/>
          <a:lstStyle/>
          <a:p>
            <a:r>
              <a:rPr lang="nl-NL" sz="3200" dirty="0"/>
              <a:t>Status Report</a:t>
            </a:r>
          </a:p>
        </p:txBody>
      </p:sp>
      <p:sp>
        <p:nvSpPr>
          <p:cNvPr id="4" name="Text Placeholder 3"/>
          <p:cNvSpPr>
            <a:spLocks noGrp="1"/>
          </p:cNvSpPr>
          <p:nvPr>
            <p:ph type="body" sz="quarter" idx="4294967295"/>
          </p:nvPr>
        </p:nvSpPr>
        <p:spPr>
          <a:xfrm>
            <a:off x="1700981" y="5391726"/>
            <a:ext cx="9893142" cy="1179555"/>
          </a:xfrm>
          <a:prstGeom prst="rect">
            <a:avLst/>
          </a:prstGeom>
        </p:spPr>
        <p:txBody>
          <a:bodyPr/>
          <a:lstStyle/>
          <a:p>
            <a:r>
              <a:rPr lang="en-IE" dirty="0"/>
              <a:t>Niels den Ouden/NL, Joseph Mashele/ZA, Edwin Bastiaensen/IMMA</a:t>
            </a:r>
          </a:p>
          <a:p>
            <a:r>
              <a:rPr lang="en-IE" dirty="0"/>
              <a:t>(EPPR IWG Co-Chairs and Secretary)</a:t>
            </a:r>
          </a:p>
        </p:txBody>
      </p:sp>
      <p:sp>
        <p:nvSpPr>
          <p:cNvPr id="7" name="TextBox 6">
            <a:extLst>
              <a:ext uri="{FF2B5EF4-FFF2-40B4-BE49-F238E27FC236}">
                <a16:creationId xmlns:a16="http://schemas.microsoft.com/office/drawing/2014/main" id="{2E16ACE5-CFF2-8544-8BA3-2EAA92613604}"/>
              </a:ext>
            </a:extLst>
          </p:cNvPr>
          <p:cNvSpPr txBox="1"/>
          <p:nvPr/>
        </p:nvSpPr>
        <p:spPr>
          <a:xfrm>
            <a:off x="6490543" y="187991"/>
            <a:ext cx="5400938" cy="738664"/>
          </a:xfrm>
          <a:prstGeom prst="rect">
            <a:avLst/>
          </a:prstGeom>
          <a:noFill/>
        </p:spPr>
        <p:txBody>
          <a:bodyPr wrap="square" rtlCol="0">
            <a:spAutoFit/>
          </a:bodyPr>
          <a:lstStyle/>
          <a:p>
            <a:pPr algn="r">
              <a:buClr>
                <a:schemeClr val="accent5"/>
              </a:buClr>
            </a:pPr>
            <a:r>
              <a:rPr lang="it-IT" sz="1400" noProof="0" dirty="0">
                <a:latin typeface="Times New Roman" panose="02020603050405020304" pitchFamily="18" charset="0"/>
                <a:cs typeface="Times New Roman" panose="02020603050405020304" pitchFamily="18" charset="0"/>
              </a:rPr>
              <a:t>Informal docu</a:t>
            </a:r>
            <a:r>
              <a:rPr lang="it-IT" sz="1400" dirty="0">
                <a:latin typeface="Times New Roman" panose="02020603050405020304" pitchFamily="18" charset="0"/>
                <a:cs typeface="Times New Roman" panose="02020603050405020304" pitchFamily="18" charset="0"/>
              </a:rPr>
              <a:t>ment GRPE-90-41</a:t>
            </a:r>
          </a:p>
          <a:p>
            <a:pPr algn="r">
              <a:buClr>
                <a:schemeClr val="accent5"/>
              </a:buClr>
            </a:pPr>
            <a:r>
              <a:rPr lang="en-US" sz="1400" dirty="0"/>
              <a:t>90th GRPE, 8 – 12 January 2024</a:t>
            </a:r>
          </a:p>
          <a:p>
            <a:pPr algn="r">
              <a:buClr>
                <a:schemeClr val="accent5"/>
              </a:buClr>
            </a:pPr>
            <a:r>
              <a:rPr lang="en-US" sz="1400" dirty="0">
                <a:latin typeface="Times New Roman" panose="02020603050405020304" pitchFamily="18" charset="0"/>
                <a:cs typeface="Times New Roman" panose="02020603050405020304" pitchFamily="18" charset="0"/>
              </a:rPr>
              <a:t>Agenda item 8(c)</a:t>
            </a:r>
            <a:endParaRPr lang="it-IT" sz="1400"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72C6E4AA-5BC1-1C46-80B1-66CA383B1CA8}"/>
              </a:ext>
            </a:extLst>
          </p:cNvPr>
          <p:cNvPicPr>
            <a:picLocks noChangeAspect="1"/>
          </p:cNvPicPr>
          <p:nvPr/>
        </p:nvPicPr>
        <p:blipFill>
          <a:blip r:embed="rId2"/>
          <a:stretch>
            <a:fillRect/>
          </a:stretch>
        </p:blipFill>
        <p:spPr>
          <a:xfrm>
            <a:off x="167666" y="227982"/>
            <a:ext cx="921903" cy="764312"/>
          </a:xfrm>
          <a:prstGeom prst="rect">
            <a:avLst/>
          </a:prstGeom>
        </p:spPr>
      </p:pic>
    </p:spTree>
    <p:extLst>
      <p:ext uri="{BB962C8B-B14F-4D97-AF65-F5344CB8AC3E}">
        <p14:creationId xmlns:p14="http://schemas.microsoft.com/office/powerpoint/2010/main" val="927600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Thank you</a:t>
            </a:r>
          </a:p>
        </p:txBody>
      </p:sp>
      <p:sp>
        <p:nvSpPr>
          <p:cNvPr id="5" name="Subtitle 4">
            <a:extLst>
              <a:ext uri="{FF2B5EF4-FFF2-40B4-BE49-F238E27FC236}">
                <a16:creationId xmlns:a16="http://schemas.microsoft.com/office/drawing/2014/main" id="{7508D8F1-A763-4DB1-AD5E-9EFF951A558C}"/>
              </a:ext>
            </a:extLst>
          </p:cNvPr>
          <p:cNvSpPr>
            <a:spLocks noGrp="1"/>
          </p:cNvSpPr>
          <p:nvPr>
            <p:ph type="subTitle" idx="1"/>
          </p:nvPr>
        </p:nvSpPr>
        <p:spPr>
          <a:xfrm>
            <a:off x="1084385" y="3855676"/>
            <a:ext cx="10003692" cy="2545124"/>
          </a:xfrm>
        </p:spPr>
        <p:txBody>
          <a:bodyPr/>
          <a:lstStyle/>
          <a:p>
            <a:r>
              <a:rPr lang="en-US" b="1" dirty="0"/>
              <a:t>You can follow us in:</a:t>
            </a:r>
          </a:p>
          <a:p>
            <a:r>
              <a:rPr lang="en-US" sz="2000" b="1" dirty="0">
                <a:hlinkClick r:id="rId3"/>
              </a:rPr>
              <a:t>https://wiki.unece.org/display/trans/EPPR+Main+activities</a:t>
            </a:r>
            <a:endParaRPr lang="en-US" sz="2000" b="1" dirty="0"/>
          </a:p>
          <a:p>
            <a:r>
              <a:rPr lang="en-US" b="1" dirty="0"/>
              <a:t>Questions can be sent to the EPPR IWG Secretary, Mr Edwin Bastiaensen:</a:t>
            </a:r>
          </a:p>
          <a:p>
            <a:r>
              <a:rPr lang="en-US" sz="2000" b="1" u="sng" dirty="0">
                <a:hlinkClick r:id="rId4"/>
              </a:rPr>
              <a:t>e.bastiaensen@immamotorcycles.org</a:t>
            </a:r>
            <a:r>
              <a:rPr lang="en-US" dirty="0"/>
              <a:t> </a:t>
            </a:r>
            <a:endParaRPr lang="en-ZA" dirty="0"/>
          </a:p>
          <a:p>
            <a:endParaRPr lang="en-IE" dirty="0"/>
          </a:p>
          <a:p>
            <a:endParaRPr lang="en-US" dirty="0"/>
          </a:p>
          <a:p>
            <a:endParaRPr lang="en-US" dirty="0"/>
          </a:p>
        </p:txBody>
      </p:sp>
      <p:pic>
        <p:nvPicPr>
          <p:cNvPr id="8" name="Picture 7" descr="A picture containing building, window&#10;&#10;Description generated with very high confidence">
            <a:extLst>
              <a:ext uri="{FF2B5EF4-FFF2-40B4-BE49-F238E27FC236}">
                <a16:creationId xmlns:a16="http://schemas.microsoft.com/office/drawing/2014/main" id="{1DA73F81-C410-4433-B8D1-1FE48947A42B}"/>
              </a:ext>
            </a:extLst>
          </p:cNvPr>
          <p:cNvPicPr>
            <a:picLocks noChangeAspect="1"/>
          </p:cNvPicPr>
          <p:nvPr/>
        </p:nvPicPr>
        <p:blipFill>
          <a:blip r:embed="rId5"/>
          <a:stretch>
            <a:fillRect/>
          </a:stretch>
        </p:blipFill>
        <p:spPr>
          <a:xfrm>
            <a:off x="225540" y="5909223"/>
            <a:ext cx="921903" cy="764312"/>
          </a:xfrm>
          <a:prstGeom prst="rect">
            <a:avLst/>
          </a:prstGeom>
        </p:spPr>
      </p:pic>
    </p:spTree>
    <p:extLst>
      <p:ext uri="{BB962C8B-B14F-4D97-AF65-F5344CB8AC3E}">
        <p14:creationId xmlns:p14="http://schemas.microsoft.com/office/powerpoint/2010/main" val="1857126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F42F49-4F28-4FD1-9872-9BC34069B0EB}"/>
              </a:ext>
            </a:extLst>
          </p:cNvPr>
          <p:cNvSpPr>
            <a:spLocks noGrp="1"/>
          </p:cNvSpPr>
          <p:nvPr>
            <p:ph idx="1"/>
          </p:nvPr>
        </p:nvSpPr>
        <p:spPr>
          <a:xfrm>
            <a:off x="967154" y="1536257"/>
            <a:ext cx="10257817" cy="4392211"/>
          </a:xfrm>
        </p:spPr>
        <p:txBody>
          <a:bodyPr anchor="t">
            <a:noAutofit/>
          </a:bodyPr>
          <a:lstStyle/>
          <a:p>
            <a:pPr>
              <a:spcAft>
                <a:spcPts val="1200"/>
              </a:spcAft>
            </a:pPr>
            <a:r>
              <a:rPr lang="en-GB" dirty="0">
                <a:cs typeface="Arial"/>
              </a:rPr>
              <a:t>EPPR IWG:</a:t>
            </a:r>
          </a:p>
          <a:p>
            <a:pPr lvl="1">
              <a:spcAft>
                <a:spcPts val="1200"/>
              </a:spcAft>
            </a:pPr>
            <a:r>
              <a:rPr lang="en-GB" dirty="0">
                <a:cs typeface="Arial"/>
              </a:rPr>
              <a:t>Meetings since GRPE-89</a:t>
            </a:r>
          </a:p>
          <a:p>
            <a:pPr lvl="1">
              <a:spcAft>
                <a:spcPts val="1200"/>
              </a:spcAft>
            </a:pPr>
            <a:r>
              <a:rPr lang="en-GB" dirty="0">
                <a:cs typeface="Arial"/>
              </a:rPr>
              <a:t>Outlook on future activities</a:t>
            </a:r>
          </a:p>
          <a:p>
            <a:pPr lvl="1">
              <a:spcAft>
                <a:spcPts val="1200"/>
              </a:spcAft>
            </a:pPr>
            <a:r>
              <a:rPr lang="en-GB" dirty="0">
                <a:cs typeface="Arial"/>
              </a:rPr>
              <a:t>Progress on priority items</a:t>
            </a:r>
          </a:p>
          <a:p>
            <a:pPr lvl="1">
              <a:spcAft>
                <a:spcPts val="1200"/>
              </a:spcAft>
            </a:pPr>
            <a:r>
              <a:rPr lang="en-GB" dirty="0">
                <a:cs typeface="Arial"/>
              </a:rPr>
              <a:t>Meetings in 2024</a:t>
            </a:r>
          </a:p>
          <a:p>
            <a:endParaRPr lang="en-GB" b="1" dirty="0">
              <a:cs typeface="Arial"/>
            </a:endParaRPr>
          </a:p>
          <a:p>
            <a:endParaRPr lang="en-US" dirty="0">
              <a:cs typeface="Arial"/>
            </a:endParaRPr>
          </a:p>
          <a:p>
            <a:endParaRPr lang="en-US" dirty="0">
              <a:cs typeface="Arial"/>
            </a:endParaRPr>
          </a:p>
        </p:txBody>
      </p:sp>
      <p:sp>
        <p:nvSpPr>
          <p:cNvPr id="3" name="Title 2">
            <a:extLst>
              <a:ext uri="{FF2B5EF4-FFF2-40B4-BE49-F238E27FC236}">
                <a16:creationId xmlns:a16="http://schemas.microsoft.com/office/drawing/2014/main" id="{8AE1B648-8213-4A4F-AF7D-FF399ED0688B}"/>
              </a:ext>
            </a:extLst>
          </p:cNvPr>
          <p:cNvSpPr>
            <a:spLocks noGrp="1"/>
          </p:cNvSpPr>
          <p:nvPr>
            <p:ph type="title"/>
          </p:nvPr>
        </p:nvSpPr>
        <p:spPr/>
        <p:txBody>
          <a:bodyPr/>
          <a:lstStyle/>
          <a:p>
            <a:r>
              <a:rPr lang="en-US" dirty="0">
                <a:cs typeface="Arial"/>
              </a:rPr>
              <a:t>Content</a:t>
            </a:r>
            <a:endParaRPr lang="en-US" dirty="0"/>
          </a:p>
        </p:txBody>
      </p:sp>
      <p:pic>
        <p:nvPicPr>
          <p:cNvPr id="5" name="Picture 4" descr="A picture containing building, window&#10;&#10;Description generated with very high confidence">
            <a:extLst>
              <a:ext uri="{FF2B5EF4-FFF2-40B4-BE49-F238E27FC236}">
                <a16:creationId xmlns:a16="http://schemas.microsoft.com/office/drawing/2014/main" id="{F6C7F9D7-9D5C-4A90-A96E-82C01E95BD11}"/>
              </a:ext>
            </a:extLst>
          </p:cNvPr>
          <p:cNvPicPr>
            <a:picLocks noChangeAspect="1"/>
          </p:cNvPicPr>
          <p:nvPr/>
        </p:nvPicPr>
        <p:blipFill>
          <a:blip r:embed="rId2"/>
          <a:stretch>
            <a:fillRect/>
          </a:stretch>
        </p:blipFill>
        <p:spPr>
          <a:xfrm>
            <a:off x="97328" y="5995903"/>
            <a:ext cx="921903" cy="764312"/>
          </a:xfrm>
          <a:prstGeom prst="rect">
            <a:avLst/>
          </a:prstGeom>
        </p:spPr>
      </p:pic>
    </p:spTree>
    <p:extLst>
      <p:ext uri="{BB962C8B-B14F-4D97-AF65-F5344CB8AC3E}">
        <p14:creationId xmlns:p14="http://schemas.microsoft.com/office/powerpoint/2010/main" val="2088957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ED5AD8-2E3F-1748-B78E-6AF284781B47}"/>
              </a:ext>
            </a:extLst>
          </p:cNvPr>
          <p:cNvSpPr>
            <a:spLocks noGrp="1"/>
          </p:cNvSpPr>
          <p:nvPr>
            <p:ph idx="1"/>
          </p:nvPr>
        </p:nvSpPr>
        <p:spPr>
          <a:xfrm>
            <a:off x="1096107" y="981567"/>
            <a:ext cx="10267462" cy="5778648"/>
          </a:xfrm>
        </p:spPr>
        <p:txBody>
          <a:bodyPr anchor="t">
            <a:noAutofit/>
          </a:bodyPr>
          <a:lstStyle/>
          <a:p>
            <a:pPr marL="0" indent="0">
              <a:spcAft>
                <a:spcPts val="600"/>
              </a:spcAft>
              <a:buNone/>
            </a:pPr>
            <a:endParaRPr lang="en-GB" b="1" dirty="0"/>
          </a:p>
          <a:p>
            <a:pPr marL="0" indent="0">
              <a:spcAft>
                <a:spcPts val="600"/>
              </a:spcAft>
              <a:buNone/>
            </a:pPr>
            <a:endParaRPr lang="en-GB" b="1" dirty="0"/>
          </a:p>
          <a:p>
            <a:pPr marL="0" indent="0">
              <a:spcAft>
                <a:spcPts val="600"/>
              </a:spcAft>
              <a:buNone/>
            </a:pPr>
            <a:r>
              <a:rPr lang="en-GB" b="1" dirty="0"/>
              <a:t>Recent meetings </a:t>
            </a:r>
          </a:p>
          <a:p>
            <a:pPr marL="0" indent="0">
              <a:spcAft>
                <a:spcPts val="600"/>
              </a:spcAft>
              <a:buNone/>
            </a:pPr>
            <a:endParaRPr lang="en-GB" dirty="0"/>
          </a:p>
          <a:p>
            <a:pPr lvl="0"/>
            <a:r>
              <a:rPr lang="en-US" sz="2000" dirty="0"/>
              <a:t>14 September 2023		60/IWG EPPR – 12.00 – 15.00 CET Virtual only</a:t>
            </a:r>
            <a:endParaRPr lang="en-ZA" sz="2000" dirty="0"/>
          </a:p>
          <a:p>
            <a:pPr lvl="0"/>
            <a:r>
              <a:rPr lang="en-US" sz="2000" dirty="0"/>
              <a:t>14 December 2023		61/IWG EPPR – 12.00 – 13.00 CET Virtual only</a:t>
            </a:r>
          </a:p>
          <a:p>
            <a:r>
              <a:rPr lang="en-US" sz="2000" dirty="0"/>
              <a:t>9 January 2024		62/IWG EPPR – 14.30 – 17.30 CET Hybrid</a:t>
            </a:r>
          </a:p>
          <a:p>
            <a:pPr marL="0" lvl="0" indent="0">
              <a:buNone/>
            </a:pPr>
            <a:endParaRPr lang="en-US" b="1" dirty="0"/>
          </a:p>
          <a:p>
            <a:pPr marL="0" indent="0">
              <a:buNone/>
            </a:pPr>
            <a:endParaRPr lang="en-GB" dirty="0"/>
          </a:p>
          <a:p>
            <a:pPr marL="0" indent="0">
              <a:buNone/>
            </a:pPr>
            <a:endParaRPr lang="en-GB" dirty="0"/>
          </a:p>
          <a:p>
            <a:endParaRPr lang="en-GB" dirty="0"/>
          </a:p>
        </p:txBody>
      </p:sp>
      <p:sp>
        <p:nvSpPr>
          <p:cNvPr id="3" name="Title 2">
            <a:extLst>
              <a:ext uri="{FF2B5EF4-FFF2-40B4-BE49-F238E27FC236}">
                <a16:creationId xmlns:a16="http://schemas.microsoft.com/office/drawing/2014/main" id="{AB4449C2-BA0B-E54A-BF43-E34F541245B3}"/>
              </a:ext>
            </a:extLst>
          </p:cNvPr>
          <p:cNvSpPr>
            <a:spLocks noGrp="1"/>
          </p:cNvSpPr>
          <p:nvPr>
            <p:ph type="title"/>
          </p:nvPr>
        </p:nvSpPr>
        <p:spPr>
          <a:xfrm>
            <a:off x="970722" y="188361"/>
            <a:ext cx="10263893" cy="782357"/>
          </a:xfrm>
        </p:spPr>
        <p:txBody>
          <a:bodyPr/>
          <a:lstStyle/>
          <a:p>
            <a:br>
              <a:rPr lang="it-IT" dirty="0"/>
            </a:br>
            <a:r>
              <a:rPr lang="it-IT" dirty="0">
                <a:ea typeface="+mj-lt"/>
                <a:cs typeface="+mj-lt"/>
              </a:rPr>
              <a:t>EPPR meetings in since GRPE-89</a:t>
            </a:r>
          </a:p>
        </p:txBody>
      </p:sp>
      <p:pic>
        <p:nvPicPr>
          <p:cNvPr id="4" name="Picture 3">
            <a:extLst>
              <a:ext uri="{FF2B5EF4-FFF2-40B4-BE49-F238E27FC236}">
                <a16:creationId xmlns:a16="http://schemas.microsoft.com/office/drawing/2014/main" id="{A76171B4-850B-274F-81AF-65024B8ADA16}"/>
              </a:ext>
            </a:extLst>
          </p:cNvPr>
          <p:cNvPicPr>
            <a:picLocks noChangeAspect="1"/>
          </p:cNvPicPr>
          <p:nvPr/>
        </p:nvPicPr>
        <p:blipFill>
          <a:blip r:embed="rId2"/>
          <a:stretch>
            <a:fillRect/>
          </a:stretch>
        </p:blipFill>
        <p:spPr>
          <a:xfrm>
            <a:off x="97328" y="5995903"/>
            <a:ext cx="921903" cy="764312"/>
          </a:xfrm>
          <a:prstGeom prst="rect">
            <a:avLst/>
          </a:prstGeom>
        </p:spPr>
      </p:pic>
    </p:spTree>
    <p:extLst>
      <p:ext uri="{BB962C8B-B14F-4D97-AF65-F5344CB8AC3E}">
        <p14:creationId xmlns:p14="http://schemas.microsoft.com/office/powerpoint/2010/main" val="1571746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ED5AD8-2E3F-1748-B78E-6AF284781B47}"/>
              </a:ext>
            </a:extLst>
          </p:cNvPr>
          <p:cNvSpPr>
            <a:spLocks noGrp="1"/>
          </p:cNvSpPr>
          <p:nvPr>
            <p:ph idx="1"/>
          </p:nvPr>
        </p:nvSpPr>
        <p:spPr>
          <a:xfrm>
            <a:off x="1145219" y="981567"/>
            <a:ext cx="10804124" cy="5360619"/>
          </a:xfrm>
        </p:spPr>
        <p:txBody>
          <a:bodyPr anchor="t">
            <a:noAutofit/>
          </a:bodyPr>
          <a:lstStyle/>
          <a:p>
            <a:pPr marL="0" indent="0">
              <a:spcAft>
                <a:spcPts val="300"/>
              </a:spcAft>
              <a:buNone/>
            </a:pPr>
            <a:r>
              <a:rPr lang="en-GB" b="1" dirty="0">
                <a:solidFill>
                  <a:schemeClr val="tx1">
                    <a:lumMod val="50000"/>
                  </a:schemeClr>
                </a:solidFill>
              </a:rPr>
              <a:t>Priority items agreed in ToR (GRPE-87-22, January 2023)</a:t>
            </a:r>
          </a:p>
          <a:p>
            <a:pPr marL="0" indent="0">
              <a:spcAft>
                <a:spcPts val="300"/>
              </a:spcAft>
              <a:buNone/>
            </a:pPr>
            <a:endParaRPr lang="en-GB" sz="2400" dirty="0">
              <a:solidFill>
                <a:schemeClr val="tx1">
                  <a:lumMod val="50000"/>
                </a:schemeClr>
              </a:solidFill>
            </a:endParaRPr>
          </a:p>
          <a:p>
            <a:r>
              <a:rPr lang="en-IE" dirty="0"/>
              <a:t>(1) Max. Power and Torque determination - </a:t>
            </a:r>
            <a:r>
              <a:rPr lang="en-GB" dirty="0"/>
              <a:t>For ICE, pure-EVs and hybrid-EVs.</a:t>
            </a:r>
            <a:endParaRPr lang="en-ZA" dirty="0"/>
          </a:p>
          <a:p>
            <a:r>
              <a:rPr lang="en-GB" dirty="0"/>
              <a:t>(2) Battery Electric Vehicles - </a:t>
            </a:r>
            <a:r>
              <a:rPr lang="en-IE" dirty="0"/>
              <a:t>BEV range determination </a:t>
            </a:r>
          </a:p>
          <a:p>
            <a:r>
              <a:rPr lang="en-GB" dirty="0"/>
              <a:t>(3) Deterioration Factors in the new GTR on Durability (UN GTR 23)</a:t>
            </a:r>
            <a:endParaRPr lang="en-ZA" dirty="0"/>
          </a:p>
          <a:p>
            <a:r>
              <a:rPr lang="en-GB" dirty="0"/>
              <a:t>(4) Transposition of UN GTR 2 into a UN Regulation </a:t>
            </a:r>
            <a:endParaRPr lang="en-ZA" dirty="0"/>
          </a:p>
          <a:p>
            <a:pPr marL="0" indent="0">
              <a:spcAft>
                <a:spcPts val="300"/>
              </a:spcAft>
              <a:buNone/>
            </a:pPr>
            <a:endParaRPr lang="en-GB" sz="2000" dirty="0">
              <a:cs typeface="Arial"/>
            </a:endParaRPr>
          </a:p>
          <a:p>
            <a:pPr marL="0" indent="0">
              <a:spcAft>
                <a:spcPts val="300"/>
              </a:spcAft>
              <a:buNone/>
            </a:pPr>
            <a:r>
              <a:rPr lang="en-GB" sz="2000" b="1" dirty="0">
                <a:solidFill>
                  <a:schemeClr val="tx1">
                    <a:lumMod val="50000"/>
                  </a:schemeClr>
                </a:solidFill>
              </a:rPr>
              <a:t>Some updates provided in 2023, but no concrete proposals so far. </a:t>
            </a:r>
          </a:p>
          <a:p>
            <a:pPr marL="0" indent="0">
              <a:spcAft>
                <a:spcPts val="300"/>
              </a:spcAft>
              <a:buNone/>
            </a:pPr>
            <a:r>
              <a:rPr lang="en-GB" sz="2000" b="1" dirty="0">
                <a:solidFill>
                  <a:schemeClr val="tx1">
                    <a:lumMod val="50000"/>
                  </a:schemeClr>
                </a:solidFill>
              </a:rPr>
              <a:t>IWG Leadership continues to invite for proposals. </a:t>
            </a:r>
            <a:endParaRPr lang="en-GB" sz="2000" dirty="0"/>
          </a:p>
          <a:p>
            <a:pPr>
              <a:spcAft>
                <a:spcPts val="300"/>
              </a:spcAft>
            </a:pPr>
            <a:endParaRPr lang="en-GB" sz="2000" dirty="0"/>
          </a:p>
          <a:p>
            <a:pPr>
              <a:spcAft>
                <a:spcPts val="300"/>
              </a:spcAft>
            </a:pPr>
            <a:endParaRPr lang="en-GB" dirty="0"/>
          </a:p>
          <a:p>
            <a:pPr marL="0" indent="0">
              <a:buNone/>
            </a:pPr>
            <a:endParaRPr lang="en-GB" dirty="0"/>
          </a:p>
          <a:p>
            <a:pPr marL="0" indent="0">
              <a:buNone/>
            </a:pPr>
            <a:endParaRPr lang="en-GB" dirty="0"/>
          </a:p>
          <a:p>
            <a:endParaRPr lang="en-GB" dirty="0"/>
          </a:p>
        </p:txBody>
      </p:sp>
      <p:sp>
        <p:nvSpPr>
          <p:cNvPr id="3" name="Title 2">
            <a:extLst>
              <a:ext uri="{FF2B5EF4-FFF2-40B4-BE49-F238E27FC236}">
                <a16:creationId xmlns:a16="http://schemas.microsoft.com/office/drawing/2014/main" id="{AB4449C2-BA0B-E54A-BF43-E34F541245B3}"/>
              </a:ext>
            </a:extLst>
          </p:cNvPr>
          <p:cNvSpPr>
            <a:spLocks noGrp="1"/>
          </p:cNvSpPr>
          <p:nvPr>
            <p:ph type="title"/>
          </p:nvPr>
        </p:nvSpPr>
        <p:spPr>
          <a:xfrm>
            <a:off x="970722" y="188361"/>
            <a:ext cx="10263893" cy="782357"/>
          </a:xfrm>
        </p:spPr>
        <p:txBody>
          <a:bodyPr/>
          <a:lstStyle/>
          <a:p>
            <a:br>
              <a:rPr lang="it-IT" dirty="0"/>
            </a:br>
            <a:r>
              <a:rPr lang="it-IT" dirty="0"/>
              <a:t>EPPR </a:t>
            </a:r>
            <a:r>
              <a:rPr lang="it-IT" dirty="0">
                <a:ea typeface="+mj-lt"/>
                <a:cs typeface="+mj-lt"/>
              </a:rPr>
              <a:t>Outlook on Future Activities</a:t>
            </a:r>
          </a:p>
        </p:txBody>
      </p:sp>
      <p:pic>
        <p:nvPicPr>
          <p:cNvPr id="4" name="Picture 3">
            <a:extLst>
              <a:ext uri="{FF2B5EF4-FFF2-40B4-BE49-F238E27FC236}">
                <a16:creationId xmlns:a16="http://schemas.microsoft.com/office/drawing/2014/main" id="{A76171B4-850B-274F-81AF-65024B8ADA16}"/>
              </a:ext>
            </a:extLst>
          </p:cNvPr>
          <p:cNvPicPr>
            <a:picLocks noChangeAspect="1"/>
          </p:cNvPicPr>
          <p:nvPr/>
        </p:nvPicPr>
        <p:blipFill>
          <a:blip r:embed="rId2"/>
          <a:stretch>
            <a:fillRect/>
          </a:stretch>
        </p:blipFill>
        <p:spPr>
          <a:xfrm>
            <a:off x="97328" y="5995903"/>
            <a:ext cx="921903" cy="764312"/>
          </a:xfrm>
          <a:prstGeom prst="rect">
            <a:avLst/>
          </a:prstGeom>
        </p:spPr>
      </p:pic>
    </p:spTree>
    <p:extLst>
      <p:ext uri="{BB962C8B-B14F-4D97-AF65-F5344CB8AC3E}">
        <p14:creationId xmlns:p14="http://schemas.microsoft.com/office/powerpoint/2010/main" val="3474807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A84744-9854-51A8-DCA5-DF5E4DEC9B67}"/>
              </a:ext>
            </a:extLst>
          </p:cNvPr>
          <p:cNvSpPr>
            <a:spLocks noGrp="1"/>
          </p:cNvSpPr>
          <p:nvPr>
            <p:ph idx="1"/>
          </p:nvPr>
        </p:nvSpPr>
        <p:spPr>
          <a:xfrm>
            <a:off x="962269" y="1825624"/>
            <a:ext cx="10267462" cy="4170363"/>
          </a:xfrm>
        </p:spPr>
        <p:txBody>
          <a:bodyPr/>
          <a:lstStyle/>
          <a:p>
            <a:r>
              <a:rPr lang="en-IE" dirty="0"/>
              <a:t>(1) Max. Power and Torque determination - </a:t>
            </a:r>
            <a:r>
              <a:rPr lang="en-GB" dirty="0"/>
              <a:t>For ICE, pure-EVs and hybrid-EVs.</a:t>
            </a:r>
          </a:p>
          <a:p>
            <a:pPr lvl="1"/>
            <a:r>
              <a:rPr lang="en-US" dirty="0"/>
              <a:t>Japan continues with internal discussions towards a possible proposal. </a:t>
            </a:r>
          </a:p>
          <a:p>
            <a:pPr lvl="1"/>
            <a:r>
              <a:rPr lang="en-US" dirty="0"/>
              <a:t>At EPPR-59, the expert from S-Korea (KICAS) indicated a focus on establishing power measurement rules for electric motorcycles. </a:t>
            </a:r>
          </a:p>
          <a:p>
            <a:pPr lvl="1"/>
            <a:r>
              <a:rPr lang="en-US" dirty="0"/>
              <a:t>EPPR-61 deliberated on the exchange of information between IWG’s EVE and EPPR, the issue to be considered on the agenda of EPPR-63 onwards, after initial exchanges between the leadership of the IWGs.</a:t>
            </a:r>
            <a:endParaRPr lang="en-CH" dirty="0"/>
          </a:p>
          <a:p>
            <a:pPr lvl="1"/>
            <a:endParaRPr lang="en-CH" sz="1800" dirty="0"/>
          </a:p>
          <a:p>
            <a:pPr lvl="1"/>
            <a:endParaRPr lang="en-CH" sz="1800" dirty="0">
              <a:solidFill>
                <a:srgbClr val="000000"/>
              </a:solidFill>
              <a:effectLst/>
              <a:latin typeface="Times New Roman" panose="02020603050405020304" pitchFamily="18" charset="0"/>
              <a:ea typeface="MS Mincho" panose="02020609040205080304" pitchFamily="49" charset="-128"/>
            </a:endParaRPr>
          </a:p>
          <a:p>
            <a:pPr lvl="1"/>
            <a:endParaRPr lang="en-GB" dirty="0"/>
          </a:p>
          <a:p>
            <a:pPr lvl="1"/>
            <a:endParaRPr lang="en-GB" dirty="0"/>
          </a:p>
          <a:p>
            <a:endParaRPr lang="en-GB" dirty="0"/>
          </a:p>
          <a:p>
            <a:endParaRPr lang="en-GB" dirty="0"/>
          </a:p>
          <a:p>
            <a:endParaRPr lang="en-CH" dirty="0"/>
          </a:p>
        </p:txBody>
      </p:sp>
      <p:sp>
        <p:nvSpPr>
          <p:cNvPr id="3" name="Title 2">
            <a:extLst>
              <a:ext uri="{FF2B5EF4-FFF2-40B4-BE49-F238E27FC236}">
                <a16:creationId xmlns:a16="http://schemas.microsoft.com/office/drawing/2014/main" id="{DCB17BB7-E1F7-01D7-F440-B533CD45C382}"/>
              </a:ext>
            </a:extLst>
          </p:cNvPr>
          <p:cNvSpPr>
            <a:spLocks noGrp="1"/>
          </p:cNvSpPr>
          <p:nvPr>
            <p:ph type="title"/>
          </p:nvPr>
        </p:nvSpPr>
        <p:spPr/>
        <p:txBody>
          <a:bodyPr/>
          <a:lstStyle/>
          <a:p>
            <a:r>
              <a:rPr lang="en-US" dirty="0"/>
              <a:t>Progress on priority items</a:t>
            </a:r>
            <a:endParaRPr lang="en-CH" dirty="0"/>
          </a:p>
        </p:txBody>
      </p:sp>
    </p:spTree>
    <p:extLst>
      <p:ext uri="{BB962C8B-B14F-4D97-AF65-F5344CB8AC3E}">
        <p14:creationId xmlns:p14="http://schemas.microsoft.com/office/powerpoint/2010/main" val="3153986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A84744-9854-51A8-DCA5-DF5E4DEC9B67}"/>
              </a:ext>
            </a:extLst>
          </p:cNvPr>
          <p:cNvSpPr>
            <a:spLocks noGrp="1"/>
          </p:cNvSpPr>
          <p:nvPr>
            <p:ph idx="1"/>
          </p:nvPr>
        </p:nvSpPr>
        <p:spPr>
          <a:xfrm>
            <a:off x="962269" y="1825624"/>
            <a:ext cx="10267462" cy="4170363"/>
          </a:xfrm>
        </p:spPr>
        <p:txBody>
          <a:bodyPr/>
          <a:lstStyle/>
          <a:p>
            <a:r>
              <a:rPr lang="en-GB" dirty="0"/>
              <a:t>(2) Battery Electric Vehicles - </a:t>
            </a:r>
            <a:r>
              <a:rPr lang="en-IE" dirty="0"/>
              <a:t>BEV range determination </a:t>
            </a:r>
          </a:p>
          <a:p>
            <a:pPr lvl="1"/>
            <a:r>
              <a:rPr lang="en-IE" dirty="0"/>
              <a:t>CARB tested EV motorcycles on different test cycles with the SAE J2982 test procedure to support the development of a credit program to accelerate towards ZEM</a:t>
            </a:r>
            <a:r>
              <a:rPr lang="en-GB" dirty="0"/>
              <a:t>.</a:t>
            </a:r>
          </a:p>
          <a:p>
            <a:pPr lvl="1"/>
            <a:r>
              <a:rPr lang="en-GB" dirty="0"/>
              <a:t>China introduced test methods </a:t>
            </a:r>
            <a:r>
              <a:rPr lang="en-IE" dirty="0"/>
              <a:t>GB/T 24157-2017, to measure the electric range, the electric energy consumption and the indication for the state of charge of the vehicle in one test. Further revision of the standard is expected possibly considering WMTC and associated vehicle subclassifications</a:t>
            </a:r>
            <a:r>
              <a:rPr lang="en-IE" dirty="0">
                <a:effectLst/>
                <a:latin typeface="Times New Roman" panose="02020603050405020304" pitchFamily="18" charset="0"/>
                <a:ea typeface="MS Mincho" panose="02020609040205080304" pitchFamily="49" charset="-128"/>
              </a:rPr>
              <a:t>. </a:t>
            </a:r>
            <a:endParaRPr lang="en-GB" dirty="0"/>
          </a:p>
          <a:p>
            <a:endParaRPr lang="en-GB" dirty="0"/>
          </a:p>
          <a:p>
            <a:endParaRPr lang="en-GB" dirty="0"/>
          </a:p>
          <a:p>
            <a:endParaRPr lang="en-CH" dirty="0"/>
          </a:p>
        </p:txBody>
      </p:sp>
      <p:sp>
        <p:nvSpPr>
          <p:cNvPr id="3" name="Title 2">
            <a:extLst>
              <a:ext uri="{FF2B5EF4-FFF2-40B4-BE49-F238E27FC236}">
                <a16:creationId xmlns:a16="http://schemas.microsoft.com/office/drawing/2014/main" id="{DCB17BB7-E1F7-01D7-F440-B533CD45C382}"/>
              </a:ext>
            </a:extLst>
          </p:cNvPr>
          <p:cNvSpPr>
            <a:spLocks noGrp="1"/>
          </p:cNvSpPr>
          <p:nvPr>
            <p:ph type="title"/>
          </p:nvPr>
        </p:nvSpPr>
        <p:spPr/>
        <p:txBody>
          <a:bodyPr/>
          <a:lstStyle/>
          <a:p>
            <a:r>
              <a:rPr lang="en-US" dirty="0"/>
              <a:t>Progress on priority items</a:t>
            </a:r>
            <a:endParaRPr lang="en-CH" dirty="0"/>
          </a:p>
        </p:txBody>
      </p:sp>
    </p:spTree>
    <p:extLst>
      <p:ext uri="{BB962C8B-B14F-4D97-AF65-F5344CB8AC3E}">
        <p14:creationId xmlns:p14="http://schemas.microsoft.com/office/powerpoint/2010/main" val="1304627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25EE84-DD74-0F6E-311C-C14EB61CF985}"/>
              </a:ext>
            </a:extLst>
          </p:cNvPr>
          <p:cNvSpPr>
            <a:spLocks noGrp="1"/>
          </p:cNvSpPr>
          <p:nvPr>
            <p:ph idx="1"/>
          </p:nvPr>
        </p:nvSpPr>
        <p:spPr/>
        <p:txBody>
          <a:bodyPr/>
          <a:lstStyle/>
          <a:p>
            <a:r>
              <a:rPr lang="en-GB" dirty="0"/>
              <a:t>(3) Deterioration Factors in the UN GTR 23 on Durability</a:t>
            </a:r>
          </a:p>
          <a:p>
            <a:pPr lvl="1" indent="-342900">
              <a:buSzPts val="1100"/>
              <a:buFont typeface="Symbol" panose="05050102010706020507" pitchFamily="18" charset="2"/>
              <a:buChar char=""/>
            </a:pPr>
            <a:r>
              <a:rPr lang="en-US" dirty="0"/>
              <a:t>Invitations remain to CP’s to provide input, in particular to China and USA for sharing data and experience on durability factors. </a:t>
            </a:r>
            <a:endParaRPr lang="en-CH" dirty="0"/>
          </a:p>
        </p:txBody>
      </p:sp>
      <p:sp>
        <p:nvSpPr>
          <p:cNvPr id="3" name="Title 2">
            <a:extLst>
              <a:ext uri="{FF2B5EF4-FFF2-40B4-BE49-F238E27FC236}">
                <a16:creationId xmlns:a16="http://schemas.microsoft.com/office/drawing/2014/main" id="{13E13E5A-DAB8-3305-7E2C-C413F7B060A9}"/>
              </a:ext>
            </a:extLst>
          </p:cNvPr>
          <p:cNvSpPr>
            <a:spLocks noGrp="1"/>
          </p:cNvSpPr>
          <p:nvPr>
            <p:ph type="title"/>
          </p:nvPr>
        </p:nvSpPr>
        <p:spPr/>
        <p:txBody>
          <a:bodyPr/>
          <a:lstStyle/>
          <a:p>
            <a:r>
              <a:rPr lang="en-US" dirty="0"/>
              <a:t>Progress on priority items</a:t>
            </a:r>
            <a:endParaRPr lang="en-CH" dirty="0"/>
          </a:p>
        </p:txBody>
      </p:sp>
    </p:spTree>
    <p:extLst>
      <p:ext uri="{BB962C8B-B14F-4D97-AF65-F5344CB8AC3E}">
        <p14:creationId xmlns:p14="http://schemas.microsoft.com/office/powerpoint/2010/main" val="2068956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25EE84-DD74-0F6E-311C-C14EB61CF985}"/>
              </a:ext>
            </a:extLst>
          </p:cNvPr>
          <p:cNvSpPr>
            <a:spLocks noGrp="1"/>
          </p:cNvSpPr>
          <p:nvPr>
            <p:ph idx="1"/>
          </p:nvPr>
        </p:nvSpPr>
        <p:spPr>
          <a:xfrm>
            <a:off x="983501" y="1919967"/>
            <a:ext cx="10267462" cy="4170363"/>
          </a:xfrm>
        </p:spPr>
        <p:txBody>
          <a:bodyPr/>
          <a:lstStyle/>
          <a:p>
            <a:r>
              <a:rPr lang="en-GB" dirty="0"/>
              <a:t>(4) Transposition of UN GTR 2 into a UN Regulation </a:t>
            </a:r>
            <a:endParaRPr lang="en-ZA" dirty="0"/>
          </a:p>
          <a:p>
            <a:pPr lvl="1"/>
            <a:r>
              <a:rPr lang="en-US" dirty="0"/>
              <a:t>Currently the delegations in IWG EPPR could not provide any inputs in this discussion as UN GTR 2 has been mostly already been implemented in their domestic legislation. However, there remain many relevant markets not represented by authorities present in the IWG EPPR. </a:t>
            </a:r>
          </a:p>
          <a:p>
            <a:pPr lvl="1"/>
            <a:r>
              <a:rPr lang="en-US" dirty="0"/>
              <a:t>The IWG EPPR is requesting guidance from GRPE to help identify interest from Contracting Parties with regards to transposition of UN GTR 2 into an UN Regulation [Euro 3, Euro 4, Euro 5].</a:t>
            </a:r>
            <a:endParaRPr lang="en-CH" dirty="0"/>
          </a:p>
        </p:txBody>
      </p:sp>
      <p:sp>
        <p:nvSpPr>
          <p:cNvPr id="3" name="Title 2">
            <a:extLst>
              <a:ext uri="{FF2B5EF4-FFF2-40B4-BE49-F238E27FC236}">
                <a16:creationId xmlns:a16="http://schemas.microsoft.com/office/drawing/2014/main" id="{13E13E5A-DAB8-3305-7E2C-C413F7B060A9}"/>
              </a:ext>
            </a:extLst>
          </p:cNvPr>
          <p:cNvSpPr>
            <a:spLocks noGrp="1"/>
          </p:cNvSpPr>
          <p:nvPr>
            <p:ph type="title"/>
          </p:nvPr>
        </p:nvSpPr>
        <p:spPr/>
        <p:txBody>
          <a:bodyPr/>
          <a:lstStyle/>
          <a:p>
            <a:r>
              <a:rPr lang="en-US" dirty="0"/>
              <a:t>Progress on priority items</a:t>
            </a:r>
            <a:endParaRPr lang="en-CH" dirty="0"/>
          </a:p>
        </p:txBody>
      </p:sp>
    </p:spTree>
    <p:extLst>
      <p:ext uri="{BB962C8B-B14F-4D97-AF65-F5344CB8AC3E}">
        <p14:creationId xmlns:p14="http://schemas.microsoft.com/office/powerpoint/2010/main" val="666245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ED5AD8-2E3F-1748-B78E-6AF284781B47}"/>
              </a:ext>
            </a:extLst>
          </p:cNvPr>
          <p:cNvSpPr>
            <a:spLocks noGrp="1"/>
          </p:cNvSpPr>
          <p:nvPr>
            <p:ph idx="1"/>
          </p:nvPr>
        </p:nvSpPr>
        <p:spPr>
          <a:xfrm>
            <a:off x="1096107" y="981567"/>
            <a:ext cx="10267462" cy="5778648"/>
          </a:xfrm>
        </p:spPr>
        <p:txBody>
          <a:bodyPr anchor="t">
            <a:noAutofit/>
          </a:bodyPr>
          <a:lstStyle/>
          <a:p>
            <a:pPr marL="0" indent="0">
              <a:spcAft>
                <a:spcPts val="600"/>
              </a:spcAft>
              <a:buNone/>
            </a:pPr>
            <a:endParaRPr lang="en-GB" b="1" dirty="0"/>
          </a:p>
          <a:p>
            <a:pPr marL="0" indent="0">
              <a:spcAft>
                <a:spcPts val="600"/>
              </a:spcAft>
              <a:buNone/>
            </a:pPr>
            <a:endParaRPr lang="en-GB" b="1" dirty="0"/>
          </a:p>
          <a:p>
            <a:pPr marL="342900" lvl="0" indent="-342900">
              <a:buSzPts val="1100"/>
              <a:buFont typeface="Symbol" panose="05050102010706020507" pitchFamily="18" charset="2"/>
              <a:buChar char=""/>
            </a:pPr>
            <a:r>
              <a:rPr lang="en-US" sz="2000" dirty="0"/>
              <a:t>4 March 2024		63/IWG EPPR – 12.00 – 15.00 CET Virtual only</a:t>
            </a:r>
            <a:endParaRPr lang="en-CH" sz="2000" dirty="0"/>
          </a:p>
          <a:p>
            <a:pPr marL="342900" lvl="0" indent="-342900">
              <a:buSzPts val="1100"/>
              <a:buFont typeface="Symbol" panose="05050102010706020507" pitchFamily="18" charset="2"/>
              <a:buChar char=""/>
            </a:pPr>
            <a:r>
              <a:rPr lang="en-US" sz="2000" dirty="0"/>
              <a:t>[19-11 or 23-25] April 2024 	64/IWG EPPR In person/hybrid meeting TBC</a:t>
            </a:r>
          </a:p>
          <a:p>
            <a:pPr lvl="0">
              <a:buSzPts val="1100"/>
              <a:buFont typeface="Symbol" panose="05050102010706020507" pitchFamily="18" charset="2"/>
              <a:buChar char=""/>
            </a:pPr>
            <a:r>
              <a:rPr lang="en-IE" sz="2000" dirty="0"/>
              <a:t>[22-24 May 2024]	</a:t>
            </a:r>
            <a:r>
              <a:rPr lang="en-IE" sz="1800" dirty="0">
                <a:effectLst/>
                <a:latin typeface="Times New Roman" panose="02020603050405020304" pitchFamily="18" charset="0"/>
                <a:ea typeface="MS Mincho" panose="02020609040205080304" pitchFamily="49" charset="-128"/>
              </a:rPr>
              <a:t>	</a:t>
            </a:r>
            <a:r>
              <a:rPr lang="en-IE" sz="2000" dirty="0"/>
              <a:t>GRPE-91</a:t>
            </a:r>
            <a:endParaRPr lang="en-GB" sz="2000" dirty="0"/>
          </a:p>
          <a:p>
            <a:pPr marL="0" indent="0">
              <a:buNone/>
            </a:pPr>
            <a:endParaRPr lang="en-GB" dirty="0"/>
          </a:p>
          <a:p>
            <a:pPr marL="0" indent="0">
              <a:buNone/>
            </a:pPr>
            <a:endParaRPr lang="en-GB" dirty="0"/>
          </a:p>
          <a:p>
            <a:endParaRPr lang="en-GB" dirty="0"/>
          </a:p>
        </p:txBody>
      </p:sp>
      <p:sp>
        <p:nvSpPr>
          <p:cNvPr id="3" name="Title 2">
            <a:extLst>
              <a:ext uri="{FF2B5EF4-FFF2-40B4-BE49-F238E27FC236}">
                <a16:creationId xmlns:a16="http://schemas.microsoft.com/office/drawing/2014/main" id="{AB4449C2-BA0B-E54A-BF43-E34F541245B3}"/>
              </a:ext>
            </a:extLst>
          </p:cNvPr>
          <p:cNvSpPr>
            <a:spLocks noGrp="1"/>
          </p:cNvSpPr>
          <p:nvPr>
            <p:ph type="title"/>
          </p:nvPr>
        </p:nvSpPr>
        <p:spPr>
          <a:xfrm>
            <a:off x="970722" y="188361"/>
            <a:ext cx="10263893" cy="782357"/>
          </a:xfrm>
        </p:spPr>
        <p:txBody>
          <a:bodyPr/>
          <a:lstStyle/>
          <a:p>
            <a:br>
              <a:rPr lang="it-IT" dirty="0"/>
            </a:br>
            <a:r>
              <a:rPr lang="it-IT" dirty="0">
                <a:ea typeface="+mj-lt"/>
                <a:cs typeface="+mj-lt"/>
              </a:rPr>
              <a:t>EPPR meetings in 2024 planned</a:t>
            </a:r>
          </a:p>
        </p:txBody>
      </p:sp>
      <p:pic>
        <p:nvPicPr>
          <p:cNvPr id="4" name="Picture 3">
            <a:extLst>
              <a:ext uri="{FF2B5EF4-FFF2-40B4-BE49-F238E27FC236}">
                <a16:creationId xmlns:a16="http://schemas.microsoft.com/office/drawing/2014/main" id="{A76171B4-850B-274F-81AF-65024B8ADA16}"/>
              </a:ext>
            </a:extLst>
          </p:cNvPr>
          <p:cNvPicPr>
            <a:picLocks noChangeAspect="1"/>
          </p:cNvPicPr>
          <p:nvPr/>
        </p:nvPicPr>
        <p:blipFill>
          <a:blip r:embed="rId2"/>
          <a:stretch>
            <a:fillRect/>
          </a:stretch>
        </p:blipFill>
        <p:spPr>
          <a:xfrm>
            <a:off x="97328" y="5995903"/>
            <a:ext cx="921903" cy="764312"/>
          </a:xfrm>
          <a:prstGeom prst="rect">
            <a:avLst/>
          </a:prstGeom>
        </p:spPr>
      </p:pic>
    </p:spTree>
    <p:extLst>
      <p:ext uri="{BB962C8B-B14F-4D97-AF65-F5344CB8AC3E}">
        <p14:creationId xmlns:p14="http://schemas.microsoft.com/office/powerpoint/2010/main" val="3579532862"/>
      </p:ext>
    </p:extLst>
  </p:cSld>
  <p:clrMapOvr>
    <a:masterClrMapping/>
  </p:clrMapOvr>
</p:sld>
</file>

<file path=ppt/theme/theme1.xml><?xml version="1.0" encoding="utf-8"?>
<a:theme xmlns:a="http://schemas.openxmlformats.org/drawingml/2006/main" name="Office Theme">
  <a:themeElements>
    <a:clrScheme name="JRC palette 1">
      <a:dk1>
        <a:srgbClr val="4D4D4D"/>
      </a:dk1>
      <a:lt1>
        <a:srgbClr val="FFFFFF"/>
      </a:lt1>
      <a:dk2>
        <a:srgbClr val="034EA2"/>
      </a:dk2>
      <a:lt2>
        <a:srgbClr val="D3E8F9"/>
      </a:lt2>
      <a:accent1>
        <a:srgbClr val="6ACBF3"/>
      </a:accent1>
      <a:accent2>
        <a:srgbClr val="3E99DA"/>
      </a:accent2>
      <a:accent3>
        <a:srgbClr val="1EC08A"/>
      </a:accent3>
      <a:accent4>
        <a:srgbClr val="ED8D2F"/>
      </a:accent4>
      <a:accent5>
        <a:srgbClr val="F8CC29"/>
      </a:accent5>
      <a:accent6>
        <a:srgbClr val="E76C53"/>
      </a:accent6>
      <a:hlink>
        <a:srgbClr val="0563C1"/>
      </a:hlink>
      <a:folHlink>
        <a:srgbClr val="24337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285750" indent="-285750">
          <a:buClr>
            <a:schemeClr val="accent5"/>
          </a:buClr>
          <a:buFont typeface="Arial"/>
          <a:buChar char="•"/>
          <a:defRPr sz="2400" noProof="0" dirty="0" smtClean="0"/>
        </a:defPPr>
      </a:lstStyle>
    </a:txDef>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6E57C6-D863-4294-9D5E-81CD799A5B37}">
  <ds:schemaRefs>
    <ds:schemaRef ds:uri="http://purl.org/dc/elements/1.1/"/>
    <ds:schemaRef ds:uri="http://schemas.microsoft.com/office/2006/metadata/properties"/>
    <ds:schemaRef ds:uri="http://purl.org/dc/terms/"/>
    <ds:schemaRef ds:uri="325eed3e-5bbc-4be8-ba59-493fa81402e5"/>
    <ds:schemaRef ds:uri="http://schemas.microsoft.com/office/infopath/2007/PartnerControls"/>
    <ds:schemaRef ds:uri="http://schemas.microsoft.com/office/2006/documentManagement/types"/>
    <ds:schemaRef ds:uri="http://schemas.openxmlformats.org/package/2006/metadata/core-properties"/>
    <ds:schemaRef ds:uri="942b16b5-2ecd-4d85-aec9-23565225ed2c"/>
    <ds:schemaRef ds:uri="http://www.w3.org/XML/1998/namespace"/>
    <ds:schemaRef ds:uri="http://purl.org/dc/dcmitype/"/>
    <ds:schemaRef ds:uri="acccb6d4-dbe5-46d2-b4d3-5733603d8cc6"/>
    <ds:schemaRef ds:uri="985ec44e-1bab-4c0b-9df0-6ba128686fc9"/>
  </ds:schemaRefs>
</ds:datastoreItem>
</file>

<file path=customXml/itemProps2.xml><?xml version="1.0" encoding="utf-8"?>
<ds:datastoreItem xmlns:ds="http://schemas.openxmlformats.org/officeDocument/2006/customXml" ds:itemID="{B93636B2-9583-4A84-9ECE-368B87161B3D}">
  <ds:schemaRefs>
    <ds:schemaRef ds:uri="http://schemas.microsoft.com/sharepoint/v3/contenttype/forms"/>
  </ds:schemaRefs>
</ds:datastoreItem>
</file>

<file path=customXml/itemProps3.xml><?xml version="1.0" encoding="utf-8"?>
<ds:datastoreItem xmlns:ds="http://schemas.openxmlformats.org/officeDocument/2006/customXml" ds:itemID="{E81401A6-79D0-4549-A05E-2C44D639BBF8}"/>
</file>

<file path=docProps/app.xml><?xml version="1.0" encoding="utf-8"?>
<Properties xmlns="http://schemas.openxmlformats.org/officeDocument/2006/extended-properties" xmlns:vt="http://schemas.openxmlformats.org/officeDocument/2006/docPropsVTypes">
  <Template/>
  <TotalTime>163</TotalTime>
  <Words>681</Words>
  <Application>Microsoft Office PowerPoint</Application>
  <PresentationFormat>Widescreen</PresentationFormat>
  <Paragraphs>75</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Symbol</vt:lpstr>
      <vt:lpstr>Times New Roman</vt:lpstr>
      <vt:lpstr>Office Theme</vt:lpstr>
      <vt:lpstr>UNECE GRPE Informal Group on  Environmental and Propulsion  Performance Requirements  of L-cat Vehicles (EPPR IWG) </vt:lpstr>
      <vt:lpstr>Content</vt:lpstr>
      <vt:lpstr> EPPR meetings in since GRPE-89</vt:lpstr>
      <vt:lpstr> EPPR Outlook on Future Activities</vt:lpstr>
      <vt:lpstr>Progress on priority items</vt:lpstr>
      <vt:lpstr>Progress on priority items</vt:lpstr>
      <vt:lpstr>Progress on priority items</vt:lpstr>
      <vt:lpstr>Progress on priority items</vt:lpstr>
      <vt:lpstr> EPPR meetings in 2024 planned</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Yvonne (COMM)</dc:creator>
  <cp:lastModifiedBy>Francois Cuenot</cp:lastModifiedBy>
  <cp:revision>726</cp:revision>
  <dcterms:created xsi:type="dcterms:W3CDTF">2019-08-09T12:06:42Z</dcterms:created>
  <dcterms:modified xsi:type="dcterms:W3CDTF">2024-01-11T10:59:33Z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216256</vt:lpwstr>
  </property>
  <property fmtid="{D5CDD505-2E9C-101B-9397-08002B2CF9AE}" pid="3" name="Jive_LatestUserAccountName">
    <vt:lpwstr>szymapi</vt:lpwstr>
  </property>
  <property fmtid="{D5CDD505-2E9C-101B-9397-08002B2CF9AE}" pid="4" name="Offisync_ProviderInitializationData">
    <vt:lpwstr>https://webgate.ec.europa.eu/connected</vt:lpwstr>
  </property>
  <property fmtid="{D5CDD505-2E9C-101B-9397-08002B2CF9AE}" pid="5" name="Offisync_ServerID">
    <vt:lpwstr>0d3b22a6-6203-4efc-8e8e-b5279256493b</vt:lpwstr>
  </property>
  <property fmtid="{D5CDD505-2E9C-101B-9397-08002B2CF9AE}" pid="6" name="Offisync_UpdateToken">
    <vt:lpwstr>5</vt:lpwstr>
  </property>
  <property fmtid="{D5CDD505-2E9C-101B-9397-08002B2CF9AE}" pid="7" name="Jive_VersionGuid">
    <vt:lpwstr>aeb3aa96-c241-4062-9f49-42fe9fe7e733</vt:lpwstr>
  </property>
  <property fmtid="{D5CDD505-2E9C-101B-9397-08002B2CF9AE}" pid="8" name="ContentTypeId">
    <vt:lpwstr>0x0101003B8422D08C252547BB1CFA7F78E2CB83</vt:lpwstr>
  </property>
  <property fmtid="{D5CDD505-2E9C-101B-9397-08002B2CF9AE}" pid="9" name="MediaServiceImageTags">
    <vt:lpwstr/>
  </property>
  <property fmtid="{D5CDD505-2E9C-101B-9397-08002B2CF9AE}" pid="10" name="gba66df640194346a5267c50f24d4797">
    <vt:lpwstr/>
  </property>
  <property fmtid="{D5CDD505-2E9C-101B-9397-08002B2CF9AE}" pid="11" name="Office_x0020_of_x0020_Origin">
    <vt:lpwstr/>
  </property>
  <property fmtid="{D5CDD505-2E9C-101B-9397-08002B2CF9AE}" pid="12" name="Office of Origin">
    <vt:lpwstr/>
  </property>
</Properties>
</file>