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8"/>
  </p:notesMasterIdLst>
  <p:handoutMasterIdLst>
    <p:handoutMasterId r:id="rId9"/>
  </p:handoutMasterIdLst>
  <p:sldIdLst>
    <p:sldId id="261" r:id="rId4"/>
    <p:sldId id="286" r:id="rId5"/>
    <p:sldId id="287" r:id="rId6"/>
    <p:sldId id="281" r:id="rId7"/>
  </p:sldIdLst>
  <p:sldSz cx="12192000" cy="6858000"/>
  <p:notesSz cx="6761163" cy="985678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76" d="100"/>
          <a:sy n="76" d="100"/>
        </p:scale>
        <p:origin x="260" y="8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9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customXml" Target="../customXml/item3.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Cuenot" userId="9928dff3-8fa4-42b5-9d6e-cd4dcb89281b" providerId="ADAL" clId="{6705411F-9F26-44AE-9BED-A3AC84C64AB7}"/>
    <pc:docChg chg="modSld">
      <pc:chgData name="Francois Cuenot" userId="9928dff3-8fa4-42b5-9d6e-cd4dcb89281b" providerId="ADAL" clId="{6705411F-9F26-44AE-9BED-A3AC84C64AB7}" dt="2024-01-10T09:58:01.666" v="3" actId="20577"/>
      <pc:docMkLst>
        <pc:docMk/>
      </pc:docMkLst>
      <pc:sldChg chg="modSp mod">
        <pc:chgData name="Francois Cuenot" userId="9928dff3-8fa4-42b5-9d6e-cd4dcb89281b" providerId="ADAL" clId="{6705411F-9F26-44AE-9BED-A3AC84C64AB7}" dt="2024-01-10T09:58:01.666" v="3" actId="20577"/>
        <pc:sldMkLst>
          <pc:docMk/>
          <pc:sldMk cId="2627328048" sldId="261"/>
        </pc:sldMkLst>
        <pc:spChg chg="mod">
          <ac:chgData name="Francois Cuenot" userId="9928dff3-8fa4-42b5-9d6e-cd4dcb89281b" providerId="ADAL" clId="{6705411F-9F26-44AE-9BED-A3AC84C64AB7}" dt="2024-01-10T09:58:01.666" v="3" actId="20577"/>
          <ac:spMkLst>
            <pc:docMk/>
            <pc:sldMk cId="2627328048" sldId="261"/>
            <ac:spMk id="5" creationId="{2C57D968-F970-BE66-84B3-2775CF54991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B55DF59-0F53-4050-AF5E-93585945D414}"/>
              </a:ext>
            </a:extLst>
          </p:cNvPr>
          <p:cNvSpPr>
            <a:spLocks noGrp="1"/>
          </p:cNvSpPr>
          <p:nvPr>
            <p:ph type="hdr" sz="quarter"/>
          </p:nvPr>
        </p:nvSpPr>
        <p:spPr>
          <a:xfrm>
            <a:off x="0" y="0"/>
            <a:ext cx="2930525" cy="493713"/>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CF9FE615-1A8E-46A9-928A-77BADCFDED86}"/>
              </a:ext>
            </a:extLst>
          </p:cNvPr>
          <p:cNvSpPr>
            <a:spLocks noGrp="1"/>
          </p:cNvSpPr>
          <p:nvPr>
            <p:ph type="dt" sz="quarter" idx="1"/>
          </p:nvPr>
        </p:nvSpPr>
        <p:spPr>
          <a:xfrm>
            <a:off x="3829050" y="0"/>
            <a:ext cx="2930525" cy="493713"/>
          </a:xfrm>
          <a:prstGeom prst="rect">
            <a:avLst/>
          </a:prstGeom>
        </p:spPr>
        <p:txBody>
          <a:bodyPr vert="horz" lIns="91440" tIns="45720" rIns="91440" bIns="45720" rtlCol="0"/>
          <a:lstStyle>
            <a:lvl1pPr algn="r">
              <a:defRPr sz="1200"/>
            </a:lvl1pPr>
          </a:lstStyle>
          <a:p>
            <a:fld id="{C54D0299-3734-408F-BE89-7B5D604F3AE9}" type="datetimeFigureOut">
              <a:rPr lang="fr-FR" smtClean="0"/>
              <a:t>10/01/2024</a:t>
            </a:fld>
            <a:endParaRPr lang="fr-FR"/>
          </a:p>
        </p:txBody>
      </p:sp>
      <p:sp>
        <p:nvSpPr>
          <p:cNvPr id="4" name="Espace réservé du pied de page 3">
            <a:extLst>
              <a:ext uri="{FF2B5EF4-FFF2-40B4-BE49-F238E27FC236}">
                <a16:creationId xmlns:a16="http://schemas.microsoft.com/office/drawing/2014/main" id="{A4F20359-3716-4F65-9039-AF43318B20E6}"/>
              </a:ext>
            </a:extLst>
          </p:cNvPr>
          <p:cNvSpPr>
            <a:spLocks noGrp="1"/>
          </p:cNvSpPr>
          <p:nvPr>
            <p:ph type="ftr" sz="quarter" idx="2"/>
          </p:nvPr>
        </p:nvSpPr>
        <p:spPr>
          <a:xfrm>
            <a:off x="0" y="9363075"/>
            <a:ext cx="2930525" cy="49371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B8B55E68-307C-4842-94B4-6ED33D51A791}"/>
              </a:ext>
            </a:extLst>
          </p:cNvPr>
          <p:cNvSpPr>
            <a:spLocks noGrp="1"/>
          </p:cNvSpPr>
          <p:nvPr>
            <p:ph type="sldNum" sz="quarter" idx="3"/>
          </p:nvPr>
        </p:nvSpPr>
        <p:spPr>
          <a:xfrm>
            <a:off x="3829050" y="9363075"/>
            <a:ext cx="2930525" cy="493713"/>
          </a:xfrm>
          <a:prstGeom prst="rect">
            <a:avLst/>
          </a:prstGeom>
        </p:spPr>
        <p:txBody>
          <a:bodyPr vert="horz" lIns="91440" tIns="45720" rIns="91440" bIns="45720" rtlCol="0" anchor="b"/>
          <a:lstStyle>
            <a:lvl1pPr algn="r">
              <a:defRPr sz="1200"/>
            </a:lvl1pPr>
          </a:lstStyle>
          <a:p>
            <a:fld id="{986FC91E-EDAE-45FA-B21E-72AE395D1EE3}" type="slidenum">
              <a:rPr lang="fr-FR" smtClean="0"/>
              <a:t>‹#›</a:t>
            </a:fld>
            <a:endParaRPr lang="fr-FR"/>
          </a:p>
        </p:txBody>
      </p:sp>
    </p:spTree>
    <p:extLst>
      <p:ext uri="{BB962C8B-B14F-4D97-AF65-F5344CB8AC3E}">
        <p14:creationId xmlns:p14="http://schemas.microsoft.com/office/powerpoint/2010/main" val="1824634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28938" cy="493713"/>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defTabSz="919163">
              <a:defRPr sz="1200"/>
            </a:lvl1pPr>
          </a:lstStyle>
          <a:p>
            <a:endParaRPr lang="fr-FR" altLang="ja-JP"/>
          </a:p>
        </p:txBody>
      </p:sp>
      <p:sp>
        <p:nvSpPr>
          <p:cNvPr id="29699" name="Rectangle 3"/>
          <p:cNvSpPr>
            <a:spLocks noGrp="1" noChangeArrowheads="1"/>
          </p:cNvSpPr>
          <p:nvPr>
            <p:ph type="dt" idx="1"/>
          </p:nvPr>
        </p:nvSpPr>
        <p:spPr bwMode="auto">
          <a:xfrm>
            <a:off x="3830638" y="0"/>
            <a:ext cx="2928937" cy="493713"/>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algn="r" defTabSz="919163">
              <a:defRPr sz="1200"/>
            </a:lvl1pPr>
          </a:lstStyle>
          <a:p>
            <a:endParaRPr lang="fr-FR" altLang="ja-JP"/>
          </a:p>
        </p:txBody>
      </p:sp>
      <p:sp>
        <p:nvSpPr>
          <p:cNvPr id="29700" name="Rectangle 4"/>
          <p:cNvSpPr>
            <a:spLocks noGrp="1" noRot="1" noChangeAspect="1" noChangeArrowheads="1" noTextEdit="1"/>
          </p:cNvSpPr>
          <p:nvPr>
            <p:ph type="sldImg" idx="2"/>
          </p:nvPr>
        </p:nvSpPr>
        <p:spPr bwMode="auto">
          <a:xfrm>
            <a:off x="96838" y="739775"/>
            <a:ext cx="6569075" cy="36957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76275" y="4681538"/>
            <a:ext cx="5408613" cy="4435475"/>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p>
            <a:pPr lvl="0"/>
            <a:r>
              <a:rPr lang="fr-FR" altLang="ja-JP"/>
              <a:t>Cliquez pour modifier les styles du texte du masque</a:t>
            </a:r>
          </a:p>
          <a:p>
            <a:pPr lvl="1"/>
            <a:r>
              <a:rPr lang="fr-FR" altLang="ja-JP"/>
              <a:t>Deuxième niveau</a:t>
            </a:r>
          </a:p>
          <a:p>
            <a:pPr lvl="2"/>
            <a:r>
              <a:rPr lang="fr-FR" altLang="ja-JP"/>
              <a:t>Troisième niveau</a:t>
            </a:r>
          </a:p>
          <a:p>
            <a:pPr lvl="3"/>
            <a:r>
              <a:rPr lang="fr-FR" altLang="ja-JP"/>
              <a:t>Quatrième niveau</a:t>
            </a:r>
          </a:p>
          <a:p>
            <a:pPr lvl="4"/>
            <a:r>
              <a:rPr lang="fr-FR" altLang="ja-JP"/>
              <a:t>Cinquième niveau</a:t>
            </a:r>
          </a:p>
        </p:txBody>
      </p:sp>
      <p:sp>
        <p:nvSpPr>
          <p:cNvPr id="29702" name="Rectangle 6"/>
          <p:cNvSpPr>
            <a:spLocks noGrp="1" noChangeArrowheads="1"/>
          </p:cNvSpPr>
          <p:nvPr>
            <p:ph type="ftr" sz="quarter" idx="4"/>
          </p:nvPr>
        </p:nvSpPr>
        <p:spPr bwMode="auto">
          <a:xfrm>
            <a:off x="0" y="9361488"/>
            <a:ext cx="2928938" cy="493712"/>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defTabSz="919163">
              <a:defRPr sz="1200"/>
            </a:lvl1pPr>
          </a:lstStyle>
          <a:p>
            <a:endParaRPr lang="fr-FR" altLang="ja-JP"/>
          </a:p>
        </p:txBody>
      </p:sp>
      <p:sp>
        <p:nvSpPr>
          <p:cNvPr id="29703" name="Rectangle 7"/>
          <p:cNvSpPr>
            <a:spLocks noGrp="1" noChangeArrowheads="1"/>
          </p:cNvSpPr>
          <p:nvPr>
            <p:ph type="sldNum" sz="quarter" idx="5"/>
          </p:nvPr>
        </p:nvSpPr>
        <p:spPr bwMode="auto">
          <a:xfrm>
            <a:off x="3830638" y="9361488"/>
            <a:ext cx="2928937" cy="493712"/>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algn="r" defTabSz="919163">
              <a:defRPr sz="1200"/>
            </a:lvl1pPr>
          </a:lstStyle>
          <a:p>
            <a:fld id="{41FE2CFF-C77F-45F5-8196-7FFE9E57B434}" type="slidenum">
              <a:rPr lang="ja-JP" altLang="fr-FR"/>
              <a:pPr/>
              <a:t>‹#›</a:t>
            </a:fld>
            <a:endParaRPr lang="fr-FR"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a:prstGeom prst="rect">
            <a:avLst/>
          </a:prstGeom>
        </p:spPr>
        <p:txBody>
          <a:bodyPr/>
          <a:lstStyle/>
          <a:p>
            <a:r>
              <a:rPr lang="de-DE"/>
              <a:t>Titelmasterformat durch Klicken bearbeiten</a:t>
            </a:r>
            <a:endParaRPr lang="fr-FR" dirty="0"/>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dirty="0"/>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endParaRPr lang="fr-FR" altLang="ja-JP" dirty="0"/>
          </a:p>
        </p:txBody>
      </p:sp>
      <p:pic>
        <p:nvPicPr>
          <p:cNvPr id="7" name="Image 6">
            <a:extLst>
              <a:ext uri="{FF2B5EF4-FFF2-40B4-BE49-F238E27FC236}">
                <a16:creationId xmlns:a16="http://schemas.microsoft.com/office/drawing/2014/main" id="{1810C45F-D7AC-40B8-B361-5609B0B61DD8}"/>
              </a:ext>
            </a:extLst>
          </p:cNvPr>
          <p:cNvPicPr>
            <a:picLocks noChangeAspect="1"/>
          </p:cNvPicPr>
          <p:nvPr userDrawn="1"/>
        </p:nvPicPr>
        <p:blipFill>
          <a:blip r:embed="rId2"/>
          <a:stretch>
            <a:fillRect/>
          </a:stretch>
        </p:blipFill>
        <p:spPr>
          <a:xfrm>
            <a:off x="1115616" y="128212"/>
            <a:ext cx="1512168" cy="123068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a:p>
        </p:txBody>
      </p:sp>
      <p:sp>
        <p:nvSpPr>
          <p:cNvPr id="3" name="Espace réservé du texte vertical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876E22B0-3A17-45B7-AF4B-28357ACE90C3}" type="slidenum">
              <a:rPr lang="ja-JP" altLang="fr-FR"/>
              <a:pPr/>
              <a:t>‹#›</a:t>
            </a:fld>
            <a:endParaRPr lang="fr-FR"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a:prstGeom prst="rect">
            <a:avLst/>
          </a:prstGeom>
        </p:spPr>
        <p:txBody>
          <a:bodyPr vert="eaVert"/>
          <a:lstStyle/>
          <a:p>
            <a:r>
              <a:rPr lang="de-DE"/>
              <a:t>Titelmasterformat durch Klicken bearbeiten</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D04D32B0-8A42-44E7-9B4D-3C2296BFBD2E}" type="slidenum">
              <a:rPr lang="ja-JP" altLang="fr-FR"/>
              <a:pPr/>
              <a:t>‹#›</a:t>
            </a:fld>
            <a:endParaRPr lang="fr-FR"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graphicFrame>
        <p:nvGraphicFramePr>
          <p:cNvPr id="2" name="Objekt 1"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2" name="Objekt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Espace réservé du contenu 2">
            <a:extLst>
              <a:ext uri="{FF2B5EF4-FFF2-40B4-BE49-F238E27FC236}">
                <a16:creationId xmlns:a16="http://schemas.microsoft.com/office/drawing/2014/main" id="{DFFEC49A-96B3-4F4D-8D6C-79F53C0B576C}"/>
              </a:ext>
            </a:extLst>
          </p:cNvPr>
          <p:cNvSpPr>
            <a:spLocks noGrp="1"/>
          </p:cNvSpPr>
          <p:nvPr>
            <p:ph idx="1" hasCustomPrompt="1"/>
          </p:nvPr>
        </p:nvSpPr>
        <p:spPr>
          <a:xfrm>
            <a:off x="838200" y="1483200"/>
            <a:ext cx="10515600" cy="4694400"/>
          </a:xfrm>
        </p:spPr>
        <p:txBody>
          <a:bodyPr/>
          <a:lstStyle>
            <a:lvl1pPr rtl="0">
              <a:defRPr/>
            </a:lvl1pPr>
            <a:lvl2pPr rtl="0">
              <a:defRPr/>
            </a:lvl2pPr>
            <a:lvl3pPr rtl="0">
              <a:defRPr/>
            </a:lvl3pPr>
            <a:lvl4pPr rtl="0">
              <a:defRPr/>
            </a:lvl4pPr>
            <a:lvl5pPr rtl="0">
              <a:defRPr/>
            </a:lvl5pPr>
          </a:lstStyle>
          <a:p>
            <a:pPr lvl="0"/>
            <a:r>
              <a:rPr lang="en-GB" noProof="0" dirty="0"/>
              <a:t>Click to change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Espace réservé du numéro de diapositive 5">
            <a:extLst>
              <a:ext uri="{FF2B5EF4-FFF2-40B4-BE49-F238E27FC236}">
                <a16:creationId xmlns:a16="http://schemas.microsoft.com/office/drawing/2014/main" id="{067E14C6-4DF0-9E42-8380-AB7F6E61052B}"/>
              </a:ext>
            </a:extLst>
          </p:cNvPr>
          <p:cNvSpPr>
            <a:spLocks noGrp="1"/>
          </p:cNvSpPr>
          <p:nvPr>
            <p:ph type="sldNum" sz="quarter" idx="12"/>
          </p:nvPr>
        </p:nvSpPr>
        <p:spPr>
          <a:xfrm>
            <a:off x="10627742" y="6356350"/>
            <a:ext cx="726057" cy="365125"/>
          </a:xfrm>
        </p:spPr>
        <p:txBody>
          <a:bodyPr/>
          <a:lstStyle>
            <a:lvl1pPr rtl="0">
              <a:defRPr>
                <a:solidFill>
                  <a:schemeClr val="tx2"/>
                </a:solidFill>
              </a:defRPr>
            </a:lvl1pPr>
          </a:lstStyle>
          <a:p>
            <a:fld id="{CAA8C5D3-8A3B-F94C-BECF-6BE38BB7C66C}" type="slidenum">
              <a:rPr lang="en-GB" smtClean="0"/>
              <a:pPr/>
              <a:t>‹#›</a:t>
            </a:fld>
            <a:endParaRPr lang="en-GB" dirty="0"/>
          </a:p>
        </p:txBody>
      </p:sp>
      <p:sp>
        <p:nvSpPr>
          <p:cNvPr id="8" name="Text Placeholder 3">
            <a:extLst>
              <a:ext uri="{FF2B5EF4-FFF2-40B4-BE49-F238E27FC236}">
                <a16:creationId xmlns:a16="http://schemas.microsoft.com/office/drawing/2014/main" id="{A8BA99C8-64F6-4D1F-AB8C-A08309D92679}"/>
              </a:ext>
            </a:extLst>
          </p:cNvPr>
          <p:cNvSpPr>
            <a:spLocks noGrp="1"/>
          </p:cNvSpPr>
          <p:nvPr>
            <p:ph type="body" sz="quarter" idx="14" hasCustomPrompt="1"/>
          </p:nvPr>
        </p:nvSpPr>
        <p:spPr>
          <a:xfrm>
            <a:off x="838199" y="365668"/>
            <a:ext cx="10515600" cy="712800"/>
          </a:xfrm>
        </p:spPr>
        <p:txBody>
          <a:bodyPr>
            <a:normAutofit/>
          </a:bodyPr>
          <a:lstStyle>
            <a:lvl1pPr marL="0" indent="0" rtl="0">
              <a:buNone/>
              <a:defRPr sz="4500" cap="all" baseline="0">
                <a:solidFill>
                  <a:schemeClr val="accent1"/>
                </a:solidFill>
                <a:latin typeface="+mj-lt"/>
              </a:defRPr>
            </a:lvl1pPr>
          </a:lstStyle>
          <a:p>
            <a:pPr lvl="0"/>
            <a:r>
              <a:rPr lang="en-GB" dirty="0"/>
              <a:t>TITLE</a:t>
            </a:r>
          </a:p>
        </p:txBody>
      </p:sp>
      <p:sp>
        <p:nvSpPr>
          <p:cNvPr id="9" name="Espace réservé du pied de page 7">
            <a:extLst>
              <a:ext uri="{FF2B5EF4-FFF2-40B4-BE49-F238E27FC236}">
                <a16:creationId xmlns:a16="http://schemas.microsoft.com/office/drawing/2014/main" id="{B6C479AA-18BA-4E79-AE88-56E81177A512}"/>
              </a:ext>
            </a:extLst>
          </p:cNvPr>
          <p:cNvSpPr>
            <a:spLocks noGrp="1"/>
          </p:cNvSpPr>
          <p:nvPr>
            <p:ph type="ftr" sz="quarter" idx="3"/>
          </p:nvPr>
        </p:nvSpPr>
        <p:spPr>
          <a:xfrm>
            <a:off x="838200" y="6345827"/>
            <a:ext cx="1417320" cy="365125"/>
          </a:xfrm>
          <a:prstGeom prst="rect">
            <a:avLst/>
          </a:prstGeom>
        </p:spPr>
        <p:txBody>
          <a:bodyPr vert="horz" lIns="0" tIns="45720" rIns="91440" bIns="45720" rtlCol="0" anchor="ctr"/>
          <a:lstStyle>
            <a:lvl1pPr algn="ctr" rtl="0">
              <a:defRPr lang="nl-BE" smtClean="0"/>
            </a:lvl1pPr>
          </a:lstStyle>
          <a:p>
            <a:pPr algn="l"/>
            <a:r>
              <a:rPr lang="en-GB" dirty="0"/>
              <a:t>H2 ICE R49/R85</a:t>
            </a:r>
          </a:p>
        </p:txBody>
      </p:sp>
    </p:spTree>
    <p:extLst>
      <p:ext uri="{BB962C8B-B14F-4D97-AF65-F5344CB8AC3E}">
        <p14:creationId xmlns:p14="http://schemas.microsoft.com/office/powerpoint/2010/main" val="441754945"/>
      </p:ext>
    </p:extLst>
  </p:cSld>
  <p:clrMapOvr>
    <a:masterClrMapping/>
  </p:clrMapOvr>
  <p:extLst>
    <p:ext uri="{DCECCB84-F9BA-43D5-87BE-67443E8EF086}">
      <p15:sldGuideLst xmlns:p15="http://schemas.microsoft.com/office/powerpoint/2012/main">
        <p15:guide id="1" orient="horz" pos="136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dirty="0"/>
          </a:p>
        </p:txBody>
      </p:sp>
      <p:sp>
        <p:nvSpPr>
          <p:cNvPr id="3" name="Espace réservé du contenu 2"/>
          <p:cNvSpPr>
            <a:spLocks noGrp="1"/>
          </p:cNvSpPr>
          <p:nvPr>
            <p:ph idx="1"/>
          </p:nvPr>
        </p:nvSpPr>
        <p:spPr/>
        <p:txBody>
          <a:bodyPr/>
          <a:lstStyle>
            <a:lvl2pPr marL="742950" indent="-285750">
              <a:buFont typeface="Wingdings" panose="05000000000000000000" pitchFamily="2" charset="2"/>
              <a:buChar char="§"/>
              <a:defRPr/>
            </a:lvl2pPr>
            <a:lvl3pPr marL="1143000" indent="-228600">
              <a:buFont typeface="Calibri" panose="020F0502020204030204" pitchFamily="34" charset="0"/>
              <a:buChar char="−"/>
              <a:defRPr/>
            </a:lvl3pPr>
            <a:lvl4pPr marL="1600200" indent="-228600">
              <a:buFont typeface="Courier New" panose="02070309020205020404" pitchFamily="49" charset="0"/>
              <a:buChar char="o"/>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pPr/>
              <a:t>‹#›</a:t>
            </a:fld>
            <a:endParaRPr lang="fr-FR"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de-DE"/>
              <a:t>Titelmasterformat durch Klicken bearbeiten</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FD7F56F4-53F4-4744-8FEF-840AE151320B}" type="slidenum">
              <a:rPr lang="ja-JP" altLang="fr-FR"/>
              <a:pPr/>
              <a:t>‹#›</a:t>
            </a:fld>
            <a:endParaRPr lang="fr-FR"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3ADCAE38-802C-4BCD-8E23-F653FABC34F1}" type="slidenum">
              <a:rPr lang="ja-JP" altLang="fr-FR"/>
              <a:pPr/>
              <a:t>‹#›</a:t>
            </a:fld>
            <a:endParaRPr lang="fr-FR"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lvl1pPr>
              <a:defRPr/>
            </a:lvl1pPr>
          </a:lstStyle>
          <a:p>
            <a:r>
              <a:rPr lang="de-DE"/>
              <a:t>Titelmasterformat durch Klicken bearbeiten</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7" name="Espace réservé de la date 6"/>
          <p:cNvSpPr>
            <a:spLocks noGrp="1"/>
          </p:cNvSpPr>
          <p:nvPr>
            <p:ph type="dt" sz="half" idx="10"/>
          </p:nvPr>
        </p:nvSpPr>
        <p:spPr/>
        <p:txBody>
          <a:bodyPr/>
          <a:lstStyle>
            <a:lvl1pPr>
              <a:defRPr/>
            </a:lvl1pPr>
          </a:lstStyle>
          <a:p>
            <a:endParaRPr lang="fr-FR" altLang="ja-JP"/>
          </a:p>
        </p:txBody>
      </p:sp>
      <p:sp>
        <p:nvSpPr>
          <p:cNvPr id="8" name="Espace réservé du pied de page 7"/>
          <p:cNvSpPr>
            <a:spLocks noGrp="1"/>
          </p:cNvSpPr>
          <p:nvPr>
            <p:ph type="ftr" sz="quarter" idx="11"/>
          </p:nvPr>
        </p:nvSpPr>
        <p:spPr/>
        <p:txBody>
          <a:bodyPr/>
          <a:lstStyle>
            <a:lvl1pPr>
              <a:defRPr/>
            </a:lvl1pPr>
          </a:lstStyle>
          <a:p>
            <a:endParaRPr lang="fr-FR" altLang="ja-JP" dirty="0"/>
          </a:p>
        </p:txBody>
      </p:sp>
      <p:sp>
        <p:nvSpPr>
          <p:cNvPr id="9" name="Espace réservé du numéro de diapositive 8"/>
          <p:cNvSpPr>
            <a:spLocks noGrp="1"/>
          </p:cNvSpPr>
          <p:nvPr>
            <p:ph type="sldNum" sz="quarter" idx="12"/>
          </p:nvPr>
        </p:nvSpPr>
        <p:spPr/>
        <p:txBody>
          <a:bodyPr/>
          <a:lstStyle>
            <a:lvl1pPr>
              <a:defRPr/>
            </a:lvl1pPr>
          </a:lstStyle>
          <a:p>
            <a:fld id="{36CF7609-A126-430D-864C-5251E8DC0566}" type="slidenum">
              <a:rPr lang="ja-JP" altLang="fr-FR"/>
              <a:pPr/>
              <a:t>‹#›</a:t>
            </a:fld>
            <a:endParaRPr lang="fr-FR"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a:p>
        </p:txBody>
      </p:sp>
      <p:sp>
        <p:nvSpPr>
          <p:cNvPr id="3" name="Espace réservé de la date 2"/>
          <p:cNvSpPr>
            <a:spLocks noGrp="1"/>
          </p:cNvSpPr>
          <p:nvPr>
            <p:ph type="dt" sz="half" idx="10"/>
          </p:nvPr>
        </p:nvSpPr>
        <p:spPr/>
        <p:txBody>
          <a:bodyPr/>
          <a:lstStyle>
            <a:lvl1pPr>
              <a:defRPr/>
            </a:lvl1pPr>
          </a:lstStyle>
          <a:p>
            <a:endParaRPr lang="fr-FR" altLang="ja-JP"/>
          </a:p>
        </p:txBody>
      </p:sp>
      <p:sp>
        <p:nvSpPr>
          <p:cNvPr id="4" name="Espace réservé du pied de page 3"/>
          <p:cNvSpPr>
            <a:spLocks noGrp="1"/>
          </p:cNvSpPr>
          <p:nvPr>
            <p:ph type="ftr" sz="quarter" idx="11"/>
          </p:nvPr>
        </p:nvSpPr>
        <p:spPr/>
        <p:txBody>
          <a:bodyPr/>
          <a:lstStyle>
            <a:lvl1pPr>
              <a:defRPr/>
            </a:lvl1pPr>
          </a:lstStyle>
          <a:p>
            <a:endParaRPr lang="fr-FR" altLang="ja-JP" dirty="0"/>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pPr/>
              <a:t>‹#›</a:t>
            </a:fld>
            <a:endParaRPr lang="fr-FR"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p>
        </p:txBody>
      </p:sp>
      <p:sp>
        <p:nvSpPr>
          <p:cNvPr id="3" name="Espace réservé du pied de page 2"/>
          <p:cNvSpPr>
            <a:spLocks noGrp="1"/>
          </p:cNvSpPr>
          <p:nvPr>
            <p:ph type="ftr" sz="quarter" idx="11"/>
          </p:nvPr>
        </p:nvSpPr>
        <p:spPr/>
        <p:txBody>
          <a:bodyPr/>
          <a:lstStyle>
            <a:lvl1pPr>
              <a:defRPr/>
            </a:lvl1pPr>
          </a:lstStyle>
          <a:p>
            <a:endParaRPr lang="fr-FR" altLang="ja-JP" dirty="0"/>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pPr/>
              <a:t>‹#›</a:t>
            </a:fld>
            <a:endParaRPr lang="fr-FR"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a:prstGeom prst="rect">
            <a:avLst/>
          </a:prstGeom>
        </p:spPr>
        <p:txBody>
          <a:bodyPr anchor="b"/>
          <a:lstStyle>
            <a:lvl1pPr algn="l">
              <a:defRPr sz="2000" b="1"/>
            </a:lvl1pPr>
          </a:lstStyle>
          <a:p>
            <a:r>
              <a:rPr lang="de-DE"/>
              <a:t>Titelmasterformat durch Klicken bearbeiten</a:t>
            </a:r>
            <a:endParaRPr lang="fr-FR" dirty="0"/>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dirty="0"/>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A4050A2B-ED20-46DB-805A-96BB748EB760}" type="slidenum">
              <a:rPr lang="ja-JP" altLang="fr-FR"/>
              <a:pPr/>
              <a:t>‹#›</a:t>
            </a:fld>
            <a:endParaRPr lang="fr-FR"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de-DE"/>
              <a:t>Titelmasterformat durch Klicken bearbeiten</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67F7C1A6-5432-4A88-9199-948E52B80477}" type="slidenum">
              <a:rPr lang="ja-JP" altLang="fr-FR"/>
              <a:pPr/>
              <a:t>‹#›</a:t>
            </a:fld>
            <a:endParaRPr lang="fr-FR"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endParaRPr lang="fr-FR" altLang="ja-JP"/>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endParaRPr lang="fr-FR" altLang="ja-JP"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fld id="{841ADF96-E6CA-4184-9617-4AA0842E2F41}" type="slidenum">
              <a:rPr lang="ja-JP" altLang="fr-FR"/>
              <a:pPr/>
              <a:t>‹#›</a:t>
            </a:fld>
            <a:endParaRPr lang="fr-FR" altLang="ja-JP"/>
          </a:p>
        </p:txBody>
      </p:sp>
      <p:pic>
        <p:nvPicPr>
          <p:cNvPr id="7" name="Image 6">
            <a:extLst>
              <a:ext uri="{FF2B5EF4-FFF2-40B4-BE49-F238E27FC236}">
                <a16:creationId xmlns:a16="http://schemas.microsoft.com/office/drawing/2014/main" id="{4CB5CF22-54B9-40F4-91F9-FB0988E05961}"/>
              </a:ext>
            </a:extLst>
          </p:cNvPr>
          <p:cNvPicPr>
            <a:picLocks noChangeAspect="1"/>
          </p:cNvPicPr>
          <p:nvPr userDrawn="1"/>
        </p:nvPicPr>
        <p:blipFill>
          <a:blip r:embed="rId14"/>
          <a:stretch>
            <a:fillRect/>
          </a:stretch>
        </p:blipFill>
        <p:spPr>
          <a:xfrm>
            <a:off x="179512" y="20335"/>
            <a:ext cx="884497" cy="14047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mn-lt"/>
        </a:defRPr>
      </a:lvl3pPr>
      <a:lvl4pPr marL="1600200" indent="-228600" algn="l" rtl="0" eaLnBrk="1" fontAlgn="base" hangingPunct="1">
        <a:spcBef>
          <a:spcPct val="20000"/>
        </a:spcBef>
        <a:spcAft>
          <a:spcPct val="0"/>
        </a:spcAft>
        <a:buFont typeface="Courier New" panose="02070309020205020404" pitchFamily="49" charset="0"/>
        <a:buChar char="o"/>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425" imgH="424" progId="TCLayout.ActiveDocument.1">
                  <p:embed/>
                </p:oleObj>
              </mc:Choice>
              <mc:Fallback>
                <p:oleObj name="think-cell Folie" r:id="rId3" imgW="425" imgH="424" progId="TCLayout.ActiveDocument.1">
                  <p:embed/>
                  <p:pic>
                    <p:nvPicPr>
                      <p:cNvPr id="7" name="Objekt 6"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p:cNvSpPr>
            <a:spLocks noGrp="1"/>
          </p:cNvSpPr>
          <p:nvPr>
            <p:ph type="ctrTitle"/>
          </p:nvPr>
        </p:nvSpPr>
        <p:spPr>
          <a:xfrm>
            <a:off x="335360" y="1628800"/>
            <a:ext cx="11665296" cy="3458814"/>
          </a:xfrm>
        </p:spPr>
        <p:txBody>
          <a:bodyPr vert="horz"/>
          <a:lstStyle/>
          <a:p>
            <a:pPr fontAlgn="auto">
              <a:spcBef>
                <a:spcPts val="0"/>
              </a:spcBef>
              <a:spcAft>
                <a:spcPts val="0"/>
              </a:spcAft>
              <a:defRPr/>
            </a:pPr>
            <a:r>
              <a:rPr lang="en-US" b="1" kern="1200" dirty="0">
                <a:solidFill>
                  <a:schemeClr val="tx1"/>
                </a:solidFill>
              </a:rPr>
              <a:t>HD Fuel Economy Harmonization</a:t>
            </a:r>
            <a:br>
              <a:rPr lang="en-US" b="1" kern="1200" dirty="0">
                <a:solidFill>
                  <a:schemeClr val="tx1"/>
                </a:solidFill>
              </a:rPr>
            </a:br>
            <a:r>
              <a:rPr lang="en-US" b="1" kern="1200" dirty="0">
                <a:solidFill>
                  <a:schemeClr val="tx1"/>
                </a:solidFill>
              </a:rPr>
              <a:t>OICA Activity</a:t>
            </a:r>
          </a:p>
        </p:txBody>
      </p:sp>
      <p:sp>
        <p:nvSpPr>
          <p:cNvPr id="3" name="Untertitel 2"/>
          <p:cNvSpPr>
            <a:spLocks noGrp="1"/>
          </p:cNvSpPr>
          <p:nvPr>
            <p:ph type="subTitle" idx="1"/>
          </p:nvPr>
        </p:nvSpPr>
        <p:spPr>
          <a:xfrm>
            <a:off x="2447142" y="4941168"/>
            <a:ext cx="9433048" cy="1752600"/>
          </a:xfrm>
        </p:spPr>
        <p:txBody>
          <a:bodyPr/>
          <a:lstStyle/>
          <a:p>
            <a:r>
              <a:rPr lang="de-DE" b="1" kern="1200" dirty="0"/>
              <a:t>Y. Takenaka</a:t>
            </a:r>
            <a:r>
              <a:rPr lang="de-DE" b="1" dirty="0"/>
              <a:t>/ OICA</a:t>
            </a:r>
            <a:br>
              <a:rPr lang="de-DE" b="1" kern="1200" dirty="0"/>
            </a:br>
            <a:r>
              <a:rPr lang="en-US" sz="2400" kern="1200" dirty="0"/>
              <a:t>GRPE Meeting 09</a:t>
            </a:r>
            <a:r>
              <a:rPr lang="en-US" sz="2400" kern="1200" baseline="30000" dirty="0"/>
              <a:t>th</a:t>
            </a:r>
            <a:r>
              <a:rPr lang="en-US" sz="2400" kern="1200" dirty="0"/>
              <a:t> - 12</a:t>
            </a:r>
            <a:r>
              <a:rPr lang="en-US" sz="2400" kern="1200" baseline="30000" dirty="0"/>
              <a:t>th</a:t>
            </a:r>
            <a:r>
              <a:rPr lang="en-US" sz="2400" kern="1200" dirty="0"/>
              <a:t> January 2024</a:t>
            </a:r>
          </a:p>
        </p:txBody>
      </p:sp>
      <p:sp>
        <p:nvSpPr>
          <p:cNvPr id="5" name="ZoneTexte 4">
            <a:extLst>
              <a:ext uri="{FF2B5EF4-FFF2-40B4-BE49-F238E27FC236}">
                <a16:creationId xmlns:a16="http://schemas.microsoft.com/office/drawing/2014/main" id="{2C57D968-F970-BE66-84B3-2775CF54991F}"/>
              </a:ext>
            </a:extLst>
          </p:cNvPr>
          <p:cNvSpPr txBox="1"/>
          <p:nvPr/>
        </p:nvSpPr>
        <p:spPr>
          <a:xfrm>
            <a:off x="-26650" y="22646"/>
            <a:ext cx="12191999" cy="553998"/>
          </a:xfrm>
          <a:prstGeom prst="rect">
            <a:avLst/>
          </a:prstGeom>
          <a:noFill/>
        </p:spPr>
        <p:txBody>
          <a:bodyPr wrap="square">
            <a:spAutoFit/>
          </a:bodyPr>
          <a:lstStyle/>
          <a:p>
            <a:r>
              <a:rPr lang="en-GB" sz="1000">
                <a:latin typeface="Times New Roman" panose="02020603050405020304" pitchFamily="18" charset="0"/>
                <a:cs typeface="Times New Roman" panose="02020603050405020304" pitchFamily="18" charset="0"/>
              </a:rPr>
              <a:t>		</a:t>
            </a:r>
            <a:r>
              <a:rPr lang="en-GB" sz="1000" dirty="0">
                <a:latin typeface="Times New Roman" panose="02020603050405020304" pitchFamily="18" charset="0"/>
                <a:cs typeface="Times New Roman" panose="02020603050405020304" pitchFamily="18" charset="0"/>
              </a:rPr>
              <a:t>	         				      			                                  Informal </a:t>
            </a:r>
            <a:r>
              <a:rPr lang="en-GB" sz="1000">
                <a:latin typeface="Times New Roman" panose="02020603050405020304" pitchFamily="18" charset="0"/>
                <a:cs typeface="Times New Roman" panose="02020603050405020304" pitchFamily="18" charset="0"/>
              </a:rPr>
              <a:t>document </a:t>
            </a:r>
            <a:r>
              <a:rPr lang="en-GB" sz="1000" b="1">
                <a:latin typeface="Times New Roman" panose="02020603050405020304" pitchFamily="18" charset="0"/>
                <a:cs typeface="Times New Roman" panose="02020603050405020304" pitchFamily="18" charset="0"/>
              </a:rPr>
              <a:t>GRPE-90-38</a:t>
            </a:r>
            <a:br>
              <a:rPr lang="en-GB" sz="1000" dirty="0">
                <a:latin typeface="Times New Roman" panose="02020603050405020304" pitchFamily="18" charset="0"/>
                <a:cs typeface="Times New Roman" panose="02020603050405020304" pitchFamily="18" charset="0"/>
              </a:rPr>
            </a:br>
            <a:r>
              <a:rPr lang="en-GB" sz="1000" dirty="0">
                <a:latin typeface="Times New Roman" panose="02020603050405020304" pitchFamily="18" charset="0"/>
                <a:cs typeface="Times New Roman" panose="02020603050405020304" pitchFamily="18" charset="0"/>
              </a:rPr>
              <a:t>		      	                        				      			             	      9</a:t>
            </a:r>
            <a:r>
              <a:rPr lang="en-US" sz="1000" dirty="0">
                <a:latin typeface="Times New Roman" panose="02020603050405020304" pitchFamily="18" charset="0"/>
                <a:cs typeface="Times New Roman" panose="02020603050405020304" pitchFamily="18" charset="0"/>
              </a:rPr>
              <a:t>0</a:t>
            </a:r>
            <a:r>
              <a:rPr lang="en-US" sz="1000" baseline="30000" dirty="0">
                <a:latin typeface="Times New Roman" panose="02020603050405020304" pitchFamily="18" charset="0"/>
                <a:cs typeface="Times New Roman" panose="02020603050405020304" pitchFamily="18" charset="0"/>
              </a:rPr>
              <a:t>th</a:t>
            </a:r>
            <a:r>
              <a:rPr lang="en-US" sz="1000" dirty="0">
                <a:latin typeface="Times New Roman" panose="02020603050405020304" pitchFamily="18" charset="0"/>
                <a:cs typeface="Times New Roman" panose="02020603050405020304" pitchFamily="18" charset="0"/>
              </a:rPr>
              <a:t> GRPE, 10 - 12 January 2023</a:t>
            </a:r>
            <a:r>
              <a:rPr lang="en-GB" sz="1000" dirty="0">
                <a:latin typeface="Times New Roman" panose="02020603050405020304" pitchFamily="18" charset="0"/>
                <a:cs typeface="Times New Roman" panose="02020603050405020304" pitchFamily="18" charset="0"/>
              </a:rPr>
              <a:t>				                   			      				      agenda item 4.(c),</a:t>
            </a:r>
          </a:p>
        </p:txBody>
      </p:sp>
    </p:spTree>
    <p:extLst>
      <p:ext uri="{BB962C8B-B14F-4D97-AF65-F5344CB8AC3E}">
        <p14:creationId xmlns:p14="http://schemas.microsoft.com/office/powerpoint/2010/main" val="262732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94FC0D-0D1D-49B0-8465-8FADABE3543C}"/>
              </a:ext>
            </a:extLst>
          </p:cNvPr>
          <p:cNvSpPr>
            <a:spLocks noGrp="1"/>
          </p:cNvSpPr>
          <p:nvPr>
            <p:ph idx="1"/>
          </p:nvPr>
        </p:nvSpPr>
        <p:spPr>
          <a:xfrm>
            <a:off x="838199" y="1078468"/>
            <a:ext cx="10637520" cy="5051335"/>
          </a:xfrm>
        </p:spPr>
        <p:txBody>
          <a:bodyPr>
            <a:noAutofit/>
          </a:bodyPr>
          <a:lstStyle/>
          <a:p>
            <a:pPr marL="0" indent="0">
              <a:lnSpc>
                <a:spcPct val="90000"/>
              </a:lnSpc>
              <a:spcBef>
                <a:spcPts val="0"/>
              </a:spcBef>
              <a:spcAft>
                <a:spcPts val="600"/>
              </a:spcAft>
              <a:buNone/>
            </a:pPr>
            <a:r>
              <a:rPr lang="en-US" altLang="ja-JP" sz="1800" b="1" dirty="0">
                <a:latin typeface="Meiryo UI" panose="020B0604030504040204" pitchFamily="50" charset="-128"/>
                <a:ea typeface="Meiryo UI" panose="020B0604030504040204" pitchFamily="50" charset="-128"/>
              </a:rPr>
              <a:t>Background</a:t>
            </a:r>
          </a:p>
          <a:p>
            <a:pPr>
              <a:lnSpc>
                <a:spcPct val="90000"/>
              </a:lnSpc>
              <a:spcBef>
                <a:spcPts val="0"/>
              </a:spcBef>
              <a:spcAft>
                <a:spcPts val="600"/>
              </a:spcAft>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Harmonized regulations for exhaust emissions and fuel consumption have been developed for LDVs. On the other hand, harmonized regulations for HDV are being prepared for exhaust emissions and safety, but the formulation of regulations for fuel consumption remains to be done.</a:t>
            </a:r>
          </a:p>
          <a:p>
            <a:pPr>
              <a:lnSpc>
                <a:spcPct val="90000"/>
              </a:lnSpc>
              <a:spcBef>
                <a:spcPts val="0"/>
              </a:spcBef>
              <a:spcAft>
                <a:spcPts val="600"/>
              </a:spcAft>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Fuel efficiency regulations have been initiated in several countries, but the measurement methods differ from country to country. This places a heavy burden on manufacturers in vehicle development.</a:t>
            </a:r>
          </a:p>
          <a:p>
            <a:pPr>
              <a:lnSpc>
                <a:spcPct val="90000"/>
              </a:lnSpc>
              <a:spcBef>
                <a:spcPts val="0"/>
              </a:spcBef>
              <a:spcAft>
                <a:spcPts val="600"/>
              </a:spcAft>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OICA has held workshops at GRPE on the development of harmonized fuel efficiency regulation for HD vehicles and has proposed the development of harmonization activity in GRPE, but due to the impact of COVID and other higher priority issues, the necessary first sponsors have not been found to initiate harmonization activity in GRPE.</a:t>
            </a:r>
          </a:p>
          <a:p>
            <a:pPr>
              <a:lnSpc>
                <a:spcPct val="90000"/>
              </a:lnSpc>
              <a:spcBef>
                <a:spcPts val="0"/>
              </a:spcBef>
              <a:spcAft>
                <a:spcPts val="600"/>
              </a:spcAft>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OICA proposes activities to promote harmonization of fuel efficiency standards.</a:t>
            </a:r>
          </a:p>
          <a:p>
            <a:pPr>
              <a:lnSpc>
                <a:spcPct val="90000"/>
              </a:lnSpc>
              <a:spcBef>
                <a:spcPts val="0"/>
              </a:spcBef>
              <a:spcAft>
                <a:spcPts val="600"/>
              </a:spcAft>
              <a:buFont typeface="Wingdings" panose="05000000000000000000" pitchFamily="2" charset="2"/>
              <a:buChar char="n"/>
            </a:pPr>
            <a:endParaRPr lang="en-US" altLang="ja-JP" sz="1800" dirty="0">
              <a:latin typeface="Meiryo UI" panose="020B0604030504040204" pitchFamily="50" charset="-128"/>
              <a:ea typeface="Meiryo UI" panose="020B0604030504040204" pitchFamily="50" charset="-128"/>
            </a:endParaRPr>
          </a:p>
          <a:p>
            <a:pPr marL="0" indent="0">
              <a:lnSpc>
                <a:spcPct val="90000"/>
              </a:lnSpc>
              <a:spcBef>
                <a:spcPts val="0"/>
              </a:spcBef>
              <a:spcAft>
                <a:spcPts val="600"/>
              </a:spcAft>
              <a:buNone/>
            </a:pPr>
            <a:r>
              <a:rPr lang="en-US" altLang="ja-JP" sz="1800" b="1" dirty="0">
                <a:latin typeface="Meiryo UI" panose="020B0604030504040204" pitchFamily="50" charset="-128"/>
                <a:ea typeface="Meiryo UI" panose="020B0604030504040204" pitchFamily="50" charset="-128"/>
              </a:rPr>
              <a:t>OICA Activity</a:t>
            </a:r>
            <a:endParaRPr lang="en-US" sz="1800" b="1" dirty="0">
              <a:latin typeface="Meiryo UI" panose="020B0604030504040204" pitchFamily="50" charset="-128"/>
              <a:ea typeface="Meiryo UI" panose="020B0604030504040204" pitchFamily="50" charset="-128"/>
            </a:endParaRPr>
          </a:p>
          <a:p>
            <a:pPr>
              <a:lnSpc>
                <a:spcPct val="90000"/>
              </a:lnSpc>
              <a:spcBef>
                <a:spcPts val="0"/>
              </a:spcBef>
              <a:spcAft>
                <a:spcPts val="600"/>
              </a:spcAft>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Organize the meeting to gather experts from industry and research institutes in each country to study the latest status of fuel efficiency regulations.</a:t>
            </a:r>
          </a:p>
          <a:p>
            <a:pPr>
              <a:lnSpc>
                <a:spcPct val="90000"/>
              </a:lnSpc>
              <a:spcBef>
                <a:spcPts val="0"/>
              </a:spcBef>
              <a:spcAft>
                <a:spcPts val="600"/>
              </a:spcAft>
              <a:buFont typeface="Wingdings" panose="05000000000000000000" pitchFamily="2" charset="2"/>
              <a:buChar char="n"/>
            </a:pPr>
            <a:r>
              <a:rPr lang="en-US" altLang="ja-JP" sz="1800" dirty="0">
                <a:latin typeface="Meiryo UI" panose="020B0604030504040204" pitchFamily="50" charset="-128"/>
                <a:ea typeface="Meiryo UI" panose="020B0604030504040204" pitchFamily="50" charset="-128"/>
              </a:rPr>
              <a:t>Workshop to promote harmonization of fuel efficiency standards in GRPE.</a:t>
            </a:r>
            <a:endParaRPr lang="en-US" sz="1800" dirty="0">
              <a:latin typeface="Meiryo UI" panose="020B0604030504040204" pitchFamily="50" charset="-128"/>
              <a:ea typeface="Meiryo UI" panose="020B0604030504040204" pitchFamily="50" charset="-128"/>
            </a:endParaRPr>
          </a:p>
          <a:p>
            <a:pPr>
              <a:lnSpc>
                <a:spcPct val="90000"/>
              </a:lnSpc>
              <a:spcBef>
                <a:spcPts val="0"/>
              </a:spcBef>
              <a:spcAft>
                <a:spcPts val="1200"/>
              </a:spcAft>
              <a:buFont typeface="Wingdings" panose="05000000000000000000" pitchFamily="2" charset="2"/>
              <a:buChar char="n"/>
            </a:pPr>
            <a:endParaRPr lang="en-GB" sz="1800" dirty="0"/>
          </a:p>
        </p:txBody>
      </p:sp>
      <p:sp>
        <p:nvSpPr>
          <p:cNvPr id="3" name="Slide Number Placeholder 2">
            <a:extLst>
              <a:ext uri="{FF2B5EF4-FFF2-40B4-BE49-F238E27FC236}">
                <a16:creationId xmlns:a16="http://schemas.microsoft.com/office/drawing/2014/main" id="{7882E17D-8B79-44BD-89D2-974DE3D8F5B0}"/>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AA8C5D3-8A3B-F94C-BECF-6BE38BB7C66C}" type="slidenum">
              <a:rPr kumimoji="0" lang="en-GB" sz="14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4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
        <p:nvSpPr>
          <p:cNvPr id="4" name="Text Placeholder 3">
            <a:extLst>
              <a:ext uri="{FF2B5EF4-FFF2-40B4-BE49-F238E27FC236}">
                <a16:creationId xmlns:a16="http://schemas.microsoft.com/office/drawing/2014/main" id="{0C8E4F38-6BC2-47D0-9AA6-DA1C75C60E3B}"/>
              </a:ext>
            </a:extLst>
          </p:cNvPr>
          <p:cNvSpPr>
            <a:spLocks noGrp="1"/>
          </p:cNvSpPr>
          <p:nvPr>
            <p:ph type="body" sz="quarter" idx="14"/>
          </p:nvPr>
        </p:nvSpPr>
        <p:spPr/>
        <p:txBody>
          <a:bodyPr>
            <a:normAutofit/>
          </a:bodyPr>
          <a:lstStyle/>
          <a:p>
            <a:pPr algn="ctr">
              <a:spcBef>
                <a:spcPct val="0"/>
              </a:spcBef>
            </a:pPr>
            <a:r>
              <a:rPr lang="en-US" altLang="ja-JP" sz="3200" dirty="0">
                <a:solidFill>
                  <a:schemeClr val="tx2"/>
                </a:solidFill>
                <a:ea typeface="+mj-ea"/>
                <a:cs typeface="+mj-cs"/>
              </a:rPr>
              <a:t>Harmonization activity</a:t>
            </a:r>
            <a:endParaRPr lang="en-GB" sz="3200" dirty="0">
              <a:solidFill>
                <a:schemeClr val="tx2"/>
              </a:solidFill>
              <a:ea typeface="+mj-ea"/>
              <a:cs typeface="+mj-cs"/>
            </a:endParaRPr>
          </a:p>
        </p:txBody>
      </p:sp>
    </p:spTree>
    <p:extLst>
      <p:ext uri="{BB962C8B-B14F-4D97-AF65-F5344CB8AC3E}">
        <p14:creationId xmlns:p14="http://schemas.microsoft.com/office/powerpoint/2010/main" val="3788180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3E639B-158C-1B76-2692-E443CFB8CE84}"/>
              </a:ext>
            </a:extLst>
          </p:cNvPr>
          <p:cNvSpPr>
            <a:spLocks noGrp="1"/>
          </p:cNvSpPr>
          <p:nvPr>
            <p:ph type="title"/>
          </p:nvPr>
        </p:nvSpPr>
        <p:spPr>
          <a:xfrm>
            <a:off x="1199456" y="274638"/>
            <a:ext cx="10382944" cy="850106"/>
          </a:xfrm>
        </p:spPr>
        <p:txBody>
          <a:bodyPr/>
          <a:lstStyle/>
          <a:p>
            <a:pPr algn="l"/>
            <a:r>
              <a:rPr kumimoji="1" lang="en-US" altLang="ja-JP" sz="3200" dirty="0"/>
              <a:t>Meeting and Workshop</a:t>
            </a:r>
            <a:endParaRPr kumimoji="1" lang="ja-JP" altLang="en-US" sz="3200" dirty="0"/>
          </a:p>
        </p:txBody>
      </p:sp>
      <p:sp>
        <p:nvSpPr>
          <p:cNvPr id="3" name="コンテンツ プレースホルダー 2">
            <a:extLst>
              <a:ext uri="{FF2B5EF4-FFF2-40B4-BE49-F238E27FC236}">
                <a16:creationId xmlns:a16="http://schemas.microsoft.com/office/drawing/2014/main" id="{24DF675D-FC16-FCAE-ED92-8E550CD6D371}"/>
              </a:ext>
            </a:extLst>
          </p:cNvPr>
          <p:cNvSpPr>
            <a:spLocks noGrp="1"/>
          </p:cNvSpPr>
          <p:nvPr>
            <p:ph idx="1"/>
          </p:nvPr>
        </p:nvSpPr>
        <p:spPr/>
        <p:txBody>
          <a:bodyPr/>
          <a:lstStyle/>
          <a:p>
            <a:pPr>
              <a:buFont typeface="Wingdings" panose="05000000000000000000" pitchFamily="2" charset="2"/>
              <a:buChar char="n"/>
            </a:pPr>
            <a:r>
              <a:rPr kumimoji="1" lang="en-US" altLang="ja-JP" sz="2000" b="1" dirty="0">
                <a:latin typeface="Meiryo UI" panose="020B0604030504040204" pitchFamily="50" charset="-128"/>
                <a:ea typeface="Meiryo UI" panose="020B0604030504040204" pitchFamily="50" charset="-128"/>
              </a:rPr>
              <a:t>Expert Meeting</a:t>
            </a:r>
          </a:p>
          <a:p>
            <a:pPr marL="0" indent="0">
              <a:buNone/>
            </a:pPr>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Timing 	: March or April /2024 by Web Meeting</a:t>
            </a:r>
          </a:p>
          <a:p>
            <a:pPr marL="0" indent="0">
              <a:buNone/>
            </a:pPr>
            <a:r>
              <a:rPr kumimoji="1" lang="en-US" altLang="ja-JP" sz="2000" dirty="0">
                <a:latin typeface="Meiryo UI" panose="020B0604030504040204" pitchFamily="50" charset="-128"/>
                <a:ea typeface="Meiryo UI" panose="020B0604030504040204" pitchFamily="50" charset="-128"/>
              </a:rPr>
              <a:t>        Member 	: Industry, Research Center, Related organization, Government</a:t>
            </a:r>
          </a:p>
          <a:p>
            <a:pPr marL="1879600" indent="-1879600">
              <a:buNone/>
            </a:pPr>
            <a:r>
              <a:rPr kumimoji="1" lang="en-US" altLang="ja-JP" sz="2000" dirty="0">
                <a:latin typeface="Meiryo UI" panose="020B0604030504040204" pitchFamily="50" charset="-128"/>
                <a:ea typeface="Meiryo UI" panose="020B0604030504040204" pitchFamily="50" charset="-128"/>
              </a:rPr>
              <a:t>        Thema 	: Sharing of fuel efficiency regulations in each region, areas where standards should be harmonized, and the process of standards harmonization.</a:t>
            </a:r>
          </a:p>
          <a:p>
            <a:pPr marL="0" indent="0">
              <a:buNone/>
            </a:pPr>
            <a:endParaRPr kumimoji="1" lang="en-US" altLang="ja-JP" sz="2000" dirty="0">
              <a:latin typeface="Meiryo UI" panose="020B0604030504040204" pitchFamily="50" charset="-128"/>
              <a:ea typeface="Meiryo UI" panose="020B0604030504040204" pitchFamily="50" charset="-128"/>
            </a:endParaRPr>
          </a:p>
          <a:p>
            <a:pPr>
              <a:buFont typeface="Wingdings" panose="05000000000000000000" pitchFamily="2" charset="2"/>
              <a:buChar char="n"/>
            </a:pPr>
            <a:r>
              <a:rPr kumimoji="1" lang="en-US" altLang="ja-JP" sz="2000" b="1" dirty="0">
                <a:latin typeface="Meiryo UI" panose="020B0604030504040204" pitchFamily="50" charset="-128"/>
                <a:ea typeface="Meiryo UI" panose="020B0604030504040204" pitchFamily="50" charset="-128"/>
              </a:rPr>
              <a:t>Workshop</a:t>
            </a:r>
          </a:p>
          <a:p>
            <a:pPr marL="0" indent="0">
              <a:buNone/>
            </a:pPr>
            <a:r>
              <a:rPr kumimoji="1" lang="en-US" altLang="ja-JP" sz="2000" dirty="0">
                <a:latin typeface="Meiryo UI" panose="020B0604030504040204" pitchFamily="50" charset="-128"/>
                <a:ea typeface="Meiryo UI" panose="020B0604030504040204" pitchFamily="50" charset="-128"/>
              </a:rPr>
              <a:t>        Timing	: 2nd or 3rd GRPE/2024 by In person</a:t>
            </a:r>
          </a:p>
          <a:p>
            <a:pPr marL="0" indent="0">
              <a:buNone/>
            </a:pPr>
            <a:r>
              <a:rPr kumimoji="1" lang="en-US" altLang="ja-JP" sz="2000" dirty="0">
                <a:latin typeface="Meiryo UI" panose="020B0604030504040204" pitchFamily="50" charset="-128"/>
                <a:ea typeface="Meiryo UI" panose="020B0604030504040204" pitchFamily="50" charset="-128"/>
              </a:rPr>
              <a:t>        Member	: Governments &amp; Stakeholders</a:t>
            </a:r>
          </a:p>
          <a:p>
            <a:pPr marL="0" indent="0">
              <a:buNone/>
            </a:pPr>
            <a:r>
              <a:rPr kumimoji="1" lang="en-US" altLang="ja-JP" sz="2000" dirty="0">
                <a:latin typeface="Meiryo UI" panose="020B0604030504040204" pitchFamily="50" charset="-128"/>
                <a:ea typeface="Meiryo UI" panose="020B0604030504040204" pitchFamily="50" charset="-128"/>
              </a:rPr>
              <a:t>        Thema	: Report of Expert meeting result, Proceeding of FE harmonization</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97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94FC0D-0D1D-49B0-8465-8FADABE3543C}"/>
              </a:ext>
            </a:extLst>
          </p:cNvPr>
          <p:cNvSpPr>
            <a:spLocks noGrp="1"/>
          </p:cNvSpPr>
          <p:nvPr>
            <p:ph idx="1"/>
          </p:nvPr>
        </p:nvSpPr>
        <p:spPr>
          <a:xfrm>
            <a:off x="838200" y="1483200"/>
            <a:ext cx="10637520" cy="4694400"/>
          </a:xfrm>
        </p:spPr>
        <p:txBody>
          <a:bodyPr>
            <a:normAutofit/>
          </a:bodyPr>
          <a:lstStyle/>
          <a:p>
            <a:pPr marL="0" indent="0">
              <a:buNone/>
            </a:pPr>
            <a:endParaRPr lang="en-US" sz="4000" dirty="0"/>
          </a:p>
          <a:p>
            <a:pPr marL="0" indent="0">
              <a:buNone/>
            </a:pPr>
            <a:endParaRPr lang="en-US" sz="4000" dirty="0"/>
          </a:p>
          <a:p>
            <a:pPr marL="0" indent="0" algn="ctr">
              <a:buNone/>
            </a:pPr>
            <a:r>
              <a:rPr lang="en-US" sz="4000" dirty="0"/>
              <a:t>Thank you for your attention</a:t>
            </a:r>
          </a:p>
          <a:p>
            <a:pPr marL="0" indent="0" algn="ctr">
              <a:buNone/>
            </a:pPr>
            <a:r>
              <a:rPr lang="en-US" sz="4000" dirty="0"/>
              <a:t>Are there any questions</a:t>
            </a:r>
          </a:p>
          <a:p>
            <a:endParaRPr lang="en-GB" sz="4000" dirty="0">
              <a:solidFill>
                <a:srgbClr val="0070C0"/>
              </a:solidFill>
            </a:endParaRPr>
          </a:p>
          <a:p>
            <a:endParaRPr lang="en-GB" sz="2400" dirty="0"/>
          </a:p>
        </p:txBody>
      </p:sp>
      <p:sp>
        <p:nvSpPr>
          <p:cNvPr id="3" name="Slide Number Placeholder 2">
            <a:extLst>
              <a:ext uri="{FF2B5EF4-FFF2-40B4-BE49-F238E27FC236}">
                <a16:creationId xmlns:a16="http://schemas.microsoft.com/office/drawing/2014/main" id="{7882E17D-8B79-44BD-89D2-974DE3D8F5B0}"/>
              </a:ext>
            </a:extLst>
          </p:cNvPr>
          <p:cNvSpPr>
            <a:spLocks noGrp="1"/>
          </p:cNvSpPr>
          <p:nvPr>
            <p:ph type="sldNum" sz="quarter" idx="12"/>
          </p:nvPr>
        </p:nvSpPr>
        <p:spPr/>
        <p:txBody>
          <a:bodyPr/>
          <a:lstStyle/>
          <a:p>
            <a:fld id="{CAA8C5D3-8A3B-F94C-BECF-6BE38BB7C66C}" type="slidenum">
              <a:rPr lang="en-GB" noProof="0" smtClean="0"/>
              <a:pPr/>
              <a:t>4</a:t>
            </a:fld>
            <a:endParaRPr lang="en-GB" noProof="0" dirty="0"/>
          </a:p>
        </p:txBody>
      </p:sp>
      <p:sp>
        <p:nvSpPr>
          <p:cNvPr id="4" name="Text Placeholder 3">
            <a:extLst>
              <a:ext uri="{FF2B5EF4-FFF2-40B4-BE49-F238E27FC236}">
                <a16:creationId xmlns:a16="http://schemas.microsoft.com/office/drawing/2014/main" id="{0C8E4F38-6BC2-47D0-9AA6-DA1C75C60E3B}"/>
              </a:ext>
            </a:extLst>
          </p:cNvPr>
          <p:cNvSpPr>
            <a:spLocks noGrp="1"/>
          </p:cNvSpPr>
          <p:nvPr>
            <p:ph type="body" sz="quarter" idx="14"/>
          </p:nvPr>
        </p:nvSpPr>
        <p:spPr/>
        <p:txBody>
          <a:bodyPr>
            <a:normAutofit/>
          </a:bodyPr>
          <a:lstStyle/>
          <a:p>
            <a:pPr algn="ctr">
              <a:spcBef>
                <a:spcPct val="0"/>
              </a:spcBef>
            </a:pPr>
            <a:endParaRPr lang="en-GB" sz="3200" dirty="0">
              <a:solidFill>
                <a:schemeClr val="tx1"/>
              </a:solidFill>
              <a:ea typeface="+mj-ea"/>
              <a:cs typeface="+mj-cs"/>
            </a:endParaRPr>
          </a:p>
        </p:txBody>
      </p:sp>
    </p:spTree>
    <p:extLst>
      <p:ext uri="{BB962C8B-B14F-4D97-AF65-F5344CB8AC3E}">
        <p14:creationId xmlns:p14="http://schemas.microsoft.com/office/powerpoint/2010/main" val="4012199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que présentation avec nouveau logo et format 16x9" id="{85D48C29-F5D1-45D1-86B0-358C96AA2DC8}" vid="{438186FC-A8D2-4D68-B072-911AEBB13642}"/>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1C08CCB5-57F2-4F6A-98F4-88F63C311C12}">
  <ds:schemaRefs>
    <ds:schemaRef ds:uri="http://schemas.microsoft.com/sharepoint/v3/contenttype/forms"/>
  </ds:schemaRefs>
</ds:datastoreItem>
</file>

<file path=customXml/itemProps2.xml><?xml version="1.0" encoding="utf-8"?>
<ds:datastoreItem xmlns:ds="http://schemas.openxmlformats.org/officeDocument/2006/customXml" ds:itemID="{4FDF8CF0-2A3C-43FC-9FFC-4CF0C68A6743}"/>
</file>

<file path=customXml/itemProps3.xml><?xml version="1.0" encoding="utf-8"?>
<ds:datastoreItem xmlns:ds="http://schemas.openxmlformats.org/officeDocument/2006/customXml" ds:itemID="{F7370E74-9CE0-4083-9014-FE2F68E864FF}"/>
</file>

<file path=docProps/app.xml><?xml version="1.0" encoding="utf-8"?>
<Properties xmlns="http://schemas.openxmlformats.org/officeDocument/2006/extended-properties" xmlns:vt="http://schemas.openxmlformats.org/officeDocument/2006/docPropsVTypes">
  <Template>Masque présentation avec nouveau logo et format 16x9</Template>
  <TotalTime>1057</TotalTime>
  <Words>368</Words>
  <Application>Microsoft Office PowerPoint</Application>
  <PresentationFormat>Widescreen</PresentationFormat>
  <Paragraphs>29</Paragraphs>
  <Slides>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Meiryo UI</vt:lpstr>
      <vt:lpstr>Arial</vt:lpstr>
      <vt:lpstr>Calibri</vt:lpstr>
      <vt:lpstr>Courier New</vt:lpstr>
      <vt:lpstr>Times New Roman</vt:lpstr>
      <vt:lpstr>Wingdings</vt:lpstr>
      <vt:lpstr>Masque présentation OICA</vt:lpstr>
      <vt:lpstr>think-cell Folie</vt:lpstr>
      <vt:lpstr>HD Fuel Economy Harmonization OICA Activity</vt:lpstr>
      <vt:lpstr>PowerPoint Presentation</vt:lpstr>
      <vt:lpstr>Meeting and Workshop</vt:lpstr>
      <vt:lpstr>PowerPoint Presentation</vt:lpstr>
    </vt:vector>
  </TitlesOfParts>
  <Company>Daimler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Approval of H2 engines Update on 86th GRPE Meeting  Change proposals for UN R49 &amp; UN R85</dc:title>
  <dc:creator>Rost, Friedrich (005) [DT]</dc:creator>
  <cp:lastModifiedBy>Francois Cuenot</cp:lastModifiedBy>
  <cp:revision>61</cp:revision>
  <dcterms:created xsi:type="dcterms:W3CDTF">2022-05-27T14:35:27Z</dcterms:created>
  <dcterms:modified xsi:type="dcterms:W3CDTF">2024-01-10T09:58:02Z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24dbb1d-991d-4bbd-aad5-33bac1d8ffaf_Enabled">
    <vt:lpwstr>true</vt:lpwstr>
  </property>
  <property fmtid="{D5CDD505-2E9C-101B-9397-08002B2CF9AE}" pid="3" name="MSIP_Label_924dbb1d-991d-4bbd-aad5-33bac1d8ffaf_SetDate">
    <vt:lpwstr>2022-05-27T14:49:30Z</vt:lpwstr>
  </property>
  <property fmtid="{D5CDD505-2E9C-101B-9397-08002B2CF9AE}" pid="4" name="MSIP_Label_924dbb1d-991d-4bbd-aad5-33bac1d8ffaf_Method">
    <vt:lpwstr>Standard</vt:lpwstr>
  </property>
  <property fmtid="{D5CDD505-2E9C-101B-9397-08002B2CF9AE}" pid="5" name="MSIP_Label_924dbb1d-991d-4bbd-aad5-33bac1d8ffaf_Name">
    <vt:lpwstr>924dbb1d-991d-4bbd-aad5-33bac1d8ffaf</vt:lpwstr>
  </property>
  <property fmtid="{D5CDD505-2E9C-101B-9397-08002B2CF9AE}" pid="6" name="MSIP_Label_924dbb1d-991d-4bbd-aad5-33bac1d8ffaf_SiteId">
    <vt:lpwstr>9652d7c2-1ccf-4940-8151-4a92bd474ed0</vt:lpwstr>
  </property>
  <property fmtid="{D5CDD505-2E9C-101B-9397-08002B2CF9AE}" pid="7" name="MSIP_Label_924dbb1d-991d-4bbd-aad5-33bac1d8ffaf_ActionId">
    <vt:lpwstr>3392c634-815a-4427-9d81-cd6a0da48e4d</vt:lpwstr>
  </property>
  <property fmtid="{D5CDD505-2E9C-101B-9397-08002B2CF9AE}" pid="8" name="MSIP_Label_924dbb1d-991d-4bbd-aad5-33bac1d8ffaf_ContentBits">
    <vt:lpwstr>1</vt:lpwstr>
  </property>
  <property fmtid="{D5CDD505-2E9C-101B-9397-08002B2CF9AE}" pid="9" name="MSIP_Label_ab5ff3ce-c151-426b-9620-64dd2650a755_Enabled">
    <vt:lpwstr>true</vt:lpwstr>
  </property>
  <property fmtid="{D5CDD505-2E9C-101B-9397-08002B2CF9AE}" pid="10" name="MSIP_Label_ab5ff3ce-c151-426b-9620-64dd2650a755_SetDate">
    <vt:lpwstr>2022-05-30T09:33:14Z</vt:lpwstr>
  </property>
  <property fmtid="{D5CDD505-2E9C-101B-9397-08002B2CF9AE}" pid="11" name="MSIP_Label_ab5ff3ce-c151-426b-9620-64dd2650a755_Method">
    <vt:lpwstr>Standard</vt:lpwstr>
  </property>
  <property fmtid="{D5CDD505-2E9C-101B-9397-08002B2CF9AE}" pid="12" name="MSIP_Label_ab5ff3ce-c151-426b-9620-64dd2650a755_Name">
    <vt:lpwstr>Daimler Truck Internal</vt:lpwstr>
  </property>
  <property fmtid="{D5CDD505-2E9C-101B-9397-08002B2CF9AE}" pid="13" name="MSIP_Label_ab5ff3ce-c151-426b-9620-64dd2650a755_SiteId">
    <vt:lpwstr>505cca53-5750-4134-9501-8d52d5df3cd1</vt:lpwstr>
  </property>
  <property fmtid="{D5CDD505-2E9C-101B-9397-08002B2CF9AE}" pid="14" name="MSIP_Label_ab5ff3ce-c151-426b-9620-64dd2650a755_ActionId">
    <vt:lpwstr>9eb83b88-c75d-40f9-80ec-50cd105c9dc3</vt:lpwstr>
  </property>
  <property fmtid="{D5CDD505-2E9C-101B-9397-08002B2CF9AE}" pid="15" name="MSIP_Label_ab5ff3ce-c151-426b-9620-64dd2650a755_ContentBits">
    <vt:lpwstr>0</vt:lpwstr>
  </property>
  <property fmtid="{D5CDD505-2E9C-101B-9397-08002B2CF9AE}" pid="16" name="MSIP_Label_a728b376-d8d1-4826-a2a3-23a882a9b473_Enabled">
    <vt:lpwstr>true</vt:lpwstr>
  </property>
  <property fmtid="{D5CDD505-2E9C-101B-9397-08002B2CF9AE}" pid="17" name="MSIP_Label_a728b376-d8d1-4826-a2a3-23a882a9b473_SetDate">
    <vt:lpwstr>2023-02-14T15:15:41Z</vt:lpwstr>
  </property>
  <property fmtid="{D5CDD505-2E9C-101B-9397-08002B2CF9AE}" pid="18" name="MSIP_Label_a728b376-d8d1-4826-a2a3-23a882a9b473_Method">
    <vt:lpwstr>Privileged</vt:lpwstr>
  </property>
  <property fmtid="{D5CDD505-2E9C-101B-9397-08002B2CF9AE}" pid="19" name="MSIP_Label_a728b376-d8d1-4826-a2a3-23a882a9b473_Name">
    <vt:lpwstr>Public</vt:lpwstr>
  </property>
  <property fmtid="{D5CDD505-2E9C-101B-9397-08002B2CF9AE}" pid="20" name="MSIP_Label_a728b376-d8d1-4826-a2a3-23a882a9b473_SiteId">
    <vt:lpwstr>79310fb0-d39b-486b-b77b-25f3e0c82a0e</vt:lpwstr>
  </property>
  <property fmtid="{D5CDD505-2E9C-101B-9397-08002B2CF9AE}" pid="21" name="MSIP_Label_a728b376-d8d1-4826-a2a3-23a882a9b473_ActionId">
    <vt:lpwstr>7cc748a1-a79b-41a7-898e-b27c9ea6910e</vt:lpwstr>
  </property>
  <property fmtid="{D5CDD505-2E9C-101B-9397-08002B2CF9AE}" pid="22" name="MSIP_Label_a728b376-d8d1-4826-a2a3-23a882a9b473_ContentBits">
    <vt:lpwstr>0</vt:lpwstr>
  </property>
  <property fmtid="{D5CDD505-2E9C-101B-9397-08002B2CF9AE}" pid="23" name="MSIP_Label_19540963-e559-4020-8a90-fe8a502c2801_Enabled">
    <vt:lpwstr>true</vt:lpwstr>
  </property>
  <property fmtid="{D5CDD505-2E9C-101B-9397-08002B2CF9AE}" pid="24" name="MSIP_Label_19540963-e559-4020-8a90-fe8a502c2801_SetDate">
    <vt:lpwstr>2023-12-14T13:01:17Z</vt:lpwstr>
  </property>
  <property fmtid="{D5CDD505-2E9C-101B-9397-08002B2CF9AE}" pid="25" name="MSIP_Label_19540963-e559-4020-8a90-fe8a502c2801_Method">
    <vt:lpwstr>Standard</vt:lpwstr>
  </property>
  <property fmtid="{D5CDD505-2E9C-101B-9397-08002B2CF9AE}" pid="26" name="MSIP_Label_19540963-e559-4020-8a90-fe8a502c2801_Name">
    <vt:lpwstr>19540963-e559-4020-8a90-fe8a502c2801</vt:lpwstr>
  </property>
  <property fmtid="{D5CDD505-2E9C-101B-9397-08002B2CF9AE}" pid="27" name="MSIP_Label_19540963-e559-4020-8a90-fe8a502c2801_SiteId">
    <vt:lpwstr>f25493ae-1c98-41d7-8a33-0be75f5fe603</vt:lpwstr>
  </property>
  <property fmtid="{D5CDD505-2E9C-101B-9397-08002B2CF9AE}" pid="28" name="MSIP_Label_19540963-e559-4020-8a90-fe8a502c2801_ActionId">
    <vt:lpwstr>152dd391-425c-4ae1-9c36-606d6c699e2b</vt:lpwstr>
  </property>
  <property fmtid="{D5CDD505-2E9C-101B-9397-08002B2CF9AE}" pid="29" name="MSIP_Label_19540963-e559-4020-8a90-fe8a502c2801_ContentBits">
    <vt:lpwstr>0</vt:lpwstr>
  </property>
  <property fmtid="{D5CDD505-2E9C-101B-9397-08002B2CF9AE}" pid="30" name="ContentTypeId">
    <vt:lpwstr>0x0101003B8422D08C252547BB1CFA7F78E2CB83</vt:lpwstr>
  </property>
</Properties>
</file>