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303" r:id="rId5"/>
    <p:sldId id="397" r:id="rId6"/>
    <p:sldId id="401" r:id="rId7"/>
    <p:sldId id="413" r:id="rId8"/>
    <p:sldId id="408" r:id="rId9"/>
    <p:sldId id="420" r:id="rId10"/>
    <p:sldId id="412" r:id="rId11"/>
    <p:sldId id="414" r:id="rId12"/>
    <p:sldId id="415" r:id="rId13"/>
    <p:sldId id="416" r:id="rId14"/>
    <p:sldId id="417" r:id="rId15"/>
    <p:sldId id="418" r:id="rId16"/>
    <p:sldId id="419" r:id="rId17"/>
    <p:sldId id="300" r:id="rId18"/>
    <p:sldId id="410" r:id="rId19"/>
    <p:sldId id="411"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92" userDrawn="1">
          <p15:clr>
            <a:srgbClr val="A4A3A4"/>
          </p15:clr>
        </p15:guide>
        <p15:guide id="2" pos="3840" userDrawn="1">
          <p15:clr>
            <a:srgbClr val="A4A3A4"/>
          </p15:clr>
        </p15:guide>
        <p15:guide id="3" orient="horz" pos="3777">
          <p15:clr>
            <a:srgbClr val="A4A3A4"/>
          </p15:clr>
        </p15:guide>
        <p15:guide id="4" pos="3839">
          <p15:clr>
            <a:srgbClr val="A4A3A4"/>
          </p15:clr>
        </p15:guide>
        <p15:guide id="5" orient="horz" pos="2162">
          <p15:clr>
            <a:srgbClr val="A4A3A4"/>
          </p15:clr>
        </p15:guide>
        <p15:guide id="6" pos="3835">
          <p15:clr>
            <a:srgbClr val="A4A3A4"/>
          </p15:clr>
        </p15:guide>
        <p15:guide id="7" orient="horz" pos="135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iner" initials="R" lastIdx="2" clrIdx="0">
    <p:extLst>
      <p:ext uri="{19B8F6BF-5375-455C-9EA6-DF929625EA0E}">
        <p15:presenceInfo xmlns:p15="http://schemas.microsoft.com/office/powerpoint/2012/main" userId="S::rvogt@ford.com::7499ea09-4daa-4048-bc58-efa2d0947a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FFC000"/>
    <a:srgbClr val="2AB6F0"/>
    <a:srgbClr val="1F6DA6"/>
    <a:srgbClr val="34ABE3"/>
    <a:srgbClr val="195989"/>
    <a:srgbClr val="1D679F"/>
    <a:srgbClr val="1B5B87"/>
    <a:srgbClr val="227DC1"/>
    <a:srgbClr val="2178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77" autoAdjust="0"/>
    <p:restoredTop sz="94660"/>
  </p:normalViewPr>
  <p:slideViewPr>
    <p:cSldViewPr snapToGrid="0">
      <p:cViewPr varScale="1">
        <p:scale>
          <a:sx n="76" d="100"/>
          <a:sy n="76" d="100"/>
        </p:scale>
        <p:origin x="652" y="64"/>
      </p:cViewPr>
      <p:guideLst>
        <p:guide orient="horz" pos="2092"/>
        <p:guide pos="3840"/>
        <p:guide orient="horz" pos="3777"/>
        <p:guide pos="3839"/>
        <p:guide orient="horz" pos="2162"/>
        <p:guide pos="3835"/>
        <p:guide orient="horz" pos="1352"/>
      </p:guideLst>
    </p:cSldViewPr>
  </p:slideViewPr>
  <p:notesTextViewPr>
    <p:cViewPr>
      <p:scale>
        <a:sx n="3" d="2"/>
        <a:sy n="3" d="2"/>
      </p:scale>
      <p:origin x="0" y="0"/>
    </p:cViewPr>
  </p:notesTextViewPr>
  <p:sorterViewPr>
    <p:cViewPr>
      <p:scale>
        <a:sx n="100" d="100"/>
        <a:sy n="100" d="100"/>
      </p:scale>
      <p:origin x="0" y="0"/>
    </p:cViewPr>
  </p:sorterViewPr>
  <p:notesViewPr>
    <p:cSldViewPr snapToGrid="0" snapToObjects="1" showGuides="1">
      <p:cViewPr varScale="1">
        <p:scale>
          <a:sx n="85" d="100"/>
          <a:sy n="85" d="100"/>
        </p:scale>
        <p:origin x="295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cois Cuenot" userId="9928dff3-8fa4-42b5-9d6e-cd4dcb89281b" providerId="ADAL" clId="{45949119-9C3D-44DC-935D-1F33A72D3B6E}"/>
    <pc:docChg chg="modSld">
      <pc:chgData name="Francois Cuenot" userId="9928dff3-8fa4-42b5-9d6e-cd4dcb89281b" providerId="ADAL" clId="{45949119-9C3D-44DC-935D-1F33A72D3B6E}" dt="2023-01-11T12:58:16.360" v="3" actId="20577"/>
      <pc:docMkLst>
        <pc:docMk/>
      </pc:docMkLst>
      <pc:sldChg chg="modSp mod">
        <pc:chgData name="Francois Cuenot" userId="9928dff3-8fa4-42b5-9d6e-cd4dcb89281b" providerId="ADAL" clId="{45949119-9C3D-44DC-935D-1F33A72D3B6E}" dt="2023-01-11T12:58:16.360" v="3" actId="20577"/>
        <pc:sldMkLst>
          <pc:docMk/>
          <pc:sldMk cId="4275095597" sldId="303"/>
        </pc:sldMkLst>
        <pc:spChg chg="mod">
          <ac:chgData name="Francois Cuenot" userId="9928dff3-8fa4-42b5-9d6e-cd4dcb89281b" providerId="ADAL" clId="{45949119-9C3D-44DC-935D-1F33A72D3B6E}" dt="2023-01-11T12:58:16.360" v="3" actId="20577"/>
          <ac:spMkLst>
            <pc:docMk/>
            <pc:sldMk cId="4275095597" sldId="303"/>
            <ac:spMk id="7" creationId="{08979DB3-7EC9-41D2-B71B-108920283FC8}"/>
          </ac:spMkLst>
        </pc:spChg>
      </pc:sldChg>
    </pc:docChg>
  </pc:docChgLst>
  <pc:docChgLst>
    <pc:chgData name="Francois Cuenot" userId="9928dff3-8fa4-42b5-9d6e-cd4dcb89281b" providerId="ADAL" clId="{208657C1-F58B-43B7-8FA5-6137337BB078}"/>
    <pc:docChg chg="modSld">
      <pc:chgData name="Francois Cuenot" userId="9928dff3-8fa4-42b5-9d6e-cd4dcb89281b" providerId="ADAL" clId="{208657C1-F58B-43B7-8FA5-6137337BB078}" dt="2024-01-08T17:14:14.889" v="8" actId="20577"/>
      <pc:docMkLst>
        <pc:docMk/>
      </pc:docMkLst>
      <pc:sldChg chg="modSp mod">
        <pc:chgData name="Francois Cuenot" userId="9928dff3-8fa4-42b5-9d6e-cd4dcb89281b" providerId="ADAL" clId="{208657C1-F58B-43B7-8FA5-6137337BB078}" dt="2024-01-08T17:14:14.889" v="8" actId="20577"/>
        <pc:sldMkLst>
          <pc:docMk/>
          <pc:sldMk cId="4275095597" sldId="303"/>
        </pc:sldMkLst>
        <pc:spChg chg="mod">
          <ac:chgData name="Francois Cuenot" userId="9928dff3-8fa4-42b5-9d6e-cd4dcb89281b" providerId="ADAL" clId="{208657C1-F58B-43B7-8FA5-6137337BB078}" dt="2024-01-08T17:14:14.889" v="8" actId="20577"/>
          <ac:spMkLst>
            <pc:docMk/>
            <pc:sldMk cId="4275095597" sldId="303"/>
            <ac:spMk id="7" creationId="{08979DB3-7EC9-41D2-B71B-108920283FC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A939EFE-0303-44F6-9A16-FD3B5E015DB1}" type="datetimeFigureOut">
              <a:rPr lang="en-GB" smtClean="0"/>
              <a:pPr/>
              <a:t>08/01/2024</a:t>
            </a:fld>
            <a:endParaRPr lang="en-GB"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4F04766-77AF-4EBE-9704-229FD5F6AD6A}" type="slidenum">
              <a:rPr lang="en-GB" smtClean="0"/>
              <a:pPr/>
              <a:t>‹#›</a:t>
            </a:fld>
            <a:endParaRPr lang="en-GB" dirty="0"/>
          </a:p>
        </p:txBody>
      </p:sp>
    </p:spTree>
    <p:extLst>
      <p:ext uri="{BB962C8B-B14F-4D97-AF65-F5344CB8AC3E}">
        <p14:creationId xmlns:p14="http://schemas.microsoft.com/office/powerpoint/2010/main" val="37889881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B926D1-0013-4A80-B64E-9D824EE65210}" type="datetimeFigureOut">
              <a:rPr lang="en-GB" smtClean="0"/>
              <a:pPr/>
              <a:t>08/01/2024</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CF2995-AB43-4B7C-B8CD-9DC7C3692A9C}" type="slidenum">
              <a:rPr lang="en-GB" smtClean="0"/>
              <a:pPr/>
              <a:t>‹#›</a:t>
            </a:fld>
            <a:endParaRPr lang="en-GB" dirty="0"/>
          </a:p>
        </p:txBody>
      </p:sp>
    </p:spTree>
    <p:extLst>
      <p:ext uri="{BB962C8B-B14F-4D97-AF65-F5344CB8AC3E}">
        <p14:creationId xmlns:p14="http://schemas.microsoft.com/office/powerpoint/2010/main" val="146078466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myintracomm.ec.europa.eu/corp/intellectual-property/Documents/2019_Reuse-guidelines(CC-BY).pdf"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Update/add/delete parts of the</a:t>
            </a:r>
            <a:r>
              <a:rPr lang="en-IE" baseline="0" dirty="0"/>
              <a:t> copy right notice where appropriate.</a:t>
            </a:r>
          </a:p>
          <a:p>
            <a:r>
              <a:rPr lang="en-IE" baseline="0" dirty="0"/>
              <a:t>More information: </a:t>
            </a:r>
            <a:r>
              <a:rPr lang="en-GB" dirty="0">
                <a:hlinkClick r:id="rId3"/>
              </a:rPr>
              <a:t>https://myintracomm.ec.europa.eu/corp/intellectual-property/Documents/2019_Reuse-guidelines%28CC-BY%29.pdf</a:t>
            </a:r>
            <a:endParaRPr lang="en-GB" dirty="0"/>
          </a:p>
        </p:txBody>
      </p:sp>
      <p:sp>
        <p:nvSpPr>
          <p:cNvPr id="4" name="Slide Number Placeholder 3"/>
          <p:cNvSpPr>
            <a:spLocks noGrp="1"/>
          </p:cNvSpPr>
          <p:nvPr>
            <p:ph type="sldNum" sz="quarter" idx="10"/>
          </p:nvPr>
        </p:nvSpPr>
        <p:spPr/>
        <p:txBody>
          <a:bodyPr/>
          <a:lstStyle/>
          <a:p>
            <a:fld id="{59CF2995-AB43-4B7C-B8CD-9DC7C3692A9C}" type="slidenum">
              <a:rPr lang="en-GB" smtClean="0"/>
              <a:pPr/>
              <a:t>14</a:t>
            </a:fld>
            <a:endParaRPr lang="en-GB" dirty="0"/>
          </a:p>
        </p:txBody>
      </p:sp>
    </p:spTree>
    <p:extLst>
      <p:ext uri="{BB962C8B-B14F-4D97-AF65-F5344CB8AC3E}">
        <p14:creationId xmlns:p14="http://schemas.microsoft.com/office/powerpoint/2010/main" val="20075199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11" name="Rectangle 10"/>
          <p:cNvSpPr/>
          <p:nvPr userDrawn="1"/>
        </p:nvSpPr>
        <p:spPr>
          <a:xfrm>
            <a:off x="0" y="1073101"/>
            <a:ext cx="12192000" cy="5784900"/>
          </a:xfrm>
          <a:prstGeom prst="rect">
            <a:avLst/>
          </a:prstGeom>
          <a:gradFill flip="none" rotWithShape="1">
            <a:gsLst>
              <a:gs pos="47000">
                <a:srgbClr val="0D6CB4"/>
              </a:gs>
              <a:gs pos="100000">
                <a:schemeClr val="accent2"/>
              </a:gs>
              <a:gs pos="77000">
                <a:srgbClr val="227DC1"/>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dirty="0">
              <a:solidFill>
                <a:schemeClr val="accent4"/>
              </a:solidFill>
            </a:endParaRPr>
          </a:p>
        </p:txBody>
      </p:sp>
      <p:sp>
        <p:nvSpPr>
          <p:cNvPr id="6" name="Title 1"/>
          <p:cNvSpPr>
            <a:spLocks noGrp="1"/>
          </p:cNvSpPr>
          <p:nvPr>
            <p:ph type="ctrTitle"/>
          </p:nvPr>
        </p:nvSpPr>
        <p:spPr>
          <a:xfrm>
            <a:off x="1071349" y="1992572"/>
            <a:ext cx="10290265" cy="2149523"/>
          </a:xfrm>
          <a:prstGeom prst="rect">
            <a:avLst/>
          </a:prstGeom>
        </p:spPr>
        <p:txBody>
          <a:bodyPr wrap="square" anchor="t">
            <a:noAutofit/>
          </a:bodyPr>
          <a:lstStyle>
            <a:lvl1pPr algn="l">
              <a:defRPr sz="6000" b="0">
                <a:solidFill>
                  <a:schemeClr val="bg1"/>
                </a:solidFill>
              </a:defRPr>
            </a:lvl1pPr>
          </a:lstStyle>
          <a:p>
            <a:r>
              <a:rPr lang="en-GB" noProof="0" dirty="0"/>
              <a:t>Click to edit Master title style</a:t>
            </a:r>
          </a:p>
        </p:txBody>
      </p:sp>
      <p:cxnSp>
        <p:nvCxnSpPr>
          <p:cNvPr id="7" name="Straight Connector 6"/>
          <p:cNvCxnSpPr/>
          <p:nvPr userDrawn="1"/>
        </p:nvCxnSpPr>
        <p:spPr>
          <a:xfrm>
            <a:off x="838200" y="1978925"/>
            <a:ext cx="0" cy="487907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7" name="Subtitle 2"/>
          <p:cNvSpPr>
            <a:spLocks noGrp="1"/>
          </p:cNvSpPr>
          <p:nvPr>
            <p:ph type="subTitle" idx="1"/>
          </p:nvPr>
        </p:nvSpPr>
        <p:spPr>
          <a:xfrm>
            <a:off x="1071350" y="4418049"/>
            <a:ext cx="10290265" cy="897754"/>
          </a:xfrm>
          <a:prstGeom prst="rect">
            <a:avLst/>
          </a:prstGeom>
        </p:spPr>
        <p:txBody>
          <a:bodyPr>
            <a:noAutofit/>
          </a:bodyPr>
          <a:lstStyle>
            <a:lvl1pPr marL="0" indent="0" algn="l">
              <a:buNone/>
              <a:defRPr sz="2800" i="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 to edit Master subtitle style</a:t>
            </a:r>
          </a:p>
        </p:txBody>
      </p:sp>
      <p:sp>
        <p:nvSpPr>
          <p:cNvPr id="19" name="Text Placeholder 18"/>
          <p:cNvSpPr>
            <a:spLocks noGrp="1"/>
          </p:cNvSpPr>
          <p:nvPr>
            <p:ph type="body" sz="quarter" idx="13" hasCustomPrompt="1"/>
          </p:nvPr>
        </p:nvSpPr>
        <p:spPr>
          <a:xfrm>
            <a:off x="6094413" y="5391726"/>
            <a:ext cx="5267202" cy="877455"/>
          </a:xfrm>
          <a:prstGeom prst="rect">
            <a:avLst/>
          </a:prstGeom>
        </p:spPr>
        <p:txBody>
          <a:bodyPr>
            <a:noAutofit/>
          </a:bodyPr>
          <a:lstStyle>
            <a:lvl1pPr marL="0" indent="0" algn="r">
              <a:spcAft>
                <a:spcPts val="800"/>
              </a:spcAft>
              <a:buFontTx/>
              <a:buNone/>
              <a:defRPr sz="2200" i="1" baseline="0">
                <a:solidFill>
                  <a:schemeClr val="bg1"/>
                </a:solidFill>
              </a:defRPr>
            </a:lvl1pPr>
          </a:lstStyle>
          <a:p>
            <a:pPr lvl="0"/>
            <a:r>
              <a:rPr lang="en-GB" noProof="0" dirty="0"/>
              <a:t>Speaker</a:t>
            </a:r>
            <a:br>
              <a:rPr lang="en-GB" noProof="0" dirty="0"/>
            </a:br>
            <a:r>
              <a:rPr lang="en-GB" noProof="0" dirty="0"/>
              <a:t>Venue and date</a:t>
            </a:r>
          </a:p>
        </p:txBody>
      </p:sp>
      <p:pic>
        <p:nvPicPr>
          <p:cNvPr id="8" name="Picture 7" descr="Footer.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747221" y="6390001"/>
            <a:ext cx="697559" cy="467999"/>
          </a:xfrm>
          <a:prstGeom prst="rect">
            <a:avLst/>
          </a:prstGeom>
        </p:spPr>
      </p:pic>
      <p:pic>
        <p:nvPicPr>
          <p:cNvPr id="13" name="Picture 12" descr="EC-JRC-logo_vertical_EN_pos_transparent-background.png"/>
          <p:cNvPicPr>
            <a:picLocks noChangeAspect="1"/>
          </p:cNvPicPr>
          <p:nvPr userDrawn="1"/>
        </p:nvPicPr>
        <p:blipFill rotWithShape="1">
          <a:blip r:embed="rId3" cstate="print">
            <a:extLst>
              <a:ext uri="{28A0092B-C50C-407E-A947-70E740481C1C}">
                <a14:useLocalDpi xmlns:a14="http://schemas.microsoft.com/office/drawing/2010/main" val="0"/>
              </a:ext>
            </a:extLst>
          </a:blip>
          <a:srcRect l="3733" t="5040" r="4159" b="4382"/>
          <a:stretch/>
        </p:blipFill>
        <p:spPr>
          <a:xfrm>
            <a:off x="5373779" y="264907"/>
            <a:ext cx="1674947" cy="1152000"/>
          </a:xfrm>
          <a:prstGeom prst="rect">
            <a:avLst/>
          </a:prstGeom>
        </p:spPr>
      </p:pic>
    </p:spTree>
    <p:extLst>
      <p:ext uri="{BB962C8B-B14F-4D97-AF65-F5344CB8AC3E}">
        <p14:creationId xmlns:p14="http://schemas.microsoft.com/office/powerpoint/2010/main" val="39921833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5" name="Picture Placeholder 4"/>
          <p:cNvSpPr>
            <a:spLocks noGrp="1"/>
          </p:cNvSpPr>
          <p:nvPr>
            <p:ph type="pic" sz="quarter" idx="13"/>
          </p:nvPr>
        </p:nvSpPr>
        <p:spPr>
          <a:xfrm>
            <a:off x="-59635" y="-59635"/>
            <a:ext cx="6155635" cy="6983896"/>
          </a:xfrm>
          <a:prstGeom prst="rect">
            <a:avLst/>
          </a:prstGeom>
          <a:solidFill>
            <a:schemeClr val="bg2"/>
          </a:solidFill>
          <a:ln w="28575">
            <a:solidFill>
              <a:schemeClr val="accent5"/>
            </a:solidFill>
          </a:ln>
        </p:spPr>
        <p:txBody>
          <a:bodyPr/>
          <a:lstStyle>
            <a:lvl1pPr marL="0" indent="0">
              <a:buNone/>
              <a:defRPr/>
            </a:lvl1pPr>
          </a:lstStyle>
          <a:p>
            <a:endParaRPr lang="en-GB" noProof="0" dirty="0"/>
          </a:p>
        </p:txBody>
      </p:sp>
      <p:sp>
        <p:nvSpPr>
          <p:cNvPr id="10" name="Rectangle 9"/>
          <p:cNvSpPr/>
          <p:nvPr userDrawn="1"/>
        </p:nvSpPr>
        <p:spPr>
          <a:xfrm>
            <a:off x="3214048" y="1992573"/>
            <a:ext cx="8550322" cy="36166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27615" y="743802"/>
            <a:ext cx="544923" cy="544923"/>
          </a:xfrm>
          <a:prstGeom prst="rect">
            <a:avLst/>
          </a:prstGeom>
        </p:spPr>
      </p:pic>
      <p:sp>
        <p:nvSpPr>
          <p:cNvPr id="3" name="Content Placeholder 2"/>
          <p:cNvSpPr>
            <a:spLocks noGrp="1"/>
          </p:cNvSpPr>
          <p:nvPr>
            <p:ph idx="1" hasCustomPrompt="1"/>
          </p:nvPr>
        </p:nvSpPr>
        <p:spPr>
          <a:xfrm>
            <a:off x="3214048" y="1992572"/>
            <a:ext cx="8010798" cy="3616657"/>
          </a:xfrm>
          <a:prstGeom prst="rect">
            <a:avLst/>
          </a:prstGeom>
          <a:solidFill>
            <a:schemeClr val="bg1"/>
          </a:solidFill>
        </p:spPr>
        <p:txBody>
          <a:bodyPr lIns="360000" tIns="360000" rIns="360000" bIns="360000" anchor="ctr" anchorCtr="0">
            <a:noAutofit/>
          </a:bodyPr>
          <a:lstStyle>
            <a:lvl1pPr marL="0" indent="0">
              <a:buFontTx/>
              <a:buNone/>
              <a:defRPr i="1" baseline="0">
                <a:solidFill>
                  <a:schemeClr val="tx2"/>
                </a:solidFill>
              </a:defRPr>
            </a:lvl1pPr>
          </a:lstStyle>
          <a:p>
            <a:pPr lvl="0"/>
            <a:r>
              <a:rPr lang="en-GB" noProof="0" dirty="0"/>
              <a:t>Insert text</a:t>
            </a:r>
          </a:p>
        </p:txBody>
      </p:sp>
    </p:spTree>
    <p:extLst>
      <p:ext uri="{BB962C8B-B14F-4D97-AF65-F5344CB8AC3E}">
        <p14:creationId xmlns:p14="http://schemas.microsoft.com/office/powerpoint/2010/main" val="178406293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and Content (half pag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6662614" y="1825625"/>
            <a:ext cx="4583519" cy="4170363"/>
          </a:xfrm>
          <a:prstGeom prst="rect">
            <a:avLst/>
          </a:prstGeom>
        </p:spPr>
        <p:txBody>
          <a:bodyPr>
            <a:noAutofit/>
          </a:bodyPr>
          <a:lstStyle>
            <a:lvl1pPr marL="0" indent="-342900">
              <a:buClr>
                <a:schemeClr val="accent5"/>
              </a:buClr>
              <a:buFont typeface="Arial"/>
              <a:buNone/>
              <a:defRPr/>
            </a:lvl1pPr>
            <a:lvl2pPr>
              <a:buClr>
                <a:schemeClr val="accent5"/>
              </a:buClr>
              <a:buNone/>
              <a:defRPr/>
            </a:lvl2pPr>
            <a:lvl3pPr>
              <a:buClr>
                <a:schemeClr val="accent5"/>
              </a:buClr>
              <a:buNone/>
              <a:defRPr/>
            </a:lvl3pPr>
            <a:lvl4pPr>
              <a:buClr>
                <a:schemeClr val="accent5"/>
              </a:buClr>
              <a:buNone/>
              <a:defRPr/>
            </a:lvl4pPr>
            <a:lvl5pPr>
              <a:buClr>
                <a:schemeClr val="accent5"/>
              </a:buClr>
              <a:buNone/>
              <a:defRPr/>
            </a:lvl5pPr>
          </a:lstStyle>
          <a:p>
            <a:pPr lvl="0"/>
            <a:r>
              <a:rPr lang="en-GB" noProof="0" dirty="0"/>
              <a:t>Insert text</a:t>
            </a:r>
          </a:p>
        </p:txBody>
      </p:sp>
      <p:sp>
        <p:nvSpPr>
          <p:cNvPr id="6" name="Slide Number Placeholder 5"/>
          <p:cNvSpPr>
            <a:spLocks noGrp="1"/>
          </p:cNvSpPr>
          <p:nvPr>
            <p:ph type="sldNum" sz="quarter" idx="12"/>
          </p:nvPr>
        </p:nvSpPr>
        <p:spPr>
          <a:xfrm>
            <a:off x="838200" y="6131286"/>
            <a:ext cx="2743200" cy="365125"/>
          </a:xfrm>
          <a:prstGeom prst="rect">
            <a:avLst/>
          </a:prstGeom>
        </p:spPr>
        <p:txBody>
          <a:bodyPr/>
          <a:lstStyle/>
          <a:p>
            <a:fld id="{F46C79FD-C571-418B-AB0F-5EE936C85276}" type="slidenum">
              <a:rPr lang="en-GB" smtClean="0"/>
              <a:pPr/>
              <a:t>‹#›</a:t>
            </a:fld>
            <a:endParaRPr lang="en-GB" dirty="0"/>
          </a:p>
        </p:txBody>
      </p:sp>
      <p:sp>
        <p:nvSpPr>
          <p:cNvPr id="10" name="Title Placeholder 1"/>
          <p:cNvSpPr>
            <a:spLocks noGrp="1"/>
          </p:cNvSpPr>
          <p:nvPr>
            <p:ph type="title"/>
          </p:nvPr>
        </p:nvSpPr>
        <p:spPr>
          <a:xfrm>
            <a:off x="6662614" y="586765"/>
            <a:ext cx="4581771" cy="782357"/>
          </a:xfrm>
          <a:prstGeom prst="rect">
            <a:avLst/>
          </a:prstGeom>
        </p:spPr>
        <p:txBody>
          <a:bodyPr vert="horz" lIns="91440" tIns="45720" rIns="91440" bIns="0" rtlCol="0" anchor="b" anchorCtr="0">
            <a:noAutofit/>
          </a:bodyPr>
          <a:lstStyle>
            <a:lvl1pPr>
              <a:defRPr sz="3800"/>
            </a:lvl1pPr>
          </a:lstStyle>
          <a:p>
            <a:r>
              <a:rPr lang="en-GB" noProof="0" dirty="0"/>
              <a:t>Click to edit Master title style</a:t>
            </a:r>
          </a:p>
        </p:txBody>
      </p:sp>
      <p:sp>
        <p:nvSpPr>
          <p:cNvPr id="7" name="Picture Placeholder 4"/>
          <p:cNvSpPr>
            <a:spLocks noGrp="1"/>
          </p:cNvSpPr>
          <p:nvPr>
            <p:ph type="pic" sz="quarter" idx="13"/>
          </p:nvPr>
        </p:nvSpPr>
        <p:spPr>
          <a:xfrm>
            <a:off x="-46383" y="-46383"/>
            <a:ext cx="6142383" cy="6964017"/>
          </a:xfrm>
          <a:prstGeom prst="rect">
            <a:avLst/>
          </a:prstGeom>
          <a:solidFill>
            <a:schemeClr val="bg2"/>
          </a:solidFill>
          <a:ln w="28575">
            <a:solidFill>
              <a:schemeClr val="accent5"/>
            </a:solidFill>
          </a:ln>
        </p:spPr>
        <p:txBody>
          <a:bodyPr/>
          <a:lstStyle>
            <a:lvl1pPr marL="0" indent="0">
              <a:buNone/>
              <a:defRPr/>
            </a:lvl1pPr>
          </a:lstStyle>
          <a:p>
            <a:endParaRPr lang="en-GB" noProof="0" dirty="0"/>
          </a:p>
        </p:txBody>
      </p:sp>
    </p:spTree>
    <p:extLst>
      <p:ext uri="{BB962C8B-B14F-4D97-AF65-F5344CB8AC3E}">
        <p14:creationId xmlns:p14="http://schemas.microsoft.com/office/powerpoint/2010/main" val="369203447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orizontal Picture and Content">
    <p:spTree>
      <p:nvGrpSpPr>
        <p:cNvPr id="1" name=""/>
        <p:cNvGrpSpPr/>
        <p:nvPr/>
      </p:nvGrpSpPr>
      <p:grpSpPr>
        <a:xfrm>
          <a:off x="0" y="0"/>
          <a:ext cx="0" cy="0"/>
          <a:chOff x="0" y="0"/>
          <a:chExt cx="0" cy="0"/>
        </a:xfrm>
      </p:grpSpPr>
      <p:sp>
        <p:nvSpPr>
          <p:cNvPr id="4" name="Picture Placeholder 2"/>
          <p:cNvSpPr>
            <a:spLocks noGrp="1"/>
          </p:cNvSpPr>
          <p:nvPr>
            <p:ph type="pic" sz="quarter" idx="13"/>
          </p:nvPr>
        </p:nvSpPr>
        <p:spPr>
          <a:xfrm>
            <a:off x="-63280" y="-62165"/>
            <a:ext cx="12318560" cy="3468939"/>
          </a:xfrm>
          <a:prstGeom prst="rect">
            <a:avLst/>
          </a:prstGeom>
          <a:solidFill>
            <a:schemeClr val="bg2"/>
          </a:solidFill>
          <a:ln w="28575" cmpd="sng">
            <a:solidFill>
              <a:schemeClr val="accent5"/>
            </a:solidFill>
          </a:ln>
        </p:spPr>
        <p:txBody>
          <a:bodyPr/>
          <a:lstStyle>
            <a:lvl1pPr marL="0" indent="0">
              <a:buClr>
                <a:schemeClr val="accent2"/>
              </a:buClr>
              <a:buFont typeface="Arial"/>
              <a:buNone/>
              <a:defRPr/>
            </a:lvl1pPr>
          </a:lstStyle>
          <a:p>
            <a:endParaRPr lang="en-GB" noProof="0" dirty="0"/>
          </a:p>
        </p:txBody>
      </p:sp>
      <p:sp>
        <p:nvSpPr>
          <p:cNvPr id="2" name="Title 1"/>
          <p:cNvSpPr>
            <a:spLocks noGrp="1"/>
          </p:cNvSpPr>
          <p:nvPr>
            <p:ph type="title"/>
          </p:nvPr>
        </p:nvSpPr>
        <p:spPr>
          <a:xfrm>
            <a:off x="957385" y="2818576"/>
            <a:ext cx="10287000" cy="628377"/>
          </a:xfrm>
          <a:prstGeom prst="rect">
            <a:avLst/>
          </a:prstGeom>
          <a:solidFill>
            <a:schemeClr val="bg1"/>
          </a:solidFill>
        </p:spPr>
        <p:txBody>
          <a:bodyPr wrap="square" anchor="b">
            <a:spAutoFit/>
          </a:bodyPr>
          <a:lstStyle>
            <a:lvl1pPr>
              <a:defRPr sz="3800"/>
            </a:lvl1pPr>
          </a:lstStyle>
          <a:p>
            <a:r>
              <a:rPr lang="en-GB" noProof="0" dirty="0"/>
              <a:t>Click to edit Master title style</a:t>
            </a:r>
          </a:p>
        </p:txBody>
      </p:sp>
      <p:sp>
        <p:nvSpPr>
          <p:cNvPr id="6" name="Text Placeholder 5"/>
          <p:cNvSpPr>
            <a:spLocks noGrp="1"/>
          </p:cNvSpPr>
          <p:nvPr>
            <p:ph type="body" sz="quarter" idx="14" hasCustomPrompt="1"/>
          </p:nvPr>
        </p:nvSpPr>
        <p:spPr>
          <a:xfrm>
            <a:off x="957385" y="3630613"/>
            <a:ext cx="10287000" cy="2365375"/>
          </a:xfrm>
          <a:prstGeom prst="rect">
            <a:avLst/>
          </a:prstGeom>
        </p:spPr>
        <p:txBody>
          <a:bodyPr/>
          <a:lstStyle>
            <a:lvl1pPr marL="0" indent="-342900" algn="l">
              <a:buClr>
                <a:schemeClr val="accent5"/>
              </a:buClr>
              <a:buFont typeface="Arial"/>
              <a:buNone/>
              <a:defRPr/>
            </a:lvl1pPr>
            <a:lvl2pPr marL="800100" indent="-342900">
              <a:buClr>
                <a:schemeClr val="accent5"/>
              </a:buClr>
              <a:buFont typeface="Arial"/>
              <a:buNone/>
              <a:defRPr/>
            </a:lvl2pPr>
            <a:lvl3pPr marL="1200150" indent="-285750">
              <a:buClr>
                <a:schemeClr val="accent5"/>
              </a:buClr>
              <a:buFont typeface="Arial"/>
              <a:buNone/>
              <a:defRPr/>
            </a:lvl3pPr>
            <a:lvl4pPr marL="1657350" indent="-285750">
              <a:buClr>
                <a:schemeClr val="accent5"/>
              </a:buClr>
              <a:buFont typeface="Arial"/>
              <a:buNone/>
              <a:defRPr/>
            </a:lvl4pPr>
            <a:lvl5pPr marL="2114550" indent="-285750">
              <a:buClr>
                <a:schemeClr val="accent5"/>
              </a:buClr>
              <a:buFont typeface="Arial"/>
              <a:buNone/>
              <a:defRPr/>
            </a:lvl5pPr>
          </a:lstStyle>
          <a:p>
            <a:pPr lvl="0"/>
            <a:r>
              <a:rPr lang="en-GB" noProof="0" dirty="0"/>
              <a:t>Insert text</a:t>
            </a:r>
          </a:p>
        </p:txBody>
      </p:sp>
    </p:spTree>
    <p:extLst>
      <p:ext uri="{BB962C8B-B14F-4D97-AF65-F5344CB8AC3E}">
        <p14:creationId xmlns:p14="http://schemas.microsoft.com/office/powerpoint/2010/main" val="41367746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 images">
    <p:spTree>
      <p:nvGrpSpPr>
        <p:cNvPr id="1" name=""/>
        <p:cNvGrpSpPr/>
        <p:nvPr/>
      </p:nvGrpSpPr>
      <p:grpSpPr>
        <a:xfrm>
          <a:off x="0" y="0"/>
          <a:ext cx="0" cy="0"/>
          <a:chOff x="0" y="0"/>
          <a:chExt cx="0" cy="0"/>
        </a:xfrm>
      </p:grpSpPr>
      <p:sp>
        <p:nvSpPr>
          <p:cNvPr id="20" name="Title Placeholder 1"/>
          <p:cNvSpPr>
            <a:spLocks noGrp="1"/>
          </p:cNvSpPr>
          <p:nvPr>
            <p:ph type="title"/>
          </p:nvPr>
        </p:nvSpPr>
        <p:spPr>
          <a:xfrm>
            <a:off x="970722" y="575220"/>
            <a:ext cx="10263893" cy="782357"/>
          </a:xfrm>
          <a:prstGeom prst="rect">
            <a:avLst/>
          </a:prstGeom>
        </p:spPr>
        <p:txBody>
          <a:bodyPr vert="horz" lIns="91440" tIns="45720" rIns="91440" bIns="0" rtlCol="0" anchor="b" anchorCtr="0">
            <a:noAutofit/>
          </a:bodyPr>
          <a:lstStyle>
            <a:lvl1pPr>
              <a:defRPr sz="3800"/>
            </a:lvl1pPr>
          </a:lstStyle>
          <a:p>
            <a:r>
              <a:rPr lang="en-GB" noProof="0" dirty="0"/>
              <a:t>Click to edit Master title style</a:t>
            </a:r>
          </a:p>
        </p:txBody>
      </p:sp>
      <p:cxnSp>
        <p:nvCxnSpPr>
          <p:cNvPr id="10" name="Straight Connector 9"/>
          <p:cNvCxnSpPr/>
          <p:nvPr userDrawn="1"/>
        </p:nvCxnSpPr>
        <p:spPr>
          <a:xfrm flipH="1">
            <a:off x="838201" y="0"/>
            <a:ext cx="1" cy="1365250"/>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4" name="Picture Placeholder 2">
            <a:extLst>
              <a:ext uri="{FF2B5EF4-FFF2-40B4-BE49-F238E27FC236}">
                <a16:creationId xmlns:a16="http://schemas.microsoft.com/office/drawing/2014/main" id="{BF77687C-AC6F-634F-AC60-81131BCE7FCF}"/>
              </a:ext>
            </a:extLst>
          </p:cNvPr>
          <p:cNvSpPr>
            <a:spLocks noGrp="1"/>
          </p:cNvSpPr>
          <p:nvPr>
            <p:ph type="pic" sz="quarter" idx="19"/>
          </p:nvPr>
        </p:nvSpPr>
        <p:spPr>
          <a:xfrm>
            <a:off x="838201" y="1750540"/>
            <a:ext cx="3416382" cy="3523152"/>
          </a:xfrm>
          <a:prstGeom prst="rect">
            <a:avLst/>
          </a:prstGeom>
          <a:solidFill>
            <a:schemeClr val="bg2"/>
          </a:solidFill>
        </p:spPr>
        <p:txBody>
          <a:bodyPr/>
          <a:lstStyle>
            <a:lvl1pPr marL="0" indent="0">
              <a:buNone/>
              <a:defRPr/>
            </a:lvl1pPr>
          </a:lstStyle>
          <a:p>
            <a:endParaRPr lang="en-GB" noProof="0" dirty="0"/>
          </a:p>
        </p:txBody>
      </p:sp>
      <p:sp>
        <p:nvSpPr>
          <p:cNvPr id="17" name="Text Placeholder 4">
            <a:extLst>
              <a:ext uri="{FF2B5EF4-FFF2-40B4-BE49-F238E27FC236}">
                <a16:creationId xmlns:a16="http://schemas.microsoft.com/office/drawing/2014/main" id="{A1F17483-D7EC-5F47-B284-CA9DDB1A8905}"/>
              </a:ext>
            </a:extLst>
          </p:cNvPr>
          <p:cNvSpPr>
            <a:spLocks noGrp="1"/>
          </p:cNvSpPr>
          <p:nvPr>
            <p:ph type="body" sz="quarter" idx="16"/>
          </p:nvPr>
        </p:nvSpPr>
        <p:spPr>
          <a:xfrm>
            <a:off x="1178392" y="4331292"/>
            <a:ext cx="2736000" cy="1524235"/>
          </a:xfrm>
          <a:prstGeom prst="rect">
            <a:avLst/>
          </a:prstGeom>
          <a:solidFill>
            <a:schemeClr val="bg1"/>
          </a:solidFill>
        </p:spPr>
        <p:txBody>
          <a:bodyPr/>
          <a:lstStyle>
            <a:lvl1pPr marL="0" indent="0">
              <a:buNone/>
              <a:defRPr sz="1400"/>
            </a:lvl1pPr>
          </a:lstStyle>
          <a:p>
            <a:endParaRPr lang="en-GB" dirty="0"/>
          </a:p>
        </p:txBody>
      </p:sp>
      <p:sp>
        <p:nvSpPr>
          <p:cNvPr id="18" name="Picture Placeholder 2">
            <a:extLst>
              <a:ext uri="{FF2B5EF4-FFF2-40B4-BE49-F238E27FC236}">
                <a16:creationId xmlns:a16="http://schemas.microsoft.com/office/drawing/2014/main" id="{E020C457-3C2E-CA42-88B4-5E3F06B1AE96}"/>
              </a:ext>
            </a:extLst>
          </p:cNvPr>
          <p:cNvSpPr>
            <a:spLocks noGrp="1"/>
          </p:cNvSpPr>
          <p:nvPr>
            <p:ph type="pic" sz="quarter" idx="20"/>
          </p:nvPr>
        </p:nvSpPr>
        <p:spPr>
          <a:xfrm>
            <a:off x="4338313" y="1750540"/>
            <a:ext cx="3416382" cy="3523152"/>
          </a:xfrm>
          <a:prstGeom prst="rect">
            <a:avLst/>
          </a:prstGeom>
          <a:solidFill>
            <a:schemeClr val="bg2"/>
          </a:solidFill>
        </p:spPr>
        <p:txBody>
          <a:bodyPr/>
          <a:lstStyle>
            <a:lvl1pPr marL="0" indent="0">
              <a:buNone/>
              <a:defRPr/>
            </a:lvl1pPr>
          </a:lstStyle>
          <a:p>
            <a:endParaRPr lang="en-GB" noProof="0" dirty="0"/>
          </a:p>
        </p:txBody>
      </p:sp>
      <p:sp>
        <p:nvSpPr>
          <p:cNvPr id="19" name="Text Placeholder 4">
            <a:extLst>
              <a:ext uri="{FF2B5EF4-FFF2-40B4-BE49-F238E27FC236}">
                <a16:creationId xmlns:a16="http://schemas.microsoft.com/office/drawing/2014/main" id="{B33CC6E2-D391-D44C-9F83-EE43AEFB9DA4}"/>
              </a:ext>
            </a:extLst>
          </p:cNvPr>
          <p:cNvSpPr>
            <a:spLocks noGrp="1"/>
          </p:cNvSpPr>
          <p:nvPr>
            <p:ph type="body" sz="quarter" idx="21"/>
          </p:nvPr>
        </p:nvSpPr>
        <p:spPr>
          <a:xfrm>
            <a:off x="4678504" y="4331292"/>
            <a:ext cx="2736000" cy="1524235"/>
          </a:xfrm>
          <a:prstGeom prst="rect">
            <a:avLst/>
          </a:prstGeom>
          <a:solidFill>
            <a:schemeClr val="bg1"/>
          </a:solidFill>
        </p:spPr>
        <p:txBody>
          <a:bodyPr/>
          <a:lstStyle>
            <a:lvl1pPr marL="0" indent="0">
              <a:buNone/>
              <a:defRPr sz="1400"/>
            </a:lvl1pPr>
          </a:lstStyle>
          <a:p>
            <a:endParaRPr lang="en-GB" dirty="0"/>
          </a:p>
        </p:txBody>
      </p:sp>
      <p:sp>
        <p:nvSpPr>
          <p:cNvPr id="21" name="Picture Placeholder 2">
            <a:extLst>
              <a:ext uri="{FF2B5EF4-FFF2-40B4-BE49-F238E27FC236}">
                <a16:creationId xmlns:a16="http://schemas.microsoft.com/office/drawing/2014/main" id="{82EE2749-4448-E94D-A3B6-E8FD4C9B9E33}"/>
              </a:ext>
            </a:extLst>
          </p:cNvPr>
          <p:cNvSpPr>
            <a:spLocks noGrp="1"/>
          </p:cNvSpPr>
          <p:nvPr>
            <p:ph type="pic" sz="quarter" idx="22"/>
          </p:nvPr>
        </p:nvSpPr>
        <p:spPr>
          <a:xfrm>
            <a:off x="7841783" y="1750540"/>
            <a:ext cx="3416382" cy="3523152"/>
          </a:xfrm>
          <a:prstGeom prst="rect">
            <a:avLst/>
          </a:prstGeom>
          <a:solidFill>
            <a:schemeClr val="bg2"/>
          </a:solidFill>
        </p:spPr>
        <p:txBody>
          <a:bodyPr/>
          <a:lstStyle>
            <a:lvl1pPr marL="0" indent="0">
              <a:buNone/>
              <a:defRPr/>
            </a:lvl1pPr>
          </a:lstStyle>
          <a:p>
            <a:endParaRPr lang="en-GB" noProof="0" dirty="0"/>
          </a:p>
        </p:txBody>
      </p:sp>
      <p:sp>
        <p:nvSpPr>
          <p:cNvPr id="22" name="Text Placeholder 4">
            <a:extLst>
              <a:ext uri="{FF2B5EF4-FFF2-40B4-BE49-F238E27FC236}">
                <a16:creationId xmlns:a16="http://schemas.microsoft.com/office/drawing/2014/main" id="{292FCF7F-70FF-AF43-824A-E78383E715EC}"/>
              </a:ext>
            </a:extLst>
          </p:cNvPr>
          <p:cNvSpPr>
            <a:spLocks noGrp="1"/>
          </p:cNvSpPr>
          <p:nvPr>
            <p:ph type="body" sz="quarter" idx="23"/>
          </p:nvPr>
        </p:nvSpPr>
        <p:spPr>
          <a:xfrm>
            <a:off x="8181974" y="4331292"/>
            <a:ext cx="2736000" cy="1524235"/>
          </a:xfrm>
          <a:prstGeom prst="rect">
            <a:avLst/>
          </a:prstGeom>
          <a:solidFill>
            <a:schemeClr val="bg1"/>
          </a:solidFill>
        </p:spPr>
        <p:txBody>
          <a:bodyPr/>
          <a:lstStyle>
            <a:lvl1pPr marL="0" indent="0">
              <a:buNone/>
              <a:defRPr sz="1400"/>
            </a:lvl1pPr>
          </a:lstStyle>
          <a:p>
            <a:endParaRPr lang="en-GB" dirty="0"/>
          </a:p>
        </p:txBody>
      </p:sp>
    </p:spTree>
    <p:extLst>
      <p:ext uri="{BB962C8B-B14F-4D97-AF65-F5344CB8AC3E}">
        <p14:creationId xmlns:p14="http://schemas.microsoft.com/office/powerpoint/2010/main" val="1780107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 images">
    <p:spTree>
      <p:nvGrpSpPr>
        <p:cNvPr id="1" name=""/>
        <p:cNvGrpSpPr/>
        <p:nvPr/>
      </p:nvGrpSpPr>
      <p:grpSpPr>
        <a:xfrm>
          <a:off x="0" y="0"/>
          <a:ext cx="0" cy="0"/>
          <a:chOff x="0" y="0"/>
          <a:chExt cx="0" cy="0"/>
        </a:xfrm>
      </p:grpSpPr>
      <p:sp>
        <p:nvSpPr>
          <p:cNvPr id="21" name="Title Placeholder 1"/>
          <p:cNvSpPr>
            <a:spLocks noGrp="1"/>
          </p:cNvSpPr>
          <p:nvPr>
            <p:ph type="title"/>
          </p:nvPr>
        </p:nvSpPr>
        <p:spPr>
          <a:xfrm>
            <a:off x="970722" y="575220"/>
            <a:ext cx="10263893" cy="782357"/>
          </a:xfrm>
          <a:prstGeom prst="rect">
            <a:avLst/>
          </a:prstGeom>
        </p:spPr>
        <p:txBody>
          <a:bodyPr vert="horz" lIns="91440" tIns="45720" rIns="91440" bIns="0" rtlCol="0" anchor="b" anchorCtr="0">
            <a:noAutofit/>
          </a:bodyPr>
          <a:lstStyle>
            <a:lvl1pPr>
              <a:defRPr sz="3800"/>
            </a:lvl1pPr>
          </a:lstStyle>
          <a:p>
            <a:r>
              <a:rPr lang="en-GB" noProof="0" dirty="0"/>
              <a:t>Click to edit Master title style</a:t>
            </a:r>
          </a:p>
        </p:txBody>
      </p:sp>
      <p:cxnSp>
        <p:nvCxnSpPr>
          <p:cNvPr id="15" name="Straight Connector 14"/>
          <p:cNvCxnSpPr/>
          <p:nvPr userDrawn="1"/>
        </p:nvCxnSpPr>
        <p:spPr>
          <a:xfrm flipH="1">
            <a:off x="838201" y="0"/>
            <a:ext cx="1" cy="1365250"/>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26" name="Picture Placeholder 2">
            <a:extLst>
              <a:ext uri="{FF2B5EF4-FFF2-40B4-BE49-F238E27FC236}">
                <a16:creationId xmlns:a16="http://schemas.microsoft.com/office/drawing/2014/main" id="{5F365213-848B-024E-A456-0D200676FA24}"/>
              </a:ext>
            </a:extLst>
          </p:cNvPr>
          <p:cNvSpPr>
            <a:spLocks noGrp="1"/>
          </p:cNvSpPr>
          <p:nvPr>
            <p:ph type="pic" sz="quarter" idx="13"/>
          </p:nvPr>
        </p:nvSpPr>
        <p:spPr>
          <a:xfrm>
            <a:off x="2733074" y="1750540"/>
            <a:ext cx="3330000" cy="2088000"/>
          </a:xfrm>
          <a:prstGeom prst="rect">
            <a:avLst/>
          </a:prstGeom>
          <a:solidFill>
            <a:schemeClr val="bg2"/>
          </a:solidFill>
        </p:spPr>
        <p:txBody>
          <a:bodyPr/>
          <a:lstStyle>
            <a:lvl1pPr marL="0" indent="0">
              <a:buNone/>
              <a:defRPr/>
            </a:lvl1pPr>
          </a:lstStyle>
          <a:p>
            <a:endParaRPr lang="en-GB" noProof="0" dirty="0"/>
          </a:p>
        </p:txBody>
      </p:sp>
      <p:sp>
        <p:nvSpPr>
          <p:cNvPr id="27" name="Picture Placeholder 2">
            <a:extLst>
              <a:ext uri="{FF2B5EF4-FFF2-40B4-BE49-F238E27FC236}">
                <a16:creationId xmlns:a16="http://schemas.microsoft.com/office/drawing/2014/main" id="{1F0C252E-54B1-624A-B251-93ACB24B44EB}"/>
              </a:ext>
            </a:extLst>
          </p:cNvPr>
          <p:cNvSpPr>
            <a:spLocks noGrp="1"/>
          </p:cNvSpPr>
          <p:nvPr>
            <p:ph type="pic" sz="quarter" idx="14"/>
          </p:nvPr>
        </p:nvSpPr>
        <p:spPr>
          <a:xfrm>
            <a:off x="2733075" y="3907988"/>
            <a:ext cx="3330000" cy="2088000"/>
          </a:xfrm>
          <a:prstGeom prst="rect">
            <a:avLst/>
          </a:prstGeom>
          <a:solidFill>
            <a:schemeClr val="bg2"/>
          </a:solidFill>
        </p:spPr>
        <p:txBody>
          <a:bodyPr/>
          <a:lstStyle>
            <a:lvl1pPr marL="0" indent="0">
              <a:buNone/>
              <a:defRPr/>
            </a:lvl1pPr>
          </a:lstStyle>
          <a:p>
            <a:endParaRPr lang="en-GB" noProof="0" dirty="0"/>
          </a:p>
        </p:txBody>
      </p:sp>
      <p:sp>
        <p:nvSpPr>
          <p:cNvPr id="28" name="Picture Placeholder 2">
            <a:extLst>
              <a:ext uri="{FF2B5EF4-FFF2-40B4-BE49-F238E27FC236}">
                <a16:creationId xmlns:a16="http://schemas.microsoft.com/office/drawing/2014/main" id="{EC7BFE4B-D881-0841-972F-3BB3E43AAF62}"/>
              </a:ext>
            </a:extLst>
          </p:cNvPr>
          <p:cNvSpPr>
            <a:spLocks noGrp="1"/>
          </p:cNvSpPr>
          <p:nvPr>
            <p:ph type="pic" sz="quarter" idx="15"/>
          </p:nvPr>
        </p:nvSpPr>
        <p:spPr>
          <a:xfrm>
            <a:off x="6127391" y="1750540"/>
            <a:ext cx="3330000" cy="2088000"/>
          </a:xfrm>
          <a:prstGeom prst="rect">
            <a:avLst/>
          </a:prstGeom>
          <a:solidFill>
            <a:schemeClr val="bg2"/>
          </a:solidFill>
        </p:spPr>
        <p:txBody>
          <a:bodyPr/>
          <a:lstStyle>
            <a:lvl1pPr marL="0" indent="0">
              <a:buNone/>
              <a:defRPr/>
            </a:lvl1pPr>
          </a:lstStyle>
          <a:p>
            <a:endParaRPr lang="en-GB" noProof="0" dirty="0"/>
          </a:p>
        </p:txBody>
      </p:sp>
      <p:sp>
        <p:nvSpPr>
          <p:cNvPr id="29" name="Text Placeholder 12">
            <a:extLst>
              <a:ext uri="{FF2B5EF4-FFF2-40B4-BE49-F238E27FC236}">
                <a16:creationId xmlns:a16="http://schemas.microsoft.com/office/drawing/2014/main" id="{26D230BA-B3D4-3543-AD14-9F6C784D2F43}"/>
              </a:ext>
            </a:extLst>
          </p:cNvPr>
          <p:cNvSpPr>
            <a:spLocks noGrp="1"/>
          </p:cNvSpPr>
          <p:nvPr>
            <p:ph type="body" sz="quarter" idx="16"/>
          </p:nvPr>
        </p:nvSpPr>
        <p:spPr>
          <a:xfrm>
            <a:off x="9549106" y="3907988"/>
            <a:ext cx="1620000" cy="2088000"/>
          </a:xfrm>
          <a:prstGeom prst="rect">
            <a:avLst/>
          </a:prstGeom>
          <a:noFill/>
        </p:spPr>
        <p:txBody>
          <a:bodyPr tIns="90000"/>
          <a:lstStyle>
            <a:lvl1pPr marL="0" indent="0" algn="l">
              <a:lnSpc>
                <a:spcPts val="1680"/>
              </a:lnSpc>
              <a:spcAft>
                <a:spcPts val="0"/>
              </a:spcAft>
              <a:buNone/>
              <a:defRPr sz="1400"/>
            </a:lvl1pPr>
          </a:lstStyle>
          <a:p>
            <a:pPr lvl="0"/>
            <a:r>
              <a:rPr lang="en-GB" noProof="0" dirty="0"/>
              <a:t>Edit Master text styles</a:t>
            </a:r>
          </a:p>
        </p:txBody>
      </p:sp>
      <p:sp>
        <p:nvSpPr>
          <p:cNvPr id="30" name="Text Placeholder 12">
            <a:extLst>
              <a:ext uri="{FF2B5EF4-FFF2-40B4-BE49-F238E27FC236}">
                <a16:creationId xmlns:a16="http://schemas.microsoft.com/office/drawing/2014/main" id="{6151C0D4-98EF-D447-A8C6-142CA23E3F17}"/>
              </a:ext>
            </a:extLst>
          </p:cNvPr>
          <p:cNvSpPr>
            <a:spLocks noGrp="1"/>
          </p:cNvSpPr>
          <p:nvPr>
            <p:ph type="body" sz="quarter" idx="18"/>
          </p:nvPr>
        </p:nvSpPr>
        <p:spPr>
          <a:xfrm>
            <a:off x="970722" y="1750540"/>
            <a:ext cx="1663928" cy="2088000"/>
          </a:xfrm>
          <a:prstGeom prst="rect">
            <a:avLst/>
          </a:prstGeom>
          <a:noFill/>
        </p:spPr>
        <p:txBody>
          <a:bodyPr tIns="90000"/>
          <a:lstStyle>
            <a:lvl1pPr marL="0" indent="0" algn="r">
              <a:lnSpc>
                <a:spcPts val="1680"/>
              </a:lnSpc>
              <a:spcAft>
                <a:spcPts val="0"/>
              </a:spcAft>
              <a:buNone/>
              <a:defRPr sz="1400"/>
            </a:lvl1pPr>
          </a:lstStyle>
          <a:p>
            <a:pPr lvl="0"/>
            <a:r>
              <a:rPr lang="en-GB" noProof="0" dirty="0"/>
              <a:t>Edit Master text styles</a:t>
            </a:r>
          </a:p>
        </p:txBody>
      </p:sp>
      <p:sp>
        <p:nvSpPr>
          <p:cNvPr id="31" name="Picture Placeholder 2">
            <a:extLst>
              <a:ext uri="{FF2B5EF4-FFF2-40B4-BE49-F238E27FC236}">
                <a16:creationId xmlns:a16="http://schemas.microsoft.com/office/drawing/2014/main" id="{3298D3D7-E8BE-DE4C-9995-3011560B905D}"/>
              </a:ext>
            </a:extLst>
          </p:cNvPr>
          <p:cNvSpPr>
            <a:spLocks noGrp="1"/>
          </p:cNvSpPr>
          <p:nvPr>
            <p:ph type="pic" sz="quarter" idx="19"/>
          </p:nvPr>
        </p:nvSpPr>
        <p:spPr>
          <a:xfrm>
            <a:off x="6127393" y="3907988"/>
            <a:ext cx="3330000" cy="2088000"/>
          </a:xfrm>
          <a:prstGeom prst="rect">
            <a:avLst/>
          </a:prstGeom>
          <a:solidFill>
            <a:schemeClr val="bg2"/>
          </a:solidFill>
        </p:spPr>
        <p:txBody>
          <a:bodyPr/>
          <a:lstStyle>
            <a:lvl1pPr marL="0" indent="0">
              <a:buNone/>
              <a:defRPr/>
            </a:lvl1pPr>
          </a:lstStyle>
          <a:p>
            <a:endParaRPr lang="en-GB" noProof="0" dirty="0"/>
          </a:p>
        </p:txBody>
      </p:sp>
      <p:sp>
        <p:nvSpPr>
          <p:cNvPr id="32" name="Text Placeholder 12">
            <a:extLst>
              <a:ext uri="{FF2B5EF4-FFF2-40B4-BE49-F238E27FC236}">
                <a16:creationId xmlns:a16="http://schemas.microsoft.com/office/drawing/2014/main" id="{5AA5AF97-B62D-1649-9296-29B8A162A14E}"/>
              </a:ext>
            </a:extLst>
          </p:cNvPr>
          <p:cNvSpPr>
            <a:spLocks noGrp="1"/>
          </p:cNvSpPr>
          <p:nvPr>
            <p:ph type="body" sz="quarter" idx="20"/>
          </p:nvPr>
        </p:nvSpPr>
        <p:spPr>
          <a:xfrm>
            <a:off x="978650" y="3897313"/>
            <a:ext cx="1656000" cy="2098675"/>
          </a:xfrm>
          <a:prstGeom prst="rect">
            <a:avLst/>
          </a:prstGeom>
          <a:noFill/>
        </p:spPr>
        <p:txBody>
          <a:bodyPr tIns="90000"/>
          <a:lstStyle>
            <a:lvl1pPr marL="0" indent="0" algn="r">
              <a:lnSpc>
                <a:spcPts val="1680"/>
              </a:lnSpc>
              <a:spcAft>
                <a:spcPts val="0"/>
              </a:spcAft>
              <a:buNone/>
              <a:defRPr sz="1400"/>
            </a:lvl1pPr>
          </a:lstStyle>
          <a:p>
            <a:pPr lvl="0"/>
            <a:r>
              <a:rPr lang="en-GB" noProof="0" dirty="0"/>
              <a:t>Edit Master text styles</a:t>
            </a:r>
          </a:p>
        </p:txBody>
      </p:sp>
      <p:sp>
        <p:nvSpPr>
          <p:cNvPr id="33" name="Text Placeholder 12">
            <a:extLst>
              <a:ext uri="{FF2B5EF4-FFF2-40B4-BE49-F238E27FC236}">
                <a16:creationId xmlns:a16="http://schemas.microsoft.com/office/drawing/2014/main" id="{018AC41E-3877-BF47-AA29-7A9F0F0A096F}"/>
              </a:ext>
            </a:extLst>
          </p:cNvPr>
          <p:cNvSpPr>
            <a:spLocks noGrp="1"/>
          </p:cNvSpPr>
          <p:nvPr>
            <p:ph type="body" sz="quarter" idx="21"/>
          </p:nvPr>
        </p:nvSpPr>
        <p:spPr>
          <a:xfrm>
            <a:off x="9549106" y="1750540"/>
            <a:ext cx="1620000" cy="2088000"/>
          </a:xfrm>
          <a:prstGeom prst="rect">
            <a:avLst/>
          </a:prstGeom>
          <a:noFill/>
        </p:spPr>
        <p:txBody>
          <a:bodyPr tIns="90000"/>
          <a:lstStyle>
            <a:lvl1pPr marL="0" indent="0" algn="l">
              <a:lnSpc>
                <a:spcPts val="1680"/>
              </a:lnSpc>
              <a:spcAft>
                <a:spcPts val="0"/>
              </a:spcAft>
              <a:buNone/>
              <a:defRPr sz="1400"/>
            </a:lvl1pPr>
          </a:lstStyle>
          <a:p>
            <a:pPr lvl="0"/>
            <a:r>
              <a:rPr lang="en-GB" noProof="0" dirty="0"/>
              <a:t>Edit Master text styles</a:t>
            </a:r>
          </a:p>
        </p:txBody>
      </p:sp>
    </p:spTree>
    <p:extLst>
      <p:ext uri="{BB962C8B-B14F-4D97-AF65-F5344CB8AC3E}">
        <p14:creationId xmlns:p14="http://schemas.microsoft.com/office/powerpoint/2010/main" val="36385566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4118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ast slide (option 1)">
    <p:spTree>
      <p:nvGrpSpPr>
        <p:cNvPr id="1" name=""/>
        <p:cNvGrpSpPr/>
        <p:nvPr/>
      </p:nvGrpSpPr>
      <p:grpSpPr>
        <a:xfrm>
          <a:off x="0" y="0"/>
          <a:ext cx="0" cy="0"/>
          <a:chOff x="0" y="0"/>
          <a:chExt cx="0" cy="0"/>
        </a:xfrm>
      </p:grpSpPr>
      <p:sp>
        <p:nvSpPr>
          <p:cNvPr id="7" name="Rectangle 6"/>
          <p:cNvSpPr/>
          <p:nvPr userDrawn="1"/>
        </p:nvSpPr>
        <p:spPr>
          <a:xfrm>
            <a:off x="0" y="1"/>
            <a:ext cx="12192000" cy="3430587"/>
          </a:xfrm>
          <a:prstGeom prst="rect">
            <a:avLst/>
          </a:prstGeom>
          <a:gradFill flip="none" rotWithShape="1">
            <a:gsLst>
              <a:gs pos="47000">
                <a:srgbClr val="0D6CB4"/>
              </a:gs>
              <a:gs pos="100000">
                <a:schemeClr val="accent2"/>
              </a:gs>
              <a:gs pos="77000">
                <a:srgbClr val="227DC1"/>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dirty="0">
              <a:solidFill>
                <a:schemeClr val="accent4"/>
              </a:solidFill>
            </a:endParaRPr>
          </a:p>
        </p:txBody>
      </p:sp>
      <p:sp>
        <p:nvSpPr>
          <p:cNvPr id="11" name="Title 1"/>
          <p:cNvSpPr>
            <a:spLocks noGrp="1"/>
          </p:cNvSpPr>
          <p:nvPr>
            <p:ph type="ctrTitle"/>
          </p:nvPr>
        </p:nvSpPr>
        <p:spPr>
          <a:xfrm>
            <a:off x="1077013" y="1122363"/>
            <a:ext cx="10020968" cy="1240348"/>
          </a:xfrm>
          <a:prstGeom prst="rect">
            <a:avLst/>
          </a:prstGeom>
        </p:spPr>
        <p:txBody>
          <a:bodyPr anchor="b">
            <a:noAutofit/>
          </a:bodyPr>
          <a:lstStyle>
            <a:lvl1pPr algn="l">
              <a:defRPr sz="6000">
                <a:solidFill>
                  <a:schemeClr val="accent5"/>
                </a:solidFill>
              </a:defRPr>
            </a:lvl1pPr>
          </a:lstStyle>
          <a:p>
            <a:r>
              <a:rPr lang="en-GB" noProof="0" dirty="0"/>
              <a:t>Click to edit Master title style</a:t>
            </a:r>
          </a:p>
        </p:txBody>
      </p:sp>
      <p:cxnSp>
        <p:nvCxnSpPr>
          <p:cNvPr id="13" name="Straight Connector 12"/>
          <p:cNvCxnSpPr/>
          <p:nvPr userDrawn="1"/>
        </p:nvCxnSpPr>
        <p:spPr>
          <a:xfrm>
            <a:off x="838200" y="0"/>
            <a:ext cx="0" cy="2362711"/>
          </a:xfrm>
          <a:prstGeom prst="line">
            <a:avLst/>
          </a:prstGeom>
          <a:ln w="28575">
            <a:solidFill>
              <a:srgbClr val="F8CC29"/>
            </a:solidFill>
          </a:ln>
        </p:spPr>
        <p:style>
          <a:lnRef idx="1">
            <a:schemeClr val="accent1"/>
          </a:lnRef>
          <a:fillRef idx="0">
            <a:schemeClr val="accent1"/>
          </a:fillRef>
          <a:effectRef idx="0">
            <a:schemeClr val="accent1"/>
          </a:effectRef>
          <a:fontRef idx="minor">
            <a:schemeClr val="tx1"/>
          </a:fontRef>
        </p:style>
      </p:cxnSp>
      <p:sp>
        <p:nvSpPr>
          <p:cNvPr id="6" name="Subtitle 2"/>
          <p:cNvSpPr>
            <a:spLocks noGrp="1"/>
          </p:cNvSpPr>
          <p:nvPr>
            <p:ph type="subTitle" idx="1"/>
          </p:nvPr>
        </p:nvSpPr>
        <p:spPr>
          <a:xfrm>
            <a:off x="1084385" y="3855676"/>
            <a:ext cx="10003692" cy="1925295"/>
          </a:xfrm>
          <a:prstGeom prst="rect">
            <a:avLst/>
          </a:prstGeom>
        </p:spPr>
        <p:txBody>
          <a:bodyPr>
            <a:noAutofit/>
          </a:bodyPr>
          <a:lstStyle>
            <a:lvl1pPr marL="0" indent="0" algn="l">
              <a:buNone/>
              <a:defRPr sz="1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 to edit Master subtitle style</a:t>
            </a:r>
          </a:p>
        </p:txBody>
      </p:sp>
    </p:spTree>
    <p:extLst>
      <p:ext uri="{BB962C8B-B14F-4D97-AF65-F5344CB8AC3E}">
        <p14:creationId xmlns:p14="http://schemas.microsoft.com/office/powerpoint/2010/main" val="411006177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Last slide (option 2)">
    <p:spTree>
      <p:nvGrpSpPr>
        <p:cNvPr id="1" name=""/>
        <p:cNvGrpSpPr/>
        <p:nvPr/>
      </p:nvGrpSpPr>
      <p:grpSpPr>
        <a:xfrm>
          <a:off x="0" y="0"/>
          <a:ext cx="0" cy="0"/>
          <a:chOff x="0" y="0"/>
          <a:chExt cx="0" cy="0"/>
        </a:xfrm>
      </p:grpSpPr>
      <p:sp>
        <p:nvSpPr>
          <p:cNvPr id="10" name="Rectangle 9"/>
          <p:cNvSpPr/>
          <p:nvPr userDrawn="1"/>
        </p:nvSpPr>
        <p:spPr>
          <a:xfrm>
            <a:off x="0" y="0"/>
            <a:ext cx="12192000" cy="343217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dirty="0"/>
          </a:p>
        </p:txBody>
      </p:sp>
      <p:cxnSp>
        <p:nvCxnSpPr>
          <p:cNvPr id="13" name="Straight Connector 12"/>
          <p:cNvCxnSpPr/>
          <p:nvPr userDrawn="1"/>
        </p:nvCxnSpPr>
        <p:spPr>
          <a:xfrm>
            <a:off x="838200" y="0"/>
            <a:ext cx="0" cy="2362711"/>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8" name="Title 1"/>
          <p:cNvSpPr>
            <a:spLocks noGrp="1"/>
          </p:cNvSpPr>
          <p:nvPr>
            <p:ph type="ctrTitle"/>
          </p:nvPr>
        </p:nvSpPr>
        <p:spPr>
          <a:xfrm>
            <a:off x="1077013" y="1122363"/>
            <a:ext cx="10020968" cy="1240348"/>
          </a:xfrm>
          <a:prstGeom prst="rect">
            <a:avLst/>
          </a:prstGeom>
        </p:spPr>
        <p:txBody>
          <a:bodyPr anchor="b">
            <a:noAutofit/>
          </a:bodyPr>
          <a:lstStyle>
            <a:lvl1pPr algn="l">
              <a:defRPr sz="6000">
                <a:solidFill>
                  <a:schemeClr val="accent2">
                    <a:lumMod val="75000"/>
                  </a:schemeClr>
                </a:solidFill>
              </a:defRPr>
            </a:lvl1pPr>
          </a:lstStyle>
          <a:p>
            <a:r>
              <a:rPr lang="en-GB" noProof="0" dirty="0"/>
              <a:t>Click to edit Master title style</a:t>
            </a:r>
          </a:p>
        </p:txBody>
      </p:sp>
      <p:sp>
        <p:nvSpPr>
          <p:cNvPr id="9" name="Subtitle 2"/>
          <p:cNvSpPr>
            <a:spLocks noGrp="1"/>
          </p:cNvSpPr>
          <p:nvPr>
            <p:ph type="subTitle" idx="1"/>
          </p:nvPr>
        </p:nvSpPr>
        <p:spPr>
          <a:xfrm>
            <a:off x="1084385" y="3855676"/>
            <a:ext cx="10003692" cy="1925295"/>
          </a:xfrm>
          <a:prstGeom prst="rect">
            <a:avLst/>
          </a:prstGeom>
        </p:spPr>
        <p:txBody>
          <a:bodyPr>
            <a:noAutofit/>
          </a:bodyPr>
          <a:lstStyle>
            <a:lvl1pPr marL="0" indent="0" algn="l">
              <a:buNone/>
              <a:defRPr sz="1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 to edit Master subtitle style</a:t>
            </a:r>
          </a:p>
        </p:txBody>
      </p:sp>
    </p:spTree>
    <p:extLst>
      <p:ext uri="{BB962C8B-B14F-4D97-AF65-F5344CB8AC3E}">
        <p14:creationId xmlns:p14="http://schemas.microsoft.com/office/powerpoint/2010/main" val="303055028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Chapter cover (option 1)">
    <p:spTree>
      <p:nvGrpSpPr>
        <p:cNvPr id="1" name=""/>
        <p:cNvGrpSpPr/>
        <p:nvPr/>
      </p:nvGrpSpPr>
      <p:grpSpPr>
        <a:xfrm>
          <a:off x="0" y="0"/>
          <a:ext cx="0" cy="0"/>
          <a:chOff x="0" y="0"/>
          <a:chExt cx="0" cy="0"/>
        </a:xfrm>
      </p:grpSpPr>
      <p:sp>
        <p:nvSpPr>
          <p:cNvPr id="11" name="Rectangle 10"/>
          <p:cNvSpPr/>
          <p:nvPr userDrawn="1"/>
        </p:nvSpPr>
        <p:spPr>
          <a:xfrm>
            <a:off x="0" y="1"/>
            <a:ext cx="12192000" cy="6858000"/>
          </a:xfrm>
          <a:prstGeom prst="rect">
            <a:avLst/>
          </a:prstGeom>
          <a:gradFill flip="none" rotWithShape="1">
            <a:gsLst>
              <a:gs pos="47000">
                <a:srgbClr val="0D6CB4"/>
              </a:gs>
              <a:gs pos="100000">
                <a:schemeClr val="accent2"/>
              </a:gs>
              <a:gs pos="77000">
                <a:srgbClr val="227DC1"/>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dirty="0">
              <a:solidFill>
                <a:schemeClr val="accent4"/>
              </a:solidFill>
            </a:endParaRPr>
          </a:p>
        </p:txBody>
      </p:sp>
      <p:sp>
        <p:nvSpPr>
          <p:cNvPr id="2" name="Title 1"/>
          <p:cNvSpPr>
            <a:spLocks noGrp="1"/>
          </p:cNvSpPr>
          <p:nvPr>
            <p:ph type="ctrTitle"/>
          </p:nvPr>
        </p:nvSpPr>
        <p:spPr>
          <a:xfrm>
            <a:off x="1070189" y="1122363"/>
            <a:ext cx="10281657" cy="2387600"/>
          </a:xfrm>
          <a:prstGeom prst="rect">
            <a:avLst/>
          </a:prstGeom>
        </p:spPr>
        <p:txBody>
          <a:bodyPr anchor="b">
            <a:noAutofit/>
          </a:bodyPr>
          <a:lstStyle>
            <a:lvl1pPr algn="l">
              <a:defRPr sz="6000">
                <a:solidFill>
                  <a:srgbClr val="FFD129"/>
                </a:solidFill>
              </a:defRPr>
            </a:lvl1pPr>
          </a:lstStyle>
          <a:p>
            <a:r>
              <a:rPr lang="en-GB" noProof="0" dirty="0"/>
              <a:t>Click to edit Master title style</a:t>
            </a:r>
          </a:p>
        </p:txBody>
      </p:sp>
      <p:sp>
        <p:nvSpPr>
          <p:cNvPr id="3" name="Subtitle 2"/>
          <p:cNvSpPr>
            <a:spLocks noGrp="1"/>
          </p:cNvSpPr>
          <p:nvPr>
            <p:ph type="subTitle" idx="1"/>
          </p:nvPr>
        </p:nvSpPr>
        <p:spPr>
          <a:xfrm>
            <a:off x="1070189" y="3602038"/>
            <a:ext cx="10281657" cy="1655762"/>
          </a:xfrm>
          <a:prstGeom prst="rect">
            <a:avLst/>
          </a:prstGeom>
        </p:spPr>
        <p:txBody>
          <a:bodyPr>
            <a:noAutofit/>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p>
        </p:txBody>
      </p:sp>
      <p:cxnSp>
        <p:nvCxnSpPr>
          <p:cNvPr id="7" name="Straight Connector 6"/>
          <p:cNvCxnSpPr/>
          <p:nvPr userDrawn="1"/>
        </p:nvCxnSpPr>
        <p:spPr>
          <a:xfrm>
            <a:off x="838200" y="0"/>
            <a:ext cx="0" cy="3478213"/>
          </a:xfrm>
          <a:prstGeom prst="line">
            <a:avLst/>
          </a:prstGeom>
          <a:ln w="28575">
            <a:solidFill>
              <a:srgbClr val="FFD129"/>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9945929" y="6193922"/>
            <a:ext cx="1718512" cy="451153"/>
          </a:xfrm>
          <a:prstGeom prst="rect">
            <a:avLst/>
          </a:prstGeom>
        </p:spPr>
      </p:pic>
    </p:spTree>
    <p:extLst>
      <p:ext uri="{BB962C8B-B14F-4D97-AF65-F5344CB8AC3E}">
        <p14:creationId xmlns:p14="http://schemas.microsoft.com/office/powerpoint/2010/main" val="3788699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pter cover (option 2)">
    <p:spTree>
      <p:nvGrpSpPr>
        <p:cNvPr id="1" name=""/>
        <p:cNvGrpSpPr/>
        <p:nvPr/>
      </p:nvGrpSpPr>
      <p:grpSpPr>
        <a:xfrm>
          <a:off x="0" y="0"/>
          <a:ext cx="0" cy="0"/>
          <a:chOff x="0" y="0"/>
          <a:chExt cx="0" cy="0"/>
        </a:xfrm>
      </p:grpSpPr>
      <p:sp>
        <p:nvSpPr>
          <p:cNvPr id="13" name="Rectangle 12"/>
          <p:cNvSpPr/>
          <p:nvPr userDrawn="1"/>
        </p:nvSpPr>
        <p:spPr>
          <a:xfrm>
            <a:off x="0" y="0"/>
            <a:ext cx="12192000"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GB" dirty="0"/>
          </a:p>
        </p:txBody>
      </p:sp>
      <p:sp>
        <p:nvSpPr>
          <p:cNvPr id="11" name="Title 1"/>
          <p:cNvSpPr>
            <a:spLocks noGrp="1"/>
          </p:cNvSpPr>
          <p:nvPr>
            <p:ph type="ctrTitle"/>
          </p:nvPr>
        </p:nvSpPr>
        <p:spPr>
          <a:xfrm>
            <a:off x="1077013" y="1122363"/>
            <a:ext cx="10284602" cy="2387600"/>
          </a:xfrm>
          <a:prstGeom prst="rect">
            <a:avLst/>
          </a:prstGeom>
        </p:spPr>
        <p:txBody>
          <a:bodyPr anchor="b">
            <a:noAutofit/>
          </a:bodyPr>
          <a:lstStyle>
            <a:lvl1pPr algn="l">
              <a:defRPr sz="6000">
                <a:solidFill>
                  <a:schemeClr val="accent2">
                    <a:lumMod val="75000"/>
                  </a:schemeClr>
                </a:solidFill>
              </a:defRPr>
            </a:lvl1pPr>
          </a:lstStyle>
          <a:p>
            <a:r>
              <a:rPr lang="en-GB" noProof="0" dirty="0"/>
              <a:t>Click to edit Master title style</a:t>
            </a:r>
          </a:p>
        </p:txBody>
      </p:sp>
      <p:sp>
        <p:nvSpPr>
          <p:cNvPr id="14" name="Subtitle 2"/>
          <p:cNvSpPr>
            <a:spLocks noGrp="1"/>
          </p:cNvSpPr>
          <p:nvPr>
            <p:ph type="subTitle" idx="1"/>
          </p:nvPr>
        </p:nvSpPr>
        <p:spPr>
          <a:xfrm>
            <a:off x="1070189" y="3602038"/>
            <a:ext cx="10284602" cy="1655762"/>
          </a:xfrm>
          <a:prstGeom prst="rect">
            <a:avLst/>
          </a:prstGeom>
        </p:spPr>
        <p:txBody>
          <a:bodyPr>
            <a:noAutofit/>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 to edit Master subtitle style</a:t>
            </a:r>
          </a:p>
        </p:txBody>
      </p:sp>
      <p:cxnSp>
        <p:nvCxnSpPr>
          <p:cNvPr id="7" name="Straight Connector 6"/>
          <p:cNvCxnSpPr/>
          <p:nvPr userDrawn="1"/>
        </p:nvCxnSpPr>
        <p:spPr>
          <a:xfrm>
            <a:off x="838200" y="0"/>
            <a:ext cx="0" cy="3478213"/>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pic>
        <p:nvPicPr>
          <p:cNvPr id="18" name="Picture 17"/>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9945929" y="6193922"/>
            <a:ext cx="1718512" cy="451153"/>
          </a:xfrm>
          <a:prstGeom prst="rect">
            <a:avLst/>
          </a:prstGeom>
        </p:spPr>
      </p:pic>
    </p:spTree>
    <p:extLst>
      <p:ext uri="{BB962C8B-B14F-4D97-AF65-F5344CB8AC3E}">
        <p14:creationId xmlns:p14="http://schemas.microsoft.com/office/powerpoint/2010/main" val="932509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967154" y="1825624"/>
            <a:ext cx="10267462" cy="4170363"/>
          </a:xfrm>
          <a:prstGeom prst="rect">
            <a:avLst/>
          </a:prstGeom>
        </p:spPr>
        <p:txBody>
          <a:bodyPr>
            <a:noAutofit/>
          </a:bodyPr>
          <a:lstStyle>
            <a:lvl1pPr marL="0" indent="-342900">
              <a:lnSpc>
                <a:spcPct val="100000"/>
              </a:lnSpc>
              <a:spcBef>
                <a:spcPts val="0"/>
              </a:spcBef>
              <a:spcAft>
                <a:spcPts val="1800"/>
              </a:spcAft>
              <a:buClr>
                <a:schemeClr val="accent5"/>
              </a:buClr>
              <a:buFont typeface="Arial" pitchFamily="34" charset="0"/>
              <a:buNone/>
              <a:defRPr baseline="0"/>
            </a:lvl1pPr>
            <a:lvl2pPr>
              <a:lnSpc>
                <a:spcPct val="100000"/>
              </a:lnSpc>
              <a:spcAft>
                <a:spcPts val="1800"/>
              </a:spcAft>
              <a:buClr>
                <a:schemeClr val="accent5"/>
              </a:buClr>
              <a:buNone/>
              <a:defRPr/>
            </a:lvl2pPr>
            <a:lvl3pPr>
              <a:lnSpc>
                <a:spcPct val="100000"/>
              </a:lnSpc>
              <a:spcAft>
                <a:spcPts val="1800"/>
              </a:spcAft>
              <a:buClr>
                <a:schemeClr val="accent5"/>
              </a:buClr>
              <a:buNone/>
              <a:defRPr/>
            </a:lvl3pPr>
            <a:lvl4pPr>
              <a:lnSpc>
                <a:spcPct val="100000"/>
              </a:lnSpc>
              <a:spcAft>
                <a:spcPts val="1800"/>
              </a:spcAft>
              <a:buClr>
                <a:schemeClr val="accent5"/>
              </a:buClr>
              <a:buNone/>
              <a:defRPr/>
            </a:lvl4pPr>
            <a:lvl5pPr>
              <a:lnSpc>
                <a:spcPct val="100000"/>
              </a:lnSpc>
              <a:spcAft>
                <a:spcPts val="1800"/>
              </a:spcAft>
              <a:buClr>
                <a:schemeClr val="accent5"/>
              </a:buClr>
              <a:buNone/>
              <a:defRPr/>
            </a:lvl5pPr>
          </a:lstStyle>
          <a:p>
            <a:pPr lvl="0"/>
            <a:r>
              <a:rPr lang="en-GB" noProof="0" dirty="0"/>
              <a:t>Insert text</a:t>
            </a:r>
          </a:p>
        </p:txBody>
      </p:sp>
      <p:cxnSp>
        <p:nvCxnSpPr>
          <p:cNvPr id="7" name="Straight Connector 6"/>
          <p:cNvCxnSpPr/>
          <p:nvPr userDrawn="1"/>
        </p:nvCxnSpPr>
        <p:spPr>
          <a:xfrm flipH="1">
            <a:off x="838201" y="0"/>
            <a:ext cx="1" cy="1365250"/>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Title Placeholder 1"/>
          <p:cNvSpPr>
            <a:spLocks noGrp="1"/>
          </p:cNvSpPr>
          <p:nvPr>
            <p:ph type="title"/>
          </p:nvPr>
        </p:nvSpPr>
        <p:spPr>
          <a:xfrm>
            <a:off x="970722" y="575220"/>
            <a:ext cx="10263893" cy="782357"/>
          </a:xfrm>
          <a:prstGeom prst="rect">
            <a:avLst/>
          </a:prstGeom>
        </p:spPr>
        <p:txBody>
          <a:bodyPr vert="horz" lIns="91440" tIns="45720" rIns="91440" bIns="0" rtlCol="0" anchor="b" anchorCtr="0">
            <a:noAutofit/>
          </a:bodyPr>
          <a:lstStyle>
            <a:lvl1pPr>
              <a:defRPr sz="3800"/>
            </a:lvl1pPr>
          </a:lstStyle>
          <a:p>
            <a:r>
              <a:rPr lang="en-GB" noProof="0" dirty="0"/>
              <a:t>Click to edit Master title style</a:t>
            </a:r>
          </a:p>
        </p:txBody>
      </p:sp>
    </p:spTree>
    <p:extLst>
      <p:ext uri="{BB962C8B-B14F-4D97-AF65-F5344CB8AC3E}">
        <p14:creationId xmlns:p14="http://schemas.microsoft.com/office/powerpoint/2010/main" val="3042341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6232525" y="1825625"/>
            <a:ext cx="5002090" cy="4170363"/>
          </a:xfrm>
          <a:prstGeom prst="rect">
            <a:avLst/>
          </a:prstGeom>
          <a:noFill/>
        </p:spPr>
        <p:txBody>
          <a:bodyPr>
            <a:noAutofit/>
          </a:bodyPr>
          <a:lstStyle>
            <a:lvl1pPr marL="0" indent="0">
              <a:buClr>
                <a:schemeClr val="accent5"/>
              </a:buClr>
              <a:buFont typeface="Arial"/>
              <a:buNone/>
              <a:defRPr/>
            </a:lvl1pPr>
          </a:lstStyle>
          <a:p>
            <a:pPr lvl="0"/>
            <a:endParaRPr lang="en-GB" noProof="0" dirty="0"/>
          </a:p>
        </p:txBody>
      </p:sp>
      <p:cxnSp>
        <p:nvCxnSpPr>
          <p:cNvPr id="8" name="Straight Connector 7"/>
          <p:cNvCxnSpPr/>
          <p:nvPr userDrawn="1"/>
        </p:nvCxnSpPr>
        <p:spPr>
          <a:xfrm flipH="1">
            <a:off x="838201" y="0"/>
            <a:ext cx="1" cy="1365250"/>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7" name="Title Placeholder 1"/>
          <p:cNvSpPr>
            <a:spLocks noGrp="1"/>
          </p:cNvSpPr>
          <p:nvPr>
            <p:ph type="title"/>
          </p:nvPr>
        </p:nvSpPr>
        <p:spPr>
          <a:xfrm>
            <a:off x="970722" y="575220"/>
            <a:ext cx="10263893" cy="782357"/>
          </a:xfrm>
          <a:prstGeom prst="rect">
            <a:avLst/>
          </a:prstGeom>
        </p:spPr>
        <p:txBody>
          <a:bodyPr vert="horz" lIns="91440" tIns="45720" rIns="91440" bIns="0" rtlCol="0" anchor="b" anchorCtr="0">
            <a:noAutofit/>
          </a:bodyPr>
          <a:lstStyle>
            <a:lvl1pPr>
              <a:defRPr sz="3800"/>
            </a:lvl1pPr>
          </a:lstStyle>
          <a:p>
            <a:r>
              <a:rPr lang="en-GB" noProof="0" dirty="0"/>
              <a:t>Click to edit Master title style</a:t>
            </a:r>
          </a:p>
        </p:txBody>
      </p:sp>
      <p:sp>
        <p:nvSpPr>
          <p:cNvPr id="18" name="Content Placeholder 2"/>
          <p:cNvSpPr>
            <a:spLocks noGrp="1"/>
          </p:cNvSpPr>
          <p:nvPr>
            <p:ph idx="10" hasCustomPrompt="1"/>
          </p:nvPr>
        </p:nvSpPr>
        <p:spPr>
          <a:xfrm>
            <a:off x="967154" y="1825624"/>
            <a:ext cx="5004000" cy="4170363"/>
          </a:xfrm>
          <a:prstGeom prst="rect">
            <a:avLst/>
          </a:prstGeom>
        </p:spPr>
        <p:txBody>
          <a:bodyPr>
            <a:noAutofit/>
          </a:bodyPr>
          <a:lstStyle>
            <a:lvl1pPr marL="0" marR="0" indent="-342900" algn="l" defTabSz="914400" rtl="0" eaLnBrk="1" fontAlgn="auto" latinLnBrk="0" hangingPunct="1">
              <a:lnSpc>
                <a:spcPct val="100000"/>
              </a:lnSpc>
              <a:spcBef>
                <a:spcPts val="0"/>
              </a:spcBef>
              <a:spcAft>
                <a:spcPts val="1800"/>
              </a:spcAft>
              <a:buClr>
                <a:schemeClr val="accent5"/>
              </a:buClr>
              <a:buSzTx/>
              <a:buFont typeface="Arial"/>
              <a:buNone/>
              <a:tabLst/>
              <a:defRPr baseline="0"/>
            </a:lvl1pPr>
            <a:lvl2pPr>
              <a:lnSpc>
                <a:spcPct val="100000"/>
              </a:lnSpc>
              <a:spcAft>
                <a:spcPts val="1800"/>
              </a:spcAft>
              <a:buClr>
                <a:schemeClr val="accent5"/>
              </a:buClr>
              <a:buNone/>
              <a:defRPr/>
            </a:lvl2pPr>
            <a:lvl3pPr>
              <a:lnSpc>
                <a:spcPct val="100000"/>
              </a:lnSpc>
              <a:spcAft>
                <a:spcPts val="1800"/>
              </a:spcAft>
              <a:buClr>
                <a:schemeClr val="accent5"/>
              </a:buClr>
              <a:buNone/>
              <a:defRPr/>
            </a:lvl3pPr>
            <a:lvl4pPr>
              <a:lnSpc>
                <a:spcPct val="100000"/>
              </a:lnSpc>
              <a:spcAft>
                <a:spcPts val="1800"/>
              </a:spcAft>
              <a:buClr>
                <a:schemeClr val="accent5"/>
              </a:buClr>
              <a:buNone/>
              <a:defRPr/>
            </a:lvl4pPr>
            <a:lvl5pPr>
              <a:lnSpc>
                <a:spcPct val="100000"/>
              </a:lnSpc>
              <a:spcAft>
                <a:spcPts val="1800"/>
              </a:spcAft>
              <a:buClr>
                <a:schemeClr val="accent5"/>
              </a:buClr>
              <a:buNone/>
              <a:defRPr/>
            </a:lvl5pPr>
          </a:lstStyle>
          <a:p>
            <a:pPr marL="0" marR="0" lvl="0" indent="-342900" algn="l" defTabSz="914400" rtl="0" eaLnBrk="1" fontAlgn="auto" latinLnBrk="0" hangingPunct="1">
              <a:lnSpc>
                <a:spcPct val="100000"/>
              </a:lnSpc>
              <a:spcBef>
                <a:spcPts val="0"/>
              </a:spcBef>
              <a:spcAft>
                <a:spcPts val="1800"/>
              </a:spcAft>
              <a:buClr>
                <a:schemeClr val="accent5"/>
              </a:buClr>
              <a:buSzTx/>
              <a:buFont typeface="Arial"/>
              <a:buNone/>
              <a:tabLst/>
              <a:defRPr/>
            </a:pPr>
            <a:r>
              <a:rPr lang="en-GB" noProof="0" dirty="0"/>
              <a:t>Insert text</a:t>
            </a:r>
          </a:p>
          <a:p>
            <a:pPr marL="0" marR="0" lvl="0" indent="-342900" algn="l" defTabSz="914400" rtl="0" eaLnBrk="1" fontAlgn="auto" latinLnBrk="0" hangingPunct="1">
              <a:lnSpc>
                <a:spcPct val="100000"/>
              </a:lnSpc>
              <a:spcBef>
                <a:spcPts val="0"/>
              </a:spcBef>
              <a:spcAft>
                <a:spcPts val="1800"/>
              </a:spcAft>
              <a:buClr>
                <a:schemeClr val="accent5"/>
              </a:buClr>
              <a:buSzTx/>
              <a:buFont typeface="Arial"/>
              <a:buNone/>
              <a:tabLst/>
              <a:defRPr/>
            </a:pPr>
            <a:endParaRPr lang="en-GB" noProof="0" dirty="0"/>
          </a:p>
          <a:p>
            <a:pPr lvl="0"/>
            <a:endParaRPr lang="en-GB" noProof="0" dirty="0"/>
          </a:p>
        </p:txBody>
      </p:sp>
    </p:spTree>
    <p:extLst>
      <p:ext uri="{BB962C8B-B14F-4D97-AF65-F5344CB8AC3E}">
        <p14:creationId xmlns:p14="http://schemas.microsoft.com/office/powerpoint/2010/main" val="2803839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 2 columns">
    <p:spTree>
      <p:nvGrpSpPr>
        <p:cNvPr id="1" name=""/>
        <p:cNvGrpSpPr/>
        <p:nvPr/>
      </p:nvGrpSpPr>
      <p:grpSpPr>
        <a:xfrm>
          <a:off x="0" y="0"/>
          <a:ext cx="0" cy="0"/>
          <a:chOff x="0" y="0"/>
          <a:chExt cx="0" cy="0"/>
        </a:xfrm>
      </p:grpSpPr>
      <p:sp>
        <p:nvSpPr>
          <p:cNvPr id="8" name="Content Placeholder 2"/>
          <p:cNvSpPr>
            <a:spLocks noGrp="1"/>
          </p:cNvSpPr>
          <p:nvPr>
            <p:ph idx="11" hasCustomPrompt="1"/>
          </p:nvPr>
        </p:nvSpPr>
        <p:spPr>
          <a:xfrm>
            <a:off x="6232524" y="1825624"/>
            <a:ext cx="5004000" cy="4170363"/>
          </a:xfrm>
          <a:prstGeom prst="rect">
            <a:avLst/>
          </a:prstGeom>
        </p:spPr>
        <p:txBody>
          <a:bodyPr>
            <a:noAutofit/>
          </a:bodyPr>
          <a:lstStyle>
            <a:lvl1pPr marL="0" indent="-342900">
              <a:lnSpc>
                <a:spcPct val="100000"/>
              </a:lnSpc>
              <a:spcBef>
                <a:spcPts val="0"/>
              </a:spcBef>
              <a:spcAft>
                <a:spcPts val="1800"/>
              </a:spcAft>
              <a:buClr>
                <a:schemeClr val="accent5"/>
              </a:buClr>
              <a:buFont typeface="Arial"/>
              <a:buNone/>
              <a:defRPr strike="noStrike"/>
            </a:lvl1pPr>
            <a:lvl2pPr>
              <a:lnSpc>
                <a:spcPct val="100000"/>
              </a:lnSpc>
              <a:spcAft>
                <a:spcPts val="1800"/>
              </a:spcAft>
              <a:buClr>
                <a:schemeClr val="accent5"/>
              </a:buClr>
              <a:defRPr strike="noStrike"/>
            </a:lvl2pPr>
            <a:lvl3pPr>
              <a:lnSpc>
                <a:spcPct val="100000"/>
              </a:lnSpc>
              <a:spcAft>
                <a:spcPts val="1800"/>
              </a:spcAft>
              <a:buClr>
                <a:schemeClr val="accent5"/>
              </a:buClr>
              <a:defRPr strike="noStrike"/>
            </a:lvl3pPr>
            <a:lvl4pPr>
              <a:lnSpc>
                <a:spcPct val="100000"/>
              </a:lnSpc>
              <a:spcAft>
                <a:spcPts val="1800"/>
              </a:spcAft>
              <a:buClr>
                <a:schemeClr val="accent5"/>
              </a:buClr>
              <a:defRPr strike="noStrike"/>
            </a:lvl4pPr>
            <a:lvl5pPr>
              <a:lnSpc>
                <a:spcPct val="100000"/>
              </a:lnSpc>
              <a:spcAft>
                <a:spcPts val="1800"/>
              </a:spcAft>
              <a:buClr>
                <a:schemeClr val="accent5"/>
              </a:buClr>
              <a:defRPr strike="noStrike"/>
            </a:lvl5pPr>
          </a:lstStyle>
          <a:p>
            <a:pPr lvl="0"/>
            <a:r>
              <a:rPr lang="en-GB" noProof="0" dirty="0"/>
              <a:t>Insert text</a:t>
            </a:r>
          </a:p>
        </p:txBody>
      </p:sp>
      <p:cxnSp>
        <p:nvCxnSpPr>
          <p:cNvPr id="9" name="Straight Connector 8"/>
          <p:cNvCxnSpPr/>
          <p:nvPr userDrawn="1"/>
        </p:nvCxnSpPr>
        <p:spPr>
          <a:xfrm flipH="1">
            <a:off x="838201" y="0"/>
            <a:ext cx="1" cy="1365250"/>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Title Placeholder 1"/>
          <p:cNvSpPr>
            <a:spLocks noGrp="1"/>
          </p:cNvSpPr>
          <p:nvPr>
            <p:ph type="title"/>
          </p:nvPr>
        </p:nvSpPr>
        <p:spPr>
          <a:xfrm>
            <a:off x="970722" y="575220"/>
            <a:ext cx="10263893" cy="782357"/>
          </a:xfrm>
          <a:prstGeom prst="rect">
            <a:avLst/>
          </a:prstGeom>
        </p:spPr>
        <p:txBody>
          <a:bodyPr vert="horz" lIns="91440" tIns="45720" rIns="91440" bIns="0" rtlCol="0" anchor="b" anchorCtr="0">
            <a:noAutofit/>
          </a:bodyPr>
          <a:lstStyle>
            <a:lvl1pPr>
              <a:defRPr sz="3800"/>
            </a:lvl1pPr>
          </a:lstStyle>
          <a:p>
            <a:r>
              <a:rPr lang="en-GB" noProof="0" dirty="0"/>
              <a:t>Click to edit Master title style</a:t>
            </a:r>
          </a:p>
        </p:txBody>
      </p:sp>
      <p:sp>
        <p:nvSpPr>
          <p:cNvPr id="12" name="Content Placeholder 2"/>
          <p:cNvSpPr>
            <a:spLocks noGrp="1"/>
          </p:cNvSpPr>
          <p:nvPr>
            <p:ph idx="10" hasCustomPrompt="1"/>
          </p:nvPr>
        </p:nvSpPr>
        <p:spPr>
          <a:xfrm>
            <a:off x="967154" y="1825624"/>
            <a:ext cx="5004000" cy="4170363"/>
          </a:xfrm>
          <a:prstGeom prst="rect">
            <a:avLst/>
          </a:prstGeom>
        </p:spPr>
        <p:txBody>
          <a:bodyPr>
            <a:noAutofit/>
          </a:bodyPr>
          <a:lstStyle>
            <a:lvl1pPr marL="0" indent="-342900">
              <a:lnSpc>
                <a:spcPct val="100000"/>
              </a:lnSpc>
              <a:spcBef>
                <a:spcPts val="0"/>
              </a:spcBef>
              <a:spcAft>
                <a:spcPts val="1800"/>
              </a:spcAft>
              <a:buClr>
                <a:schemeClr val="accent5"/>
              </a:buClr>
              <a:buFont typeface="Arial" pitchFamily="34" charset="0"/>
              <a:buNone/>
              <a:defRPr baseline="0"/>
            </a:lvl1pPr>
            <a:lvl2pPr>
              <a:lnSpc>
                <a:spcPct val="100000"/>
              </a:lnSpc>
              <a:spcAft>
                <a:spcPts val="1800"/>
              </a:spcAft>
              <a:buClr>
                <a:schemeClr val="accent5"/>
              </a:buClr>
              <a:defRPr/>
            </a:lvl2pPr>
            <a:lvl3pPr>
              <a:lnSpc>
                <a:spcPct val="100000"/>
              </a:lnSpc>
              <a:spcAft>
                <a:spcPts val="1800"/>
              </a:spcAft>
              <a:buClr>
                <a:schemeClr val="accent5"/>
              </a:buClr>
              <a:defRPr/>
            </a:lvl3pPr>
            <a:lvl4pPr>
              <a:lnSpc>
                <a:spcPct val="100000"/>
              </a:lnSpc>
              <a:spcAft>
                <a:spcPts val="1800"/>
              </a:spcAft>
              <a:buClr>
                <a:schemeClr val="accent5"/>
              </a:buClr>
              <a:defRPr/>
            </a:lvl4pPr>
            <a:lvl5pPr>
              <a:lnSpc>
                <a:spcPct val="100000"/>
              </a:lnSpc>
              <a:spcAft>
                <a:spcPts val="1800"/>
              </a:spcAft>
              <a:buClr>
                <a:schemeClr val="accent5"/>
              </a:buClr>
              <a:defRPr/>
            </a:lvl5pPr>
          </a:lstStyle>
          <a:p>
            <a:pPr lvl="0"/>
            <a:r>
              <a:rPr lang="en-GB" noProof="0" dirty="0"/>
              <a:t>Insert text</a:t>
            </a:r>
          </a:p>
        </p:txBody>
      </p:sp>
    </p:spTree>
    <p:extLst>
      <p:ext uri="{BB962C8B-B14F-4D97-AF65-F5344CB8AC3E}">
        <p14:creationId xmlns:p14="http://schemas.microsoft.com/office/powerpoint/2010/main" val="1246774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 3 columns">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970722" y="1825625"/>
            <a:ext cx="3229533" cy="4170363"/>
          </a:xfrm>
          <a:prstGeom prst="rect">
            <a:avLst/>
          </a:prstGeom>
        </p:spPr>
        <p:txBody>
          <a:bodyPr>
            <a:noAutofit/>
          </a:bodyPr>
          <a:lstStyle>
            <a:lvl1pPr marL="0" indent="-342900">
              <a:buClr>
                <a:schemeClr val="accent5"/>
              </a:buClr>
              <a:buFont typeface="Arial"/>
              <a:buNone/>
              <a:defRPr baseline="0"/>
            </a:lvl1pPr>
            <a:lvl2pPr>
              <a:buClr>
                <a:schemeClr val="accent5"/>
              </a:buClr>
              <a:buNone/>
              <a:defRPr/>
            </a:lvl2pPr>
            <a:lvl3pPr>
              <a:buClr>
                <a:schemeClr val="accent5"/>
              </a:buClr>
              <a:buNone/>
              <a:defRPr/>
            </a:lvl3pPr>
            <a:lvl4pPr>
              <a:buClr>
                <a:schemeClr val="accent5"/>
              </a:buClr>
              <a:buNone/>
              <a:defRPr/>
            </a:lvl4pPr>
            <a:lvl5pPr>
              <a:buClr>
                <a:schemeClr val="accent5"/>
              </a:buClr>
              <a:buNone/>
              <a:defRPr/>
            </a:lvl5pPr>
          </a:lstStyle>
          <a:p>
            <a:pPr lvl="0"/>
            <a:r>
              <a:rPr lang="en-GB" noProof="0" dirty="0"/>
              <a:t>Insert text</a:t>
            </a:r>
          </a:p>
        </p:txBody>
      </p:sp>
      <p:sp>
        <p:nvSpPr>
          <p:cNvPr id="9" name="Content Placeholder 2"/>
          <p:cNvSpPr>
            <a:spLocks noGrp="1"/>
          </p:cNvSpPr>
          <p:nvPr>
            <p:ph sz="half" idx="13" hasCustomPrompt="1"/>
          </p:nvPr>
        </p:nvSpPr>
        <p:spPr>
          <a:xfrm>
            <a:off x="4476002" y="1825624"/>
            <a:ext cx="3239996" cy="4170363"/>
          </a:xfrm>
          <a:prstGeom prst="rect">
            <a:avLst/>
          </a:prstGeom>
        </p:spPr>
        <p:txBody>
          <a:bodyPr>
            <a:noAutofit/>
          </a:bodyPr>
          <a:lstStyle>
            <a:lvl1pPr marL="0" marR="0" indent="-342900" algn="l" defTabSz="914400" rtl="0" eaLnBrk="1" fontAlgn="auto" latinLnBrk="0" hangingPunct="1">
              <a:lnSpc>
                <a:spcPct val="100000"/>
              </a:lnSpc>
              <a:spcBef>
                <a:spcPts val="0"/>
              </a:spcBef>
              <a:spcAft>
                <a:spcPts val="1800"/>
              </a:spcAft>
              <a:buClr>
                <a:schemeClr val="accent5"/>
              </a:buClr>
              <a:buSzTx/>
              <a:buFont typeface="Arial"/>
              <a:buNone/>
              <a:tabLst/>
              <a:defRPr/>
            </a:lvl1pPr>
            <a:lvl2pPr>
              <a:buClr>
                <a:schemeClr val="accent5"/>
              </a:buClr>
              <a:defRPr/>
            </a:lvl2pPr>
            <a:lvl3pPr>
              <a:buClr>
                <a:schemeClr val="accent5"/>
              </a:buClr>
              <a:defRPr/>
            </a:lvl3pPr>
            <a:lvl4pPr>
              <a:buClr>
                <a:schemeClr val="accent5"/>
              </a:buClr>
              <a:defRPr/>
            </a:lvl4pPr>
            <a:lvl5pPr>
              <a:buClr>
                <a:schemeClr val="accent5"/>
              </a:buClr>
              <a:defRPr/>
            </a:lvl5pPr>
          </a:lstStyle>
          <a:p>
            <a:pPr marL="342900" marR="0" lvl="0" indent="-342900" algn="l" defTabSz="914400" rtl="0" eaLnBrk="1" fontAlgn="auto" latinLnBrk="0" hangingPunct="1">
              <a:lnSpc>
                <a:spcPct val="100000"/>
              </a:lnSpc>
              <a:spcBef>
                <a:spcPts val="0"/>
              </a:spcBef>
              <a:spcAft>
                <a:spcPts val="1800"/>
              </a:spcAft>
              <a:buClr>
                <a:schemeClr val="accent5"/>
              </a:buClr>
              <a:buSzTx/>
              <a:buFont typeface="Arial"/>
              <a:buNone/>
              <a:tabLst/>
              <a:defRPr/>
            </a:pPr>
            <a:r>
              <a:rPr lang="en-GB" noProof="0" dirty="0"/>
              <a:t>Insert text</a:t>
            </a:r>
          </a:p>
        </p:txBody>
      </p:sp>
      <p:sp>
        <p:nvSpPr>
          <p:cNvPr id="7" name="Content Placeholder 2"/>
          <p:cNvSpPr>
            <a:spLocks noGrp="1"/>
          </p:cNvSpPr>
          <p:nvPr>
            <p:ph sz="half" idx="15" hasCustomPrompt="1"/>
          </p:nvPr>
        </p:nvSpPr>
        <p:spPr>
          <a:xfrm>
            <a:off x="7990763" y="1825624"/>
            <a:ext cx="3239998" cy="4170363"/>
          </a:xfrm>
          <a:prstGeom prst="rect">
            <a:avLst/>
          </a:prstGeom>
        </p:spPr>
        <p:txBody>
          <a:bodyPr>
            <a:noAutofit/>
          </a:bodyPr>
          <a:lstStyle>
            <a:lvl1pPr marL="0" marR="0" indent="-342900" algn="l" defTabSz="914400" rtl="0" eaLnBrk="1" fontAlgn="auto" latinLnBrk="0" hangingPunct="1">
              <a:lnSpc>
                <a:spcPct val="100000"/>
              </a:lnSpc>
              <a:spcBef>
                <a:spcPts val="0"/>
              </a:spcBef>
              <a:spcAft>
                <a:spcPts val="1800"/>
              </a:spcAft>
              <a:buClr>
                <a:schemeClr val="accent5"/>
              </a:buClr>
              <a:buSzTx/>
              <a:buFont typeface="Arial"/>
              <a:buNone/>
              <a:tabLst/>
              <a:defRPr/>
            </a:lvl1pPr>
            <a:lvl2pPr>
              <a:buClr>
                <a:schemeClr val="accent5"/>
              </a:buClr>
              <a:defRPr/>
            </a:lvl2pPr>
            <a:lvl3pPr>
              <a:buClr>
                <a:schemeClr val="accent5"/>
              </a:buClr>
              <a:defRPr/>
            </a:lvl3pPr>
            <a:lvl4pPr>
              <a:buClr>
                <a:schemeClr val="accent5"/>
              </a:buClr>
              <a:defRPr/>
            </a:lvl4pPr>
            <a:lvl5pPr>
              <a:buClr>
                <a:schemeClr val="accent5"/>
              </a:buClr>
              <a:defRPr/>
            </a:lvl5pPr>
          </a:lstStyle>
          <a:p>
            <a:pPr marL="342900" marR="0" lvl="0" indent="-342900" algn="l" defTabSz="914400" rtl="0" eaLnBrk="1" fontAlgn="auto" latinLnBrk="0" hangingPunct="1">
              <a:lnSpc>
                <a:spcPct val="100000"/>
              </a:lnSpc>
              <a:spcBef>
                <a:spcPts val="0"/>
              </a:spcBef>
              <a:spcAft>
                <a:spcPts val="1800"/>
              </a:spcAft>
              <a:buClr>
                <a:schemeClr val="accent5"/>
              </a:buClr>
              <a:buSzTx/>
              <a:buFont typeface="Arial"/>
              <a:buNone/>
              <a:tabLst/>
              <a:defRPr/>
            </a:pPr>
            <a:r>
              <a:rPr lang="en-GB" noProof="0" dirty="0"/>
              <a:t>Insert text</a:t>
            </a:r>
          </a:p>
        </p:txBody>
      </p:sp>
      <p:cxnSp>
        <p:nvCxnSpPr>
          <p:cNvPr id="8" name="Straight Connector 7"/>
          <p:cNvCxnSpPr/>
          <p:nvPr userDrawn="1"/>
        </p:nvCxnSpPr>
        <p:spPr>
          <a:xfrm flipH="1">
            <a:off x="838201" y="0"/>
            <a:ext cx="1" cy="1365250"/>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6" name="Title Placeholder 1"/>
          <p:cNvSpPr>
            <a:spLocks noGrp="1"/>
          </p:cNvSpPr>
          <p:nvPr>
            <p:ph type="title"/>
          </p:nvPr>
        </p:nvSpPr>
        <p:spPr>
          <a:xfrm>
            <a:off x="970722" y="575220"/>
            <a:ext cx="10263893" cy="782357"/>
          </a:xfrm>
          <a:prstGeom prst="rect">
            <a:avLst/>
          </a:prstGeom>
        </p:spPr>
        <p:txBody>
          <a:bodyPr vert="horz" lIns="91440" tIns="45720" rIns="91440" bIns="0" rtlCol="0" anchor="b" anchorCtr="0">
            <a:noAutofit/>
          </a:bodyPr>
          <a:lstStyle>
            <a:lvl1pPr>
              <a:defRPr sz="3800"/>
            </a:lvl1pPr>
          </a:lstStyle>
          <a:p>
            <a:r>
              <a:rPr lang="en-GB" noProof="0" dirty="0"/>
              <a:t>Click to edit Master title style</a:t>
            </a:r>
          </a:p>
        </p:txBody>
      </p:sp>
    </p:spTree>
    <p:extLst>
      <p:ext uri="{BB962C8B-B14F-4D97-AF65-F5344CB8AC3E}">
        <p14:creationId xmlns:p14="http://schemas.microsoft.com/office/powerpoint/2010/main" val="2207101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70722" y="1681163"/>
            <a:ext cx="5003999" cy="823912"/>
          </a:xfrm>
          <a:prstGeom prst="rect">
            <a:avLst/>
          </a:prstGeom>
        </p:spPr>
        <p:txBody>
          <a:bodyPr wrap="square" anchor="b">
            <a:noAutofit/>
          </a:bodyPr>
          <a:lstStyle>
            <a:lvl1pPr marL="0" indent="0">
              <a:buNone/>
              <a:defRPr sz="28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Edit Master text styles</a:t>
            </a:r>
          </a:p>
        </p:txBody>
      </p:sp>
      <p:sp>
        <p:nvSpPr>
          <p:cNvPr id="4" name="Content Placeholder 3"/>
          <p:cNvSpPr>
            <a:spLocks noGrp="1"/>
          </p:cNvSpPr>
          <p:nvPr>
            <p:ph sz="half" idx="2" hasCustomPrompt="1"/>
          </p:nvPr>
        </p:nvSpPr>
        <p:spPr>
          <a:xfrm>
            <a:off x="970722" y="2597727"/>
            <a:ext cx="5003999" cy="3398261"/>
          </a:xfrm>
          <a:prstGeom prst="rect">
            <a:avLst/>
          </a:prstGeom>
        </p:spPr>
        <p:txBody>
          <a:bodyPr wrap="square">
            <a:noAutofit/>
          </a:bodyPr>
          <a:lstStyle>
            <a:lvl1pPr marL="0" indent="-342900">
              <a:buClr>
                <a:schemeClr val="accent5"/>
              </a:buClr>
              <a:buFont typeface="Arial"/>
              <a:buNone/>
              <a:defRPr/>
            </a:lvl1pPr>
            <a:lvl2pPr>
              <a:buClr>
                <a:schemeClr val="accent5"/>
              </a:buClr>
              <a:buNone/>
              <a:defRPr/>
            </a:lvl2pPr>
            <a:lvl3pPr>
              <a:buClr>
                <a:schemeClr val="accent5"/>
              </a:buClr>
              <a:buNone/>
              <a:defRPr/>
            </a:lvl3pPr>
            <a:lvl4pPr>
              <a:buClr>
                <a:schemeClr val="accent5"/>
              </a:buClr>
              <a:buNone/>
              <a:defRPr/>
            </a:lvl4pPr>
            <a:lvl5pPr>
              <a:buClr>
                <a:schemeClr val="accent5"/>
              </a:buClr>
              <a:buNone/>
              <a:defRPr/>
            </a:lvl5pPr>
          </a:lstStyle>
          <a:p>
            <a:pPr lvl="0"/>
            <a:r>
              <a:rPr lang="en-GB" noProof="0" dirty="0"/>
              <a:t>Insert text</a:t>
            </a:r>
          </a:p>
        </p:txBody>
      </p:sp>
      <p:sp>
        <p:nvSpPr>
          <p:cNvPr id="5" name="Text Placeholder 4"/>
          <p:cNvSpPr>
            <a:spLocks noGrp="1"/>
          </p:cNvSpPr>
          <p:nvPr>
            <p:ph type="body" sz="quarter" idx="3"/>
          </p:nvPr>
        </p:nvSpPr>
        <p:spPr>
          <a:xfrm>
            <a:off x="6232768" y="1681163"/>
            <a:ext cx="5003999" cy="823912"/>
          </a:xfrm>
          <a:prstGeom prst="rect">
            <a:avLst/>
          </a:prstGeom>
          <a:noFill/>
        </p:spPr>
        <p:txBody>
          <a:bodyPr wrap="square" anchor="b">
            <a:noAutofit/>
          </a:bodyPr>
          <a:lstStyle>
            <a:lvl1pPr marL="0" indent="0">
              <a:buNone/>
              <a:defRPr sz="28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Edit Master text styles</a:t>
            </a:r>
          </a:p>
        </p:txBody>
      </p:sp>
      <p:sp>
        <p:nvSpPr>
          <p:cNvPr id="6" name="Content Placeholder 5"/>
          <p:cNvSpPr>
            <a:spLocks noGrp="1"/>
          </p:cNvSpPr>
          <p:nvPr>
            <p:ph sz="quarter" idx="4" hasCustomPrompt="1"/>
          </p:nvPr>
        </p:nvSpPr>
        <p:spPr>
          <a:xfrm>
            <a:off x="6232768" y="2597727"/>
            <a:ext cx="5003999" cy="3398261"/>
          </a:xfrm>
          <a:prstGeom prst="rect">
            <a:avLst/>
          </a:prstGeom>
        </p:spPr>
        <p:txBody>
          <a:bodyPr wrap="square">
            <a:noAutofit/>
          </a:bodyPr>
          <a:lstStyle>
            <a:lvl1pPr marL="0" indent="-342900">
              <a:buClr>
                <a:schemeClr val="accent5"/>
              </a:buClr>
              <a:buFont typeface="Arial"/>
              <a:buNone/>
              <a:defRPr/>
            </a:lvl1pPr>
            <a:lvl2pPr>
              <a:buClr>
                <a:schemeClr val="accent5"/>
              </a:buClr>
              <a:defRPr/>
            </a:lvl2pPr>
            <a:lvl3pPr>
              <a:buClr>
                <a:schemeClr val="accent5"/>
              </a:buClr>
              <a:defRPr/>
            </a:lvl3pPr>
            <a:lvl4pPr>
              <a:buClr>
                <a:schemeClr val="accent5"/>
              </a:buClr>
              <a:defRPr/>
            </a:lvl4pPr>
            <a:lvl5pPr>
              <a:buClr>
                <a:schemeClr val="accent5"/>
              </a:buClr>
              <a:defRPr/>
            </a:lvl5pPr>
          </a:lstStyle>
          <a:p>
            <a:pPr lvl="0"/>
            <a:r>
              <a:rPr lang="en-GB" noProof="0" dirty="0"/>
              <a:t>Insert text</a:t>
            </a:r>
          </a:p>
        </p:txBody>
      </p:sp>
      <p:cxnSp>
        <p:nvCxnSpPr>
          <p:cNvPr id="9" name="Straight Connector 8"/>
          <p:cNvCxnSpPr/>
          <p:nvPr userDrawn="1"/>
        </p:nvCxnSpPr>
        <p:spPr>
          <a:xfrm flipH="1">
            <a:off x="838201" y="0"/>
            <a:ext cx="1" cy="1365250"/>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14" name="Title Placeholder 1"/>
          <p:cNvSpPr>
            <a:spLocks noGrp="1"/>
          </p:cNvSpPr>
          <p:nvPr>
            <p:ph type="title"/>
          </p:nvPr>
        </p:nvSpPr>
        <p:spPr>
          <a:xfrm>
            <a:off x="970722" y="575220"/>
            <a:ext cx="10263893" cy="782357"/>
          </a:xfrm>
          <a:prstGeom prst="rect">
            <a:avLst/>
          </a:prstGeom>
        </p:spPr>
        <p:txBody>
          <a:bodyPr vert="horz" lIns="91440" tIns="45720" rIns="91440" bIns="0" rtlCol="0" anchor="b" anchorCtr="0">
            <a:noAutofit/>
          </a:bodyPr>
          <a:lstStyle>
            <a:lvl1pPr>
              <a:defRPr sz="3800"/>
            </a:lvl1pPr>
          </a:lstStyle>
          <a:p>
            <a:r>
              <a:rPr lang="en-GB" noProof="0" dirty="0"/>
              <a:t>Click to edit Master title style</a:t>
            </a:r>
          </a:p>
        </p:txBody>
      </p:sp>
    </p:spTree>
    <p:extLst>
      <p:ext uri="{BB962C8B-B14F-4D97-AF65-F5344CB8AC3E}">
        <p14:creationId xmlns:p14="http://schemas.microsoft.com/office/powerpoint/2010/main" val="2742694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_photo">
    <p:spTree>
      <p:nvGrpSpPr>
        <p:cNvPr id="1" name=""/>
        <p:cNvGrpSpPr/>
        <p:nvPr/>
      </p:nvGrpSpPr>
      <p:grpSpPr>
        <a:xfrm>
          <a:off x="0" y="0"/>
          <a:ext cx="0" cy="0"/>
          <a:chOff x="0" y="0"/>
          <a:chExt cx="0" cy="0"/>
        </a:xfrm>
      </p:grpSpPr>
      <p:sp>
        <p:nvSpPr>
          <p:cNvPr id="6" name="Picture Placeholder 2"/>
          <p:cNvSpPr>
            <a:spLocks noGrp="1"/>
          </p:cNvSpPr>
          <p:nvPr>
            <p:ph type="pic" sz="quarter" idx="13"/>
          </p:nvPr>
        </p:nvSpPr>
        <p:spPr>
          <a:xfrm>
            <a:off x="0" y="1750540"/>
            <a:ext cx="12192000" cy="4245448"/>
          </a:xfrm>
          <a:prstGeom prst="rect">
            <a:avLst/>
          </a:prstGeom>
          <a:solidFill>
            <a:schemeClr val="bg2"/>
          </a:solidFill>
        </p:spPr>
        <p:txBody>
          <a:bodyPr/>
          <a:lstStyle>
            <a:lvl1pPr marL="0" indent="0">
              <a:buNone/>
              <a:defRPr/>
            </a:lvl1pPr>
          </a:lstStyle>
          <a:p>
            <a:endParaRPr lang="en-GB" noProof="0" dirty="0"/>
          </a:p>
        </p:txBody>
      </p:sp>
      <p:sp>
        <p:nvSpPr>
          <p:cNvPr id="10" name="Title Placeholder 1"/>
          <p:cNvSpPr>
            <a:spLocks noGrp="1"/>
          </p:cNvSpPr>
          <p:nvPr>
            <p:ph type="title"/>
          </p:nvPr>
        </p:nvSpPr>
        <p:spPr>
          <a:xfrm>
            <a:off x="970722" y="575220"/>
            <a:ext cx="10263893" cy="782357"/>
          </a:xfrm>
          <a:prstGeom prst="rect">
            <a:avLst/>
          </a:prstGeom>
        </p:spPr>
        <p:txBody>
          <a:bodyPr vert="horz" lIns="91440" tIns="45720" rIns="91440" bIns="0" rtlCol="0" anchor="b" anchorCtr="0">
            <a:noAutofit/>
          </a:bodyPr>
          <a:lstStyle>
            <a:lvl1pPr>
              <a:defRPr sz="3800"/>
            </a:lvl1pPr>
          </a:lstStyle>
          <a:p>
            <a:r>
              <a:rPr lang="en-GB" noProof="0" dirty="0"/>
              <a:t>Click to edit Master title style</a:t>
            </a:r>
          </a:p>
        </p:txBody>
      </p:sp>
      <p:cxnSp>
        <p:nvCxnSpPr>
          <p:cNvPr id="5" name="Straight Connector 4"/>
          <p:cNvCxnSpPr/>
          <p:nvPr userDrawn="1"/>
        </p:nvCxnSpPr>
        <p:spPr>
          <a:xfrm flipH="1">
            <a:off x="838201" y="0"/>
            <a:ext cx="1" cy="1365250"/>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4301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EC-JRC-logo_horizontal_EN_pos_transparent-background.png"/>
          <p:cNvPicPr>
            <a:picLocks noChangeAspect="1"/>
          </p:cNvPicPr>
          <p:nvPr userDrawn="1"/>
        </p:nvPicPr>
        <p:blipFill rotWithShape="1">
          <a:blip r:embed="rId19" cstate="print">
            <a:extLst>
              <a:ext uri="{28A0092B-C50C-407E-A947-70E740481C1C}">
                <a14:useLocalDpi xmlns:a14="http://schemas.microsoft.com/office/drawing/2010/main" val="0"/>
              </a:ext>
            </a:extLst>
          </a:blip>
          <a:srcRect l="6902" t="10944" r="6669" b="9113"/>
          <a:stretch/>
        </p:blipFill>
        <p:spPr>
          <a:xfrm>
            <a:off x="9945929" y="6177847"/>
            <a:ext cx="1727997" cy="467228"/>
          </a:xfrm>
          <a:prstGeom prst="rect">
            <a:avLst/>
          </a:prstGeom>
        </p:spPr>
      </p:pic>
      <p:sp>
        <p:nvSpPr>
          <p:cNvPr id="11" name="TextBox 10"/>
          <p:cNvSpPr txBox="1"/>
          <p:nvPr userDrawn="1"/>
        </p:nvSpPr>
        <p:spPr>
          <a:xfrm>
            <a:off x="902658" y="6436338"/>
            <a:ext cx="444383" cy="276999"/>
          </a:xfrm>
          <a:prstGeom prst="rect">
            <a:avLst/>
          </a:prstGeom>
          <a:noFill/>
        </p:spPr>
        <p:txBody>
          <a:bodyPr wrap="square" lIns="0" rIns="0" rtlCol="0">
            <a:spAutoFit/>
          </a:bodyPr>
          <a:lstStyle/>
          <a:p>
            <a:pPr marL="0" indent="0" algn="l">
              <a:buClr>
                <a:schemeClr val="accent5"/>
              </a:buClr>
              <a:buFont typeface="Arial"/>
              <a:buNone/>
            </a:pPr>
            <a:fld id="{7CDCD853-BF31-41A2-A1D4-0871305F302F}" type="slidenum">
              <a:rPr lang="en-GB" sz="1200" noProof="0" smtClean="0">
                <a:ln>
                  <a:noFill/>
                </a:ln>
                <a:solidFill>
                  <a:schemeClr val="bg1">
                    <a:lumMod val="65000"/>
                  </a:schemeClr>
                </a:solidFill>
              </a:rPr>
              <a:pPr marL="0" indent="0" algn="l">
                <a:buClr>
                  <a:schemeClr val="accent5"/>
                </a:buClr>
                <a:buFont typeface="Arial"/>
                <a:buNone/>
              </a:pPr>
              <a:t>‹#›</a:t>
            </a:fld>
            <a:endParaRPr lang="en-GB" sz="1600" noProof="0" dirty="0">
              <a:ln>
                <a:noFill/>
              </a:ln>
              <a:solidFill>
                <a:schemeClr val="bg1">
                  <a:lumMod val="65000"/>
                </a:schemeClr>
              </a:solidFill>
            </a:endParaRPr>
          </a:p>
        </p:txBody>
      </p:sp>
      <p:cxnSp>
        <p:nvCxnSpPr>
          <p:cNvPr id="12" name="Straight Connector 11"/>
          <p:cNvCxnSpPr/>
          <p:nvPr userDrawn="1"/>
        </p:nvCxnSpPr>
        <p:spPr>
          <a:xfrm>
            <a:off x="799653" y="6411461"/>
            <a:ext cx="1" cy="446539"/>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9720850"/>
      </p:ext>
    </p:extLst>
  </p:cSld>
  <p:clrMap bg1="lt1" tx1="dk1" bg2="lt2" tx2="dk2" accent1="accent1" accent2="accent2" accent3="accent3" accent4="accent4" accent5="accent5" accent6="accent6" hlink="hlink" folHlink="folHlink"/>
  <p:sldLayoutIdLst>
    <p:sldLayoutId id="2147483656" r:id="rId1"/>
    <p:sldLayoutId id="2147483649" r:id="rId2"/>
    <p:sldLayoutId id="2147483651" r:id="rId3"/>
    <p:sldLayoutId id="2147483650" r:id="rId4"/>
    <p:sldLayoutId id="2147483660" r:id="rId5"/>
    <p:sldLayoutId id="2147483652" r:id="rId6"/>
    <p:sldLayoutId id="2147483661" r:id="rId7"/>
    <p:sldLayoutId id="2147483653" r:id="rId8"/>
    <p:sldLayoutId id="2147483654" r:id="rId9"/>
    <p:sldLayoutId id="2147483659" r:id="rId10"/>
    <p:sldLayoutId id="2147483658" r:id="rId11"/>
    <p:sldLayoutId id="2147483668" r:id="rId12"/>
    <p:sldLayoutId id="2147483666" r:id="rId13"/>
    <p:sldLayoutId id="2147483667" r:id="rId14"/>
    <p:sldLayoutId id="2147483655" r:id="rId15"/>
    <p:sldLayoutId id="2147483670" r:id="rId16"/>
    <p:sldLayoutId id="2147483669" r:id="rId17"/>
  </p:sldLayoutIdLst>
  <p:hf hdr="0" ftr="0" dt="0"/>
  <p:txStyles>
    <p:titleStyle>
      <a:lvl1pPr algn="l" defTabSz="914400" rtl="0" eaLnBrk="1" latinLnBrk="0" hangingPunct="1">
        <a:lnSpc>
          <a:spcPct val="9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800"/>
        </a:spcAft>
        <a:buClr>
          <a:srgbClr val="2B91C5"/>
        </a:buClr>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800"/>
        </a:spcAft>
        <a:buClr>
          <a:srgbClr val="2B91C5"/>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800"/>
        </a:spcAft>
        <a:buClr>
          <a:srgbClr val="2B91C5"/>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800"/>
        </a:spcAft>
        <a:buClr>
          <a:srgbClr val="2B91C5"/>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800"/>
        </a:spcAft>
        <a:buClr>
          <a:srgbClr val="2B91C5"/>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78" userDrawn="1">
          <p15:clr>
            <a:srgbClr val="F26B43"/>
          </p15:clr>
        </p15:guide>
        <p15:guide id="2" pos="50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notesSlide" Target="../notesSlides/notesSlide1.xml"/><Relationship Id="rId1" Type="http://schemas.openxmlformats.org/officeDocument/2006/relationships/slideLayout" Target="../slideLayouts/slideLayout16.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unece.org/transport/documents/2023/12/working-documents/track-iwg-pmp-proposal-new-amendment-un-gtr-no-24" TargetMode="External"/><Relationship Id="rId2" Type="http://schemas.openxmlformats.org/officeDocument/2006/relationships/hyperlink" Target="https://unece.org/transport/documents/2023/07/standards/un-gtr-no24-laboratory-measurement-brake-emissions-light-duty" TargetMode="External"/><Relationship Id="rId1" Type="http://schemas.openxmlformats.org/officeDocument/2006/relationships/slideLayout" Target="../slideLayouts/slideLayout4.xml"/><Relationship Id="rId4" Type="http://schemas.openxmlformats.org/officeDocument/2006/relationships/hyperlink" Target="https://unece.org/transport/documents/2023/10/working-documents/iwg-particle-measurement-programme-pmp-proposal-new"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unece.org/transport/documents/2023/12/informal-documents/pmp-main-modifications-and-justifications" TargetMode="External"/><Relationship Id="rId2" Type="http://schemas.openxmlformats.org/officeDocument/2006/relationships/hyperlink" Target="https://unece.org/transport/documents/2024/01/informal-documents/pmp-proposal-amend-ecetranswp29grpe20244" TargetMode="External"/><Relationship Id="rId1" Type="http://schemas.openxmlformats.org/officeDocument/2006/relationships/slideLayout" Target="../slideLayouts/slideLayout4.xml"/><Relationship Id="rId5" Type="http://schemas.openxmlformats.org/officeDocument/2006/relationships/hyperlink" Target="https://unece.org/transport/documents/2024/01/informal-documents/pmp-proposal-final-status-report-amendment-1-un-gtr" TargetMode="External"/><Relationship Id="rId4" Type="http://schemas.openxmlformats.org/officeDocument/2006/relationships/hyperlink" Target="https://unece.org/transport/documents/2024/01/informal-documents/pmp-additions-grpe-90-06"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IE" sz="5400" dirty="0"/>
              <a:t>90</a:t>
            </a:r>
            <a:r>
              <a:rPr lang="en-IE" sz="5400" baseline="30000" dirty="0"/>
              <a:t>th</a:t>
            </a:r>
            <a:r>
              <a:rPr lang="en-IE" sz="5400" dirty="0"/>
              <a:t> UNECE GRPE session</a:t>
            </a:r>
            <a:br>
              <a:rPr lang="en-IE" sz="5400" dirty="0"/>
            </a:br>
            <a:br>
              <a:rPr lang="en-IE" sz="5400" dirty="0"/>
            </a:br>
            <a:r>
              <a:rPr lang="en-IE" sz="5400" dirty="0"/>
              <a:t>PMP IWG Progress Report</a:t>
            </a:r>
            <a:endParaRPr lang="nl-NL" sz="5400" dirty="0"/>
          </a:p>
        </p:txBody>
      </p:sp>
      <p:sp>
        <p:nvSpPr>
          <p:cNvPr id="4" name="Text Placeholder 3"/>
          <p:cNvSpPr>
            <a:spLocks noGrp="1"/>
          </p:cNvSpPr>
          <p:nvPr>
            <p:ph type="body" sz="quarter" idx="13"/>
          </p:nvPr>
        </p:nvSpPr>
        <p:spPr/>
        <p:txBody>
          <a:bodyPr/>
          <a:lstStyle/>
          <a:p>
            <a:r>
              <a:rPr lang="nl-NL" dirty="0"/>
              <a:t>B. Giechaskiel, T. Grigoratos</a:t>
            </a:r>
          </a:p>
          <a:p>
            <a:r>
              <a:rPr lang="it-IT" dirty="0"/>
              <a:t>Geneva, 10</a:t>
            </a:r>
            <a:r>
              <a:rPr lang="it-IT" baseline="30000" dirty="0"/>
              <a:t>th</a:t>
            </a:r>
            <a:r>
              <a:rPr lang="it-IT" dirty="0"/>
              <a:t>  Jan 2024</a:t>
            </a:r>
            <a:endParaRPr lang="en-US" dirty="0"/>
          </a:p>
          <a:p>
            <a:endParaRPr lang="nl-NL" dirty="0"/>
          </a:p>
        </p:txBody>
      </p:sp>
      <p:pic>
        <p:nvPicPr>
          <p:cNvPr id="5"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a:xfrm>
            <a:off x="963622" y="4844875"/>
            <a:ext cx="1969717" cy="1493763"/>
          </a:xfrm>
          <a:prstGeom prst="rect">
            <a:avLst/>
          </a:prstGeom>
          <a:noFill/>
          <a:extLst>
            <a:ext uri="{91240B29-F687-4F45-9708-019B960494DF}">
              <a14:hiddenLine xmlns:a14="http://schemas.microsoft.com/office/drawing/2010/main" w="12700">
                <a:solidFill>
                  <a:schemeClr val="tx1"/>
                </a:solidFill>
                <a:miter lim="800000"/>
                <a:headEnd type="none" w="sm" len="sm"/>
                <a:tailEnd type="none" w="sm" len="sm"/>
              </a14:hiddenLine>
            </a:ext>
          </a:extLst>
        </p:spPr>
      </p:pic>
      <p:sp>
        <p:nvSpPr>
          <p:cNvPr id="6" name="Rectangle 5"/>
          <p:cNvSpPr/>
          <p:nvPr/>
        </p:nvSpPr>
        <p:spPr>
          <a:xfrm>
            <a:off x="963622" y="6448243"/>
            <a:ext cx="2496277" cy="338554"/>
          </a:xfrm>
          <a:prstGeom prst="rect">
            <a:avLst/>
          </a:prstGeom>
        </p:spPr>
        <p:txBody>
          <a:bodyPr wrap="square">
            <a:spAutoFit/>
          </a:bodyPr>
          <a:lstStyle/>
          <a:p>
            <a:r>
              <a:rPr lang="en-IE" sz="1600" b="1" dirty="0">
                <a:solidFill>
                  <a:schemeClr val="bg1"/>
                </a:solidFill>
              </a:rPr>
              <a:t>UNITED NATIONS</a:t>
            </a:r>
            <a:endParaRPr lang="en-IE" sz="1600" dirty="0">
              <a:solidFill>
                <a:schemeClr val="bg1"/>
              </a:solidFill>
            </a:endParaRPr>
          </a:p>
        </p:txBody>
      </p:sp>
      <p:sp>
        <p:nvSpPr>
          <p:cNvPr id="7" name="Textfeld 12">
            <a:extLst>
              <a:ext uri="{FF2B5EF4-FFF2-40B4-BE49-F238E27FC236}">
                <a16:creationId xmlns:a16="http://schemas.microsoft.com/office/drawing/2014/main" id="{08979DB3-7EC9-41D2-B71B-108920283FC8}"/>
              </a:ext>
            </a:extLst>
          </p:cNvPr>
          <p:cNvSpPr txBox="1">
            <a:spLocks noChangeArrowheads="1"/>
          </p:cNvSpPr>
          <p:nvPr/>
        </p:nvSpPr>
        <p:spPr bwMode="auto">
          <a:xfrm>
            <a:off x="8657700" y="104453"/>
            <a:ext cx="3362325" cy="64633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r>
              <a:rPr lang="en-US" sz="1200" dirty="0">
                <a:latin typeface="Times New Roman" pitchFamily="18" charset="0"/>
                <a:cs typeface="Times New Roman" pitchFamily="18" charset="0"/>
              </a:rPr>
              <a:t>Informal document </a:t>
            </a:r>
            <a:r>
              <a:rPr lang="en-US" sz="1200" b="1" dirty="0">
                <a:latin typeface="Times New Roman" pitchFamily="18" charset="0"/>
                <a:cs typeface="Times New Roman" pitchFamily="18" charset="0"/>
              </a:rPr>
              <a:t>GRPE-90-28</a:t>
            </a:r>
            <a:endParaRPr lang="de-DE" sz="1200" dirty="0">
              <a:solidFill>
                <a:srgbClr val="FF0000"/>
              </a:solidFill>
              <a:latin typeface="Times New Roman" pitchFamily="18" charset="0"/>
              <a:cs typeface="Times New Roman" pitchFamily="18" charset="0"/>
            </a:endParaRPr>
          </a:p>
          <a:p>
            <a:pPr algn="r"/>
            <a:r>
              <a:rPr lang="en-US" sz="1200" dirty="0">
                <a:latin typeface="Times New Roman" pitchFamily="18" charset="0"/>
                <a:cs typeface="Times New Roman" pitchFamily="18" charset="0"/>
              </a:rPr>
              <a:t>90</a:t>
            </a:r>
            <a:r>
              <a:rPr lang="en-US" sz="1200" baseline="30000" dirty="0">
                <a:latin typeface="Times New Roman" pitchFamily="18" charset="0"/>
                <a:cs typeface="Times New Roman" pitchFamily="18" charset="0"/>
              </a:rPr>
              <a:t>th</a:t>
            </a:r>
            <a:r>
              <a:rPr lang="en-US" sz="1200" dirty="0">
                <a:latin typeface="Times New Roman" pitchFamily="18" charset="0"/>
                <a:cs typeface="Times New Roman" pitchFamily="18" charset="0"/>
              </a:rPr>
              <a:t> GRPE, 9 - 12 Jan 2024</a:t>
            </a:r>
          </a:p>
          <a:p>
            <a:pPr algn="r" eaLnBrk="1" hangingPunct="1"/>
            <a:r>
              <a:rPr lang="en-US" sz="1200" dirty="0">
                <a:latin typeface="Times New Roman" pitchFamily="18" charset="0"/>
                <a:cs typeface="Times New Roman" pitchFamily="18" charset="0"/>
              </a:rPr>
              <a:t>Agenda item 7.(b)</a:t>
            </a:r>
            <a:endParaRPr lang="de-DE" sz="12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42750955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86000" y="1524058"/>
            <a:ext cx="10620000" cy="781395"/>
          </a:xfrm>
        </p:spPr>
        <p:txBody>
          <a:bodyPr/>
          <a:lstStyle/>
          <a:p>
            <a:pPr indent="0" algn="just" defTabSz="360363">
              <a:buClr>
                <a:schemeClr val="tx1">
                  <a:lumMod val="50000"/>
                </a:schemeClr>
              </a:buClr>
            </a:pPr>
            <a:r>
              <a:rPr lang="en-US" sz="2000" b="1" dirty="0">
                <a:solidFill>
                  <a:schemeClr val="tx1">
                    <a:lumMod val="50000"/>
                  </a:schemeClr>
                </a:solidFill>
              </a:rPr>
              <a:t>3. Addition of Annex C with a procedure for the determination of the vehicle-	specific friction braking share coefficient on a chassis dynamometer. </a:t>
            </a:r>
            <a:r>
              <a:rPr lang="en-US" sz="2000" dirty="0">
                <a:solidFill>
                  <a:schemeClr val="tx1">
                    <a:lumMod val="50000"/>
                  </a:schemeClr>
                </a:solidFill>
              </a:rPr>
              <a:t>The contents are:</a:t>
            </a:r>
            <a:endParaRPr lang="en-US" sz="2200" dirty="0">
              <a:solidFill>
                <a:schemeClr val="tx1">
                  <a:lumMod val="50000"/>
                </a:schemeClr>
              </a:solidFill>
            </a:endParaRPr>
          </a:p>
        </p:txBody>
      </p:sp>
      <p:sp>
        <p:nvSpPr>
          <p:cNvPr id="6" name="Title 2">
            <a:extLst>
              <a:ext uri="{FF2B5EF4-FFF2-40B4-BE49-F238E27FC236}">
                <a16:creationId xmlns:a16="http://schemas.microsoft.com/office/drawing/2014/main" id="{1EDE01ED-DF25-4DA9-7EA0-F2C8AC859277}"/>
              </a:ext>
            </a:extLst>
          </p:cNvPr>
          <p:cNvSpPr>
            <a:spLocks noGrp="1"/>
          </p:cNvSpPr>
          <p:nvPr>
            <p:ph type="title"/>
          </p:nvPr>
        </p:nvSpPr>
        <p:spPr>
          <a:xfrm>
            <a:off x="865762" y="575220"/>
            <a:ext cx="10540238" cy="669920"/>
          </a:xfrm>
        </p:spPr>
        <p:txBody>
          <a:bodyPr/>
          <a:lstStyle/>
          <a:p>
            <a:pPr algn="ctr"/>
            <a:r>
              <a:rPr lang="en-US" sz="3600" dirty="0"/>
              <a:t>1</a:t>
            </a:r>
            <a:r>
              <a:rPr lang="en-US" sz="3600" baseline="30000" dirty="0"/>
              <a:t>ST</a:t>
            </a:r>
            <a:r>
              <a:rPr lang="en-US" sz="3600" dirty="0"/>
              <a:t> AMENDMENT TO GTR-24 </a:t>
            </a:r>
            <a:br>
              <a:rPr lang="en-US" sz="3600" dirty="0"/>
            </a:br>
            <a:r>
              <a:rPr lang="en-US" sz="3600" dirty="0"/>
              <a:t>MAIN POINTS</a:t>
            </a:r>
            <a:endParaRPr lang="en-IE" sz="3600" dirty="0"/>
          </a:p>
        </p:txBody>
      </p:sp>
      <p:sp>
        <p:nvSpPr>
          <p:cNvPr id="3" name="Rectangle 2">
            <a:extLst>
              <a:ext uri="{FF2B5EF4-FFF2-40B4-BE49-F238E27FC236}">
                <a16:creationId xmlns:a16="http://schemas.microsoft.com/office/drawing/2014/main" id="{862B7CE1-C89C-F43E-8D13-F467246C847D}"/>
              </a:ext>
            </a:extLst>
          </p:cNvPr>
          <p:cNvSpPr/>
          <p:nvPr/>
        </p:nvSpPr>
        <p:spPr>
          <a:xfrm>
            <a:off x="759125" y="2397257"/>
            <a:ext cx="10633301" cy="3600986"/>
          </a:xfrm>
          <a:prstGeom prst="rect">
            <a:avLst/>
          </a:prstGeom>
        </p:spPr>
        <p:txBody>
          <a:bodyPr wrap="square">
            <a:spAutoFit/>
          </a:bodyPr>
          <a:lstStyle/>
          <a:p>
            <a:pPr marL="342900" indent="-342900" algn="just">
              <a:spcAft>
                <a:spcPts val="600"/>
              </a:spcAft>
              <a:buFont typeface="Wingdings" panose="05000000000000000000" pitchFamily="2" charset="2"/>
              <a:buChar char="ü"/>
            </a:pPr>
            <a:r>
              <a:rPr lang="en-US" b="1" dirty="0">
                <a:solidFill>
                  <a:schemeClr val="tx1">
                    <a:lumMod val="50000"/>
                  </a:schemeClr>
                </a:solidFill>
              </a:rPr>
              <a:t>Purpose of Annex C </a:t>
            </a:r>
            <a:r>
              <a:rPr lang="en-US" dirty="0">
                <a:solidFill>
                  <a:schemeClr val="tx1">
                    <a:lumMod val="50000"/>
                  </a:schemeClr>
                </a:solidFill>
              </a:rPr>
              <a:t>(A paragraph describing why Annex C was developed);</a:t>
            </a:r>
          </a:p>
          <a:p>
            <a:pPr marL="342900" indent="-342900" algn="just">
              <a:spcAft>
                <a:spcPts val="600"/>
              </a:spcAft>
              <a:buFont typeface="Wingdings" panose="05000000000000000000" pitchFamily="2" charset="2"/>
              <a:buChar char="ü"/>
            </a:pPr>
            <a:r>
              <a:rPr lang="en-US" b="1" dirty="0">
                <a:solidFill>
                  <a:schemeClr val="tx1">
                    <a:lumMod val="50000"/>
                  </a:schemeClr>
                </a:solidFill>
              </a:rPr>
              <a:t>Scope and Application </a:t>
            </a:r>
            <a:r>
              <a:rPr lang="en-US" dirty="0">
                <a:solidFill>
                  <a:schemeClr val="tx1">
                    <a:lumMod val="50000"/>
                  </a:schemeClr>
                </a:solidFill>
              </a:rPr>
              <a:t>(A paragraph providing details about the scope of Annex C and how this shall be applied in the context of the GTR-24);</a:t>
            </a:r>
          </a:p>
          <a:p>
            <a:pPr marL="342900" indent="-342900" algn="just">
              <a:spcAft>
                <a:spcPts val="600"/>
              </a:spcAft>
              <a:buFont typeface="Wingdings" panose="05000000000000000000" pitchFamily="2" charset="2"/>
              <a:buChar char="ü"/>
            </a:pPr>
            <a:r>
              <a:rPr lang="en-US" b="1" dirty="0">
                <a:solidFill>
                  <a:schemeClr val="tx1">
                    <a:lumMod val="50000"/>
                  </a:schemeClr>
                </a:solidFill>
              </a:rPr>
              <a:t>Reference Method and Calculation </a:t>
            </a:r>
            <a:r>
              <a:rPr lang="en-US" dirty="0">
                <a:solidFill>
                  <a:schemeClr val="tx1">
                    <a:lumMod val="50000"/>
                  </a:schemeClr>
                </a:solidFill>
              </a:rPr>
              <a:t>(Details about the reference and the alternative methods along with the subsequent calculations are provided);</a:t>
            </a:r>
          </a:p>
          <a:p>
            <a:pPr marL="342900" indent="-342900" algn="just">
              <a:spcAft>
                <a:spcPts val="600"/>
              </a:spcAft>
              <a:buFont typeface="Wingdings" panose="05000000000000000000" pitchFamily="2" charset="2"/>
              <a:buChar char="ü"/>
            </a:pPr>
            <a:r>
              <a:rPr lang="en-US" b="1" dirty="0">
                <a:solidFill>
                  <a:schemeClr val="tx1">
                    <a:lumMod val="50000"/>
                  </a:schemeClr>
                </a:solidFill>
              </a:rPr>
              <a:t>Testing Setup and Specifications </a:t>
            </a:r>
            <a:r>
              <a:rPr lang="en-US" dirty="0">
                <a:solidFill>
                  <a:schemeClr val="tx1">
                    <a:lumMod val="50000"/>
                  </a:schemeClr>
                </a:solidFill>
              </a:rPr>
              <a:t>(Details about the vehicle selection, test preparation, data recording, chassis dynamometer settings, and test sequence are provided);</a:t>
            </a:r>
          </a:p>
          <a:p>
            <a:pPr marL="342900" indent="-342900" algn="just">
              <a:spcAft>
                <a:spcPts val="600"/>
              </a:spcAft>
              <a:buFont typeface="Wingdings" panose="05000000000000000000" pitchFamily="2" charset="2"/>
              <a:buChar char="ü"/>
            </a:pPr>
            <a:r>
              <a:rPr lang="en-US" b="1" dirty="0">
                <a:solidFill>
                  <a:schemeClr val="tx1">
                    <a:lumMod val="50000"/>
                  </a:schemeClr>
                </a:solidFill>
              </a:rPr>
              <a:t>Equivalency of Methods </a:t>
            </a:r>
            <a:r>
              <a:rPr lang="en-US" dirty="0">
                <a:solidFill>
                  <a:schemeClr val="tx1">
                    <a:lumMod val="50000"/>
                  </a:schemeClr>
                </a:solidFill>
              </a:rPr>
              <a:t>(Specifications regarding the selection of vehicle, testing of the alternative method, and equivalency criterion are given);</a:t>
            </a:r>
          </a:p>
          <a:p>
            <a:pPr marL="342900" indent="-342900" algn="just">
              <a:spcAft>
                <a:spcPts val="600"/>
              </a:spcAft>
              <a:buFont typeface="Wingdings" panose="05000000000000000000" pitchFamily="2" charset="2"/>
              <a:buChar char="ü"/>
            </a:pPr>
            <a:r>
              <a:rPr lang="en-US" b="1" dirty="0">
                <a:solidFill>
                  <a:schemeClr val="tx1">
                    <a:lumMod val="50000"/>
                  </a:schemeClr>
                </a:solidFill>
              </a:rPr>
              <a:t>Equivalency of Test Cycles </a:t>
            </a:r>
            <a:r>
              <a:rPr lang="en-US" dirty="0">
                <a:solidFill>
                  <a:schemeClr val="tx1">
                    <a:lumMod val="50000"/>
                  </a:schemeClr>
                </a:solidFill>
              </a:rPr>
              <a:t>(Discusses what alternative cycles shall be used).</a:t>
            </a:r>
            <a:endParaRPr lang="en-US" b="1" dirty="0">
              <a:solidFill>
                <a:schemeClr val="tx1">
                  <a:lumMod val="50000"/>
                </a:schemeClr>
              </a:solidFill>
            </a:endParaRPr>
          </a:p>
          <a:p>
            <a:pPr marL="342900" indent="-342900" algn="just">
              <a:spcAft>
                <a:spcPts val="600"/>
              </a:spcAft>
              <a:buFont typeface="Wingdings" panose="05000000000000000000" pitchFamily="2" charset="2"/>
              <a:buChar char="ü"/>
            </a:pPr>
            <a:r>
              <a:rPr lang="en-US" b="1" dirty="0">
                <a:solidFill>
                  <a:schemeClr val="tx1">
                    <a:lumMod val="50000"/>
                  </a:schemeClr>
                </a:solidFill>
              </a:rPr>
              <a:t>Test Output </a:t>
            </a:r>
            <a:r>
              <a:rPr lang="en-US" dirty="0">
                <a:solidFill>
                  <a:schemeClr val="tx1">
                    <a:lumMod val="50000"/>
                  </a:schemeClr>
                </a:solidFill>
              </a:rPr>
              <a:t>(Discusses what provisions shall be followed when declaring the test results).</a:t>
            </a:r>
            <a:endParaRPr lang="en-IE" b="1" dirty="0">
              <a:solidFill>
                <a:schemeClr val="tx1">
                  <a:lumMod val="50000"/>
                </a:schemeClr>
              </a:solidFill>
            </a:endParaRPr>
          </a:p>
        </p:txBody>
      </p:sp>
    </p:spTree>
    <p:extLst>
      <p:ext uri="{BB962C8B-B14F-4D97-AF65-F5344CB8AC3E}">
        <p14:creationId xmlns:p14="http://schemas.microsoft.com/office/powerpoint/2010/main" val="2412201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86000" y="1524058"/>
            <a:ext cx="10620000" cy="781395"/>
          </a:xfrm>
        </p:spPr>
        <p:txBody>
          <a:bodyPr/>
          <a:lstStyle/>
          <a:p>
            <a:pPr indent="0" algn="just" defTabSz="360363">
              <a:buClr>
                <a:schemeClr val="tx1">
                  <a:lumMod val="50000"/>
                </a:schemeClr>
              </a:buClr>
            </a:pPr>
            <a:r>
              <a:rPr lang="en-US" sz="2000" b="1" dirty="0">
                <a:solidFill>
                  <a:schemeClr val="tx1">
                    <a:lumMod val="50000"/>
                  </a:schemeClr>
                </a:solidFill>
              </a:rPr>
              <a:t>4. Definition of different temperature parameters for the cooling adjustment of carbon-ceramic disc brakes</a:t>
            </a:r>
          </a:p>
        </p:txBody>
      </p:sp>
      <p:sp>
        <p:nvSpPr>
          <p:cNvPr id="6" name="Title 2">
            <a:extLst>
              <a:ext uri="{FF2B5EF4-FFF2-40B4-BE49-F238E27FC236}">
                <a16:creationId xmlns:a16="http://schemas.microsoft.com/office/drawing/2014/main" id="{1EDE01ED-DF25-4DA9-7EA0-F2C8AC859277}"/>
              </a:ext>
            </a:extLst>
          </p:cNvPr>
          <p:cNvSpPr>
            <a:spLocks noGrp="1"/>
          </p:cNvSpPr>
          <p:nvPr>
            <p:ph type="title"/>
          </p:nvPr>
        </p:nvSpPr>
        <p:spPr>
          <a:xfrm>
            <a:off x="865762" y="575220"/>
            <a:ext cx="10540238" cy="704846"/>
          </a:xfrm>
        </p:spPr>
        <p:txBody>
          <a:bodyPr/>
          <a:lstStyle/>
          <a:p>
            <a:pPr algn="ctr"/>
            <a:r>
              <a:rPr lang="en-US" sz="3600" dirty="0"/>
              <a:t>1</a:t>
            </a:r>
            <a:r>
              <a:rPr lang="en-US" sz="3600" baseline="30000" dirty="0"/>
              <a:t>ST</a:t>
            </a:r>
            <a:r>
              <a:rPr lang="en-US" sz="3600" dirty="0"/>
              <a:t> AMENDMENT TO GTR-24 </a:t>
            </a:r>
            <a:br>
              <a:rPr lang="en-US" sz="3600" dirty="0"/>
            </a:br>
            <a:r>
              <a:rPr lang="en-US" sz="3600" dirty="0"/>
              <a:t>MAIN POINTS</a:t>
            </a:r>
            <a:endParaRPr lang="en-IE" sz="3600" dirty="0"/>
          </a:p>
        </p:txBody>
      </p:sp>
      <p:sp>
        <p:nvSpPr>
          <p:cNvPr id="3" name="Rectangle 2">
            <a:extLst>
              <a:ext uri="{FF2B5EF4-FFF2-40B4-BE49-F238E27FC236}">
                <a16:creationId xmlns:a16="http://schemas.microsoft.com/office/drawing/2014/main" id="{862B7CE1-C89C-F43E-8D13-F467246C847D}"/>
              </a:ext>
            </a:extLst>
          </p:cNvPr>
          <p:cNvSpPr/>
          <p:nvPr/>
        </p:nvSpPr>
        <p:spPr>
          <a:xfrm>
            <a:off x="7451387" y="3574313"/>
            <a:ext cx="3941039" cy="2708434"/>
          </a:xfrm>
          <a:prstGeom prst="rect">
            <a:avLst/>
          </a:prstGeom>
        </p:spPr>
        <p:txBody>
          <a:bodyPr wrap="square">
            <a:spAutoFit/>
          </a:bodyPr>
          <a:lstStyle/>
          <a:p>
            <a:pPr algn="just">
              <a:spcAft>
                <a:spcPts val="1200"/>
              </a:spcAft>
            </a:pPr>
            <a:r>
              <a:rPr lang="en-US" sz="1600" b="1" i="1" dirty="0">
                <a:solidFill>
                  <a:schemeClr val="tx1">
                    <a:lumMod val="50000"/>
                  </a:schemeClr>
                </a:solidFill>
              </a:rPr>
              <a:t>10.1.2	Verification of Parameters and Tolerances for Brake Temperature</a:t>
            </a:r>
          </a:p>
          <a:p>
            <a:pPr algn="just">
              <a:spcAft>
                <a:spcPts val="1200"/>
              </a:spcAft>
            </a:pPr>
            <a:r>
              <a:rPr lang="en-US" sz="1600" dirty="0">
                <a:solidFill>
                  <a:schemeClr val="tx1">
                    <a:lumMod val="50000"/>
                  </a:schemeClr>
                </a:solidFill>
              </a:rPr>
              <a:t>(a) ... </a:t>
            </a:r>
            <a:r>
              <a:rPr lang="en-US" sz="1600" b="1" dirty="0">
                <a:solidFill>
                  <a:srgbClr val="800000"/>
                </a:solidFill>
              </a:rPr>
              <a:t>For carbon-ceramic disc brakes, the default temperature metrics apply; however, the ABT [A1] temperature metrics are lowered by 15 °C and the tolerances to the low end of the temperature regime for the IBT [A2] and FBT [A3] are further relaxed by 15 °C;</a:t>
            </a:r>
          </a:p>
        </p:txBody>
      </p:sp>
      <p:pic>
        <p:nvPicPr>
          <p:cNvPr id="13" name="Picture 12">
            <a:extLst>
              <a:ext uri="{FF2B5EF4-FFF2-40B4-BE49-F238E27FC236}">
                <a16:creationId xmlns:a16="http://schemas.microsoft.com/office/drawing/2014/main" id="{BC86C84F-92C9-4BDA-D4B6-9E193FB793A5}"/>
              </a:ext>
            </a:extLst>
          </p:cNvPr>
          <p:cNvPicPr>
            <a:picLocks noChangeAspect="1"/>
          </p:cNvPicPr>
          <p:nvPr/>
        </p:nvPicPr>
        <p:blipFill>
          <a:blip r:embed="rId2"/>
          <a:stretch>
            <a:fillRect/>
          </a:stretch>
        </p:blipFill>
        <p:spPr>
          <a:xfrm>
            <a:off x="786000" y="3535337"/>
            <a:ext cx="6665387" cy="2722443"/>
          </a:xfrm>
          <a:prstGeom prst="rect">
            <a:avLst/>
          </a:prstGeom>
        </p:spPr>
      </p:pic>
      <p:sp>
        <p:nvSpPr>
          <p:cNvPr id="14" name="Rectangle 13">
            <a:extLst>
              <a:ext uri="{FF2B5EF4-FFF2-40B4-BE49-F238E27FC236}">
                <a16:creationId xmlns:a16="http://schemas.microsoft.com/office/drawing/2014/main" id="{9EB762A7-B373-6027-BB79-33B9FB109CB9}"/>
              </a:ext>
            </a:extLst>
          </p:cNvPr>
          <p:cNvSpPr/>
          <p:nvPr/>
        </p:nvSpPr>
        <p:spPr>
          <a:xfrm>
            <a:off x="759125" y="2406991"/>
            <a:ext cx="10633301" cy="923330"/>
          </a:xfrm>
          <a:prstGeom prst="rect">
            <a:avLst/>
          </a:prstGeom>
        </p:spPr>
        <p:txBody>
          <a:bodyPr wrap="square">
            <a:spAutoFit/>
          </a:bodyPr>
          <a:lstStyle/>
          <a:p>
            <a:pPr marL="342900" indent="-342900" algn="just">
              <a:spcAft>
                <a:spcPts val="1200"/>
              </a:spcAft>
              <a:buFont typeface="Wingdings" panose="05000000000000000000" pitchFamily="2" charset="2"/>
              <a:buChar char="ü"/>
            </a:pPr>
            <a:r>
              <a:rPr lang="en-US" dirty="0">
                <a:solidFill>
                  <a:schemeClr val="tx1">
                    <a:lumMod val="50000"/>
                  </a:schemeClr>
                </a:solidFill>
              </a:rPr>
              <a:t>The group classification in Table 10.2 may be unrealistic for non grey cast iron discs as they show different temperature behavior. For example, if a middle-class vehicle with a GCI disc system is classified in WL/DM group 45 &lt; X ≤ 65, the same vehicle with a CC disc would be in WL/DM &gt; 85. </a:t>
            </a:r>
            <a:endParaRPr lang="en-IE" dirty="0">
              <a:solidFill>
                <a:schemeClr val="tx1">
                  <a:lumMod val="50000"/>
                </a:schemeClr>
              </a:solidFill>
            </a:endParaRPr>
          </a:p>
        </p:txBody>
      </p:sp>
    </p:spTree>
    <p:extLst>
      <p:ext uri="{BB962C8B-B14F-4D97-AF65-F5344CB8AC3E}">
        <p14:creationId xmlns:p14="http://schemas.microsoft.com/office/powerpoint/2010/main" val="926226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86000" y="1524058"/>
            <a:ext cx="10620000" cy="781395"/>
          </a:xfrm>
        </p:spPr>
        <p:txBody>
          <a:bodyPr/>
          <a:lstStyle/>
          <a:p>
            <a:pPr indent="0" algn="just" defTabSz="360363">
              <a:buClr>
                <a:schemeClr val="tx1">
                  <a:lumMod val="50000"/>
                </a:schemeClr>
              </a:buClr>
            </a:pPr>
            <a:r>
              <a:rPr lang="en-US" sz="2000" b="1" dirty="0">
                <a:solidFill>
                  <a:schemeClr val="tx1">
                    <a:lumMod val="50000"/>
                  </a:schemeClr>
                </a:solidFill>
              </a:rPr>
              <a:t>5. Definition of active and passive filtration systems – Introduction of a requirement for active filters and agreement on the need for further definition of specifications</a:t>
            </a:r>
          </a:p>
        </p:txBody>
      </p:sp>
      <p:sp>
        <p:nvSpPr>
          <p:cNvPr id="6" name="Title 2">
            <a:extLst>
              <a:ext uri="{FF2B5EF4-FFF2-40B4-BE49-F238E27FC236}">
                <a16:creationId xmlns:a16="http://schemas.microsoft.com/office/drawing/2014/main" id="{1EDE01ED-DF25-4DA9-7EA0-F2C8AC859277}"/>
              </a:ext>
            </a:extLst>
          </p:cNvPr>
          <p:cNvSpPr>
            <a:spLocks noGrp="1"/>
          </p:cNvSpPr>
          <p:nvPr>
            <p:ph type="title"/>
          </p:nvPr>
        </p:nvSpPr>
        <p:spPr>
          <a:xfrm>
            <a:off x="865762" y="575220"/>
            <a:ext cx="10540238" cy="704846"/>
          </a:xfrm>
        </p:spPr>
        <p:txBody>
          <a:bodyPr/>
          <a:lstStyle/>
          <a:p>
            <a:pPr algn="ctr"/>
            <a:r>
              <a:rPr lang="en-US" sz="3600" dirty="0"/>
              <a:t>1</a:t>
            </a:r>
            <a:r>
              <a:rPr lang="en-US" sz="3600" baseline="30000" dirty="0"/>
              <a:t>ST</a:t>
            </a:r>
            <a:r>
              <a:rPr lang="en-US" sz="3600" dirty="0"/>
              <a:t> AMENDMENT TO GTR-24 </a:t>
            </a:r>
            <a:br>
              <a:rPr lang="en-US" sz="3600" dirty="0"/>
            </a:br>
            <a:r>
              <a:rPr lang="en-US" sz="3600" dirty="0"/>
              <a:t>MAIN POINTS</a:t>
            </a:r>
            <a:endParaRPr lang="en-IE" sz="3600" dirty="0"/>
          </a:p>
        </p:txBody>
      </p:sp>
      <p:sp>
        <p:nvSpPr>
          <p:cNvPr id="14" name="Rectangle 13">
            <a:extLst>
              <a:ext uri="{FF2B5EF4-FFF2-40B4-BE49-F238E27FC236}">
                <a16:creationId xmlns:a16="http://schemas.microsoft.com/office/drawing/2014/main" id="{9EB762A7-B373-6027-BB79-33B9FB109CB9}"/>
              </a:ext>
            </a:extLst>
          </p:cNvPr>
          <p:cNvSpPr/>
          <p:nvPr/>
        </p:nvSpPr>
        <p:spPr>
          <a:xfrm>
            <a:off x="759125" y="2426447"/>
            <a:ext cx="10633301" cy="3554819"/>
          </a:xfrm>
          <a:prstGeom prst="rect">
            <a:avLst/>
          </a:prstGeom>
        </p:spPr>
        <p:txBody>
          <a:bodyPr wrap="square">
            <a:spAutoFit/>
          </a:bodyPr>
          <a:lstStyle/>
          <a:p>
            <a:pPr marL="342900" indent="-342900" algn="just">
              <a:spcAft>
                <a:spcPts val="1800"/>
              </a:spcAft>
              <a:buFont typeface="Wingdings" panose="05000000000000000000" pitchFamily="2" charset="2"/>
              <a:buChar char="ü"/>
            </a:pPr>
            <a:r>
              <a:rPr lang="en-US" dirty="0">
                <a:solidFill>
                  <a:schemeClr val="tx1">
                    <a:lumMod val="50000"/>
                  </a:schemeClr>
                </a:solidFill>
              </a:rPr>
              <a:t>Requirements need to be defined to account for the activation of the blower in active filtering devices when testing on the brake dyno;</a:t>
            </a:r>
          </a:p>
          <a:p>
            <a:pPr marL="342900" indent="-342900" algn="just">
              <a:spcAft>
                <a:spcPts val="1800"/>
              </a:spcAft>
              <a:buFont typeface="Wingdings" panose="05000000000000000000" pitchFamily="2" charset="2"/>
              <a:buChar char="ü"/>
            </a:pPr>
            <a:r>
              <a:rPr lang="en-US" dirty="0">
                <a:solidFill>
                  <a:schemeClr val="tx1">
                    <a:lumMod val="50000"/>
                  </a:schemeClr>
                </a:solidFill>
              </a:rPr>
              <a:t>For the time being, these systems are allowed to be tested according to the GTR-24 for their emissions as long as all specifications defined in the GTR are met (e.g. temperatures, dimensions, cooling airflow, etc.);</a:t>
            </a:r>
          </a:p>
          <a:p>
            <a:pPr marL="342900" indent="-342900" algn="just">
              <a:spcAft>
                <a:spcPts val="1800"/>
              </a:spcAft>
              <a:buFont typeface="Wingdings" panose="05000000000000000000" pitchFamily="2" charset="2"/>
              <a:buChar char="ü"/>
            </a:pPr>
            <a:r>
              <a:rPr lang="en-US" dirty="0">
                <a:solidFill>
                  <a:schemeClr val="tx1">
                    <a:lumMod val="50000"/>
                  </a:schemeClr>
                </a:solidFill>
              </a:rPr>
              <a:t>Following the PMP discussions, the proposal for the 1</a:t>
            </a:r>
            <a:r>
              <a:rPr lang="en-US" baseline="30000" dirty="0">
                <a:solidFill>
                  <a:schemeClr val="tx1">
                    <a:lumMod val="50000"/>
                  </a:schemeClr>
                </a:solidFill>
              </a:rPr>
              <a:t>st</a:t>
            </a:r>
            <a:r>
              <a:rPr lang="en-US" dirty="0">
                <a:solidFill>
                  <a:schemeClr val="tx1">
                    <a:lumMod val="50000"/>
                  </a:schemeClr>
                </a:solidFill>
              </a:rPr>
              <a:t> amendment is to define the activation of the filtering devices through dedicated dyno signals and allow for some time for the pump to run AFTER the end of the braking event. This time has been set to 5 sec after the end of the brake event;</a:t>
            </a:r>
          </a:p>
          <a:p>
            <a:pPr marL="342900" indent="-342900" algn="just">
              <a:spcAft>
                <a:spcPts val="1800"/>
              </a:spcAft>
              <a:buFont typeface="Wingdings" panose="05000000000000000000" pitchFamily="2" charset="2"/>
              <a:buChar char="ü"/>
            </a:pPr>
            <a:r>
              <a:rPr lang="en-US" dirty="0">
                <a:solidFill>
                  <a:schemeClr val="tx1">
                    <a:lumMod val="50000"/>
                  </a:schemeClr>
                </a:solidFill>
              </a:rPr>
              <a:t>Following the PMP discussions, it was decided that a more elaborated analysis on the specifications of the active filters will be introduced in the next amendment to the GTR-24.</a:t>
            </a:r>
            <a:endParaRPr lang="en-IE" dirty="0">
              <a:solidFill>
                <a:schemeClr val="tx1">
                  <a:lumMod val="50000"/>
                </a:schemeClr>
              </a:solidFill>
            </a:endParaRPr>
          </a:p>
        </p:txBody>
      </p:sp>
    </p:spTree>
    <p:extLst>
      <p:ext uri="{BB962C8B-B14F-4D97-AF65-F5344CB8AC3E}">
        <p14:creationId xmlns:p14="http://schemas.microsoft.com/office/powerpoint/2010/main" val="3637936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86000" y="1582426"/>
            <a:ext cx="10620000" cy="781395"/>
          </a:xfrm>
        </p:spPr>
        <p:txBody>
          <a:bodyPr/>
          <a:lstStyle/>
          <a:p>
            <a:pPr indent="0" algn="just" defTabSz="360363">
              <a:buClr>
                <a:schemeClr val="tx1">
                  <a:lumMod val="50000"/>
                </a:schemeClr>
              </a:buClr>
            </a:pPr>
            <a:r>
              <a:rPr lang="en-US" sz="2000" b="1" dirty="0">
                <a:solidFill>
                  <a:schemeClr val="tx1">
                    <a:lumMod val="50000"/>
                  </a:schemeClr>
                </a:solidFill>
              </a:rPr>
              <a:t>The PMP </a:t>
            </a:r>
            <a:r>
              <a:rPr lang="en-US" sz="2000" b="1" dirty="0" err="1">
                <a:solidFill>
                  <a:schemeClr val="tx1">
                    <a:lumMod val="50000"/>
                  </a:schemeClr>
                </a:solidFill>
              </a:rPr>
              <a:t>ToR</a:t>
            </a:r>
            <a:r>
              <a:rPr lang="en-US" sz="2000" b="1" dirty="0">
                <a:solidFill>
                  <a:schemeClr val="tx1">
                    <a:lumMod val="50000"/>
                  </a:schemeClr>
                </a:solidFill>
              </a:rPr>
              <a:t> require the execution of a Round-robin with GTR compliant labs (ILS-3 Interlaboratory Study 3)</a:t>
            </a:r>
          </a:p>
        </p:txBody>
      </p:sp>
      <p:sp>
        <p:nvSpPr>
          <p:cNvPr id="6" name="Title 2">
            <a:extLst>
              <a:ext uri="{FF2B5EF4-FFF2-40B4-BE49-F238E27FC236}">
                <a16:creationId xmlns:a16="http://schemas.microsoft.com/office/drawing/2014/main" id="{1EDE01ED-DF25-4DA9-7EA0-F2C8AC859277}"/>
              </a:ext>
            </a:extLst>
          </p:cNvPr>
          <p:cNvSpPr>
            <a:spLocks noGrp="1"/>
          </p:cNvSpPr>
          <p:nvPr>
            <p:ph type="title"/>
          </p:nvPr>
        </p:nvSpPr>
        <p:spPr>
          <a:xfrm>
            <a:off x="865762" y="575220"/>
            <a:ext cx="10540238" cy="582371"/>
          </a:xfrm>
        </p:spPr>
        <p:txBody>
          <a:bodyPr/>
          <a:lstStyle/>
          <a:p>
            <a:pPr algn="ctr"/>
            <a:r>
              <a:rPr lang="en-US" sz="3600" dirty="0"/>
              <a:t>OTHER BRAKE RELATED TOPICS</a:t>
            </a:r>
            <a:endParaRPr lang="en-IE" sz="3600" dirty="0"/>
          </a:p>
        </p:txBody>
      </p:sp>
      <p:sp>
        <p:nvSpPr>
          <p:cNvPr id="14" name="Rectangle 13">
            <a:extLst>
              <a:ext uri="{FF2B5EF4-FFF2-40B4-BE49-F238E27FC236}">
                <a16:creationId xmlns:a16="http://schemas.microsoft.com/office/drawing/2014/main" id="{9EB762A7-B373-6027-BB79-33B9FB109CB9}"/>
              </a:ext>
            </a:extLst>
          </p:cNvPr>
          <p:cNvSpPr/>
          <p:nvPr/>
        </p:nvSpPr>
        <p:spPr>
          <a:xfrm>
            <a:off x="759125" y="2484815"/>
            <a:ext cx="10633301" cy="923330"/>
          </a:xfrm>
          <a:prstGeom prst="rect">
            <a:avLst/>
          </a:prstGeom>
        </p:spPr>
        <p:txBody>
          <a:bodyPr wrap="square">
            <a:spAutoFit/>
          </a:bodyPr>
          <a:lstStyle/>
          <a:p>
            <a:pPr marL="342900" indent="-342900" algn="just">
              <a:spcAft>
                <a:spcPts val="1800"/>
              </a:spcAft>
              <a:buFont typeface="Wingdings" panose="05000000000000000000" pitchFamily="2" charset="2"/>
              <a:buChar char="ü"/>
            </a:pPr>
            <a:r>
              <a:rPr lang="en-US" dirty="0">
                <a:solidFill>
                  <a:schemeClr val="tx1">
                    <a:lumMod val="50000"/>
                  </a:schemeClr>
                </a:solidFill>
              </a:rPr>
              <a:t>Task Force 3 has resumed meetings in December 2023 to support the task. The purpose of TF3 is to organize the upcoming ILS-3. Biweekly meetings will follow and a face-to-face workshop will take place in February 2024 in Munich to finetune the exercise;</a:t>
            </a:r>
          </a:p>
        </p:txBody>
      </p:sp>
      <p:sp>
        <p:nvSpPr>
          <p:cNvPr id="5" name="Content Placeholder 1">
            <a:extLst>
              <a:ext uri="{FF2B5EF4-FFF2-40B4-BE49-F238E27FC236}">
                <a16:creationId xmlns:a16="http://schemas.microsoft.com/office/drawing/2014/main" id="{A184FF10-67F7-2AC9-34B6-E6A8E2F76E09}"/>
              </a:ext>
            </a:extLst>
          </p:cNvPr>
          <p:cNvSpPr txBox="1">
            <a:spLocks/>
          </p:cNvSpPr>
          <p:nvPr/>
        </p:nvSpPr>
        <p:spPr>
          <a:xfrm>
            <a:off x="792485" y="3826275"/>
            <a:ext cx="10620000" cy="781395"/>
          </a:xfrm>
          <a:prstGeom prst="rect">
            <a:avLst/>
          </a:prstGeom>
        </p:spPr>
        <p:txBody>
          <a:bodyPr>
            <a:noAutofit/>
          </a:bodyPr>
          <a:lstStyle>
            <a:lvl1pPr marL="0" indent="-342900" algn="l" defTabSz="914400" rtl="0" eaLnBrk="1" latinLnBrk="0" hangingPunct="1">
              <a:lnSpc>
                <a:spcPct val="100000"/>
              </a:lnSpc>
              <a:spcBef>
                <a:spcPts val="0"/>
              </a:spcBef>
              <a:spcAft>
                <a:spcPts val="1800"/>
              </a:spcAft>
              <a:buClr>
                <a:schemeClr val="accent5"/>
              </a:buClr>
              <a:buFont typeface="Arial" pitchFamily="34" charset="0"/>
              <a:buNone/>
              <a:defRPr sz="2400" kern="1200" baseline="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800"/>
              </a:spcAft>
              <a:buClr>
                <a:schemeClr val="accent5"/>
              </a:buClr>
              <a:buFont typeface="Arial" panose="020B0604020202020204" pitchFamily="34" charset="0"/>
              <a:buNone/>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800"/>
              </a:spcAft>
              <a:buClr>
                <a:schemeClr val="accent5"/>
              </a:buClr>
              <a:buFont typeface="Arial" panose="020B0604020202020204" pitchFamily="34" charset="0"/>
              <a:buNone/>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800"/>
              </a:spcAft>
              <a:buClr>
                <a:schemeClr val="accent5"/>
              </a:buClr>
              <a:buFont typeface="Arial" panose="020B0604020202020204" pitchFamily="34" charset="0"/>
              <a:buNone/>
              <a:defRPr sz="16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800"/>
              </a:spcAft>
              <a:buClr>
                <a:schemeClr val="accent5"/>
              </a:buClr>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indent="0" algn="just" defTabSz="360363">
              <a:buClr>
                <a:schemeClr val="tx1">
                  <a:lumMod val="50000"/>
                </a:schemeClr>
              </a:buClr>
            </a:pPr>
            <a:r>
              <a:rPr lang="en-US" sz="2000" b="1" dirty="0">
                <a:solidFill>
                  <a:schemeClr val="tx1">
                    <a:lumMod val="50000"/>
                  </a:schemeClr>
                </a:solidFill>
              </a:rPr>
              <a:t>The PMP </a:t>
            </a:r>
            <a:r>
              <a:rPr lang="en-US" sz="2000" b="1" dirty="0" err="1">
                <a:solidFill>
                  <a:schemeClr val="tx1">
                    <a:lumMod val="50000"/>
                  </a:schemeClr>
                </a:solidFill>
              </a:rPr>
              <a:t>ToR</a:t>
            </a:r>
            <a:r>
              <a:rPr lang="en-US" sz="2000" b="1" dirty="0">
                <a:solidFill>
                  <a:schemeClr val="tx1">
                    <a:lumMod val="50000"/>
                  </a:schemeClr>
                </a:solidFill>
              </a:rPr>
              <a:t> require the investigation of the feasibility of the defined method for measuring brake emissions for HDV brakes</a:t>
            </a:r>
          </a:p>
        </p:txBody>
      </p:sp>
      <p:sp>
        <p:nvSpPr>
          <p:cNvPr id="7" name="Rectangle 6">
            <a:extLst>
              <a:ext uri="{FF2B5EF4-FFF2-40B4-BE49-F238E27FC236}">
                <a16:creationId xmlns:a16="http://schemas.microsoft.com/office/drawing/2014/main" id="{69C4B94A-1EA1-F064-BC56-84CB41A1D5EA}"/>
              </a:ext>
            </a:extLst>
          </p:cNvPr>
          <p:cNvSpPr/>
          <p:nvPr/>
        </p:nvSpPr>
        <p:spPr>
          <a:xfrm>
            <a:off x="765610" y="4728664"/>
            <a:ext cx="10633301" cy="923330"/>
          </a:xfrm>
          <a:prstGeom prst="rect">
            <a:avLst/>
          </a:prstGeom>
        </p:spPr>
        <p:txBody>
          <a:bodyPr wrap="square">
            <a:spAutoFit/>
          </a:bodyPr>
          <a:lstStyle/>
          <a:p>
            <a:pPr marL="342900" indent="-342900" algn="just">
              <a:spcAft>
                <a:spcPts val="1800"/>
              </a:spcAft>
              <a:buFont typeface="Wingdings" panose="05000000000000000000" pitchFamily="2" charset="2"/>
              <a:buChar char="ü"/>
            </a:pPr>
            <a:r>
              <a:rPr lang="en-US" dirty="0">
                <a:solidFill>
                  <a:schemeClr val="tx1">
                    <a:lumMod val="50000"/>
                  </a:schemeClr>
                </a:solidFill>
              </a:rPr>
              <a:t>Task Force 5 has been created in December 2023 to follow up on this task. The TF5 will be co-chaired by OICA and JRC. OICA provided a first presentation with its views during the PMP IWG meeting in November. TF5 will kick-off in January;</a:t>
            </a:r>
          </a:p>
        </p:txBody>
      </p:sp>
    </p:spTree>
    <p:extLst>
      <p:ext uri="{BB962C8B-B14F-4D97-AF65-F5344CB8AC3E}">
        <p14:creationId xmlns:p14="http://schemas.microsoft.com/office/powerpoint/2010/main" val="32116712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Thank you</a:t>
            </a:r>
          </a:p>
        </p:txBody>
      </p:sp>
      <p:sp>
        <p:nvSpPr>
          <p:cNvPr id="3" name="Subtitle 2"/>
          <p:cNvSpPr>
            <a:spLocks noGrp="1"/>
          </p:cNvSpPr>
          <p:nvPr>
            <p:ph type="subTitle" idx="1"/>
          </p:nvPr>
        </p:nvSpPr>
        <p:spPr>
          <a:xfrm>
            <a:off x="1084385" y="3855676"/>
            <a:ext cx="10003692" cy="1506437"/>
          </a:xfrm>
        </p:spPr>
        <p:txBody>
          <a:bodyPr wrap="square" anchor="b" anchorCtr="0"/>
          <a:lstStyle/>
          <a:p>
            <a:r>
              <a:rPr lang="en-GB" sz="1050" b="1" dirty="0"/>
              <a:t>© European Union 2024</a:t>
            </a:r>
          </a:p>
          <a:p>
            <a:pPr algn="just"/>
            <a:r>
              <a:rPr lang="en-GB" sz="1050" dirty="0"/>
              <a:t>Unless otherwise noted the reuse of this presentation is authorised under the </a:t>
            </a:r>
            <a:r>
              <a:rPr lang="en-GB" sz="1050" dirty="0">
                <a:hlinkClick r:id="rId3"/>
              </a:rPr>
              <a:t>CC BY 4.0 </a:t>
            </a:r>
            <a:r>
              <a:rPr lang="en-GB" sz="1050" dirty="0"/>
              <a:t>license. For any use or reproduction of elements that are not owned by the EU, permission may need to be sought directly from the respective right holders.</a:t>
            </a: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2103" y="4043693"/>
            <a:ext cx="1023496" cy="358097"/>
          </a:xfrm>
          <a:prstGeom prst="rect">
            <a:avLst/>
          </a:prstGeom>
        </p:spPr>
      </p:pic>
    </p:spTree>
    <p:extLst>
      <p:ext uri="{BB962C8B-B14F-4D97-AF65-F5344CB8AC3E}">
        <p14:creationId xmlns:p14="http://schemas.microsoft.com/office/powerpoint/2010/main" val="1857126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0722" y="575221"/>
            <a:ext cx="10263893" cy="524006"/>
          </a:xfrm>
        </p:spPr>
        <p:txBody>
          <a:bodyPr/>
          <a:lstStyle/>
          <a:p>
            <a:pPr algn="ctr"/>
            <a:r>
              <a:rPr lang="en-US" dirty="0"/>
              <a:t>EXHAUST CALIBRATION TOPIC</a:t>
            </a:r>
            <a:endParaRPr lang="en-IE" dirty="0"/>
          </a:p>
        </p:txBody>
      </p:sp>
      <p:sp>
        <p:nvSpPr>
          <p:cNvPr id="3" name="Content Placeholder 2"/>
          <p:cNvSpPr>
            <a:spLocks noGrp="1"/>
          </p:cNvSpPr>
          <p:nvPr>
            <p:ph idx="1"/>
          </p:nvPr>
        </p:nvSpPr>
        <p:spPr>
          <a:xfrm>
            <a:off x="786000" y="1631070"/>
            <a:ext cx="10620000" cy="4639183"/>
          </a:xfrm>
        </p:spPr>
        <p:txBody>
          <a:bodyPr>
            <a:normAutofit fontScale="92500" lnSpcReduction="10000"/>
          </a:bodyPr>
          <a:lstStyle/>
          <a:p>
            <a:pPr marL="0" indent="0" algn="just">
              <a:buNone/>
            </a:pPr>
            <a:r>
              <a:rPr lang="en-US" dirty="0">
                <a:solidFill>
                  <a:schemeClr val="tx1">
                    <a:lumMod val="50000"/>
                  </a:schemeClr>
                </a:solidFill>
              </a:rPr>
              <a:t>Due to the impact of the material on the efficiencies of 23 nm PNCs, and in order not to have impact on the current market situation, which is mainly based on PAO calibrations, it is recommend to adjust soot-like (or other materials, e.g. silver) efficiencies to PAO or vice versa. </a:t>
            </a:r>
          </a:p>
          <a:p>
            <a:pPr marL="0" indent="0" algn="just">
              <a:buNone/>
            </a:pPr>
            <a:r>
              <a:rPr lang="en-US" b="1" dirty="0">
                <a:solidFill>
                  <a:schemeClr val="tx1">
                    <a:lumMod val="50000"/>
                  </a:schemeClr>
                </a:solidFill>
              </a:rPr>
              <a:t>Option 1: </a:t>
            </a:r>
            <a:r>
              <a:rPr lang="en-IE" b="1" dirty="0">
                <a:solidFill>
                  <a:schemeClr val="tx1">
                    <a:lumMod val="50000"/>
                  </a:schemeClr>
                </a:solidFill>
              </a:rPr>
              <a:t>adjust PAO efficiencies to soot-like</a:t>
            </a:r>
            <a:endParaRPr lang="en-US" b="1" dirty="0">
              <a:solidFill>
                <a:schemeClr val="tx1">
                  <a:lumMod val="50000"/>
                </a:schemeClr>
              </a:solidFill>
            </a:endParaRPr>
          </a:p>
          <a:p>
            <a:pPr algn="just"/>
            <a:r>
              <a:rPr lang="en-US" dirty="0">
                <a:solidFill>
                  <a:schemeClr val="tx1">
                    <a:lumMod val="50000"/>
                  </a:schemeClr>
                </a:solidFill>
              </a:rPr>
              <a:t>For 23 nm PNCs, setting “soot” as reference material will result in increase of counting efficiencies of most PNCs in the market (which are calibrated with PAO) during re-calibration. This will result in a 5-10% difference of measured concentrations of a PN system before and after recalibration of the PNC (depending on the size distribution).</a:t>
            </a:r>
          </a:p>
          <a:p>
            <a:pPr algn="just"/>
            <a:r>
              <a:rPr lang="en-US" dirty="0">
                <a:solidFill>
                  <a:schemeClr val="tx1">
                    <a:lumMod val="50000"/>
                  </a:schemeClr>
                </a:solidFill>
              </a:rPr>
              <a:t>Another solution would be to change the PNC efficiencies in the regulation from 50% (±12%) to e.g. 40% (±12%) (</a:t>
            </a:r>
            <a:r>
              <a:rPr lang="en-US" i="1" dirty="0">
                <a:solidFill>
                  <a:schemeClr val="tx1">
                    <a:lumMod val="50000"/>
                  </a:schemeClr>
                </a:solidFill>
              </a:rPr>
              <a:t>values to be defined, but least preferable option</a:t>
            </a:r>
            <a:r>
              <a:rPr lang="en-US" dirty="0">
                <a:solidFill>
                  <a:schemeClr val="tx1">
                    <a:lumMod val="50000"/>
                  </a:schemeClr>
                </a:solidFill>
              </a:rPr>
              <a:t>)</a:t>
            </a:r>
            <a:endParaRPr lang="en-IE" dirty="0">
              <a:solidFill>
                <a:schemeClr val="tx1">
                  <a:lumMod val="50000"/>
                </a:schemeClr>
              </a:solidFill>
            </a:endParaRPr>
          </a:p>
        </p:txBody>
      </p:sp>
    </p:spTree>
    <p:extLst>
      <p:ext uri="{BB962C8B-B14F-4D97-AF65-F5344CB8AC3E}">
        <p14:creationId xmlns:p14="http://schemas.microsoft.com/office/powerpoint/2010/main" val="15545352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0722" y="575221"/>
            <a:ext cx="10263893" cy="611554"/>
          </a:xfrm>
        </p:spPr>
        <p:txBody>
          <a:bodyPr/>
          <a:lstStyle/>
          <a:p>
            <a:pPr algn="ctr"/>
            <a:r>
              <a:rPr lang="en-US" dirty="0"/>
              <a:t>CONCLUSIONS</a:t>
            </a:r>
            <a:endParaRPr lang="en-IE" dirty="0"/>
          </a:p>
        </p:txBody>
      </p:sp>
      <p:sp>
        <p:nvSpPr>
          <p:cNvPr id="3" name="Content Placeholder 2"/>
          <p:cNvSpPr>
            <a:spLocks noGrp="1"/>
          </p:cNvSpPr>
          <p:nvPr>
            <p:ph idx="1"/>
          </p:nvPr>
        </p:nvSpPr>
        <p:spPr>
          <a:xfrm>
            <a:off x="786000" y="1543520"/>
            <a:ext cx="10620000" cy="4170363"/>
          </a:xfrm>
        </p:spPr>
        <p:txBody>
          <a:bodyPr>
            <a:normAutofit lnSpcReduction="10000"/>
          </a:bodyPr>
          <a:lstStyle/>
          <a:p>
            <a:pPr marL="0" indent="0">
              <a:buNone/>
            </a:pPr>
            <a:r>
              <a:rPr lang="en-US" b="1" dirty="0">
                <a:solidFill>
                  <a:schemeClr val="tx1">
                    <a:lumMod val="50000"/>
                  </a:schemeClr>
                </a:solidFill>
              </a:rPr>
              <a:t>Option2: </a:t>
            </a:r>
            <a:r>
              <a:rPr lang="en-IE" b="1" dirty="0">
                <a:solidFill>
                  <a:schemeClr val="tx1">
                    <a:lumMod val="50000"/>
                  </a:schemeClr>
                </a:solidFill>
              </a:rPr>
              <a:t>adjust soot-like efficiencies to PAO </a:t>
            </a:r>
            <a:endParaRPr lang="en-US" b="1" dirty="0">
              <a:solidFill>
                <a:schemeClr val="tx1">
                  <a:lumMod val="50000"/>
                </a:schemeClr>
              </a:solidFill>
            </a:endParaRPr>
          </a:p>
          <a:p>
            <a:pPr algn="just"/>
            <a:r>
              <a:rPr lang="en-US" dirty="0">
                <a:solidFill>
                  <a:schemeClr val="tx1">
                    <a:lumMod val="50000"/>
                  </a:schemeClr>
                </a:solidFill>
              </a:rPr>
              <a:t>There was no unique correlation of PAO and soot-like particles, but for simplification reasons a correlation factor could be used</a:t>
            </a:r>
          </a:p>
          <a:p>
            <a:pPr algn="just"/>
            <a:r>
              <a:rPr lang="en-US" dirty="0">
                <a:solidFill>
                  <a:schemeClr val="tx1">
                    <a:lumMod val="50000"/>
                  </a:schemeClr>
                </a:solidFill>
              </a:rPr>
              <a:t>The correlations should be done independently at the respective calibration facility. As examples:</a:t>
            </a:r>
          </a:p>
          <a:p>
            <a:pPr lvl="1" algn="just"/>
            <a:r>
              <a:rPr lang="en-US" dirty="0">
                <a:solidFill>
                  <a:schemeClr val="tx1">
                    <a:lumMod val="50000"/>
                  </a:schemeClr>
                </a:solidFill>
              </a:rPr>
              <a:t>Calibrating a few CPCs with both emery oil and soot-like materials and determining a “correction” factor for 23 nm, and 41 nm.</a:t>
            </a:r>
          </a:p>
          <a:p>
            <a:pPr lvl="1" algn="just"/>
            <a:r>
              <a:rPr lang="en-US" dirty="0">
                <a:solidFill>
                  <a:schemeClr val="tx1">
                    <a:lumMod val="50000"/>
                  </a:schemeClr>
                </a:solidFill>
              </a:rPr>
              <a:t>Having  a 23 nm “transfer” PNC calibrated with emery oil and adjusting (or comparing the rest) with the specific PNCs using soot-like particles</a:t>
            </a:r>
          </a:p>
          <a:p>
            <a:endParaRPr lang="en-IE" dirty="0"/>
          </a:p>
        </p:txBody>
      </p:sp>
      <p:sp>
        <p:nvSpPr>
          <p:cNvPr id="4" name="TextBox 3"/>
          <p:cNvSpPr txBox="1"/>
          <p:nvPr/>
        </p:nvSpPr>
        <p:spPr>
          <a:xfrm>
            <a:off x="719328" y="5639787"/>
            <a:ext cx="10838688" cy="646331"/>
          </a:xfrm>
          <a:prstGeom prst="rect">
            <a:avLst/>
          </a:prstGeom>
          <a:noFill/>
        </p:spPr>
        <p:txBody>
          <a:bodyPr wrap="square" rtlCol="0">
            <a:spAutoFit/>
          </a:bodyPr>
          <a:lstStyle/>
          <a:p>
            <a:r>
              <a:rPr lang="en-US" dirty="0"/>
              <a:t>Preferred option is third bullet (already in 10 nm PNC procedures).</a:t>
            </a:r>
          </a:p>
          <a:p>
            <a:r>
              <a:rPr lang="en-US" dirty="0"/>
              <a:t>A round robin could investigate this topics; a calibration guidance could further address the topic.</a:t>
            </a:r>
            <a:endParaRPr lang="en-IE" dirty="0"/>
          </a:p>
        </p:txBody>
      </p:sp>
    </p:spTree>
    <p:extLst>
      <p:ext uri="{BB962C8B-B14F-4D97-AF65-F5344CB8AC3E}">
        <p14:creationId xmlns:p14="http://schemas.microsoft.com/office/powerpoint/2010/main" val="1423420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86000" y="1513171"/>
            <a:ext cx="10620000" cy="4679679"/>
          </a:xfrm>
        </p:spPr>
        <p:txBody>
          <a:bodyPr/>
          <a:lstStyle/>
          <a:p>
            <a:r>
              <a:rPr lang="en-US" altLang="en-US" sz="2200" u="sng" dirty="0">
                <a:solidFill>
                  <a:schemeClr val="tx1">
                    <a:lumMod val="50000"/>
                  </a:schemeClr>
                </a:solidFill>
              </a:rPr>
              <a:t>Before GRPE 90</a:t>
            </a:r>
            <a:r>
              <a:rPr lang="en-US" altLang="en-US" sz="2200" u="sng" baseline="30000" dirty="0">
                <a:solidFill>
                  <a:schemeClr val="tx1">
                    <a:lumMod val="50000"/>
                  </a:schemeClr>
                </a:solidFill>
              </a:rPr>
              <a:t>th</a:t>
            </a:r>
            <a:r>
              <a:rPr lang="en-US" altLang="en-US" sz="2200" u="sng" dirty="0">
                <a:solidFill>
                  <a:schemeClr val="tx1">
                    <a:lumMod val="50000"/>
                  </a:schemeClr>
                </a:solidFill>
              </a:rPr>
              <a:t> session</a:t>
            </a:r>
          </a:p>
          <a:p>
            <a:pPr>
              <a:spcAft>
                <a:spcPts val="1200"/>
              </a:spcAft>
            </a:pPr>
            <a:r>
              <a:rPr lang="en-US" altLang="en-US" sz="2200" dirty="0">
                <a:solidFill>
                  <a:schemeClr val="tx1">
                    <a:lumMod val="50000"/>
                  </a:schemeClr>
                </a:solidFill>
              </a:rPr>
              <a:t>2023-01-09:		PMP hybrid (exhaust and non-exhaust)</a:t>
            </a:r>
          </a:p>
          <a:p>
            <a:pPr>
              <a:spcAft>
                <a:spcPts val="1200"/>
              </a:spcAft>
            </a:pPr>
            <a:r>
              <a:rPr lang="en-US" altLang="en-US" sz="2200" dirty="0">
                <a:solidFill>
                  <a:schemeClr val="tx1">
                    <a:lumMod val="50000"/>
                  </a:schemeClr>
                </a:solidFill>
              </a:rPr>
              <a:t>2023-01-11: 		Presentation to GRPE</a:t>
            </a:r>
          </a:p>
          <a:p>
            <a:pPr>
              <a:spcAft>
                <a:spcPts val="1200"/>
              </a:spcAft>
            </a:pPr>
            <a:r>
              <a:rPr lang="en-US" altLang="en-US" sz="2200" dirty="0">
                <a:solidFill>
                  <a:schemeClr val="tx1">
                    <a:lumMod val="50000"/>
                  </a:schemeClr>
                </a:solidFill>
              </a:rPr>
              <a:t>2023-04-27:		PMP Webconference (exhaust and non-exhaust)</a:t>
            </a:r>
          </a:p>
          <a:p>
            <a:pPr>
              <a:spcAft>
                <a:spcPts val="1200"/>
              </a:spcAft>
            </a:pPr>
            <a:r>
              <a:rPr lang="en-US" altLang="en-US" sz="2200" dirty="0">
                <a:solidFill>
                  <a:schemeClr val="tx1">
                    <a:lumMod val="50000"/>
                  </a:schemeClr>
                </a:solidFill>
              </a:rPr>
              <a:t>2023-05-24:		PMP Webconference (non-exhaust)</a:t>
            </a:r>
          </a:p>
          <a:p>
            <a:pPr>
              <a:spcAft>
                <a:spcPts val="1200"/>
              </a:spcAft>
            </a:pPr>
            <a:r>
              <a:rPr lang="en-US" altLang="en-US" sz="2200" dirty="0">
                <a:solidFill>
                  <a:schemeClr val="tx1">
                    <a:lumMod val="50000"/>
                  </a:schemeClr>
                </a:solidFill>
              </a:rPr>
              <a:t>2023-06-29:		PMP Webconference (non-exhaust)</a:t>
            </a:r>
          </a:p>
          <a:p>
            <a:pPr>
              <a:spcAft>
                <a:spcPts val="1200"/>
              </a:spcAft>
            </a:pPr>
            <a:r>
              <a:rPr lang="en-US" altLang="en-US" sz="2200" dirty="0">
                <a:solidFill>
                  <a:schemeClr val="tx1">
                    <a:lumMod val="50000"/>
                  </a:schemeClr>
                </a:solidFill>
              </a:rPr>
              <a:t>2023-09-28:		PMP Webconference (non-exhaust)</a:t>
            </a:r>
          </a:p>
          <a:p>
            <a:pPr>
              <a:spcAft>
                <a:spcPts val="1200"/>
              </a:spcAft>
            </a:pPr>
            <a:r>
              <a:rPr lang="en-US" altLang="en-US" sz="2200" dirty="0">
                <a:solidFill>
                  <a:schemeClr val="tx1">
                    <a:lumMod val="50000"/>
                  </a:schemeClr>
                </a:solidFill>
              </a:rPr>
              <a:t>2023-11-22:		PMP Webconference (non-exhaust)</a:t>
            </a:r>
          </a:p>
          <a:p>
            <a:pPr>
              <a:spcAft>
                <a:spcPts val="1200"/>
              </a:spcAft>
            </a:pPr>
            <a:r>
              <a:rPr lang="en-US" altLang="en-US" sz="2200" dirty="0">
                <a:solidFill>
                  <a:schemeClr val="tx1">
                    <a:lumMod val="50000"/>
                  </a:schemeClr>
                </a:solidFill>
              </a:rPr>
              <a:t>2024-01-09:		PMP hybrid (exhaust and non-exhaust)</a:t>
            </a:r>
          </a:p>
          <a:p>
            <a:endParaRPr lang="en-US" altLang="en-US" sz="2200" dirty="0">
              <a:solidFill>
                <a:schemeClr val="tx1">
                  <a:lumMod val="50000"/>
                </a:schemeClr>
              </a:solidFill>
            </a:endParaRPr>
          </a:p>
          <a:p>
            <a:endParaRPr lang="en-US" altLang="en-US" sz="2200" dirty="0">
              <a:solidFill>
                <a:schemeClr val="tx1">
                  <a:lumMod val="50000"/>
                </a:schemeClr>
              </a:solidFill>
            </a:endParaRPr>
          </a:p>
        </p:txBody>
      </p:sp>
      <p:sp>
        <p:nvSpPr>
          <p:cNvPr id="3" name="Title 2"/>
          <p:cNvSpPr>
            <a:spLocks noGrp="1"/>
          </p:cNvSpPr>
          <p:nvPr>
            <p:ph type="title"/>
          </p:nvPr>
        </p:nvSpPr>
        <p:spPr>
          <a:xfrm>
            <a:off x="964054" y="215297"/>
            <a:ext cx="10263893" cy="782357"/>
          </a:xfrm>
        </p:spPr>
        <p:txBody>
          <a:bodyPr/>
          <a:lstStyle/>
          <a:p>
            <a:pPr algn="ctr"/>
            <a:r>
              <a:rPr lang="en-US" altLang="en-US" sz="4000" dirty="0"/>
              <a:t>PMP MEETINGS IN 2023</a:t>
            </a:r>
            <a:endParaRPr lang="en-GB" sz="4000" dirty="0"/>
          </a:p>
        </p:txBody>
      </p:sp>
    </p:spTree>
    <p:extLst>
      <p:ext uri="{BB962C8B-B14F-4D97-AF65-F5344CB8AC3E}">
        <p14:creationId xmlns:p14="http://schemas.microsoft.com/office/powerpoint/2010/main" val="1870240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786000" y="1476844"/>
            <a:ext cx="10620000" cy="4525121"/>
          </a:xfrm>
        </p:spPr>
        <p:txBody>
          <a:bodyPr/>
          <a:lstStyle/>
          <a:p>
            <a:r>
              <a:rPr lang="en-US" sz="2000" b="1" u="sng" dirty="0" err="1">
                <a:solidFill>
                  <a:schemeClr val="tx1">
                    <a:lumMod val="50000"/>
                  </a:schemeClr>
                </a:solidFill>
              </a:rPr>
              <a:t>ToR</a:t>
            </a:r>
            <a:r>
              <a:rPr lang="en-US" sz="2000" b="1" u="sng" dirty="0">
                <a:solidFill>
                  <a:schemeClr val="tx1">
                    <a:lumMod val="50000"/>
                  </a:schemeClr>
                </a:solidFill>
              </a:rPr>
              <a:t> renewed until June 2025 </a:t>
            </a:r>
          </a:p>
          <a:p>
            <a:r>
              <a:rPr lang="en-US" sz="2000" u="sng" dirty="0">
                <a:solidFill>
                  <a:schemeClr val="tx1">
                    <a:lumMod val="50000"/>
                  </a:schemeClr>
                </a:solidFill>
              </a:rPr>
              <a:t>Non-exhaust emissions: </a:t>
            </a:r>
          </a:p>
          <a:p>
            <a:pPr marL="342900" algn="just">
              <a:buClrTx/>
              <a:buFont typeface="Arial" panose="020B0604020202020204" pitchFamily="34" charset="0"/>
              <a:buChar char="•"/>
            </a:pPr>
            <a:r>
              <a:rPr lang="en-US" sz="2000" dirty="0" err="1">
                <a:solidFill>
                  <a:schemeClr val="tx1">
                    <a:lumMod val="50000"/>
                  </a:schemeClr>
                </a:solidFill>
              </a:rPr>
              <a:t>Tyres</a:t>
            </a:r>
            <a:r>
              <a:rPr lang="en-US" sz="2000" dirty="0">
                <a:solidFill>
                  <a:schemeClr val="tx1">
                    <a:lumMod val="50000"/>
                  </a:schemeClr>
                </a:solidFill>
              </a:rPr>
              <a:t>/road: Continue monitoring on-going projects</a:t>
            </a:r>
          </a:p>
          <a:p>
            <a:pPr marL="342900" algn="just">
              <a:buClrTx/>
              <a:buFont typeface="Arial" panose="020B0604020202020204" pitchFamily="34" charset="0"/>
              <a:buChar char="•"/>
            </a:pPr>
            <a:r>
              <a:rPr lang="en-US" sz="2000" dirty="0">
                <a:solidFill>
                  <a:schemeClr val="tx1">
                    <a:lumMod val="50000"/>
                  </a:schemeClr>
                </a:solidFill>
              </a:rPr>
              <a:t>Brakes LDV: (</a:t>
            </a:r>
            <a:r>
              <a:rPr lang="en-US" sz="2000" dirty="0" err="1">
                <a:solidFill>
                  <a:schemeClr val="tx1">
                    <a:lumMod val="50000"/>
                  </a:schemeClr>
                </a:solidFill>
              </a:rPr>
              <a:t>i</a:t>
            </a:r>
            <a:r>
              <a:rPr lang="en-US" sz="2000" dirty="0">
                <a:solidFill>
                  <a:schemeClr val="tx1">
                    <a:lumMod val="50000"/>
                  </a:schemeClr>
                </a:solidFill>
              </a:rPr>
              <a:t>) Development of vehicle-specific friction share coefficients; (ii) Development of 1</a:t>
            </a:r>
            <a:r>
              <a:rPr lang="en-US" sz="2000" baseline="30000" dirty="0">
                <a:solidFill>
                  <a:schemeClr val="tx1">
                    <a:lumMod val="50000"/>
                  </a:schemeClr>
                </a:solidFill>
              </a:rPr>
              <a:t>st</a:t>
            </a:r>
            <a:r>
              <a:rPr lang="en-US" sz="2000" dirty="0">
                <a:solidFill>
                  <a:schemeClr val="tx1">
                    <a:lumMod val="50000"/>
                  </a:schemeClr>
                </a:solidFill>
              </a:rPr>
              <a:t> amendment (e.g. light-wear discs); (iii) Round-robin with GTR compliant labs</a:t>
            </a:r>
          </a:p>
          <a:p>
            <a:pPr marL="342900" algn="just">
              <a:buClrTx/>
              <a:buFont typeface="Arial" panose="020B0604020202020204" pitchFamily="34" charset="0"/>
              <a:buChar char="•"/>
            </a:pPr>
            <a:r>
              <a:rPr lang="en-US" sz="2000" dirty="0">
                <a:solidFill>
                  <a:schemeClr val="tx1">
                    <a:lumMod val="50000"/>
                  </a:schemeClr>
                </a:solidFill>
              </a:rPr>
              <a:t>Brakes HDV: (</a:t>
            </a:r>
            <a:r>
              <a:rPr lang="en-US" sz="2000" dirty="0" err="1">
                <a:solidFill>
                  <a:schemeClr val="tx1">
                    <a:lumMod val="50000"/>
                  </a:schemeClr>
                </a:solidFill>
              </a:rPr>
              <a:t>i</a:t>
            </a:r>
            <a:r>
              <a:rPr lang="en-US" sz="2000" dirty="0">
                <a:solidFill>
                  <a:schemeClr val="tx1">
                    <a:lumMod val="50000"/>
                  </a:schemeClr>
                </a:solidFill>
              </a:rPr>
              <a:t>) Feasibility of existing setup for measurement (ii); Feasibility of existing HD cycles; (iii) Assessment of engine and non-friction braking</a:t>
            </a:r>
          </a:p>
          <a:p>
            <a:r>
              <a:rPr lang="en-US" sz="2000" u="sng" dirty="0">
                <a:solidFill>
                  <a:schemeClr val="tx1">
                    <a:lumMod val="50000"/>
                  </a:schemeClr>
                </a:solidFill>
              </a:rPr>
              <a:t>Exhaust emissions:</a:t>
            </a:r>
          </a:p>
          <a:p>
            <a:pPr marL="342900" algn="just">
              <a:buClrTx/>
              <a:buFont typeface="Arial" panose="020B0604020202020204" pitchFamily="34" charset="0"/>
              <a:buChar char="•"/>
            </a:pPr>
            <a:r>
              <a:rPr lang="en-US" sz="2000" dirty="0">
                <a:solidFill>
                  <a:schemeClr val="tx1">
                    <a:lumMod val="50000"/>
                  </a:schemeClr>
                </a:solidFill>
              </a:rPr>
              <a:t>Continue monitoring current measurement and calibration* procedures</a:t>
            </a:r>
            <a:endParaRPr lang="en-IE" sz="2000" dirty="0">
              <a:solidFill>
                <a:schemeClr val="tx1">
                  <a:lumMod val="50000"/>
                </a:schemeClr>
              </a:solidFill>
            </a:endParaRPr>
          </a:p>
        </p:txBody>
      </p:sp>
      <p:sp>
        <p:nvSpPr>
          <p:cNvPr id="5" name="Title 4"/>
          <p:cNvSpPr>
            <a:spLocks noGrp="1"/>
          </p:cNvSpPr>
          <p:nvPr>
            <p:ph type="title"/>
          </p:nvPr>
        </p:nvSpPr>
        <p:spPr>
          <a:xfrm>
            <a:off x="970722" y="516854"/>
            <a:ext cx="10263893" cy="525973"/>
          </a:xfrm>
        </p:spPr>
        <p:txBody>
          <a:bodyPr/>
          <a:lstStyle/>
          <a:p>
            <a:pPr algn="ctr"/>
            <a:r>
              <a:rPr lang="en-US" sz="4000" dirty="0"/>
              <a:t>PMP </a:t>
            </a:r>
            <a:r>
              <a:rPr lang="en-US" sz="4000" dirty="0" err="1"/>
              <a:t>ToR</a:t>
            </a:r>
            <a:r>
              <a:rPr lang="en-US" sz="4000" dirty="0"/>
              <a:t> (FILE GRPE_89_27)</a:t>
            </a:r>
            <a:endParaRPr lang="en-IE" sz="4000" dirty="0"/>
          </a:p>
        </p:txBody>
      </p:sp>
      <p:sp>
        <p:nvSpPr>
          <p:cNvPr id="2" name="TextBox 1"/>
          <p:cNvSpPr txBox="1"/>
          <p:nvPr/>
        </p:nvSpPr>
        <p:spPr>
          <a:xfrm>
            <a:off x="1027204" y="6358158"/>
            <a:ext cx="7417415" cy="400110"/>
          </a:xfrm>
          <a:prstGeom prst="rect">
            <a:avLst/>
          </a:prstGeom>
          <a:noFill/>
        </p:spPr>
        <p:txBody>
          <a:bodyPr wrap="none" rtlCol="0">
            <a:spAutoFit/>
          </a:bodyPr>
          <a:lstStyle/>
          <a:p>
            <a:pPr>
              <a:buClr>
                <a:schemeClr val="accent5"/>
              </a:buClr>
            </a:pPr>
            <a:r>
              <a:rPr lang="en-US" sz="2000" noProof="0" dirty="0">
                <a:solidFill>
                  <a:schemeClr val="bg1">
                    <a:lumMod val="50000"/>
                  </a:schemeClr>
                </a:solidFill>
              </a:rPr>
              <a:t>*Calibration procedures for brakes might need assessment, too</a:t>
            </a:r>
            <a:endParaRPr lang="en-IE" sz="2000" noProof="0" dirty="0">
              <a:solidFill>
                <a:schemeClr val="bg1">
                  <a:lumMod val="50000"/>
                </a:schemeClr>
              </a:solidFill>
            </a:endParaRPr>
          </a:p>
        </p:txBody>
      </p:sp>
    </p:spTree>
    <p:extLst>
      <p:ext uri="{BB962C8B-B14F-4D97-AF65-F5344CB8AC3E}">
        <p14:creationId xmlns:p14="http://schemas.microsoft.com/office/powerpoint/2010/main" val="455128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86000" y="1417056"/>
            <a:ext cx="10620000" cy="1502792"/>
          </a:xfrm>
        </p:spPr>
        <p:txBody>
          <a:bodyPr/>
          <a:lstStyle/>
          <a:p>
            <a:pPr algn="just"/>
            <a:r>
              <a:rPr lang="en-US" b="1" u="sng" dirty="0">
                <a:solidFill>
                  <a:schemeClr val="tx1">
                    <a:lumMod val="50000"/>
                  </a:schemeClr>
                </a:solidFill>
              </a:rPr>
              <a:t>Calibration procedures of CPCs</a:t>
            </a:r>
          </a:p>
          <a:p>
            <a:pPr algn="just"/>
            <a:r>
              <a:rPr lang="en-US" dirty="0">
                <a:solidFill>
                  <a:schemeClr val="tx1">
                    <a:lumMod val="50000"/>
                  </a:schemeClr>
                </a:solidFill>
              </a:rPr>
              <a:t>A round Robin started at the end of 2023 with the aim to determine one material for calibration or correlation curves.</a:t>
            </a:r>
          </a:p>
          <a:p>
            <a:pPr algn="just"/>
            <a:r>
              <a:rPr lang="en-US" dirty="0">
                <a:solidFill>
                  <a:schemeClr val="tx1">
                    <a:lumMod val="50000"/>
                  </a:schemeClr>
                </a:solidFill>
              </a:rPr>
              <a:t>10 labs expressed interest. Three CPCs and a silver generator will be circulated. Each lab will also test with CAST, PAO and other generators</a:t>
            </a:r>
            <a:endParaRPr lang="en-IE" dirty="0">
              <a:solidFill>
                <a:schemeClr val="tx1">
                  <a:lumMod val="50000"/>
                </a:schemeClr>
              </a:solidFill>
            </a:endParaRPr>
          </a:p>
        </p:txBody>
      </p:sp>
      <p:sp>
        <p:nvSpPr>
          <p:cNvPr id="3" name="Title 2"/>
          <p:cNvSpPr>
            <a:spLocks noGrp="1"/>
          </p:cNvSpPr>
          <p:nvPr>
            <p:ph type="title"/>
          </p:nvPr>
        </p:nvSpPr>
        <p:spPr>
          <a:xfrm>
            <a:off x="970722" y="575221"/>
            <a:ext cx="10263893" cy="465640"/>
          </a:xfrm>
        </p:spPr>
        <p:txBody>
          <a:bodyPr/>
          <a:lstStyle/>
          <a:p>
            <a:pPr algn="ctr"/>
            <a:r>
              <a:rPr lang="en-US" dirty="0"/>
              <a:t>EXHAUST TOPICS</a:t>
            </a:r>
            <a:endParaRPr lang="en-IE" dirty="0"/>
          </a:p>
        </p:txBody>
      </p:sp>
      <p:graphicFrame>
        <p:nvGraphicFramePr>
          <p:cNvPr id="4" name="Table 3"/>
          <p:cNvGraphicFramePr>
            <a:graphicFrameLocks noGrp="1"/>
          </p:cNvGraphicFramePr>
          <p:nvPr>
            <p:extLst>
              <p:ext uri="{D42A27DB-BD31-4B8C-83A1-F6EECF244321}">
                <p14:modId xmlns:p14="http://schemas.microsoft.com/office/powerpoint/2010/main" val="896136093"/>
              </p:ext>
            </p:extLst>
          </p:nvPr>
        </p:nvGraphicFramePr>
        <p:xfrm>
          <a:off x="852106" y="3951386"/>
          <a:ext cx="10568745" cy="1483360"/>
        </p:xfrm>
        <a:graphic>
          <a:graphicData uri="http://schemas.openxmlformats.org/drawingml/2006/table">
            <a:tbl>
              <a:tblPr firstRow="1" bandRow="1">
                <a:tableStyleId>{5C22544A-7EE6-4342-B048-85BDC9FD1C3A}</a:tableStyleId>
              </a:tblPr>
              <a:tblGrid>
                <a:gridCol w="1758473">
                  <a:extLst>
                    <a:ext uri="{9D8B030D-6E8A-4147-A177-3AD203B41FA5}">
                      <a16:colId xmlns:a16="http://schemas.microsoft.com/office/drawing/2014/main" val="1234911441"/>
                    </a:ext>
                  </a:extLst>
                </a:gridCol>
                <a:gridCol w="1101284">
                  <a:extLst>
                    <a:ext uri="{9D8B030D-6E8A-4147-A177-3AD203B41FA5}">
                      <a16:colId xmlns:a16="http://schemas.microsoft.com/office/drawing/2014/main" val="1435684764"/>
                    </a:ext>
                  </a:extLst>
                </a:gridCol>
                <a:gridCol w="1101284">
                  <a:extLst>
                    <a:ext uri="{9D8B030D-6E8A-4147-A177-3AD203B41FA5}">
                      <a16:colId xmlns:a16="http://schemas.microsoft.com/office/drawing/2014/main" val="1951353035"/>
                    </a:ext>
                  </a:extLst>
                </a:gridCol>
                <a:gridCol w="1101284">
                  <a:extLst>
                    <a:ext uri="{9D8B030D-6E8A-4147-A177-3AD203B41FA5}">
                      <a16:colId xmlns:a16="http://schemas.microsoft.com/office/drawing/2014/main" val="2525038428"/>
                    </a:ext>
                  </a:extLst>
                </a:gridCol>
                <a:gridCol w="1101284">
                  <a:extLst>
                    <a:ext uri="{9D8B030D-6E8A-4147-A177-3AD203B41FA5}">
                      <a16:colId xmlns:a16="http://schemas.microsoft.com/office/drawing/2014/main" val="1953695595"/>
                    </a:ext>
                  </a:extLst>
                </a:gridCol>
                <a:gridCol w="1101284">
                  <a:extLst>
                    <a:ext uri="{9D8B030D-6E8A-4147-A177-3AD203B41FA5}">
                      <a16:colId xmlns:a16="http://schemas.microsoft.com/office/drawing/2014/main" val="1111750359"/>
                    </a:ext>
                  </a:extLst>
                </a:gridCol>
                <a:gridCol w="1101284">
                  <a:extLst>
                    <a:ext uri="{9D8B030D-6E8A-4147-A177-3AD203B41FA5}">
                      <a16:colId xmlns:a16="http://schemas.microsoft.com/office/drawing/2014/main" val="3395118059"/>
                    </a:ext>
                  </a:extLst>
                </a:gridCol>
                <a:gridCol w="1101284">
                  <a:extLst>
                    <a:ext uri="{9D8B030D-6E8A-4147-A177-3AD203B41FA5}">
                      <a16:colId xmlns:a16="http://schemas.microsoft.com/office/drawing/2014/main" val="528070964"/>
                    </a:ext>
                  </a:extLst>
                </a:gridCol>
                <a:gridCol w="1101284">
                  <a:extLst>
                    <a:ext uri="{9D8B030D-6E8A-4147-A177-3AD203B41FA5}">
                      <a16:colId xmlns:a16="http://schemas.microsoft.com/office/drawing/2014/main" val="2686709872"/>
                    </a:ext>
                  </a:extLst>
                </a:gridCol>
              </a:tblGrid>
              <a:tr h="370840">
                <a:tc>
                  <a:txBody>
                    <a:bodyPr/>
                    <a:lstStyle/>
                    <a:p>
                      <a:endParaRPr lang="en-IE" dirty="0"/>
                    </a:p>
                  </a:txBody>
                  <a:tcPr/>
                </a:tc>
                <a:tc>
                  <a:txBody>
                    <a:bodyPr/>
                    <a:lstStyle/>
                    <a:p>
                      <a:r>
                        <a:rPr lang="en-US" dirty="0"/>
                        <a:t>Lab</a:t>
                      </a:r>
                      <a:endParaRPr lang="en-IE" dirty="0"/>
                    </a:p>
                  </a:txBody>
                  <a:tcPr/>
                </a:tc>
                <a:tc>
                  <a:txBody>
                    <a:bodyPr/>
                    <a:lstStyle/>
                    <a:p>
                      <a:r>
                        <a:rPr lang="en-US" dirty="0"/>
                        <a:t>CPC23a</a:t>
                      </a:r>
                      <a:endParaRPr lang="en-IE" dirty="0"/>
                    </a:p>
                  </a:txBody>
                  <a:tcPr/>
                </a:tc>
                <a:tc>
                  <a:txBody>
                    <a:bodyPr/>
                    <a:lstStyle/>
                    <a:p>
                      <a:r>
                        <a:rPr lang="en-US" dirty="0"/>
                        <a:t>CPC23b</a:t>
                      </a:r>
                      <a:endParaRPr lang="en-IE" dirty="0"/>
                    </a:p>
                  </a:txBody>
                  <a:tcPr/>
                </a:tc>
                <a:tc>
                  <a:txBody>
                    <a:bodyPr/>
                    <a:lstStyle/>
                    <a:p>
                      <a:r>
                        <a:rPr lang="en-US" dirty="0"/>
                        <a:t>CPC10*</a:t>
                      </a:r>
                      <a:endParaRPr lang="en-IE" dirty="0"/>
                    </a:p>
                  </a:txBody>
                  <a:tcPr/>
                </a:tc>
                <a:tc>
                  <a:txBody>
                    <a:bodyPr/>
                    <a:lstStyle/>
                    <a:p>
                      <a:r>
                        <a:rPr lang="en-US" dirty="0"/>
                        <a:t>PAO</a:t>
                      </a:r>
                      <a:endParaRPr lang="en-IE" dirty="0"/>
                    </a:p>
                  </a:txBody>
                  <a:tcPr/>
                </a:tc>
                <a:tc>
                  <a:txBody>
                    <a:bodyPr/>
                    <a:lstStyle/>
                    <a:p>
                      <a:r>
                        <a:rPr lang="en-US" dirty="0"/>
                        <a:t>CAST</a:t>
                      </a:r>
                      <a:endParaRPr lang="en-IE" dirty="0"/>
                    </a:p>
                  </a:txBody>
                  <a:tcPr/>
                </a:tc>
                <a:tc>
                  <a:txBody>
                    <a:bodyPr/>
                    <a:lstStyle/>
                    <a:p>
                      <a:r>
                        <a:rPr lang="en-US" dirty="0"/>
                        <a:t>Silver</a:t>
                      </a:r>
                      <a:endParaRPr lang="en-IE" dirty="0"/>
                    </a:p>
                  </a:txBody>
                  <a:tcPr/>
                </a:tc>
                <a:tc>
                  <a:txBody>
                    <a:bodyPr/>
                    <a:lstStyle/>
                    <a:p>
                      <a:r>
                        <a:rPr lang="en-US" dirty="0"/>
                        <a:t>Other</a:t>
                      </a:r>
                      <a:endParaRPr lang="en-IE" dirty="0"/>
                    </a:p>
                  </a:txBody>
                  <a:tcPr/>
                </a:tc>
                <a:extLst>
                  <a:ext uri="{0D108BD9-81ED-4DB2-BD59-A6C34878D82A}">
                    <a16:rowId xmlns:a16="http://schemas.microsoft.com/office/drawing/2014/main" val="1043488774"/>
                  </a:ext>
                </a:extLst>
              </a:tr>
              <a:tr h="370840">
                <a:tc>
                  <a:txBody>
                    <a:bodyPr/>
                    <a:lstStyle/>
                    <a:p>
                      <a:r>
                        <a:rPr lang="en-US" dirty="0"/>
                        <a:t>Dec</a:t>
                      </a:r>
                      <a:r>
                        <a:rPr lang="en-US" baseline="0" dirty="0"/>
                        <a:t> 2023</a:t>
                      </a:r>
                      <a:endParaRPr lang="en-IE" dirty="0"/>
                    </a:p>
                  </a:txBody>
                  <a:tcPr/>
                </a:tc>
                <a:tc>
                  <a:txBody>
                    <a:bodyPr/>
                    <a:lstStyle/>
                    <a:p>
                      <a:r>
                        <a:rPr lang="en-US" dirty="0"/>
                        <a:t>#1</a:t>
                      </a:r>
                      <a:endParaRPr lang="en-IE" dirty="0"/>
                    </a:p>
                  </a:txBody>
                  <a:tcPr/>
                </a:tc>
                <a:tc>
                  <a:txBody>
                    <a:bodyPr/>
                    <a:lstStyle/>
                    <a:p>
                      <a:r>
                        <a:rPr lang="en-US" dirty="0"/>
                        <a:t>Y</a:t>
                      </a:r>
                      <a:endParaRPr lang="en-IE" dirty="0"/>
                    </a:p>
                  </a:txBody>
                  <a:tcPr/>
                </a:tc>
                <a:tc>
                  <a:txBody>
                    <a:bodyPr/>
                    <a:lstStyle/>
                    <a:p>
                      <a:r>
                        <a:rPr lang="en-US" dirty="0"/>
                        <a:t>Y</a:t>
                      </a:r>
                      <a:endParaRPr lang="en-IE" dirty="0"/>
                    </a:p>
                  </a:txBody>
                  <a:tcPr/>
                </a:tc>
                <a:tc>
                  <a:txBody>
                    <a:bodyPr/>
                    <a:lstStyle/>
                    <a:p>
                      <a:r>
                        <a:rPr lang="en-US" dirty="0"/>
                        <a:t>Y</a:t>
                      </a:r>
                      <a:endParaRPr lang="en-IE" dirty="0"/>
                    </a:p>
                  </a:txBody>
                  <a:tcPr/>
                </a:tc>
                <a:tc>
                  <a:txBody>
                    <a:bodyPr/>
                    <a:lstStyle/>
                    <a:p>
                      <a:r>
                        <a:rPr lang="en-US" dirty="0"/>
                        <a:t>Y</a:t>
                      </a:r>
                      <a:endParaRPr lang="en-IE" dirty="0"/>
                    </a:p>
                  </a:txBody>
                  <a:tcPr/>
                </a:tc>
                <a:tc>
                  <a:txBody>
                    <a:bodyPr/>
                    <a:lstStyle/>
                    <a:p>
                      <a:r>
                        <a:rPr lang="en-US" dirty="0"/>
                        <a:t>Y</a:t>
                      </a:r>
                      <a:endParaRPr lang="en-IE" dirty="0"/>
                    </a:p>
                  </a:txBody>
                  <a:tcPr/>
                </a:tc>
                <a:tc>
                  <a:txBody>
                    <a:bodyPr/>
                    <a:lstStyle/>
                    <a:p>
                      <a:r>
                        <a:rPr lang="en-US" dirty="0"/>
                        <a:t>Y</a:t>
                      </a:r>
                      <a:endParaRPr lang="en-IE" dirty="0"/>
                    </a:p>
                  </a:txBody>
                  <a:tcPr/>
                </a:tc>
                <a:tc>
                  <a:txBody>
                    <a:bodyPr/>
                    <a:lstStyle/>
                    <a:p>
                      <a:endParaRPr lang="en-IE" dirty="0"/>
                    </a:p>
                  </a:txBody>
                  <a:tcPr/>
                </a:tc>
                <a:extLst>
                  <a:ext uri="{0D108BD9-81ED-4DB2-BD59-A6C34878D82A}">
                    <a16:rowId xmlns:a16="http://schemas.microsoft.com/office/drawing/2014/main" val="1863978284"/>
                  </a:ext>
                </a:extLst>
              </a:tr>
              <a:tr h="370840">
                <a:tc>
                  <a:txBody>
                    <a:bodyPr/>
                    <a:lstStyle/>
                    <a:p>
                      <a:r>
                        <a:rPr lang="en-US" dirty="0"/>
                        <a:t>Feb 2024</a:t>
                      </a:r>
                      <a:endParaRPr lang="en-IE" dirty="0"/>
                    </a:p>
                  </a:txBody>
                  <a:tcPr/>
                </a:tc>
                <a:tc>
                  <a:txBody>
                    <a:bodyPr/>
                    <a:lstStyle/>
                    <a:p>
                      <a:r>
                        <a:rPr lang="en-US" dirty="0"/>
                        <a:t>#2</a:t>
                      </a:r>
                      <a:endParaRPr lang="en-IE" dirty="0"/>
                    </a:p>
                  </a:txBody>
                  <a:tcPr/>
                </a:tc>
                <a:tc>
                  <a:txBody>
                    <a:bodyPr/>
                    <a:lstStyle/>
                    <a:p>
                      <a:endParaRPr lang="en-IE"/>
                    </a:p>
                  </a:txBody>
                  <a:tcPr/>
                </a:tc>
                <a:tc>
                  <a:txBody>
                    <a:bodyPr/>
                    <a:lstStyle/>
                    <a:p>
                      <a:endParaRPr lang="en-IE"/>
                    </a:p>
                  </a:txBody>
                  <a:tcPr/>
                </a:tc>
                <a:tc>
                  <a:txBody>
                    <a:bodyPr/>
                    <a:lstStyle/>
                    <a:p>
                      <a:endParaRPr lang="en-IE"/>
                    </a:p>
                  </a:txBody>
                  <a:tcPr/>
                </a:tc>
                <a:tc>
                  <a:txBody>
                    <a:bodyPr/>
                    <a:lstStyle/>
                    <a:p>
                      <a:endParaRPr lang="en-IE"/>
                    </a:p>
                  </a:txBody>
                  <a:tcPr/>
                </a:tc>
                <a:tc>
                  <a:txBody>
                    <a:bodyPr/>
                    <a:lstStyle/>
                    <a:p>
                      <a:endParaRPr lang="en-IE"/>
                    </a:p>
                  </a:txBody>
                  <a:tcPr/>
                </a:tc>
                <a:tc>
                  <a:txBody>
                    <a:bodyPr/>
                    <a:lstStyle/>
                    <a:p>
                      <a:endParaRPr lang="en-IE"/>
                    </a:p>
                  </a:txBody>
                  <a:tcPr/>
                </a:tc>
                <a:tc>
                  <a:txBody>
                    <a:bodyPr/>
                    <a:lstStyle/>
                    <a:p>
                      <a:endParaRPr lang="en-IE"/>
                    </a:p>
                  </a:txBody>
                  <a:tcPr/>
                </a:tc>
                <a:extLst>
                  <a:ext uri="{0D108BD9-81ED-4DB2-BD59-A6C34878D82A}">
                    <a16:rowId xmlns:a16="http://schemas.microsoft.com/office/drawing/2014/main" val="3123318957"/>
                  </a:ext>
                </a:extLst>
              </a:tr>
              <a:tr h="370840">
                <a:tc>
                  <a:txBody>
                    <a:bodyPr/>
                    <a:lstStyle/>
                    <a:p>
                      <a:r>
                        <a:rPr lang="en-US" dirty="0"/>
                        <a:t>summer 2024</a:t>
                      </a:r>
                      <a:endParaRPr lang="en-IE" dirty="0"/>
                    </a:p>
                  </a:txBody>
                  <a:tcPr/>
                </a:tc>
                <a:tc>
                  <a:txBody>
                    <a:bodyPr/>
                    <a:lstStyle/>
                    <a:p>
                      <a:r>
                        <a:rPr lang="en-US" dirty="0"/>
                        <a:t>end</a:t>
                      </a:r>
                      <a:endParaRPr lang="en-IE" dirty="0"/>
                    </a:p>
                  </a:txBody>
                  <a:tcPr/>
                </a:tc>
                <a:tc>
                  <a:txBody>
                    <a:bodyPr/>
                    <a:lstStyle/>
                    <a:p>
                      <a:endParaRPr lang="en-IE" dirty="0"/>
                    </a:p>
                  </a:txBody>
                  <a:tcPr/>
                </a:tc>
                <a:tc>
                  <a:txBody>
                    <a:bodyPr/>
                    <a:lstStyle/>
                    <a:p>
                      <a:endParaRPr lang="en-IE" dirty="0"/>
                    </a:p>
                  </a:txBody>
                  <a:tcPr/>
                </a:tc>
                <a:tc>
                  <a:txBody>
                    <a:bodyPr/>
                    <a:lstStyle/>
                    <a:p>
                      <a:endParaRPr lang="en-IE" dirty="0"/>
                    </a:p>
                  </a:txBody>
                  <a:tcPr/>
                </a:tc>
                <a:tc>
                  <a:txBody>
                    <a:bodyPr/>
                    <a:lstStyle/>
                    <a:p>
                      <a:endParaRPr lang="en-IE" dirty="0"/>
                    </a:p>
                  </a:txBody>
                  <a:tcPr/>
                </a:tc>
                <a:tc>
                  <a:txBody>
                    <a:bodyPr/>
                    <a:lstStyle/>
                    <a:p>
                      <a:endParaRPr lang="en-IE" dirty="0"/>
                    </a:p>
                  </a:txBody>
                  <a:tcPr/>
                </a:tc>
                <a:tc>
                  <a:txBody>
                    <a:bodyPr/>
                    <a:lstStyle/>
                    <a:p>
                      <a:endParaRPr lang="en-IE" dirty="0"/>
                    </a:p>
                  </a:txBody>
                  <a:tcPr/>
                </a:tc>
                <a:tc>
                  <a:txBody>
                    <a:bodyPr/>
                    <a:lstStyle/>
                    <a:p>
                      <a:endParaRPr lang="en-IE" dirty="0"/>
                    </a:p>
                  </a:txBody>
                  <a:tcPr/>
                </a:tc>
                <a:extLst>
                  <a:ext uri="{0D108BD9-81ED-4DB2-BD59-A6C34878D82A}">
                    <a16:rowId xmlns:a16="http://schemas.microsoft.com/office/drawing/2014/main" val="4238132722"/>
                  </a:ext>
                </a:extLst>
              </a:tr>
            </a:tbl>
          </a:graphicData>
        </a:graphic>
      </p:graphicFrame>
      <p:sp>
        <p:nvSpPr>
          <p:cNvPr id="5" name="TextBox 4"/>
          <p:cNvSpPr txBox="1"/>
          <p:nvPr/>
        </p:nvSpPr>
        <p:spPr>
          <a:xfrm>
            <a:off x="786000" y="5511851"/>
            <a:ext cx="5905976" cy="400110"/>
          </a:xfrm>
          <a:prstGeom prst="rect">
            <a:avLst/>
          </a:prstGeom>
          <a:noFill/>
        </p:spPr>
        <p:txBody>
          <a:bodyPr wrap="none" rtlCol="0">
            <a:spAutoFit/>
          </a:bodyPr>
          <a:lstStyle/>
          <a:p>
            <a:pPr>
              <a:buClr>
                <a:schemeClr val="accent5"/>
              </a:buClr>
            </a:pPr>
            <a:r>
              <a:rPr lang="en-US" sz="2000" noProof="0" dirty="0">
                <a:solidFill>
                  <a:schemeClr val="bg1">
                    <a:lumMod val="50000"/>
                  </a:schemeClr>
                </a:solidFill>
              </a:rPr>
              <a:t>* The CPC can change between 10 nm and 23 nm</a:t>
            </a:r>
            <a:endParaRPr lang="en-IE" sz="2000" noProof="0" dirty="0">
              <a:solidFill>
                <a:schemeClr val="bg1">
                  <a:lumMod val="50000"/>
                </a:schemeClr>
              </a:solidFill>
            </a:endParaRPr>
          </a:p>
        </p:txBody>
      </p:sp>
    </p:spTree>
    <p:extLst>
      <p:ext uri="{BB962C8B-B14F-4D97-AF65-F5344CB8AC3E}">
        <p14:creationId xmlns:p14="http://schemas.microsoft.com/office/powerpoint/2010/main" val="85449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0722" y="575220"/>
            <a:ext cx="10858112" cy="485095"/>
          </a:xfrm>
        </p:spPr>
        <p:txBody>
          <a:bodyPr/>
          <a:lstStyle/>
          <a:p>
            <a:pPr algn="ctr"/>
            <a:r>
              <a:rPr lang="en-US" sz="3600" dirty="0"/>
              <a:t>OVERVIEW OF GTR-24 ON BRAKE EMISSIONS</a:t>
            </a:r>
            <a:endParaRPr lang="en-IE" sz="3600" dirty="0"/>
          </a:p>
        </p:txBody>
      </p:sp>
      <p:sp>
        <p:nvSpPr>
          <p:cNvPr id="3" name="Content Placeholder 2"/>
          <p:cNvSpPr>
            <a:spLocks noGrp="1"/>
          </p:cNvSpPr>
          <p:nvPr>
            <p:ph idx="1"/>
          </p:nvPr>
        </p:nvSpPr>
        <p:spPr>
          <a:xfrm>
            <a:off x="786000" y="1621342"/>
            <a:ext cx="11110344" cy="5090354"/>
          </a:xfrm>
        </p:spPr>
        <p:txBody>
          <a:bodyPr>
            <a:normAutofit/>
          </a:bodyPr>
          <a:lstStyle/>
          <a:p>
            <a:pPr algn="just"/>
            <a:r>
              <a:rPr lang="en-IE" sz="2000" dirty="0">
                <a:solidFill>
                  <a:schemeClr val="tx1">
                    <a:lumMod val="50000"/>
                  </a:schemeClr>
                </a:solidFill>
              </a:rPr>
              <a:t>The current version of the UN GTR No. 24. adopted by the WP 29 on 17.07.2023 is available at:</a:t>
            </a:r>
          </a:p>
          <a:p>
            <a:pPr algn="just"/>
            <a:r>
              <a:rPr lang="en-IE" sz="2000" dirty="0">
                <a:hlinkClick r:id="rId2"/>
              </a:rPr>
              <a:t>https://unece.org/transport/documents/2023/07/standards/un-gtr-no24-laboratory-measurement-brake-emissions-light-duty</a:t>
            </a:r>
            <a:endParaRPr lang="en-IE" sz="2000" dirty="0"/>
          </a:p>
          <a:p>
            <a:pPr algn="just"/>
            <a:r>
              <a:rPr lang="en-IE" sz="2000" dirty="0">
                <a:solidFill>
                  <a:schemeClr val="tx1">
                    <a:lumMod val="50000"/>
                  </a:schemeClr>
                </a:solidFill>
              </a:rPr>
              <a:t>Proposal for the 1</a:t>
            </a:r>
            <a:r>
              <a:rPr lang="en-IE" sz="2000" baseline="30000" dirty="0">
                <a:solidFill>
                  <a:schemeClr val="tx1">
                    <a:lumMod val="50000"/>
                  </a:schemeClr>
                </a:solidFill>
              </a:rPr>
              <a:t>st</a:t>
            </a:r>
            <a:r>
              <a:rPr lang="en-IE" sz="2000" dirty="0">
                <a:solidFill>
                  <a:schemeClr val="tx1">
                    <a:lumMod val="50000"/>
                  </a:schemeClr>
                </a:solidFill>
              </a:rPr>
              <a:t> Amendment to UN GTR No. 24 (GRPE-2024-4e_track, clean ECE/TRANS/WP.29/GRPE/2024/4) submitted as working document in October 2023 at:</a:t>
            </a:r>
          </a:p>
          <a:p>
            <a:pPr algn="just"/>
            <a:r>
              <a:rPr lang="en-IE" sz="2000" dirty="0">
                <a:hlinkClick r:id="rId3"/>
              </a:rPr>
              <a:t>https://unece.org/transport/documents/2023/12/working-documents/track-iwg-pmp-proposal-new-amendment-un-gtr-no-24</a:t>
            </a:r>
            <a:endParaRPr lang="en-IE" sz="2000" dirty="0"/>
          </a:p>
          <a:p>
            <a:r>
              <a:rPr lang="en-IE" sz="2000" dirty="0">
                <a:hlinkClick r:id="rId4"/>
              </a:rPr>
              <a:t>https://unece.org/transport/documents/2023/10/working-documents/iwg-particle-measurement-programme-pmp-proposal-new</a:t>
            </a:r>
            <a:endParaRPr lang="en-IE" sz="2000" dirty="0"/>
          </a:p>
          <a:p>
            <a:endParaRPr lang="en-IE" sz="2000" dirty="0"/>
          </a:p>
        </p:txBody>
      </p:sp>
    </p:spTree>
    <p:extLst>
      <p:ext uri="{BB962C8B-B14F-4D97-AF65-F5344CB8AC3E}">
        <p14:creationId xmlns:p14="http://schemas.microsoft.com/office/powerpoint/2010/main" val="1827235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0722" y="575220"/>
            <a:ext cx="10858112" cy="485095"/>
          </a:xfrm>
        </p:spPr>
        <p:txBody>
          <a:bodyPr/>
          <a:lstStyle/>
          <a:p>
            <a:pPr algn="ctr"/>
            <a:r>
              <a:rPr lang="en-US" sz="3600" dirty="0"/>
              <a:t>OVERVIEW OF GTR-24 ON BRAKE EMISSIONS</a:t>
            </a:r>
            <a:endParaRPr lang="en-IE" sz="3600" dirty="0"/>
          </a:p>
        </p:txBody>
      </p:sp>
      <p:sp>
        <p:nvSpPr>
          <p:cNvPr id="3" name="Content Placeholder 2"/>
          <p:cNvSpPr>
            <a:spLocks noGrp="1"/>
          </p:cNvSpPr>
          <p:nvPr>
            <p:ph idx="1"/>
          </p:nvPr>
        </p:nvSpPr>
        <p:spPr>
          <a:xfrm>
            <a:off x="786000" y="1621342"/>
            <a:ext cx="11110344" cy="5090354"/>
          </a:xfrm>
        </p:spPr>
        <p:txBody>
          <a:bodyPr>
            <a:normAutofit/>
          </a:bodyPr>
          <a:lstStyle/>
          <a:p>
            <a:pPr algn="just"/>
            <a:r>
              <a:rPr lang="en-IE" sz="2000" dirty="0">
                <a:solidFill>
                  <a:schemeClr val="tx1">
                    <a:lumMod val="50000"/>
                  </a:schemeClr>
                </a:solidFill>
              </a:rPr>
              <a:t>Proposal for amending the working document of the 1</a:t>
            </a:r>
            <a:r>
              <a:rPr lang="en-IE" sz="2000" baseline="30000" dirty="0">
                <a:solidFill>
                  <a:schemeClr val="tx1">
                    <a:lumMod val="50000"/>
                  </a:schemeClr>
                </a:solidFill>
              </a:rPr>
              <a:t>st</a:t>
            </a:r>
            <a:r>
              <a:rPr lang="en-IE" sz="2000" dirty="0">
                <a:solidFill>
                  <a:schemeClr val="tx1">
                    <a:lumMod val="50000"/>
                  </a:schemeClr>
                </a:solidFill>
              </a:rPr>
              <a:t> Amendment to UN GTR No. 24 (GRPE-90-25e) submitted as informal document in January 2024 is available at:</a:t>
            </a:r>
          </a:p>
          <a:p>
            <a:r>
              <a:rPr lang="en-IE" sz="2000" dirty="0">
                <a:hlinkClick r:id="rId2"/>
              </a:rPr>
              <a:t>https://unece.org/transport/documents/2024/01/informal-documents/pmp-proposal-amend-ecetranswp29grpe20244</a:t>
            </a:r>
            <a:endParaRPr lang="en-IE" sz="2000" dirty="0"/>
          </a:p>
          <a:p>
            <a:r>
              <a:rPr lang="en-US" sz="2000" dirty="0"/>
              <a:t>Overview of main changes (GRPE-90-06 and GRPE-90-26)</a:t>
            </a:r>
          </a:p>
          <a:p>
            <a:r>
              <a:rPr lang="en-US" sz="2000" dirty="0">
                <a:hlinkClick r:id="rId3"/>
              </a:rPr>
              <a:t>https://unece.org/transport/documents/2023/12/informal-documents/pmp-main-modifications-and-justifications</a:t>
            </a:r>
            <a:endParaRPr lang="en-US" sz="2000" dirty="0"/>
          </a:p>
          <a:p>
            <a:r>
              <a:rPr lang="en-US" sz="2000" dirty="0">
                <a:hlinkClick r:id="rId4"/>
              </a:rPr>
              <a:t>https://unece.org/transport/documents/2024/01/informal-documents/pmp-additions-grpe-90-06</a:t>
            </a:r>
            <a:endParaRPr lang="en-US" sz="2000" dirty="0"/>
          </a:p>
          <a:p>
            <a:r>
              <a:rPr lang="en-US" sz="2000" dirty="0"/>
              <a:t>Amendment to Final Report (GRPE-90-25)</a:t>
            </a:r>
          </a:p>
          <a:p>
            <a:r>
              <a:rPr lang="en-US" sz="2000" dirty="0">
                <a:hlinkClick r:id="rId5"/>
              </a:rPr>
              <a:t>https://unece.org/transport/documents/2024/01/informal-documents/pmp-proposal-final-status-report-amendment-1-un-gtr</a:t>
            </a:r>
            <a:endParaRPr lang="en-US" sz="2000" dirty="0"/>
          </a:p>
          <a:p>
            <a:endParaRPr lang="en-US" sz="2000" dirty="0"/>
          </a:p>
          <a:p>
            <a:endParaRPr lang="en-IE" sz="2000" dirty="0"/>
          </a:p>
          <a:p>
            <a:endParaRPr lang="en-IE" sz="2000" dirty="0"/>
          </a:p>
        </p:txBody>
      </p:sp>
    </p:spTree>
    <p:extLst>
      <p:ext uri="{BB962C8B-B14F-4D97-AF65-F5344CB8AC3E}">
        <p14:creationId xmlns:p14="http://schemas.microsoft.com/office/powerpoint/2010/main" val="1604156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86000" y="1592154"/>
            <a:ext cx="10620000" cy="4409809"/>
          </a:xfrm>
        </p:spPr>
        <p:txBody>
          <a:bodyPr/>
          <a:lstStyle/>
          <a:p>
            <a:pPr algn="just" defTabSz="360363">
              <a:buClr>
                <a:schemeClr val="tx1">
                  <a:lumMod val="50000"/>
                </a:schemeClr>
              </a:buClr>
              <a:buFont typeface="Wingdings" panose="05000000000000000000" pitchFamily="2" charset="2"/>
              <a:buChar char="ü"/>
            </a:pPr>
            <a:r>
              <a:rPr lang="en-US" sz="2200" dirty="0">
                <a:solidFill>
                  <a:schemeClr val="tx1">
                    <a:lumMod val="50000"/>
                  </a:schemeClr>
                </a:solidFill>
              </a:rPr>
              <a:t>Definition of original and replacement parts and definition of brake families for 	non-original replacement parts (i.e. aftermarket parts);</a:t>
            </a:r>
          </a:p>
          <a:p>
            <a:pPr algn="just" defTabSz="360363">
              <a:buClr>
                <a:schemeClr val="tx1">
                  <a:lumMod val="50000"/>
                </a:schemeClr>
              </a:buClr>
              <a:buFont typeface="Wingdings" panose="05000000000000000000" pitchFamily="2" charset="2"/>
              <a:buChar char="ü"/>
            </a:pPr>
            <a:r>
              <a:rPr lang="en-US" sz="2200" dirty="0">
                <a:solidFill>
                  <a:schemeClr val="tx1">
                    <a:lumMod val="50000"/>
                  </a:schemeClr>
                </a:solidFill>
              </a:rPr>
              <a:t>Refinement and adjustment of fixed friction braking share coefficients 	representing the worst-case scenario in each vehicle category;</a:t>
            </a:r>
          </a:p>
          <a:p>
            <a:pPr algn="just" defTabSz="360363">
              <a:buClr>
                <a:schemeClr val="tx1">
                  <a:lumMod val="50000"/>
                </a:schemeClr>
              </a:buClr>
              <a:buFont typeface="Wingdings" panose="05000000000000000000" pitchFamily="2" charset="2"/>
              <a:buChar char="ü"/>
            </a:pPr>
            <a:r>
              <a:rPr lang="en-US" sz="2200" dirty="0">
                <a:solidFill>
                  <a:schemeClr val="tx1">
                    <a:lumMod val="50000"/>
                  </a:schemeClr>
                </a:solidFill>
              </a:rPr>
              <a:t>Addition of Annex C with a procedure for the determination of the vehicle-	specific friction braking share coefficient on a chassis dynamometer;</a:t>
            </a:r>
          </a:p>
          <a:p>
            <a:pPr algn="just" defTabSz="360363">
              <a:buClr>
                <a:schemeClr val="tx1">
                  <a:lumMod val="50000"/>
                </a:schemeClr>
              </a:buClr>
              <a:buFont typeface="Wingdings" panose="05000000000000000000" pitchFamily="2" charset="2"/>
              <a:buChar char="ü"/>
            </a:pPr>
            <a:r>
              <a:rPr lang="en-US" sz="2200" dirty="0">
                <a:solidFill>
                  <a:schemeClr val="tx1">
                    <a:lumMod val="50000"/>
                  </a:schemeClr>
                </a:solidFill>
              </a:rPr>
              <a:t>Definition of different temperature parameters for the cooling air adjustment of 	carbon-ceramic disc brakes;</a:t>
            </a:r>
          </a:p>
          <a:p>
            <a:pPr algn="just" defTabSz="360363">
              <a:buClr>
                <a:schemeClr val="tx1">
                  <a:lumMod val="50000"/>
                </a:schemeClr>
              </a:buClr>
              <a:buFont typeface="Wingdings" panose="05000000000000000000" pitchFamily="2" charset="2"/>
              <a:buChar char="ü"/>
            </a:pPr>
            <a:r>
              <a:rPr lang="en-US" sz="2200" dirty="0">
                <a:solidFill>
                  <a:schemeClr val="tx1">
                    <a:lumMod val="50000"/>
                  </a:schemeClr>
                </a:solidFill>
              </a:rPr>
              <a:t>Definition of active and passive filtration systems – Introduction of a 	requirement for active filters and agreement on the need for further specs </a:t>
            </a:r>
            <a:endParaRPr lang="en-IE" sz="2200" dirty="0">
              <a:solidFill>
                <a:schemeClr val="tx1">
                  <a:lumMod val="50000"/>
                </a:schemeClr>
              </a:solidFill>
            </a:endParaRPr>
          </a:p>
        </p:txBody>
      </p:sp>
      <p:sp>
        <p:nvSpPr>
          <p:cNvPr id="3" name="Title 2"/>
          <p:cNvSpPr>
            <a:spLocks noGrp="1"/>
          </p:cNvSpPr>
          <p:nvPr>
            <p:ph type="title"/>
          </p:nvPr>
        </p:nvSpPr>
        <p:spPr>
          <a:xfrm>
            <a:off x="865762" y="575220"/>
            <a:ext cx="10540238" cy="533733"/>
          </a:xfrm>
        </p:spPr>
        <p:txBody>
          <a:bodyPr/>
          <a:lstStyle/>
          <a:p>
            <a:pPr algn="ctr"/>
            <a:r>
              <a:rPr lang="en-US" sz="3600" dirty="0"/>
              <a:t>1</a:t>
            </a:r>
            <a:r>
              <a:rPr lang="en-US" sz="3600" baseline="30000" dirty="0"/>
              <a:t>ST</a:t>
            </a:r>
            <a:r>
              <a:rPr lang="en-US" sz="3600" dirty="0"/>
              <a:t> AMENDMENT TO GTR-24 – OVERVIEW</a:t>
            </a:r>
            <a:endParaRPr lang="en-IE" sz="3600" dirty="0"/>
          </a:p>
        </p:txBody>
      </p:sp>
    </p:spTree>
    <p:extLst>
      <p:ext uri="{BB962C8B-B14F-4D97-AF65-F5344CB8AC3E}">
        <p14:creationId xmlns:p14="http://schemas.microsoft.com/office/powerpoint/2010/main" val="3647785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86000" y="1601882"/>
            <a:ext cx="10620000" cy="781395"/>
          </a:xfrm>
        </p:spPr>
        <p:txBody>
          <a:bodyPr/>
          <a:lstStyle/>
          <a:p>
            <a:pPr indent="0" algn="just" defTabSz="360363">
              <a:buClr>
                <a:schemeClr val="tx1">
                  <a:lumMod val="50000"/>
                </a:schemeClr>
              </a:buClr>
            </a:pPr>
            <a:r>
              <a:rPr lang="en-US" sz="2000" b="1" dirty="0">
                <a:solidFill>
                  <a:schemeClr val="tx1">
                    <a:lumMod val="50000"/>
                  </a:schemeClr>
                </a:solidFill>
              </a:rPr>
              <a:t>1. Definition of original and replacement parts and definition of brake families for non-original replacement parts (i.e. aftermarket parts)</a:t>
            </a:r>
          </a:p>
        </p:txBody>
      </p:sp>
      <p:sp>
        <p:nvSpPr>
          <p:cNvPr id="6" name="Title 2">
            <a:extLst>
              <a:ext uri="{FF2B5EF4-FFF2-40B4-BE49-F238E27FC236}">
                <a16:creationId xmlns:a16="http://schemas.microsoft.com/office/drawing/2014/main" id="{1EDE01ED-DF25-4DA9-7EA0-F2C8AC859277}"/>
              </a:ext>
            </a:extLst>
          </p:cNvPr>
          <p:cNvSpPr>
            <a:spLocks noGrp="1"/>
          </p:cNvSpPr>
          <p:nvPr>
            <p:ph type="title"/>
          </p:nvPr>
        </p:nvSpPr>
        <p:spPr>
          <a:xfrm>
            <a:off x="865762" y="575220"/>
            <a:ext cx="10540238" cy="689376"/>
          </a:xfrm>
        </p:spPr>
        <p:txBody>
          <a:bodyPr/>
          <a:lstStyle/>
          <a:p>
            <a:pPr algn="ctr"/>
            <a:r>
              <a:rPr lang="en-US" sz="3600" dirty="0"/>
              <a:t>1</a:t>
            </a:r>
            <a:r>
              <a:rPr lang="en-US" sz="3600" baseline="30000" dirty="0"/>
              <a:t>ST</a:t>
            </a:r>
            <a:r>
              <a:rPr lang="en-US" sz="3600" dirty="0"/>
              <a:t> AMENDMENT TO GTR-24 </a:t>
            </a:r>
            <a:br>
              <a:rPr lang="en-US" sz="3600" dirty="0"/>
            </a:br>
            <a:r>
              <a:rPr lang="en-US" sz="3600" dirty="0"/>
              <a:t>MAIN POINTS</a:t>
            </a:r>
            <a:endParaRPr lang="en-IE" sz="3600" dirty="0"/>
          </a:p>
        </p:txBody>
      </p:sp>
      <p:pic>
        <p:nvPicPr>
          <p:cNvPr id="10" name="Picture 9">
            <a:extLst>
              <a:ext uri="{FF2B5EF4-FFF2-40B4-BE49-F238E27FC236}">
                <a16:creationId xmlns:a16="http://schemas.microsoft.com/office/drawing/2014/main" id="{154B5D41-D5BD-C1D9-0C13-448D25AF94A9}"/>
              </a:ext>
            </a:extLst>
          </p:cNvPr>
          <p:cNvPicPr>
            <a:picLocks noChangeAspect="1"/>
          </p:cNvPicPr>
          <p:nvPr/>
        </p:nvPicPr>
        <p:blipFill>
          <a:blip r:embed="rId2"/>
          <a:stretch>
            <a:fillRect/>
          </a:stretch>
        </p:blipFill>
        <p:spPr>
          <a:xfrm>
            <a:off x="786000" y="2298602"/>
            <a:ext cx="10620000" cy="3909277"/>
          </a:xfrm>
          <a:prstGeom prst="rect">
            <a:avLst/>
          </a:prstGeom>
        </p:spPr>
      </p:pic>
    </p:spTree>
    <p:extLst>
      <p:ext uri="{BB962C8B-B14F-4D97-AF65-F5344CB8AC3E}">
        <p14:creationId xmlns:p14="http://schemas.microsoft.com/office/powerpoint/2010/main" val="3428974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86000" y="1524058"/>
            <a:ext cx="10620000" cy="781395"/>
          </a:xfrm>
        </p:spPr>
        <p:txBody>
          <a:bodyPr/>
          <a:lstStyle/>
          <a:p>
            <a:pPr indent="0" algn="just" defTabSz="360363">
              <a:buClr>
                <a:schemeClr val="tx1">
                  <a:lumMod val="50000"/>
                </a:schemeClr>
              </a:buClr>
            </a:pPr>
            <a:r>
              <a:rPr lang="en-US" sz="2000" b="1" dirty="0">
                <a:solidFill>
                  <a:schemeClr val="tx1">
                    <a:lumMod val="50000"/>
                  </a:schemeClr>
                </a:solidFill>
              </a:rPr>
              <a:t>2. Refinement and adjustment of fixed friction share coefficients representing the worst-case scenario in each vehicle category</a:t>
            </a:r>
          </a:p>
        </p:txBody>
      </p:sp>
      <p:sp>
        <p:nvSpPr>
          <p:cNvPr id="6" name="Title 2">
            <a:extLst>
              <a:ext uri="{FF2B5EF4-FFF2-40B4-BE49-F238E27FC236}">
                <a16:creationId xmlns:a16="http://schemas.microsoft.com/office/drawing/2014/main" id="{1EDE01ED-DF25-4DA9-7EA0-F2C8AC859277}"/>
              </a:ext>
            </a:extLst>
          </p:cNvPr>
          <p:cNvSpPr>
            <a:spLocks noGrp="1"/>
          </p:cNvSpPr>
          <p:nvPr>
            <p:ph type="title"/>
          </p:nvPr>
        </p:nvSpPr>
        <p:spPr>
          <a:xfrm>
            <a:off x="865762" y="575220"/>
            <a:ext cx="10540238" cy="669920"/>
          </a:xfrm>
        </p:spPr>
        <p:txBody>
          <a:bodyPr/>
          <a:lstStyle/>
          <a:p>
            <a:pPr algn="ctr"/>
            <a:r>
              <a:rPr lang="en-US" sz="3600" dirty="0"/>
              <a:t>1</a:t>
            </a:r>
            <a:r>
              <a:rPr lang="en-US" sz="3600" baseline="30000" dirty="0"/>
              <a:t>ST</a:t>
            </a:r>
            <a:r>
              <a:rPr lang="en-US" sz="3600" dirty="0"/>
              <a:t> AMENDMENT TO GTR-24 </a:t>
            </a:r>
            <a:br>
              <a:rPr lang="en-US" sz="3600" dirty="0"/>
            </a:br>
            <a:r>
              <a:rPr lang="en-US" sz="3600" dirty="0"/>
              <a:t>MAIN POINTS</a:t>
            </a:r>
            <a:endParaRPr lang="en-IE" sz="3600" dirty="0"/>
          </a:p>
        </p:txBody>
      </p:sp>
      <p:sp>
        <p:nvSpPr>
          <p:cNvPr id="3" name="Rectangle 2">
            <a:extLst>
              <a:ext uri="{FF2B5EF4-FFF2-40B4-BE49-F238E27FC236}">
                <a16:creationId xmlns:a16="http://schemas.microsoft.com/office/drawing/2014/main" id="{862B7CE1-C89C-F43E-8D13-F467246C847D}"/>
              </a:ext>
            </a:extLst>
          </p:cNvPr>
          <p:cNvSpPr/>
          <p:nvPr/>
        </p:nvSpPr>
        <p:spPr>
          <a:xfrm>
            <a:off x="759125" y="2455631"/>
            <a:ext cx="10633301" cy="923330"/>
          </a:xfrm>
          <a:prstGeom prst="rect">
            <a:avLst/>
          </a:prstGeom>
        </p:spPr>
        <p:txBody>
          <a:bodyPr wrap="square">
            <a:spAutoFit/>
          </a:bodyPr>
          <a:lstStyle/>
          <a:p>
            <a:pPr marL="342900" indent="-342900" algn="just">
              <a:spcAft>
                <a:spcPts val="1200"/>
              </a:spcAft>
              <a:buFont typeface="Wingdings" panose="05000000000000000000" pitchFamily="2" charset="2"/>
              <a:buChar char="ü"/>
            </a:pPr>
            <a:r>
              <a:rPr lang="en-US" dirty="0">
                <a:solidFill>
                  <a:schemeClr val="tx1">
                    <a:lumMod val="50000"/>
                  </a:schemeClr>
                </a:solidFill>
              </a:rPr>
              <a:t>The c factors in Table 5.3 of the GTR-24 (ex-Table 5.1) were recalculated using a correction (1/0.87=1.15) </a:t>
            </a:r>
            <a:r>
              <a:rPr lang="en-US" b="1" i="1" dirty="0">
                <a:solidFill>
                  <a:schemeClr val="tx1">
                    <a:lumMod val="50000"/>
                  </a:schemeClr>
                </a:solidFill>
              </a:rPr>
              <a:t>for aligning the c definition in the two cycles as it is defined in the newly introduced Annex C</a:t>
            </a:r>
            <a:r>
              <a:rPr lang="en-US" dirty="0">
                <a:solidFill>
                  <a:schemeClr val="tx1">
                    <a:lumMod val="50000"/>
                  </a:schemeClr>
                </a:solidFill>
              </a:rPr>
              <a:t>. A new category was added to cover mild-hybrids with smaller batteries.</a:t>
            </a:r>
            <a:endParaRPr lang="en-IE" dirty="0">
              <a:solidFill>
                <a:schemeClr val="tx1">
                  <a:lumMod val="50000"/>
                </a:schemeClr>
              </a:solidFill>
            </a:endParaRPr>
          </a:p>
        </p:txBody>
      </p:sp>
      <p:pic>
        <p:nvPicPr>
          <p:cNvPr id="16" name="Picture 15">
            <a:extLst>
              <a:ext uri="{FF2B5EF4-FFF2-40B4-BE49-F238E27FC236}">
                <a16:creationId xmlns:a16="http://schemas.microsoft.com/office/drawing/2014/main" id="{E6929D27-1F56-12BB-CF65-09A3E9526DF9}"/>
              </a:ext>
            </a:extLst>
          </p:cNvPr>
          <p:cNvPicPr>
            <a:picLocks noChangeAspect="1"/>
          </p:cNvPicPr>
          <p:nvPr/>
        </p:nvPicPr>
        <p:blipFill>
          <a:blip r:embed="rId2"/>
          <a:stretch>
            <a:fillRect/>
          </a:stretch>
        </p:blipFill>
        <p:spPr>
          <a:xfrm>
            <a:off x="786000" y="3574485"/>
            <a:ext cx="10620000" cy="2527121"/>
          </a:xfrm>
          <a:prstGeom prst="rect">
            <a:avLst/>
          </a:prstGeom>
        </p:spPr>
      </p:pic>
    </p:spTree>
    <p:extLst>
      <p:ext uri="{BB962C8B-B14F-4D97-AF65-F5344CB8AC3E}">
        <p14:creationId xmlns:p14="http://schemas.microsoft.com/office/powerpoint/2010/main" val="2040921777"/>
      </p:ext>
    </p:extLst>
  </p:cSld>
  <p:clrMapOvr>
    <a:masterClrMapping/>
  </p:clrMapOvr>
</p:sld>
</file>

<file path=ppt/theme/theme1.xml><?xml version="1.0" encoding="utf-8"?>
<a:theme xmlns:a="http://schemas.openxmlformats.org/drawingml/2006/main" name="Office Theme">
  <a:themeElements>
    <a:clrScheme name="JRC palette 1">
      <a:dk1>
        <a:srgbClr val="4D4D4D"/>
      </a:dk1>
      <a:lt1>
        <a:srgbClr val="FFFFFF"/>
      </a:lt1>
      <a:dk2>
        <a:srgbClr val="034EA2"/>
      </a:dk2>
      <a:lt2>
        <a:srgbClr val="D3E8F9"/>
      </a:lt2>
      <a:accent1>
        <a:srgbClr val="6ACBF3"/>
      </a:accent1>
      <a:accent2>
        <a:srgbClr val="3E99DA"/>
      </a:accent2>
      <a:accent3>
        <a:srgbClr val="1EC08A"/>
      </a:accent3>
      <a:accent4>
        <a:srgbClr val="ED8D2F"/>
      </a:accent4>
      <a:accent5>
        <a:srgbClr val="F8CC29"/>
      </a:accent5>
      <a:accent6>
        <a:srgbClr val="E76C53"/>
      </a:accent6>
      <a:hlink>
        <a:srgbClr val="0563C1"/>
      </a:hlink>
      <a:folHlink>
        <a:srgbClr val="24337E"/>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marL="285750" indent="-285750">
          <a:buClr>
            <a:schemeClr val="accent5"/>
          </a:buClr>
          <a:buFont typeface="Arial"/>
          <a:buChar char="•"/>
          <a:defRPr sz="2400" noProof="0" dirty="0" smtClean="0"/>
        </a:defPPr>
      </a:lstStyle>
    </a:txDef>
  </a:objectDefaults>
  <a:extraClrSchemeLst/>
  <a:extLst>
    <a:ext uri="{05A4C25C-085E-4340-85A3-A5531E510DB2}">
      <thm15:themeFamily xmlns:thm15="http://schemas.microsoft.com/office/thememl/2012/main" name="EC_Presentation.pptx" id="{DF0E4C23-23CF-4CA0-B78D-4EE4E4812529}" vid="{A275074F-6DFA-4FBF-AA5C-38C3649C393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18" ma:contentTypeDescription="Create a new document." ma:contentTypeScope="" ma:versionID="e62f3c52afbfb087cbf0486b24bccade">
  <xsd:schema xmlns:xsd="http://www.w3.org/2001/XMLSchema" xmlns:xs="http://www.w3.org/2001/XMLSchema" xmlns:p="http://schemas.microsoft.com/office/2006/metadata/properties" xmlns:ns2="4b4a1c0d-4a69-4996-a84a-fc699b9f49de" xmlns:ns3="acccb6d4-dbe5-46d2-b4d3-5733603d8cc6" xmlns:ns4="985ec44e-1bab-4c0b-9df0-6ba128686fc9" targetNamespace="http://schemas.microsoft.com/office/2006/metadata/properties" ma:root="true" ma:fieldsID="0897c4342d1b21160e8184e77b1557a4" ns2:_="" ns3:_="" ns4:_="">
    <xsd:import namespace="4b4a1c0d-4a69-4996-a84a-fc699b9f49de"/>
    <xsd:import namespace="acccb6d4-dbe5-46d2-b4d3-5733603d8cc6"/>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4: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2cb41a6-c265-4598-b948-df01c7e084ec}" ma:internalName="TaxCatchAll" ma:showField="CatchAllData" ma:web="4b4a1c0d-4a69-4996-a84a-fc699b9f49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acccb6d4-dbe5-46d2-b4d3-5733603d8cc6">
      <Terms xmlns="http://schemas.microsoft.com/office/infopath/2007/PartnerControls"/>
    </lcf76f155ced4ddcb4097134ff3c332f>
    <TaxCatchAll xmlns="985ec44e-1bab-4c0b-9df0-6ba128686fc9"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EFDF5FD-7241-4982-BDAA-5E0E287F0E6E}"/>
</file>

<file path=customXml/itemProps2.xml><?xml version="1.0" encoding="utf-8"?>
<ds:datastoreItem xmlns:ds="http://schemas.openxmlformats.org/officeDocument/2006/customXml" ds:itemID="{44929284-D620-425C-9EE5-9974C51E5C8C}">
  <ds:schemaRefs>
    <ds:schemaRef ds:uri="4b4a1c0d-4a69-4996-a84a-fc699b9f49de"/>
    <ds:schemaRef ds:uri="http://purl.org/dc/dcmitype/"/>
    <ds:schemaRef ds:uri="http://purl.org/dc/elements/1.1/"/>
    <ds:schemaRef ds:uri="http://www.w3.org/XML/1998/namespace"/>
    <ds:schemaRef ds:uri="acccb6d4-dbe5-46d2-b4d3-5733603d8cc6"/>
    <ds:schemaRef ds:uri="http://schemas.microsoft.com/office/2006/documentManagement/types"/>
    <ds:schemaRef ds:uri="985ec44e-1bab-4c0b-9df0-6ba128686fc9"/>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C7011F47-EE70-4D89-AFA4-9FCA807E07A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1344</TotalTime>
  <Words>1829</Words>
  <Application>Microsoft Office PowerPoint</Application>
  <PresentationFormat>Widescreen</PresentationFormat>
  <Paragraphs>121</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Times New Roman</vt:lpstr>
      <vt:lpstr>Wingdings</vt:lpstr>
      <vt:lpstr>Office Theme</vt:lpstr>
      <vt:lpstr>90th UNECE GRPE session  PMP IWG Progress Report</vt:lpstr>
      <vt:lpstr>PMP MEETINGS IN 2023</vt:lpstr>
      <vt:lpstr>PMP ToR (FILE GRPE_89_27)</vt:lpstr>
      <vt:lpstr>EXHAUST TOPICS</vt:lpstr>
      <vt:lpstr>OVERVIEW OF GTR-24 ON BRAKE EMISSIONS</vt:lpstr>
      <vt:lpstr>OVERVIEW OF GTR-24 ON BRAKE EMISSIONS</vt:lpstr>
      <vt:lpstr>1ST AMENDMENT TO GTR-24 – OVERVIEW</vt:lpstr>
      <vt:lpstr>1ST AMENDMENT TO GTR-24  MAIN POINTS</vt:lpstr>
      <vt:lpstr>1ST AMENDMENT TO GTR-24  MAIN POINTS</vt:lpstr>
      <vt:lpstr>1ST AMENDMENT TO GTR-24  MAIN POINTS</vt:lpstr>
      <vt:lpstr>1ST AMENDMENT TO GTR-24  MAIN POINTS</vt:lpstr>
      <vt:lpstr>1ST AMENDMENT TO GTR-24  MAIN POINTS</vt:lpstr>
      <vt:lpstr>OTHER BRAKE RELATED TOPICS</vt:lpstr>
      <vt:lpstr>Thank you</vt:lpstr>
      <vt:lpstr>EXHAUST CALIBRATION TOPIC</vt:lpstr>
      <vt:lpstr>CONCLUSIONS</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Theodoros Grigoratos</dc:creator>
  <cp:lastModifiedBy>Francois Cuenot</cp:lastModifiedBy>
  <cp:revision>496</cp:revision>
  <dcterms:created xsi:type="dcterms:W3CDTF">2019-08-09T12:06:42Z</dcterms:created>
  <dcterms:modified xsi:type="dcterms:W3CDTF">2024-01-08T17:14:17Z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pdateToken">
    <vt:lpwstr>10</vt:lpwstr>
  </property>
  <property fmtid="{D5CDD505-2E9C-101B-9397-08002B2CF9AE}" pid="3" name="Offisync_ServerID">
    <vt:lpwstr>0d3b22a6-6203-4efc-8e8e-b5279256493b</vt:lpwstr>
  </property>
  <property fmtid="{D5CDD505-2E9C-101B-9397-08002B2CF9AE}" pid="4" name="Jive_LatestUserAccountName">
    <vt:lpwstr>martigb</vt:lpwstr>
  </property>
  <property fmtid="{D5CDD505-2E9C-101B-9397-08002B2CF9AE}" pid="5" name="Offisync_ProviderInitializationData">
    <vt:lpwstr>https://webgate.ec.europa.eu/connected</vt:lpwstr>
  </property>
  <property fmtid="{D5CDD505-2E9C-101B-9397-08002B2CF9AE}" pid="6" name="Offisync_UniqueId">
    <vt:lpwstr>216256</vt:lpwstr>
  </property>
  <property fmtid="{D5CDD505-2E9C-101B-9397-08002B2CF9AE}" pid="7" name="Jive_VersionGuid">
    <vt:lpwstr>e7f9d301-6148-4f88-94fd-a64920e41c95</vt:lpwstr>
  </property>
  <property fmtid="{D5CDD505-2E9C-101B-9397-08002B2CF9AE}" pid="8" name="Jive_ModifiedButNotPublished">
    <vt:lpwstr>True</vt:lpwstr>
  </property>
  <property fmtid="{D5CDD505-2E9C-101B-9397-08002B2CF9AE}" pid="9" name="ContentTypeId">
    <vt:lpwstr>0x0101003B8422D08C252547BB1CFA7F78E2CB83</vt:lpwstr>
  </property>
  <property fmtid="{D5CDD505-2E9C-101B-9397-08002B2CF9AE}" pid="10" name="Office_x0020_of_x0020_Origin">
    <vt:lpwstr/>
  </property>
  <property fmtid="{D5CDD505-2E9C-101B-9397-08002B2CF9AE}" pid="11" name="MediaServiceImageTags">
    <vt:lpwstr/>
  </property>
  <property fmtid="{D5CDD505-2E9C-101B-9397-08002B2CF9AE}" pid="12" name="gba66df640194346a5267c50f24d4797">
    <vt:lpwstr/>
  </property>
  <property fmtid="{D5CDD505-2E9C-101B-9397-08002B2CF9AE}" pid="13" name="Office of Origin">
    <vt:lpwstr/>
  </property>
</Properties>
</file>