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handoutMasterIdLst>
    <p:handoutMasterId r:id="rId9"/>
  </p:handoutMasterIdLst>
  <p:sldIdLst>
    <p:sldId id="256" r:id="rId5"/>
    <p:sldId id="261" r:id="rId6"/>
    <p:sldId id="262" r:id="rId7"/>
  </p:sldIdLst>
  <p:sldSz cx="12192000" cy="6858000"/>
  <p:notesSz cx="6761163" cy="985678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0033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8" autoAdjust="0"/>
    <p:restoredTop sz="94737" autoAdjust="0"/>
  </p:normalViewPr>
  <p:slideViewPr>
    <p:cSldViewPr>
      <p:cViewPr varScale="1">
        <p:scale>
          <a:sx n="76" d="100"/>
          <a:sy n="76" d="100"/>
        </p:scale>
        <p:origin x="184" y="8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8" d="100"/>
          <a:sy n="78" d="100"/>
        </p:scale>
        <p:origin x="399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Cuenot" userId="9928dff3-8fa4-42b5-9d6e-cd4dcb89281b" providerId="ADAL" clId="{48251203-EC44-4CF2-9BD5-1F3C179530A0}"/>
    <pc:docChg chg="modSld">
      <pc:chgData name="Francois Cuenot" userId="9928dff3-8fa4-42b5-9d6e-cd4dcb89281b" providerId="ADAL" clId="{48251203-EC44-4CF2-9BD5-1F3C179530A0}" dt="2024-01-11T08:31:04.537" v="9" actId="20577"/>
      <pc:docMkLst>
        <pc:docMk/>
      </pc:docMkLst>
      <pc:sldChg chg="modSp mod">
        <pc:chgData name="Francois Cuenot" userId="9928dff3-8fa4-42b5-9d6e-cd4dcb89281b" providerId="ADAL" clId="{48251203-EC44-4CF2-9BD5-1F3C179530A0}" dt="2024-01-11T08:31:04.537" v="9" actId="20577"/>
        <pc:sldMkLst>
          <pc:docMk/>
          <pc:sldMk cId="0" sldId="256"/>
        </pc:sldMkLst>
        <pc:spChg chg="mod">
          <ac:chgData name="Francois Cuenot" userId="9928dff3-8fa4-42b5-9d6e-cd4dcb89281b" providerId="ADAL" clId="{48251203-EC44-4CF2-9BD5-1F3C179530A0}" dt="2024-01-11T08:31:04.537" v="9" actId="20577"/>
          <ac:spMkLst>
            <pc:docMk/>
            <pc:sldMk cId="0" sldId="256"/>
            <ac:spMk id="2" creationId="{BEA8C776-A258-4A8C-48FE-B73C399901A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0B55DF59-0F53-4050-AF5E-93585945D414}"/>
              </a:ext>
            </a:extLst>
          </p:cNvPr>
          <p:cNvSpPr>
            <a:spLocks noGrp="1"/>
          </p:cNvSpPr>
          <p:nvPr>
            <p:ph type="hdr" sz="quarter"/>
          </p:nvPr>
        </p:nvSpPr>
        <p:spPr>
          <a:xfrm>
            <a:off x="0" y="0"/>
            <a:ext cx="2930525" cy="493713"/>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CF9FE615-1A8E-46A9-928A-77BADCFDED86}"/>
              </a:ext>
            </a:extLst>
          </p:cNvPr>
          <p:cNvSpPr>
            <a:spLocks noGrp="1"/>
          </p:cNvSpPr>
          <p:nvPr>
            <p:ph type="dt" sz="quarter" idx="1"/>
          </p:nvPr>
        </p:nvSpPr>
        <p:spPr>
          <a:xfrm>
            <a:off x="3829050" y="0"/>
            <a:ext cx="2930525" cy="493713"/>
          </a:xfrm>
          <a:prstGeom prst="rect">
            <a:avLst/>
          </a:prstGeom>
        </p:spPr>
        <p:txBody>
          <a:bodyPr vert="horz" lIns="91440" tIns="45720" rIns="91440" bIns="45720" rtlCol="0"/>
          <a:lstStyle>
            <a:lvl1pPr algn="r">
              <a:defRPr sz="1200"/>
            </a:lvl1pPr>
          </a:lstStyle>
          <a:p>
            <a:fld id="{C54D0299-3734-408F-BE89-7B5D604F3AE9}" type="datetimeFigureOut">
              <a:rPr lang="fr-FR" smtClean="0"/>
              <a:t>11/01/2024</a:t>
            </a:fld>
            <a:endParaRPr lang="fr-FR"/>
          </a:p>
        </p:txBody>
      </p:sp>
      <p:sp>
        <p:nvSpPr>
          <p:cNvPr id="4" name="Espace réservé du pied de page 3">
            <a:extLst>
              <a:ext uri="{FF2B5EF4-FFF2-40B4-BE49-F238E27FC236}">
                <a16:creationId xmlns:a16="http://schemas.microsoft.com/office/drawing/2014/main" id="{A4F20359-3716-4F65-9039-AF43318B20E6}"/>
              </a:ext>
            </a:extLst>
          </p:cNvPr>
          <p:cNvSpPr>
            <a:spLocks noGrp="1"/>
          </p:cNvSpPr>
          <p:nvPr>
            <p:ph type="ftr" sz="quarter" idx="2"/>
          </p:nvPr>
        </p:nvSpPr>
        <p:spPr>
          <a:xfrm>
            <a:off x="0" y="9363075"/>
            <a:ext cx="2930525" cy="493713"/>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B8B55E68-307C-4842-94B4-6ED33D51A791}"/>
              </a:ext>
            </a:extLst>
          </p:cNvPr>
          <p:cNvSpPr>
            <a:spLocks noGrp="1"/>
          </p:cNvSpPr>
          <p:nvPr>
            <p:ph type="sldNum" sz="quarter" idx="3"/>
          </p:nvPr>
        </p:nvSpPr>
        <p:spPr>
          <a:xfrm>
            <a:off x="3829050" y="9363075"/>
            <a:ext cx="2930525" cy="493713"/>
          </a:xfrm>
          <a:prstGeom prst="rect">
            <a:avLst/>
          </a:prstGeom>
        </p:spPr>
        <p:txBody>
          <a:bodyPr vert="horz" lIns="91440" tIns="45720" rIns="91440" bIns="45720" rtlCol="0" anchor="b"/>
          <a:lstStyle>
            <a:lvl1pPr algn="r">
              <a:defRPr sz="1200"/>
            </a:lvl1pPr>
          </a:lstStyle>
          <a:p>
            <a:fld id="{986FC91E-EDAE-45FA-B21E-72AE395D1EE3}" type="slidenum">
              <a:rPr lang="fr-FR" smtClean="0"/>
              <a:t>‹#›</a:t>
            </a:fld>
            <a:endParaRPr lang="fr-FR"/>
          </a:p>
        </p:txBody>
      </p:sp>
    </p:spTree>
    <p:extLst>
      <p:ext uri="{BB962C8B-B14F-4D97-AF65-F5344CB8AC3E}">
        <p14:creationId xmlns:p14="http://schemas.microsoft.com/office/powerpoint/2010/main" val="1824634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28938"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lvl1pPr>
          </a:lstStyle>
          <a:p>
            <a:endParaRPr lang="fr-FR" altLang="ja-JP"/>
          </a:p>
        </p:txBody>
      </p:sp>
      <p:sp>
        <p:nvSpPr>
          <p:cNvPr id="29699" name="Rectangle 3"/>
          <p:cNvSpPr>
            <a:spLocks noGrp="1" noChangeArrowheads="1"/>
          </p:cNvSpPr>
          <p:nvPr>
            <p:ph type="dt" idx="1"/>
          </p:nvPr>
        </p:nvSpPr>
        <p:spPr bwMode="auto">
          <a:xfrm>
            <a:off x="3830638" y="0"/>
            <a:ext cx="2928937"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lvl1pPr>
          </a:lstStyle>
          <a:p>
            <a:endParaRPr lang="fr-FR" altLang="ja-JP"/>
          </a:p>
        </p:txBody>
      </p:sp>
      <p:sp>
        <p:nvSpPr>
          <p:cNvPr id="29700" name="Rectangle 4"/>
          <p:cNvSpPr>
            <a:spLocks noGrp="1" noRot="1" noChangeAspect="1" noChangeArrowheads="1" noTextEdit="1"/>
          </p:cNvSpPr>
          <p:nvPr>
            <p:ph type="sldImg" idx="2"/>
          </p:nvPr>
        </p:nvSpPr>
        <p:spPr bwMode="auto">
          <a:xfrm>
            <a:off x="96838" y="739775"/>
            <a:ext cx="6569075" cy="36957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76275" y="4681538"/>
            <a:ext cx="5408613" cy="443547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29702" name="Rectangle 6"/>
          <p:cNvSpPr>
            <a:spLocks noGrp="1" noChangeArrowheads="1"/>
          </p:cNvSpPr>
          <p:nvPr>
            <p:ph type="ftr" sz="quarter" idx="4"/>
          </p:nvPr>
        </p:nvSpPr>
        <p:spPr bwMode="auto">
          <a:xfrm>
            <a:off x="0" y="9361488"/>
            <a:ext cx="2928938"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lvl1pPr>
          </a:lstStyle>
          <a:p>
            <a:endParaRPr lang="fr-FR" altLang="ja-JP"/>
          </a:p>
        </p:txBody>
      </p:sp>
      <p:sp>
        <p:nvSpPr>
          <p:cNvPr id="29703" name="Rectangle 7"/>
          <p:cNvSpPr>
            <a:spLocks noGrp="1" noChangeArrowheads="1"/>
          </p:cNvSpPr>
          <p:nvPr>
            <p:ph type="sldNum" sz="quarter" idx="5"/>
          </p:nvPr>
        </p:nvSpPr>
        <p:spPr bwMode="auto">
          <a:xfrm>
            <a:off x="3830638" y="9361488"/>
            <a:ext cx="2928937"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lvl1pPr>
          </a:lstStyle>
          <a:p>
            <a:fld id="{41FE2CFF-C77F-45F5-8196-7FFE9E57B434}" type="slidenum">
              <a:rPr lang="ja-JP" altLang="fr-FR"/>
              <a:pPr/>
              <a:t>‹#›</a:t>
            </a:fld>
            <a:endParaRPr lang="fr-FR"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41FE2CFF-C77F-45F5-8196-7FFE9E57B434}" type="slidenum">
              <a:rPr lang="ja-JP" altLang="fr-FR" smtClean="0"/>
              <a:pPr/>
              <a:t>1</a:t>
            </a:fld>
            <a:endParaRPr lang="fr-FR" altLang="ja-JP"/>
          </a:p>
        </p:txBody>
      </p:sp>
    </p:spTree>
    <p:extLst>
      <p:ext uri="{BB962C8B-B14F-4D97-AF65-F5344CB8AC3E}">
        <p14:creationId xmlns:p14="http://schemas.microsoft.com/office/powerpoint/2010/main" val="37421187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a:prstGeom prst="rect">
            <a:avLst/>
          </a:prstGeom>
        </p:spPr>
        <p:txBody>
          <a:bodyPr/>
          <a:lstStyle/>
          <a:p>
            <a:r>
              <a:rPr lang="fr-FR"/>
              <a:t>Modifiez le style du titre</a:t>
            </a:r>
            <a:endParaRPr lang="fr-FR" dirty="0"/>
          </a:p>
        </p:txBody>
      </p:sp>
      <p:sp>
        <p:nvSpPr>
          <p:cNvPr id="3" name="Sous-titr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endParaRPr lang="fr-FR" altLang="ja-JP" dirty="0"/>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endParaRPr lang="fr-FR" altLang="ja-JP" dirty="0"/>
          </a:p>
        </p:txBody>
      </p:sp>
      <p:pic>
        <p:nvPicPr>
          <p:cNvPr id="7" name="Image 6">
            <a:extLst>
              <a:ext uri="{FF2B5EF4-FFF2-40B4-BE49-F238E27FC236}">
                <a16:creationId xmlns:a16="http://schemas.microsoft.com/office/drawing/2014/main" id="{1810C45F-D7AC-40B8-B361-5609B0B61DD8}"/>
              </a:ext>
            </a:extLst>
          </p:cNvPr>
          <p:cNvPicPr>
            <a:picLocks noChangeAspect="1"/>
          </p:cNvPicPr>
          <p:nvPr userDrawn="1"/>
        </p:nvPicPr>
        <p:blipFill>
          <a:blip r:embed="rId2"/>
          <a:stretch>
            <a:fillRect/>
          </a:stretch>
        </p:blipFill>
        <p:spPr>
          <a:xfrm>
            <a:off x="1115616" y="128212"/>
            <a:ext cx="1512168" cy="12306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pPr/>
              <a:t>‹#›</a:t>
            </a:fld>
            <a:endParaRPr lang="fr-FR"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a:prstGeom prst="rect">
            <a:avLst/>
          </a:prstGeo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pPr/>
              <a:t>‹#›</a:t>
            </a:fld>
            <a:endParaRPr lang="fr-FR"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endParaRPr lang="fr-FR" dirty="0"/>
          </a:p>
        </p:txBody>
      </p:sp>
      <p:sp>
        <p:nvSpPr>
          <p:cNvPr id="3" name="Espace réservé du contenu 2"/>
          <p:cNvSpPr>
            <a:spLocks noGrp="1"/>
          </p:cNvSpPr>
          <p:nvPr>
            <p:ph idx="1"/>
          </p:nvPr>
        </p:nvSpPr>
        <p:spPr/>
        <p:txBody>
          <a:bodyPr/>
          <a:lstStyle>
            <a:lvl2pPr marL="742950" indent="-285750">
              <a:buFont typeface="Wingdings" panose="05000000000000000000" pitchFamily="2" charset="2"/>
              <a:buChar char="§"/>
              <a:defRPr/>
            </a:lvl2pPr>
            <a:lvl3pPr marL="1143000" indent="-228600">
              <a:buFont typeface="Calibri" panose="020F0502020204030204" pitchFamily="34" charset="0"/>
              <a:buChar char="−"/>
              <a:defRPr/>
            </a:lvl3pPr>
            <a:lvl4pPr marL="1600200" indent="-228600">
              <a:buFont typeface="Courier New" panose="02070309020205020404" pitchFamily="49" charset="0"/>
              <a:buChar char="o"/>
              <a:defRPr/>
            </a:lvl4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a:t>
            </a:fld>
            <a:endParaRPr lang="fr-FR"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pPr/>
              <a:t>‹#›</a:t>
            </a:fld>
            <a:endParaRPr lang="fr-FR"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pPr/>
              <a:t>‹#›</a:t>
            </a:fld>
            <a:endParaRPr lang="fr-FR"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endParaRPr lang="fr-FR" altLang="ja-JP"/>
          </a:p>
        </p:txBody>
      </p:sp>
      <p:sp>
        <p:nvSpPr>
          <p:cNvPr id="8" name="Espace réservé du pied de page 7"/>
          <p:cNvSpPr>
            <a:spLocks noGrp="1"/>
          </p:cNvSpPr>
          <p:nvPr>
            <p:ph type="ftr" sz="quarter" idx="11"/>
          </p:nvPr>
        </p:nvSpPr>
        <p:spPr/>
        <p:txBody>
          <a:bodyPr/>
          <a:lstStyle>
            <a:lvl1pPr>
              <a:defRPr/>
            </a:lvl1pPr>
          </a:lstStyle>
          <a:p>
            <a:endParaRPr lang="fr-FR" altLang="ja-JP" dirty="0"/>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pPr/>
              <a:t>‹#›</a:t>
            </a:fld>
            <a:endParaRPr lang="fr-FR"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e la date 2"/>
          <p:cNvSpPr>
            <a:spLocks noGrp="1"/>
          </p:cNvSpPr>
          <p:nvPr>
            <p:ph type="dt" sz="half" idx="10"/>
          </p:nvPr>
        </p:nvSpPr>
        <p:spPr/>
        <p:txBody>
          <a:bodyPr/>
          <a:lstStyle>
            <a:lvl1pPr>
              <a:defRPr/>
            </a:lvl1pPr>
          </a:lstStyle>
          <a:p>
            <a:endParaRPr lang="fr-FR" altLang="ja-JP"/>
          </a:p>
        </p:txBody>
      </p:sp>
      <p:sp>
        <p:nvSpPr>
          <p:cNvPr id="4" name="Espace réservé du pied de page 3"/>
          <p:cNvSpPr>
            <a:spLocks noGrp="1"/>
          </p:cNvSpPr>
          <p:nvPr>
            <p:ph type="ftr" sz="quarter" idx="11"/>
          </p:nvPr>
        </p:nvSpPr>
        <p:spPr/>
        <p:txBody>
          <a:bodyPr/>
          <a:lstStyle>
            <a:lvl1pPr>
              <a:defRPr/>
            </a:lvl1pPr>
          </a:lstStyle>
          <a:p>
            <a:endParaRPr lang="fr-FR" altLang="ja-JP" dirty="0"/>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a:t>
            </a:fld>
            <a:endParaRPr lang="fr-FR"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p>
        </p:txBody>
      </p:sp>
      <p:sp>
        <p:nvSpPr>
          <p:cNvPr id="3" name="Espace réservé du pied de page 2"/>
          <p:cNvSpPr>
            <a:spLocks noGrp="1"/>
          </p:cNvSpPr>
          <p:nvPr>
            <p:ph type="ftr" sz="quarter" idx="11"/>
          </p:nvPr>
        </p:nvSpPr>
        <p:spPr/>
        <p:txBody>
          <a:bodyPr/>
          <a:lstStyle>
            <a:lvl1pPr>
              <a:defRPr/>
            </a:lvl1pPr>
          </a:lstStyle>
          <a:p>
            <a:endParaRPr lang="fr-FR" altLang="ja-JP" dirty="0"/>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pPr/>
              <a:t>‹#›</a:t>
            </a:fld>
            <a:endParaRPr lang="fr-FR"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a:prstGeom prst="rect">
            <a:avLst/>
          </a:prstGeom>
        </p:spPr>
        <p:txBody>
          <a:bodyPr anchor="b"/>
          <a:lstStyle>
            <a:lvl1pPr algn="l">
              <a:defRPr sz="2000" b="1"/>
            </a:lvl1pPr>
          </a:lstStyle>
          <a:p>
            <a:r>
              <a:rPr lang="fr-FR"/>
              <a:t>Modifiez le style du titre</a:t>
            </a:r>
            <a:endParaRPr lang="fr-FR" dirty="0"/>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pPr/>
              <a:t>‹#›</a:t>
            </a:fld>
            <a:endParaRPr lang="fr-FR"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pPr/>
              <a:t>‹#›</a:t>
            </a:fld>
            <a:endParaRPr lang="fr-FR"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endParaRPr lang="fr-FR" altLang="ja-JP"/>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endParaRPr lang="fr-FR" altLang="ja-JP"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a:t>
            </a:fld>
            <a:endParaRPr lang="fr-FR" altLang="ja-JP"/>
          </a:p>
        </p:txBody>
      </p:sp>
      <p:pic>
        <p:nvPicPr>
          <p:cNvPr id="7" name="Image 6">
            <a:extLst>
              <a:ext uri="{FF2B5EF4-FFF2-40B4-BE49-F238E27FC236}">
                <a16:creationId xmlns:a16="http://schemas.microsoft.com/office/drawing/2014/main" id="{4CB5CF22-54B9-40F4-91F9-FB0988E05961}"/>
              </a:ext>
            </a:extLst>
          </p:cNvPr>
          <p:cNvPicPr>
            <a:picLocks noChangeAspect="1"/>
          </p:cNvPicPr>
          <p:nvPr userDrawn="1"/>
        </p:nvPicPr>
        <p:blipFill>
          <a:blip r:embed="rId13"/>
          <a:stretch>
            <a:fillRect/>
          </a:stretch>
        </p:blipFill>
        <p:spPr>
          <a:xfrm>
            <a:off x="179512" y="20335"/>
            <a:ext cx="884497" cy="14047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CF181AD-2138-4110-A5E2-8649EDB84903}"/>
              </a:ext>
            </a:extLst>
          </p:cNvPr>
          <p:cNvSpPr>
            <a:spLocks noGrp="1"/>
          </p:cNvSpPr>
          <p:nvPr>
            <p:ph type="ctrTitle"/>
          </p:nvPr>
        </p:nvSpPr>
        <p:spPr>
          <a:xfrm>
            <a:off x="732892" y="2132856"/>
            <a:ext cx="10726216" cy="1470025"/>
          </a:xfrm>
        </p:spPr>
        <p:txBody>
          <a:bodyPr/>
          <a:lstStyle/>
          <a:p>
            <a:r>
              <a:rPr lang="en-US" sz="4000" dirty="0">
                <a:effectLst/>
                <a:ea typeface="Times New Roman" panose="02020603050405020304" pitchFamily="18" charset="0"/>
              </a:rPr>
              <a:t>Proposal for Transitional Provisions regarding Supplement 2 for original and 01 series of amendments to UN Regulation No.154</a:t>
            </a:r>
            <a:endParaRPr lang="fr-FR" sz="4000" dirty="0"/>
          </a:p>
        </p:txBody>
      </p:sp>
      <p:sp>
        <p:nvSpPr>
          <p:cNvPr id="5" name="Sous-titre 4">
            <a:extLst>
              <a:ext uri="{FF2B5EF4-FFF2-40B4-BE49-F238E27FC236}">
                <a16:creationId xmlns:a16="http://schemas.microsoft.com/office/drawing/2014/main" id="{15054904-277D-4336-8282-11732B047032}"/>
              </a:ext>
            </a:extLst>
          </p:cNvPr>
          <p:cNvSpPr>
            <a:spLocks noGrp="1"/>
          </p:cNvSpPr>
          <p:nvPr>
            <p:ph type="subTitle" idx="1"/>
          </p:nvPr>
        </p:nvSpPr>
        <p:spPr/>
        <p:txBody>
          <a:bodyPr/>
          <a:lstStyle/>
          <a:p>
            <a:endParaRPr lang="fr-FR" dirty="0"/>
          </a:p>
          <a:p>
            <a:r>
              <a:rPr lang="fr-FR" dirty="0"/>
              <a:t>GRPE 90th session</a:t>
            </a:r>
          </a:p>
        </p:txBody>
      </p:sp>
      <p:sp>
        <p:nvSpPr>
          <p:cNvPr id="2" name="ZoneTexte 8">
            <a:extLst>
              <a:ext uri="{FF2B5EF4-FFF2-40B4-BE49-F238E27FC236}">
                <a16:creationId xmlns:a16="http://schemas.microsoft.com/office/drawing/2014/main" id="{BEA8C776-A258-4A8C-48FE-B73C399901A9}"/>
              </a:ext>
            </a:extLst>
          </p:cNvPr>
          <p:cNvSpPr txBox="1"/>
          <p:nvPr/>
        </p:nvSpPr>
        <p:spPr>
          <a:xfrm>
            <a:off x="8400256" y="245117"/>
            <a:ext cx="3528392" cy="646331"/>
          </a:xfrm>
          <a:prstGeom prst="rect">
            <a:avLst/>
          </a:prstGeom>
          <a:noFill/>
        </p:spPr>
        <p:txBody>
          <a:bodyPr wrap="square" rtlCol="0">
            <a:spAutoFit/>
          </a:bodyPr>
          <a:ls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1200" dirty="0">
                <a:latin typeface="Arial" panose="020B0604020202020204" pitchFamily="34" charset="0"/>
                <a:cs typeface="Arial" panose="020B0604020202020204" pitchFamily="34" charset="0"/>
              </a:rPr>
              <a:t>Informal </a:t>
            </a:r>
            <a:r>
              <a:rPr lang="en-US" sz="1200">
                <a:latin typeface="Arial" panose="020B0604020202020204" pitchFamily="34" charset="0"/>
                <a:cs typeface="Arial" panose="020B0604020202020204" pitchFamily="34" charset="0"/>
              </a:rPr>
              <a:t>document </a:t>
            </a:r>
            <a:r>
              <a:rPr lang="en-US" sz="1200" b="1">
                <a:latin typeface="Arial" panose="020B0604020202020204" pitchFamily="34" charset="0"/>
                <a:cs typeface="Arial" panose="020B0604020202020204" pitchFamily="34" charset="0"/>
              </a:rPr>
              <a:t>GRPE-90-11-Rev.1</a:t>
            </a:r>
            <a:endParaRPr lang="en-US" sz="1200" dirty="0">
              <a:highlight>
                <a:srgbClr val="FFFF00"/>
              </a:highlight>
              <a:latin typeface="Arial" panose="020B0604020202020204" pitchFamily="34" charset="0"/>
              <a:cs typeface="Arial" panose="020B0604020202020204" pitchFamily="34" charset="0"/>
            </a:endParaRPr>
          </a:p>
          <a:p>
            <a:pPr algn="r"/>
            <a:r>
              <a:rPr lang="en-US" sz="1200" dirty="0">
                <a:latin typeface="Arial" panose="020B0604020202020204" pitchFamily="34" charset="0"/>
                <a:cs typeface="Arial" panose="020B0604020202020204" pitchFamily="34" charset="0"/>
              </a:rPr>
              <a:t>90</a:t>
            </a:r>
            <a:r>
              <a:rPr lang="en-US" sz="1200" baseline="30000" dirty="0">
                <a:latin typeface="Arial" panose="020B0604020202020204" pitchFamily="34" charset="0"/>
                <a:cs typeface="Arial" panose="020B0604020202020204" pitchFamily="34" charset="0"/>
              </a:rPr>
              <a:t>th</a:t>
            </a:r>
            <a:r>
              <a:rPr lang="en-US" sz="1200" dirty="0">
                <a:latin typeface="Arial" panose="020B0604020202020204" pitchFamily="34" charset="0"/>
                <a:cs typeface="Arial" panose="020B0604020202020204" pitchFamily="34" charset="0"/>
              </a:rPr>
              <a:t> GRPE, 10-12 January2024 </a:t>
            </a:r>
          </a:p>
          <a:p>
            <a:pPr algn="r"/>
            <a:r>
              <a:rPr lang="en-US" sz="1200" dirty="0">
                <a:latin typeface="Arial" panose="020B0604020202020204" pitchFamily="34" charset="0"/>
                <a:cs typeface="Arial" panose="020B0604020202020204" pitchFamily="34" charset="0"/>
              </a:rPr>
              <a:t> Agenda item 3.(a)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CECF8B-F1F2-5765-6FD6-546D4392A80D}"/>
              </a:ext>
            </a:extLst>
          </p:cNvPr>
          <p:cNvSpPr>
            <a:spLocks noGrp="1"/>
          </p:cNvSpPr>
          <p:nvPr>
            <p:ph type="title"/>
          </p:nvPr>
        </p:nvSpPr>
        <p:spPr>
          <a:xfrm>
            <a:off x="983432" y="243781"/>
            <a:ext cx="10972800" cy="1143000"/>
          </a:xfrm>
        </p:spPr>
        <p:txBody>
          <a:bodyPr/>
          <a:lstStyle/>
          <a:p>
            <a:r>
              <a:rPr lang="en-GB" dirty="0"/>
              <a:t>Transitional Provisions for UN-R154/00 and 01 Supplement 2.</a:t>
            </a:r>
          </a:p>
        </p:txBody>
      </p:sp>
      <p:pic>
        <p:nvPicPr>
          <p:cNvPr id="6" name="Grafik 5">
            <a:extLst>
              <a:ext uri="{FF2B5EF4-FFF2-40B4-BE49-F238E27FC236}">
                <a16:creationId xmlns:a16="http://schemas.microsoft.com/office/drawing/2014/main" id="{A67D35E9-4CC7-D8CB-1556-16CC0B63E9C4}"/>
              </a:ext>
            </a:extLst>
          </p:cNvPr>
          <p:cNvPicPr>
            <a:picLocks noChangeAspect="1"/>
          </p:cNvPicPr>
          <p:nvPr/>
        </p:nvPicPr>
        <p:blipFill>
          <a:blip r:embed="rId2"/>
          <a:stretch>
            <a:fillRect/>
          </a:stretch>
        </p:blipFill>
        <p:spPr>
          <a:xfrm>
            <a:off x="2330561" y="4160000"/>
            <a:ext cx="7530878" cy="1882719"/>
          </a:xfrm>
          <a:prstGeom prst="rect">
            <a:avLst/>
          </a:prstGeom>
        </p:spPr>
      </p:pic>
      <p:sp>
        <p:nvSpPr>
          <p:cNvPr id="7" name="Textfeld 6">
            <a:extLst>
              <a:ext uri="{FF2B5EF4-FFF2-40B4-BE49-F238E27FC236}">
                <a16:creationId xmlns:a16="http://schemas.microsoft.com/office/drawing/2014/main" id="{B68661E9-ADD6-935B-AD8C-38304CBAE129}"/>
              </a:ext>
            </a:extLst>
          </p:cNvPr>
          <p:cNvSpPr txBox="1"/>
          <p:nvPr/>
        </p:nvSpPr>
        <p:spPr>
          <a:xfrm>
            <a:off x="838200" y="1740804"/>
            <a:ext cx="10515600" cy="2031325"/>
          </a:xfrm>
          <a:prstGeom prst="rect">
            <a:avLst/>
          </a:prstGeom>
          <a:noFill/>
        </p:spPr>
        <p:txBody>
          <a:bodyPr wrap="square" rtlCol="0">
            <a:spAutoFit/>
          </a:bodyPr>
          <a:lstStyle/>
          <a:p>
            <a:endParaRPr lang="en-GB" dirty="0"/>
          </a:p>
          <a:p>
            <a:pPr marL="285750" indent="-285750">
              <a:buFont typeface="Wingdings" panose="05000000000000000000" pitchFamily="2" charset="2"/>
              <a:buChar char="§"/>
            </a:pPr>
            <a:r>
              <a:rPr lang="en-GB" dirty="0"/>
              <a:t>Additional requirement with Supplement 2 of UN-R154/00 and 01 which can only be fulfilled during the type 1 test; either it was measured or not (see below).</a:t>
            </a:r>
          </a:p>
          <a:p>
            <a:pPr marL="285750" indent="-285750">
              <a:buFont typeface="Wingdings" panose="05000000000000000000" pitchFamily="2" charset="2"/>
              <a:buChar char="§"/>
            </a:pPr>
            <a:r>
              <a:rPr lang="en-GB" dirty="0"/>
              <a:t>How to handle in case of extensions of already existing type-approvals prior to supplement 2? Usually new supplements are applied to all newly issued documents (new approvals and extensions).</a:t>
            </a:r>
          </a:p>
          <a:p>
            <a:pPr marL="285750" indent="-285750">
              <a:buFont typeface="Wingdings" panose="05000000000000000000" pitchFamily="2" charset="2"/>
              <a:buChar char="§"/>
            </a:pPr>
            <a:r>
              <a:rPr lang="en-GB" dirty="0"/>
              <a:t>Would it be clear, that this requirement only applies to newly conducted tests after entry into force of the supplement? If not, transitional provisions for the supplement could solve the issue. </a:t>
            </a:r>
          </a:p>
        </p:txBody>
      </p:sp>
    </p:spTree>
    <p:extLst>
      <p:ext uri="{BB962C8B-B14F-4D97-AF65-F5344CB8AC3E}">
        <p14:creationId xmlns:p14="http://schemas.microsoft.com/office/powerpoint/2010/main" val="3433632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6C7133-F61C-C7AA-E221-5B252C632FD2}"/>
              </a:ext>
            </a:extLst>
          </p:cNvPr>
          <p:cNvSpPr>
            <a:spLocks noGrp="1"/>
          </p:cNvSpPr>
          <p:nvPr>
            <p:ph type="title"/>
          </p:nvPr>
        </p:nvSpPr>
        <p:spPr/>
        <p:txBody>
          <a:bodyPr/>
          <a:lstStyle/>
          <a:p>
            <a:r>
              <a:rPr lang="en-GB" dirty="0"/>
              <a:t>Proposal for Transitional Provisions.</a:t>
            </a:r>
          </a:p>
        </p:txBody>
      </p:sp>
      <p:sp>
        <p:nvSpPr>
          <p:cNvPr id="3" name="Inhaltsplatzhalter 2">
            <a:extLst>
              <a:ext uri="{FF2B5EF4-FFF2-40B4-BE49-F238E27FC236}">
                <a16:creationId xmlns:a16="http://schemas.microsoft.com/office/drawing/2014/main" id="{BDBEAC5B-D52E-E7BE-8262-CCEF66C3637C}"/>
              </a:ext>
            </a:extLst>
          </p:cNvPr>
          <p:cNvSpPr>
            <a:spLocks noGrp="1"/>
          </p:cNvSpPr>
          <p:nvPr>
            <p:ph idx="1"/>
          </p:nvPr>
        </p:nvSpPr>
        <p:spPr>
          <a:xfrm>
            <a:off x="609600" y="1600201"/>
            <a:ext cx="10972800" cy="2908919"/>
          </a:xfrm>
        </p:spPr>
        <p:txBody>
          <a:bodyPr>
            <a:normAutofit/>
          </a:bodyPr>
          <a:lstStyle/>
          <a:p>
            <a:pPr marL="0" indent="0">
              <a:buNone/>
            </a:pPr>
            <a:r>
              <a:rPr lang="en-GB" sz="2000" dirty="0"/>
              <a:t>Insert a new paragraph 12.3.:</a:t>
            </a:r>
          </a:p>
          <a:p>
            <a:pPr marL="0" indent="0">
              <a:buNone/>
            </a:pPr>
            <a:r>
              <a:rPr lang="en-GB" sz="1600" dirty="0">
                <a:latin typeface="Times New Roman" panose="02020603050405020304" pitchFamily="18" charset="0"/>
                <a:cs typeface="Times New Roman" panose="02020603050405020304" pitchFamily="18" charset="0"/>
              </a:rPr>
              <a:t>“12.3. </a:t>
            </a:r>
            <a:r>
              <a:rPr lang="en-US" sz="1600" dirty="0">
                <a:latin typeface="Times New Roman" panose="02020603050405020304" pitchFamily="18" charset="0"/>
                <a:cs typeface="Times New Roman" panose="02020603050405020304" pitchFamily="18" charset="0"/>
              </a:rPr>
              <a:t>Transitional provisions for Supplement 02</a:t>
            </a:r>
          </a:p>
          <a:p>
            <a:pPr marL="0" indent="0">
              <a:buNone/>
            </a:pPr>
            <a:r>
              <a:rPr lang="en-US" sz="1600" dirty="0">
                <a:latin typeface="Times New Roman" panose="02020603050405020304" pitchFamily="18" charset="0"/>
                <a:cs typeface="Times New Roman" panose="02020603050405020304" pitchFamily="18" charset="0"/>
              </a:rPr>
              <a:t>As from the official date of entry into force of Supplement 02 to the [00/01] series of amendments to this Regulation, no Contracting Party applying this Regulation shall refuse to accept type approvals according to previous Supplement versions to the [00/01] series of amendments to this Regulation.</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1600" dirty="0">
                <a:latin typeface="Times New Roman" panose="02020603050405020304" pitchFamily="18" charset="0"/>
                <a:cs typeface="Times New Roman" panose="02020603050405020304" pitchFamily="18" charset="0"/>
              </a:rPr>
              <a:t>Contracting Parties applying this Regulation may continue to grant extensions to existing type approvals granted prior to the entry into force of Supplement 02 to the [00/01] series of amendments according to Supplement 01 to this Regulation, where/when the extension does not require new type approval </a:t>
            </a:r>
            <a:r>
              <a:rPr lang="en-US" sz="1600">
                <a:latin typeface="Times New Roman" panose="02020603050405020304" pitchFamily="18" charset="0"/>
                <a:cs typeface="Times New Roman" panose="02020603050405020304" pitchFamily="18" charset="0"/>
              </a:rPr>
              <a:t>testing.”</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5152685"/>
      </p:ext>
    </p:extLst>
  </p:cSld>
  <p:clrMapOvr>
    <a:masterClrMapping/>
  </p:clrMapOvr>
</p:sld>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que présentation avec nouveau logo et format 16x9" id="{85D48C29-F5D1-45D1-86B0-358C96AA2DC8}" vid="{438186FC-A8D2-4D68-B072-911AEBB13642}"/>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8" ma:contentTypeDescription="Create a new document." ma:contentTypeScope="" ma:versionID="e62f3c52afbfb087cbf0486b24bccade">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0897c4342d1b21160e8184e77b1557a4"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559E0251-FCDF-497F-A8E8-AB4D9E9CF06B}">
  <ds:schemaRefs>
    <ds:schemaRef ds:uri="http://schemas.microsoft.com/sharepoint/v3/contenttype/forms"/>
  </ds:schemaRefs>
</ds:datastoreItem>
</file>

<file path=customXml/itemProps2.xml><?xml version="1.0" encoding="utf-8"?>
<ds:datastoreItem xmlns:ds="http://schemas.openxmlformats.org/officeDocument/2006/customXml" ds:itemID="{5E607BFD-A91E-4D2D-BA9B-2CEEABF6115E}"/>
</file>

<file path=customXml/itemProps3.xml><?xml version="1.0" encoding="utf-8"?>
<ds:datastoreItem xmlns:ds="http://schemas.openxmlformats.org/officeDocument/2006/customXml" ds:itemID="{0FE3F817-8F4C-4F12-BF9A-1FDE8373207D}">
  <ds:schemaRefs>
    <ds:schemaRef ds:uri="http://schemas.microsoft.com/office/2006/metadata/properties"/>
    <ds:schemaRef ds:uri="http://schemas.microsoft.com/office/infopath/2007/PartnerControls"/>
    <ds:schemaRef ds:uri="acccb6d4-dbe5-46d2-b4d3-5733603d8cc6"/>
    <ds:schemaRef ds:uri="985ec44e-1bab-4c0b-9df0-6ba128686fc9"/>
  </ds:schemaRefs>
</ds:datastoreItem>
</file>

<file path=docProps/app.xml><?xml version="1.0" encoding="utf-8"?>
<Properties xmlns="http://schemas.openxmlformats.org/officeDocument/2006/extended-properties" xmlns:vt="http://schemas.openxmlformats.org/officeDocument/2006/docPropsVTypes">
  <Template>Masque présentation avec nouveau logo et format 16x9</Template>
  <TotalTime>0</TotalTime>
  <Words>272</Words>
  <Application>Microsoft Office PowerPoint</Application>
  <PresentationFormat>Widescreen</PresentationFormat>
  <Paragraphs>18</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Courier New</vt:lpstr>
      <vt:lpstr>Times New Roman</vt:lpstr>
      <vt:lpstr>Wingdings</vt:lpstr>
      <vt:lpstr>Masque présentation OICA</vt:lpstr>
      <vt:lpstr>Proposal for Transitional Provisions regarding Supplement 2 for original and 01 series of amendments to UN Regulation No.154</vt:lpstr>
      <vt:lpstr>Transitional Provisions for UN-R154/00 and 01 Supplement 2.</vt:lpstr>
      <vt:lpstr>Proposal for Transitional Provisions.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for Transitional Provisions regarding Supplement 2 for original and 01 series of amendments to UN Regulation No.154</dc:title>
  <dc:creator>Jean-Marc Prigent</dc:creator>
  <cp:lastModifiedBy>Francois Cuenot</cp:lastModifiedBy>
  <cp:revision>7</cp:revision>
  <dcterms:created xsi:type="dcterms:W3CDTF">2023-12-18T14:57:14Z</dcterms:created>
  <dcterms:modified xsi:type="dcterms:W3CDTF">2024-01-11T08:31:14Z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Office_x0020_of_x0020_Origin">
    <vt:lpwstr/>
  </property>
  <property fmtid="{D5CDD505-2E9C-101B-9397-08002B2CF9AE}" pid="4" name="MediaServiceImageTags">
    <vt:lpwstr/>
  </property>
  <property fmtid="{D5CDD505-2E9C-101B-9397-08002B2CF9AE}" pid="5" name="gba66df640194346a5267c50f24d4797">
    <vt:lpwstr/>
  </property>
  <property fmtid="{D5CDD505-2E9C-101B-9397-08002B2CF9AE}" pid="6" name="Office of Origin">
    <vt:lpwstr/>
  </property>
</Properties>
</file>