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6"/>
  </p:sldMasterIdLst>
  <p:notesMasterIdLst>
    <p:notesMasterId r:id="rId14"/>
  </p:notesMasterIdLst>
  <p:handoutMasterIdLst>
    <p:handoutMasterId r:id="rId15"/>
  </p:handoutMasterIdLst>
  <p:sldIdLst>
    <p:sldId id="555" r:id="rId7"/>
    <p:sldId id="581" r:id="rId8"/>
    <p:sldId id="583" r:id="rId9"/>
    <p:sldId id="595" r:id="rId10"/>
    <p:sldId id="596" r:id="rId11"/>
    <p:sldId id="588" r:id="rId12"/>
    <p:sldId id="287" r:id="rId13"/>
  </p:sldIdLst>
  <p:sldSz cx="9144000" cy="5143500" type="screen16x9"/>
  <p:notesSz cx="6985000" cy="9283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5pPr>
    <a:lvl6pPr marL="17145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6pPr>
    <a:lvl7pPr marL="20574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7pPr>
    <a:lvl8pPr marL="24003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8pPr>
    <a:lvl9pPr marL="27432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1" userDrawn="1">
          <p15:clr>
            <a:srgbClr val="A4A3A4"/>
          </p15:clr>
        </p15:guide>
        <p15:guide id="2" orient="horz" pos="76" userDrawn="1">
          <p15:clr>
            <a:srgbClr val="A4A3A4"/>
          </p15:clr>
        </p15:guide>
        <p15:guide id="3" orient="horz" pos="5475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5" orient="horz" pos="5517" userDrawn="1">
          <p15:clr>
            <a:srgbClr val="A4A3A4"/>
          </p15:clr>
        </p15:guide>
        <p15:guide id="6" pos="244" userDrawn="1">
          <p15:clr>
            <a:srgbClr val="A4A3A4"/>
          </p15:clr>
        </p15:guide>
        <p15:guide id="7" pos="4340" userDrawn="1">
          <p15:clr>
            <a:srgbClr val="A4A3A4"/>
          </p15:clr>
        </p15:guide>
        <p15:guide id="8" orient="horz" pos="63">
          <p15:clr>
            <a:srgbClr val="A4A3A4"/>
          </p15:clr>
        </p15:guide>
        <p15:guide id="9" orient="horz" pos="5727">
          <p15:clr>
            <a:srgbClr val="A4A3A4"/>
          </p15:clr>
        </p15:guide>
        <p15:guide id="10" pos="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F5F5"/>
    <a:srgbClr val="F6F6F6"/>
    <a:srgbClr val="F7F7F7"/>
    <a:srgbClr val="F8F8F8"/>
    <a:srgbClr val="F9F9F9"/>
    <a:srgbClr val="FAFAFA"/>
    <a:srgbClr val="FBFBFB"/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9FAB4-418B-41C9-9D42-C35E6D65A261}" v="30" dt="2024-01-24T16:36:39.648"/>
    <p1510:client id="{57777188-FBE2-4528-969B-1FA91567CE9C}" v="17" dt="2024-01-25T09:52:33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9" autoAdjust="0"/>
  </p:normalViewPr>
  <p:slideViewPr>
    <p:cSldViewPr snapToGrid="0" showGuides="1">
      <p:cViewPr>
        <p:scale>
          <a:sx n="110" d="100"/>
          <a:sy n="110" d="100"/>
        </p:scale>
        <p:origin x="61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052" y="1080"/>
      </p:cViewPr>
      <p:guideLst>
        <p:guide orient="horz" pos="331"/>
        <p:guide orient="horz" pos="76"/>
        <p:guide orient="horz" pos="5475"/>
        <p:guide orient="horz" pos="5794"/>
        <p:guide orient="horz" pos="5517"/>
        <p:guide pos="244"/>
        <p:guide pos="4340"/>
        <p:guide orient="horz" pos="63"/>
        <p:guide orient="horz" pos="5727"/>
        <p:guide pos="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57777188-FBE2-4528-969B-1FA91567CE9C}"/>
    <pc:docChg chg="modSld modMainMaster">
      <pc:chgData name="Konstantin Glukhenkiy" userId="24b49d37-c936-4e44-8fab-4bfac34f62f4" providerId="ADAL" clId="{57777188-FBE2-4528-969B-1FA91567CE9C}" dt="2024-01-25T09:52:09.680" v="30"/>
      <pc:docMkLst>
        <pc:docMk/>
      </pc:docMkLst>
      <pc:sldChg chg="modSp mod">
        <pc:chgData name="Konstantin Glukhenkiy" userId="24b49d37-c936-4e44-8fab-4bfac34f62f4" providerId="ADAL" clId="{57777188-FBE2-4528-969B-1FA91567CE9C}" dt="2024-01-25T09:34:33.261" v="22" actId="6549"/>
        <pc:sldMkLst>
          <pc:docMk/>
          <pc:sldMk cId="3319854544" sldId="555"/>
        </pc:sldMkLst>
        <pc:spChg chg="mod">
          <ac:chgData name="Konstantin Glukhenkiy" userId="24b49d37-c936-4e44-8fab-4bfac34f62f4" providerId="ADAL" clId="{57777188-FBE2-4528-969B-1FA91567CE9C}" dt="2024-01-25T09:34:33.261" v="22" actId="6549"/>
          <ac:spMkLst>
            <pc:docMk/>
            <pc:sldMk cId="3319854544" sldId="555"/>
            <ac:spMk id="5" creationId="{BA3037DB-059B-4BCB-88B7-9794D44FE835}"/>
          </ac:spMkLst>
        </pc:spChg>
      </pc:sldChg>
      <pc:sldMasterChg chg="modSldLayout">
        <pc:chgData name="Konstantin Glukhenkiy" userId="24b49d37-c936-4e44-8fab-4bfac34f62f4" providerId="ADAL" clId="{57777188-FBE2-4528-969B-1FA91567CE9C}" dt="2024-01-25T09:52:09.680" v="30"/>
        <pc:sldMasterMkLst>
          <pc:docMk/>
          <pc:sldMasterMk cId="253551638" sldId="2147483852"/>
        </pc:sldMasterMkLst>
        <pc:sldLayoutChg chg="setBg">
          <pc:chgData name="Konstantin Glukhenkiy" userId="24b49d37-c936-4e44-8fab-4bfac34f62f4" providerId="ADAL" clId="{57777188-FBE2-4528-969B-1FA91567CE9C}" dt="2024-01-25T09:52:09.680" v="30"/>
          <pc:sldLayoutMkLst>
            <pc:docMk/>
            <pc:sldMasterMk cId="253551638" sldId="2147483852"/>
            <pc:sldLayoutMk cId="2311045343" sldId="2147483959"/>
          </pc:sldLayoutMkLst>
        </pc:sldLayoutChg>
        <pc:sldLayoutChg chg="addSp delSp modSp">
          <pc:chgData name="Konstantin Glukhenkiy" userId="24b49d37-c936-4e44-8fab-4bfac34f62f4" providerId="ADAL" clId="{57777188-FBE2-4528-969B-1FA91567CE9C}" dt="2024-01-25T09:47:24.454" v="26"/>
          <pc:sldLayoutMkLst>
            <pc:docMk/>
            <pc:sldMasterMk cId="253551638" sldId="2147483852"/>
            <pc:sldLayoutMk cId="4144908171" sldId="2147484044"/>
          </pc:sldLayoutMkLst>
          <pc:spChg chg="add del mod">
            <ac:chgData name="Konstantin Glukhenkiy" userId="24b49d37-c936-4e44-8fab-4bfac34f62f4" providerId="ADAL" clId="{57777188-FBE2-4528-969B-1FA91567CE9C}" dt="2024-01-25T09:47:18.796" v="25"/>
            <ac:spMkLst>
              <pc:docMk/>
              <pc:sldMasterMk cId="253551638" sldId="2147483852"/>
              <pc:sldLayoutMk cId="4144908171" sldId="2147484044"/>
              <ac:spMk id="2" creationId="{8C7370D4-0BA1-01B7-B993-8397D94439ED}"/>
            </ac:spMkLst>
          </pc:spChg>
          <pc:spChg chg="add del">
            <ac:chgData name="Konstantin Glukhenkiy" userId="24b49d37-c936-4e44-8fab-4bfac34f62f4" providerId="ADAL" clId="{57777188-FBE2-4528-969B-1FA91567CE9C}" dt="2024-01-25T09:47:24.454" v="26"/>
            <ac:spMkLst>
              <pc:docMk/>
              <pc:sldMasterMk cId="253551638" sldId="2147483852"/>
              <pc:sldLayoutMk cId="4144908171" sldId="2147484044"/>
              <ac:spMk id="8" creationId="{00000000-0000-0000-0000-000000000000}"/>
            </ac:spMkLst>
          </pc:spChg>
        </pc:sldLayoutChg>
      </pc:sldMasterChg>
    </pc:docChg>
  </pc:docChgLst>
  <pc:docChgLst>
    <pc:chgData name="Alex Desplenter" userId="e594782d-8a6f-4571-a0ad-31db4cd694ef" providerId="ADAL" clId="{5609FAB4-418B-41C9-9D42-C35E6D65A261}"/>
    <pc:docChg chg="undo custSel modSld">
      <pc:chgData name="Alex Desplenter" userId="e594782d-8a6f-4571-a0ad-31db4cd694ef" providerId="ADAL" clId="{5609FAB4-418B-41C9-9D42-C35E6D65A261}" dt="2024-01-24T16:36:35.637" v="156" actId="13926"/>
      <pc:docMkLst>
        <pc:docMk/>
      </pc:docMkLst>
      <pc:sldChg chg="modSp mod">
        <pc:chgData name="Alex Desplenter" userId="e594782d-8a6f-4571-a0ad-31db4cd694ef" providerId="ADAL" clId="{5609FAB4-418B-41C9-9D42-C35E6D65A261}" dt="2024-01-24T16:36:35.637" v="156" actId="13926"/>
        <pc:sldMkLst>
          <pc:docMk/>
          <pc:sldMk cId="31586065" sldId="581"/>
        </pc:sldMkLst>
        <pc:spChg chg="mod">
          <ac:chgData name="Alex Desplenter" userId="e594782d-8a6f-4571-a0ad-31db4cd694ef" providerId="ADAL" clId="{5609FAB4-418B-41C9-9D42-C35E6D65A261}" dt="2024-01-24T16:36:35.637" v="156" actId="13926"/>
          <ac:spMkLst>
            <pc:docMk/>
            <pc:sldMk cId="31586065" sldId="581"/>
            <ac:spMk id="4" creationId="{48709070-6D1A-4AB2-BEAB-831B4076BCA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49" name="Groupe 48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50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795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3047" y="1193848"/>
            <a:ext cx="4146550" cy="23336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0647" y="3724508"/>
            <a:ext cx="6021594" cy="508854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/>
          </a:p>
        </p:txBody>
      </p:sp>
      <p:sp>
        <p:nvSpPr>
          <p:cNvPr id="19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21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54331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defRPr sz="1000" kern="1200">
        <a:solidFill>
          <a:schemeClr val="tx1"/>
        </a:solidFill>
        <a:latin typeface="Arial" pitchFamily="-28" charset="0"/>
        <a:ea typeface="MS PGothic" pitchFamily="34" charset="-128"/>
        <a:cs typeface="ＭＳ Ｐゴシック" pitchFamily="-28" charset="-128"/>
      </a:defRPr>
    </a:lvl1pPr>
    <a:lvl2pPr marL="557213" indent="-2143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2pPr>
    <a:lvl3pPr marL="8572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3pPr>
    <a:lvl4pPr marL="12001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4pPr>
    <a:lvl5pPr marL="15430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1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4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51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1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6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2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3075" y="1193800"/>
            <a:ext cx="4146550" cy="233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9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1175785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88275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40542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542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0" name="Espace réservé pour une image  6"/>
          <p:cNvSpPr>
            <a:spLocks noGrp="1"/>
          </p:cNvSpPr>
          <p:nvPr>
            <p:ph type="pic" sz="quarter" idx="24" hasCustomPrompt="1"/>
          </p:nvPr>
        </p:nvSpPr>
        <p:spPr>
          <a:xfrm>
            <a:off x="540542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3347963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3347963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3" name="Espace réservé pour une image  6"/>
          <p:cNvSpPr>
            <a:spLocks noGrp="1"/>
          </p:cNvSpPr>
          <p:nvPr>
            <p:ph type="pic" sz="quarter" idx="27" hasCustomPrompt="1"/>
          </p:nvPr>
        </p:nvSpPr>
        <p:spPr>
          <a:xfrm>
            <a:off x="3347963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quarter" idx="28" hasCustomPrompt="1"/>
          </p:nvPr>
        </p:nvSpPr>
        <p:spPr>
          <a:xfrm>
            <a:off x="6156325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6" name="Espace réservé pour une image  6"/>
          <p:cNvSpPr>
            <a:spLocks noGrp="1"/>
          </p:cNvSpPr>
          <p:nvPr>
            <p:ph type="pic" sz="quarter" idx="30" hasCustomPrompt="1"/>
          </p:nvPr>
        </p:nvSpPr>
        <p:spPr>
          <a:xfrm>
            <a:off x="6156325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908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3651" userDrawn="1">
          <p15:clr>
            <a:srgbClr val="FBAE40"/>
          </p15:clr>
        </p15:guide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1" userDrawn="1">
          <p15:clr>
            <a:srgbClr val="FBAE40"/>
          </p15:clr>
        </p15:guide>
        <p15:guide id="11" pos="2108" userDrawn="1">
          <p15:clr>
            <a:srgbClr val="FBAE40"/>
          </p15:clr>
        </p15:guide>
        <p15:guide id="12" pos="3878" userDrawn="1">
          <p15:clr>
            <a:srgbClr val="FBAE40"/>
          </p15:clr>
        </p15:guide>
        <p15:guide id="13" orient="horz" pos="907" userDrawn="1">
          <p15:clr>
            <a:srgbClr val="FBAE40"/>
          </p15:clr>
        </p15:guide>
        <p15:guide id="14" orient="horz" pos="19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 hasCustomPrompt="1"/>
          </p:nvPr>
        </p:nvSpPr>
        <p:spPr>
          <a:xfrm>
            <a:off x="180975" y="721520"/>
            <a:ext cx="8783637" cy="370284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10453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orient="horz" pos="113" userDrawn="1">
          <p15:clr>
            <a:srgbClr val="FBAE40"/>
          </p15:clr>
        </p15:guide>
        <p15:guide id="4" orient="horz" pos="227" userDrawn="1">
          <p15:clr>
            <a:srgbClr val="FBAE40"/>
          </p15:clr>
        </p15:guide>
        <p15:guide id="5" orient="horz" pos="341" userDrawn="1">
          <p15:clr>
            <a:srgbClr val="FBAE40"/>
          </p15:clr>
        </p15:guide>
        <p15:guide id="6" orient="horz" pos="453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2" hasCustomPrompt="1"/>
          </p:nvPr>
        </p:nvSpPr>
        <p:spPr>
          <a:xfrm>
            <a:off x="461803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1760115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51" userDrawn="1">
          <p15:clr>
            <a:srgbClr val="FBAE40"/>
          </p15:clr>
        </p15:guide>
        <p15:guide id="2" pos="2909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pos="5647" userDrawn="1">
          <p15:clr>
            <a:srgbClr val="FBAE40"/>
          </p15:clr>
        </p15:guide>
        <p15:guide id="5" orient="horz" pos="2789" userDrawn="1">
          <p15:clr>
            <a:srgbClr val="FBAE40"/>
          </p15:clr>
        </p15:guide>
        <p15:guide id="6" orient="horz" pos="56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8" orient="horz" pos="227" userDrawn="1">
          <p15:clr>
            <a:srgbClr val="FBAE40"/>
          </p15:clr>
        </p15:guide>
        <p15:guide id="9" orient="horz" pos="11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4664074" y="903288"/>
            <a:ext cx="430212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2681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902494"/>
            <a:ext cx="5792789" cy="352186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6157913" y="900113"/>
            <a:ext cx="2807493" cy="3524249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125832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63">
          <p15:clr>
            <a:srgbClr val="FBAE40"/>
          </p15:clr>
        </p15:guide>
        <p15:guide id="4" pos="3879">
          <p15:clr>
            <a:srgbClr val="FBAE40"/>
          </p15:clr>
        </p15:guide>
        <p15:guide id="5" pos="113" userDrawn="1">
          <p15:clr>
            <a:srgbClr val="FBAE40"/>
          </p15:clr>
        </p15:guide>
        <p15:guide id="6" pos="5647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  <p15:guide id="8" orient="horz" pos="567" userDrawn="1">
          <p15:clr>
            <a:srgbClr val="FBAE40"/>
          </p15:clr>
        </p15:guide>
        <p15:guide id="9" orient="horz" pos="341" userDrawn="1">
          <p15:clr>
            <a:srgbClr val="FBAE40"/>
          </p15:clr>
        </p15:guide>
        <p15:guide id="10" orient="horz" pos="227" userDrawn="1">
          <p15:clr>
            <a:srgbClr val="FBAE40"/>
          </p15:clr>
        </p15:guide>
        <p15:guide id="11" orient="horz" pos="11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7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66A5F-F471-4B6D-BDE9-03C761478EE3}"/>
              </a:ext>
            </a:extLst>
          </p:cNvPr>
          <p:cNvSpPr/>
          <p:nvPr userDrawn="1"/>
        </p:nvSpPr>
        <p:spPr>
          <a:xfrm>
            <a:off x="2748426" y="2110085"/>
            <a:ext cx="36471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fr-FR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endParaRPr lang="fr-F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104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11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180975"/>
            <a:ext cx="8783639" cy="424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26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2643828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18189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181" y="427937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4866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259DB29-7CB9-4201-BEB9-964E6C13B56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8783638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774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2" userDrawn="1">
          <p15:clr>
            <a:srgbClr val="FBAE40"/>
          </p15:clr>
        </p15:guide>
        <p15:guide id="2" pos="340" userDrawn="1">
          <p15:clr>
            <a:srgbClr val="FBAE40"/>
          </p15:clr>
        </p15:guide>
        <p15:guide id="3" pos="5648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9E93E687-FBFE-4200-92E0-4EB2B74C097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64075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459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2476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2766" userDrawn="1">
          <p15:clr>
            <a:srgbClr val="FBAE40"/>
          </p15:clr>
        </p15:guide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99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3348188" y="903290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3351363" y="1443040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6156325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6159500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42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3651" userDrawn="1">
          <p15:clr>
            <a:srgbClr val="FBAE40"/>
          </p15:clr>
        </p15:guide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2" userDrawn="1">
          <p15:clr>
            <a:srgbClr val="FBAE40"/>
          </p15:clr>
        </p15:guide>
        <p15:guide id="11" pos="2109" userDrawn="1">
          <p15:clr>
            <a:srgbClr val="FBAE40"/>
          </p15:clr>
        </p15:guide>
        <p15:guide id="12" pos="387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1+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1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3290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4751388" y="2843214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3382964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356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1565" userDrawn="1">
          <p15:clr>
            <a:srgbClr val="FBAE40"/>
          </p15:clr>
        </p15:guide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orient="horz" pos="17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x x3 +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900113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2195826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542925" y="3491538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Freeform 292"/>
          <p:cNvSpPr>
            <a:spLocks/>
          </p:cNvSpPr>
          <p:nvPr userDrawn="1"/>
        </p:nvSpPr>
        <p:spPr bwMode="auto">
          <a:xfrm>
            <a:off x="5917494" y="901104"/>
            <a:ext cx="117009" cy="3525564"/>
          </a:xfrm>
          <a:custGeom>
            <a:avLst/>
            <a:gdLst>
              <a:gd name="T0" fmla="*/ 0 w 102"/>
              <a:gd name="T1" fmla="*/ 604880100 h 162"/>
              <a:gd name="T2" fmla="*/ 249691375 w 102"/>
              <a:gd name="T3" fmla="*/ 354287428 h 162"/>
              <a:gd name="T4" fmla="*/ 0 w 102"/>
              <a:gd name="T5" fmla="*/ 95052519 h 162"/>
              <a:gd name="T6" fmla="*/ 94709887 w 102"/>
              <a:gd name="T7" fmla="*/ 0 h 162"/>
              <a:gd name="T8" fmla="*/ 439111149 w 102"/>
              <a:gd name="T9" fmla="*/ 354287428 h 162"/>
              <a:gd name="T10" fmla="*/ 94709887 w 102"/>
              <a:gd name="T11" fmla="*/ 699932587 h 162"/>
              <a:gd name="T12" fmla="*/ 0 w 102"/>
              <a:gd name="T13" fmla="*/ 604880100 h 1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"/>
              <a:gd name="T22" fmla="*/ 0 h 162"/>
              <a:gd name="T23" fmla="*/ 102 w 102"/>
              <a:gd name="T24" fmla="*/ 162 h 162"/>
              <a:gd name="connsiteX0" fmla="*/ 2795 w 12795"/>
              <a:gd name="connsiteY0" fmla="*/ 8642 h 10000"/>
              <a:gd name="connsiteX1" fmla="*/ 0 w 12795"/>
              <a:gd name="connsiteY1" fmla="*/ 5263 h 10000"/>
              <a:gd name="connsiteX2" fmla="*/ 2795 w 12795"/>
              <a:gd name="connsiteY2" fmla="*/ 1358 h 10000"/>
              <a:gd name="connsiteX3" fmla="*/ 4952 w 12795"/>
              <a:gd name="connsiteY3" fmla="*/ 0 h 10000"/>
              <a:gd name="connsiteX4" fmla="*/ 12795 w 12795"/>
              <a:gd name="connsiteY4" fmla="*/ 5062 h 10000"/>
              <a:gd name="connsiteX5" fmla="*/ 4952 w 12795"/>
              <a:gd name="connsiteY5" fmla="*/ 10000 h 10000"/>
              <a:gd name="connsiteX6" fmla="*/ 2795 w 12795"/>
              <a:gd name="connsiteY6" fmla="*/ 8642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6144 w 12795"/>
              <a:gd name="connsiteY6" fmla="*/ 9118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1664 w 12795"/>
              <a:gd name="connsiteY6" fmla="*/ 7311 h 10000"/>
              <a:gd name="connsiteX0" fmla="*/ 0 w 12795"/>
              <a:gd name="connsiteY0" fmla="*/ 5263 h 19158"/>
              <a:gd name="connsiteX1" fmla="*/ 2795 w 12795"/>
              <a:gd name="connsiteY1" fmla="*/ 1358 h 19158"/>
              <a:gd name="connsiteX2" fmla="*/ 4952 w 12795"/>
              <a:gd name="connsiteY2" fmla="*/ 0 h 19158"/>
              <a:gd name="connsiteX3" fmla="*/ 12795 w 12795"/>
              <a:gd name="connsiteY3" fmla="*/ 5062 h 19158"/>
              <a:gd name="connsiteX4" fmla="*/ 4952 w 12795"/>
              <a:gd name="connsiteY4" fmla="*/ 10000 h 19158"/>
              <a:gd name="connsiteX5" fmla="*/ 2795 w 12795"/>
              <a:gd name="connsiteY5" fmla="*/ 8642 h 19158"/>
              <a:gd name="connsiteX6" fmla="*/ 3584 w 12795"/>
              <a:gd name="connsiteY6" fmla="*/ 19158 h 19158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6" fmla="*/ 3584 w 12795"/>
              <a:gd name="connsiteY6" fmla="*/ 19158 h 37657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0" fmla="*/ 0 w 10000"/>
              <a:gd name="connsiteY0" fmla="*/ 1358 h 37657"/>
              <a:gd name="connsiteX1" fmla="*/ 2157 w 10000"/>
              <a:gd name="connsiteY1" fmla="*/ 0 h 37657"/>
              <a:gd name="connsiteX2" fmla="*/ 10000 w 10000"/>
              <a:gd name="connsiteY2" fmla="*/ 5062 h 37657"/>
              <a:gd name="connsiteX3" fmla="*/ 2157 w 10000"/>
              <a:gd name="connsiteY3" fmla="*/ 10000 h 37657"/>
              <a:gd name="connsiteX4" fmla="*/ 2240 w 10000"/>
              <a:gd name="connsiteY4" fmla="*/ 37657 h 37657"/>
              <a:gd name="connsiteX0" fmla="*/ 403 w 7843"/>
              <a:gd name="connsiteY0" fmla="*/ 0 h 60696"/>
              <a:gd name="connsiteX1" fmla="*/ 0 w 7843"/>
              <a:gd name="connsiteY1" fmla="*/ 23039 h 60696"/>
              <a:gd name="connsiteX2" fmla="*/ 7843 w 7843"/>
              <a:gd name="connsiteY2" fmla="*/ 28101 h 60696"/>
              <a:gd name="connsiteX3" fmla="*/ 0 w 7843"/>
              <a:gd name="connsiteY3" fmla="*/ 33039 h 60696"/>
              <a:gd name="connsiteX4" fmla="*/ 83 w 7843"/>
              <a:gd name="connsiteY4" fmla="*/ 60696 h 60696"/>
              <a:gd name="connsiteX0" fmla="*/ 514 w 10000"/>
              <a:gd name="connsiteY0" fmla="*/ 0 h 16865"/>
              <a:gd name="connsiteX1" fmla="*/ 0 w 10000"/>
              <a:gd name="connsiteY1" fmla="*/ 3796 h 16865"/>
              <a:gd name="connsiteX2" fmla="*/ 10000 w 10000"/>
              <a:gd name="connsiteY2" fmla="*/ 4630 h 16865"/>
              <a:gd name="connsiteX3" fmla="*/ 0 w 10000"/>
              <a:gd name="connsiteY3" fmla="*/ 5443 h 16865"/>
              <a:gd name="connsiteX4" fmla="*/ 310 w 10000"/>
              <a:gd name="connsiteY4" fmla="*/ 16865 h 16865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31 w 10025"/>
              <a:gd name="connsiteY0" fmla="*/ 0 h 24490"/>
              <a:gd name="connsiteX1" fmla="*/ 25 w 10025"/>
              <a:gd name="connsiteY1" fmla="*/ 11421 h 24490"/>
              <a:gd name="connsiteX2" fmla="*/ 10025 w 10025"/>
              <a:gd name="connsiteY2" fmla="*/ 12255 h 24490"/>
              <a:gd name="connsiteX3" fmla="*/ 25 w 10025"/>
              <a:gd name="connsiteY3" fmla="*/ 13068 h 24490"/>
              <a:gd name="connsiteX4" fmla="*/ 131 w 10025"/>
              <a:gd name="connsiteY4" fmla="*/ 24490 h 2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24490">
                <a:moveTo>
                  <a:pt x="131" y="0"/>
                </a:moveTo>
                <a:cubicBezTo>
                  <a:pt x="-40" y="-25"/>
                  <a:pt x="196" y="10155"/>
                  <a:pt x="25" y="11421"/>
                </a:cubicBezTo>
                <a:lnTo>
                  <a:pt x="10025" y="12255"/>
                </a:lnTo>
                <a:lnTo>
                  <a:pt x="25" y="13068"/>
                </a:lnTo>
                <a:cubicBezTo>
                  <a:pt x="61" y="14587"/>
                  <a:pt x="-109" y="24476"/>
                  <a:pt x="131" y="24490"/>
                </a:cubicBezTo>
              </a:path>
            </a:pathLst>
          </a:custGeom>
          <a:noFill/>
          <a:ln w="1905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Clr>
                <a:srgbClr val="F7B100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6336250" y="900112"/>
            <a:ext cx="2268000" cy="3527425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1400" b="1"/>
            </a:lvl1pPr>
            <a:lvl2pPr marL="266700" indent="0">
              <a:spcBef>
                <a:spcPts val="300"/>
              </a:spcBef>
              <a:buClr>
                <a:schemeClr val="tx1"/>
              </a:buClr>
              <a:buFontTx/>
              <a:buNone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818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>
          <p15:clr>
            <a:srgbClr val="FBAE40"/>
          </p15:clr>
        </p15:guide>
        <p15:guide id="11" pos="2993">
          <p15:clr>
            <a:srgbClr val="FBAE40"/>
          </p15:clr>
        </p15:guide>
        <p15:guide id="12" orient="horz" pos="1565">
          <p15:clr>
            <a:srgbClr val="FBAE40"/>
          </p15:clr>
        </p15:guide>
        <p15:guide id="13" orient="horz" pos="179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rgbClr val="000000"/>
                </a:solidFill>
              </a:rPr>
              <a:pPr/>
              <a:t>‹#›</a:t>
            </a:fld>
            <a:endParaRPr lang="fr-FR" sz="300" b="0" noProof="1">
              <a:solidFill>
                <a:srgbClr val="000000"/>
              </a:solidFill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 userDrawn="1"/>
        </p:nvSpPr>
        <p:spPr bwMode="auto">
          <a:xfrm>
            <a:off x="248791" y="4718239"/>
            <a:ext cx="3539410" cy="1656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ASEP –  FEBRUARY 2022</a:t>
            </a:r>
          </a:p>
        </p:txBody>
      </p:sp>
      <p:cxnSp>
        <p:nvCxnSpPr>
          <p:cNvPr id="39" name="Connecteur droit 38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 userDrawn="1"/>
        </p:nvCxnSpPr>
        <p:spPr>
          <a:xfrm>
            <a:off x="184496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 userDrawn="1"/>
        </p:nvCxnSpPr>
        <p:spPr>
          <a:xfrm>
            <a:off x="6998700" y="4704420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 userDrawn="1"/>
        </p:nvCxnSpPr>
        <p:spPr>
          <a:xfrm>
            <a:off x="484414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5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3855" r:id="rId3"/>
    <p:sldLayoutId id="2147483856" r:id="rId4"/>
    <p:sldLayoutId id="2147483960" r:id="rId5"/>
    <p:sldLayoutId id="2147484043" r:id="rId6"/>
    <p:sldLayoutId id="2147484047" r:id="rId7"/>
    <p:sldLayoutId id="2147484048" r:id="rId8"/>
    <p:sldLayoutId id="2147484049" r:id="rId9"/>
    <p:sldLayoutId id="2147484044" r:id="rId10"/>
    <p:sldLayoutId id="2147483959" r:id="rId11"/>
    <p:sldLayoutId id="2147483961" r:id="rId12"/>
    <p:sldLayoutId id="2147483951" r:id="rId13"/>
    <p:sldLayoutId id="2147483955" r:id="rId14"/>
    <p:sldLayoutId id="2147483862" r:id="rId15"/>
    <p:sldLayoutId id="2147483865" r:id="rId16"/>
    <p:sldLayoutId id="2147483986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1" fontAlgn="base" hangingPunct="1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24002433/IG-ASEP-01-03%20ACEA%20RD-ASEP%20project%20Status%20Report.pptx?api=v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23019084/RDASEP-01-02%20R41%20%28IMMA%29%20ASEP-Step2%20concept.pptx?api=v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24002433/IG-ASEP-01-02%20RD_ASEP%20R51%20Overview%20November%202023.pptx?api=v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iki.unece.org/download/attachments/223019084/RDASEP-01-01%20R41%20%28Chair-Sec%29%20Goals%20and%20Timing.pptx?api=v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2030026"/>
            <a:ext cx="8388350" cy="2033974"/>
          </a:xfrm>
        </p:spPr>
        <p:txBody>
          <a:bodyPr/>
          <a:lstStyle/>
          <a:p>
            <a:r>
              <a:rPr lang="fr-FR" dirty="0"/>
              <a:t>IWG for ASEP</a:t>
            </a:r>
            <a:br>
              <a:rPr lang="fr-FR" dirty="0"/>
            </a:br>
            <a:br>
              <a:rPr lang="fr-FR" dirty="0"/>
            </a:br>
            <a:r>
              <a:rPr lang="fr-FR" dirty="0"/>
              <a:t>Status report TO GRBP-79 </a:t>
            </a:r>
            <a:r>
              <a:rPr lang="fr-FR" i="1" dirty="0"/>
              <a:t>(</a:t>
            </a:r>
            <a:r>
              <a:rPr lang="fr-FR" i="1" dirty="0" err="1"/>
              <a:t>February</a:t>
            </a:r>
            <a:r>
              <a:rPr lang="fr-FR" i="1" dirty="0"/>
              <a:t> 2024)</a:t>
            </a:r>
            <a:br>
              <a:rPr lang="fr-FR" i="1" dirty="0"/>
            </a:br>
            <a:r>
              <a:rPr lang="fr-FR" sz="1800" dirty="0" err="1">
                <a:solidFill>
                  <a:schemeClr val="bg2">
                    <a:lumMod val="50000"/>
                  </a:schemeClr>
                </a:solidFill>
              </a:rPr>
              <a:t>after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 the 1st IWG RD-ASEP session of </a:t>
            </a:r>
            <a:r>
              <a:rPr lang="fr-FR" sz="1800" dirty="0" err="1">
                <a:solidFill>
                  <a:schemeClr val="bg2">
                    <a:lumMod val="50000"/>
                  </a:schemeClr>
                </a:solidFill>
              </a:rPr>
              <a:t>November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 2023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6C414-63FA-43E6-9DE9-53AA24A70AA2}"/>
              </a:ext>
            </a:extLst>
          </p:cNvPr>
          <p:cNvSpPr/>
          <p:nvPr/>
        </p:nvSpPr>
        <p:spPr>
          <a:xfrm>
            <a:off x="122528" y="204401"/>
            <a:ext cx="3970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RD-ASEP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037DB-059B-4BCB-88B7-9794D44FE835}"/>
              </a:ext>
            </a:extLst>
          </p:cNvPr>
          <p:cNvSpPr/>
          <p:nvPr/>
        </p:nvSpPr>
        <p:spPr>
          <a:xfrm>
            <a:off x="5053024" y="343133"/>
            <a:ext cx="403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document </a:t>
            </a:r>
            <a:r>
              <a:rPr lang="en-GB" b="1" dirty="0">
                <a:solidFill>
                  <a:schemeClr val="tx1"/>
                </a:solidFill>
              </a:rPr>
              <a:t>GRB-79-11</a:t>
            </a:r>
            <a:r>
              <a:rPr lang="en-GB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(79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GRBP, 6-9 February 2024,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items 2 and 3) </a:t>
            </a:r>
          </a:p>
        </p:txBody>
      </p:sp>
    </p:spTree>
    <p:extLst>
      <p:ext uri="{BB962C8B-B14F-4D97-AF65-F5344CB8AC3E}">
        <p14:creationId xmlns:p14="http://schemas.microsoft.com/office/powerpoint/2010/main" val="33198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81" y="246943"/>
            <a:ext cx="8783638" cy="258868"/>
          </a:xfrm>
        </p:spPr>
        <p:txBody>
          <a:bodyPr/>
          <a:lstStyle/>
          <a:p>
            <a:r>
              <a:rPr lang="fr-FR" dirty="0"/>
              <a:t>Meeting plan 2024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3095" y="1016000"/>
            <a:ext cx="8380724" cy="3587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8 - 12 April: US/Canada (tbc)</a:t>
            </a:r>
          </a:p>
          <a:p>
            <a:r>
              <a:rPr lang="en-US" dirty="0"/>
              <a:t>3 - 7 June: Brussels</a:t>
            </a:r>
          </a:p>
          <a:p>
            <a:r>
              <a:rPr lang="en-US" dirty="0"/>
              <a:t>28 - 31 October: Berlin</a:t>
            </a:r>
          </a:p>
          <a:p>
            <a:r>
              <a:rPr lang="en-US" dirty="0"/>
              <a:t>9 - 13 December: Japan  (tbc)</a:t>
            </a:r>
          </a:p>
          <a:p>
            <a:endParaRPr lang="en-US" dirty="0"/>
          </a:p>
          <a:p>
            <a:r>
              <a:rPr lang="en-US" dirty="0"/>
              <a:t>All meetings in hybrid form (Face to Face + Remote connection)</a:t>
            </a:r>
          </a:p>
          <a:p>
            <a:endParaRPr lang="en-US" dirty="0"/>
          </a:p>
          <a:p>
            <a:r>
              <a:rPr lang="en-US" dirty="0"/>
              <a:t>IWG RD-ASEP has two parts: </a:t>
            </a:r>
          </a:p>
          <a:p>
            <a:pPr marL="342900" indent="-342900">
              <a:buAutoNum type="alphaUcParenR"/>
            </a:pPr>
            <a:r>
              <a:rPr lang="en-US" dirty="0"/>
              <a:t>RD-ASEP for UN-R51, to develop a mandatory procedure after the monitoring phase</a:t>
            </a:r>
          </a:p>
          <a:p>
            <a:pPr marL="342900" indent="-342900">
              <a:buAutoNum type="alphaUcParenR"/>
            </a:pPr>
            <a:r>
              <a:rPr lang="en-US" dirty="0"/>
              <a:t>RD-ASEP for UN-R41: ASEP second step, to develop stricter ASEP limit curves</a:t>
            </a:r>
          </a:p>
        </p:txBody>
      </p:sp>
    </p:spTree>
    <p:extLst>
      <p:ext uri="{BB962C8B-B14F-4D97-AF65-F5344CB8AC3E}">
        <p14:creationId xmlns:p14="http://schemas.microsoft.com/office/powerpoint/2010/main" val="3158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PARTICIPAtion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6" y="903287"/>
            <a:ext cx="8461513" cy="3734974"/>
          </a:xfrm>
        </p:spPr>
        <p:txBody>
          <a:bodyPr/>
          <a:lstStyle/>
          <a:p>
            <a:r>
              <a:rPr lang="en-US" sz="2000" dirty="0"/>
              <a:t>Officers</a:t>
            </a:r>
          </a:p>
          <a:p>
            <a:pPr lvl="1"/>
            <a:r>
              <a:rPr lang="en-US" sz="1800" dirty="0"/>
              <a:t>Chair: Germany</a:t>
            </a:r>
          </a:p>
          <a:p>
            <a:pPr lvl="1"/>
            <a:r>
              <a:rPr lang="en-US" sz="1800"/>
              <a:t>Co-chair</a:t>
            </a:r>
            <a:r>
              <a:rPr lang="en-US" sz="1800" dirty="0"/>
              <a:t>: Japan</a:t>
            </a:r>
          </a:p>
          <a:p>
            <a:pPr lvl="1"/>
            <a:r>
              <a:rPr lang="en-US" sz="1800" dirty="0"/>
              <a:t>Secretary: OICA (for R51); IMMA (for R41)</a:t>
            </a:r>
          </a:p>
          <a:p>
            <a:r>
              <a:rPr lang="en-US" sz="2000" dirty="0"/>
              <a:t>Contracting parties</a:t>
            </a:r>
          </a:p>
          <a:p>
            <a:pPr lvl="1"/>
            <a:r>
              <a:rPr lang="en-US" sz="1800" dirty="0"/>
              <a:t>R51: Japan, India, United Kingdom, European Union, France, Germany, Netherlands, Spain, Switzerland</a:t>
            </a:r>
          </a:p>
          <a:p>
            <a:pPr lvl="1"/>
            <a:r>
              <a:rPr lang="en-US" sz="1800" dirty="0"/>
              <a:t>R41: Japan, India, European Union, France, Germany, Netherlands, Spain</a:t>
            </a:r>
          </a:p>
          <a:p>
            <a:r>
              <a:rPr lang="en-US" sz="2000" dirty="0"/>
              <a:t>NGO’s</a:t>
            </a:r>
          </a:p>
          <a:p>
            <a:pPr lvl="1"/>
            <a:r>
              <a:rPr lang="en-US" sz="1800" dirty="0"/>
              <a:t>R51: CLEPA, ETO, VTI, WBU, OICA, individual invited experts</a:t>
            </a:r>
          </a:p>
          <a:p>
            <a:pPr lvl="1"/>
            <a:r>
              <a:rPr lang="en-US" sz="1800" dirty="0"/>
              <a:t>R41: ETRTO, IMMA, individual invited experts</a:t>
            </a:r>
          </a:p>
        </p:txBody>
      </p:sp>
    </p:spTree>
    <p:extLst>
      <p:ext uri="{BB962C8B-B14F-4D97-AF65-F5344CB8AC3E}">
        <p14:creationId xmlns:p14="http://schemas.microsoft.com/office/powerpoint/2010/main" val="399617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677100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55505" y="93937"/>
            <a:ext cx="8898554" cy="258868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</a:t>
            </a:r>
            <a:r>
              <a:rPr lang="fr-FR" baseline="30000" dirty="0"/>
              <a:t>st</a:t>
            </a:r>
            <a:r>
              <a:rPr lang="fr-FR" dirty="0"/>
              <a:t> kick-off SESSION of IWG RD-ASEP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268568" y="428662"/>
            <a:ext cx="8875432" cy="4431337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000" u="sng" kern="0" dirty="0"/>
              <a:t>M CATEGORY / R51:</a:t>
            </a:r>
          </a:p>
          <a:p>
            <a:pPr lvl="1"/>
            <a:r>
              <a:rPr lang="en-US" sz="1800" b="0" kern="0" dirty="0"/>
              <a:t>IWG RD-ASEP objectives (from </a:t>
            </a:r>
            <a:r>
              <a:rPr lang="en-US" sz="1800" b="0" kern="0" dirty="0" err="1"/>
              <a:t>ToRs</a:t>
            </a:r>
            <a:r>
              <a:rPr lang="en-US" sz="1800" b="0" kern="0" dirty="0"/>
              <a:t>)</a:t>
            </a:r>
          </a:p>
          <a:p>
            <a:pPr lvl="2"/>
            <a:r>
              <a:rPr lang="en-US" sz="1600" b="0" kern="0" dirty="0"/>
              <a:t>From the monitoring period outcome: update and mandate Annex 9 and remove Annex 7</a:t>
            </a:r>
          </a:p>
          <a:p>
            <a:pPr lvl="2"/>
            <a:r>
              <a:rPr lang="en-US" sz="1600" b="0" kern="0" dirty="0"/>
              <a:t>Develop handshake between R51 and R138</a:t>
            </a:r>
          </a:p>
          <a:p>
            <a:pPr lvl="1"/>
            <a:r>
              <a:rPr lang="en-US" sz="1800" b="0" kern="0" dirty="0"/>
              <a:t>Contracting Party aims</a:t>
            </a:r>
          </a:p>
          <a:p>
            <a:pPr lvl="2"/>
            <a:r>
              <a:rPr lang="en-US" sz="1600" b="0" kern="0" dirty="0"/>
              <a:t>Predictive noise modelling for all powertrains / Evaluate model accuracy for all vehicle classes</a:t>
            </a:r>
          </a:p>
          <a:p>
            <a:pPr lvl="2"/>
            <a:r>
              <a:rPr lang="en-US" sz="1600" b="0" kern="0" dirty="0"/>
              <a:t>Balance between workload and requirements</a:t>
            </a:r>
          </a:p>
          <a:p>
            <a:pPr lvl="2"/>
            <a:r>
              <a:rPr lang="en-US" sz="1600" b="0" kern="0" dirty="0"/>
              <a:t>Consider operating range of interest/concern</a:t>
            </a:r>
          </a:p>
          <a:p>
            <a:pPr lvl="2"/>
            <a:r>
              <a:rPr lang="en-US" sz="1600" b="0" kern="0" dirty="0"/>
              <a:t>Address citizen complaints</a:t>
            </a:r>
          </a:p>
          <a:p>
            <a:pPr lvl="2"/>
            <a:r>
              <a:rPr lang="en-US" sz="1600" b="0" kern="0" dirty="0"/>
              <a:t>Consider provisions for aftermarket and against tampering</a:t>
            </a:r>
          </a:p>
          <a:p>
            <a:pPr lvl="2"/>
            <a:r>
              <a:rPr lang="en-US" sz="1600" b="0" kern="0" dirty="0"/>
              <a:t>R51/R138 handshake</a:t>
            </a:r>
          </a:p>
          <a:p>
            <a:pPr lvl="2"/>
            <a:r>
              <a:rPr lang="en-US" sz="1600" b="0" kern="0" dirty="0"/>
              <a:t>Consider RD-ASEP modelling for enforcement purposes in a later stage</a:t>
            </a:r>
          </a:p>
          <a:p>
            <a:pPr lvl="1"/>
            <a:r>
              <a:rPr lang="en-US" sz="1800" b="0" kern="0" dirty="0"/>
              <a:t>UTAC status report (</a:t>
            </a:r>
            <a:r>
              <a:rPr lang="en-US" sz="1800" b="0" kern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IG-ASEP-01-03</a:t>
            </a:r>
            <a:r>
              <a:rPr lang="en-US" sz="1800" b="0" kern="0" dirty="0"/>
              <a:t>)</a:t>
            </a:r>
          </a:p>
          <a:p>
            <a:pPr lvl="2"/>
            <a:r>
              <a:rPr lang="en-US" sz="1600" b="0" kern="0" dirty="0"/>
              <a:t>Looking to enlarge the database with data outside of Type Approval</a:t>
            </a:r>
          </a:p>
        </p:txBody>
      </p:sp>
    </p:spTree>
    <p:extLst>
      <p:ext uri="{BB962C8B-B14F-4D97-AF65-F5344CB8AC3E}">
        <p14:creationId xmlns:p14="http://schemas.microsoft.com/office/powerpoint/2010/main" val="41190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268568" y="477629"/>
            <a:ext cx="8694457" cy="3869071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2000" u="sng" kern="0" dirty="0"/>
              <a:t>L CATEGORY / R41 </a:t>
            </a:r>
            <a:r>
              <a:rPr lang="fr-FR" sz="2000" b="0" u="sng" kern="0" dirty="0"/>
              <a:t> </a:t>
            </a:r>
          </a:p>
          <a:p>
            <a:pPr lvl="1"/>
            <a:r>
              <a:rPr lang="en-US" sz="1800" b="0" kern="0" dirty="0"/>
              <a:t>IWG RD-ASEP objectives (from </a:t>
            </a:r>
            <a:r>
              <a:rPr lang="en-US" sz="1800" b="0" kern="0" dirty="0" err="1"/>
              <a:t>ToRs</a:t>
            </a:r>
            <a:r>
              <a:rPr lang="en-US" sz="1800" b="0" kern="0" dirty="0"/>
              <a:t>)</a:t>
            </a:r>
          </a:p>
          <a:p>
            <a:pPr lvl="2"/>
            <a:r>
              <a:rPr lang="en-US" sz="1600" b="0" kern="0" dirty="0"/>
              <a:t>Update current ASEP limits</a:t>
            </a:r>
          </a:p>
          <a:p>
            <a:pPr lvl="1"/>
            <a:r>
              <a:rPr lang="en-US" sz="1800" b="0" kern="0" dirty="0"/>
              <a:t>Contracting Party aims</a:t>
            </a:r>
          </a:p>
          <a:p>
            <a:pPr lvl="2"/>
            <a:r>
              <a:rPr lang="en-US" sz="1600" b="0" kern="0" dirty="0"/>
              <a:t>Balance between workload and requirements</a:t>
            </a:r>
          </a:p>
          <a:p>
            <a:pPr lvl="2"/>
            <a:r>
              <a:rPr lang="en-US" sz="1600" b="0" kern="0" dirty="0"/>
              <a:t>Consider partial throttle</a:t>
            </a:r>
          </a:p>
          <a:p>
            <a:pPr lvl="2"/>
            <a:r>
              <a:rPr lang="en-US" sz="1600" b="0" kern="0" dirty="0"/>
              <a:t>Reduce noise pollution by L-cat</a:t>
            </a:r>
          </a:p>
          <a:p>
            <a:pPr lvl="3"/>
            <a:r>
              <a:rPr lang="en-US" sz="1600" b="0" kern="0" dirty="0"/>
              <a:t>Reduced sound levels in 0-100kmh area</a:t>
            </a:r>
          </a:p>
          <a:p>
            <a:pPr lvl="3"/>
            <a:r>
              <a:rPr lang="en-US" sz="1600" b="0" kern="0" dirty="0"/>
              <a:t>Address high RPM conditions</a:t>
            </a:r>
          </a:p>
          <a:p>
            <a:pPr lvl="3"/>
            <a:r>
              <a:rPr lang="en-US" sz="1600" b="0" kern="0" dirty="0"/>
              <a:t>Consider provisions for aftermarket and against tampering/manipulations</a:t>
            </a:r>
          </a:p>
          <a:p>
            <a:pPr lvl="3"/>
            <a:r>
              <a:rPr lang="en-US" sz="1600" b="0" kern="0" dirty="0"/>
              <a:t>Eliminate regulatory ‘grey zones’</a:t>
            </a:r>
          </a:p>
          <a:p>
            <a:pPr lvl="1"/>
            <a:r>
              <a:rPr lang="en-US" sz="1800" b="0" kern="0" dirty="0"/>
              <a:t>IMMA limit line concept (</a:t>
            </a:r>
            <a:r>
              <a:rPr lang="en-US" sz="1800" b="0" kern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RDASEP-01-03 R41</a:t>
            </a:r>
            <a:r>
              <a:rPr lang="en-US" sz="1800" b="0" kern="0" dirty="0"/>
              <a:t>)</a:t>
            </a:r>
          </a:p>
          <a:p>
            <a:pPr lvl="2"/>
            <a:r>
              <a:rPr lang="en-US" sz="1600" b="0" kern="0" dirty="0"/>
              <a:t>Challenges of partial load limits due to wide L-cat variety</a:t>
            </a:r>
          </a:p>
          <a:p>
            <a:pPr lvl="2"/>
            <a:r>
              <a:rPr lang="en-US" sz="1600" b="0" kern="0" dirty="0"/>
              <a:t>New logarithmic limit line proposal – </a:t>
            </a:r>
            <a:r>
              <a:rPr lang="en-US" sz="1600" b="0" u="sng" kern="0" dirty="0"/>
              <a:t>Feedback requested by April IWG RD-ASEP</a:t>
            </a:r>
          </a:p>
          <a:p>
            <a:pPr lvl="2"/>
            <a:endParaRPr lang="fr-FR" b="0" kern="0" dirty="0"/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9DE1AB24-DEE7-A844-AC1F-B7617981FEE1}"/>
              </a:ext>
            </a:extLst>
          </p:cNvPr>
          <p:cNvSpPr txBox="1">
            <a:spLocks/>
          </p:cNvSpPr>
          <p:nvPr/>
        </p:nvSpPr>
        <p:spPr>
          <a:xfrm>
            <a:off x="155505" y="93937"/>
            <a:ext cx="8898554" cy="258868"/>
          </a:xfrm>
          <a:prstGeom prst="rect">
            <a:avLst/>
          </a:prstGeom>
        </p:spPr>
        <p:txBody>
          <a:bodyPr lIns="0" tIns="0" rIns="0" bIns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cap="all" baseline="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fr-FR" kern="0"/>
              <a:t>STATE OF PROGRESS AFTER 1</a:t>
            </a:r>
            <a:r>
              <a:rPr lang="fr-FR" kern="0" baseline="30000"/>
              <a:t>st</a:t>
            </a:r>
            <a:r>
              <a:rPr lang="fr-FR" kern="0"/>
              <a:t> kick-off SESSION of IWG RD-ASEP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16800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295414"/>
            <a:ext cx="8783638" cy="511035"/>
          </a:xfrm>
        </p:spPr>
        <p:txBody>
          <a:bodyPr/>
          <a:lstStyle/>
          <a:p>
            <a:r>
              <a:rPr lang="fr-FR" dirty="0"/>
              <a:t>NEXT: GEBP </a:t>
            </a:r>
            <a:r>
              <a:rPr lang="fr-FR" dirty="0" err="1"/>
              <a:t>submission</a:t>
            </a:r>
            <a:r>
              <a:rPr lang="fr-FR" dirty="0"/>
              <a:t> </a:t>
            </a:r>
            <a:r>
              <a:rPr lang="fr-FR" dirty="0" err="1"/>
              <a:t>targets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4073" y="1060450"/>
            <a:ext cx="8416636" cy="3636240"/>
          </a:xfrm>
        </p:spPr>
        <p:txBody>
          <a:bodyPr/>
          <a:lstStyle/>
          <a:p>
            <a:r>
              <a:rPr lang="en-US" sz="2000" u="sng" dirty="0"/>
              <a:t>M Category / R51:  </a:t>
            </a:r>
            <a:r>
              <a:rPr lang="en-US" sz="1800" dirty="0"/>
              <a:t>(</a:t>
            </a:r>
            <a:r>
              <a:rPr lang="en-US" sz="18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IG-ASEP-01-02 RD_ASEP R51</a:t>
            </a:r>
            <a:r>
              <a:rPr lang="en-US" sz="1800" dirty="0"/>
              <a:t>)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</a:rPr>
              <a:t>Informal document: Sept 2025 GRBP/82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orking document: Feb 2026 GRBP/83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Transitional provisions: to be discussed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  <a:p>
            <a:r>
              <a:rPr lang="en-US" sz="2000" u="sng" dirty="0"/>
              <a:t>L-category / R41: </a:t>
            </a:r>
            <a:r>
              <a:rPr lang="en-US" dirty="0"/>
              <a:t>(</a:t>
            </a:r>
            <a:r>
              <a:rPr lang="en-US" b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RDASEP-01-01 R41</a:t>
            </a:r>
            <a:r>
              <a:rPr lang="en-US" dirty="0"/>
              <a:t>)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</a:rPr>
              <a:t>Informal document: Sept 2024 GRBP/80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orking document: Feb 2025 GRBP/81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Transitional provisions: to be discussed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lvl="1"/>
            <a:endParaRPr lang="en-US" sz="16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589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NAULT SECRET A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" id="{2CEC4DE4-BEF2-400D-A018-406D806C438A}" vid="{6A1E8358-F087-4BC6-88C5-9A780D2C89A0}"/>
    </a:ext>
  </a:extLst>
</a:theme>
</file>

<file path=ppt/theme/theme2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mOTM2NzViNi0wMWEyLTQ4NDktYTE4OS0yZjY2MTU3NzJlMTMiIG9yaWdpbj0idXNlclNlbGVjdGVkIj48ZWxlbWVudCB1aWQ9ImlkX2NsYXNzaWZpY2F0aW9uX2NvbmZpZGVudGlhbCIgdmFsdWU9IiIgeG1sbnM9Imh0dHA6Ly93d3cuYm9sZG9uamFtZXMuY29tLzIwMDgvMDEvc2llL2ludGVybmFsL2xhYmVsIiAvPjwvc2lzbD48VXNlck5hbWU+RVVVXGViNG1hZDwvVXNlck5hbWU+PERhdGVUaW1lPjIzLzAxLzIwMjQgOTowMDo0ODwvRGF0ZVRpbWU+PExhYmVsU3RyaW5nPlNlY3JlY3lCPC9MYWJlbFN0cmluZz48L2l0ZW0+PC9sYWJlbEhpc3Rvcnk+</Value>
</WrappedLabelHistor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5.xml><?xml version="1.0" encoding="utf-8"?>
<sisl xmlns:xsd="http://www.w3.org/2001/XMLSchema" xmlns:xsi="http://www.w3.org/2001/XMLSchema-instance" xmlns="http://www.boldonjames.com/2008/01/sie/internal/label" sislVersion="0" policy="f93675b6-01a2-4849-a189-2f6615772e13" origin="userSelected">
  <element uid="id_classification_confidential" value=""/>
</sisl>
</file>

<file path=customXml/itemProps1.xml><?xml version="1.0" encoding="utf-8"?>
<ds:datastoreItem xmlns:ds="http://schemas.openxmlformats.org/officeDocument/2006/customXml" ds:itemID="{0AAFE079-CB01-4D8F-92BE-5734055B432E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A145939E-30CF-4171-A202-C351A8490F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9884CD-0C71-40A7-ABC7-6DAB492386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8D8824B-EAD6-4DBF-A399-849D8A6E967F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acccb6d4-dbe5-46d2-b4d3-5733603d8cc6"/>
    <ds:schemaRef ds:uri="4b4a1c0d-4a69-4996-a84a-fc699b9f49de"/>
    <ds:schemaRef ds:uri="985ec44e-1bab-4c0b-9df0-6ba128686fc9"/>
  </ds:schemaRefs>
</ds:datastoreItem>
</file>

<file path=customXml/itemProps5.xml><?xml version="1.0" encoding="utf-8"?>
<ds:datastoreItem xmlns:ds="http://schemas.openxmlformats.org/officeDocument/2006/customXml" ds:itemID="{83C3F51A-341B-4BDA-9A4F-54F2342DFA0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G_GROUPE RENAULT_PowerPoint template_EN_v6</Template>
  <TotalTime>15</TotalTime>
  <Words>492</Words>
  <Application>Microsoft Office PowerPoint</Application>
  <PresentationFormat>On-screen Show (16:9)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Courier New</vt:lpstr>
      <vt:lpstr>Wingdings</vt:lpstr>
      <vt:lpstr>RENAULT SECRET A</vt:lpstr>
      <vt:lpstr>IWG for ASEP  Status report TO GRBP-79 (February 2024) after the 1st IWG RD-ASEP session of November 2023  </vt:lpstr>
      <vt:lpstr>Meeting plan 2024</vt:lpstr>
      <vt:lpstr>PARTICIPAtion</vt:lpstr>
      <vt:lpstr>STATE OF PROGRESS AFTER 1st kick-off SESSION of IWG RD-ASEP</vt:lpstr>
      <vt:lpstr>PowerPoint Presentation</vt:lpstr>
      <vt:lpstr>NEXT: GEBP submission targets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SILVANI Francoise</dc:creator>
  <cp:lastModifiedBy>Secretariat editorial modifications</cp:lastModifiedBy>
  <cp:revision>122</cp:revision>
  <cp:lastPrinted>2015-03-31T14:07:15Z</cp:lastPrinted>
  <dcterms:created xsi:type="dcterms:W3CDTF">2019-01-08T10:22:46Z</dcterms:created>
  <dcterms:modified xsi:type="dcterms:W3CDTF">2024-01-25T09:52:37Z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2021-09-09T10:22:12Z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/>
  </property>
  <property fmtid="{D5CDD505-2E9C-101B-9397-08002B2CF9AE}" pid="9" name="MSIP_Label_fd1c0902-ed92-4fed-896d-2e7725de02d4_ContentBits">
    <vt:lpwstr>2</vt:lpwstr>
  </property>
  <property fmtid="{D5CDD505-2E9C-101B-9397-08002B2CF9AE}" pid="10" name="docIndexRef">
    <vt:lpwstr>b2bbc249-5ca4-4d8b-98e1-5f9e73956b05</vt:lpwstr>
  </property>
  <property fmtid="{D5CDD505-2E9C-101B-9397-08002B2CF9AE}" pid="11" name="bjClsUserRVM">
    <vt:lpwstr>[]</vt:lpwstr>
  </property>
  <property fmtid="{D5CDD505-2E9C-101B-9397-08002B2CF9AE}" pid="12" name="bjSaver">
    <vt:lpwstr>Wr/Ax3ShNa7vU+bPvvWmNYShVw6dA7av</vt:lpwstr>
  </property>
  <property fmtid="{D5CDD505-2E9C-101B-9397-08002B2CF9AE}" pid="13" name="bjDocumentLabelXML">
    <vt:lpwstr>&lt;?xml version="1.0" encoding="us-ascii"?&gt;&lt;sisl xmlns:xsd="http://www.w3.org/2001/XMLSchema" xmlns:xsi="http://www.w3.org/2001/XMLSchema-instance" sislVersion="0" policy="f93675b6-01a2-4849-a189-2f6615772e13" origin="userSelected" xmlns="http://www.boldonj</vt:lpwstr>
  </property>
  <property fmtid="{D5CDD505-2E9C-101B-9397-08002B2CF9AE}" pid="14" name="bjDocumentLabelXML-0">
    <vt:lpwstr>ames.com/2008/01/sie/internal/label"&gt;&lt;element uid="id_classification_confidential" value="" /&gt;&lt;/sisl&gt;</vt:lpwstr>
  </property>
  <property fmtid="{D5CDD505-2E9C-101B-9397-08002B2CF9AE}" pid="15" name="bjDocumentSecurityLabel">
    <vt:lpwstr>SecrecyB</vt:lpwstr>
  </property>
  <property fmtid="{D5CDD505-2E9C-101B-9397-08002B2CF9AE}" pid="16" name="bjLabelHistoryID">
    <vt:lpwstr>{0AAFE079-CB01-4D8F-92BE-5734055B432E}</vt:lpwstr>
  </property>
  <property fmtid="{D5CDD505-2E9C-101B-9397-08002B2CF9AE}" pid="17" name="MediaServiceImageTags">
    <vt:lpwstr/>
  </property>
  <property fmtid="{D5CDD505-2E9C-101B-9397-08002B2CF9AE}" pid="18" name="gba66df640194346a5267c50f24d4797">
    <vt:lpwstr/>
  </property>
  <property fmtid="{D5CDD505-2E9C-101B-9397-08002B2CF9AE}" pid="19" name="Office_x0020_of_x0020_Origin">
    <vt:lpwstr/>
  </property>
  <property fmtid="{D5CDD505-2E9C-101B-9397-08002B2CF9AE}" pid="20" name="Office of Origin">
    <vt:lpwstr/>
  </property>
</Properties>
</file>