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65" r:id="rId5"/>
    <p:sldId id="266" r:id="rId6"/>
    <p:sldId id="267" r:id="rId7"/>
    <p:sldId id="259" r:id="rId8"/>
    <p:sldId id="261" r:id="rId9"/>
    <p:sldId id="268" r:id="rId10"/>
    <p:sldId id="260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EF88441-EA78-424E-A97C-7C9675198E3F}"/>
    <pc:docChg chg="modSld">
      <pc:chgData name="Francois Cuenot" userId="9928dff3-8fa4-42b5-9d6e-cd4dcb89281b" providerId="ADAL" clId="{8EF88441-EA78-424E-A97C-7C9675198E3F}" dt="2023-12-22T16:13:51.735" v="3" actId="20577"/>
      <pc:docMkLst>
        <pc:docMk/>
      </pc:docMkLst>
      <pc:sldChg chg="modSp mod">
        <pc:chgData name="Francois Cuenot" userId="9928dff3-8fa4-42b5-9d6e-cd4dcb89281b" providerId="ADAL" clId="{8EF88441-EA78-424E-A97C-7C9675198E3F}" dt="2023-12-22T16:13:51.735" v="3" actId="20577"/>
        <pc:sldMkLst>
          <pc:docMk/>
          <pc:sldMk cId="2574424397" sldId="265"/>
        </pc:sldMkLst>
        <pc:spChg chg="mod">
          <ac:chgData name="Francois Cuenot" userId="9928dff3-8fa4-42b5-9d6e-cd4dcb89281b" providerId="ADAL" clId="{8EF88441-EA78-424E-A97C-7C9675198E3F}" dt="2023-12-22T16:13:51.735" v="3" actId="20577"/>
          <ac:spMkLst>
            <pc:docMk/>
            <pc:sldMk cId="2574424397" sldId="265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A2FB-559B-4704-8115-734B0DD278FC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24C5-5E6F-4772-BC29-1E91C4F9F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12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1482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6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emf"/><Relationship Id="rId11" Type="http://schemas.openxmlformats.org/officeDocument/2006/relationships/image" Target="../media/image5.sv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98672917&amp;src=contextnavpagetreemode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97" y="3602038"/>
            <a:ext cx="9648673" cy="1655762"/>
          </a:xfrm>
        </p:spPr>
        <p:txBody>
          <a:bodyPr>
            <a:normAutofit/>
          </a:bodyPr>
          <a:lstStyle/>
          <a:p>
            <a:r>
              <a:rPr lang="en-GB" sz="2800" dirty="0"/>
              <a:t>Task Force Automated Vehicles Regulation Screening </a:t>
            </a:r>
          </a:p>
          <a:p>
            <a:r>
              <a:rPr lang="en-GB" sz="2800" dirty="0"/>
              <a:t>(TF-AVRS)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the Netherlands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371193" y="283587"/>
            <a:ext cx="4820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</a:t>
            </a:r>
            <a:r>
              <a:rPr lang="en-GB"/>
              <a:t>Document </a:t>
            </a:r>
            <a:r>
              <a:rPr lang="en-GB" b="1"/>
              <a:t>GRPE-90-15</a:t>
            </a:r>
            <a:endParaRPr lang="en-GB" b="1" dirty="0"/>
          </a:p>
          <a:p>
            <a:r>
              <a:rPr lang="en-GB" dirty="0"/>
              <a:t>90</a:t>
            </a:r>
            <a:r>
              <a:rPr lang="en-GB" baseline="30000" dirty="0"/>
              <a:t>th</a:t>
            </a:r>
            <a:r>
              <a:rPr lang="en-GB" dirty="0"/>
              <a:t>  GRPE, 9</a:t>
            </a:r>
            <a:r>
              <a:rPr lang="en-GB" baseline="30000" dirty="0"/>
              <a:t>th</a:t>
            </a:r>
            <a:r>
              <a:rPr lang="en-GB" dirty="0"/>
              <a:t> of January – 12</a:t>
            </a:r>
            <a:r>
              <a:rPr lang="en-GB" baseline="30000" dirty="0"/>
              <a:t>th</a:t>
            </a:r>
            <a:r>
              <a:rPr lang="en-GB" dirty="0"/>
              <a:t> of January, 2024, </a:t>
            </a:r>
          </a:p>
          <a:p>
            <a:r>
              <a:rPr lang="en-GB" dirty="0"/>
              <a:t>agenda item 16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5105C8-21F5-BCB0-00B7-0253CA05A8A8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Report to 90</a:t>
            </a:r>
            <a:r>
              <a:rPr lang="en-GB" sz="4000" b="1" baseline="30000" dirty="0"/>
              <a:t>th</a:t>
            </a:r>
            <a:r>
              <a:rPr lang="en-GB" sz="4000" b="1" dirty="0"/>
              <a:t> Session of GRPE</a:t>
            </a:r>
            <a:br>
              <a:rPr lang="en-GB" sz="4000" b="1" dirty="0"/>
            </a:br>
            <a:r>
              <a:rPr lang="en-GB" sz="4000" b="1" dirty="0"/>
              <a:t>(January 2024)</a:t>
            </a:r>
          </a:p>
        </p:txBody>
      </p:sp>
    </p:spTree>
    <p:extLst>
      <p:ext uri="{BB962C8B-B14F-4D97-AF65-F5344CB8AC3E}">
        <p14:creationId xmlns:p14="http://schemas.microsoft.com/office/powerpoint/2010/main" val="257442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26121" y="118829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02958" y="113739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sz="3600" b="1" dirty="0"/>
              <a:t>TF </a:t>
            </a:r>
            <a:r>
              <a:rPr lang="nl-NL" sz="3600" b="1" dirty="0" err="1"/>
              <a:t>Automated</a:t>
            </a:r>
            <a:r>
              <a:rPr lang="nl-NL" sz="3600" b="1" dirty="0"/>
              <a:t> </a:t>
            </a:r>
            <a:r>
              <a:rPr lang="nl-NL" sz="3600" b="1" dirty="0" err="1"/>
              <a:t>Vehicles</a:t>
            </a:r>
            <a:r>
              <a:rPr lang="nl-NL" sz="3600" b="1" dirty="0"/>
              <a:t> </a:t>
            </a:r>
            <a:r>
              <a:rPr lang="nl-NL" sz="3600" b="1" dirty="0" err="1"/>
              <a:t>Regulation</a:t>
            </a:r>
            <a:r>
              <a:rPr lang="nl-NL" sz="3600" b="1" dirty="0"/>
              <a:t> Screening</a:t>
            </a:r>
            <a:endParaRPr lang="en-GB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64449" y="1930923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9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36690" y="1930923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13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76540" y="2500779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Number of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76540" y="3158741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76540" y="3250134"/>
            <a:ext cx="4062196" cy="342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sz="1600" dirty="0"/>
              <a:t>1</a:t>
            </a:r>
            <a:r>
              <a:rPr lang="en-GB" sz="1600" baseline="30000" dirty="0"/>
              <a:t>st</a:t>
            </a:r>
            <a:r>
              <a:rPr lang="en-GB" sz="1600" dirty="0"/>
              <a:t>   Kick-off meeting:  13</a:t>
            </a:r>
            <a:r>
              <a:rPr lang="en-GB" sz="1600" baseline="30000" dirty="0"/>
              <a:t>th</a:t>
            </a:r>
            <a:r>
              <a:rPr lang="en-GB" sz="1600" dirty="0"/>
              <a:t> March 2023</a:t>
            </a:r>
          </a:p>
          <a:p>
            <a:r>
              <a:rPr lang="en-GB" sz="1600" dirty="0"/>
              <a:t>2</a:t>
            </a:r>
            <a:r>
              <a:rPr lang="en-GB" sz="1600" baseline="30000" dirty="0"/>
              <a:t>nd</a:t>
            </a:r>
            <a:r>
              <a:rPr lang="en-GB" sz="1600" dirty="0"/>
              <a:t>  TF-AVRS: 4</a:t>
            </a:r>
            <a:r>
              <a:rPr lang="en-GB" sz="1600" baseline="30000" dirty="0"/>
              <a:t>th</a:t>
            </a:r>
            <a:r>
              <a:rPr lang="en-GB" sz="1600" dirty="0"/>
              <a:t> April 2023</a:t>
            </a:r>
          </a:p>
          <a:p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 TF-AVRS: 17</a:t>
            </a:r>
            <a:r>
              <a:rPr lang="en-US" sz="1600" baseline="30000" dirty="0"/>
              <a:t>th</a:t>
            </a:r>
            <a:r>
              <a:rPr lang="en-US" sz="1600" dirty="0"/>
              <a:t> April 2023 		</a:t>
            </a:r>
          </a:p>
          <a:p>
            <a:r>
              <a:rPr lang="en-US" sz="1600" dirty="0"/>
              <a:t>4</a:t>
            </a:r>
            <a:r>
              <a:rPr lang="en-US" sz="1600" baseline="30000" dirty="0"/>
              <a:t>th</a:t>
            </a:r>
            <a:r>
              <a:rPr lang="en-US" sz="1600" dirty="0"/>
              <a:t>   TF-AVRS: 9</a:t>
            </a:r>
            <a:r>
              <a:rPr lang="en-US" sz="1600" baseline="30000" dirty="0"/>
              <a:t>th</a:t>
            </a:r>
            <a:r>
              <a:rPr lang="en-US" sz="1600" dirty="0"/>
              <a:t> May 2023		</a:t>
            </a:r>
          </a:p>
          <a:p>
            <a:r>
              <a:rPr lang="en-US" sz="1600" dirty="0"/>
              <a:t>5</a:t>
            </a:r>
            <a:r>
              <a:rPr lang="en-US" sz="1600" baseline="30000" dirty="0"/>
              <a:t>th</a:t>
            </a:r>
            <a:r>
              <a:rPr lang="en-US" sz="1600" dirty="0"/>
              <a:t>   TF-AVRS: 22</a:t>
            </a:r>
            <a:r>
              <a:rPr lang="en-US" sz="1600" baseline="30000" dirty="0"/>
              <a:t>nd</a:t>
            </a:r>
            <a:r>
              <a:rPr lang="en-US" sz="1600" dirty="0"/>
              <a:t> May 2023</a:t>
            </a:r>
          </a:p>
          <a:p>
            <a:r>
              <a:rPr lang="en-US" sz="1600" dirty="0"/>
              <a:t>6</a:t>
            </a:r>
            <a:r>
              <a:rPr lang="en-US" sz="1600" baseline="30000" dirty="0"/>
              <a:t>th</a:t>
            </a:r>
            <a:r>
              <a:rPr lang="en-US" sz="1600" dirty="0"/>
              <a:t>   TF-AVRS: 11</a:t>
            </a:r>
            <a:r>
              <a:rPr lang="en-US" sz="1600" baseline="30000" dirty="0"/>
              <a:t>th</a:t>
            </a:r>
            <a:r>
              <a:rPr lang="en-US" sz="1600" dirty="0"/>
              <a:t> September 2023</a:t>
            </a:r>
          </a:p>
          <a:p>
            <a:r>
              <a:rPr lang="en-US" sz="1600" dirty="0"/>
              <a:t>7</a:t>
            </a:r>
            <a:r>
              <a:rPr lang="en-US" sz="1600" baseline="30000" dirty="0"/>
              <a:t>th</a:t>
            </a:r>
            <a:r>
              <a:rPr lang="en-US" sz="1600" dirty="0"/>
              <a:t>   TF-AVRS: 10</a:t>
            </a:r>
            <a:r>
              <a:rPr lang="en-US" sz="1600" baseline="30000" dirty="0"/>
              <a:t>th</a:t>
            </a:r>
            <a:r>
              <a:rPr lang="en-US" sz="1600" dirty="0"/>
              <a:t> October 2023	</a:t>
            </a:r>
          </a:p>
          <a:p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  TF-AVRS: 13</a:t>
            </a:r>
            <a:r>
              <a:rPr lang="en-US" sz="1600" baseline="30000" dirty="0"/>
              <a:t>th</a:t>
            </a:r>
            <a:r>
              <a:rPr lang="en-US" sz="1600" dirty="0"/>
              <a:t> November 2023</a:t>
            </a:r>
          </a:p>
          <a:p>
            <a:r>
              <a:rPr lang="en-US" sz="1600" dirty="0"/>
              <a:t>9</a:t>
            </a:r>
            <a:r>
              <a:rPr lang="en-US" sz="1600" baseline="30000" dirty="0"/>
              <a:t>th</a:t>
            </a:r>
            <a:r>
              <a:rPr lang="en-US" sz="1600" dirty="0"/>
              <a:t>   TF-AVRS: 5</a:t>
            </a:r>
            <a:r>
              <a:rPr lang="en-US" sz="1600" baseline="30000" dirty="0"/>
              <a:t>th</a:t>
            </a:r>
            <a:r>
              <a:rPr lang="en-US" sz="1600" dirty="0"/>
              <a:t> December 2023</a:t>
            </a:r>
            <a:endParaRPr lang="en-GB" sz="1600" dirty="0"/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42735" y="3250134"/>
            <a:ext cx="4547355" cy="141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CPs:</a:t>
            </a:r>
            <a:br>
              <a:rPr lang="de-DE" sz="1600" dirty="0"/>
            </a:br>
            <a:r>
              <a:rPr lang="de-DE" sz="1600" dirty="0"/>
              <a:t>Germany, France, United </a:t>
            </a:r>
            <a:r>
              <a:rPr lang="de-DE" sz="1600" dirty="0" err="1"/>
              <a:t>Kingdom</a:t>
            </a:r>
            <a:r>
              <a:rPr lang="de-DE" sz="1600" dirty="0"/>
              <a:t>, South </a:t>
            </a:r>
            <a:r>
              <a:rPr lang="de-DE" sz="1600" dirty="0" err="1"/>
              <a:t>Africa</a:t>
            </a:r>
            <a:r>
              <a:rPr lang="de-DE" sz="1600" dirty="0"/>
              <a:t>, </a:t>
            </a:r>
            <a:r>
              <a:rPr lang="de-DE" sz="1600" dirty="0" err="1"/>
              <a:t>Unites</a:t>
            </a:r>
            <a:r>
              <a:rPr lang="de-DE" sz="1600" dirty="0"/>
              <a:t> States, </a:t>
            </a:r>
            <a:r>
              <a:rPr lang="de-DE" sz="1600" dirty="0" err="1"/>
              <a:t>Netherlands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NGO‘s: </a:t>
            </a:r>
            <a:br>
              <a:rPr lang="de-DE" sz="1600" dirty="0"/>
            </a:br>
            <a:r>
              <a:rPr lang="de-DE" sz="1600" dirty="0"/>
              <a:t>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19724" y="2415444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42736" y="3158741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jdelijke aanduiding voor voettekst 5">
            <a:extLst>
              <a:ext uri="{FF2B5EF4-FFF2-40B4-BE49-F238E27FC236}">
                <a16:creationId xmlns:a16="http://schemas.microsoft.com/office/drawing/2014/main" id="{EC0D57E9-75DA-7F0E-426B-3E0542FF62F2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TF </a:t>
            </a:r>
            <a:r>
              <a:rPr lang="de-DE" sz="3600" b="1" dirty="0" err="1"/>
              <a:t>Automated</a:t>
            </a:r>
            <a:r>
              <a:rPr lang="de-DE" sz="3600" b="1" dirty="0"/>
              <a:t> </a:t>
            </a:r>
            <a:r>
              <a:rPr lang="de-DE" sz="3600" b="1" dirty="0" err="1"/>
              <a:t>Vehicles</a:t>
            </a:r>
            <a:r>
              <a:rPr lang="de-DE" sz="3600" b="1" dirty="0"/>
              <a:t> Regulation Screening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71496" y="2769094"/>
            <a:ext cx="9403427" cy="26544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3768739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WP29 requests a screening of regulation for application of Automated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GRVA proposed a template for the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TF-FADS (GRVA) provides further guidance 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849513"/>
            <a:ext cx="6196119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[Netherlands]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[…]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32196"/>
            <a:ext cx="3024000" cy="897364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5" y="3821291"/>
            <a:ext cx="6426198" cy="6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https://wiki.unece.org/pages/viewpage.action?pageId=198672917&amp;src=contextnavpagetreemode</a:t>
            </a:r>
            <a:r>
              <a:rPr lang="de-DE" dirty="0"/>
              <a:t>  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3821291"/>
            <a:ext cx="3024000" cy="690545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TF-AVRS </a:t>
            </a:r>
            <a:r>
              <a:rPr lang="de-DE" b="1" dirty="0" err="1"/>
              <a:t>wiki</a:t>
            </a:r>
            <a:r>
              <a:rPr lang="en-GB" b="1" dirty="0"/>
              <a:t>page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3</a:t>
            </a:fld>
            <a:endParaRPr lang="en-GB"/>
          </a:p>
        </p:txBody>
      </p:sp>
      <p:sp>
        <p:nvSpPr>
          <p:cNvPr id="4" name="Tijdelijke aanduiding voor voettekst 5">
            <a:extLst>
              <a:ext uri="{FF2B5EF4-FFF2-40B4-BE49-F238E27FC236}">
                <a16:creationId xmlns:a16="http://schemas.microsoft.com/office/drawing/2014/main" id="{4FAF7605-9525-6235-425C-90DDE60C56C0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0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Considered items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1. Terminology</a:t>
            </a:r>
          </a:p>
          <a:p>
            <a:pPr lvl="2"/>
            <a:r>
              <a:rPr lang="en-US" dirty="0"/>
              <a:t>Relevant terms based on GRVA guidance (accelerator, handle-bar type steering)</a:t>
            </a:r>
          </a:p>
          <a:p>
            <a:pPr marL="0" indent="0">
              <a:buNone/>
            </a:pPr>
            <a:r>
              <a:rPr lang="en-US" dirty="0"/>
              <a:t>2. Use cases AVs</a:t>
            </a:r>
          </a:p>
          <a:p>
            <a:pPr lvl="2"/>
            <a:r>
              <a:rPr lang="en-US" dirty="0"/>
              <a:t>Driverless AVs </a:t>
            </a:r>
          </a:p>
          <a:p>
            <a:pPr lvl="3"/>
            <a:r>
              <a:rPr lang="en-US" dirty="0"/>
              <a:t>With passenger</a:t>
            </a:r>
            <a:endParaRPr lang="en-US" sz="2400" dirty="0"/>
          </a:p>
          <a:p>
            <a:pPr lvl="3"/>
            <a:r>
              <a:rPr lang="en-US" dirty="0"/>
              <a:t>Without passengers (cargo)</a:t>
            </a:r>
            <a:endParaRPr lang="en-US" sz="2400" dirty="0"/>
          </a:p>
          <a:p>
            <a:pPr lvl="2"/>
            <a:r>
              <a:rPr lang="en-US" dirty="0"/>
              <a:t>AVs with driver </a:t>
            </a:r>
          </a:p>
          <a:p>
            <a:pPr lvl="2"/>
            <a:r>
              <a:rPr lang="en-US" dirty="0"/>
              <a:t>Bi-directional AV’s</a:t>
            </a:r>
          </a:p>
          <a:p>
            <a:pPr marL="0" indent="0">
              <a:buNone/>
            </a:pPr>
            <a:r>
              <a:rPr lang="en-US" dirty="0"/>
              <a:t>3. Other considered items</a:t>
            </a:r>
          </a:p>
          <a:p>
            <a:pPr lvl="2"/>
            <a:r>
              <a:rPr lang="en-US" dirty="0"/>
              <a:t>Telltales &amp; warning signals</a:t>
            </a:r>
          </a:p>
          <a:p>
            <a:pPr lvl="2"/>
            <a:r>
              <a:rPr lang="en-US" dirty="0"/>
              <a:t>Test modes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4F5307-AB2D-2412-CAA8-F8DBD09A9541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5</a:t>
            </a:fld>
            <a:endParaRPr lang="en-GB"/>
          </a:p>
        </p:txBody>
      </p:sp>
      <p:sp>
        <p:nvSpPr>
          <p:cNvPr id="3" name="Tijdelijke aanduiding voor voettekst 5">
            <a:extLst>
              <a:ext uri="{FF2B5EF4-FFF2-40B4-BE49-F238E27FC236}">
                <a16:creationId xmlns:a16="http://schemas.microsoft.com/office/drawing/2014/main" id="{CD66E1F6-8D8A-0D34-85E7-56F4963F21F5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D087F2A-F92D-CAAF-6DE5-06B62EAB9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57" y="136525"/>
            <a:ext cx="9326886" cy="624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9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41C71D-2238-443E-A15A-464DE884A77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2" name="Tijdelijke aanduiding voor voettekst 5">
            <a:extLst>
              <a:ext uri="{FF2B5EF4-FFF2-40B4-BE49-F238E27FC236}">
                <a16:creationId xmlns:a16="http://schemas.microsoft.com/office/drawing/2014/main" id="{10632EEF-A941-1B7B-4FCF-EB219A036885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1FEF957-C528-7B9A-11FE-6B373A202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00" y="407476"/>
            <a:ext cx="9327600" cy="504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3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TF-AVRS  Results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040291" cy="4351338"/>
          </a:xfrm>
        </p:spPr>
        <p:txBody>
          <a:bodyPr>
            <a:normAutofit/>
          </a:bodyPr>
          <a:lstStyle/>
          <a:p>
            <a:r>
              <a:rPr lang="en-GB"/>
              <a:t>No </a:t>
            </a:r>
            <a:r>
              <a:rPr lang="en-GB" dirty="0"/>
              <a:t>vehicle categories will be excluded from screening</a:t>
            </a:r>
          </a:p>
          <a:p>
            <a:r>
              <a:rPr lang="en-GB" dirty="0"/>
              <a:t>2 Regulations are excluded from screening (old)</a:t>
            </a:r>
          </a:p>
          <a:p>
            <a:r>
              <a:rPr lang="en-GB" dirty="0"/>
              <a:t>9 regulations are screened</a:t>
            </a:r>
          </a:p>
          <a:p>
            <a:r>
              <a:rPr lang="en-GB" dirty="0"/>
              <a:t>1 regulation is planned to be screened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7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35CADF-996B-9B02-4357-179BCF9329A4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4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Continue with meetings once per month</a:t>
            </a:r>
          </a:p>
          <a:p>
            <a:r>
              <a:rPr lang="en-GB" dirty="0"/>
              <a:t>Participants from CP’s and NGO’s are really needed to accelerate the screening and to continue the necessary work after the screening.</a:t>
            </a:r>
          </a:p>
          <a:p>
            <a:pPr lvl="1"/>
            <a:r>
              <a:rPr lang="en-GB" dirty="0"/>
              <a:t>Interesting topic and good opportunity to get familiar with GRPE legislation</a:t>
            </a:r>
          </a:p>
          <a:p>
            <a:r>
              <a:rPr lang="en-GB" dirty="0"/>
              <a:t>GRPE is really behind on other GR’s</a:t>
            </a:r>
          </a:p>
          <a:p>
            <a:r>
              <a:rPr lang="en-GB" dirty="0"/>
              <a:t>Timeline for amendments needs to be provided in March 2024 to WP.29, which means that screening should be finished before March 2024! A final report with summary sheet of the screened legislation needs to be provided.</a:t>
            </a:r>
          </a:p>
          <a:p>
            <a:r>
              <a:rPr lang="en-GB" dirty="0"/>
              <a:t>Who is willing to join TF-AVRS?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8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3483D8-621E-675D-5BAE-85508C289B5C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3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34090"/>
            <a:ext cx="121920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9</a:t>
            </a:fld>
            <a:endParaRPr lang="en-GB"/>
          </a:p>
        </p:txBody>
      </p:sp>
      <p:sp>
        <p:nvSpPr>
          <p:cNvPr id="5" name="Tijdelijke aanduiding voor voettekst 5">
            <a:extLst>
              <a:ext uri="{FF2B5EF4-FFF2-40B4-BE49-F238E27FC236}">
                <a16:creationId xmlns:a16="http://schemas.microsoft.com/office/drawing/2014/main" id="{FC2B3A95-CEF4-F39C-0F04-6E2AF77DFADE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tx1">
                    <a:tint val="75000"/>
                  </a:schemeClr>
                </a:solidFill>
              </a:rPr>
              <a:t>Report TF-AVRS – GRPE-90</a:t>
            </a:r>
            <a:endParaRPr lang="en-GB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108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D4D3D177-9558-4D6F-8120-601C749536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53B03-5B76-4B49-A032-C1DBDA10CA93}"/>
</file>

<file path=customXml/itemProps3.xml><?xml version="1.0" encoding="utf-8"?>
<ds:datastoreItem xmlns:ds="http://schemas.openxmlformats.org/officeDocument/2006/customXml" ds:itemID="{C5029449-3580-4A4F-B338-6E4A6C5320B1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42b16b5-2ecd-4d85-aec9-23565225ed2c"/>
    <ds:schemaRef ds:uri="325eed3e-5bbc-4be8-ba59-493fa81402e5"/>
    <ds:schemaRef ds:uri="http://schemas.openxmlformats.org/package/2006/metadata/core-properties"/>
    <ds:schemaRef ds:uri="http://www.w3.org/XML/1998/namespace"/>
    <ds:schemaRef ds:uri="http://purl.org/dc/dcmitype/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437</Words>
  <Application>Microsoft Office PowerPoint</Application>
  <PresentationFormat>Widescreen</PresentationFormat>
  <Paragraphs>78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think-cell Folie</vt:lpstr>
      <vt:lpstr>PowerPoint Presentation</vt:lpstr>
      <vt:lpstr>TF Automated Vehicles Regulation Screening</vt:lpstr>
      <vt:lpstr>TF Automated Vehicles Regulation Screening</vt:lpstr>
      <vt:lpstr>Screening process: Considered items</vt:lpstr>
      <vt:lpstr>PowerPoint Presentation</vt:lpstr>
      <vt:lpstr>PowerPoint Presentation</vt:lpstr>
      <vt:lpstr>TF-AVRS  Results</vt:lpstr>
      <vt:lpstr>Next steps</vt:lpstr>
      <vt:lpstr>Thank you for your attention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SIG-AVRS</dc:title>
  <dc:creator>Boersma, Jan Sybren</dc:creator>
  <cp:lastModifiedBy>Francois Cuenot</cp:lastModifiedBy>
  <cp:revision>33</cp:revision>
  <dcterms:created xsi:type="dcterms:W3CDTF">2023-01-23T11:55:36Z</dcterms:created>
  <dcterms:modified xsi:type="dcterms:W3CDTF">2023-12-22T16:13:55Z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  <property fmtid="{D5CDD505-2E9C-101B-9397-08002B2CF9AE}" pid="6" name="Office of Origin">
    <vt:lpwstr/>
  </property>
</Properties>
</file>