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6"/>
  </p:notesMasterIdLst>
  <p:handoutMasterIdLst>
    <p:handoutMasterId r:id="rId27"/>
  </p:handoutMasterIdLst>
  <p:sldIdLst>
    <p:sldId id="256" r:id="rId6"/>
    <p:sldId id="261" r:id="rId7"/>
    <p:sldId id="262" r:id="rId8"/>
    <p:sldId id="285" r:id="rId9"/>
    <p:sldId id="286" r:id="rId10"/>
    <p:sldId id="287" r:id="rId11"/>
    <p:sldId id="288" r:id="rId12"/>
    <p:sldId id="263" r:id="rId13"/>
    <p:sldId id="270" r:id="rId14"/>
    <p:sldId id="269" r:id="rId15"/>
    <p:sldId id="289" r:id="rId16"/>
    <p:sldId id="274" r:id="rId17"/>
    <p:sldId id="275" r:id="rId18"/>
    <p:sldId id="276" r:id="rId19"/>
    <p:sldId id="277" r:id="rId20"/>
    <p:sldId id="284" r:id="rId21"/>
    <p:sldId id="281" r:id="rId22"/>
    <p:sldId id="290" r:id="rId23"/>
    <p:sldId id="283" r:id="rId24"/>
    <p:sldId id="282" r:id="rId25"/>
  </p:sldIdLst>
  <p:sldSz cx="12192000" cy="6858000"/>
  <p:notesSz cx="6761163" cy="9856788"/>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0033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CD11A2-470A-41D3-B6EE-D06E511D563A}" v="1" dt="2023-12-22T15:31:12.0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247" autoAdjust="0"/>
  </p:normalViewPr>
  <p:slideViewPr>
    <p:cSldViewPr>
      <p:cViewPr varScale="1">
        <p:scale>
          <a:sx n="109" d="100"/>
          <a:sy n="109" d="100"/>
        </p:scale>
        <p:origin x="672"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403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ois Cuenot" userId="9928dff3-8fa4-42b5-9d6e-cd4dcb89281b" providerId="ADAL" clId="{43CD11A2-470A-41D3-B6EE-D06E511D563A}"/>
    <pc:docChg chg="modSld">
      <pc:chgData name="Francois Cuenot" userId="9928dff3-8fa4-42b5-9d6e-cd4dcb89281b" providerId="ADAL" clId="{43CD11A2-470A-41D3-B6EE-D06E511D563A}" dt="2023-12-22T15:29:35.167" v="5" actId="20577"/>
      <pc:docMkLst>
        <pc:docMk/>
      </pc:docMkLst>
      <pc:sldChg chg="modSp mod">
        <pc:chgData name="Francois Cuenot" userId="9928dff3-8fa4-42b5-9d6e-cd4dcb89281b" providerId="ADAL" clId="{43CD11A2-470A-41D3-B6EE-D06E511D563A}" dt="2023-12-22T15:29:35.167" v="5" actId="20577"/>
        <pc:sldMkLst>
          <pc:docMk/>
          <pc:sldMk cId="0" sldId="256"/>
        </pc:sldMkLst>
        <pc:spChg chg="mod">
          <ac:chgData name="Francois Cuenot" userId="9928dff3-8fa4-42b5-9d6e-cd4dcb89281b" providerId="ADAL" clId="{43CD11A2-470A-41D3-B6EE-D06E511D563A}" dt="2023-12-22T15:29:35.167" v="5" actId="20577"/>
          <ac:spMkLst>
            <pc:docMk/>
            <pc:sldMk cId="0" sldId="256"/>
            <ac:spMk id="2" creationId="{66639896-6E0F-83DA-71A1-F85CE47A6ED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B55DF59-0F53-4050-AF5E-93585945D414}"/>
              </a:ext>
            </a:extLst>
          </p:cNvPr>
          <p:cNvSpPr>
            <a:spLocks noGrp="1"/>
          </p:cNvSpPr>
          <p:nvPr>
            <p:ph type="hdr" sz="quarter"/>
          </p:nvPr>
        </p:nvSpPr>
        <p:spPr>
          <a:xfrm>
            <a:off x="0" y="0"/>
            <a:ext cx="2930525" cy="493713"/>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CF9FE615-1A8E-46A9-928A-77BADCFDED86}"/>
              </a:ext>
            </a:extLst>
          </p:cNvPr>
          <p:cNvSpPr>
            <a:spLocks noGrp="1"/>
          </p:cNvSpPr>
          <p:nvPr>
            <p:ph type="dt" sz="quarter" idx="1"/>
          </p:nvPr>
        </p:nvSpPr>
        <p:spPr>
          <a:xfrm>
            <a:off x="3829050" y="0"/>
            <a:ext cx="2930525" cy="493713"/>
          </a:xfrm>
          <a:prstGeom prst="rect">
            <a:avLst/>
          </a:prstGeom>
        </p:spPr>
        <p:txBody>
          <a:bodyPr vert="horz" lIns="91440" tIns="45720" rIns="91440" bIns="45720" rtlCol="0"/>
          <a:lstStyle>
            <a:lvl1pPr algn="r">
              <a:defRPr sz="1200"/>
            </a:lvl1pPr>
          </a:lstStyle>
          <a:p>
            <a:fld id="{C54D0299-3734-408F-BE89-7B5D604F3AE9}" type="datetimeFigureOut">
              <a:rPr lang="fr-FR" smtClean="0"/>
              <a:t>22/12/2023</a:t>
            </a:fld>
            <a:endParaRPr lang="fr-FR"/>
          </a:p>
        </p:txBody>
      </p:sp>
      <p:sp>
        <p:nvSpPr>
          <p:cNvPr id="4" name="Espace réservé du pied de page 3">
            <a:extLst>
              <a:ext uri="{FF2B5EF4-FFF2-40B4-BE49-F238E27FC236}">
                <a16:creationId xmlns:a16="http://schemas.microsoft.com/office/drawing/2014/main" id="{A4F20359-3716-4F65-9039-AF43318B20E6}"/>
              </a:ext>
            </a:extLst>
          </p:cNvPr>
          <p:cNvSpPr>
            <a:spLocks noGrp="1"/>
          </p:cNvSpPr>
          <p:nvPr>
            <p:ph type="ftr" sz="quarter" idx="2"/>
          </p:nvPr>
        </p:nvSpPr>
        <p:spPr>
          <a:xfrm>
            <a:off x="0" y="9363075"/>
            <a:ext cx="2930525" cy="49371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8B55E68-307C-4842-94B4-6ED33D51A791}"/>
              </a:ext>
            </a:extLst>
          </p:cNvPr>
          <p:cNvSpPr>
            <a:spLocks noGrp="1"/>
          </p:cNvSpPr>
          <p:nvPr>
            <p:ph type="sldNum" sz="quarter" idx="3"/>
          </p:nvPr>
        </p:nvSpPr>
        <p:spPr>
          <a:xfrm>
            <a:off x="3829050" y="9363075"/>
            <a:ext cx="2930525" cy="493713"/>
          </a:xfrm>
          <a:prstGeom prst="rect">
            <a:avLst/>
          </a:prstGeom>
        </p:spPr>
        <p:txBody>
          <a:bodyPr vert="horz" lIns="91440" tIns="45720" rIns="91440" bIns="45720" rtlCol="0" anchor="b"/>
          <a:lstStyle>
            <a:lvl1pPr algn="r">
              <a:defRPr sz="1200"/>
            </a:lvl1pPr>
          </a:lstStyle>
          <a:p>
            <a:fld id="{986FC91E-EDAE-45FA-B21E-72AE395D1EE3}" type="slidenum">
              <a:rPr lang="fr-FR" smtClean="0"/>
              <a:t>‹#›</a:t>
            </a:fld>
            <a:endParaRPr lang="fr-FR"/>
          </a:p>
        </p:txBody>
      </p:sp>
    </p:spTree>
    <p:extLst>
      <p:ext uri="{BB962C8B-B14F-4D97-AF65-F5344CB8AC3E}">
        <p14:creationId xmlns:p14="http://schemas.microsoft.com/office/powerpoint/2010/main" val="1824634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28938" cy="493713"/>
          </a:xfrm>
          <a:prstGeom prst="rect">
            <a:avLst/>
          </a:prstGeom>
          <a:noFill/>
          <a:ln w="9525">
            <a:noFill/>
            <a:miter lim="800000"/>
            <a:headEnd/>
            <a:tailEnd/>
          </a:ln>
          <a:effectLst/>
        </p:spPr>
        <p:txBody>
          <a:bodyPr vert="horz" wrap="square" lIns="91842" tIns="45921" rIns="91842" bIns="45921" numCol="1" anchor="t" anchorCtr="0" compatLnSpc="1">
            <a:prstTxWarp prst="textNoShape">
              <a:avLst/>
            </a:prstTxWarp>
          </a:bodyPr>
          <a:lstStyle>
            <a:lvl1pPr defTabSz="919163">
              <a:defRPr sz="1200"/>
            </a:lvl1pPr>
          </a:lstStyle>
          <a:p>
            <a:endParaRPr lang="fr-FR" altLang="ja-JP"/>
          </a:p>
        </p:txBody>
      </p:sp>
      <p:sp>
        <p:nvSpPr>
          <p:cNvPr id="29699" name="Rectangle 3"/>
          <p:cNvSpPr>
            <a:spLocks noGrp="1" noChangeArrowheads="1"/>
          </p:cNvSpPr>
          <p:nvPr>
            <p:ph type="dt" idx="1"/>
          </p:nvPr>
        </p:nvSpPr>
        <p:spPr bwMode="auto">
          <a:xfrm>
            <a:off x="3830638" y="0"/>
            <a:ext cx="2928937" cy="493713"/>
          </a:xfrm>
          <a:prstGeom prst="rect">
            <a:avLst/>
          </a:prstGeom>
          <a:noFill/>
          <a:ln w="9525">
            <a:noFill/>
            <a:miter lim="800000"/>
            <a:headEnd/>
            <a:tailEnd/>
          </a:ln>
          <a:effectLst/>
        </p:spPr>
        <p:txBody>
          <a:bodyPr vert="horz" wrap="square" lIns="91842" tIns="45921" rIns="91842" bIns="45921" numCol="1" anchor="t" anchorCtr="0" compatLnSpc="1">
            <a:prstTxWarp prst="textNoShape">
              <a:avLst/>
            </a:prstTxWarp>
          </a:bodyPr>
          <a:lstStyle>
            <a:lvl1pPr algn="r" defTabSz="919163">
              <a:defRPr sz="1200"/>
            </a:lvl1pPr>
          </a:lstStyle>
          <a:p>
            <a:endParaRPr lang="fr-FR" altLang="ja-JP"/>
          </a:p>
        </p:txBody>
      </p:sp>
      <p:sp>
        <p:nvSpPr>
          <p:cNvPr id="29700" name="Rectangle 4"/>
          <p:cNvSpPr>
            <a:spLocks noGrp="1" noRot="1" noChangeAspect="1" noChangeArrowheads="1" noTextEdit="1"/>
          </p:cNvSpPr>
          <p:nvPr>
            <p:ph type="sldImg" idx="2"/>
          </p:nvPr>
        </p:nvSpPr>
        <p:spPr bwMode="auto">
          <a:xfrm>
            <a:off x="96838" y="739775"/>
            <a:ext cx="6569075" cy="36957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676275" y="4681538"/>
            <a:ext cx="5408613" cy="4435475"/>
          </a:xfrm>
          <a:prstGeom prst="rect">
            <a:avLst/>
          </a:prstGeom>
          <a:noFill/>
          <a:ln w="9525">
            <a:noFill/>
            <a:miter lim="800000"/>
            <a:headEnd/>
            <a:tailEnd/>
          </a:ln>
          <a:effectLst/>
        </p:spPr>
        <p:txBody>
          <a:bodyPr vert="horz" wrap="square" lIns="91842" tIns="45921" rIns="91842" bIns="45921" numCol="1" anchor="t" anchorCtr="0" compatLnSpc="1">
            <a:prstTxWarp prst="textNoShape">
              <a:avLst/>
            </a:prstTxWarp>
          </a:bodyPr>
          <a:lstStyle/>
          <a:p>
            <a:pPr lvl="0"/>
            <a:r>
              <a:rPr lang="fr-FR" altLang="ja-JP"/>
              <a:t>Cliquez pour modifier les styles du texte du masque</a:t>
            </a:r>
          </a:p>
          <a:p>
            <a:pPr lvl="1"/>
            <a:r>
              <a:rPr lang="fr-FR" altLang="ja-JP"/>
              <a:t>Deuxième niveau</a:t>
            </a:r>
          </a:p>
          <a:p>
            <a:pPr lvl="2"/>
            <a:r>
              <a:rPr lang="fr-FR" altLang="ja-JP"/>
              <a:t>Troisième niveau</a:t>
            </a:r>
          </a:p>
          <a:p>
            <a:pPr lvl="3"/>
            <a:r>
              <a:rPr lang="fr-FR" altLang="ja-JP"/>
              <a:t>Quatrième niveau</a:t>
            </a:r>
          </a:p>
          <a:p>
            <a:pPr lvl="4"/>
            <a:r>
              <a:rPr lang="fr-FR" altLang="ja-JP"/>
              <a:t>Cinquième niveau</a:t>
            </a:r>
          </a:p>
        </p:txBody>
      </p:sp>
      <p:sp>
        <p:nvSpPr>
          <p:cNvPr id="29702" name="Rectangle 6"/>
          <p:cNvSpPr>
            <a:spLocks noGrp="1" noChangeArrowheads="1"/>
          </p:cNvSpPr>
          <p:nvPr>
            <p:ph type="ftr" sz="quarter" idx="4"/>
          </p:nvPr>
        </p:nvSpPr>
        <p:spPr bwMode="auto">
          <a:xfrm>
            <a:off x="0" y="9361488"/>
            <a:ext cx="2928938" cy="493712"/>
          </a:xfrm>
          <a:prstGeom prst="rect">
            <a:avLst/>
          </a:prstGeom>
          <a:noFill/>
          <a:ln w="9525">
            <a:noFill/>
            <a:miter lim="800000"/>
            <a:headEnd/>
            <a:tailEnd/>
          </a:ln>
          <a:effectLst/>
        </p:spPr>
        <p:txBody>
          <a:bodyPr vert="horz" wrap="square" lIns="91842" tIns="45921" rIns="91842" bIns="45921" numCol="1" anchor="b" anchorCtr="0" compatLnSpc="1">
            <a:prstTxWarp prst="textNoShape">
              <a:avLst/>
            </a:prstTxWarp>
          </a:bodyPr>
          <a:lstStyle>
            <a:lvl1pPr defTabSz="919163">
              <a:defRPr sz="1200"/>
            </a:lvl1pPr>
          </a:lstStyle>
          <a:p>
            <a:endParaRPr lang="fr-FR" altLang="ja-JP"/>
          </a:p>
        </p:txBody>
      </p:sp>
      <p:sp>
        <p:nvSpPr>
          <p:cNvPr id="29703" name="Rectangle 7"/>
          <p:cNvSpPr>
            <a:spLocks noGrp="1" noChangeArrowheads="1"/>
          </p:cNvSpPr>
          <p:nvPr>
            <p:ph type="sldNum" sz="quarter" idx="5"/>
          </p:nvPr>
        </p:nvSpPr>
        <p:spPr bwMode="auto">
          <a:xfrm>
            <a:off x="3830638" y="9361488"/>
            <a:ext cx="2928937" cy="493712"/>
          </a:xfrm>
          <a:prstGeom prst="rect">
            <a:avLst/>
          </a:prstGeom>
          <a:noFill/>
          <a:ln w="9525">
            <a:noFill/>
            <a:miter lim="800000"/>
            <a:headEnd/>
            <a:tailEnd/>
          </a:ln>
          <a:effectLst/>
        </p:spPr>
        <p:txBody>
          <a:bodyPr vert="horz" wrap="square" lIns="91842" tIns="45921" rIns="91842" bIns="45921" numCol="1" anchor="b" anchorCtr="0" compatLnSpc="1">
            <a:prstTxWarp prst="textNoShape">
              <a:avLst/>
            </a:prstTxWarp>
          </a:bodyPr>
          <a:lstStyle>
            <a:lvl1pPr algn="r" defTabSz="919163">
              <a:defRPr sz="1200"/>
            </a:lvl1pPr>
          </a:lstStyle>
          <a:p>
            <a:fld id="{41FE2CFF-C77F-45F5-8196-7FFE9E57B434}" type="slidenum">
              <a:rPr lang="ja-JP" altLang="fr-FR"/>
              <a:pPr/>
              <a:t>‹#›</a:t>
            </a:fld>
            <a:endParaRPr lang="fr-FR"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FE2CFF-C77F-45F5-8196-7FFE9E57B434}" type="slidenum">
              <a:rPr lang="ja-JP" altLang="fr-FR" smtClean="0"/>
              <a:pPr/>
              <a:t>1</a:t>
            </a:fld>
            <a:endParaRPr lang="fr-FR" altLang="ja-JP"/>
          </a:p>
        </p:txBody>
      </p:sp>
    </p:spTree>
    <p:extLst>
      <p:ext uri="{BB962C8B-B14F-4D97-AF65-F5344CB8AC3E}">
        <p14:creationId xmlns:p14="http://schemas.microsoft.com/office/powerpoint/2010/main" val="3742118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a:prstGeom prst="rect">
            <a:avLst/>
          </a:prstGeom>
        </p:spPr>
        <p:txBody>
          <a:bodyPr/>
          <a:lstStyle/>
          <a:p>
            <a:r>
              <a:rPr lang="fr-FR"/>
              <a:t>Modifiez le style du titre</a:t>
            </a:r>
            <a:endParaRPr lang="fr-FR" dirty="0"/>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endParaRPr lang="fr-FR" altLang="ja-JP" dirty="0"/>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endParaRPr lang="fr-FR"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ltLang="ja-JP"/>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fld id="{876E22B0-3A17-45B7-AF4B-28357ACE90C3}" type="slidenum">
              <a:rPr lang="ja-JP" altLang="fr-FR"/>
              <a:pPr/>
              <a:t>‹#›</a:t>
            </a:fld>
            <a:endParaRPr lang="fr-FR"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ltLang="ja-JP"/>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fld id="{D04D32B0-8A42-44E7-9B4D-3C2296BFBD2E}" type="slidenum">
              <a:rPr lang="ja-JP" altLang="fr-FR"/>
              <a:pPr/>
              <a:t>‹#›</a:t>
            </a:fld>
            <a:endParaRPr lang="fr-FR"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Modifiez le style du titre</a:t>
            </a:r>
            <a:endParaRPr lang="fr-FR" dirty="0"/>
          </a:p>
        </p:txBody>
      </p:sp>
      <p:sp>
        <p:nvSpPr>
          <p:cNvPr id="3" name="Espace réservé du contenu 2"/>
          <p:cNvSpPr>
            <a:spLocks noGrp="1"/>
          </p:cNvSpPr>
          <p:nvPr>
            <p:ph idx="1"/>
          </p:nvPr>
        </p:nvSpPr>
        <p:spPr/>
        <p:txBody>
          <a:bodyPr/>
          <a:lstStyle>
            <a:lvl2pPr marL="742950" indent="-285750">
              <a:buFont typeface="Wingdings" panose="05000000000000000000" pitchFamily="2" charset="2"/>
              <a:buChar char="§"/>
              <a:defRPr/>
            </a:lvl2pPr>
            <a:lvl3pPr marL="1143000" indent="-228600">
              <a:buFont typeface="Calibri" panose="020F0502020204030204" pitchFamily="34" charset="0"/>
              <a:buChar char="−"/>
              <a:defRPr/>
            </a:lvl3pPr>
            <a:lvl4pPr marL="1600200" indent="-228600">
              <a:buFont typeface="Courier New" panose="02070309020205020404" pitchFamily="49" charset="0"/>
              <a:buChar char="o"/>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lvl1pPr>
              <a:defRPr/>
            </a:lvl1pPr>
          </a:lstStyle>
          <a:p>
            <a:endParaRPr lang="fr-FR" altLang="ja-JP"/>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fld id="{E4A5D464-134C-4C80-B41F-7081051DEBC1}" type="slidenum">
              <a:rPr lang="ja-JP" altLang="fr-FR"/>
              <a:pPr/>
              <a:t>‹#›</a:t>
            </a:fld>
            <a:endParaRPr lang="fr-FR"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ltLang="ja-JP"/>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fld id="{FD7F56F4-53F4-4744-8FEF-840AE151320B}" type="slidenum">
              <a:rPr lang="ja-JP" altLang="fr-FR"/>
              <a:pPr/>
              <a:t>‹#›</a:t>
            </a:fld>
            <a:endParaRPr lang="fr-FR"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endParaRPr lang="fr-FR" altLang="ja-JP"/>
          </a:p>
        </p:txBody>
      </p:sp>
      <p:sp>
        <p:nvSpPr>
          <p:cNvPr id="6" name="Espace réservé du pied de page 5"/>
          <p:cNvSpPr>
            <a:spLocks noGrp="1"/>
          </p:cNvSpPr>
          <p:nvPr>
            <p:ph type="ftr" sz="quarter" idx="11"/>
          </p:nvPr>
        </p:nvSpPr>
        <p:spPr/>
        <p:txBody>
          <a:bodyPr/>
          <a:lstStyle>
            <a:lvl1pPr>
              <a:defRPr/>
            </a:lvl1pPr>
          </a:lstStyle>
          <a:p>
            <a:endParaRPr lang="fr-FR" altLang="ja-JP" dirty="0"/>
          </a:p>
        </p:txBody>
      </p:sp>
      <p:sp>
        <p:nvSpPr>
          <p:cNvPr id="7" name="Espace réservé du numéro de diapositive 6"/>
          <p:cNvSpPr>
            <a:spLocks noGrp="1"/>
          </p:cNvSpPr>
          <p:nvPr>
            <p:ph type="sldNum" sz="quarter" idx="12"/>
          </p:nvPr>
        </p:nvSpPr>
        <p:spPr/>
        <p:txBody>
          <a:bodyPr/>
          <a:lstStyle>
            <a:lvl1pPr>
              <a:defRPr/>
            </a:lvl1pPr>
          </a:lstStyle>
          <a:p>
            <a:fld id="{3ADCAE38-802C-4BCD-8E23-F653FABC34F1}" type="slidenum">
              <a:rPr lang="ja-JP" altLang="fr-FR"/>
              <a:pPr/>
              <a:t>‹#›</a:t>
            </a:fld>
            <a:endParaRPr lang="fr-FR"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endParaRPr lang="fr-FR" altLang="ja-JP"/>
          </a:p>
        </p:txBody>
      </p:sp>
      <p:sp>
        <p:nvSpPr>
          <p:cNvPr id="8" name="Espace réservé du pied de page 7"/>
          <p:cNvSpPr>
            <a:spLocks noGrp="1"/>
          </p:cNvSpPr>
          <p:nvPr>
            <p:ph type="ftr" sz="quarter" idx="11"/>
          </p:nvPr>
        </p:nvSpPr>
        <p:spPr/>
        <p:txBody>
          <a:bodyPr/>
          <a:lstStyle>
            <a:lvl1pPr>
              <a:defRPr/>
            </a:lvl1pPr>
          </a:lstStyle>
          <a:p>
            <a:endParaRPr lang="fr-FR" altLang="ja-JP" dirty="0"/>
          </a:p>
        </p:txBody>
      </p:sp>
      <p:sp>
        <p:nvSpPr>
          <p:cNvPr id="9" name="Espace réservé du numéro de diapositive 8"/>
          <p:cNvSpPr>
            <a:spLocks noGrp="1"/>
          </p:cNvSpPr>
          <p:nvPr>
            <p:ph type="sldNum" sz="quarter" idx="12"/>
          </p:nvPr>
        </p:nvSpPr>
        <p:spPr/>
        <p:txBody>
          <a:bodyPr/>
          <a:lstStyle>
            <a:lvl1pPr>
              <a:defRPr/>
            </a:lvl1pPr>
          </a:lstStyle>
          <a:p>
            <a:fld id="{36CF7609-A126-430D-864C-5251E8DC0566}" type="slidenum">
              <a:rPr lang="ja-JP" altLang="fr-FR"/>
              <a:pPr/>
              <a:t>‹#›</a:t>
            </a:fld>
            <a:endParaRPr lang="fr-FR"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p:txBody>
          <a:bodyPr/>
          <a:lstStyle>
            <a:lvl1pPr>
              <a:defRPr/>
            </a:lvl1pPr>
          </a:lstStyle>
          <a:p>
            <a:endParaRPr lang="fr-FR" altLang="ja-JP"/>
          </a:p>
        </p:txBody>
      </p:sp>
      <p:sp>
        <p:nvSpPr>
          <p:cNvPr id="4" name="Espace réservé du pied de page 3"/>
          <p:cNvSpPr>
            <a:spLocks noGrp="1"/>
          </p:cNvSpPr>
          <p:nvPr>
            <p:ph type="ftr" sz="quarter" idx="11"/>
          </p:nvPr>
        </p:nvSpPr>
        <p:spPr/>
        <p:txBody>
          <a:bodyPr/>
          <a:lstStyle>
            <a:lvl1pPr>
              <a:defRPr/>
            </a:lvl1pPr>
          </a:lstStyle>
          <a:p>
            <a:endParaRPr lang="fr-FR" altLang="ja-JP" dirty="0"/>
          </a:p>
        </p:txBody>
      </p:sp>
      <p:sp>
        <p:nvSpPr>
          <p:cNvPr id="5" name="Espace réservé du numéro de diapositive 4"/>
          <p:cNvSpPr>
            <a:spLocks noGrp="1"/>
          </p:cNvSpPr>
          <p:nvPr>
            <p:ph type="sldNum" sz="quarter" idx="12"/>
          </p:nvPr>
        </p:nvSpPr>
        <p:spPr/>
        <p:txBody>
          <a:bodyPr/>
          <a:lstStyle>
            <a:lvl1pPr>
              <a:defRPr/>
            </a:lvl1pPr>
          </a:lstStyle>
          <a:p>
            <a:fld id="{21C2F580-C48E-4C14-8111-BE255E1134ED}" type="slidenum">
              <a:rPr lang="ja-JP" altLang="fr-FR"/>
              <a:pPr/>
              <a:t>‹#›</a:t>
            </a:fld>
            <a:endParaRPr lang="fr-FR"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ltLang="ja-JP"/>
          </a:p>
        </p:txBody>
      </p:sp>
      <p:sp>
        <p:nvSpPr>
          <p:cNvPr id="3" name="Espace réservé du pied de page 2"/>
          <p:cNvSpPr>
            <a:spLocks noGrp="1"/>
          </p:cNvSpPr>
          <p:nvPr>
            <p:ph type="ftr" sz="quarter" idx="11"/>
          </p:nvPr>
        </p:nvSpPr>
        <p:spPr/>
        <p:txBody>
          <a:bodyPr/>
          <a:lstStyle>
            <a:lvl1pPr>
              <a:defRPr/>
            </a:lvl1pPr>
          </a:lstStyle>
          <a:p>
            <a:endParaRPr lang="fr-FR" altLang="ja-JP" dirty="0"/>
          </a:p>
        </p:txBody>
      </p:sp>
      <p:sp>
        <p:nvSpPr>
          <p:cNvPr id="4" name="Espace réservé du numéro de diapositive 3"/>
          <p:cNvSpPr>
            <a:spLocks noGrp="1"/>
          </p:cNvSpPr>
          <p:nvPr>
            <p:ph type="sldNum" sz="quarter" idx="12"/>
          </p:nvPr>
        </p:nvSpPr>
        <p:spPr/>
        <p:txBody>
          <a:bodyPr/>
          <a:lstStyle>
            <a:lvl1pPr>
              <a:defRPr/>
            </a:lvl1pPr>
          </a:lstStyle>
          <a:p>
            <a:fld id="{D09A974D-1DC4-4C29-960C-4F23E42A2DA2}" type="slidenum">
              <a:rPr lang="ja-JP" altLang="fr-FR"/>
              <a:pPr/>
              <a:t>‹#›</a:t>
            </a:fld>
            <a:endParaRPr lang="fr-FR"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a:prstGeom prst="rect">
            <a:avLst/>
          </a:prstGeom>
        </p:spPr>
        <p:txBody>
          <a:bodyPr anchor="b"/>
          <a:lstStyle>
            <a:lvl1pPr algn="l">
              <a:defRPr sz="2000" b="1"/>
            </a:lvl1pPr>
          </a:lstStyle>
          <a:p>
            <a:r>
              <a:rPr lang="fr-FR"/>
              <a:t>Modifiez le style du titre</a:t>
            </a:r>
            <a:endParaRPr lang="fr-FR" dirty="0"/>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ltLang="ja-JP"/>
          </a:p>
        </p:txBody>
      </p:sp>
      <p:sp>
        <p:nvSpPr>
          <p:cNvPr id="6" name="Espace réservé du pied de page 5"/>
          <p:cNvSpPr>
            <a:spLocks noGrp="1"/>
          </p:cNvSpPr>
          <p:nvPr>
            <p:ph type="ftr" sz="quarter" idx="11"/>
          </p:nvPr>
        </p:nvSpPr>
        <p:spPr/>
        <p:txBody>
          <a:bodyPr/>
          <a:lstStyle>
            <a:lvl1pPr>
              <a:defRPr/>
            </a:lvl1pPr>
          </a:lstStyle>
          <a:p>
            <a:endParaRPr lang="fr-FR" altLang="ja-JP" dirty="0"/>
          </a:p>
        </p:txBody>
      </p:sp>
      <p:sp>
        <p:nvSpPr>
          <p:cNvPr id="7" name="Espace réservé du numéro de diapositive 6"/>
          <p:cNvSpPr>
            <a:spLocks noGrp="1"/>
          </p:cNvSpPr>
          <p:nvPr>
            <p:ph type="sldNum" sz="quarter" idx="12"/>
          </p:nvPr>
        </p:nvSpPr>
        <p:spPr/>
        <p:txBody>
          <a:bodyPr/>
          <a:lstStyle>
            <a:lvl1pPr>
              <a:defRPr/>
            </a:lvl1pPr>
          </a:lstStyle>
          <a:p>
            <a:fld id="{A4050A2B-ED20-46DB-805A-96BB748EB760}" type="slidenum">
              <a:rPr lang="ja-JP" altLang="fr-FR"/>
              <a:pPr/>
              <a:t>‹#›</a:t>
            </a:fld>
            <a:endParaRPr lang="fr-FR"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ltLang="ja-JP"/>
          </a:p>
        </p:txBody>
      </p:sp>
      <p:sp>
        <p:nvSpPr>
          <p:cNvPr id="6" name="Espace réservé du pied de page 5"/>
          <p:cNvSpPr>
            <a:spLocks noGrp="1"/>
          </p:cNvSpPr>
          <p:nvPr>
            <p:ph type="ftr" sz="quarter" idx="11"/>
          </p:nvPr>
        </p:nvSpPr>
        <p:spPr/>
        <p:txBody>
          <a:bodyPr/>
          <a:lstStyle>
            <a:lvl1pPr>
              <a:defRPr/>
            </a:lvl1pPr>
          </a:lstStyle>
          <a:p>
            <a:endParaRPr lang="fr-FR" altLang="ja-JP" dirty="0"/>
          </a:p>
        </p:txBody>
      </p:sp>
      <p:sp>
        <p:nvSpPr>
          <p:cNvPr id="7" name="Espace réservé du numéro de diapositive 6"/>
          <p:cNvSpPr>
            <a:spLocks noGrp="1"/>
          </p:cNvSpPr>
          <p:nvPr>
            <p:ph type="sldNum" sz="quarter" idx="12"/>
          </p:nvPr>
        </p:nvSpPr>
        <p:spPr/>
        <p:txBody>
          <a:bodyPr/>
          <a:lstStyle>
            <a:lvl1pPr>
              <a:defRPr/>
            </a:lvl1pPr>
          </a:lstStyle>
          <a:p>
            <a:fld id="{67F7C1A6-5432-4A88-9199-948E52B80477}" type="slidenum">
              <a:rPr lang="ja-JP" altLang="fr-FR"/>
              <a:pPr/>
              <a:t>‹#›</a:t>
            </a:fld>
            <a:endParaRPr lang="fr-FR"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accent1"/>
            </a:gs>
          </a:gsLst>
          <a:lin ang="2700000" scaled="1"/>
        </a:gra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ltLang="ja-JP" dirty="0"/>
              <a:t>Cliquez pour modifier les styles du texte du masque</a:t>
            </a:r>
          </a:p>
          <a:p>
            <a:pPr lvl="1"/>
            <a:r>
              <a:rPr lang="fr-FR" altLang="ja-JP" dirty="0"/>
              <a:t>Deuxième niveau</a:t>
            </a:r>
          </a:p>
          <a:p>
            <a:pPr lvl="2"/>
            <a:r>
              <a:rPr lang="fr-FR" altLang="ja-JP" dirty="0"/>
              <a:t>Troisième niveau</a:t>
            </a:r>
          </a:p>
          <a:p>
            <a:pPr lvl="3"/>
            <a:r>
              <a:rPr lang="fr-FR" altLang="ja-JP" dirty="0"/>
              <a:t>Quatrième niveau</a:t>
            </a:r>
          </a:p>
          <a:p>
            <a:pPr lvl="4"/>
            <a:r>
              <a:rPr lang="fr-FR" altLang="ja-JP" dirty="0"/>
              <a:t>Cinquième niveau</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34" charset="-128"/>
              </a:defRPr>
            </a:lvl1pPr>
          </a:lstStyle>
          <a:p>
            <a:endParaRPr lang="fr-FR" altLang="ja-JP"/>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34" charset="-128"/>
              </a:defRPr>
            </a:lvl1pPr>
          </a:lstStyle>
          <a:p>
            <a:endParaRPr lang="fr-FR" altLang="ja-JP"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34" charset="-128"/>
              </a:defRPr>
            </a:lvl1pPr>
          </a:lstStyle>
          <a:p>
            <a:fld id="{841ADF96-E6CA-4184-9617-4AA0842E2F41}" type="slidenum">
              <a:rPr lang="ja-JP" altLang="fr-FR"/>
              <a:pPr/>
              <a:t>‹#›</a:t>
            </a:fld>
            <a:endParaRPr lang="fr-FR" altLang="ja-JP"/>
          </a:p>
        </p:txBody>
      </p:sp>
      <p:pic>
        <p:nvPicPr>
          <p:cNvPr id="7" name="Image 6">
            <a:extLst>
              <a:ext uri="{FF2B5EF4-FFF2-40B4-BE49-F238E27FC236}">
                <a16:creationId xmlns:a16="http://schemas.microsoft.com/office/drawing/2014/main" id="{4CB5CF22-54B9-40F4-91F9-FB0988E05961}"/>
              </a:ext>
            </a:extLst>
          </p:cNvPr>
          <p:cNvPicPr>
            <a:picLocks noChangeAspect="1"/>
          </p:cNvPicPr>
          <p:nvPr userDrawn="1"/>
        </p:nvPicPr>
        <p:blipFill>
          <a:blip r:embed="rId13"/>
          <a:stretch>
            <a:fillRect/>
          </a:stretch>
        </p:blipFill>
        <p:spPr>
          <a:xfrm>
            <a:off x="179513" y="20335"/>
            <a:ext cx="659904" cy="104808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anose="05000000000000000000" pitchFamily="2" charset="2"/>
        <a:buChar char="§"/>
        <a:defRPr sz="2800">
          <a:solidFill>
            <a:schemeClr val="tx1"/>
          </a:solidFill>
          <a:latin typeface="+mn-lt"/>
        </a:defRPr>
      </a:lvl2pPr>
      <a:lvl3pPr marL="1143000" indent="-228600" algn="l" rtl="0" eaLnBrk="1" fontAlgn="base" hangingPunct="1">
        <a:spcBef>
          <a:spcPct val="20000"/>
        </a:spcBef>
        <a:spcAft>
          <a:spcPct val="0"/>
        </a:spcAft>
        <a:buFont typeface="Calibri" panose="020F0502020204030204" pitchFamily="34" charset="0"/>
        <a:buChar char="−"/>
        <a:defRPr sz="2400">
          <a:solidFill>
            <a:schemeClr val="tx1"/>
          </a:solidFill>
          <a:latin typeface="+mn-lt"/>
        </a:defRPr>
      </a:lvl3pPr>
      <a:lvl4pPr marL="1600200" indent="-228600" algn="l" rtl="0" eaLnBrk="1" fontAlgn="base" hangingPunct="1">
        <a:spcBef>
          <a:spcPct val="20000"/>
        </a:spcBef>
        <a:spcAft>
          <a:spcPct val="0"/>
        </a:spcAft>
        <a:buFont typeface="Courier New" panose="02070309020205020404" pitchFamily="49" charset="0"/>
        <a:buChar char="o"/>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oleObject" Target="../embeddings/oleObject1.bin"/><Relationship Id="rId7" Type="http://schemas.openxmlformats.org/officeDocument/2006/relationships/image" Target="../media/image39.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emf"/><Relationship Id="rId9"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CF181AD-2138-4110-A5E2-8649EDB84903}"/>
              </a:ext>
            </a:extLst>
          </p:cNvPr>
          <p:cNvSpPr>
            <a:spLocks noGrp="1"/>
          </p:cNvSpPr>
          <p:nvPr>
            <p:ph type="ctrTitle"/>
          </p:nvPr>
        </p:nvSpPr>
        <p:spPr/>
        <p:txBody>
          <a:bodyPr/>
          <a:lstStyle/>
          <a:p>
            <a:r>
              <a:rPr lang="en-GB" dirty="0"/>
              <a:t>List of issues related to all series of </a:t>
            </a:r>
            <a:br>
              <a:rPr lang="en-GB" dirty="0"/>
            </a:br>
            <a:r>
              <a:rPr lang="en-GB" dirty="0"/>
              <a:t>amendments to UN Regulation No. 154</a:t>
            </a:r>
          </a:p>
        </p:txBody>
      </p:sp>
      <p:sp>
        <p:nvSpPr>
          <p:cNvPr id="5" name="Sous-titre 4">
            <a:extLst>
              <a:ext uri="{FF2B5EF4-FFF2-40B4-BE49-F238E27FC236}">
                <a16:creationId xmlns:a16="http://schemas.microsoft.com/office/drawing/2014/main" id="{15054904-277D-4336-8282-11732B047032}"/>
              </a:ext>
            </a:extLst>
          </p:cNvPr>
          <p:cNvSpPr>
            <a:spLocks noGrp="1"/>
          </p:cNvSpPr>
          <p:nvPr>
            <p:ph type="subTitle" idx="1"/>
          </p:nvPr>
        </p:nvSpPr>
        <p:spPr/>
        <p:txBody>
          <a:bodyPr/>
          <a:lstStyle/>
          <a:p>
            <a:endParaRPr lang="fr-FR" dirty="0"/>
          </a:p>
          <a:p>
            <a:r>
              <a:rPr lang="fr-FR" dirty="0"/>
              <a:t>GRPE 90th session</a:t>
            </a:r>
          </a:p>
        </p:txBody>
      </p:sp>
      <p:pic>
        <p:nvPicPr>
          <p:cNvPr id="3" name="Image 2">
            <a:extLst>
              <a:ext uri="{FF2B5EF4-FFF2-40B4-BE49-F238E27FC236}">
                <a16:creationId xmlns:a16="http://schemas.microsoft.com/office/drawing/2014/main" id="{4E271B24-C2D2-682A-4AE3-84B1B533A67C}"/>
              </a:ext>
            </a:extLst>
          </p:cNvPr>
          <p:cNvPicPr>
            <a:picLocks noChangeAspect="1"/>
          </p:cNvPicPr>
          <p:nvPr/>
        </p:nvPicPr>
        <p:blipFill>
          <a:blip r:embed="rId3"/>
          <a:stretch>
            <a:fillRect/>
          </a:stretch>
        </p:blipFill>
        <p:spPr>
          <a:xfrm>
            <a:off x="839416" y="40848"/>
            <a:ext cx="1296144" cy="1054871"/>
          </a:xfrm>
          <a:prstGeom prst="rect">
            <a:avLst/>
          </a:prstGeom>
        </p:spPr>
      </p:pic>
      <p:sp>
        <p:nvSpPr>
          <p:cNvPr id="2" name="ZoneTexte 8">
            <a:extLst>
              <a:ext uri="{FF2B5EF4-FFF2-40B4-BE49-F238E27FC236}">
                <a16:creationId xmlns:a16="http://schemas.microsoft.com/office/drawing/2014/main" id="{66639896-6E0F-83DA-71A1-F85CE47A6EDE}"/>
              </a:ext>
            </a:extLst>
          </p:cNvPr>
          <p:cNvSpPr txBox="1"/>
          <p:nvPr/>
        </p:nvSpPr>
        <p:spPr>
          <a:xfrm>
            <a:off x="8400256" y="245117"/>
            <a:ext cx="3528392" cy="646331"/>
          </a:xfrm>
          <a:prstGeom prst="rect">
            <a:avLst/>
          </a:prstGeom>
          <a:noFill/>
        </p:spPr>
        <p:txBody>
          <a:bodyPr wrap="squar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200" dirty="0">
                <a:latin typeface="Arial" panose="020B0604020202020204" pitchFamily="34" charset="0"/>
                <a:cs typeface="Arial" panose="020B0604020202020204" pitchFamily="34" charset="0"/>
              </a:rPr>
              <a:t>Informal document </a:t>
            </a:r>
            <a:r>
              <a:rPr lang="en-US" sz="1200" b="1" dirty="0">
                <a:latin typeface="Arial" panose="020B0604020202020204" pitchFamily="34" charset="0"/>
                <a:cs typeface="Arial" panose="020B0604020202020204" pitchFamily="34" charset="0"/>
              </a:rPr>
              <a:t>GRPE-90-10</a:t>
            </a:r>
            <a:endParaRPr lang="en-US" sz="1200" dirty="0">
              <a:highlight>
                <a:srgbClr val="FFFF00"/>
              </a:highlight>
              <a:latin typeface="Arial" panose="020B0604020202020204" pitchFamily="34" charset="0"/>
              <a:cs typeface="Arial" panose="020B0604020202020204" pitchFamily="34" charset="0"/>
            </a:endParaRPr>
          </a:p>
          <a:p>
            <a:pPr algn="r"/>
            <a:r>
              <a:rPr lang="en-US" sz="1200" dirty="0">
                <a:latin typeface="Arial" panose="020B0604020202020204" pitchFamily="34" charset="0"/>
                <a:cs typeface="Arial" panose="020B0604020202020204" pitchFamily="34" charset="0"/>
              </a:rPr>
              <a:t>90</a:t>
            </a:r>
            <a:r>
              <a:rPr lang="en-US" sz="1200" baseline="30000" dirty="0">
                <a:latin typeface="Arial" panose="020B0604020202020204" pitchFamily="34" charset="0"/>
                <a:cs typeface="Arial" panose="020B0604020202020204" pitchFamily="34" charset="0"/>
              </a:rPr>
              <a:t>th</a:t>
            </a:r>
            <a:r>
              <a:rPr lang="en-US" sz="1200" dirty="0">
                <a:latin typeface="Arial" panose="020B0604020202020204" pitchFamily="34" charset="0"/>
                <a:cs typeface="Arial" panose="020B0604020202020204" pitchFamily="34" charset="0"/>
              </a:rPr>
              <a:t> GRPE, 10-12 January2024 </a:t>
            </a:r>
          </a:p>
          <a:p>
            <a:pPr algn="r"/>
            <a:r>
              <a:rPr lang="en-US" sz="1200" dirty="0">
                <a:latin typeface="Arial" panose="020B0604020202020204" pitchFamily="34" charset="0"/>
                <a:cs typeface="Arial" panose="020B0604020202020204" pitchFamily="34" charset="0"/>
              </a:rPr>
              <a:t> Agenda item 3.(a)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C98CDDD7-B875-3A93-F30B-F88AE6C3087C}"/>
              </a:ext>
            </a:extLst>
          </p:cNvPr>
          <p:cNvSpPr txBox="1"/>
          <p:nvPr/>
        </p:nvSpPr>
        <p:spPr>
          <a:xfrm>
            <a:off x="983432" y="269372"/>
            <a:ext cx="7911140" cy="338554"/>
          </a:xfrm>
          <a:prstGeom prst="rect">
            <a:avLst/>
          </a:prstGeom>
          <a:noFill/>
        </p:spPr>
        <p:txBody>
          <a:bodyPr wrap="none" rtlCol="0">
            <a:spAutoFit/>
          </a:bodyPr>
          <a:lstStyle/>
          <a:p>
            <a:r>
              <a:rPr lang="en-US" sz="1600" dirty="0"/>
              <a:t>Annex B8 </a:t>
            </a:r>
            <a:r>
              <a:rPr lang="en-US" sz="1600" dirty="0">
                <a:sym typeface="Wingdings" panose="05000000000000000000" pitchFamily="2" charset="2"/>
              </a:rPr>
              <a:t> EAER formula in 03 series to  be amended (</a:t>
            </a:r>
            <a:r>
              <a:rPr lang="en-US" sz="1600" dirty="0" err="1">
                <a:sym typeface="Wingdings" panose="05000000000000000000" pitchFamily="2" charset="2"/>
              </a:rPr>
              <a:t>R</a:t>
            </a:r>
            <a:r>
              <a:rPr lang="en-US" sz="1600" baseline="-25000" dirty="0" err="1">
                <a:sym typeface="Wingdings" panose="05000000000000000000" pitchFamily="2" charset="2"/>
              </a:rPr>
              <a:t>CDC,ave</a:t>
            </a:r>
            <a:r>
              <a:rPr lang="en-US" sz="1600" dirty="0">
                <a:sym typeface="Wingdings" panose="05000000000000000000" pitchFamily="2" charset="2"/>
              </a:rPr>
              <a:t> changed into R</a:t>
            </a:r>
            <a:r>
              <a:rPr lang="en-US" sz="1600" baseline="-25000" dirty="0">
                <a:sym typeface="Wingdings" panose="05000000000000000000" pitchFamily="2" charset="2"/>
              </a:rPr>
              <a:t>CDC</a:t>
            </a:r>
            <a:r>
              <a:rPr lang="en-US" sz="1600" dirty="0">
                <a:sym typeface="Wingdings" panose="05000000000000000000" pitchFamily="2" charset="2"/>
              </a:rPr>
              <a:t>)</a:t>
            </a:r>
            <a:endParaRPr lang="en-US" sz="1600" baseline="-25000" dirty="0"/>
          </a:p>
        </p:txBody>
      </p:sp>
      <p:graphicFrame>
        <p:nvGraphicFramePr>
          <p:cNvPr id="2" name="Tabelle 5">
            <a:extLst>
              <a:ext uri="{FF2B5EF4-FFF2-40B4-BE49-F238E27FC236}">
                <a16:creationId xmlns:a16="http://schemas.microsoft.com/office/drawing/2014/main" id="{8E4A6DF8-DE27-3FD0-5936-8912F653C91C}"/>
              </a:ext>
            </a:extLst>
          </p:cNvPr>
          <p:cNvGraphicFramePr>
            <a:graphicFrameLocks noGrp="1"/>
          </p:cNvGraphicFramePr>
          <p:nvPr/>
        </p:nvGraphicFramePr>
        <p:xfrm>
          <a:off x="329515" y="889686"/>
          <a:ext cx="6161901" cy="5447874"/>
        </p:xfrm>
        <a:graphic>
          <a:graphicData uri="http://schemas.openxmlformats.org/drawingml/2006/table">
            <a:tbl>
              <a:tblPr firstRow="1" bandRow="1">
                <a:tableStyleId>{5C22544A-7EE6-4342-B048-85BDC9FD1C3A}</a:tableStyleId>
              </a:tblPr>
              <a:tblGrid>
                <a:gridCol w="870405">
                  <a:extLst>
                    <a:ext uri="{9D8B030D-6E8A-4147-A177-3AD203B41FA5}">
                      <a16:colId xmlns:a16="http://schemas.microsoft.com/office/drawing/2014/main" val="4189554356"/>
                    </a:ext>
                  </a:extLst>
                </a:gridCol>
                <a:gridCol w="5291496">
                  <a:extLst>
                    <a:ext uri="{9D8B030D-6E8A-4147-A177-3AD203B41FA5}">
                      <a16:colId xmlns:a16="http://schemas.microsoft.com/office/drawing/2014/main" val="1991214472"/>
                    </a:ext>
                  </a:extLst>
                </a:gridCol>
              </a:tblGrid>
              <a:tr h="238898">
                <a:tc>
                  <a:txBody>
                    <a:bodyPr/>
                    <a:lstStyle/>
                    <a:p>
                      <a:pPr algn="ctr"/>
                      <a:endParaRPr lang="en-US" sz="1200" noProof="0"/>
                    </a:p>
                  </a:txBody>
                  <a:tcPr anchor="ctr"/>
                </a:tc>
                <a:tc>
                  <a:txBody>
                    <a:bodyPr/>
                    <a:lstStyle/>
                    <a:p>
                      <a:pPr algn="ctr"/>
                      <a:r>
                        <a:rPr lang="en-US" sz="1200" noProof="0"/>
                        <a:t>Current/amended text based on 03 series (applicable on 01 series as well)</a:t>
                      </a:r>
                    </a:p>
                  </a:txBody>
                  <a:tcPr anchor="ctr"/>
                </a:tc>
                <a:extLst>
                  <a:ext uri="{0D108BD9-81ED-4DB2-BD59-A6C34878D82A}">
                    <a16:rowId xmlns:a16="http://schemas.microsoft.com/office/drawing/2014/main" val="1119483942"/>
                  </a:ext>
                </a:extLst>
              </a:tr>
              <a:tr h="2495337">
                <a:tc>
                  <a:txBody>
                    <a:bodyPr/>
                    <a:lstStyle/>
                    <a:p>
                      <a:pPr algn="ctr"/>
                      <a:r>
                        <a:rPr lang="en-US" sz="1200" noProof="0"/>
                        <a:t>Current text</a:t>
                      </a:r>
                    </a:p>
                  </a:txBody>
                  <a:tcPr anchor="ctr"/>
                </a:tc>
                <a:tc>
                  <a:txBody>
                    <a:bodyPr/>
                    <a:lstStyle/>
                    <a:p>
                      <a:pPr algn="ctr"/>
                      <a:endParaRPr lang="en-US" sz="1200" noProof="0"/>
                    </a:p>
                  </a:txBody>
                  <a:tcPr anchor="ctr"/>
                </a:tc>
                <a:extLst>
                  <a:ext uri="{0D108BD9-81ED-4DB2-BD59-A6C34878D82A}">
                    <a16:rowId xmlns:a16="http://schemas.microsoft.com/office/drawing/2014/main" val="1323767309"/>
                  </a:ext>
                </a:extLst>
              </a:tr>
              <a:tr h="2495337">
                <a:tc>
                  <a:txBody>
                    <a:bodyPr/>
                    <a:lstStyle/>
                    <a:p>
                      <a:pPr algn="ctr"/>
                      <a:r>
                        <a:rPr lang="en-US" sz="1200" noProof="0"/>
                        <a:t>Amended text</a:t>
                      </a:r>
                    </a:p>
                  </a:txBody>
                  <a:tcPr anchor="ctr"/>
                </a:tc>
                <a:tc>
                  <a:txBody>
                    <a:bodyPr/>
                    <a:lstStyle/>
                    <a:p>
                      <a:pPr algn="ctr"/>
                      <a:endParaRPr lang="en-US" sz="1200" noProof="0"/>
                    </a:p>
                    <a:p>
                      <a:pPr algn="ctr"/>
                      <a:endParaRPr lang="en-US" sz="1200" noProof="0"/>
                    </a:p>
                    <a:p>
                      <a:pPr algn="ctr"/>
                      <a:endParaRPr lang="en-US" sz="1200" noProof="0"/>
                    </a:p>
                    <a:p>
                      <a:pPr algn="ctr"/>
                      <a:endParaRPr lang="en-US" sz="1200" noProof="0"/>
                    </a:p>
                    <a:p>
                      <a:pPr algn="ctr"/>
                      <a:endParaRPr lang="en-US" sz="1200" noProof="0"/>
                    </a:p>
                    <a:p>
                      <a:pPr algn="ctr"/>
                      <a:endParaRPr lang="en-US" sz="1200" noProof="0"/>
                    </a:p>
                    <a:p>
                      <a:pPr algn="ctr"/>
                      <a:endParaRPr lang="en-US" sz="1200" noProof="0"/>
                    </a:p>
                    <a:p>
                      <a:pPr algn="l"/>
                      <a:endParaRPr lang="en-US" sz="1200" noProof="0"/>
                    </a:p>
                  </a:txBody>
                  <a:tcPr anchor="ctr"/>
                </a:tc>
                <a:extLst>
                  <a:ext uri="{0D108BD9-81ED-4DB2-BD59-A6C34878D82A}">
                    <a16:rowId xmlns:a16="http://schemas.microsoft.com/office/drawing/2014/main" val="399789629"/>
                  </a:ext>
                </a:extLst>
              </a:tr>
            </a:tbl>
          </a:graphicData>
        </a:graphic>
      </p:graphicFrame>
      <p:pic>
        <p:nvPicPr>
          <p:cNvPr id="13" name="Grafik 12">
            <a:extLst>
              <a:ext uri="{FF2B5EF4-FFF2-40B4-BE49-F238E27FC236}">
                <a16:creationId xmlns:a16="http://schemas.microsoft.com/office/drawing/2014/main" id="{44E55BC0-0E2B-657B-812C-979B5B29D8AC}"/>
              </a:ext>
            </a:extLst>
          </p:cNvPr>
          <p:cNvPicPr>
            <a:picLocks noChangeAspect="1"/>
          </p:cNvPicPr>
          <p:nvPr/>
        </p:nvPicPr>
        <p:blipFill>
          <a:blip r:embed="rId2"/>
          <a:stretch>
            <a:fillRect/>
          </a:stretch>
        </p:blipFill>
        <p:spPr>
          <a:xfrm>
            <a:off x="2120459" y="1817424"/>
            <a:ext cx="3848637" cy="685896"/>
          </a:xfrm>
          <a:prstGeom prst="rect">
            <a:avLst/>
          </a:prstGeom>
        </p:spPr>
      </p:pic>
      <p:pic>
        <p:nvPicPr>
          <p:cNvPr id="15" name="Grafik 14">
            <a:extLst>
              <a:ext uri="{FF2B5EF4-FFF2-40B4-BE49-F238E27FC236}">
                <a16:creationId xmlns:a16="http://schemas.microsoft.com/office/drawing/2014/main" id="{F3423776-C2B7-F941-3B34-8E869486A8F6}"/>
              </a:ext>
            </a:extLst>
          </p:cNvPr>
          <p:cNvPicPr>
            <a:picLocks noChangeAspect="1"/>
          </p:cNvPicPr>
          <p:nvPr/>
        </p:nvPicPr>
        <p:blipFill>
          <a:blip r:embed="rId3"/>
          <a:stretch>
            <a:fillRect/>
          </a:stretch>
        </p:blipFill>
        <p:spPr>
          <a:xfrm>
            <a:off x="1541153" y="4298302"/>
            <a:ext cx="4427943" cy="800920"/>
          </a:xfrm>
          <a:prstGeom prst="rect">
            <a:avLst/>
          </a:prstGeom>
        </p:spPr>
      </p:pic>
      <p:sp>
        <p:nvSpPr>
          <p:cNvPr id="16" name="Textfeld 15">
            <a:extLst>
              <a:ext uri="{FF2B5EF4-FFF2-40B4-BE49-F238E27FC236}">
                <a16:creationId xmlns:a16="http://schemas.microsoft.com/office/drawing/2014/main" id="{A3BAE705-A767-A242-FBFF-C94192AA9350}"/>
              </a:ext>
            </a:extLst>
          </p:cNvPr>
          <p:cNvSpPr txBox="1"/>
          <p:nvPr/>
        </p:nvSpPr>
        <p:spPr>
          <a:xfrm>
            <a:off x="7315199" y="1856989"/>
            <a:ext cx="3863547" cy="923330"/>
          </a:xfrm>
          <a:prstGeom prst="rect">
            <a:avLst/>
          </a:prstGeom>
          <a:noFill/>
        </p:spPr>
        <p:txBody>
          <a:bodyPr wrap="square" rtlCol="0">
            <a:spAutoFit/>
          </a:bodyPr>
          <a:lstStyle/>
          <a:p>
            <a:r>
              <a:rPr lang="en-US"/>
              <a:t>Justification:</a:t>
            </a:r>
          </a:p>
          <a:p>
            <a:pPr marL="285750" indent="-285750">
              <a:buFontTx/>
              <a:buChar char="-"/>
            </a:pPr>
            <a:r>
              <a:rPr lang="en-US"/>
              <a:t>In 02 series, the formula is correct</a:t>
            </a:r>
            <a:br>
              <a:rPr lang="en-US"/>
            </a:br>
            <a:r>
              <a:rPr lang="en-US"/>
              <a:t>(see below)</a:t>
            </a:r>
          </a:p>
        </p:txBody>
      </p:sp>
      <p:pic>
        <p:nvPicPr>
          <p:cNvPr id="18" name="Grafik 17">
            <a:extLst>
              <a:ext uri="{FF2B5EF4-FFF2-40B4-BE49-F238E27FC236}">
                <a16:creationId xmlns:a16="http://schemas.microsoft.com/office/drawing/2014/main" id="{6B9CF3A3-2968-635C-2713-2B3AA8726268}"/>
              </a:ext>
            </a:extLst>
          </p:cNvPr>
          <p:cNvPicPr>
            <a:picLocks noChangeAspect="1"/>
          </p:cNvPicPr>
          <p:nvPr/>
        </p:nvPicPr>
        <p:blipFill>
          <a:blip r:embed="rId4"/>
          <a:stretch>
            <a:fillRect/>
          </a:stretch>
        </p:blipFill>
        <p:spPr>
          <a:xfrm>
            <a:off x="7504276" y="3086052"/>
            <a:ext cx="3781953" cy="6858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hteck 2">
            <a:extLst>
              <a:ext uri="{FF2B5EF4-FFF2-40B4-BE49-F238E27FC236}">
                <a16:creationId xmlns:a16="http://schemas.microsoft.com/office/drawing/2014/main" id="{0D592166-DB8C-7692-B5AD-8A8A7C089A32}"/>
              </a:ext>
            </a:extLst>
          </p:cNvPr>
          <p:cNvSpPr/>
          <p:nvPr/>
        </p:nvSpPr>
        <p:spPr>
          <a:xfrm>
            <a:off x="8934450" y="128970"/>
            <a:ext cx="2881620" cy="28855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New topic – error correction</a:t>
            </a:r>
          </a:p>
        </p:txBody>
      </p:sp>
      <p:sp>
        <p:nvSpPr>
          <p:cNvPr id="5" name="Rechteck 4">
            <a:extLst>
              <a:ext uri="{FF2B5EF4-FFF2-40B4-BE49-F238E27FC236}">
                <a16:creationId xmlns:a16="http://schemas.microsoft.com/office/drawing/2014/main" id="{613B611F-4D46-1B5B-1569-C392DFE07893}"/>
              </a:ext>
            </a:extLst>
          </p:cNvPr>
          <p:cNvSpPr/>
          <p:nvPr/>
        </p:nvSpPr>
        <p:spPr>
          <a:xfrm>
            <a:off x="8934450" y="462786"/>
            <a:ext cx="2881620" cy="28855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Series: 01, 03</a:t>
            </a:r>
          </a:p>
        </p:txBody>
      </p:sp>
    </p:spTree>
    <p:extLst>
      <p:ext uri="{BB962C8B-B14F-4D97-AF65-F5344CB8AC3E}">
        <p14:creationId xmlns:p14="http://schemas.microsoft.com/office/powerpoint/2010/main" val="1271615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C98CDDD7-B875-3A93-F30B-F88AE6C3087C}"/>
              </a:ext>
            </a:extLst>
          </p:cNvPr>
          <p:cNvSpPr txBox="1"/>
          <p:nvPr/>
        </p:nvSpPr>
        <p:spPr>
          <a:xfrm>
            <a:off x="767408" y="287086"/>
            <a:ext cx="8225713" cy="338554"/>
          </a:xfrm>
          <a:prstGeom prst="rect">
            <a:avLst/>
          </a:prstGeom>
          <a:noFill/>
        </p:spPr>
        <p:txBody>
          <a:bodyPr wrap="none" rtlCol="0">
            <a:spAutoFit/>
          </a:bodyPr>
          <a:lstStyle/>
          <a:p>
            <a:r>
              <a:rPr lang="en-US" sz="1600" dirty="0"/>
              <a:t>Annex B8 </a:t>
            </a:r>
            <a:r>
              <a:rPr lang="en-US" sz="1600" dirty="0">
                <a:sym typeface="Wingdings" panose="05000000000000000000" pitchFamily="2" charset="2"/>
              </a:rPr>
              <a:t> Paragraph 4.1.3.1.: Clarification that VL provision not applies on crit. </a:t>
            </a:r>
            <a:r>
              <a:rPr lang="en-US" sz="1600" dirty="0" err="1">
                <a:sym typeface="Wingdings" panose="05000000000000000000" pitchFamily="2" charset="2"/>
              </a:rPr>
              <a:t>emiss</a:t>
            </a:r>
            <a:r>
              <a:rPr lang="en-US" sz="1600" dirty="0">
                <a:sym typeface="Wingdings" panose="05000000000000000000" pitchFamily="2" charset="2"/>
              </a:rPr>
              <a:t>.</a:t>
            </a:r>
            <a:endParaRPr lang="en-US" sz="1600" dirty="0"/>
          </a:p>
        </p:txBody>
      </p:sp>
      <p:sp>
        <p:nvSpPr>
          <p:cNvPr id="11" name="Textfeld 10">
            <a:extLst>
              <a:ext uri="{FF2B5EF4-FFF2-40B4-BE49-F238E27FC236}">
                <a16:creationId xmlns:a16="http://schemas.microsoft.com/office/drawing/2014/main" id="{67D65F9A-E632-A315-CDB4-645CC82BC453}"/>
              </a:ext>
            </a:extLst>
          </p:cNvPr>
          <p:cNvSpPr txBox="1"/>
          <p:nvPr/>
        </p:nvSpPr>
        <p:spPr>
          <a:xfrm>
            <a:off x="7393577" y="940883"/>
            <a:ext cx="4563292" cy="2308324"/>
          </a:xfrm>
          <a:prstGeom prst="rect">
            <a:avLst/>
          </a:prstGeom>
          <a:noFill/>
        </p:spPr>
        <p:txBody>
          <a:bodyPr wrap="square" rtlCol="0">
            <a:spAutoFit/>
          </a:bodyPr>
          <a:lstStyle/>
          <a:p>
            <a:r>
              <a:rPr lang="en-US" sz="1600" u="sng" dirty="0"/>
              <a:t>Justification</a:t>
            </a:r>
            <a:r>
              <a:rPr lang="de-DE" sz="1600" u="sng" dirty="0"/>
              <a:t>:</a:t>
            </a:r>
          </a:p>
          <a:p>
            <a:pPr marL="285750" indent="-285750">
              <a:buFontTx/>
              <a:buChar char="-"/>
            </a:pPr>
            <a:r>
              <a:rPr lang="en-US" sz="1600" dirty="0">
                <a:effectLst/>
                <a:latin typeface="Segoe UI" panose="020B0502040204020203" pitchFamily="34" charset="0"/>
              </a:rPr>
              <a:t>Special provision should only apply to weighted CO</a:t>
            </a:r>
            <a:r>
              <a:rPr lang="en-US" sz="1100" dirty="0">
                <a:effectLst/>
                <a:latin typeface="Segoe UI" panose="020B0502040204020203" pitchFamily="34" charset="0"/>
              </a:rPr>
              <a:t>2</a:t>
            </a:r>
            <a:r>
              <a:rPr lang="en-US" sz="1600" dirty="0">
                <a:effectLst/>
                <a:latin typeface="Segoe UI" panose="020B0502040204020203" pitchFamily="34" charset="0"/>
              </a:rPr>
              <a:t> but could be read as it also applies on criteria emissions</a:t>
            </a:r>
          </a:p>
          <a:p>
            <a:pPr marL="285750" indent="-285750">
              <a:buFontTx/>
              <a:buChar char="-"/>
            </a:pPr>
            <a:r>
              <a:rPr lang="en-US" sz="1600" dirty="0">
                <a:effectLst/>
                <a:latin typeface="Segoe UI" panose="020B0502040204020203" pitchFamily="34" charset="0"/>
              </a:rPr>
              <a:t>Blue underlined text and yellow underlined text are in contradiction</a:t>
            </a:r>
          </a:p>
          <a:p>
            <a:pPr marL="285750" indent="-285750">
              <a:buFontTx/>
              <a:buChar char="-"/>
            </a:pPr>
            <a:r>
              <a:rPr lang="en-US" sz="1600" dirty="0">
                <a:effectLst/>
                <a:latin typeface="Segoe UI" panose="020B0502040204020203" pitchFamily="34" charset="0"/>
              </a:rPr>
              <a:t>Furthermore, </a:t>
            </a:r>
            <a:r>
              <a:rPr lang="en-US" sz="1600" dirty="0">
                <a:latin typeface="Segoe UI" panose="020B0502040204020203" pitchFamily="34" charset="0"/>
              </a:rPr>
              <a:t>M</a:t>
            </a:r>
            <a:r>
              <a:rPr lang="en-US" sz="1600" baseline="-25000" dirty="0">
                <a:latin typeface="Segoe UI" panose="020B0502040204020203" pitchFamily="34" charset="0"/>
              </a:rPr>
              <a:t>i,weighted</a:t>
            </a:r>
            <a:r>
              <a:rPr lang="en-US" sz="1600" dirty="0">
                <a:latin typeface="Segoe UI" panose="020B0502040204020203" pitchFamily="34" charset="0"/>
              </a:rPr>
              <a:t> is not interpolated</a:t>
            </a:r>
            <a:endParaRPr lang="en-US" sz="1600" dirty="0">
              <a:effectLst/>
              <a:latin typeface="Segoe UI" panose="020B0502040204020203" pitchFamily="34" charset="0"/>
            </a:endParaRPr>
          </a:p>
          <a:p>
            <a:pPr marL="285750" indent="-285750">
              <a:buFont typeface="Wingdings" panose="05000000000000000000" pitchFamily="2" charset="2"/>
              <a:buChar char="è"/>
            </a:pPr>
            <a:endParaRPr lang="en-US" sz="1600" dirty="0">
              <a:latin typeface="Segoe UI" panose="020B0502040204020203" pitchFamily="34" charset="0"/>
            </a:endParaRPr>
          </a:p>
          <a:p>
            <a:pPr marL="285750" indent="-285750">
              <a:buFont typeface="Wingdings" panose="05000000000000000000" pitchFamily="2" charset="2"/>
              <a:buChar char="è"/>
            </a:pPr>
            <a:r>
              <a:rPr lang="en-US" sz="1600" dirty="0">
                <a:latin typeface="Segoe UI" panose="020B0502040204020203" pitchFamily="34" charset="0"/>
              </a:rPr>
              <a:t>Proposal: delete yellow underlined text</a:t>
            </a:r>
            <a:endParaRPr lang="en-US" sz="1600" dirty="0">
              <a:effectLst/>
              <a:latin typeface="Segoe UI" panose="020B0502040204020203" pitchFamily="34" charset="0"/>
            </a:endParaRPr>
          </a:p>
        </p:txBody>
      </p:sp>
      <p:graphicFrame>
        <p:nvGraphicFramePr>
          <p:cNvPr id="6" name="Tabelle 5">
            <a:extLst>
              <a:ext uri="{FF2B5EF4-FFF2-40B4-BE49-F238E27FC236}">
                <a16:creationId xmlns:a16="http://schemas.microsoft.com/office/drawing/2014/main" id="{7B6458C4-19D3-F78A-FEB3-9D6C70224895}"/>
              </a:ext>
            </a:extLst>
          </p:cNvPr>
          <p:cNvGraphicFramePr>
            <a:graphicFrameLocks noGrp="1"/>
          </p:cNvGraphicFramePr>
          <p:nvPr/>
        </p:nvGraphicFramePr>
        <p:xfrm>
          <a:off x="448680" y="889686"/>
          <a:ext cx="6692349" cy="5885583"/>
        </p:xfrm>
        <a:graphic>
          <a:graphicData uri="http://schemas.openxmlformats.org/drawingml/2006/table">
            <a:tbl>
              <a:tblPr firstRow="1" bandRow="1">
                <a:tableStyleId>{5C22544A-7EE6-4342-B048-85BDC9FD1C3A}</a:tableStyleId>
              </a:tblPr>
              <a:tblGrid>
                <a:gridCol w="945334">
                  <a:extLst>
                    <a:ext uri="{9D8B030D-6E8A-4147-A177-3AD203B41FA5}">
                      <a16:colId xmlns:a16="http://schemas.microsoft.com/office/drawing/2014/main" val="4189554356"/>
                    </a:ext>
                  </a:extLst>
                </a:gridCol>
                <a:gridCol w="5747015">
                  <a:extLst>
                    <a:ext uri="{9D8B030D-6E8A-4147-A177-3AD203B41FA5}">
                      <a16:colId xmlns:a16="http://schemas.microsoft.com/office/drawing/2014/main" val="1991214472"/>
                    </a:ext>
                  </a:extLst>
                </a:gridCol>
              </a:tblGrid>
              <a:tr h="582936">
                <a:tc>
                  <a:txBody>
                    <a:bodyPr/>
                    <a:lstStyle/>
                    <a:p>
                      <a:pPr algn="ctr"/>
                      <a:endParaRPr lang="en-US" sz="1200" noProof="0"/>
                    </a:p>
                  </a:txBody>
                  <a:tcPr anchor="ctr"/>
                </a:tc>
                <a:tc>
                  <a:txBody>
                    <a:bodyPr/>
                    <a:lstStyle/>
                    <a:p>
                      <a:pPr algn="ctr"/>
                      <a:r>
                        <a:rPr lang="en-US" sz="1200" noProof="0"/>
                        <a:t>Amended text based on 02 series (applicable on 00, 01, 03 series as well)</a:t>
                      </a:r>
                    </a:p>
                  </a:txBody>
                  <a:tcPr anchor="ctr"/>
                </a:tc>
                <a:extLst>
                  <a:ext uri="{0D108BD9-81ED-4DB2-BD59-A6C34878D82A}">
                    <a16:rowId xmlns:a16="http://schemas.microsoft.com/office/drawing/2014/main" val="1119483942"/>
                  </a:ext>
                </a:extLst>
              </a:tr>
              <a:tr h="5302647">
                <a:tc>
                  <a:txBody>
                    <a:bodyPr/>
                    <a:lstStyle/>
                    <a:p>
                      <a:pPr algn="ctr"/>
                      <a:r>
                        <a:rPr lang="en-US" sz="1200" noProof="0"/>
                        <a:t>Amended text</a:t>
                      </a:r>
                    </a:p>
                  </a:txBody>
                  <a:tcPr anchor="ctr"/>
                </a:tc>
                <a:tc>
                  <a:txBody>
                    <a:bodyPr/>
                    <a:lstStyle/>
                    <a:p>
                      <a:pPr algn="ctr"/>
                      <a:endParaRPr lang="en-US" sz="1200" noProof="0" dirty="0"/>
                    </a:p>
                    <a:p>
                      <a:pPr algn="ctr"/>
                      <a:endParaRPr lang="en-US" sz="1200" noProof="0" dirty="0"/>
                    </a:p>
                    <a:p>
                      <a:pPr algn="ctr"/>
                      <a:endParaRPr lang="en-US" sz="1200" noProof="0" dirty="0"/>
                    </a:p>
                    <a:p>
                      <a:pPr algn="ctr"/>
                      <a:endParaRPr lang="en-US" sz="1200" noProof="0" dirty="0"/>
                    </a:p>
                    <a:p>
                      <a:pPr algn="ctr"/>
                      <a:endParaRPr lang="en-US" sz="1200" noProof="0" dirty="0"/>
                    </a:p>
                    <a:p>
                      <a:pPr algn="ctr"/>
                      <a:endParaRPr lang="en-US" sz="1200" noProof="0" dirty="0"/>
                    </a:p>
                    <a:p>
                      <a:pPr algn="ctr"/>
                      <a:endParaRPr lang="en-US" sz="1200" noProof="0" dirty="0"/>
                    </a:p>
                    <a:p>
                      <a:pPr algn="l"/>
                      <a:endParaRPr lang="en-US" sz="1200" noProof="0" dirty="0"/>
                    </a:p>
                  </a:txBody>
                  <a:tcPr anchor="ctr"/>
                </a:tc>
                <a:extLst>
                  <a:ext uri="{0D108BD9-81ED-4DB2-BD59-A6C34878D82A}">
                    <a16:rowId xmlns:a16="http://schemas.microsoft.com/office/drawing/2014/main" val="399789629"/>
                  </a:ext>
                </a:extLst>
              </a:tr>
            </a:tbl>
          </a:graphicData>
        </a:graphic>
      </p:graphicFrame>
      <p:sp>
        <p:nvSpPr>
          <p:cNvPr id="9" name="Rechteck 8">
            <a:extLst>
              <a:ext uri="{FF2B5EF4-FFF2-40B4-BE49-F238E27FC236}">
                <a16:creationId xmlns:a16="http://schemas.microsoft.com/office/drawing/2014/main" id="{23F68C52-9268-60BB-7306-E31C1ADE040B}"/>
              </a:ext>
            </a:extLst>
          </p:cNvPr>
          <p:cNvSpPr/>
          <p:nvPr/>
        </p:nvSpPr>
        <p:spPr>
          <a:xfrm>
            <a:off x="8934450" y="128970"/>
            <a:ext cx="2881620" cy="28855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New topic – clarification</a:t>
            </a:r>
          </a:p>
        </p:txBody>
      </p:sp>
      <p:sp>
        <p:nvSpPr>
          <p:cNvPr id="10" name="Rechteck 9">
            <a:extLst>
              <a:ext uri="{FF2B5EF4-FFF2-40B4-BE49-F238E27FC236}">
                <a16:creationId xmlns:a16="http://schemas.microsoft.com/office/drawing/2014/main" id="{2D0B34DE-51C5-E84C-B00D-043A60B4BCD7}"/>
              </a:ext>
            </a:extLst>
          </p:cNvPr>
          <p:cNvSpPr/>
          <p:nvPr/>
        </p:nvSpPr>
        <p:spPr>
          <a:xfrm>
            <a:off x="8934450" y="462786"/>
            <a:ext cx="2881620" cy="28855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Series: 00, 01, 02 and 03</a:t>
            </a:r>
          </a:p>
        </p:txBody>
      </p:sp>
      <p:pic>
        <p:nvPicPr>
          <p:cNvPr id="3" name="Grafik 2">
            <a:extLst>
              <a:ext uri="{FF2B5EF4-FFF2-40B4-BE49-F238E27FC236}">
                <a16:creationId xmlns:a16="http://schemas.microsoft.com/office/drawing/2014/main" id="{38479ABF-966E-EC2E-72D4-62B130D5DE39}"/>
              </a:ext>
            </a:extLst>
          </p:cNvPr>
          <p:cNvPicPr>
            <a:picLocks noChangeAspect="1"/>
          </p:cNvPicPr>
          <p:nvPr/>
        </p:nvPicPr>
        <p:blipFill>
          <a:blip r:embed="rId2"/>
          <a:stretch>
            <a:fillRect/>
          </a:stretch>
        </p:blipFill>
        <p:spPr>
          <a:xfrm>
            <a:off x="2141708" y="1857281"/>
            <a:ext cx="3366665" cy="1848214"/>
          </a:xfrm>
          <a:prstGeom prst="rect">
            <a:avLst/>
          </a:prstGeom>
        </p:spPr>
      </p:pic>
      <p:sp>
        <p:nvSpPr>
          <p:cNvPr id="22" name="Rechteck 21">
            <a:extLst>
              <a:ext uri="{FF2B5EF4-FFF2-40B4-BE49-F238E27FC236}">
                <a16:creationId xmlns:a16="http://schemas.microsoft.com/office/drawing/2014/main" id="{CFAC5971-B32B-8308-D9B0-331D9A5D2792}"/>
              </a:ext>
            </a:extLst>
          </p:cNvPr>
          <p:cNvSpPr/>
          <p:nvPr/>
        </p:nvSpPr>
        <p:spPr>
          <a:xfrm>
            <a:off x="1985553" y="2296060"/>
            <a:ext cx="3717080" cy="14412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82116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C98CDDD7-B875-3A93-F30B-F88AE6C3087C}"/>
              </a:ext>
            </a:extLst>
          </p:cNvPr>
          <p:cNvSpPr txBox="1"/>
          <p:nvPr/>
        </p:nvSpPr>
        <p:spPr>
          <a:xfrm>
            <a:off x="944524" y="232863"/>
            <a:ext cx="6196505" cy="369332"/>
          </a:xfrm>
          <a:prstGeom prst="rect">
            <a:avLst/>
          </a:prstGeom>
          <a:noFill/>
        </p:spPr>
        <p:txBody>
          <a:bodyPr wrap="none" rtlCol="0">
            <a:spAutoFit/>
          </a:bodyPr>
          <a:lstStyle/>
          <a:p>
            <a:r>
              <a:rPr lang="en-US" dirty="0"/>
              <a:t>Annex A1: Add EAER to information document as declared value</a:t>
            </a:r>
          </a:p>
        </p:txBody>
      </p:sp>
      <p:sp>
        <p:nvSpPr>
          <p:cNvPr id="11" name="Textfeld 10">
            <a:extLst>
              <a:ext uri="{FF2B5EF4-FFF2-40B4-BE49-F238E27FC236}">
                <a16:creationId xmlns:a16="http://schemas.microsoft.com/office/drawing/2014/main" id="{67D65F9A-E632-A315-CDB4-645CC82BC453}"/>
              </a:ext>
            </a:extLst>
          </p:cNvPr>
          <p:cNvSpPr txBox="1"/>
          <p:nvPr/>
        </p:nvSpPr>
        <p:spPr>
          <a:xfrm>
            <a:off x="7393577" y="1101303"/>
            <a:ext cx="4563292" cy="3046988"/>
          </a:xfrm>
          <a:prstGeom prst="rect">
            <a:avLst/>
          </a:prstGeom>
          <a:noFill/>
        </p:spPr>
        <p:txBody>
          <a:bodyPr wrap="square" rtlCol="0">
            <a:spAutoFit/>
          </a:bodyPr>
          <a:lstStyle/>
          <a:p>
            <a:r>
              <a:rPr lang="en-US" sz="1600" u="sng"/>
              <a:t>Justification</a:t>
            </a:r>
            <a:r>
              <a:rPr lang="de-DE" sz="1600" u="sng"/>
              <a:t>:</a:t>
            </a:r>
          </a:p>
          <a:p>
            <a:pPr marL="285750" indent="-285750">
              <a:buFontTx/>
              <a:buChar char="-"/>
            </a:pPr>
            <a:r>
              <a:rPr lang="en-US" sz="1600">
                <a:effectLst/>
                <a:latin typeface="Segoe UI" panose="020B0502040204020203" pitchFamily="34" charset="0"/>
              </a:rPr>
              <a:t>All declared values are part of information document</a:t>
            </a:r>
          </a:p>
          <a:p>
            <a:pPr marL="285750" indent="-285750">
              <a:buFontTx/>
              <a:buChar char="-"/>
            </a:pPr>
            <a:r>
              <a:rPr lang="en-US" sz="1600">
                <a:latin typeface="Segoe UI" panose="020B0502040204020203" pitchFamily="34" charset="0"/>
              </a:rPr>
              <a:t>To test report and certificate, it has been added but in information document missed</a:t>
            </a:r>
          </a:p>
          <a:p>
            <a:pPr marL="285750" indent="-285750">
              <a:buFontTx/>
              <a:buChar char="-"/>
            </a:pPr>
            <a:endParaRPr lang="en-US" sz="1600">
              <a:effectLst/>
              <a:latin typeface="Segoe UI" panose="020B0502040204020203" pitchFamily="34" charset="0"/>
            </a:endParaRPr>
          </a:p>
          <a:p>
            <a:pPr marL="285750" indent="-285750">
              <a:buFontTx/>
              <a:buChar char="-"/>
            </a:pPr>
            <a:endParaRPr lang="en-US" sz="1600">
              <a:latin typeface="Segoe UI" panose="020B0502040204020203" pitchFamily="34" charset="0"/>
            </a:endParaRPr>
          </a:p>
          <a:p>
            <a:r>
              <a:rPr lang="en-US" sz="1600" u="sng">
                <a:effectLst/>
                <a:latin typeface="Segoe UI" panose="020B0502040204020203" pitchFamily="34" charset="0"/>
              </a:rPr>
              <a:t>Comment to EU-CO</a:t>
            </a:r>
            <a:r>
              <a:rPr lang="en-US" sz="1600" u="sng">
                <a:latin typeface="Segoe UI" panose="020B0502040204020203" pitchFamily="34" charset="0"/>
              </a:rPr>
              <a:t>M:</a:t>
            </a:r>
          </a:p>
          <a:p>
            <a:pPr marL="285750" indent="-285750">
              <a:buFontTx/>
              <a:buChar char="-"/>
            </a:pPr>
            <a:r>
              <a:rPr lang="en-US" sz="1600">
                <a:effectLst/>
                <a:latin typeface="Segoe UI" panose="020B0502040204020203" pitchFamily="34" charset="0"/>
              </a:rPr>
              <a:t>To avoid di</a:t>
            </a:r>
            <a:r>
              <a:rPr lang="en-US" sz="1600">
                <a:latin typeface="Segoe UI" panose="020B0502040204020203" pitchFamily="34" charset="0"/>
              </a:rPr>
              <a:t>fferent information documents in 1151 and UN-R154, information document should be deleted from 1154, just reference to UN-R154</a:t>
            </a:r>
          </a:p>
        </p:txBody>
      </p:sp>
      <p:graphicFrame>
        <p:nvGraphicFramePr>
          <p:cNvPr id="6" name="Tabelle 5">
            <a:extLst>
              <a:ext uri="{FF2B5EF4-FFF2-40B4-BE49-F238E27FC236}">
                <a16:creationId xmlns:a16="http://schemas.microsoft.com/office/drawing/2014/main" id="{7B6458C4-19D3-F78A-FEB3-9D6C70224895}"/>
              </a:ext>
            </a:extLst>
          </p:cNvPr>
          <p:cNvGraphicFramePr>
            <a:graphicFrameLocks noGrp="1"/>
          </p:cNvGraphicFramePr>
          <p:nvPr/>
        </p:nvGraphicFramePr>
        <p:xfrm>
          <a:off x="448680" y="889686"/>
          <a:ext cx="6692349" cy="5885583"/>
        </p:xfrm>
        <a:graphic>
          <a:graphicData uri="http://schemas.openxmlformats.org/drawingml/2006/table">
            <a:tbl>
              <a:tblPr firstRow="1" bandRow="1">
                <a:tableStyleId>{5C22544A-7EE6-4342-B048-85BDC9FD1C3A}</a:tableStyleId>
              </a:tblPr>
              <a:tblGrid>
                <a:gridCol w="945334">
                  <a:extLst>
                    <a:ext uri="{9D8B030D-6E8A-4147-A177-3AD203B41FA5}">
                      <a16:colId xmlns:a16="http://schemas.microsoft.com/office/drawing/2014/main" val="4189554356"/>
                    </a:ext>
                  </a:extLst>
                </a:gridCol>
                <a:gridCol w="5747015">
                  <a:extLst>
                    <a:ext uri="{9D8B030D-6E8A-4147-A177-3AD203B41FA5}">
                      <a16:colId xmlns:a16="http://schemas.microsoft.com/office/drawing/2014/main" val="1991214472"/>
                    </a:ext>
                  </a:extLst>
                </a:gridCol>
              </a:tblGrid>
              <a:tr h="582936">
                <a:tc>
                  <a:txBody>
                    <a:bodyPr/>
                    <a:lstStyle/>
                    <a:p>
                      <a:pPr algn="ctr"/>
                      <a:endParaRPr lang="en-US" sz="1200" noProof="0"/>
                    </a:p>
                  </a:txBody>
                  <a:tcPr anchor="ctr"/>
                </a:tc>
                <a:tc>
                  <a:txBody>
                    <a:bodyPr/>
                    <a:lstStyle/>
                    <a:p>
                      <a:pPr algn="ctr"/>
                      <a:r>
                        <a:rPr lang="en-US" sz="1200" noProof="0"/>
                        <a:t>Amended text based on 02 series (applicable on 00, 01, 03 series as well)</a:t>
                      </a:r>
                    </a:p>
                  </a:txBody>
                  <a:tcPr anchor="ctr"/>
                </a:tc>
                <a:extLst>
                  <a:ext uri="{0D108BD9-81ED-4DB2-BD59-A6C34878D82A}">
                    <a16:rowId xmlns:a16="http://schemas.microsoft.com/office/drawing/2014/main" val="1119483942"/>
                  </a:ext>
                </a:extLst>
              </a:tr>
              <a:tr h="5302647">
                <a:tc>
                  <a:txBody>
                    <a:bodyPr/>
                    <a:lstStyle/>
                    <a:p>
                      <a:pPr algn="ctr"/>
                      <a:r>
                        <a:rPr lang="en-US" sz="1200" noProof="0"/>
                        <a:t>Amended text</a:t>
                      </a:r>
                    </a:p>
                  </a:txBody>
                  <a:tcPr anchor="ctr"/>
                </a:tc>
                <a:tc>
                  <a:txBody>
                    <a:bodyPr/>
                    <a:lstStyle/>
                    <a:p>
                      <a:pPr algn="ctr"/>
                      <a:endParaRPr lang="en-US" sz="1200" noProof="0"/>
                    </a:p>
                    <a:p>
                      <a:pPr algn="ctr"/>
                      <a:endParaRPr lang="en-US" sz="1200" noProof="0"/>
                    </a:p>
                    <a:p>
                      <a:pPr algn="ctr"/>
                      <a:endParaRPr lang="en-US" sz="1200" noProof="0"/>
                    </a:p>
                    <a:p>
                      <a:pPr algn="ctr"/>
                      <a:endParaRPr lang="en-US" sz="1200" noProof="0"/>
                    </a:p>
                    <a:p>
                      <a:pPr algn="ctr"/>
                      <a:endParaRPr lang="en-US" sz="1200" noProof="0"/>
                    </a:p>
                    <a:p>
                      <a:pPr algn="ctr"/>
                      <a:endParaRPr lang="en-US" sz="1200" noProof="0"/>
                    </a:p>
                    <a:p>
                      <a:pPr algn="ctr"/>
                      <a:endParaRPr lang="en-US" sz="1200" noProof="0"/>
                    </a:p>
                    <a:p>
                      <a:pPr algn="l"/>
                      <a:endParaRPr lang="en-US" sz="1200" noProof="0"/>
                    </a:p>
                  </a:txBody>
                  <a:tcPr anchor="ctr"/>
                </a:tc>
                <a:extLst>
                  <a:ext uri="{0D108BD9-81ED-4DB2-BD59-A6C34878D82A}">
                    <a16:rowId xmlns:a16="http://schemas.microsoft.com/office/drawing/2014/main" val="399789629"/>
                  </a:ext>
                </a:extLst>
              </a:tr>
            </a:tbl>
          </a:graphicData>
        </a:graphic>
      </p:graphicFrame>
      <p:sp>
        <p:nvSpPr>
          <p:cNvPr id="9" name="Rechteck 8">
            <a:extLst>
              <a:ext uri="{FF2B5EF4-FFF2-40B4-BE49-F238E27FC236}">
                <a16:creationId xmlns:a16="http://schemas.microsoft.com/office/drawing/2014/main" id="{23F68C52-9268-60BB-7306-E31C1ADE040B}"/>
              </a:ext>
            </a:extLst>
          </p:cNvPr>
          <p:cNvSpPr/>
          <p:nvPr/>
        </p:nvSpPr>
        <p:spPr>
          <a:xfrm>
            <a:off x="8934450" y="128970"/>
            <a:ext cx="2881620" cy="28855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New topic – required</a:t>
            </a:r>
          </a:p>
        </p:txBody>
      </p:sp>
      <p:sp>
        <p:nvSpPr>
          <p:cNvPr id="10" name="Rechteck 9">
            <a:extLst>
              <a:ext uri="{FF2B5EF4-FFF2-40B4-BE49-F238E27FC236}">
                <a16:creationId xmlns:a16="http://schemas.microsoft.com/office/drawing/2014/main" id="{2D0B34DE-51C5-E84C-B00D-043A60B4BCD7}"/>
              </a:ext>
            </a:extLst>
          </p:cNvPr>
          <p:cNvSpPr/>
          <p:nvPr/>
        </p:nvSpPr>
        <p:spPr>
          <a:xfrm>
            <a:off x="8934450" y="462786"/>
            <a:ext cx="2881620" cy="28855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Series: 00, 01, 02 and 03</a:t>
            </a:r>
          </a:p>
        </p:txBody>
      </p:sp>
      <p:pic>
        <p:nvPicPr>
          <p:cNvPr id="1026" name="Grafik 2">
            <a:extLst>
              <a:ext uri="{FF2B5EF4-FFF2-40B4-BE49-F238E27FC236}">
                <a16:creationId xmlns:a16="http://schemas.microsoft.com/office/drawing/2014/main" id="{0D72A5CA-031F-6AD3-0F5F-4DB037057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266" y="2126442"/>
            <a:ext cx="5350263" cy="110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831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C98CDDD7-B875-3A93-F30B-F88AE6C3087C}"/>
              </a:ext>
            </a:extLst>
          </p:cNvPr>
          <p:cNvSpPr txBox="1"/>
          <p:nvPr/>
        </p:nvSpPr>
        <p:spPr>
          <a:xfrm>
            <a:off x="982623" y="278120"/>
            <a:ext cx="5913478" cy="369332"/>
          </a:xfrm>
          <a:prstGeom prst="rect">
            <a:avLst/>
          </a:prstGeom>
          <a:noFill/>
        </p:spPr>
        <p:txBody>
          <a:bodyPr wrap="none" rtlCol="0">
            <a:spAutoFit/>
          </a:bodyPr>
          <a:lstStyle/>
          <a:p>
            <a:r>
              <a:rPr lang="en-US" dirty="0"/>
              <a:t>Annex B8 </a:t>
            </a:r>
            <a:r>
              <a:rPr lang="en-US" dirty="0">
                <a:sym typeface="Wingdings" panose="05000000000000000000" pitchFamily="2" charset="2"/>
              </a:rPr>
              <a:t> M</a:t>
            </a:r>
            <a:r>
              <a:rPr lang="en-US" baseline="-25000" dirty="0">
                <a:sym typeface="Wingdings" panose="05000000000000000000" pitchFamily="2" charset="2"/>
              </a:rPr>
              <a:t>CO2,weighted</a:t>
            </a:r>
            <a:r>
              <a:rPr lang="en-US" dirty="0">
                <a:sym typeface="Wingdings" panose="05000000000000000000" pitchFamily="2" charset="2"/>
              </a:rPr>
              <a:t> formula in 02 series to  be amended</a:t>
            </a:r>
            <a:endParaRPr lang="en-US" baseline="-25000" dirty="0"/>
          </a:p>
        </p:txBody>
      </p:sp>
      <p:graphicFrame>
        <p:nvGraphicFramePr>
          <p:cNvPr id="2" name="Tabelle 5">
            <a:extLst>
              <a:ext uri="{FF2B5EF4-FFF2-40B4-BE49-F238E27FC236}">
                <a16:creationId xmlns:a16="http://schemas.microsoft.com/office/drawing/2014/main" id="{8E4A6DF8-DE27-3FD0-5936-8912F653C91C}"/>
              </a:ext>
            </a:extLst>
          </p:cNvPr>
          <p:cNvGraphicFramePr>
            <a:graphicFrameLocks noGrp="1"/>
          </p:cNvGraphicFramePr>
          <p:nvPr/>
        </p:nvGraphicFramePr>
        <p:xfrm>
          <a:off x="329515" y="870436"/>
          <a:ext cx="6161901" cy="3990322"/>
        </p:xfrm>
        <a:graphic>
          <a:graphicData uri="http://schemas.openxmlformats.org/drawingml/2006/table">
            <a:tbl>
              <a:tblPr firstRow="1" bandRow="1">
                <a:tableStyleId>{5C22544A-7EE6-4342-B048-85BDC9FD1C3A}</a:tableStyleId>
              </a:tblPr>
              <a:tblGrid>
                <a:gridCol w="870405">
                  <a:extLst>
                    <a:ext uri="{9D8B030D-6E8A-4147-A177-3AD203B41FA5}">
                      <a16:colId xmlns:a16="http://schemas.microsoft.com/office/drawing/2014/main" val="4189554356"/>
                    </a:ext>
                  </a:extLst>
                </a:gridCol>
                <a:gridCol w="5291496">
                  <a:extLst>
                    <a:ext uri="{9D8B030D-6E8A-4147-A177-3AD203B41FA5}">
                      <a16:colId xmlns:a16="http://schemas.microsoft.com/office/drawing/2014/main" val="1991214472"/>
                    </a:ext>
                  </a:extLst>
                </a:gridCol>
              </a:tblGrid>
              <a:tr h="238898">
                <a:tc>
                  <a:txBody>
                    <a:bodyPr/>
                    <a:lstStyle/>
                    <a:p>
                      <a:pPr algn="ctr"/>
                      <a:endParaRPr lang="en-US" sz="1200" noProof="0" dirty="0"/>
                    </a:p>
                  </a:txBody>
                  <a:tcPr anchor="ctr"/>
                </a:tc>
                <a:tc>
                  <a:txBody>
                    <a:bodyPr/>
                    <a:lstStyle/>
                    <a:p>
                      <a:pPr algn="ctr"/>
                      <a:r>
                        <a:rPr lang="en-US" altLang="ja-JP" sz="1200" noProof="0" dirty="0"/>
                        <a:t>Amended text based on 02 series (applicable on 00, 01, 03 series as well)</a:t>
                      </a:r>
                      <a:endParaRPr lang="en-US" sz="1200" noProof="0" dirty="0"/>
                    </a:p>
                  </a:txBody>
                  <a:tcPr anchor="ctr"/>
                </a:tc>
                <a:extLst>
                  <a:ext uri="{0D108BD9-81ED-4DB2-BD59-A6C34878D82A}">
                    <a16:rowId xmlns:a16="http://schemas.microsoft.com/office/drawing/2014/main" val="1119483942"/>
                  </a:ext>
                </a:extLst>
              </a:tr>
              <a:tr h="3533122">
                <a:tc>
                  <a:txBody>
                    <a:bodyPr/>
                    <a:lstStyle/>
                    <a:p>
                      <a:pPr algn="ctr"/>
                      <a:r>
                        <a:rPr lang="en-US" sz="1200" noProof="0" dirty="0"/>
                        <a:t>Amended text</a:t>
                      </a:r>
                    </a:p>
                  </a:txBody>
                  <a:tcPr anchor="ctr"/>
                </a:tc>
                <a:tc>
                  <a:txBody>
                    <a:bodyPr/>
                    <a:lstStyle/>
                    <a:p>
                      <a:pPr algn="ctr"/>
                      <a:endParaRPr lang="en-US" sz="1200" noProof="0" dirty="0"/>
                    </a:p>
                    <a:p>
                      <a:pPr algn="ctr"/>
                      <a:endParaRPr lang="en-US" sz="1200" noProof="0" dirty="0"/>
                    </a:p>
                    <a:p>
                      <a:pPr algn="ctr"/>
                      <a:endParaRPr lang="en-US" sz="1200" noProof="0" dirty="0"/>
                    </a:p>
                    <a:p>
                      <a:pPr algn="ctr"/>
                      <a:endParaRPr lang="en-US" sz="1200" noProof="0" dirty="0"/>
                    </a:p>
                    <a:p>
                      <a:pPr algn="ctr"/>
                      <a:endParaRPr lang="en-US" sz="1200" noProof="0" dirty="0"/>
                    </a:p>
                    <a:p>
                      <a:pPr algn="ctr"/>
                      <a:endParaRPr lang="en-US" sz="1200" noProof="0" dirty="0"/>
                    </a:p>
                    <a:p>
                      <a:pPr algn="ctr"/>
                      <a:endParaRPr lang="en-US" sz="1200" noProof="0" dirty="0"/>
                    </a:p>
                    <a:p>
                      <a:pPr algn="l"/>
                      <a:endParaRPr lang="en-US" sz="1200" noProof="0" dirty="0"/>
                    </a:p>
                  </a:txBody>
                  <a:tcPr anchor="ctr"/>
                </a:tc>
                <a:extLst>
                  <a:ext uri="{0D108BD9-81ED-4DB2-BD59-A6C34878D82A}">
                    <a16:rowId xmlns:a16="http://schemas.microsoft.com/office/drawing/2014/main" val="399789629"/>
                  </a:ext>
                </a:extLst>
              </a:tr>
            </a:tbl>
          </a:graphicData>
        </a:graphic>
      </p:graphicFrame>
      <p:sp>
        <p:nvSpPr>
          <p:cNvPr id="16" name="Textfeld 15">
            <a:extLst>
              <a:ext uri="{FF2B5EF4-FFF2-40B4-BE49-F238E27FC236}">
                <a16:creationId xmlns:a16="http://schemas.microsoft.com/office/drawing/2014/main" id="{A3BAE705-A767-A242-FBFF-C94192AA9350}"/>
              </a:ext>
            </a:extLst>
          </p:cNvPr>
          <p:cNvSpPr txBox="1"/>
          <p:nvPr/>
        </p:nvSpPr>
        <p:spPr>
          <a:xfrm>
            <a:off x="259880" y="5005987"/>
            <a:ext cx="5351648" cy="646331"/>
          </a:xfrm>
          <a:prstGeom prst="rect">
            <a:avLst/>
          </a:prstGeom>
          <a:noFill/>
        </p:spPr>
        <p:txBody>
          <a:bodyPr wrap="square" rtlCol="0">
            <a:spAutoFit/>
          </a:bodyPr>
          <a:lstStyle/>
          <a:p>
            <a:r>
              <a:rPr lang="en-US" dirty="0"/>
              <a:t>Justification:</a:t>
            </a:r>
          </a:p>
          <a:p>
            <a:pPr marL="285750" indent="-285750">
              <a:buFontTx/>
              <a:buChar char="-"/>
            </a:pPr>
            <a:r>
              <a:rPr lang="en-US" dirty="0"/>
              <a:t>Ensure consistency between tables and formulas</a:t>
            </a:r>
          </a:p>
        </p:txBody>
      </p:sp>
      <p:sp>
        <p:nvSpPr>
          <p:cNvPr id="3" name="Rechteck 2">
            <a:extLst>
              <a:ext uri="{FF2B5EF4-FFF2-40B4-BE49-F238E27FC236}">
                <a16:creationId xmlns:a16="http://schemas.microsoft.com/office/drawing/2014/main" id="{0D592166-DB8C-7692-B5AD-8A8A7C089A32}"/>
              </a:ext>
            </a:extLst>
          </p:cNvPr>
          <p:cNvSpPr/>
          <p:nvPr/>
        </p:nvSpPr>
        <p:spPr>
          <a:xfrm>
            <a:off x="8934450" y="128970"/>
            <a:ext cx="2881620" cy="28855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New topic – error correction</a:t>
            </a:r>
          </a:p>
        </p:txBody>
      </p:sp>
      <p:pic>
        <p:nvPicPr>
          <p:cNvPr id="7" name="図 6">
            <a:extLst>
              <a:ext uri="{FF2B5EF4-FFF2-40B4-BE49-F238E27FC236}">
                <a16:creationId xmlns:a16="http://schemas.microsoft.com/office/drawing/2014/main" id="{8E9CC7F4-D541-9A44-BB7E-35E69ED88B61}"/>
              </a:ext>
            </a:extLst>
          </p:cNvPr>
          <p:cNvPicPr>
            <a:picLocks noChangeAspect="1"/>
          </p:cNvPicPr>
          <p:nvPr/>
        </p:nvPicPr>
        <p:blipFill>
          <a:blip r:embed="rId2"/>
          <a:stretch>
            <a:fillRect/>
          </a:stretch>
        </p:blipFill>
        <p:spPr>
          <a:xfrm>
            <a:off x="1366914" y="1305659"/>
            <a:ext cx="4911966" cy="3218905"/>
          </a:xfrm>
          <a:prstGeom prst="rect">
            <a:avLst/>
          </a:prstGeom>
        </p:spPr>
      </p:pic>
      <p:pic>
        <p:nvPicPr>
          <p:cNvPr id="9" name="図 8">
            <a:extLst>
              <a:ext uri="{FF2B5EF4-FFF2-40B4-BE49-F238E27FC236}">
                <a16:creationId xmlns:a16="http://schemas.microsoft.com/office/drawing/2014/main" id="{D6EDFB38-2132-D272-2D0D-20DB9A664578}"/>
              </a:ext>
            </a:extLst>
          </p:cNvPr>
          <p:cNvPicPr>
            <a:picLocks noChangeAspect="1"/>
          </p:cNvPicPr>
          <p:nvPr/>
        </p:nvPicPr>
        <p:blipFill>
          <a:blip r:embed="rId3"/>
          <a:stretch>
            <a:fillRect/>
          </a:stretch>
        </p:blipFill>
        <p:spPr>
          <a:xfrm>
            <a:off x="6904807" y="1032006"/>
            <a:ext cx="5013213" cy="2629882"/>
          </a:xfrm>
          <a:prstGeom prst="rect">
            <a:avLst/>
          </a:prstGeom>
        </p:spPr>
      </p:pic>
      <p:pic>
        <p:nvPicPr>
          <p:cNvPr id="11" name="図 10">
            <a:extLst>
              <a:ext uri="{FF2B5EF4-FFF2-40B4-BE49-F238E27FC236}">
                <a16:creationId xmlns:a16="http://schemas.microsoft.com/office/drawing/2014/main" id="{F1DD2D2F-BB98-6457-F88B-3D6C7028DA46}"/>
              </a:ext>
            </a:extLst>
          </p:cNvPr>
          <p:cNvPicPr>
            <a:picLocks noChangeAspect="1"/>
          </p:cNvPicPr>
          <p:nvPr/>
        </p:nvPicPr>
        <p:blipFill>
          <a:blip r:embed="rId4"/>
          <a:stretch>
            <a:fillRect/>
          </a:stretch>
        </p:blipFill>
        <p:spPr>
          <a:xfrm>
            <a:off x="6904807" y="3923989"/>
            <a:ext cx="5013213" cy="1428734"/>
          </a:xfrm>
          <a:prstGeom prst="rect">
            <a:avLst/>
          </a:prstGeom>
        </p:spPr>
      </p:pic>
      <p:sp>
        <p:nvSpPr>
          <p:cNvPr id="12" name="Rechteck 2">
            <a:extLst>
              <a:ext uri="{FF2B5EF4-FFF2-40B4-BE49-F238E27FC236}">
                <a16:creationId xmlns:a16="http://schemas.microsoft.com/office/drawing/2014/main" id="{98741205-B3E7-1BE7-32C6-D9581614A1E6}"/>
              </a:ext>
            </a:extLst>
          </p:cNvPr>
          <p:cNvSpPr/>
          <p:nvPr/>
        </p:nvSpPr>
        <p:spPr>
          <a:xfrm>
            <a:off x="8934450" y="462786"/>
            <a:ext cx="2881620" cy="28855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Series: 00, 01, 02 and 03</a:t>
            </a:r>
          </a:p>
        </p:txBody>
      </p:sp>
    </p:spTree>
    <p:extLst>
      <p:ext uri="{BB962C8B-B14F-4D97-AF65-F5344CB8AC3E}">
        <p14:creationId xmlns:p14="http://schemas.microsoft.com/office/powerpoint/2010/main" val="691985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5">
            <a:extLst>
              <a:ext uri="{FF2B5EF4-FFF2-40B4-BE49-F238E27FC236}">
                <a16:creationId xmlns:a16="http://schemas.microsoft.com/office/drawing/2014/main" id="{D4B81694-E5BB-73E7-73DB-226CB3AD8BF3}"/>
              </a:ext>
            </a:extLst>
          </p:cNvPr>
          <p:cNvGraphicFramePr>
            <a:graphicFrameLocks noGrp="1"/>
          </p:cNvGraphicFramePr>
          <p:nvPr/>
        </p:nvGraphicFramePr>
        <p:xfrm>
          <a:off x="329514" y="889686"/>
          <a:ext cx="7376211" cy="5264994"/>
        </p:xfrm>
        <a:graphic>
          <a:graphicData uri="http://schemas.openxmlformats.org/drawingml/2006/table">
            <a:tbl>
              <a:tblPr firstRow="1" bandRow="1">
                <a:tableStyleId>{5C22544A-7EE6-4342-B048-85BDC9FD1C3A}</a:tableStyleId>
              </a:tblPr>
              <a:tblGrid>
                <a:gridCol w="1041933">
                  <a:extLst>
                    <a:ext uri="{9D8B030D-6E8A-4147-A177-3AD203B41FA5}">
                      <a16:colId xmlns:a16="http://schemas.microsoft.com/office/drawing/2014/main" val="4189554356"/>
                    </a:ext>
                  </a:extLst>
                </a:gridCol>
                <a:gridCol w="6334278">
                  <a:extLst>
                    <a:ext uri="{9D8B030D-6E8A-4147-A177-3AD203B41FA5}">
                      <a16:colId xmlns:a16="http://schemas.microsoft.com/office/drawing/2014/main" val="1991214472"/>
                    </a:ext>
                  </a:extLst>
                </a:gridCol>
              </a:tblGrid>
              <a:tr h="238898">
                <a:tc>
                  <a:txBody>
                    <a:bodyPr/>
                    <a:lstStyle/>
                    <a:p>
                      <a:pPr algn="ctr"/>
                      <a:endParaRPr lang="en-US" sz="1200" noProof="0" dirty="0"/>
                    </a:p>
                  </a:txBody>
                  <a:tcPr anchor="ctr"/>
                </a:tc>
                <a:tc>
                  <a:txBody>
                    <a:bodyPr/>
                    <a:lstStyle/>
                    <a:p>
                      <a:pPr algn="ctr"/>
                      <a:r>
                        <a:rPr lang="en-US" sz="1200" noProof="0" dirty="0"/>
                        <a:t>Current/amended text based on 03 series (applicable on 02 series as well)</a:t>
                      </a:r>
                    </a:p>
                  </a:txBody>
                  <a:tcPr anchor="ctr"/>
                </a:tc>
                <a:extLst>
                  <a:ext uri="{0D108BD9-81ED-4DB2-BD59-A6C34878D82A}">
                    <a16:rowId xmlns:a16="http://schemas.microsoft.com/office/drawing/2014/main" val="1119483942"/>
                  </a:ext>
                </a:extLst>
              </a:tr>
              <a:tr h="2495337">
                <a:tc>
                  <a:txBody>
                    <a:bodyPr/>
                    <a:lstStyle/>
                    <a:p>
                      <a:pPr algn="ctr"/>
                      <a:r>
                        <a:rPr lang="en-US" sz="1200" noProof="0" dirty="0"/>
                        <a:t>Current text</a:t>
                      </a:r>
                    </a:p>
                  </a:txBody>
                  <a:tcPr anchor="ctr"/>
                </a:tc>
                <a:tc>
                  <a:txBody>
                    <a:bodyPr/>
                    <a:lstStyle/>
                    <a:p>
                      <a:pPr algn="ctr"/>
                      <a:endParaRPr lang="en-US" sz="1200" noProof="0" dirty="0"/>
                    </a:p>
                  </a:txBody>
                  <a:tcPr anchor="ctr"/>
                </a:tc>
                <a:extLst>
                  <a:ext uri="{0D108BD9-81ED-4DB2-BD59-A6C34878D82A}">
                    <a16:rowId xmlns:a16="http://schemas.microsoft.com/office/drawing/2014/main" val="1323767309"/>
                  </a:ext>
                </a:extLst>
              </a:tr>
              <a:tr h="2495337">
                <a:tc>
                  <a:txBody>
                    <a:bodyPr/>
                    <a:lstStyle/>
                    <a:p>
                      <a:pPr algn="ctr"/>
                      <a:r>
                        <a:rPr lang="en-US" sz="1200" noProof="0" dirty="0"/>
                        <a:t>Amended text</a:t>
                      </a:r>
                    </a:p>
                  </a:txBody>
                  <a:tcPr anchor="ctr"/>
                </a:tc>
                <a:tc>
                  <a:txBody>
                    <a:bodyPr/>
                    <a:lstStyle/>
                    <a:p>
                      <a:pPr algn="ctr"/>
                      <a:endParaRPr lang="en-US" sz="1200" noProof="0" dirty="0"/>
                    </a:p>
                  </a:txBody>
                  <a:tcPr anchor="ctr"/>
                </a:tc>
                <a:extLst>
                  <a:ext uri="{0D108BD9-81ED-4DB2-BD59-A6C34878D82A}">
                    <a16:rowId xmlns:a16="http://schemas.microsoft.com/office/drawing/2014/main" val="399789629"/>
                  </a:ext>
                </a:extLst>
              </a:tr>
            </a:tbl>
          </a:graphicData>
        </a:graphic>
      </p:graphicFrame>
      <p:sp>
        <p:nvSpPr>
          <p:cNvPr id="4" name="Textfeld 3">
            <a:extLst>
              <a:ext uri="{FF2B5EF4-FFF2-40B4-BE49-F238E27FC236}">
                <a16:creationId xmlns:a16="http://schemas.microsoft.com/office/drawing/2014/main" id="{C98CDDD7-B875-3A93-F30B-F88AE6C3087C}"/>
              </a:ext>
            </a:extLst>
          </p:cNvPr>
          <p:cNvSpPr txBox="1"/>
          <p:nvPr/>
        </p:nvSpPr>
        <p:spPr>
          <a:xfrm>
            <a:off x="911424" y="293509"/>
            <a:ext cx="889728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Appendix 1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Reference missing in paragraph 5.2. for Shortened Type 1 Test Procedure for PEVs</a:t>
            </a:r>
          </a:p>
        </p:txBody>
      </p:sp>
      <p:sp>
        <p:nvSpPr>
          <p:cNvPr id="2" name="Rechteck 1">
            <a:extLst>
              <a:ext uri="{FF2B5EF4-FFF2-40B4-BE49-F238E27FC236}">
                <a16:creationId xmlns:a16="http://schemas.microsoft.com/office/drawing/2014/main" id="{D4767BC0-071E-9D5F-B06F-4A86A3BBBB3B}"/>
              </a:ext>
            </a:extLst>
          </p:cNvPr>
          <p:cNvSpPr/>
          <p:nvPr/>
        </p:nvSpPr>
        <p:spPr>
          <a:xfrm>
            <a:off x="9226800" y="128970"/>
            <a:ext cx="2589270" cy="28855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New topic – just editorial</a:t>
            </a:r>
          </a:p>
        </p:txBody>
      </p:sp>
      <p:sp>
        <p:nvSpPr>
          <p:cNvPr id="3" name="Rechteck 2">
            <a:extLst>
              <a:ext uri="{FF2B5EF4-FFF2-40B4-BE49-F238E27FC236}">
                <a16:creationId xmlns:a16="http://schemas.microsoft.com/office/drawing/2014/main" id="{B4160B7C-B01B-0FF2-1120-25E8EFB916C9}"/>
              </a:ext>
            </a:extLst>
          </p:cNvPr>
          <p:cNvSpPr/>
          <p:nvPr/>
        </p:nvSpPr>
        <p:spPr>
          <a:xfrm>
            <a:off x="9226800" y="462786"/>
            <a:ext cx="2589270" cy="28855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Series: 00, 01, 02 and 03</a:t>
            </a:r>
          </a:p>
        </p:txBody>
      </p:sp>
      <p:sp>
        <p:nvSpPr>
          <p:cNvPr id="21" name="Textfeld 20">
            <a:extLst>
              <a:ext uri="{FF2B5EF4-FFF2-40B4-BE49-F238E27FC236}">
                <a16:creationId xmlns:a16="http://schemas.microsoft.com/office/drawing/2014/main" id="{9599ECF4-8894-F7B6-C14D-AAF182F68277}"/>
              </a:ext>
            </a:extLst>
          </p:cNvPr>
          <p:cNvSpPr txBox="1"/>
          <p:nvPr/>
        </p:nvSpPr>
        <p:spPr>
          <a:xfrm>
            <a:off x="7892603" y="2274189"/>
            <a:ext cx="4095750"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Justification: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Verification of CoP on electric energy consumption of PEVs can be conducted according to Consecutive cycle Type 1 Test Procedure (Table A8/10) or Shortened Type 1 Test Procedure (Table A8/11).</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References for DC Electric energy consumption according to Shortened Type 1 Test Procedure (Table A8/11) should be included as well</a:t>
            </a:r>
          </a:p>
        </p:txBody>
      </p:sp>
      <p:pic>
        <p:nvPicPr>
          <p:cNvPr id="17" name="Immagine 16">
            <a:extLst>
              <a:ext uri="{FF2B5EF4-FFF2-40B4-BE49-F238E27FC236}">
                <a16:creationId xmlns:a16="http://schemas.microsoft.com/office/drawing/2014/main" id="{5EC11E90-1DEC-497F-EC6C-66EAB927129C}"/>
              </a:ext>
            </a:extLst>
          </p:cNvPr>
          <p:cNvPicPr>
            <a:picLocks noChangeAspect="1"/>
          </p:cNvPicPr>
          <p:nvPr/>
        </p:nvPicPr>
        <p:blipFill>
          <a:blip r:embed="rId2"/>
          <a:stretch>
            <a:fillRect/>
          </a:stretch>
        </p:blipFill>
        <p:spPr>
          <a:xfrm>
            <a:off x="1993798" y="1858275"/>
            <a:ext cx="4885973" cy="831827"/>
          </a:xfrm>
          <a:prstGeom prst="rect">
            <a:avLst/>
          </a:prstGeom>
        </p:spPr>
      </p:pic>
      <p:pic>
        <p:nvPicPr>
          <p:cNvPr id="8" name="Grafik 7"/>
          <p:cNvPicPr>
            <a:picLocks noChangeAspect="1"/>
          </p:cNvPicPr>
          <p:nvPr/>
        </p:nvPicPr>
        <p:blipFill>
          <a:blip r:embed="rId3"/>
          <a:stretch>
            <a:fillRect/>
          </a:stretch>
        </p:blipFill>
        <p:spPr>
          <a:xfrm>
            <a:off x="1749874" y="4144965"/>
            <a:ext cx="5129897" cy="1095636"/>
          </a:xfrm>
          <a:prstGeom prst="rect">
            <a:avLst/>
          </a:prstGeom>
        </p:spPr>
      </p:pic>
    </p:spTree>
    <p:extLst>
      <p:ext uri="{BB962C8B-B14F-4D97-AF65-F5344CB8AC3E}">
        <p14:creationId xmlns:p14="http://schemas.microsoft.com/office/powerpoint/2010/main" val="3332479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5">
            <a:extLst>
              <a:ext uri="{FF2B5EF4-FFF2-40B4-BE49-F238E27FC236}">
                <a16:creationId xmlns:a16="http://schemas.microsoft.com/office/drawing/2014/main" id="{D4B81694-E5BB-73E7-73DB-226CB3AD8BF3}"/>
              </a:ext>
            </a:extLst>
          </p:cNvPr>
          <p:cNvGraphicFramePr>
            <a:graphicFrameLocks noGrp="1"/>
          </p:cNvGraphicFramePr>
          <p:nvPr/>
        </p:nvGraphicFramePr>
        <p:xfrm>
          <a:off x="329514" y="889686"/>
          <a:ext cx="7376211" cy="5264994"/>
        </p:xfrm>
        <a:graphic>
          <a:graphicData uri="http://schemas.openxmlformats.org/drawingml/2006/table">
            <a:tbl>
              <a:tblPr firstRow="1" bandRow="1">
                <a:tableStyleId>{5C22544A-7EE6-4342-B048-85BDC9FD1C3A}</a:tableStyleId>
              </a:tblPr>
              <a:tblGrid>
                <a:gridCol w="1041933">
                  <a:extLst>
                    <a:ext uri="{9D8B030D-6E8A-4147-A177-3AD203B41FA5}">
                      <a16:colId xmlns:a16="http://schemas.microsoft.com/office/drawing/2014/main" val="4189554356"/>
                    </a:ext>
                  </a:extLst>
                </a:gridCol>
                <a:gridCol w="6334278">
                  <a:extLst>
                    <a:ext uri="{9D8B030D-6E8A-4147-A177-3AD203B41FA5}">
                      <a16:colId xmlns:a16="http://schemas.microsoft.com/office/drawing/2014/main" val="1991214472"/>
                    </a:ext>
                  </a:extLst>
                </a:gridCol>
              </a:tblGrid>
              <a:tr h="238898">
                <a:tc>
                  <a:txBody>
                    <a:bodyPr/>
                    <a:lstStyle/>
                    <a:p>
                      <a:pPr algn="ctr"/>
                      <a:endParaRPr lang="en-US" sz="1200" noProof="0" dirty="0"/>
                    </a:p>
                  </a:txBody>
                  <a:tcPr anchor="ctr"/>
                </a:tc>
                <a:tc>
                  <a:txBody>
                    <a:bodyPr/>
                    <a:lstStyle/>
                    <a:p>
                      <a:pPr algn="ctr"/>
                      <a:r>
                        <a:rPr lang="en-US" sz="1200" noProof="0" dirty="0"/>
                        <a:t>Current/amended text based on 03 series (applicable on 02 series as well)</a:t>
                      </a:r>
                    </a:p>
                  </a:txBody>
                  <a:tcPr anchor="ctr"/>
                </a:tc>
                <a:extLst>
                  <a:ext uri="{0D108BD9-81ED-4DB2-BD59-A6C34878D82A}">
                    <a16:rowId xmlns:a16="http://schemas.microsoft.com/office/drawing/2014/main" val="1119483942"/>
                  </a:ext>
                </a:extLst>
              </a:tr>
              <a:tr h="2495337">
                <a:tc>
                  <a:txBody>
                    <a:bodyPr/>
                    <a:lstStyle/>
                    <a:p>
                      <a:pPr algn="ctr"/>
                      <a:r>
                        <a:rPr lang="en-US" sz="1200" noProof="0" dirty="0"/>
                        <a:t>Current text</a:t>
                      </a:r>
                    </a:p>
                  </a:txBody>
                  <a:tcPr anchor="ctr"/>
                </a:tc>
                <a:tc>
                  <a:txBody>
                    <a:bodyPr/>
                    <a:lstStyle/>
                    <a:p>
                      <a:pPr algn="ctr"/>
                      <a:endParaRPr lang="en-US" sz="1200" noProof="0" dirty="0"/>
                    </a:p>
                  </a:txBody>
                  <a:tcPr anchor="ctr"/>
                </a:tc>
                <a:extLst>
                  <a:ext uri="{0D108BD9-81ED-4DB2-BD59-A6C34878D82A}">
                    <a16:rowId xmlns:a16="http://schemas.microsoft.com/office/drawing/2014/main" val="1323767309"/>
                  </a:ext>
                </a:extLst>
              </a:tr>
              <a:tr h="2495337">
                <a:tc>
                  <a:txBody>
                    <a:bodyPr/>
                    <a:lstStyle/>
                    <a:p>
                      <a:pPr algn="ctr"/>
                      <a:r>
                        <a:rPr lang="en-US" sz="1200" noProof="0" dirty="0"/>
                        <a:t>Amended text</a:t>
                      </a:r>
                    </a:p>
                  </a:txBody>
                  <a:tcPr anchor="ctr"/>
                </a:tc>
                <a:tc>
                  <a:txBody>
                    <a:bodyPr/>
                    <a:lstStyle/>
                    <a:p>
                      <a:pPr algn="ctr"/>
                      <a:endParaRPr lang="en-US" sz="1200" noProof="0" dirty="0"/>
                    </a:p>
                  </a:txBody>
                  <a:tcPr anchor="ctr"/>
                </a:tc>
                <a:extLst>
                  <a:ext uri="{0D108BD9-81ED-4DB2-BD59-A6C34878D82A}">
                    <a16:rowId xmlns:a16="http://schemas.microsoft.com/office/drawing/2014/main" val="399789629"/>
                  </a:ext>
                </a:extLst>
              </a:tr>
            </a:tbl>
          </a:graphicData>
        </a:graphic>
      </p:graphicFrame>
      <p:sp>
        <p:nvSpPr>
          <p:cNvPr id="2" name="Rechteck 1">
            <a:extLst>
              <a:ext uri="{FF2B5EF4-FFF2-40B4-BE49-F238E27FC236}">
                <a16:creationId xmlns:a16="http://schemas.microsoft.com/office/drawing/2014/main" id="{D4767BC0-071E-9D5F-B06F-4A86A3BBBB3B}"/>
              </a:ext>
            </a:extLst>
          </p:cNvPr>
          <p:cNvSpPr/>
          <p:nvPr/>
        </p:nvSpPr>
        <p:spPr>
          <a:xfrm>
            <a:off x="9226800" y="128970"/>
            <a:ext cx="2589270" cy="28855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New topic – just editorial</a:t>
            </a:r>
          </a:p>
        </p:txBody>
      </p:sp>
      <p:sp>
        <p:nvSpPr>
          <p:cNvPr id="3" name="Rechteck 2">
            <a:extLst>
              <a:ext uri="{FF2B5EF4-FFF2-40B4-BE49-F238E27FC236}">
                <a16:creationId xmlns:a16="http://schemas.microsoft.com/office/drawing/2014/main" id="{B4160B7C-B01B-0FF2-1120-25E8EFB916C9}"/>
              </a:ext>
            </a:extLst>
          </p:cNvPr>
          <p:cNvSpPr/>
          <p:nvPr/>
        </p:nvSpPr>
        <p:spPr>
          <a:xfrm>
            <a:off x="9226800" y="462786"/>
            <a:ext cx="2589270" cy="28855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Series: 00, 01, 02 and 03</a:t>
            </a:r>
          </a:p>
        </p:txBody>
      </p:sp>
      <p:sp>
        <p:nvSpPr>
          <p:cNvPr id="21" name="Textfeld 20">
            <a:extLst>
              <a:ext uri="{FF2B5EF4-FFF2-40B4-BE49-F238E27FC236}">
                <a16:creationId xmlns:a16="http://schemas.microsoft.com/office/drawing/2014/main" id="{9599ECF4-8894-F7B6-C14D-AAF182F68277}"/>
              </a:ext>
            </a:extLst>
          </p:cNvPr>
          <p:cNvSpPr txBox="1"/>
          <p:nvPr/>
        </p:nvSpPr>
        <p:spPr>
          <a:xfrm>
            <a:off x="7892603" y="2274189"/>
            <a:ext cx="409575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Justification: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Verification of CoP on electric energy consumption of PEVs can be conducted according to Consecutive cycle Type 1 Test Procedure (Table A8/10) or Shortened Type 1 Test Procedure (Table A8/11).</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Run-in factors should be applicable also for shortened type 1 test procedure energy consumption results</a:t>
            </a:r>
          </a:p>
        </p:txBody>
      </p:sp>
      <p:pic>
        <p:nvPicPr>
          <p:cNvPr id="9" name="Immagine 8">
            <a:extLst>
              <a:ext uri="{FF2B5EF4-FFF2-40B4-BE49-F238E27FC236}">
                <a16:creationId xmlns:a16="http://schemas.microsoft.com/office/drawing/2014/main" id="{F74792AE-0DA6-0BC9-CC19-B050F373F419}"/>
              </a:ext>
            </a:extLst>
          </p:cNvPr>
          <p:cNvPicPr>
            <a:picLocks noChangeAspect="1"/>
          </p:cNvPicPr>
          <p:nvPr/>
        </p:nvPicPr>
        <p:blipFill rotWithShape="1">
          <a:blip r:embed="rId2"/>
          <a:srcRect l="1080"/>
          <a:stretch/>
        </p:blipFill>
        <p:spPr>
          <a:xfrm>
            <a:off x="1770301" y="1931646"/>
            <a:ext cx="5591176" cy="582897"/>
          </a:xfrm>
          <a:prstGeom prst="rect">
            <a:avLst/>
          </a:prstGeom>
        </p:spPr>
      </p:pic>
      <p:sp>
        <p:nvSpPr>
          <p:cNvPr id="8" name="Textfeld 3">
            <a:extLst>
              <a:ext uri="{FF2B5EF4-FFF2-40B4-BE49-F238E27FC236}">
                <a16:creationId xmlns:a16="http://schemas.microsoft.com/office/drawing/2014/main" id="{C82B0C90-FA4E-BBAB-0565-5B87C9AE34ED}"/>
              </a:ext>
            </a:extLst>
          </p:cNvPr>
          <p:cNvSpPr txBox="1"/>
          <p:nvPr/>
        </p:nvSpPr>
        <p:spPr>
          <a:xfrm>
            <a:off x="1043192" y="255492"/>
            <a:ext cx="88972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Table App 1/1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Reference missing for Shortened Type 1 Test Procedure for PEVs</a:t>
            </a:r>
          </a:p>
        </p:txBody>
      </p:sp>
      <p:pic>
        <p:nvPicPr>
          <p:cNvPr id="7" name="Grafik 6"/>
          <p:cNvPicPr>
            <a:picLocks noChangeAspect="1"/>
          </p:cNvPicPr>
          <p:nvPr/>
        </p:nvPicPr>
        <p:blipFill>
          <a:blip r:embed="rId3"/>
          <a:stretch>
            <a:fillRect/>
          </a:stretch>
        </p:blipFill>
        <p:spPr>
          <a:xfrm>
            <a:off x="1770301" y="4405586"/>
            <a:ext cx="5809914" cy="730925"/>
          </a:xfrm>
          <a:prstGeom prst="rect">
            <a:avLst/>
          </a:prstGeom>
        </p:spPr>
      </p:pic>
    </p:spTree>
    <p:extLst>
      <p:ext uri="{BB962C8B-B14F-4D97-AF65-F5344CB8AC3E}">
        <p14:creationId xmlns:p14="http://schemas.microsoft.com/office/powerpoint/2010/main" val="157636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5">
            <a:extLst>
              <a:ext uri="{FF2B5EF4-FFF2-40B4-BE49-F238E27FC236}">
                <a16:creationId xmlns:a16="http://schemas.microsoft.com/office/drawing/2014/main" id="{D4B81694-E5BB-73E7-73DB-226CB3AD8BF3}"/>
              </a:ext>
            </a:extLst>
          </p:cNvPr>
          <p:cNvGraphicFramePr>
            <a:graphicFrameLocks noGrp="1"/>
          </p:cNvGraphicFramePr>
          <p:nvPr>
            <p:extLst>
              <p:ext uri="{D42A27DB-BD31-4B8C-83A1-F6EECF244321}">
                <p14:modId xmlns:p14="http://schemas.microsoft.com/office/powerpoint/2010/main" val="130347925"/>
              </p:ext>
            </p:extLst>
          </p:nvPr>
        </p:nvGraphicFramePr>
        <p:xfrm>
          <a:off x="235130" y="889685"/>
          <a:ext cx="7689669" cy="5635659"/>
        </p:xfrm>
        <a:graphic>
          <a:graphicData uri="http://schemas.openxmlformats.org/drawingml/2006/table">
            <a:tbl>
              <a:tblPr firstRow="1" bandRow="1">
                <a:tableStyleId>{5C22544A-7EE6-4342-B048-85BDC9FD1C3A}</a:tableStyleId>
              </a:tblPr>
              <a:tblGrid>
                <a:gridCol w="670217">
                  <a:extLst>
                    <a:ext uri="{9D8B030D-6E8A-4147-A177-3AD203B41FA5}">
                      <a16:colId xmlns:a16="http://schemas.microsoft.com/office/drawing/2014/main" val="4189554356"/>
                    </a:ext>
                  </a:extLst>
                </a:gridCol>
                <a:gridCol w="7019452">
                  <a:extLst>
                    <a:ext uri="{9D8B030D-6E8A-4147-A177-3AD203B41FA5}">
                      <a16:colId xmlns:a16="http://schemas.microsoft.com/office/drawing/2014/main" val="1991214472"/>
                    </a:ext>
                  </a:extLst>
                </a:gridCol>
              </a:tblGrid>
              <a:tr h="301181">
                <a:tc>
                  <a:txBody>
                    <a:bodyPr/>
                    <a:lstStyle/>
                    <a:p>
                      <a:pPr algn="ctr"/>
                      <a:endParaRPr lang="en-US" sz="1200" noProof="0" dirty="0"/>
                    </a:p>
                  </a:txBody>
                  <a:tcPr anchor="ctr"/>
                </a:tc>
                <a:tc>
                  <a:txBody>
                    <a:bodyPr/>
                    <a:lstStyle/>
                    <a:p>
                      <a:pPr algn="ctr"/>
                      <a:r>
                        <a:rPr lang="en-US" sz="1200" noProof="0" dirty="0"/>
                        <a:t>Current/amended text based on 01 series (applicable on 03 series as well)</a:t>
                      </a:r>
                    </a:p>
                  </a:txBody>
                  <a:tcPr anchor="ctr"/>
                </a:tc>
                <a:extLst>
                  <a:ext uri="{0D108BD9-81ED-4DB2-BD59-A6C34878D82A}">
                    <a16:rowId xmlns:a16="http://schemas.microsoft.com/office/drawing/2014/main" val="1119483942"/>
                  </a:ext>
                </a:extLst>
              </a:tr>
              <a:tr h="2589198">
                <a:tc>
                  <a:txBody>
                    <a:bodyPr/>
                    <a:lstStyle/>
                    <a:p>
                      <a:pPr algn="ctr"/>
                      <a:r>
                        <a:rPr lang="en-US" sz="1200" noProof="0" dirty="0"/>
                        <a:t>Current text</a:t>
                      </a:r>
                    </a:p>
                  </a:txBody>
                  <a:tcPr anchor="ctr"/>
                </a:tc>
                <a:tc>
                  <a:txBody>
                    <a:bodyPr/>
                    <a:lstStyle/>
                    <a:p>
                      <a:pPr algn="ctr"/>
                      <a:endParaRPr lang="en-US" sz="1200" noProof="0" dirty="0"/>
                    </a:p>
                  </a:txBody>
                  <a:tcPr anchor="ctr"/>
                </a:tc>
                <a:extLst>
                  <a:ext uri="{0D108BD9-81ED-4DB2-BD59-A6C34878D82A}">
                    <a16:rowId xmlns:a16="http://schemas.microsoft.com/office/drawing/2014/main" val="1323767309"/>
                  </a:ext>
                </a:extLst>
              </a:tr>
              <a:tr h="2745280">
                <a:tc>
                  <a:txBody>
                    <a:bodyPr/>
                    <a:lstStyle/>
                    <a:p>
                      <a:pPr algn="ctr"/>
                      <a:r>
                        <a:rPr lang="en-US" sz="1200" noProof="0" dirty="0"/>
                        <a:t>Amended text</a:t>
                      </a:r>
                    </a:p>
                  </a:txBody>
                  <a:tcPr anchor="ctr"/>
                </a:tc>
                <a:tc>
                  <a:txBody>
                    <a:bodyPr/>
                    <a:lstStyle/>
                    <a:p>
                      <a:pPr algn="ctr"/>
                      <a:endParaRPr lang="en-US" sz="1200" noProof="0" dirty="0"/>
                    </a:p>
                  </a:txBody>
                  <a:tcPr anchor="ctr"/>
                </a:tc>
                <a:extLst>
                  <a:ext uri="{0D108BD9-81ED-4DB2-BD59-A6C34878D82A}">
                    <a16:rowId xmlns:a16="http://schemas.microsoft.com/office/drawing/2014/main" val="399789629"/>
                  </a:ext>
                </a:extLst>
              </a:tr>
            </a:tbl>
          </a:graphicData>
        </a:graphic>
      </p:graphicFrame>
      <p:sp>
        <p:nvSpPr>
          <p:cNvPr id="2" name="Rechteck 1">
            <a:extLst>
              <a:ext uri="{FF2B5EF4-FFF2-40B4-BE49-F238E27FC236}">
                <a16:creationId xmlns:a16="http://schemas.microsoft.com/office/drawing/2014/main" id="{D4767BC0-071E-9D5F-B06F-4A86A3BBBB3B}"/>
              </a:ext>
            </a:extLst>
          </p:cNvPr>
          <p:cNvSpPr/>
          <p:nvPr/>
        </p:nvSpPr>
        <p:spPr>
          <a:xfrm>
            <a:off x="9226800" y="128970"/>
            <a:ext cx="2589270" cy="28855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New topic – just editorial</a:t>
            </a:r>
          </a:p>
        </p:txBody>
      </p:sp>
      <p:sp>
        <p:nvSpPr>
          <p:cNvPr id="3" name="Rechteck 2">
            <a:extLst>
              <a:ext uri="{FF2B5EF4-FFF2-40B4-BE49-F238E27FC236}">
                <a16:creationId xmlns:a16="http://schemas.microsoft.com/office/drawing/2014/main" id="{B4160B7C-B01B-0FF2-1120-25E8EFB916C9}"/>
              </a:ext>
            </a:extLst>
          </p:cNvPr>
          <p:cNvSpPr/>
          <p:nvPr/>
        </p:nvSpPr>
        <p:spPr>
          <a:xfrm>
            <a:off x="9226800" y="462786"/>
            <a:ext cx="2589270" cy="28855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Series: 01</a:t>
            </a:r>
            <a:r>
              <a:rPr kumimoji="0" lang="en-US" sz="18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and 03</a:t>
            </a:r>
          </a:p>
        </p:txBody>
      </p:sp>
      <p:sp>
        <p:nvSpPr>
          <p:cNvPr id="21" name="Textfeld 20">
            <a:extLst>
              <a:ext uri="{FF2B5EF4-FFF2-40B4-BE49-F238E27FC236}">
                <a16:creationId xmlns:a16="http://schemas.microsoft.com/office/drawing/2014/main" id="{9599ECF4-8894-F7B6-C14D-AAF182F68277}"/>
              </a:ext>
            </a:extLst>
          </p:cNvPr>
          <p:cNvSpPr txBox="1"/>
          <p:nvPr/>
        </p:nvSpPr>
        <p:spPr>
          <a:xfrm>
            <a:off x="8098724" y="2041023"/>
            <a:ext cx="3858145"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Justification:</a:t>
            </a:r>
          </a:p>
          <a:p>
            <a:pPr marL="0" marR="0" lvl="0" indent="0" algn="l" defTabSz="914400" rtl="0" eaLnBrk="0" fontAlgn="base" latinLnBrk="0" hangingPunct="0">
              <a:lnSpc>
                <a:spcPct val="100000"/>
              </a:lnSpc>
              <a:spcBef>
                <a:spcPct val="0"/>
              </a:spcBef>
              <a:spcAft>
                <a:spcPct val="0"/>
              </a:spcAft>
              <a:buClrTx/>
              <a:buSzTx/>
              <a:buFontTx/>
              <a:buNone/>
              <a:tabLst/>
            </a:pPr>
            <a:r>
              <a:rPr lang="en-US" altLang="de-DE" dirty="0">
                <a:solidFill>
                  <a:prstClr val="black"/>
                </a:solidFill>
                <a:latin typeface="Calibri" panose="020F0502020204030204"/>
              </a:rPr>
              <a:t>Additional tables required as Low, Mid, High can be different for 3-phase and 4-phase because these are multiplied by the adjustment factor</a:t>
            </a:r>
          </a:p>
          <a:p>
            <a:pPr marL="285750" marR="0" lvl="0" indent="-285750" algn="l" defTabSz="914400" rtl="0" eaLnBrk="0" fontAlgn="base" latinLnBrk="0" hangingPunct="0">
              <a:lnSpc>
                <a:spcPct val="100000"/>
              </a:lnSpc>
              <a:spcBef>
                <a:spcPct val="0"/>
              </a:spcBef>
              <a:spcAft>
                <a:spcPct val="0"/>
              </a:spcAft>
              <a:buClrTx/>
              <a:buSzTx/>
              <a:buFontTx/>
              <a:buChar char="-"/>
              <a:tabLst/>
            </a:pPr>
            <a:r>
              <a:rPr lang="en-US" altLang="de-DE" dirty="0">
                <a:solidFill>
                  <a:prstClr val="black"/>
                </a:solidFill>
                <a:latin typeface="Calibri" panose="020F0502020204030204"/>
              </a:rPr>
              <a:t>Adjustment factor is calculated from “combined value measured” and “combined value declared”</a:t>
            </a:r>
          </a:p>
          <a:p>
            <a:pPr marL="285750" marR="0" lvl="0" indent="-285750" algn="l" defTabSz="914400" rtl="0" eaLnBrk="0" fontAlgn="base" latinLnBrk="0" hangingPunct="0">
              <a:lnSpc>
                <a:spcPct val="100000"/>
              </a:lnSpc>
              <a:spcBef>
                <a:spcPct val="0"/>
              </a:spcBef>
              <a:spcAft>
                <a:spcPct val="0"/>
              </a:spcAft>
              <a:buClrTx/>
              <a:buSzTx/>
              <a:buFontTx/>
              <a:buChar char="-"/>
              <a:tabLst/>
            </a:pPr>
            <a:r>
              <a:rPr lang="en-US" altLang="de-DE" dirty="0">
                <a:solidFill>
                  <a:prstClr val="black"/>
                </a:solidFill>
                <a:latin typeface="Calibri" panose="020F0502020204030204"/>
              </a:rPr>
              <a:t>Adjustment factor can be different between 3-phase and 4-phase</a:t>
            </a:r>
          </a:p>
          <a:p>
            <a:pPr marR="0" lvl="0" algn="l" defTabSz="914400" rtl="0" eaLnBrk="0" fontAlgn="base" latinLnBrk="0" hangingPunct="0">
              <a:lnSpc>
                <a:spcPct val="100000"/>
              </a:lnSpc>
              <a:spcBef>
                <a:spcPct val="0"/>
              </a:spcBef>
              <a:spcAft>
                <a:spcPct val="0"/>
              </a:spcAft>
              <a:buClrTx/>
              <a:buSzTx/>
              <a:tabLst/>
            </a:pPr>
            <a:r>
              <a:rPr lang="en-US" altLang="de-DE" dirty="0">
                <a:solidFill>
                  <a:prstClr val="black"/>
                </a:solidFill>
                <a:latin typeface="Calibri" panose="020F0502020204030204"/>
              </a:rPr>
              <a:t>Note: Same rationale applies for COP values </a:t>
            </a:r>
          </a:p>
        </p:txBody>
      </p:sp>
      <p:sp>
        <p:nvSpPr>
          <p:cNvPr id="8" name="Textfeld 3">
            <a:extLst>
              <a:ext uri="{FF2B5EF4-FFF2-40B4-BE49-F238E27FC236}">
                <a16:creationId xmlns:a16="http://schemas.microsoft.com/office/drawing/2014/main" id="{C82B0C90-FA4E-BBAB-0565-5B87C9AE34ED}"/>
              </a:ext>
            </a:extLst>
          </p:cNvPr>
          <p:cNvSpPr txBox="1"/>
          <p:nvPr/>
        </p:nvSpPr>
        <p:spPr>
          <a:xfrm>
            <a:off x="1002223" y="255230"/>
            <a:ext cx="88972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Annex A1 – Appendix 1   extension of Test</a:t>
            </a:r>
            <a:r>
              <a:rPr kumimoji="0" lang="en-US" sz="1800" b="0" i="0" u="none" strike="noStrike" kern="1200" cap="none" spc="0" normalizeH="0" noProof="0" dirty="0">
                <a:ln>
                  <a:noFill/>
                </a:ln>
                <a:solidFill>
                  <a:prstClr val="black"/>
                </a:solidFill>
                <a:effectLst/>
                <a:uLnTx/>
                <a:uFillTx/>
                <a:latin typeface="Calibri" panose="020F0502020204030204"/>
                <a:ea typeface="+mn-ea"/>
                <a:cs typeface="+mn-cs"/>
                <a:sym typeface="Wingdings" panose="05000000000000000000" pitchFamily="2" charset="2"/>
              </a:rPr>
              <a:t> 3 table in 2.1.1.5.2.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Grafik 8"/>
          <p:cNvPicPr>
            <a:picLocks noChangeAspect="1"/>
          </p:cNvPicPr>
          <p:nvPr/>
        </p:nvPicPr>
        <p:blipFill>
          <a:blip r:embed="rId2"/>
          <a:stretch>
            <a:fillRect/>
          </a:stretch>
        </p:blipFill>
        <p:spPr>
          <a:xfrm>
            <a:off x="1108863" y="1714294"/>
            <a:ext cx="6544588" cy="1667108"/>
          </a:xfrm>
          <a:prstGeom prst="rect">
            <a:avLst/>
          </a:prstGeom>
        </p:spPr>
      </p:pic>
      <p:pic>
        <p:nvPicPr>
          <p:cNvPr id="11" name="Grafik 10"/>
          <p:cNvPicPr>
            <a:picLocks noChangeAspect="1"/>
          </p:cNvPicPr>
          <p:nvPr/>
        </p:nvPicPr>
        <p:blipFill>
          <a:blip r:embed="rId3"/>
          <a:stretch>
            <a:fillRect/>
          </a:stretch>
        </p:blipFill>
        <p:spPr>
          <a:xfrm>
            <a:off x="1108863" y="1381569"/>
            <a:ext cx="4363059" cy="266737"/>
          </a:xfrm>
          <a:prstGeom prst="rect">
            <a:avLst/>
          </a:prstGeom>
        </p:spPr>
      </p:pic>
      <p:pic>
        <p:nvPicPr>
          <p:cNvPr id="16" name="Grafik 15"/>
          <p:cNvPicPr>
            <a:picLocks noChangeAspect="1"/>
          </p:cNvPicPr>
          <p:nvPr/>
        </p:nvPicPr>
        <p:blipFill>
          <a:blip r:embed="rId3"/>
          <a:stretch>
            <a:fillRect/>
          </a:stretch>
        </p:blipFill>
        <p:spPr>
          <a:xfrm>
            <a:off x="1108863" y="3893381"/>
            <a:ext cx="4363059" cy="266737"/>
          </a:xfrm>
          <a:prstGeom prst="rect">
            <a:avLst/>
          </a:prstGeom>
        </p:spPr>
      </p:pic>
      <p:pic>
        <p:nvPicPr>
          <p:cNvPr id="13" name="Grafik 12"/>
          <p:cNvPicPr>
            <a:picLocks noChangeAspect="1"/>
          </p:cNvPicPr>
          <p:nvPr/>
        </p:nvPicPr>
        <p:blipFill>
          <a:blip r:embed="rId4"/>
          <a:stretch>
            <a:fillRect/>
          </a:stretch>
        </p:blipFill>
        <p:spPr>
          <a:xfrm>
            <a:off x="1010929" y="4321033"/>
            <a:ext cx="3160419" cy="1442953"/>
          </a:xfrm>
          <a:prstGeom prst="rect">
            <a:avLst/>
          </a:prstGeom>
        </p:spPr>
      </p:pic>
      <p:pic>
        <p:nvPicPr>
          <p:cNvPr id="14" name="Grafik 13"/>
          <p:cNvPicPr>
            <a:picLocks noChangeAspect="1"/>
          </p:cNvPicPr>
          <p:nvPr/>
        </p:nvPicPr>
        <p:blipFill>
          <a:blip r:embed="rId5"/>
          <a:stretch>
            <a:fillRect/>
          </a:stretch>
        </p:blipFill>
        <p:spPr>
          <a:xfrm>
            <a:off x="4479184" y="4316881"/>
            <a:ext cx="2803720" cy="2046097"/>
          </a:xfrm>
          <a:prstGeom prst="rect">
            <a:avLst/>
          </a:prstGeom>
        </p:spPr>
      </p:pic>
    </p:spTree>
    <p:extLst>
      <p:ext uri="{BB962C8B-B14F-4D97-AF65-F5344CB8AC3E}">
        <p14:creationId xmlns:p14="http://schemas.microsoft.com/office/powerpoint/2010/main" val="2275224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12" name="think-cell data - do not delete" hidden="1"/>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5" name="Tabelle 5">
            <a:extLst>
              <a:ext uri="{FF2B5EF4-FFF2-40B4-BE49-F238E27FC236}">
                <a16:creationId xmlns:a16="http://schemas.microsoft.com/office/drawing/2014/main" id="{D4B81694-E5BB-73E7-73DB-226CB3AD8BF3}"/>
              </a:ext>
            </a:extLst>
          </p:cNvPr>
          <p:cNvGraphicFramePr>
            <a:graphicFrameLocks noGrp="1"/>
          </p:cNvGraphicFramePr>
          <p:nvPr/>
        </p:nvGraphicFramePr>
        <p:xfrm>
          <a:off x="199176" y="889686"/>
          <a:ext cx="8455937" cy="5968315"/>
        </p:xfrm>
        <a:graphic>
          <a:graphicData uri="http://schemas.openxmlformats.org/drawingml/2006/table">
            <a:tbl>
              <a:tblPr firstRow="1" bandRow="1">
                <a:tableStyleId>{5C22544A-7EE6-4342-B048-85BDC9FD1C3A}</a:tableStyleId>
              </a:tblPr>
              <a:tblGrid>
                <a:gridCol w="764845">
                  <a:extLst>
                    <a:ext uri="{9D8B030D-6E8A-4147-A177-3AD203B41FA5}">
                      <a16:colId xmlns:a16="http://schemas.microsoft.com/office/drawing/2014/main" val="4189554356"/>
                    </a:ext>
                  </a:extLst>
                </a:gridCol>
                <a:gridCol w="7691092">
                  <a:extLst>
                    <a:ext uri="{9D8B030D-6E8A-4147-A177-3AD203B41FA5}">
                      <a16:colId xmlns:a16="http://schemas.microsoft.com/office/drawing/2014/main" val="1991214472"/>
                    </a:ext>
                  </a:extLst>
                </a:gridCol>
              </a:tblGrid>
              <a:tr h="310965">
                <a:tc>
                  <a:txBody>
                    <a:bodyPr/>
                    <a:lstStyle/>
                    <a:p>
                      <a:pPr algn="ctr"/>
                      <a:endParaRPr lang="en-US" sz="1200" noProof="0" dirty="0"/>
                    </a:p>
                  </a:txBody>
                  <a:tcPr anchor="ctr"/>
                </a:tc>
                <a:tc>
                  <a:txBody>
                    <a:bodyPr/>
                    <a:lstStyle/>
                    <a:p>
                      <a:pPr algn="ctr"/>
                      <a:r>
                        <a:rPr lang="en-US" sz="1200" noProof="0" dirty="0"/>
                        <a:t>Current/amended text based on 00 series (applicable on 02 series as well)</a:t>
                      </a:r>
                    </a:p>
                  </a:txBody>
                  <a:tcPr anchor="ctr"/>
                </a:tc>
                <a:extLst>
                  <a:ext uri="{0D108BD9-81ED-4DB2-BD59-A6C34878D82A}">
                    <a16:rowId xmlns:a16="http://schemas.microsoft.com/office/drawing/2014/main" val="1119483942"/>
                  </a:ext>
                </a:extLst>
              </a:tr>
              <a:tr h="2828675">
                <a:tc>
                  <a:txBody>
                    <a:bodyPr/>
                    <a:lstStyle/>
                    <a:p>
                      <a:pPr algn="ctr"/>
                      <a:r>
                        <a:rPr lang="en-US" sz="1200" noProof="0" dirty="0"/>
                        <a:t>Current text</a:t>
                      </a:r>
                    </a:p>
                  </a:txBody>
                  <a:tcPr anchor="ctr"/>
                </a:tc>
                <a:tc>
                  <a:txBody>
                    <a:bodyPr/>
                    <a:lstStyle/>
                    <a:p>
                      <a:pPr algn="ctr"/>
                      <a:endParaRPr lang="en-US" sz="1200" noProof="0" dirty="0"/>
                    </a:p>
                  </a:txBody>
                  <a:tcPr anchor="ctr"/>
                </a:tc>
                <a:extLst>
                  <a:ext uri="{0D108BD9-81ED-4DB2-BD59-A6C34878D82A}">
                    <a16:rowId xmlns:a16="http://schemas.microsoft.com/office/drawing/2014/main" val="1323767309"/>
                  </a:ext>
                </a:extLst>
              </a:tr>
              <a:tr h="2828675">
                <a:tc>
                  <a:txBody>
                    <a:bodyPr/>
                    <a:lstStyle/>
                    <a:p>
                      <a:pPr algn="ctr"/>
                      <a:r>
                        <a:rPr lang="en-US" sz="1200" noProof="0" dirty="0"/>
                        <a:t>Amended text</a:t>
                      </a:r>
                    </a:p>
                  </a:txBody>
                  <a:tcPr anchor="ctr"/>
                </a:tc>
                <a:tc>
                  <a:txBody>
                    <a:bodyPr/>
                    <a:lstStyle/>
                    <a:p>
                      <a:pPr algn="ctr"/>
                      <a:endParaRPr lang="en-US" sz="1200" noProof="0" dirty="0"/>
                    </a:p>
                  </a:txBody>
                  <a:tcPr anchor="ctr"/>
                </a:tc>
                <a:extLst>
                  <a:ext uri="{0D108BD9-81ED-4DB2-BD59-A6C34878D82A}">
                    <a16:rowId xmlns:a16="http://schemas.microsoft.com/office/drawing/2014/main" val="399789629"/>
                  </a:ext>
                </a:extLst>
              </a:tr>
            </a:tbl>
          </a:graphicData>
        </a:graphic>
      </p:graphicFrame>
      <p:sp>
        <p:nvSpPr>
          <p:cNvPr id="2" name="Rechteck 1">
            <a:extLst>
              <a:ext uri="{FF2B5EF4-FFF2-40B4-BE49-F238E27FC236}">
                <a16:creationId xmlns:a16="http://schemas.microsoft.com/office/drawing/2014/main" id="{D4767BC0-071E-9D5F-B06F-4A86A3BBBB3B}"/>
              </a:ext>
            </a:extLst>
          </p:cNvPr>
          <p:cNvSpPr/>
          <p:nvPr/>
        </p:nvSpPr>
        <p:spPr>
          <a:xfrm>
            <a:off x="9226800" y="128970"/>
            <a:ext cx="2589270" cy="28855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New topic – just editorial</a:t>
            </a:r>
          </a:p>
        </p:txBody>
      </p:sp>
      <p:sp>
        <p:nvSpPr>
          <p:cNvPr id="3" name="Rechteck 2">
            <a:extLst>
              <a:ext uri="{FF2B5EF4-FFF2-40B4-BE49-F238E27FC236}">
                <a16:creationId xmlns:a16="http://schemas.microsoft.com/office/drawing/2014/main" id="{B4160B7C-B01B-0FF2-1120-25E8EFB916C9}"/>
              </a:ext>
            </a:extLst>
          </p:cNvPr>
          <p:cNvSpPr/>
          <p:nvPr/>
        </p:nvSpPr>
        <p:spPr>
          <a:xfrm>
            <a:off x="9226800" y="462786"/>
            <a:ext cx="2589270" cy="28855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Series: 00</a:t>
            </a:r>
            <a:r>
              <a:rPr lang="en-US" dirty="0">
                <a:solidFill>
                  <a:prstClr val="white"/>
                </a:solidFill>
                <a:latin typeface="Calibri" panose="020F0502020204030204"/>
              </a:rPr>
              <a:t> and 02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9599ECF4-8894-F7B6-C14D-AAF182F68277}"/>
              </a:ext>
            </a:extLst>
          </p:cNvPr>
          <p:cNvSpPr txBox="1"/>
          <p:nvPr/>
        </p:nvSpPr>
        <p:spPr>
          <a:xfrm>
            <a:off x="8831474" y="2249336"/>
            <a:ext cx="3328852"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Justification: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Separate declared values for </a:t>
            </a:r>
            <a:br>
              <a:rPr lang="en-US" dirty="0">
                <a:solidFill>
                  <a:prstClr val="black"/>
                </a:solidFill>
                <a:latin typeface="Calibri" panose="020F0502020204030204"/>
              </a:rPr>
            </a:br>
            <a:r>
              <a:rPr lang="en-US" dirty="0">
                <a:solidFill>
                  <a:prstClr val="black"/>
                </a:solidFill>
                <a:latin typeface="Calibri" panose="020F0502020204030204"/>
              </a:rPr>
              <a:t>3 and 4 phased EC</a:t>
            </a:r>
            <a:r>
              <a:rPr lang="en-US" baseline="-25000" dirty="0">
                <a:solidFill>
                  <a:prstClr val="black"/>
                </a:solidFill>
                <a:latin typeface="Calibri" panose="020F0502020204030204"/>
              </a:rPr>
              <a:t>WLTC</a:t>
            </a:r>
            <a:r>
              <a:rPr lang="en-US" dirty="0">
                <a:solidFill>
                  <a:prstClr val="black"/>
                </a:solidFill>
                <a:latin typeface="Calibri" panose="020F0502020204030204"/>
              </a:rPr>
              <a:t> and PER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MDV table does not distinguish between 3 and 4 phase here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Proposal: additional footnote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Note: slightly different wording for Series 00 &amp; 02</a:t>
            </a:r>
          </a:p>
        </p:txBody>
      </p:sp>
      <p:sp>
        <p:nvSpPr>
          <p:cNvPr id="8" name="Textfeld 3">
            <a:extLst>
              <a:ext uri="{FF2B5EF4-FFF2-40B4-BE49-F238E27FC236}">
                <a16:creationId xmlns:a16="http://schemas.microsoft.com/office/drawing/2014/main" id="{C82B0C90-FA4E-BBAB-0565-5B87C9AE34ED}"/>
              </a:ext>
            </a:extLst>
          </p:cNvPr>
          <p:cNvSpPr txBox="1"/>
          <p:nvPr/>
        </p:nvSpPr>
        <p:spPr>
          <a:xfrm>
            <a:off x="1085466" y="246838"/>
            <a:ext cx="88972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Annex B6  Table A6/1 footnote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Grafik 5"/>
          <p:cNvPicPr>
            <a:picLocks noChangeAspect="1"/>
          </p:cNvPicPr>
          <p:nvPr/>
        </p:nvPicPr>
        <p:blipFill>
          <a:blip r:embed="rId5"/>
          <a:stretch>
            <a:fillRect/>
          </a:stretch>
        </p:blipFill>
        <p:spPr>
          <a:xfrm>
            <a:off x="1425720" y="1594045"/>
            <a:ext cx="1442973" cy="1928138"/>
          </a:xfrm>
          <a:prstGeom prst="rect">
            <a:avLst/>
          </a:prstGeom>
        </p:spPr>
      </p:pic>
      <p:pic>
        <p:nvPicPr>
          <p:cNvPr id="10" name="Grafik 9"/>
          <p:cNvPicPr>
            <a:picLocks noChangeAspect="1"/>
          </p:cNvPicPr>
          <p:nvPr/>
        </p:nvPicPr>
        <p:blipFill>
          <a:blip r:embed="rId6"/>
          <a:stretch>
            <a:fillRect/>
          </a:stretch>
        </p:blipFill>
        <p:spPr>
          <a:xfrm>
            <a:off x="1088949" y="1230722"/>
            <a:ext cx="4315427" cy="323895"/>
          </a:xfrm>
          <a:prstGeom prst="rect">
            <a:avLst/>
          </a:prstGeom>
        </p:spPr>
      </p:pic>
      <p:sp>
        <p:nvSpPr>
          <p:cNvPr id="13" name="Ellipse 12"/>
          <p:cNvSpPr/>
          <p:nvPr/>
        </p:nvSpPr>
        <p:spPr>
          <a:xfrm>
            <a:off x="1314450" y="3184071"/>
            <a:ext cx="1665514" cy="4964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5" name="Gerader Verbinder 14"/>
          <p:cNvCxnSpPr>
            <a:stCxn id="13" idx="6"/>
            <a:endCxn id="18" idx="3"/>
          </p:cNvCxnSpPr>
          <p:nvPr/>
        </p:nvCxnSpPr>
        <p:spPr>
          <a:xfrm flipV="1">
            <a:off x="2979964" y="2819104"/>
            <a:ext cx="1496937" cy="613180"/>
          </a:xfrm>
          <a:prstGeom prst="line">
            <a:avLst/>
          </a:prstGeom>
        </p:spPr>
        <p:style>
          <a:lnRef idx="1">
            <a:schemeClr val="accent1"/>
          </a:lnRef>
          <a:fillRef idx="0">
            <a:schemeClr val="accent1"/>
          </a:fillRef>
          <a:effectRef idx="0">
            <a:schemeClr val="accent1"/>
          </a:effectRef>
          <a:fontRef idx="minor">
            <a:schemeClr val="tx1"/>
          </a:fontRef>
        </p:style>
      </p:cxnSp>
      <p:sp>
        <p:nvSpPr>
          <p:cNvPr id="18" name="Ellipse 17"/>
          <p:cNvSpPr/>
          <p:nvPr/>
        </p:nvSpPr>
        <p:spPr>
          <a:xfrm>
            <a:off x="3866807" y="1733287"/>
            <a:ext cx="4165981" cy="12721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Grafik 21"/>
          <p:cNvPicPr>
            <a:picLocks noChangeAspect="1"/>
          </p:cNvPicPr>
          <p:nvPr/>
        </p:nvPicPr>
        <p:blipFill>
          <a:blip r:embed="rId7"/>
          <a:stretch>
            <a:fillRect/>
          </a:stretch>
        </p:blipFill>
        <p:spPr>
          <a:xfrm>
            <a:off x="3993091" y="1670722"/>
            <a:ext cx="3913412" cy="1363329"/>
          </a:xfrm>
          <a:prstGeom prst="ellipse">
            <a:avLst/>
          </a:prstGeom>
          <a:ln>
            <a:noFill/>
          </a:ln>
          <a:effectLst>
            <a:softEdge rad="112500"/>
          </a:effectLst>
        </p:spPr>
      </p:pic>
      <p:pic>
        <p:nvPicPr>
          <p:cNvPr id="25" name="Grafik 24"/>
          <p:cNvPicPr>
            <a:picLocks noChangeAspect="1"/>
          </p:cNvPicPr>
          <p:nvPr/>
        </p:nvPicPr>
        <p:blipFill>
          <a:blip r:embed="rId6"/>
          <a:stretch>
            <a:fillRect/>
          </a:stretch>
        </p:blipFill>
        <p:spPr>
          <a:xfrm>
            <a:off x="1088949" y="3937370"/>
            <a:ext cx="4315427" cy="323895"/>
          </a:xfrm>
          <a:prstGeom prst="rect">
            <a:avLst/>
          </a:prstGeom>
        </p:spPr>
      </p:pic>
      <p:cxnSp>
        <p:nvCxnSpPr>
          <p:cNvPr id="34" name="Gerader Verbinder 33"/>
          <p:cNvCxnSpPr>
            <a:endCxn id="17" idx="1"/>
          </p:cNvCxnSpPr>
          <p:nvPr/>
        </p:nvCxnSpPr>
        <p:spPr>
          <a:xfrm flipV="1">
            <a:off x="2950940" y="5559633"/>
            <a:ext cx="1902185" cy="66186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Grafik 10"/>
          <p:cNvPicPr>
            <a:picLocks noChangeAspect="1"/>
          </p:cNvPicPr>
          <p:nvPr/>
        </p:nvPicPr>
        <p:blipFill>
          <a:blip r:embed="rId8"/>
          <a:stretch>
            <a:fillRect/>
          </a:stretch>
        </p:blipFill>
        <p:spPr>
          <a:xfrm>
            <a:off x="1390824" y="4261256"/>
            <a:ext cx="1383755" cy="2205263"/>
          </a:xfrm>
          <a:prstGeom prst="rect">
            <a:avLst/>
          </a:prstGeom>
        </p:spPr>
      </p:pic>
      <p:pic>
        <p:nvPicPr>
          <p:cNvPr id="16" name="Grafik 15"/>
          <p:cNvPicPr>
            <a:picLocks noChangeAspect="1"/>
          </p:cNvPicPr>
          <p:nvPr/>
        </p:nvPicPr>
        <p:blipFill>
          <a:blip r:embed="rId9"/>
          <a:stretch>
            <a:fillRect/>
          </a:stretch>
        </p:blipFill>
        <p:spPr>
          <a:xfrm>
            <a:off x="4927098" y="4445204"/>
            <a:ext cx="3453363" cy="22814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Rechteck 16"/>
          <p:cNvSpPr/>
          <p:nvPr/>
        </p:nvSpPr>
        <p:spPr>
          <a:xfrm>
            <a:off x="4853125" y="4402582"/>
            <a:ext cx="3527336" cy="231410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p:cNvSpPr/>
          <p:nvPr/>
        </p:nvSpPr>
        <p:spPr>
          <a:xfrm>
            <a:off x="1210717" y="5780724"/>
            <a:ext cx="1722836" cy="88153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57761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5">
            <a:extLst>
              <a:ext uri="{FF2B5EF4-FFF2-40B4-BE49-F238E27FC236}">
                <a16:creationId xmlns:a16="http://schemas.microsoft.com/office/drawing/2014/main" id="{D4B81694-E5BB-73E7-73DB-226CB3AD8BF3}"/>
              </a:ext>
            </a:extLst>
          </p:cNvPr>
          <p:cNvGraphicFramePr>
            <a:graphicFrameLocks noGrp="1"/>
          </p:cNvGraphicFramePr>
          <p:nvPr/>
        </p:nvGraphicFramePr>
        <p:xfrm>
          <a:off x="199176" y="889686"/>
          <a:ext cx="8455937" cy="5264994"/>
        </p:xfrm>
        <a:graphic>
          <a:graphicData uri="http://schemas.openxmlformats.org/drawingml/2006/table">
            <a:tbl>
              <a:tblPr firstRow="1" bandRow="1">
                <a:tableStyleId>{5C22544A-7EE6-4342-B048-85BDC9FD1C3A}</a:tableStyleId>
              </a:tblPr>
              <a:tblGrid>
                <a:gridCol w="764845">
                  <a:extLst>
                    <a:ext uri="{9D8B030D-6E8A-4147-A177-3AD203B41FA5}">
                      <a16:colId xmlns:a16="http://schemas.microsoft.com/office/drawing/2014/main" val="4189554356"/>
                    </a:ext>
                  </a:extLst>
                </a:gridCol>
                <a:gridCol w="7691092">
                  <a:extLst>
                    <a:ext uri="{9D8B030D-6E8A-4147-A177-3AD203B41FA5}">
                      <a16:colId xmlns:a16="http://schemas.microsoft.com/office/drawing/2014/main" val="1991214472"/>
                    </a:ext>
                  </a:extLst>
                </a:gridCol>
              </a:tblGrid>
              <a:tr h="238898">
                <a:tc>
                  <a:txBody>
                    <a:bodyPr/>
                    <a:lstStyle/>
                    <a:p>
                      <a:pPr algn="ctr"/>
                      <a:endParaRPr lang="en-US" sz="1200" noProof="0" dirty="0"/>
                    </a:p>
                  </a:txBody>
                  <a:tcPr anchor="ctr"/>
                </a:tc>
                <a:tc>
                  <a:txBody>
                    <a:bodyPr/>
                    <a:lstStyle/>
                    <a:p>
                      <a:pPr algn="ctr"/>
                      <a:r>
                        <a:rPr lang="en-US" sz="1200" noProof="0" dirty="0"/>
                        <a:t>Current/amended text based on 01 series (applicable on 03 series as well)</a:t>
                      </a:r>
                    </a:p>
                  </a:txBody>
                  <a:tcPr anchor="ctr"/>
                </a:tc>
                <a:extLst>
                  <a:ext uri="{0D108BD9-81ED-4DB2-BD59-A6C34878D82A}">
                    <a16:rowId xmlns:a16="http://schemas.microsoft.com/office/drawing/2014/main" val="1119483942"/>
                  </a:ext>
                </a:extLst>
              </a:tr>
              <a:tr h="2495337">
                <a:tc>
                  <a:txBody>
                    <a:bodyPr/>
                    <a:lstStyle/>
                    <a:p>
                      <a:pPr algn="ctr"/>
                      <a:r>
                        <a:rPr lang="en-US" sz="1200" noProof="0" dirty="0"/>
                        <a:t>Current text</a:t>
                      </a:r>
                    </a:p>
                  </a:txBody>
                  <a:tcPr anchor="ctr"/>
                </a:tc>
                <a:tc>
                  <a:txBody>
                    <a:bodyPr/>
                    <a:lstStyle/>
                    <a:p>
                      <a:pPr algn="ctr"/>
                      <a:endParaRPr lang="en-US" sz="1200" noProof="0" dirty="0"/>
                    </a:p>
                  </a:txBody>
                  <a:tcPr anchor="ctr"/>
                </a:tc>
                <a:extLst>
                  <a:ext uri="{0D108BD9-81ED-4DB2-BD59-A6C34878D82A}">
                    <a16:rowId xmlns:a16="http://schemas.microsoft.com/office/drawing/2014/main" val="1323767309"/>
                  </a:ext>
                </a:extLst>
              </a:tr>
              <a:tr h="2495337">
                <a:tc>
                  <a:txBody>
                    <a:bodyPr/>
                    <a:lstStyle/>
                    <a:p>
                      <a:pPr algn="ctr"/>
                      <a:r>
                        <a:rPr lang="en-US" sz="1200" noProof="0" dirty="0"/>
                        <a:t>Amended text</a:t>
                      </a:r>
                    </a:p>
                  </a:txBody>
                  <a:tcPr anchor="ctr"/>
                </a:tc>
                <a:tc>
                  <a:txBody>
                    <a:bodyPr/>
                    <a:lstStyle/>
                    <a:p>
                      <a:pPr algn="ctr"/>
                      <a:endParaRPr lang="en-US" sz="1200" noProof="0" dirty="0"/>
                    </a:p>
                  </a:txBody>
                  <a:tcPr anchor="ctr"/>
                </a:tc>
                <a:extLst>
                  <a:ext uri="{0D108BD9-81ED-4DB2-BD59-A6C34878D82A}">
                    <a16:rowId xmlns:a16="http://schemas.microsoft.com/office/drawing/2014/main" val="399789629"/>
                  </a:ext>
                </a:extLst>
              </a:tr>
            </a:tbl>
          </a:graphicData>
        </a:graphic>
      </p:graphicFrame>
      <p:sp>
        <p:nvSpPr>
          <p:cNvPr id="2" name="Rechteck 1">
            <a:extLst>
              <a:ext uri="{FF2B5EF4-FFF2-40B4-BE49-F238E27FC236}">
                <a16:creationId xmlns:a16="http://schemas.microsoft.com/office/drawing/2014/main" id="{D4767BC0-071E-9D5F-B06F-4A86A3BBBB3B}"/>
              </a:ext>
            </a:extLst>
          </p:cNvPr>
          <p:cNvSpPr/>
          <p:nvPr/>
        </p:nvSpPr>
        <p:spPr>
          <a:xfrm>
            <a:off x="9226800" y="128970"/>
            <a:ext cx="2589270" cy="28855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New topic – just editorial</a:t>
            </a:r>
          </a:p>
        </p:txBody>
      </p:sp>
      <p:sp>
        <p:nvSpPr>
          <p:cNvPr id="3" name="Rechteck 2">
            <a:extLst>
              <a:ext uri="{FF2B5EF4-FFF2-40B4-BE49-F238E27FC236}">
                <a16:creationId xmlns:a16="http://schemas.microsoft.com/office/drawing/2014/main" id="{B4160B7C-B01B-0FF2-1120-25E8EFB916C9}"/>
              </a:ext>
            </a:extLst>
          </p:cNvPr>
          <p:cNvSpPr/>
          <p:nvPr/>
        </p:nvSpPr>
        <p:spPr>
          <a:xfrm>
            <a:off x="9226800" y="462786"/>
            <a:ext cx="2589270" cy="28855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Series: 01</a:t>
            </a:r>
            <a:r>
              <a:rPr lang="en-US" dirty="0">
                <a:solidFill>
                  <a:prstClr val="white"/>
                </a:solidFill>
                <a:latin typeface="Calibri" panose="020F0502020204030204"/>
              </a:rPr>
              <a:t>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and 03</a:t>
            </a:r>
          </a:p>
        </p:txBody>
      </p:sp>
      <p:sp>
        <p:nvSpPr>
          <p:cNvPr id="21" name="Textfeld 20">
            <a:extLst>
              <a:ext uri="{FF2B5EF4-FFF2-40B4-BE49-F238E27FC236}">
                <a16:creationId xmlns:a16="http://schemas.microsoft.com/office/drawing/2014/main" id="{9599ECF4-8894-F7B6-C14D-AAF182F68277}"/>
              </a:ext>
            </a:extLst>
          </p:cNvPr>
          <p:cNvSpPr txBox="1"/>
          <p:nvPr/>
        </p:nvSpPr>
        <p:spPr>
          <a:xfrm>
            <a:off x="8831474" y="2249336"/>
            <a:ext cx="332885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Justification: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Separate declared values for </a:t>
            </a:r>
            <a:br>
              <a:rPr lang="en-US" dirty="0">
                <a:solidFill>
                  <a:prstClr val="black"/>
                </a:solidFill>
                <a:latin typeface="Calibri" panose="020F0502020204030204"/>
              </a:rPr>
            </a:br>
            <a:r>
              <a:rPr lang="en-US" dirty="0">
                <a:solidFill>
                  <a:prstClr val="black"/>
                </a:solidFill>
                <a:latin typeface="Calibri" panose="020F0502020204030204"/>
              </a:rPr>
              <a:t>3 and 4 phased EC</a:t>
            </a:r>
            <a:r>
              <a:rPr lang="en-US" baseline="-25000" dirty="0">
                <a:solidFill>
                  <a:prstClr val="black"/>
                </a:solidFill>
                <a:latin typeface="Calibri" panose="020F0502020204030204"/>
              </a:rPr>
              <a:t>WLTC</a:t>
            </a:r>
            <a:r>
              <a:rPr lang="en-US" dirty="0">
                <a:solidFill>
                  <a:prstClr val="black"/>
                </a:solidFill>
                <a:latin typeface="Calibri" panose="020F0502020204030204"/>
              </a:rPr>
              <a:t> and PER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MDV table does not distinguish between 3 and 4 phase here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Proposal: additional footnote</a:t>
            </a:r>
          </a:p>
        </p:txBody>
      </p:sp>
      <p:sp>
        <p:nvSpPr>
          <p:cNvPr id="8" name="Textfeld 3">
            <a:extLst>
              <a:ext uri="{FF2B5EF4-FFF2-40B4-BE49-F238E27FC236}">
                <a16:creationId xmlns:a16="http://schemas.microsoft.com/office/drawing/2014/main" id="{C82B0C90-FA4E-BBAB-0565-5B87C9AE34ED}"/>
              </a:ext>
            </a:extLst>
          </p:cNvPr>
          <p:cNvSpPr txBox="1"/>
          <p:nvPr/>
        </p:nvSpPr>
        <p:spPr>
          <a:xfrm>
            <a:off x="1088949" y="270032"/>
            <a:ext cx="88972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Annex B6  Table A6/1 footnote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Grafik 5"/>
          <p:cNvPicPr>
            <a:picLocks noChangeAspect="1"/>
          </p:cNvPicPr>
          <p:nvPr/>
        </p:nvPicPr>
        <p:blipFill>
          <a:blip r:embed="rId2"/>
          <a:stretch>
            <a:fillRect/>
          </a:stretch>
        </p:blipFill>
        <p:spPr>
          <a:xfrm>
            <a:off x="1425720" y="1594045"/>
            <a:ext cx="1442973" cy="1928138"/>
          </a:xfrm>
          <a:prstGeom prst="rect">
            <a:avLst/>
          </a:prstGeom>
        </p:spPr>
      </p:pic>
      <p:pic>
        <p:nvPicPr>
          <p:cNvPr id="10" name="Grafik 9"/>
          <p:cNvPicPr>
            <a:picLocks noChangeAspect="1"/>
          </p:cNvPicPr>
          <p:nvPr/>
        </p:nvPicPr>
        <p:blipFill>
          <a:blip r:embed="rId3"/>
          <a:stretch>
            <a:fillRect/>
          </a:stretch>
        </p:blipFill>
        <p:spPr>
          <a:xfrm>
            <a:off x="1088949" y="1230722"/>
            <a:ext cx="4315427" cy="323895"/>
          </a:xfrm>
          <a:prstGeom prst="rect">
            <a:avLst/>
          </a:prstGeom>
        </p:spPr>
      </p:pic>
      <p:sp>
        <p:nvSpPr>
          <p:cNvPr id="13" name="Ellipse 12"/>
          <p:cNvSpPr/>
          <p:nvPr/>
        </p:nvSpPr>
        <p:spPr>
          <a:xfrm>
            <a:off x="1314450" y="3184071"/>
            <a:ext cx="1665514" cy="4964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5" name="Gerader Verbinder 14"/>
          <p:cNvCxnSpPr>
            <a:stCxn id="13" idx="6"/>
            <a:endCxn id="18" idx="3"/>
          </p:cNvCxnSpPr>
          <p:nvPr/>
        </p:nvCxnSpPr>
        <p:spPr>
          <a:xfrm flipV="1">
            <a:off x="2979964" y="2819104"/>
            <a:ext cx="1496937" cy="613180"/>
          </a:xfrm>
          <a:prstGeom prst="line">
            <a:avLst/>
          </a:prstGeom>
        </p:spPr>
        <p:style>
          <a:lnRef idx="1">
            <a:schemeClr val="accent1"/>
          </a:lnRef>
          <a:fillRef idx="0">
            <a:schemeClr val="accent1"/>
          </a:fillRef>
          <a:effectRef idx="0">
            <a:schemeClr val="accent1"/>
          </a:effectRef>
          <a:fontRef idx="minor">
            <a:schemeClr val="tx1"/>
          </a:fontRef>
        </p:style>
      </p:cxnSp>
      <p:sp>
        <p:nvSpPr>
          <p:cNvPr id="18" name="Ellipse 17"/>
          <p:cNvSpPr/>
          <p:nvPr/>
        </p:nvSpPr>
        <p:spPr>
          <a:xfrm>
            <a:off x="3866807" y="1733287"/>
            <a:ext cx="4165981" cy="12721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Grafik 21"/>
          <p:cNvPicPr>
            <a:picLocks noChangeAspect="1"/>
          </p:cNvPicPr>
          <p:nvPr/>
        </p:nvPicPr>
        <p:blipFill>
          <a:blip r:embed="rId4"/>
          <a:stretch>
            <a:fillRect/>
          </a:stretch>
        </p:blipFill>
        <p:spPr>
          <a:xfrm>
            <a:off x="3993091" y="1670722"/>
            <a:ext cx="3913412" cy="1363329"/>
          </a:xfrm>
          <a:prstGeom prst="ellipse">
            <a:avLst/>
          </a:prstGeom>
          <a:ln>
            <a:noFill/>
          </a:ln>
          <a:effectLst>
            <a:softEdge rad="112500"/>
          </a:effectLst>
        </p:spPr>
      </p:pic>
      <p:pic>
        <p:nvPicPr>
          <p:cNvPr id="23" name="Grafik 22"/>
          <p:cNvPicPr>
            <a:picLocks noChangeAspect="1"/>
          </p:cNvPicPr>
          <p:nvPr/>
        </p:nvPicPr>
        <p:blipFill>
          <a:blip r:embed="rId5"/>
          <a:stretch>
            <a:fillRect/>
          </a:stretch>
        </p:blipFill>
        <p:spPr>
          <a:xfrm>
            <a:off x="4766669" y="3697233"/>
            <a:ext cx="3865000" cy="2371704"/>
          </a:xfrm>
          <a:prstGeom prst="ellipse">
            <a:avLst/>
          </a:prstGeom>
          <a:ln>
            <a:noFill/>
          </a:ln>
          <a:effectLst>
            <a:softEdge rad="112500"/>
          </a:effectLst>
        </p:spPr>
      </p:pic>
      <p:pic>
        <p:nvPicPr>
          <p:cNvPr id="25" name="Grafik 24"/>
          <p:cNvPicPr>
            <a:picLocks noChangeAspect="1"/>
          </p:cNvPicPr>
          <p:nvPr/>
        </p:nvPicPr>
        <p:blipFill>
          <a:blip r:embed="rId3"/>
          <a:stretch>
            <a:fillRect/>
          </a:stretch>
        </p:blipFill>
        <p:spPr>
          <a:xfrm>
            <a:off x="1088949" y="3754835"/>
            <a:ext cx="4315427" cy="323895"/>
          </a:xfrm>
          <a:prstGeom prst="rect">
            <a:avLst/>
          </a:prstGeom>
        </p:spPr>
      </p:pic>
      <p:sp>
        <p:nvSpPr>
          <p:cNvPr id="30" name="Ellipse 29"/>
          <p:cNvSpPr/>
          <p:nvPr/>
        </p:nvSpPr>
        <p:spPr>
          <a:xfrm>
            <a:off x="4686300" y="3765224"/>
            <a:ext cx="3876675" cy="21974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1" name="Grafik 30"/>
          <p:cNvPicPr>
            <a:picLocks noChangeAspect="1"/>
          </p:cNvPicPr>
          <p:nvPr/>
        </p:nvPicPr>
        <p:blipFill>
          <a:blip r:embed="rId6"/>
          <a:stretch>
            <a:fillRect/>
          </a:stretch>
        </p:blipFill>
        <p:spPr>
          <a:xfrm>
            <a:off x="1415479" y="4173618"/>
            <a:ext cx="1453214" cy="1895319"/>
          </a:xfrm>
          <a:prstGeom prst="rect">
            <a:avLst/>
          </a:prstGeom>
        </p:spPr>
      </p:pic>
      <p:sp>
        <p:nvSpPr>
          <p:cNvPr id="33" name="Ellipse 32"/>
          <p:cNvSpPr/>
          <p:nvPr/>
        </p:nvSpPr>
        <p:spPr>
          <a:xfrm>
            <a:off x="1248506" y="5299618"/>
            <a:ext cx="1875693" cy="8944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4" name="Gerader Verbinder 33"/>
          <p:cNvCxnSpPr>
            <a:stCxn id="33" idx="6"/>
            <a:endCxn id="30" idx="2"/>
          </p:cNvCxnSpPr>
          <p:nvPr/>
        </p:nvCxnSpPr>
        <p:spPr>
          <a:xfrm flipV="1">
            <a:off x="3124199" y="4863937"/>
            <a:ext cx="1562101" cy="88292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629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5">
            <a:extLst>
              <a:ext uri="{FF2B5EF4-FFF2-40B4-BE49-F238E27FC236}">
                <a16:creationId xmlns:a16="http://schemas.microsoft.com/office/drawing/2014/main" id="{D4B81694-E5BB-73E7-73DB-226CB3AD8BF3}"/>
              </a:ext>
            </a:extLst>
          </p:cNvPr>
          <p:cNvGraphicFramePr>
            <a:graphicFrameLocks noGrp="1"/>
          </p:cNvGraphicFramePr>
          <p:nvPr/>
        </p:nvGraphicFramePr>
        <p:xfrm>
          <a:off x="235130" y="889686"/>
          <a:ext cx="7689669" cy="5264994"/>
        </p:xfrm>
        <a:graphic>
          <a:graphicData uri="http://schemas.openxmlformats.org/drawingml/2006/table">
            <a:tbl>
              <a:tblPr firstRow="1" bandRow="1">
                <a:tableStyleId>{5C22544A-7EE6-4342-B048-85BDC9FD1C3A}</a:tableStyleId>
              </a:tblPr>
              <a:tblGrid>
                <a:gridCol w="670217">
                  <a:extLst>
                    <a:ext uri="{9D8B030D-6E8A-4147-A177-3AD203B41FA5}">
                      <a16:colId xmlns:a16="http://schemas.microsoft.com/office/drawing/2014/main" val="4189554356"/>
                    </a:ext>
                  </a:extLst>
                </a:gridCol>
                <a:gridCol w="7019452">
                  <a:extLst>
                    <a:ext uri="{9D8B030D-6E8A-4147-A177-3AD203B41FA5}">
                      <a16:colId xmlns:a16="http://schemas.microsoft.com/office/drawing/2014/main" val="1991214472"/>
                    </a:ext>
                  </a:extLst>
                </a:gridCol>
              </a:tblGrid>
              <a:tr h="238898">
                <a:tc>
                  <a:txBody>
                    <a:bodyPr/>
                    <a:lstStyle/>
                    <a:p>
                      <a:pPr algn="ctr"/>
                      <a:endParaRPr lang="en-US" sz="1200" noProof="0" dirty="0"/>
                    </a:p>
                  </a:txBody>
                  <a:tcPr anchor="ctr"/>
                </a:tc>
                <a:tc>
                  <a:txBody>
                    <a:bodyPr/>
                    <a:lstStyle/>
                    <a:p>
                      <a:pPr algn="ctr"/>
                      <a:r>
                        <a:rPr lang="en-US" sz="1200" noProof="0" dirty="0"/>
                        <a:t>Current/amended text based on 03 series (applicable on 01 series as well)</a:t>
                      </a:r>
                    </a:p>
                  </a:txBody>
                  <a:tcPr anchor="ctr"/>
                </a:tc>
                <a:extLst>
                  <a:ext uri="{0D108BD9-81ED-4DB2-BD59-A6C34878D82A}">
                    <a16:rowId xmlns:a16="http://schemas.microsoft.com/office/drawing/2014/main" val="1119483942"/>
                  </a:ext>
                </a:extLst>
              </a:tr>
              <a:tr h="2495337">
                <a:tc>
                  <a:txBody>
                    <a:bodyPr/>
                    <a:lstStyle/>
                    <a:p>
                      <a:pPr algn="ctr"/>
                      <a:r>
                        <a:rPr lang="en-US" sz="1200" noProof="0" dirty="0"/>
                        <a:t>Current text</a:t>
                      </a:r>
                    </a:p>
                  </a:txBody>
                  <a:tcPr anchor="ctr"/>
                </a:tc>
                <a:tc>
                  <a:txBody>
                    <a:bodyPr/>
                    <a:lstStyle/>
                    <a:p>
                      <a:pPr algn="ctr"/>
                      <a:endParaRPr lang="en-US" sz="1200" noProof="0" dirty="0"/>
                    </a:p>
                  </a:txBody>
                  <a:tcPr anchor="ctr"/>
                </a:tc>
                <a:extLst>
                  <a:ext uri="{0D108BD9-81ED-4DB2-BD59-A6C34878D82A}">
                    <a16:rowId xmlns:a16="http://schemas.microsoft.com/office/drawing/2014/main" val="1323767309"/>
                  </a:ext>
                </a:extLst>
              </a:tr>
              <a:tr h="2495337">
                <a:tc>
                  <a:txBody>
                    <a:bodyPr/>
                    <a:lstStyle/>
                    <a:p>
                      <a:pPr algn="ctr"/>
                      <a:r>
                        <a:rPr lang="en-US" sz="1200" noProof="0" dirty="0"/>
                        <a:t>Amended text</a:t>
                      </a:r>
                    </a:p>
                  </a:txBody>
                  <a:tcPr anchor="ctr"/>
                </a:tc>
                <a:tc>
                  <a:txBody>
                    <a:bodyPr/>
                    <a:lstStyle/>
                    <a:p>
                      <a:pPr algn="ctr"/>
                      <a:endParaRPr lang="en-US" sz="1200" noProof="0" dirty="0"/>
                    </a:p>
                  </a:txBody>
                  <a:tcPr anchor="ctr"/>
                </a:tc>
                <a:extLst>
                  <a:ext uri="{0D108BD9-81ED-4DB2-BD59-A6C34878D82A}">
                    <a16:rowId xmlns:a16="http://schemas.microsoft.com/office/drawing/2014/main" val="399789629"/>
                  </a:ext>
                </a:extLst>
              </a:tr>
            </a:tbl>
          </a:graphicData>
        </a:graphic>
      </p:graphicFrame>
      <p:sp>
        <p:nvSpPr>
          <p:cNvPr id="2" name="Rechteck 1">
            <a:extLst>
              <a:ext uri="{FF2B5EF4-FFF2-40B4-BE49-F238E27FC236}">
                <a16:creationId xmlns:a16="http://schemas.microsoft.com/office/drawing/2014/main" id="{D4767BC0-071E-9D5F-B06F-4A86A3BBBB3B}"/>
              </a:ext>
            </a:extLst>
          </p:cNvPr>
          <p:cNvSpPr/>
          <p:nvPr/>
        </p:nvSpPr>
        <p:spPr>
          <a:xfrm>
            <a:off x="9226800" y="128970"/>
            <a:ext cx="2589270" cy="28855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New topic</a:t>
            </a:r>
          </a:p>
        </p:txBody>
      </p:sp>
      <p:sp>
        <p:nvSpPr>
          <p:cNvPr id="3" name="Rechteck 2">
            <a:extLst>
              <a:ext uri="{FF2B5EF4-FFF2-40B4-BE49-F238E27FC236}">
                <a16:creationId xmlns:a16="http://schemas.microsoft.com/office/drawing/2014/main" id="{B4160B7C-B01B-0FF2-1120-25E8EFB916C9}"/>
              </a:ext>
            </a:extLst>
          </p:cNvPr>
          <p:cNvSpPr/>
          <p:nvPr/>
        </p:nvSpPr>
        <p:spPr>
          <a:xfrm>
            <a:off x="9226800" y="461394"/>
            <a:ext cx="2589270" cy="28855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Series: [00] 01</a:t>
            </a:r>
            <a:r>
              <a:rPr lang="en-US" dirty="0">
                <a:solidFill>
                  <a:prstClr val="white"/>
                </a:solidFill>
                <a:latin typeface="Calibri" panose="020F0502020204030204"/>
              </a:rPr>
              <a:t>, [02],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03</a:t>
            </a:r>
          </a:p>
        </p:txBody>
      </p:sp>
      <p:sp>
        <p:nvSpPr>
          <p:cNvPr id="8" name="Textfeld 3">
            <a:extLst>
              <a:ext uri="{FF2B5EF4-FFF2-40B4-BE49-F238E27FC236}">
                <a16:creationId xmlns:a16="http://schemas.microsoft.com/office/drawing/2014/main" id="{C82B0C90-FA4E-BBAB-0565-5B87C9AE34ED}"/>
              </a:ext>
            </a:extLst>
          </p:cNvPr>
          <p:cNvSpPr txBox="1"/>
          <p:nvPr/>
        </p:nvSpPr>
        <p:spPr>
          <a:xfrm>
            <a:off x="946931" y="276728"/>
            <a:ext cx="88972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Annex B4  Table A4/2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Grafik 6"/>
          <p:cNvPicPr>
            <a:picLocks noChangeAspect="1"/>
          </p:cNvPicPr>
          <p:nvPr/>
        </p:nvPicPr>
        <p:blipFill>
          <a:blip r:embed="rId2"/>
          <a:stretch>
            <a:fillRect/>
          </a:stretch>
        </p:blipFill>
        <p:spPr>
          <a:xfrm>
            <a:off x="3659039" y="4349347"/>
            <a:ext cx="4265760" cy="836424"/>
          </a:xfrm>
          <a:prstGeom prst="rect">
            <a:avLst/>
          </a:prstGeom>
        </p:spPr>
      </p:pic>
      <p:sp>
        <p:nvSpPr>
          <p:cNvPr id="12" name="Rechteck 11"/>
          <p:cNvSpPr/>
          <p:nvPr/>
        </p:nvSpPr>
        <p:spPr>
          <a:xfrm>
            <a:off x="3613817" y="4349347"/>
            <a:ext cx="4265760" cy="83157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Image 9">
            <a:extLst>
              <a:ext uri="{FF2B5EF4-FFF2-40B4-BE49-F238E27FC236}">
                <a16:creationId xmlns:a16="http://schemas.microsoft.com/office/drawing/2014/main" id="{95C1CFC9-5B5F-9FCC-B2A2-829A83785E1A}"/>
              </a:ext>
            </a:extLst>
          </p:cNvPr>
          <p:cNvPicPr>
            <a:picLocks noChangeAspect="1"/>
          </p:cNvPicPr>
          <p:nvPr/>
        </p:nvPicPr>
        <p:blipFill>
          <a:blip r:embed="rId3"/>
          <a:stretch>
            <a:fillRect/>
          </a:stretch>
        </p:blipFill>
        <p:spPr>
          <a:xfrm>
            <a:off x="969443" y="1232995"/>
            <a:ext cx="2535841" cy="2344198"/>
          </a:xfrm>
          <a:prstGeom prst="rect">
            <a:avLst/>
          </a:prstGeom>
        </p:spPr>
      </p:pic>
      <p:pic>
        <p:nvPicPr>
          <p:cNvPr id="11" name="Image 10">
            <a:extLst>
              <a:ext uri="{FF2B5EF4-FFF2-40B4-BE49-F238E27FC236}">
                <a16:creationId xmlns:a16="http://schemas.microsoft.com/office/drawing/2014/main" id="{B9F8F54A-EE85-D164-D2C8-4562AE82D13E}"/>
              </a:ext>
            </a:extLst>
          </p:cNvPr>
          <p:cNvPicPr>
            <a:picLocks noChangeAspect="1"/>
          </p:cNvPicPr>
          <p:nvPr/>
        </p:nvPicPr>
        <p:blipFill>
          <a:blip r:embed="rId4"/>
          <a:stretch>
            <a:fillRect/>
          </a:stretch>
        </p:blipFill>
        <p:spPr>
          <a:xfrm>
            <a:off x="977121" y="3701481"/>
            <a:ext cx="2559237" cy="2403728"/>
          </a:xfrm>
          <a:prstGeom prst="rect">
            <a:avLst/>
          </a:prstGeom>
        </p:spPr>
      </p:pic>
      <p:sp>
        <p:nvSpPr>
          <p:cNvPr id="13" name="Textfeld 20">
            <a:extLst>
              <a:ext uri="{FF2B5EF4-FFF2-40B4-BE49-F238E27FC236}">
                <a16:creationId xmlns:a16="http://schemas.microsoft.com/office/drawing/2014/main" id="{4BB0E6D8-E95E-7F53-E95F-6A2A812B0975}"/>
              </a:ext>
            </a:extLst>
          </p:cNvPr>
          <p:cNvSpPr txBox="1"/>
          <p:nvPr/>
        </p:nvSpPr>
        <p:spPr>
          <a:xfrm>
            <a:off x="8098725" y="998807"/>
            <a:ext cx="3966500"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Justification:</a:t>
            </a:r>
          </a:p>
          <a:p>
            <a:pPr marL="285750" indent="-285750">
              <a:buFont typeface="Arial" panose="020B0604020202020204" pitchFamily="34" charset="0"/>
              <a:buChar char="•"/>
              <a:defRPr/>
            </a:pPr>
            <a:r>
              <a:rPr lang="en-US" dirty="0">
                <a:solidFill>
                  <a:prstClr val="black"/>
                </a:solidFill>
                <a:latin typeface="Calibri" panose="020F0502020204030204"/>
              </a:rPr>
              <a:t>4 phases calculation results of individual vehicles should be identical whatever the series of amendment.</a:t>
            </a:r>
            <a:endParaRPr lang="de-DE" dirty="0">
              <a:solidFill>
                <a:prstClr val="black"/>
              </a:solidFill>
              <a:latin typeface="Calibri" panose="020F0502020204030204"/>
            </a:endParaRPr>
          </a:p>
          <a:p>
            <a:pPr marL="285750" indent="-285750">
              <a:buFont typeface="Arial" panose="020B0604020202020204" pitchFamily="34" charset="0"/>
              <a:buChar char="•"/>
              <a:defRPr/>
            </a:pPr>
            <a:r>
              <a:rPr lang="en-US" dirty="0">
                <a:solidFill>
                  <a:prstClr val="black"/>
                </a:solidFill>
                <a:latin typeface="Calibri" panose="020F0502020204030204"/>
              </a:rPr>
              <a:t>Proposal is to harmonize 01 and 03 series of amendment with provisions applicable to level 1A of 00 and 02 series when coming to Rolling Resistance of tires used for 4 phases calculation of individual vehicles. </a:t>
            </a:r>
            <a:endParaRPr lang="de-DE" dirty="0">
              <a:solidFill>
                <a:prstClr val="black"/>
              </a:solidFill>
              <a:latin typeface="Calibri" panose="020F0502020204030204"/>
            </a:endParaRPr>
          </a:p>
          <a:p>
            <a:pPr marL="285750" indent="-285750">
              <a:buFont typeface="Arial" panose="020B0604020202020204" pitchFamily="34" charset="0"/>
              <a:buChar char="•"/>
              <a:defRPr/>
            </a:pPr>
            <a:r>
              <a:rPr lang="en-GB" dirty="0">
                <a:solidFill>
                  <a:prstClr val="black"/>
                </a:solidFill>
                <a:latin typeface="Calibri" panose="020F0502020204030204"/>
              </a:rPr>
              <a:t>This would apply to 4 phases calculation only. No change for 3 phases calculation. </a:t>
            </a:r>
          </a:p>
          <a:p>
            <a:pPr marL="285750" indent="-285750">
              <a:buFont typeface="Arial" panose="020B0604020202020204" pitchFamily="34" charset="0"/>
              <a:buChar char="•"/>
              <a:defRPr/>
            </a:pPr>
            <a:r>
              <a:rPr lang="en-GB" dirty="0">
                <a:solidFill>
                  <a:prstClr val="black"/>
                </a:solidFill>
                <a:latin typeface="Calibri" panose="020F0502020204030204"/>
              </a:rPr>
              <a:t>The proposed modification results in a change for 01 and 03 series only. Retrofit  in 00 and 02 series would be for harmonization of wording only. </a:t>
            </a:r>
            <a:endParaRPr lang="de-DE" dirty="0">
              <a:solidFill>
                <a:prstClr val="black"/>
              </a:solidFill>
              <a:latin typeface="Calibri" panose="020F0502020204030204"/>
            </a:endParaRPr>
          </a:p>
        </p:txBody>
      </p:sp>
    </p:spTree>
    <p:extLst>
      <p:ext uri="{BB962C8B-B14F-4D97-AF65-F5344CB8AC3E}">
        <p14:creationId xmlns:p14="http://schemas.microsoft.com/office/powerpoint/2010/main" val="2443885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C98CDDD7-B875-3A93-F30B-F88AE6C3087C}"/>
              </a:ext>
            </a:extLst>
          </p:cNvPr>
          <p:cNvSpPr txBox="1"/>
          <p:nvPr/>
        </p:nvSpPr>
        <p:spPr>
          <a:xfrm>
            <a:off x="839416" y="278120"/>
            <a:ext cx="7963719" cy="338554"/>
          </a:xfrm>
          <a:prstGeom prst="rect">
            <a:avLst/>
          </a:prstGeom>
          <a:noFill/>
        </p:spPr>
        <p:txBody>
          <a:bodyPr wrap="none" rtlCol="0">
            <a:spAutoFit/>
          </a:bodyPr>
          <a:lstStyle/>
          <a:p>
            <a:r>
              <a:rPr lang="en-US" sz="1600" dirty="0"/>
              <a:t>Annex B7 Paragraph 6.2.– Table A8/6 refers to 6.2. (but 6.2. refers to Table A7/1 only)</a:t>
            </a:r>
          </a:p>
        </p:txBody>
      </p:sp>
      <p:graphicFrame>
        <p:nvGraphicFramePr>
          <p:cNvPr id="5" name="Tabelle 5">
            <a:extLst>
              <a:ext uri="{FF2B5EF4-FFF2-40B4-BE49-F238E27FC236}">
                <a16:creationId xmlns:a16="http://schemas.microsoft.com/office/drawing/2014/main" id="{D4B81694-E5BB-73E7-73DB-226CB3AD8BF3}"/>
              </a:ext>
            </a:extLst>
          </p:cNvPr>
          <p:cNvGraphicFramePr>
            <a:graphicFrameLocks noGrp="1"/>
          </p:cNvGraphicFramePr>
          <p:nvPr>
            <p:extLst>
              <p:ext uri="{D42A27DB-BD31-4B8C-83A1-F6EECF244321}">
                <p14:modId xmlns:p14="http://schemas.microsoft.com/office/powerpoint/2010/main" val="2522719309"/>
              </p:ext>
            </p:extLst>
          </p:nvPr>
        </p:nvGraphicFramePr>
        <p:xfrm>
          <a:off x="329514" y="889686"/>
          <a:ext cx="11508259" cy="5264994"/>
        </p:xfrm>
        <a:graphic>
          <a:graphicData uri="http://schemas.openxmlformats.org/drawingml/2006/table">
            <a:tbl>
              <a:tblPr firstRow="1" bandRow="1">
                <a:tableStyleId>{5C22544A-7EE6-4342-B048-85BDC9FD1C3A}</a:tableStyleId>
              </a:tblPr>
              <a:tblGrid>
                <a:gridCol w="1625609">
                  <a:extLst>
                    <a:ext uri="{9D8B030D-6E8A-4147-A177-3AD203B41FA5}">
                      <a16:colId xmlns:a16="http://schemas.microsoft.com/office/drawing/2014/main" val="4189554356"/>
                    </a:ext>
                  </a:extLst>
                </a:gridCol>
                <a:gridCol w="9882650">
                  <a:extLst>
                    <a:ext uri="{9D8B030D-6E8A-4147-A177-3AD203B41FA5}">
                      <a16:colId xmlns:a16="http://schemas.microsoft.com/office/drawing/2014/main" val="1991214472"/>
                    </a:ext>
                  </a:extLst>
                </a:gridCol>
              </a:tblGrid>
              <a:tr h="271644">
                <a:tc>
                  <a:txBody>
                    <a:bodyPr/>
                    <a:lstStyle/>
                    <a:p>
                      <a:pPr algn="ctr"/>
                      <a:endParaRPr lang="en-US" sz="1200" noProof="0"/>
                    </a:p>
                  </a:txBody>
                  <a:tcPr anchor="ctr"/>
                </a:tc>
                <a:tc>
                  <a:txBody>
                    <a:bodyPr/>
                    <a:lstStyle/>
                    <a:p>
                      <a:pPr algn="ctr"/>
                      <a:r>
                        <a:rPr lang="en-US" sz="1200" noProof="0"/>
                        <a:t>Current/amended text based on 02 series (applicable on 00, 01, 03 series as well)</a:t>
                      </a:r>
                    </a:p>
                  </a:txBody>
                  <a:tcPr anchor="ctr"/>
                </a:tc>
                <a:extLst>
                  <a:ext uri="{0D108BD9-81ED-4DB2-BD59-A6C34878D82A}">
                    <a16:rowId xmlns:a16="http://schemas.microsoft.com/office/drawing/2014/main" val="1119483942"/>
                  </a:ext>
                </a:extLst>
              </a:tr>
              <a:tr h="2495337">
                <a:tc>
                  <a:txBody>
                    <a:bodyPr/>
                    <a:lstStyle/>
                    <a:p>
                      <a:pPr algn="ctr"/>
                      <a:r>
                        <a:rPr lang="en-US" sz="1200" noProof="0"/>
                        <a:t>Current text</a:t>
                      </a:r>
                    </a:p>
                  </a:txBody>
                  <a:tcPr anchor="ctr"/>
                </a:tc>
                <a:tc>
                  <a:txBody>
                    <a:bodyPr/>
                    <a:lstStyle/>
                    <a:p>
                      <a:pPr algn="ctr"/>
                      <a:endParaRPr lang="en-US" sz="1200" noProof="0" dirty="0"/>
                    </a:p>
                  </a:txBody>
                  <a:tcPr anchor="ctr"/>
                </a:tc>
                <a:extLst>
                  <a:ext uri="{0D108BD9-81ED-4DB2-BD59-A6C34878D82A}">
                    <a16:rowId xmlns:a16="http://schemas.microsoft.com/office/drawing/2014/main" val="1323767309"/>
                  </a:ext>
                </a:extLst>
              </a:tr>
              <a:tr h="2495337">
                <a:tc>
                  <a:txBody>
                    <a:bodyPr/>
                    <a:lstStyle/>
                    <a:p>
                      <a:pPr algn="ctr"/>
                      <a:r>
                        <a:rPr lang="en-US" sz="1200" noProof="0"/>
                        <a:t>Amended text</a:t>
                      </a:r>
                    </a:p>
                  </a:txBody>
                  <a:tcPr anchor="ctr"/>
                </a:tc>
                <a:tc>
                  <a:txBody>
                    <a:bodyPr/>
                    <a:lstStyle/>
                    <a:p>
                      <a:pPr algn="ctr"/>
                      <a:endParaRPr lang="en-US" sz="1200" noProof="0" dirty="0"/>
                    </a:p>
                  </a:txBody>
                  <a:tcPr anchor="ctr"/>
                </a:tc>
                <a:extLst>
                  <a:ext uri="{0D108BD9-81ED-4DB2-BD59-A6C34878D82A}">
                    <a16:rowId xmlns:a16="http://schemas.microsoft.com/office/drawing/2014/main" val="399789629"/>
                  </a:ext>
                </a:extLst>
              </a:tr>
            </a:tbl>
          </a:graphicData>
        </a:graphic>
      </p:graphicFrame>
      <p:pic>
        <p:nvPicPr>
          <p:cNvPr id="3" name="Grafik 2">
            <a:extLst>
              <a:ext uri="{FF2B5EF4-FFF2-40B4-BE49-F238E27FC236}">
                <a16:creationId xmlns:a16="http://schemas.microsoft.com/office/drawing/2014/main" id="{AED1B364-B0FF-FE6C-3D4B-551150267E97}"/>
              </a:ext>
            </a:extLst>
          </p:cNvPr>
          <p:cNvPicPr>
            <a:picLocks noChangeAspect="1"/>
          </p:cNvPicPr>
          <p:nvPr/>
        </p:nvPicPr>
        <p:blipFill>
          <a:blip r:embed="rId2"/>
          <a:stretch>
            <a:fillRect/>
          </a:stretch>
        </p:blipFill>
        <p:spPr>
          <a:xfrm>
            <a:off x="3192624" y="1753921"/>
            <a:ext cx="6963747" cy="1095528"/>
          </a:xfrm>
          <a:prstGeom prst="rect">
            <a:avLst/>
          </a:prstGeom>
        </p:spPr>
      </p:pic>
      <p:pic>
        <p:nvPicPr>
          <p:cNvPr id="8" name="Grafik 7">
            <a:extLst>
              <a:ext uri="{FF2B5EF4-FFF2-40B4-BE49-F238E27FC236}">
                <a16:creationId xmlns:a16="http://schemas.microsoft.com/office/drawing/2014/main" id="{369AC9FF-2AC8-71C5-0D07-B8833DA5E553}"/>
              </a:ext>
            </a:extLst>
          </p:cNvPr>
          <p:cNvPicPr>
            <a:picLocks noChangeAspect="1"/>
          </p:cNvPicPr>
          <p:nvPr/>
        </p:nvPicPr>
        <p:blipFill>
          <a:blip r:embed="rId3"/>
          <a:stretch>
            <a:fillRect/>
          </a:stretch>
        </p:blipFill>
        <p:spPr>
          <a:xfrm>
            <a:off x="3192624" y="4101589"/>
            <a:ext cx="6958440" cy="1310166"/>
          </a:xfrm>
          <a:prstGeom prst="rect">
            <a:avLst/>
          </a:prstGeom>
        </p:spPr>
      </p:pic>
      <p:sp>
        <p:nvSpPr>
          <p:cNvPr id="6" name="Rechteck 5">
            <a:extLst>
              <a:ext uri="{FF2B5EF4-FFF2-40B4-BE49-F238E27FC236}">
                <a16:creationId xmlns:a16="http://schemas.microsoft.com/office/drawing/2014/main" id="{D9D1D84F-0EA5-F121-73D4-E1577B8AB240}"/>
              </a:ext>
            </a:extLst>
          </p:cNvPr>
          <p:cNvSpPr/>
          <p:nvPr/>
        </p:nvSpPr>
        <p:spPr>
          <a:xfrm>
            <a:off x="9226800" y="128970"/>
            <a:ext cx="2589270" cy="28855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New topic – just editorial</a:t>
            </a:r>
          </a:p>
        </p:txBody>
      </p:sp>
      <p:sp>
        <p:nvSpPr>
          <p:cNvPr id="7" name="Rechteck 6">
            <a:extLst>
              <a:ext uri="{FF2B5EF4-FFF2-40B4-BE49-F238E27FC236}">
                <a16:creationId xmlns:a16="http://schemas.microsoft.com/office/drawing/2014/main" id="{F67F67EE-1A91-1A3E-B8F1-37BE7CA8C3C0}"/>
              </a:ext>
            </a:extLst>
          </p:cNvPr>
          <p:cNvSpPr/>
          <p:nvPr/>
        </p:nvSpPr>
        <p:spPr>
          <a:xfrm>
            <a:off x="9226800" y="462786"/>
            <a:ext cx="2589270" cy="28855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Series: 00, 01, 02 and 03</a:t>
            </a:r>
          </a:p>
        </p:txBody>
      </p:sp>
    </p:spTree>
    <p:extLst>
      <p:ext uri="{BB962C8B-B14F-4D97-AF65-F5344CB8AC3E}">
        <p14:creationId xmlns:p14="http://schemas.microsoft.com/office/powerpoint/2010/main" val="1570238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5">
            <a:extLst>
              <a:ext uri="{FF2B5EF4-FFF2-40B4-BE49-F238E27FC236}">
                <a16:creationId xmlns:a16="http://schemas.microsoft.com/office/drawing/2014/main" id="{D4B81694-E5BB-73E7-73DB-226CB3AD8BF3}"/>
              </a:ext>
            </a:extLst>
          </p:cNvPr>
          <p:cNvGraphicFramePr>
            <a:graphicFrameLocks noGrp="1"/>
          </p:cNvGraphicFramePr>
          <p:nvPr/>
        </p:nvGraphicFramePr>
        <p:xfrm>
          <a:off x="235131" y="889686"/>
          <a:ext cx="7047986" cy="5264994"/>
        </p:xfrm>
        <a:graphic>
          <a:graphicData uri="http://schemas.openxmlformats.org/drawingml/2006/table">
            <a:tbl>
              <a:tblPr firstRow="1" bandRow="1">
                <a:tableStyleId>{5C22544A-7EE6-4342-B048-85BDC9FD1C3A}</a:tableStyleId>
              </a:tblPr>
              <a:tblGrid>
                <a:gridCol w="288352">
                  <a:extLst>
                    <a:ext uri="{9D8B030D-6E8A-4147-A177-3AD203B41FA5}">
                      <a16:colId xmlns:a16="http://schemas.microsoft.com/office/drawing/2014/main" val="4189554356"/>
                    </a:ext>
                  </a:extLst>
                </a:gridCol>
                <a:gridCol w="6759634">
                  <a:extLst>
                    <a:ext uri="{9D8B030D-6E8A-4147-A177-3AD203B41FA5}">
                      <a16:colId xmlns:a16="http://schemas.microsoft.com/office/drawing/2014/main" val="1991214472"/>
                    </a:ext>
                  </a:extLst>
                </a:gridCol>
              </a:tblGrid>
              <a:tr h="238898">
                <a:tc>
                  <a:txBody>
                    <a:bodyPr/>
                    <a:lstStyle/>
                    <a:p>
                      <a:pPr algn="ctr"/>
                      <a:endParaRPr lang="en-US" sz="1200" noProof="0" dirty="0"/>
                    </a:p>
                  </a:txBody>
                  <a:tcPr anchor="ctr"/>
                </a:tc>
                <a:tc>
                  <a:txBody>
                    <a:bodyPr/>
                    <a:lstStyle/>
                    <a:p>
                      <a:pPr algn="ctr"/>
                      <a:r>
                        <a:rPr lang="en-US" sz="1200" noProof="0" dirty="0"/>
                        <a:t>Current/amended text based on 02 series (applicable on 00 series as well)</a:t>
                      </a:r>
                    </a:p>
                  </a:txBody>
                  <a:tcPr anchor="ctr"/>
                </a:tc>
                <a:extLst>
                  <a:ext uri="{0D108BD9-81ED-4DB2-BD59-A6C34878D82A}">
                    <a16:rowId xmlns:a16="http://schemas.microsoft.com/office/drawing/2014/main" val="1119483942"/>
                  </a:ext>
                </a:extLst>
              </a:tr>
              <a:tr h="2495337">
                <a:tc>
                  <a:txBody>
                    <a:bodyPr/>
                    <a:lstStyle/>
                    <a:p>
                      <a:pPr algn="ctr"/>
                      <a:r>
                        <a:rPr lang="en-US" sz="1200" noProof="0" dirty="0"/>
                        <a:t>Current text</a:t>
                      </a:r>
                    </a:p>
                  </a:txBody>
                  <a:tcPr vert="vert270" anchor="ctr"/>
                </a:tc>
                <a:tc>
                  <a:txBody>
                    <a:bodyPr/>
                    <a:lstStyle/>
                    <a:p>
                      <a:pPr algn="ctr"/>
                      <a:endParaRPr lang="en-US" sz="1200" noProof="0" dirty="0"/>
                    </a:p>
                  </a:txBody>
                  <a:tcPr anchor="ctr"/>
                </a:tc>
                <a:extLst>
                  <a:ext uri="{0D108BD9-81ED-4DB2-BD59-A6C34878D82A}">
                    <a16:rowId xmlns:a16="http://schemas.microsoft.com/office/drawing/2014/main" val="1323767309"/>
                  </a:ext>
                </a:extLst>
              </a:tr>
              <a:tr h="2495337">
                <a:tc>
                  <a:txBody>
                    <a:bodyPr/>
                    <a:lstStyle/>
                    <a:p>
                      <a:pPr algn="ctr"/>
                      <a:r>
                        <a:rPr lang="en-US" sz="1200" noProof="0" dirty="0"/>
                        <a:t>Amended text</a:t>
                      </a:r>
                    </a:p>
                  </a:txBody>
                  <a:tcPr vert="vert270" anchor="ctr"/>
                </a:tc>
                <a:tc>
                  <a:txBody>
                    <a:bodyPr/>
                    <a:lstStyle/>
                    <a:p>
                      <a:pPr algn="ctr"/>
                      <a:endParaRPr lang="en-US" sz="1200" noProof="0" dirty="0"/>
                    </a:p>
                  </a:txBody>
                  <a:tcPr anchor="ctr"/>
                </a:tc>
                <a:extLst>
                  <a:ext uri="{0D108BD9-81ED-4DB2-BD59-A6C34878D82A}">
                    <a16:rowId xmlns:a16="http://schemas.microsoft.com/office/drawing/2014/main" val="399789629"/>
                  </a:ext>
                </a:extLst>
              </a:tr>
            </a:tbl>
          </a:graphicData>
        </a:graphic>
      </p:graphicFrame>
      <p:sp>
        <p:nvSpPr>
          <p:cNvPr id="2" name="Rechteck 1">
            <a:extLst>
              <a:ext uri="{FF2B5EF4-FFF2-40B4-BE49-F238E27FC236}">
                <a16:creationId xmlns:a16="http://schemas.microsoft.com/office/drawing/2014/main" id="{D4767BC0-071E-9D5F-B06F-4A86A3BBBB3B}"/>
              </a:ext>
            </a:extLst>
          </p:cNvPr>
          <p:cNvSpPr/>
          <p:nvPr/>
        </p:nvSpPr>
        <p:spPr>
          <a:xfrm>
            <a:off x="9226800" y="128970"/>
            <a:ext cx="2589270" cy="28855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New topic – just editorial</a:t>
            </a:r>
          </a:p>
        </p:txBody>
      </p:sp>
      <p:sp>
        <p:nvSpPr>
          <p:cNvPr id="3" name="Rechteck 2">
            <a:extLst>
              <a:ext uri="{FF2B5EF4-FFF2-40B4-BE49-F238E27FC236}">
                <a16:creationId xmlns:a16="http://schemas.microsoft.com/office/drawing/2014/main" id="{B4160B7C-B01B-0FF2-1120-25E8EFB916C9}"/>
              </a:ext>
            </a:extLst>
          </p:cNvPr>
          <p:cNvSpPr/>
          <p:nvPr/>
        </p:nvSpPr>
        <p:spPr>
          <a:xfrm>
            <a:off x="9226800" y="462786"/>
            <a:ext cx="2589270" cy="28855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Series: 00</a:t>
            </a:r>
            <a:r>
              <a:rPr kumimoji="0" lang="en-US" sz="18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and 02</a:t>
            </a:r>
          </a:p>
        </p:txBody>
      </p:sp>
      <p:sp>
        <p:nvSpPr>
          <p:cNvPr id="21" name="Textfeld 20">
            <a:extLst>
              <a:ext uri="{FF2B5EF4-FFF2-40B4-BE49-F238E27FC236}">
                <a16:creationId xmlns:a16="http://schemas.microsoft.com/office/drawing/2014/main" id="{9599ECF4-8894-F7B6-C14D-AAF182F68277}"/>
              </a:ext>
            </a:extLst>
          </p:cNvPr>
          <p:cNvSpPr txBox="1"/>
          <p:nvPr/>
        </p:nvSpPr>
        <p:spPr>
          <a:xfrm>
            <a:off x="7427494" y="1134644"/>
            <a:ext cx="4529376"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Justification: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“Level 1A only” makes no sense in 1.4.2.2.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It could lead to the interpretation in paragraph 3.4.2.1.1. that dynamic segment for Level 1B just consists out of applicable WLTP test cycle only as paragraph 1.4.2.2. is not applicable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Furthermore, restriction to Level 1A not required in paragraph 1.4.2.2. because anyway stated in the whole calculation chapter that city cycle not applicable for Level 1B, e.g. in front of Table A8/11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n-US" u="sng" dirty="0">
                <a:solidFill>
                  <a:prstClr val="black"/>
                </a:solidFill>
                <a:latin typeface="Calibri" panose="020F0502020204030204"/>
              </a:rPr>
              <a:t>Proposal:</a:t>
            </a:r>
            <a:r>
              <a:rPr lang="en-US" dirty="0">
                <a:solidFill>
                  <a:prstClr val="black"/>
                </a:solidFill>
                <a:latin typeface="Calibri" panose="020F0502020204030204"/>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Delete “Level 1A only” in paragraph 1.4.2.2.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feld 3">
            <a:extLst>
              <a:ext uri="{FF2B5EF4-FFF2-40B4-BE49-F238E27FC236}">
                <a16:creationId xmlns:a16="http://schemas.microsoft.com/office/drawing/2014/main" id="{C82B0C90-FA4E-BBAB-0565-5B87C9AE34ED}"/>
              </a:ext>
            </a:extLst>
          </p:cNvPr>
          <p:cNvSpPr txBox="1"/>
          <p:nvPr/>
        </p:nvSpPr>
        <p:spPr>
          <a:xfrm>
            <a:off x="983432" y="273249"/>
            <a:ext cx="88972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Annex B8   Deletion of</a:t>
            </a:r>
            <a:r>
              <a:rPr kumimoji="0" lang="en-US" sz="1800" b="0" i="0" u="none" strike="noStrike" kern="1200" cap="none" spc="0" normalizeH="0" noProof="0" dirty="0">
                <a:ln>
                  <a:noFill/>
                </a:ln>
                <a:solidFill>
                  <a:prstClr val="black"/>
                </a:solidFill>
                <a:effectLst/>
                <a:uLnTx/>
                <a:uFillTx/>
                <a:latin typeface="Calibri" panose="020F0502020204030204"/>
                <a:ea typeface="+mn-ea"/>
                <a:cs typeface="+mn-cs"/>
                <a:sym typeface="Wingdings" panose="05000000000000000000" pitchFamily="2" charset="2"/>
              </a:rPr>
              <a:t> “Level 1A only” in 1.4.2.2.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Grafik 6"/>
          <p:cNvPicPr>
            <a:picLocks noChangeAspect="1"/>
          </p:cNvPicPr>
          <p:nvPr/>
        </p:nvPicPr>
        <p:blipFill>
          <a:blip r:embed="rId2"/>
          <a:stretch>
            <a:fillRect/>
          </a:stretch>
        </p:blipFill>
        <p:spPr>
          <a:xfrm>
            <a:off x="714438" y="1567682"/>
            <a:ext cx="3832465" cy="1723210"/>
          </a:xfrm>
          <a:prstGeom prst="rect">
            <a:avLst/>
          </a:prstGeom>
        </p:spPr>
      </p:pic>
      <p:pic>
        <p:nvPicPr>
          <p:cNvPr id="10" name="Grafik 9"/>
          <p:cNvPicPr>
            <a:picLocks noChangeAspect="1"/>
          </p:cNvPicPr>
          <p:nvPr/>
        </p:nvPicPr>
        <p:blipFill>
          <a:blip r:embed="rId3"/>
          <a:stretch>
            <a:fillRect/>
          </a:stretch>
        </p:blipFill>
        <p:spPr>
          <a:xfrm>
            <a:off x="1390663" y="3968888"/>
            <a:ext cx="4297749" cy="1931718"/>
          </a:xfrm>
          <a:prstGeom prst="rect">
            <a:avLst/>
          </a:prstGeom>
        </p:spPr>
      </p:pic>
      <p:pic>
        <p:nvPicPr>
          <p:cNvPr id="1026" name="Grafik 3">
            <a:extLst>
              <a:ext uri="{FF2B5EF4-FFF2-40B4-BE49-F238E27FC236}">
                <a16:creationId xmlns:a16="http://schemas.microsoft.com/office/drawing/2014/main" id="{0EBF1C95-2C23-F660-BF28-3804E8A2ED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1225" y="1401576"/>
            <a:ext cx="2151947" cy="20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6820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C98CDDD7-B875-3A93-F30B-F88AE6C3087C}"/>
              </a:ext>
            </a:extLst>
          </p:cNvPr>
          <p:cNvSpPr txBox="1"/>
          <p:nvPr/>
        </p:nvSpPr>
        <p:spPr>
          <a:xfrm>
            <a:off x="839416" y="268732"/>
            <a:ext cx="7511031" cy="369332"/>
          </a:xfrm>
          <a:prstGeom prst="rect">
            <a:avLst/>
          </a:prstGeom>
          <a:noFill/>
        </p:spPr>
        <p:txBody>
          <a:bodyPr wrap="none" rtlCol="0">
            <a:spAutoFit/>
          </a:bodyPr>
          <a:lstStyle/>
          <a:p>
            <a:r>
              <a:rPr lang="en-US" dirty="0"/>
              <a:t>Editorial error in Table A8/5, Step 4c – „CS“ missing in index of process column</a:t>
            </a:r>
          </a:p>
        </p:txBody>
      </p:sp>
      <p:graphicFrame>
        <p:nvGraphicFramePr>
          <p:cNvPr id="5" name="Tabelle 5">
            <a:extLst>
              <a:ext uri="{FF2B5EF4-FFF2-40B4-BE49-F238E27FC236}">
                <a16:creationId xmlns:a16="http://schemas.microsoft.com/office/drawing/2014/main" id="{D4B81694-E5BB-73E7-73DB-226CB3AD8BF3}"/>
              </a:ext>
            </a:extLst>
          </p:cNvPr>
          <p:cNvGraphicFramePr>
            <a:graphicFrameLocks noGrp="1"/>
          </p:cNvGraphicFramePr>
          <p:nvPr/>
        </p:nvGraphicFramePr>
        <p:xfrm>
          <a:off x="329514" y="889686"/>
          <a:ext cx="11508259" cy="5264994"/>
        </p:xfrm>
        <a:graphic>
          <a:graphicData uri="http://schemas.openxmlformats.org/drawingml/2006/table">
            <a:tbl>
              <a:tblPr firstRow="1" bandRow="1">
                <a:tableStyleId>{5C22544A-7EE6-4342-B048-85BDC9FD1C3A}</a:tableStyleId>
              </a:tblPr>
              <a:tblGrid>
                <a:gridCol w="1625609">
                  <a:extLst>
                    <a:ext uri="{9D8B030D-6E8A-4147-A177-3AD203B41FA5}">
                      <a16:colId xmlns:a16="http://schemas.microsoft.com/office/drawing/2014/main" val="4189554356"/>
                    </a:ext>
                  </a:extLst>
                </a:gridCol>
                <a:gridCol w="9882650">
                  <a:extLst>
                    <a:ext uri="{9D8B030D-6E8A-4147-A177-3AD203B41FA5}">
                      <a16:colId xmlns:a16="http://schemas.microsoft.com/office/drawing/2014/main" val="1991214472"/>
                    </a:ext>
                  </a:extLst>
                </a:gridCol>
              </a:tblGrid>
              <a:tr h="238898">
                <a:tc>
                  <a:txBody>
                    <a:bodyPr/>
                    <a:lstStyle/>
                    <a:p>
                      <a:pPr algn="ctr"/>
                      <a:endParaRPr lang="en-US" sz="1200" noProof="0"/>
                    </a:p>
                  </a:txBody>
                  <a:tcPr anchor="ctr"/>
                </a:tc>
                <a:tc>
                  <a:txBody>
                    <a:bodyPr/>
                    <a:lstStyle/>
                    <a:p>
                      <a:pPr algn="ctr"/>
                      <a:r>
                        <a:rPr lang="en-US" sz="1200" noProof="0"/>
                        <a:t>Current/amended text based on 02 series (applicable on 00, 01, 03 series as well)</a:t>
                      </a:r>
                    </a:p>
                  </a:txBody>
                  <a:tcPr anchor="ctr"/>
                </a:tc>
                <a:extLst>
                  <a:ext uri="{0D108BD9-81ED-4DB2-BD59-A6C34878D82A}">
                    <a16:rowId xmlns:a16="http://schemas.microsoft.com/office/drawing/2014/main" val="1119483942"/>
                  </a:ext>
                </a:extLst>
              </a:tr>
              <a:tr h="2495337">
                <a:tc>
                  <a:txBody>
                    <a:bodyPr/>
                    <a:lstStyle/>
                    <a:p>
                      <a:pPr algn="ctr"/>
                      <a:r>
                        <a:rPr lang="en-US" sz="1200" noProof="0"/>
                        <a:t>Current text</a:t>
                      </a:r>
                    </a:p>
                  </a:txBody>
                  <a:tcPr anchor="ctr"/>
                </a:tc>
                <a:tc>
                  <a:txBody>
                    <a:bodyPr/>
                    <a:lstStyle/>
                    <a:p>
                      <a:pPr algn="ctr"/>
                      <a:endParaRPr lang="en-US" sz="1200" noProof="0"/>
                    </a:p>
                  </a:txBody>
                  <a:tcPr anchor="ctr"/>
                </a:tc>
                <a:extLst>
                  <a:ext uri="{0D108BD9-81ED-4DB2-BD59-A6C34878D82A}">
                    <a16:rowId xmlns:a16="http://schemas.microsoft.com/office/drawing/2014/main" val="1323767309"/>
                  </a:ext>
                </a:extLst>
              </a:tr>
              <a:tr h="2495337">
                <a:tc>
                  <a:txBody>
                    <a:bodyPr/>
                    <a:lstStyle/>
                    <a:p>
                      <a:pPr algn="ctr"/>
                      <a:r>
                        <a:rPr lang="en-US" sz="1200" noProof="0"/>
                        <a:t>Amended text</a:t>
                      </a:r>
                    </a:p>
                  </a:txBody>
                  <a:tcPr anchor="ctr"/>
                </a:tc>
                <a:tc>
                  <a:txBody>
                    <a:bodyPr/>
                    <a:lstStyle/>
                    <a:p>
                      <a:pPr algn="ctr"/>
                      <a:endParaRPr lang="en-US" sz="1200" noProof="0"/>
                    </a:p>
                  </a:txBody>
                  <a:tcPr anchor="ctr"/>
                </a:tc>
                <a:extLst>
                  <a:ext uri="{0D108BD9-81ED-4DB2-BD59-A6C34878D82A}">
                    <a16:rowId xmlns:a16="http://schemas.microsoft.com/office/drawing/2014/main" val="399789629"/>
                  </a:ext>
                </a:extLst>
              </a:tr>
            </a:tbl>
          </a:graphicData>
        </a:graphic>
      </p:graphicFrame>
      <p:pic>
        <p:nvPicPr>
          <p:cNvPr id="7" name="Grafik 6">
            <a:extLst>
              <a:ext uri="{FF2B5EF4-FFF2-40B4-BE49-F238E27FC236}">
                <a16:creationId xmlns:a16="http://schemas.microsoft.com/office/drawing/2014/main" id="{69297A71-F7EA-57A3-BE09-BD5C0EF29F9F}"/>
              </a:ext>
            </a:extLst>
          </p:cNvPr>
          <p:cNvPicPr>
            <a:picLocks noChangeAspect="1"/>
          </p:cNvPicPr>
          <p:nvPr/>
        </p:nvPicPr>
        <p:blipFill>
          <a:blip r:embed="rId2"/>
          <a:stretch>
            <a:fillRect/>
          </a:stretch>
        </p:blipFill>
        <p:spPr>
          <a:xfrm>
            <a:off x="2886260" y="1377237"/>
            <a:ext cx="7635175" cy="1810806"/>
          </a:xfrm>
          <a:prstGeom prst="rect">
            <a:avLst/>
          </a:prstGeom>
        </p:spPr>
      </p:pic>
      <p:pic>
        <p:nvPicPr>
          <p:cNvPr id="9" name="Grafik 8">
            <a:extLst>
              <a:ext uri="{FF2B5EF4-FFF2-40B4-BE49-F238E27FC236}">
                <a16:creationId xmlns:a16="http://schemas.microsoft.com/office/drawing/2014/main" id="{5CD7453A-0D71-B3DF-A2BA-AF860D263745}"/>
              </a:ext>
            </a:extLst>
          </p:cNvPr>
          <p:cNvPicPr>
            <a:picLocks noChangeAspect="1"/>
          </p:cNvPicPr>
          <p:nvPr/>
        </p:nvPicPr>
        <p:blipFill>
          <a:blip r:embed="rId3"/>
          <a:stretch>
            <a:fillRect/>
          </a:stretch>
        </p:blipFill>
        <p:spPr>
          <a:xfrm>
            <a:off x="2795209" y="3965000"/>
            <a:ext cx="7881391" cy="1907060"/>
          </a:xfrm>
          <a:prstGeom prst="rect">
            <a:avLst/>
          </a:prstGeom>
        </p:spPr>
      </p:pic>
      <p:sp>
        <p:nvSpPr>
          <p:cNvPr id="3" name="Rechteck 2">
            <a:extLst>
              <a:ext uri="{FF2B5EF4-FFF2-40B4-BE49-F238E27FC236}">
                <a16:creationId xmlns:a16="http://schemas.microsoft.com/office/drawing/2014/main" id="{EFB03B2A-4C49-513E-890B-D276C754999C}"/>
              </a:ext>
            </a:extLst>
          </p:cNvPr>
          <p:cNvSpPr/>
          <p:nvPr/>
        </p:nvSpPr>
        <p:spPr>
          <a:xfrm>
            <a:off x="9226800" y="128970"/>
            <a:ext cx="2589270" cy="28855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New topic – just editorial</a:t>
            </a:r>
          </a:p>
        </p:txBody>
      </p:sp>
      <p:sp>
        <p:nvSpPr>
          <p:cNvPr id="6" name="Rechteck 5">
            <a:extLst>
              <a:ext uri="{FF2B5EF4-FFF2-40B4-BE49-F238E27FC236}">
                <a16:creationId xmlns:a16="http://schemas.microsoft.com/office/drawing/2014/main" id="{B6161E0C-707E-3E8A-5C59-BA97AAA02A0B}"/>
              </a:ext>
            </a:extLst>
          </p:cNvPr>
          <p:cNvSpPr/>
          <p:nvPr/>
        </p:nvSpPr>
        <p:spPr>
          <a:xfrm>
            <a:off x="9226800" y="462786"/>
            <a:ext cx="2589270" cy="28855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Series: 00, 01, 02 and 03</a:t>
            </a:r>
          </a:p>
        </p:txBody>
      </p:sp>
    </p:spTree>
    <p:extLst>
      <p:ext uri="{BB962C8B-B14F-4D97-AF65-F5344CB8AC3E}">
        <p14:creationId xmlns:p14="http://schemas.microsoft.com/office/powerpoint/2010/main" val="441257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C98CDDD7-B875-3A93-F30B-F88AE6C3087C}"/>
              </a:ext>
            </a:extLst>
          </p:cNvPr>
          <p:cNvSpPr txBox="1"/>
          <p:nvPr/>
        </p:nvSpPr>
        <p:spPr>
          <a:xfrm>
            <a:off x="1055440" y="278120"/>
            <a:ext cx="5237972" cy="369332"/>
          </a:xfrm>
          <a:prstGeom prst="rect">
            <a:avLst/>
          </a:prstGeom>
          <a:noFill/>
        </p:spPr>
        <p:txBody>
          <a:bodyPr wrap="none" rtlCol="0">
            <a:spAutoFit/>
          </a:bodyPr>
          <a:lstStyle/>
          <a:p>
            <a:r>
              <a:rPr lang="en-US" dirty="0"/>
              <a:t>Editorial error in Table A8/5, Step 5 – wrong reference</a:t>
            </a:r>
          </a:p>
        </p:txBody>
      </p:sp>
      <p:graphicFrame>
        <p:nvGraphicFramePr>
          <p:cNvPr id="5" name="Tabelle 5">
            <a:extLst>
              <a:ext uri="{FF2B5EF4-FFF2-40B4-BE49-F238E27FC236}">
                <a16:creationId xmlns:a16="http://schemas.microsoft.com/office/drawing/2014/main" id="{D4B81694-E5BB-73E7-73DB-226CB3AD8BF3}"/>
              </a:ext>
            </a:extLst>
          </p:cNvPr>
          <p:cNvGraphicFramePr>
            <a:graphicFrameLocks noGrp="1"/>
          </p:cNvGraphicFramePr>
          <p:nvPr/>
        </p:nvGraphicFramePr>
        <p:xfrm>
          <a:off x="329514" y="889686"/>
          <a:ext cx="11508259" cy="5264994"/>
        </p:xfrm>
        <a:graphic>
          <a:graphicData uri="http://schemas.openxmlformats.org/drawingml/2006/table">
            <a:tbl>
              <a:tblPr firstRow="1" bandRow="1">
                <a:tableStyleId>{5C22544A-7EE6-4342-B048-85BDC9FD1C3A}</a:tableStyleId>
              </a:tblPr>
              <a:tblGrid>
                <a:gridCol w="1625609">
                  <a:extLst>
                    <a:ext uri="{9D8B030D-6E8A-4147-A177-3AD203B41FA5}">
                      <a16:colId xmlns:a16="http://schemas.microsoft.com/office/drawing/2014/main" val="4189554356"/>
                    </a:ext>
                  </a:extLst>
                </a:gridCol>
                <a:gridCol w="9882650">
                  <a:extLst>
                    <a:ext uri="{9D8B030D-6E8A-4147-A177-3AD203B41FA5}">
                      <a16:colId xmlns:a16="http://schemas.microsoft.com/office/drawing/2014/main" val="1991214472"/>
                    </a:ext>
                  </a:extLst>
                </a:gridCol>
              </a:tblGrid>
              <a:tr h="238898">
                <a:tc>
                  <a:txBody>
                    <a:bodyPr/>
                    <a:lstStyle/>
                    <a:p>
                      <a:pPr algn="ctr"/>
                      <a:endParaRPr lang="en-US" sz="1200" noProof="0"/>
                    </a:p>
                  </a:txBody>
                  <a:tcPr anchor="ctr"/>
                </a:tc>
                <a:tc>
                  <a:txBody>
                    <a:bodyPr/>
                    <a:lstStyle/>
                    <a:p>
                      <a:pPr algn="ctr"/>
                      <a:r>
                        <a:rPr lang="en-US" sz="1200" noProof="0"/>
                        <a:t>Current/amended text based on 02 series (applicable on 00, 01, 03 series as well)</a:t>
                      </a:r>
                    </a:p>
                  </a:txBody>
                  <a:tcPr anchor="ctr"/>
                </a:tc>
                <a:extLst>
                  <a:ext uri="{0D108BD9-81ED-4DB2-BD59-A6C34878D82A}">
                    <a16:rowId xmlns:a16="http://schemas.microsoft.com/office/drawing/2014/main" val="1119483942"/>
                  </a:ext>
                </a:extLst>
              </a:tr>
              <a:tr h="2495337">
                <a:tc>
                  <a:txBody>
                    <a:bodyPr/>
                    <a:lstStyle/>
                    <a:p>
                      <a:pPr algn="ctr"/>
                      <a:r>
                        <a:rPr lang="en-US" sz="1200" noProof="0"/>
                        <a:t>Current text</a:t>
                      </a:r>
                    </a:p>
                  </a:txBody>
                  <a:tcPr anchor="ctr"/>
                </a:tc>
                <a:tc>
                  <a:txBody>
                    <a:bodyPr/>
                    <a:lstStyle/>
                    <a:p>
                      <a:pPr algn="ctr"/>
                      <a:endParaRPr lang="en-US" sz="1200" noProof="0"/>
                    </a:p>
                  </a:txBody>
                  <a:tcPr anchor="ctr"/>
                </a:tc>
                <a:extLst>
                  <a:ext uri="{0D108BD9-81ED-4DB2-BD59-A6C34878D82A}">
                    <a16:rowId xmlns:a16="http://schemas.microsoft.com/office/drawing/2014/main" val="1323767309"/>
                  </a:ext>
                </a:extLst>
              </a:tr>
              <a:tr h="2495337">
                <a:tc>
                  <a:txBody>
                    <a:bodyPr/>
                    <a:lstStyle/>
                    <a:p>
                      <a:pPr algn="ctr"/>
                      <a:r>
                        <a:rPr lang="en-US" sz="1200" noProof="0"/>
                        <a:t>Amended text</a:t>
                      </a:r>
                    </a:p>
                  </a:txBody>
                  <a:tcPr anchor="ctr"/>
                </a:tc>
                <a:tc>
                  <a:txBody>
                    <a:bodyPr/>
                    <a:lstStyle/>
                    <a:p>
                      <a:pPr algn="ctr"/>
                      <a:endParaRPr lang="en-US" sz="1200" noProof="0" dirty="0"/>
                    </a:p>
                  </a:txBody>
                  <a:tcPr anchor="ctr"/>
                </a:tc>
                <a:extLst>
                  <a:ext uri="{0D108BD9-81ED-4DB2-BD59-A6C34878D82A}">
                    <a16:rowId xmlns:a16="http://schemas.microsoft.com/office/drawing/2014/main" val="399789629"/>
                  </a:ext>
                </a:extLst>
              </a:tr>
            </a:tbl>
          </a:graphicData>
        </a:graphic>
      </p:graphicFrame>
      <p:sp>
        <p:nvSpPr>
          <p:cNvPr id="6" name="Rechteck 5">
            <a:extLst>
              <a:ext uri="{FF2B5EF4-FFF2-40B4-BE49-F238E27FC236}">
                <a16:creationId xmlns:a16="http://schemas.microsoft.com/office/drawing/2014/main" id="{391C368C-0260-F47C-AC76-C0ACA07BF323}"/>
              </a:ext>
            </a:extLst>
          </p:cNvPr>
          <p:cNvSpPr/>
          <p:nvPr/>
        </p:nvSpPr>
        <p:spPr>
          <a:xfrm>
            <a:off x="9226800" y="128970"/>
            <a:ext cx="2589270" cy="28855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New topic – just editorial</a:t>
            </a:r>
          </a:p>
        </p:txBody>
      </p:sp>
      <p:sp>
        <p:nvSpPr>
          <p:cNvPr id="7" name="Rechteck 6">
            <a:extLst>
              <a:ext uri="{FF2B5EF4-FFF2-40B4-BE49-F238E27FC236}">
                <a16:creationId xmlns:a16="http://schemas.microsoft.com/office/drawing/2014/main" id="{21E18CF6-E0E9-15D7-0B65-A9E2CEE56FA7}"/>
              </a:ext>
            </a:extLst>
          </p:cNvPr>
          <p:cNvSpPr/>
          <p:nvPr/>
        </p:nvSpPr>
        <p:spPr>
          <a:xfrm>
            <a:off x="9226800" y="462786"/>
            <a:ext cx="2589270" cy="28855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Series: 00, 01, 02 and 03</a:t>
            </a:r>
          </a:p>
        </p:txBody>
      </p:sp>
      <p:pic>
        <p:nvPicPr>
          <p:cNvPr id="2" name="Grafik 1"/>
          <p:cNvPicPr>
            <a:picLocks noChangeAspect="1"/>
          </p:cNvPicPr>
          <p:nvPr/>
        </p:nvPicPr>
        <p:blipFill>
          <a:blip r:embed="rId2"/>
          <a:stretch>
            <a:fillRect/>
          </a:stretch>
        </p:blipFill>
        <p:spPr>
          <a:xfrm>
            <a:off x="3921483" y="3735206"/>
            <a:ext cx="6328033" cy="2310874"/>
          </a:xfrm>
          <a:prstGeom prst="rect">
            <a:avLst/>
          </a:prstGeom>
        </p:spPr>
      </p:pic>
      <p:pic>
        <p:nvPicPr>
          <p:cNvPr id="9" name="Grafik 8"/>
          <p:cNvPicPr>
            <a:picLocks noChangeAspect="1"/>
          </p:cNvPicPr>
          <p:nvPr/>
        </p:nvPicPr>
        <p:blipFill>
          <a:blip r:embed="rId3"/>
          <a:stretch>
            <a:fillRect/>
          </a:stretch>
        </p:blipFill>
        <p:spPr>
          <a:xfrm>
            <a:off x="3921483" y="1223502"/>
            <a:ext cx="6328033" cy="2325279"/>
          </a:xfrm>
          <a:prstGeom prst="rect">
            <a:avLst/>
          </a:prstGeom>
        </p:spPr>
      </p:pic>
    </p:spTree>
    <p:extLst>
      <p:ext uri="{BB962C8B-B14F-4D97-AF65-F5344CB8AC3E}">
        <p14:creationId xmlns:p14="http://schemas.microsoft.com/office/powerpoint/2010/main" val="3284378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C98CDDD7-B875-3A93-F30B-F88AE6C3087C}"/>
              </a:ext>
            </a:extLst>
          </p:cNvPr>
          <p:cNvSpPr txBox="1"/>
          <p:nvPr/>
        </p:nvSpPr>
        <p:spPr>
          <a:xfrm>
            <a:off x="983432" y="278120"/>
            <a:ext cx="5037405" cy="369332"/>
          </a:xfrm>
          <a:prstGeom prst="rect">
            <a:avLst/>
          </a:prstGeom>
          <a:noFill/>
        </p:spPr>
        <p:txBody>
          <a:bodyPr wrap="none" rtlCol="0">
            <a:spAutoFit/>
          </a:bodyPr>
          <a:lstStyle/>
          <a:p>
            <a:r>
              <a:rPr lang="en-US" dirty="0"/>
              <a:t>Editorial error in Table A8/5, Step 7 – “according to”</a:t>
            </a:r>
          </a:p>
        </p:txBody>
      </p:sp>
      <p:graphicFrame>
        <p:nvGraphicFramePr>
          <p:cNvPr id="5" name="Tabelle 5">
            <a:extLst>
              <a:ext uri="{FF2B5EF4-FFF2-40B4-BE49-F238E27FC236}">
                <a16:creationId xmlns:a16="http://schemas.microsoft.com/office/drawing/2014/main" id="{D4B81694-E5BB-73E7-73DB-226CB3AD8BF3}"/>
              </a:ext>
            </a:extLst>
          </p:cNvPr>
          <p:cNvGraphicFramePr>
            <a:graphicFrameLocks noGrp="1"/>
          </p:cNvGraphicFramePr>
          <p:nvPr/>
        </p:nvGraphicFramePr>
        <p:xfrm>
          <a:off x="329514" y="889686"/>
          <a:ext cx="11508259" cy="5264994"/>
        </p:xfrm>
        <a:graphic>
          <a:graphicData uri="http://schemas.openxmlformats.org/drawingml/2006/table">
            <a:tbl>
              <a:tblPr firstRow="1" bandRow="1">
                <a:tableStyleId>{5C22544A-7EE6-4342-B048-85BDC9FD1C3A}</a:tableStyleId>
              </a:tblPr>
              <a:tblGrid>
                <a:gridCol w="1625609">
                  <a:extLst>
                    <a:ext uri="{9D8B030D-6E8A-4147-A177-3AD203B41FA5}">
                      <a16:colId xmlns:a16="http://schemas.microsoft.com/office/drawing/2014/main" val="4189554356"/>
                    </a:ext>
                  </a:extLst>
                </a:gridCol>
                <a:gridCol w="9882650">
                  <a:extLst>
                    <a:ext uri="{9D8B030D-6E8A-4147-A177-3AD203B41FA5}">
                      <a16:colId xmlns:a16="http://schemas.microsoft.com/office/drawing/2014/main" val="1991214472"/>
                    </a:ext>
                  </a:extLst>
                </a:gridCol>
              </a:tblGrid>
              <a:tr h="238898">
                <a:tc>
                  <a:txBody>
                    <a:bodyPr/>
                    <a:lstStyle/>
                    <a:p>
                      <a:pPr algn="ctr"/>
                      <a:endParaRPr lang="en-US" sz="1200" noProof="0"/>
                    </a:p>
                  </a:txBody>
                  <a:tcPr anchor="ctr"/>
                </a:tc>
                <a:tc>
                  <a:txBody>
                    <a:bodyPr/>
                    <a:lstStyle/>
                    <a:p>
                      <a:pPr algn="ctr"/>
                      <a:r>
                        <a:rPr lang="en-US" sz="1200" noProof="0"/>
                        <a:t>Current/amended text based on 02 series (applicable on 00, 01, 03 series as well)</a:t>
                      </a:r>
                    </a:p>
                  </a:txBody>
                  <a:tcPr anchor="ctr"/>
                </a:tc>
                <a:extLst>
                  <a:ext uri="{0D108BD9-81ED-4DB2-BD59-A6C34878D82A}">
                    <a16:rowId xmlns:a16="http://schemas.microsoft.com/office/drawing/2014/main" val="1119483942"/>
                  </a:ext>
                </a:extLst>
              </a:tr>
              <a:tr h="2495337">
                <a:tc>
                  <a:txBody>
                    <a:bodyPr/>
                    <a:lstStyle/>
                    <a:p>
                      <a:pPr algn="ctr"/>
                      <a:r>
                        <a:rPr lang="en-US" sz="1200" noProof="0"/>
                        <a:t>Current text</a:t>
                      </a:r>
                    </a:p>
                  </a:txBody>
                  <a:tcPr anchor="ctr"/>
                </a:tc>
                <a:tc>
                  <a:txBody>
                    <a:bodyPr/>
                    <a:lstStyle/>
                    <a:p>
                      <a:pPr algn="ctr"/>
                      <a:endParaRPr lang="en-US" sz="1200" noProof="0"/>
                    </a:p>
                  </a:txBody>
                  <a:tcPr anchor="ctr"/>
                </a:tc>
                <a:extLst>
                  <a:ext uri="{0D108BD9-81ED-4DB2-BD59-A6C34878D82A}">
                    <a16:rowId xmlns:a16="http://schemas.microsoft.com/office/drawing/2014/main" val="1323767309"/>
                  </a:ext>
                </a:extLst>
              </a:tr>
              <a:tr h="2495337">
                <a:tc>
                  <a:txBody>
                    <a:bodyPr/>
                    <a:lstStyle/>
                    <a:p>
                      <a:pPr algn="ctr"/>
                      <a:r>
                        <a:rPr lang="en-US" sz="1200" noProof="0"/>
                        <a:t>Amended text</a:t>
                      </a:r>
                    </a:p>
                  </a:txBody>
                  <a:tcPr anchor="ctr"/>
                </a:tc>
                <a:tc>
                  <a:txBody>
                    <a:bodyPr/>
                    <a:lstStyle/>
                    <a:p>
                      <a:pPr algn="ctr"/>
                      <a:endParaRPr lang="en-US" sz="1200" noProof="0"/>
                    </a:p>
                  </a:txBody>
                  <a:tcPr anchor="ctr"/>
                </a:tc>
                <a:extLst>
                  <a:ext uri="{0D108BD9-81ED-4DB2-BD59-A6C34878D82A}">
                    <a16:rowId xmlns:a16="http://schemas.microsoft.com/office/drawing/2014/main" val="399789629"/>
                  </a:ext>
                </a:extLst>
              </a:tr>
            </a:tbl>
          </a:graphicData>
        </a:graphic>
      </p:graphicFrame>
      <p:pic>
        <p:nvPicPr>
          <p:cNvPr id="6" name="Grafik 5">
            <a:extLst>
              <a:ext uri="{FF2B5EF4-FFF2-40B4-BE49-F238E27FC236}">
                <a16:creationId xmlns:a16="http://schemas.microsoft.com/office/drawing/2014/main" id="{838BE967-9BD7-A2F9-5851-10C19C77E176}"/>
              </a:ext>
            </a:extLst>
          </p:cNvPr>
          <p:cNvPicPr>
            <a:picLocks noChangeAspect="1"/>
          </p:cNvPicPr>
          <p:nvPr/>
        </p:nvPicPr>
        <p:blipFill>
          <a:blip r:embed="rId2"/>
          <a:stretch>
            <a:fillRect/>
          </a:stretch>
        </p:blipFill>
        <p:spPr>
          <a:xfrm>
            <a:off x="3020009" y="1474984"/>
            <a:ext cx="7756848" cy="1954016"/>
          </a:xfrm>
          <a:prstGeom prst="rect">
            <a:avLst/>
          </a:prstGeom>
        </p:spPr>
      </p:pic>
      <p:pic>
        <p:nvPicPr>
          <p:cNvPr id="9" name="Grafik 8">
            <a:extLst>
              <a:ext uri="{FF2B5EF4-FFF2-40B4-BE49-F238E27FC236}">
                <a16:creationId xmlns:a16="http://schemas.microsoft.com/office/drawing/2014/main" id="{8E246DCD-4768-5EEB-38AF-260CFD2ADF02}"/>
              </a:ext>
            </a:extLst>
          </p:cNvPr>
          <p:cNvPicPr>
            <a:picLocks noChangeAspect="1"/>
          </p:cNvPicPr>
          <p:nvPr/>
        </p:nvPicPr>
        <p:blipFill>
          <a:blip r:embed="rId3"/>
          <a:stretch>
            <a:fillRect/>
          </a:stretch>
        </p:blipFill>
        <p:spPr>
          <a:xfrm>
            <a:off x="3020008" y="3713684"/>
            <a:ext cx="7756849" cy="2397724"/>
          </a:xfrm>
          <a:prstGeom prst="rect">
            <a:avLst/>
          </a:prstGeom>
        </p:spPr>
      </p:pic>
      <p:sp>
        <p:nvSpPr>
          <p:cNvPr id="3" name="Rechteck 2">
            <a:extLst>
              <a:ext uri="{FF2B5EF4-FFF2-40B4-BE49-F238E27FC236}">
                <a16:creationId xmlns:a16="http://schemas.microsoft.com/office/drawing/2014/main" id="{04DC22B6-2F57-8FA0-6CBB-7115E0E26783}"/>
              </a:ext>
            </a:extLst>
          </p:cNvPr>
          <p:cNvSpPr/>
          <p:nvPr/>
        </p:nvSpPr>
        <p:spPr>
          <a:xfrm>
            <a:off x="9226800" y="128970"/>
            <a:ext cx="2589270" cy="28855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New topic – just editorial</a:t>
            </a:r>
          </a:p>
        </p:txBody>
      </p:sp>
      <p:sp>
        <p:nvSpPr>
          <p:cNvPr id="7" name="Rechteck 6">
            <a:extLst>
              <a:ext uri="{FF2B5EF4-FFF2-40B4-BE49-F238E27FC236}">
                <a16:creationId xmlns:a16="http://schemas.microsoft.com/office/drawing/2014/main" id="{E7EB2379-BC59-05CB-F822-361FD849993A}"/>
              </a:ext>
            </a:extLst>
          </p:cNvPr>
          <p:cNvSpPr/>
          <p:nvPr/>
        </p:nvSpPr>
        <p:spPr>
          <a:xfrm>
            <a:off x="9226800" y="462786"/>
            <a:ext cx="2589270" cy="28855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Series: 00, 01, 02 and 03</a:t>
            </a:r>
          </a:p>
        </p:txBody>
      </p:sp>
    </p:spTree>
    <p:extLst>
      <p:ext uri="{BB962C8B-B14F-4D97-AF65-F5344CB8AC3E}">
        <p14:creationId xmlns:p14="http://schemas.microsoft.com/office/powerpoint/2010/main" val="3243631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C98CDDD7-B875-3A93-F30B-F88AE6C3087C}"/>
              </a:ext>
            </a:extLst>
          </p:cNvPr>
          <p:cNvSpPr txBox="1"/>
          <p:nvPr/>
        </p:nvSpPr>
        <p:spPr>
          <a:xfrm>
            <a:off x="983432" y="299672"/>
            <a:ext cx="5616281" cy="369332"/>
          </a:xfrm>
          <a:prstGeom prst="rect">
            <a:avLst/>
          </a:prstGeom>
          <a:noFill/>
        </p:spPr>
        <p:txBody>
          <a:bodyPr wrap="none" rtlCol="0">
            <a:spAutoFit/>
          </a:bodyPr>
          <a:lstStyle/>
          <a:p>
            <a:r>
              <a:rPr lang="en-US" dirty="0"/>
              <a:t>Annex B8 – Table A8/9 “g/km” missing in Output of Step 1</a:t>
            </a:r>
          </a:p>
        </p:txBody>
      </p:sp>
      <p:graphicFrame>
        <p:nvGraphicFramePr>
          <p:cNvPr id="5" name="Tabelle 5">
            <a:extLst>
              <a:ext uri="{FF2B5EF4-FFF2-40B4-BE49-F238E27FC236}">
                <a16:creationId xmlns:a16="http://schemas.microsoft.com/office/drawing/2014/main" id="{D4B81694-E5BB-73E7-73DB-226CB3AD8BF3}"/>
              </a:ext>
            </a:extLst>
          </p:cNvPr>
          <p:cNvGraphicFramePr>
            <a:graphicFrameLocks noGrp="1"/>
          </p:cNvGraphicFramePr>
          <p:nvPr/>
        </p:nvGraphicFramePr>
        <p:xfrm>
          <a:off x="329514" y="889686"/>
          <a:ext cx="11508259" cy="5264994"/>
        </p:xfrm>
        <a:graphic>
          <a:graphicData uri="http://schemas.openxmlformats.org/drawingml/2006/table">
            <a:tbl>
              <a:tblPr firstRow="1" bandRow="1">
                <a:tableStyleId>{5C22544A-7EE6-4342-B048-85BDC9FD1C3A}</a:tableStyleId>
              </a:tblPr>
              <a:tblGrid>
                <a:gridCol w="1625609">
                  <a:extLst>
                    <a:ext uri="{9D8B030D-6E8A-4147-A177-3AD203B41FA5}">
                      <a16:colId xmlns:a16="http://schemas.microsoft.com/office/drawing/2014/main" val="4189554356"/>
                    </a:ext>
                  </a:extLst>
                </a:gridCol>
                <a:gridCol w="9882650">
                  <a:extLst>
                    <a:ext uri="{9D8B030D-6E8A-4147-A177-3AD203B41FA5}">
                      <a16:colId xmlns:a16="http://schemas.microsoft.com/office/drawing/2014/main" val="1991214472"/>
                    </a:ext>
                  </a:extLst>
                </a:gridCol>
              </a:tblGrid>
              <a:tr h="238898">
                <a:tc>
                  <a:txBody>
                    <a:bodyPr/>
                    <a:lstStyle/>
                    <a:p>
                      <a:pPr algn="ctr"/>
                      <a:endParaRPr lang="en-US" sz="1200" noProof="0"/>
                    </a:p>
                  </a:txBody>
                  <a:tcPr anchor="ctr"/>
                </a:tc>
                <a:tc>
                  <a:txBody>
                    <a:bodyPr/>
                    <a:lstStyle/>
                    <a:p>
                      <a:pPr algn="ctr"/>
                      <a:r>
                        <a:rPr lang="en-US" sz="1200" noProof="0"/>
                        <a:t>Current/amended text based on 02 series (applicable on 00, 01, 03 series as well)</a:t>
                      </a:r>
                    </a:p>
                  </a:txBody>
                  <a:tcPr anchor="ctr"/>
                </a:tc>
                <a:extLst>
                  <a:ext uri="{0D108BD9-81ED-4DB2-BD59-A6C34878D82A}">
                    <a16:rowId xmlns:a16="http://schemas.microsoft.com/office/drawing/2014/main" val="1119483942"/>
                  </a:ext>
                </a:extLst>
              </a:tr>
              <a:tr h="2495337">
                <a:tc>
                  <a:txBody>
                    <a:bodyPr/>
                    <a:lstStyle/>
                    <a:p>
                      <a:pPr algn="ctr"/>
                      <a:r>
                        <a:rPr lang="en-US" sz="1200" noProof="0"/>
                        <a:t>Current text</a:t>
                      </a:r>
                    </a:p>
                  </a:txBody>
                  <a:tcPr anchor="ctr"/>
                </a:tc>
                <a:tc>
                  <a:txBody>
                    <a:bodyPr/>
                    <a:lstStyle/>
                    <a:p>
                      <a:pPr algn="ctr"/>
                      <a:endParaRPr lang="en-US" sz="1200" noProof="0" dirty="0"/>
                    </a:p>
                  </a:txBody>
                  <a:tcPr anchor="ctr"/>
                </a:tc>
                <a:extLst>
                  <a:ext uri="{0D108BD9-81ED-4DB2-BD59-A6C34878D82A}">
                    <a16:rowId xmlns:a16="http://schemas.microsoft.com/office/drawing/2014/main" val="1323767309"/>
                  </a:ext>
                </a:extLst>
              </a:tr>
              <a:tr h="2495337">
                <a:tc>
                  <a:txBody>
                    <a:bodyPr/>
                    <a:lstStyle/>
                    <a:p>
                      <a:pPr algn="ctr"/>
                      <a:r>
                        <a:rPr lang="en-US" sz="1200" noProof="0"/>
                        <a:t>Amended text</a:t>
                      </a:r>
                    </a:p>
                  </a:txBody>
                  <a:tcPr anchor="ctr"/>
                </a:tc>
                <a:tc>
                  <a:txBody>
                    <a:bodyPr/>
                    <a:lstStyle/>
                    <a:p>
                      <a:pPr algn="ctr"/>
                      <a:endParaRPr lang="en-US" sz="1200" noProof="0" dirty="0"/>
                    </a:p>
                  </a:txBody>
                  <a:tcPr anchor="ctr"/>
                </a:tc>
                <a:extLst>
                  <a:ext uri="{0D108BD9-81ED-4DB2-BD59-A6C34878D82A}">
                    <a16:rowId xmlns:a16="http://schemas.microsoft.com/office/drawing/2014/main" val="399789629"/>
                  </a:ext>
                </a:extLst>
              </a:tr>
            </a:tbl>
          </a:graphicData>
        </a:graphic>
      </p:graphicFrame>
      <p:pic>
        <p:nvPicPr>
          <p:cNvPr id="7" name="Grafik 6">
            <a:extLst>
              <a:ext uri="{FF2B5EF4-FFF2-40B4-BE49-F238E27FC236}">
                <a16:creationId xmlns:a16="http://schemas.microsoft.com/office/drawing/2014/main" id="{E0D6D8FD-D88E-DB89-C6B3-77D44BE04044}"/>
              </a:ext>
            </a:extLst>
          </p:cNvPr>
          <p:cNvPicPr>
            <a:picLocks noChangeAspect="1"/>
          </p:cNvPicPr>
          <p:nvPr/>
        </p:nvPicPr>
        <p:blipFill rotWithShape="1">
          <a:blip r:embed="rId2"/>
          <a:srcRect t="63989"/>
          <a:stretch/>
        </p:blipFill>
        <p:spPr>
          <a:xfrm>
            <a:off x="3583669" y="1270154"/>
            <a:ext cx="5331148" cy="2323077"/>
          </a:xfrm>
          <a:prstGeom prst="rect">
            <a:avLst/>
          </a:prstGeom>
        </p:spPr>
      </p:pic>
      <p:pic>
        <p:nvPicPr>
          <p:cNvPr id="11" name="Grafik 10">
            <a:extLst>
              <a:ext uri="{FF2B5EF4-FFF2-40B4-BE49-F238E27FC236}">
                <a16:creationId xmlns:a16="http://schemas.microsoft.com/office/drawing/2014/main" id="{8F375BDE-90DE-091B-972B-9C15E3BA8A0A}"/>
              </a:ext>
            </a:extLst>
          </p:cNvPr>
          <p:cNvPicPr>
            <a:picLocks noChangeAspect="1"/>
          </p:cNvPicPr>
          <p:nvPr/>
        </p:nvPicPr>
        <p:blipFill>
          <a:blip r:embed="rId3"/>
          <a:stretch>
            <a:fillRect/>
          </a:stretch>
        </p:blipFill>
        <p:spPr>
          <a:xfrm>
            <a:off x="3583669" y="3767900"/>
            <a:ext cx="5331148" cy="2270674"/>
          </a:xfrm>
          <a:prstGeom prst="rect">
            <a:avLst/>
          </a:prstGeom>
        </p:spPr>
      </p:pic>
      <p:sp>
        <p:nvSpPr>
          <p:cNvPr id="12" name="Rechteck 11">
            <a:extLst>
              <a:ext uri="{FF2B5EF4-FFF2-40B4-BE49-F238E27FC236}">
                <a16:creationId xmlns:a16="http://schemas.microsoft.com/office/drawing/2014/main" id="{6AAB449B-E327-4952-6A4D-419E21513411}"/>
              </a:ext>
            </a:extLst>
          </p:cNvPr>
          <p:cNvSpPr/>
          <p:nvPr/>
        </p:nvSpPr>
        <p:spPr>
          <a:xfrm>
            <a:off x="8205496" y="4823927"/>
            <a:ext cx="373224" cy="158620"/>
          </a:xfrm>
          <a:prstGeom prst="rect">
            <a:avLst/>
          </a:prstGeom>
          <a:solidFill>
            <a:schemeClr val="accent4">
              <a:alpha val="3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 name="Rechteck 1">
            <a:extLst>
              <a:ext uri="{FF2B5EF4-FFF2-40B4-BE49-F238E27FC236}">
                <a16:creationId xmlns:a16="http://schemas.microsoft.com/office/drawing/2014/main" id="{1DE413A7-E2C7-0736-1816-236BE6874A77}"/>
              </a:ext>
            </a:extLst>
          </p:cNvPr>
          <p:cNvSpPr/>
          <p:nvPr/>
        </p:nvSpPr>
        <p:spPr>
          <a:xfrm>
            <a:off x="9226800" y="128970"/>
            <a:ext cx="2589270" cy="28855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New topic – just editorial</a:t>
            </a:r>
          </a:p>
        </p:txBody>
      </p:sp>
      <p:sp>
        <p:nvSpPr>
          <p:cNvPr id="3" name="Rechteck 2">
            <a:extLst>
              <a:ext uri="{FF2B5EF4-FFF2-40B4-BE49-F238E27FC236}">
                <a16:creationId xmlns:a16="http://schemas.microsoft.com/office/drawing/2014/main" id="{7BEF3287-AD2B-8B4F-953E-DD10CC1C1620}"/>
              </a:ext>
            </a:extLst>
          </p:cNvPr>
          <p:cNvSpPr/>
          <p:nvPr/>
        </p:nvSpPr>
        <p:spPr>
          <a:xfrm>
            <a:off x="9226800" y="462786"/>
            <a:ext cx="2589270" cy="28855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Series: 00, 01, 02 and 03</a:t>
            </a:r>
          </a:p>
        </p:txBody>
      </p:sp>
    </p:spTree>
    <p:extLst>
      <p:ext uri="{BB962C8B-B14F-4D97-AF65-F5344CB8AC3E}">
        <p14:creationId xmlns:p14="http://schemas.microsoft.com/office/powerpoint/2010/main" val="3533837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C98CDDD7-B875-3A93-F30B-F88AE6C3087C}"/>
              </a:ext>
            </a:extLst>
          </p:cNvPr>
          <p:cNvSpPr txBox="1"/>
          <p:nvPr/>
        </p:nvSpPr>
        <p:spPr>
          <a:xfrm>
            <a:off x="983432" y="278120"/>
            <a:ext cx="4479111" cy="369332"/>
          </a:xfrm>
          <a:prstGeom prst="rect">
            <a:avLst/>
          </a:prstGeom>
          <a:noFill/>
        </p:spPr>
        <p:txBody>
          <a:bodyPr wrap="none" rtlCol="0">
            <a:spAutoFit/>
          </a:bodyPr>
          <a:lstStyle/>
          <a:p>
            <a:r>
              <a:rPr lang="en-US" dirty="0"/>
              <a:t>Annex B8 – Table A8/9 “g/km” missing, Step 3</a:t>
            </a:r>
          </a:p>
        </p:txBody>
      </p:sp>
      <p:graphicFrame>
        <p:nvGraphicFramePr>
          <p:cNvPr id="5" name="Tabelle 5">
            <a:extLst>
              <a:ext uri="{FF2B5EF4-FFF2-40B4-BE49-F238E27FC236}">
                <a16:creationId xmlns:a16="http://schemas.microsoft.com/office/drawing/2014/main" id="{D4B81694-E5BB-73E7-73DB-226CB3AD8BF3}"/>
              </a:ext>
            </a:extLst>
          </p:cNvPr>
          <p:cNvGraphicFramePr>
            <a:graphicFrameLocks noGrp="1"/>
          </p:cNvGraphicFramePr>
          <p:nvPr/>
        </p:nvGraphicFramePr>
        <p:xfrm>
          <a:off x="329514" y="889686"/>
          <a:ext cx="11508259" cy="5264994"/>
        </p:xfrm>
        <a:graphic>
          <a:graphicData uri="http://schemas.openxmlformats.org/drawingml/2006/table">
            <a:tbl>
              <a:tblPr firstRow="1" bandRow="1">
                <a:tableStyleId>{5C22544A-7EE6-4342-B048-85BDC9FD1C3A}</a:tableStyleId>
              </a:tblPr>
              <a:tblGrid>
                <a:gridCol w="1625609">
                  <a:extLst>
                    <a:ext uri="{9D8B030D-6E8A-4147-A177-3AD203B41FA5}">
                      <a16:colId xmlns:a16="http://schemas.microsoft.com/office/drawing/2014/main" val="4189554356"/>
                    </a:ext>
                  </a:extLst>
                </a:gridCol>
                <a:gridCol w="9882650">
                  <a:extLst>
                    <a:ext uri="{9D8B030D-6E8A-4147-A177-3AD203B41FA5}">
                      <a16:colId xmlns:a16="http://schemas.microsoft.com/office/drawing/2014/main" val="1991214472"/>
                    </a:ext>
                  </a:extLst>
                </a:gridCol>
              </a:tblGrid>
              <a:tr h="238898">
                <a:tc>
                  <a:txBody>
                    <a:bodyPr/>
                    <a:lstStyle/>
                    <a:p>
                      <a:pPr algn="ctr"/>
                      <a:endParaRPr lang="en-US" sz="1200" noProof="0"/>
                    </a:p>
                  </a:txBody>
                  <a:tcPr anchor="ctr"/>
                </a:tc>
                <a:tc>
                  <a:txBody>
                    <a:bodyPr/>
                    <a:lstStyle/>
                    <a:p>
                      <a:pPr algn="ctr"/>
                      <a:r>
                        <a:rPr lang="en-US" sz="1200" noProof="0"/>
                        <a:t>Current/amended text based on 02 series (applicable on 00, 01, 03 series as well)</a:t>
                      </a:r>
                    </a:p>
                  </a:txBody>
                  <a:tcPr anchor="ctr"/>
                </a:tc>
                <a:extLst>
                  <a:ext uri="{0D108BD9-81ED-4DB2-BD59-A6C34878D82A}">
                    <a16:rowId xmlns:a16="http://schemas.microsoft.com/office/drawing/2014/main" val="1119483942"/>
                  </a:ext>
                </a:extLst>
              </a:tr>
              <a:tr h="2495337">
                <a:tc>
                  <a:txBody>
                    <a:bodyPr/>
                    <a:lstStyle/>
                    <a:p>
                      <a:pPr algn="ctr"/>
                      <a:r>
                        <a:rPr lang="en-US" sz="1200" noProof="0"/>
                        <a:t>Current text</a:t>
                      </a:r>
                    </a:p>
                  </a:txBody>
                  <a:tcPr anchor="ctr"/>
                </a:tc>
                <a:tc>
                  <a:txBody>
                    <a:bodyPr/>
                    <a:lstStyle/>
                    <a:p>
                      <a:pPr algn="ctr"/>
                      <a:endParaRPr lang="en-US" sz="1200" noProof="0"/>
                    </a:p>
                  </a:txBody>
                  <a:tcPr anchor="ctr"/>
                </a:tc>
                <a:extLst>
                  <a:ext uri="{0D108BD9-81ED-4DB2-BD59-A6C34878D82A}">
                    <a16:rowId xmlns:a16="http://schemas.microsoft.com/office/drawing/2014/main" val="1323767309"/>
                  </a:ext>
                </a:extLst>
              </a:tr>
              <a:tr h="2495337">
                <a:tc>
                  <a:txBody>
                    <a:bodyPr/>
                    <a:lstStyle/>
                    <a:p>
                      <a:pPr algn="ctr"/>
                      <a:r>
                        <a:rPr lang="en-US" sz="1200" noProof="0"/>
                        <a:t>Amended text</a:t>
                      </a:r>
                    </a:p>
                  </a:txBody>
                  <a:tcPr anchor="ctr"/>
                </a:tc>
                <a:tc>
                  <a:txBody>
                    <a:bodyPr/>
                    <a:lstStyle/>
                    <a:p>
                      <a:pPr algn="ctr"/>
                      <a:endParaRPr lang="en-US" sz="1200" noProof="0"/>
                    </a:p>
                  </a:txBody>
                  <a:tcPr anchor="ctr"/>
                </a:tc>
                <a:extLst>
                  <a:ext uri="{0D108BD9-81ED-4DB2-BD59-A6C34878D82A}">
                    <a16:rowId xmlns:a16="http://schemas.microsoft.com/office/drawing/2014/main" val="399789629"/>
                  </a:ext>
                </a:extLst>
              </a:tr>
            </a:tbl>
          </a:graphicData>
        </a:graphic>
      </p:graphicFrame>
      <p:pic>
        <p:nvPicPr>
          <p:cNvPr id="3" name="Grafik 2">
            <a:extLst>
              <a:ext uri="{FF2B5EF4-FFF2-40B4-BE49-F238E27FC236}">
                <a16:creationId xmlns:a16="http://schemas.microsoft.com/office/drawing/2014/main" id="{BB7B12A8-2BB7-E390-D197-8BB402B0DD34}"/>
              </a:ext>
            </a:extLst>
          </p:cNvPr>
          <p:cNvPicPr>
            <a:picLocks noChangeAspect="1"/>
          </p:cNvPicPr>
          <p:nvPr/>
        </p:nvPicPr>
        <p:blipFill>
          <a:blip r:embed="rId2"/>
          <a:stretch>
            <a:fillRect/>
          </a:stretch>
        </p:blipFill>
        <p:spPr>
          <a:xfrm>
            <a:off x="3179484" y="1208888"/>
            <a:ext cx="7023295" cy="2358081"/>
          </a:xfrm>
          <a:prstGeom prst="rect">
            <a:avLst/>
          </a:prstGeom>
        </p:spPr>
      </p:pic>
      <p:pic>
        <p:nvPicPr>
          <p:cNvPr id="10" name="Grafik 9">
            <a:extLst>
              <a:ext uri="{FF2B5EF4-FFF2-40B4-BE49-F238E27FC236}">
                <a16:creationId xmlns:a16="http://schemas.microsoft.com/office/drawing/2014/main" id="{1337F254-94F9-0068-8765-C32A563A5B4E}"/>
              </a:ext>
            </a:extLst>
          </p:cNvPr>
          <p:cNvPicPr>
            <a:picLocks noChangeAspect="1"/>
          </p:cNvPicPr>
          <p:nvPr/>
        </p:nvPicPr>
        <p:blipFill>
          <a:blip r:embed="rId3"/>
          <a:stretch>
            <a:fillRect/>
          </a:stretch>
        </p:blipFill>
        <p:spPr>
          <a:xfrm>
            <a:off x="3175373" y="3731467"/>
            <a:ext cx="7023295" cy="2343539"/>
          </a:xfrm>
          <a:prstGeom prst="rect">
            <a:avLst/>
          </a:prstGeom>
        </p:spPr>
      </p:pic>
      <p:sp>
        <p:nvSpPr>
          <p:cNvPr id="12" name="Rechteck 11">
            <a:extLst>
              <a:ext uri="{FF2B5EF4-FFF2-40B4-BE49-F238E27FC236}">
                <a16:creationId xmlns:a16="http://schemas.microsoft.com/office/drawing/2014/main" id="{6AAB449B-E327-4952-6A4D-419E21513411}"/>
              </a:ext>
            </a:extLst>
          </p:cNvPr>
          <p:cNvSpPr/>
          <p:nvPr/>
        </p:nvSpPr>
        <p:spPr>
          <a:xfrm>
            <a:off x="5739294" y="4855111"/>
            <a:ext cx="373224" cy="158620"/>
          </a:xfrm>
          <a:prstGeom prst="rect">
            <a:avLst/>
          </a:prstGeom>
          <a:solidFill>
            <a:schemeClr val="accent4">
              <a:alpha val="3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 name="Rechteck 1">
            <a:extLst>
              <a:ext uri="{FF2B5EF4-FFF2-40B4-BE49-F238E27FC236}">
                <a16:creationId xmlns:a16="http://schemas.microsoft.com/office/drawing/2014/main" id="{50A942CE-EF4F-F85A-7712-9B550EA1155C}"/>
              </a:ext>
            </a:extLst>
          </p:cNvPr>
          <p:cNvSpPr/>
          <p:nvPr/>
        </p:nvSpPr>
        <p:spPr>
          <a:xfrm>
            <a:off x="9226800" y="128970"/>
            <a:ext cx="2589270" cy="28855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New topic – just editorial</a:t>
            </a:r>
          </a:p>
        </p:txBody>
      </p:sp>
      <p:sp>
        <p:nvSpPr>
          <p:cNvPr id="6" name="Rechteck 5">
            <a:extLst>
              <a:ext uri="{FF2B5EF4-FFF2-40B4-BE49-F238E27FC236}">
                <a16:creationId xmlns:a16="http://schemas.microsoft.com/office/drawing/2014/main" id="{9F285350-B1CB-E829-429B-64C5C7298B8A}"/>
              </a:ext>
            </a:extLst>
          </p:cNvPr>
          <p:cNvSpPr/>
          <p:nvPr/>
        </p:nvSpPr>
        <p:spPr>
          <a:xfrm>
            <a:off x="9226800" y="462786"/>
            <a:ext cx="2589270" cy="28855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Series: 00, 01, 02 and 03</a:t>
            </a:r>
          </a:p>
        </p:txBody>
      </p:sp>
    </p:spTree>
    <p:extLst>
      <p:ext uri="{BB962C8B-B14F-4D97-AF65-F5344CB8AC3E}">
        <p14:creationId xmlns:p14="http://schemas.microsoft.com/office/powerpoint/2010/main" val="3090679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5">
            <a:extLst>
              <a:ext uri="{FF2B5EF4-FFF2-40B4-BE49-F238E27FC236}">
                <a16:creationId xmlns:a16="http://schemas.microsoft.com/office/drawing/2014/main" id="{D4B81694-E5BB-73E7-73DB-226CB3AD8BF3}"/>
              </a:ext>
            </a:extLst>
          </p:cNvPr>
          <p:cNvGraphicFramePr>
            <a:graphicFrameLocks noGrp="1"/>
          </p:cNvGraphicFramePr>
          <p:nvPr/>
        </p:nvGraphicFramePr>
        <p:xfrm>
          <a:off x="329514" y="889686"/>
          <a:ext cx="11508259" cy="5264994"/>
        </p:xfrm>
        <a:graphic>
          <a:graphicData uri="http://schemas.openxmlformats.org/drawingml/2006/table">
            <a:tbl>
              <a:tblPr firstRow="1" bandRow="1">
                <a:tableStyleId>{5C22544A-7EE6-4342-B048-85BDC9FD1C3A}</a:tableStyleId>
              </a:tblPr>
              <a:tblGrid>
                <a:gridCol w="1625609">
                  <a:extLst>
                    <a:ext uri="{9D8B030D-6E8A-4147-A177-3AD203B41FA5}">
                      <a16:colId xmlns:a16="http://schemas.microsoft.com/office/drawing/2014/main" val="4189554356"/>
                    </a:ext>
                  </a:extLst>
                </a:gridCol>
                <a:gridCol w="9882650">
                  <a:extLst>
                    <a:ext uri="{9D8B030D-6E8A-4147-A177-3AD203B41FA5}">
                      <a16:colId xmlns:a16="http://schemas.microsoft.com/office/drawing/2014/main" val="1991214472"/>
                    </a:ext>
                  </a:extLst>
                </a:gridCol>
              </a:tblGrid>
              <a:tr h="238898">
                <a:tc>
                  <a:txBody>
                    <a:bodyPr/>
                    <a:lstStyle/>
                    <a:p>
                      <a:pPr algn="ctr"/>
                      <a:endParaRPr lang="en-US" sz="1200" noProof="0"/>
                    </a:p>
                  </a:txBody>
                  <a:tcPr anchor="ctr"/>
                </a:tc>
                <a:tc>
                  <a:txBody>
                    <a:bodyPr/>
                    <a:lstStyle/>
                    <a:p>
                      <a:pPr algn="ctr"/>
                      <a:r>
                        <a:rPr lang="en-US" sz="1200" noProof="0" dirty="0"/>
                        <a:t>Current/amended text based on 02 series (applicable on 00, 01, 03 series as well)</a:t>
                      </a:r>
                    </a:p>
                  </a:txBody>
                  <a:tcPr anchor="ctr"/>
                </a:tc>
                <a:extLst>
                  <a:ext uri="{0D108BD9-81ED-4DB2-BD59-A6C34878D82A}">
                    <a16:rowId xmlns:a16="http://schemas.microsoft.com/office/drawing/2014/main" val="1119483942"/>
                  </a:ext>
                </a:extLst>
              </a:tr>
              <a:tr h="2495337">
                <a:tc>
                  <a:txBody>
                    <a:bodyPr/>
                    <a:lstStyle/>
                    <a:p>
                      <a:pPr algn="ctr"/>
                      <a:r>
                        <a:rPr lang="en-US" sz="1200" noProof="0"/>
                        <a:t>Current text</a:t>
                      </a:r>
                    </a:p>
                  </a:txBody>
                  <a:tcPr anchor="ctr"/>
                </a:tc>
                <a:tc>
                  <a:txBody>
                    <a:bodyPr/>
                    <a:lstStyle/>
                    <a:p>
                      <a:pPr algn="ctr"/>
                      <a:endParaRPr lang="en-US" sz="1200" noProof="0" dirty="0"/>
                    </a:p>
                  </a:txBody>
                  <a:tcPr anchor="ctr"/>
                </a:tc>
                <a:extLst>
                  <a:ext uri="{0D108BD9-81ED-4DB2-BD59-A6C34878D82A}">
                    <a16:rowId xmlns:a16="http://schemas.microsoft.com/office/drawing/2014/main" val="1323767309"/>
                  </a:ext>
                </a:extLst>
              </a:tr>
              <a:tr h="2495337">
                <a:tc>
                  <a:txBody>
                    <a:bodyPr/>
                    <a:lstStyle/>
                    <a:p>
                      <a:pPr algn="ctr"/>
                      <a:r>
                        <a:rPr lang="en-US" sz="1200" noProof="0"/>
                        <a:t>Amended text</a:t>
                      </a:r>
                    </a:p>
                  </a:txBody>
                  <a:tcPr anchor="ctr"/>
                </a:tc>
                <a:tc>
                  <a:txBody>
                    <a:bodyPr/>
                    <a:lstStyle/>
                    <a:p>
                      <a:pPr algn="ctr"/>
                      <a:endParaRPr lang="en-US" sz="1200" noProof="0" dirty="0"/>
                    </a:p>
                  </a:txBody>
                  <a:tcPr anchor="ctr"/>
                </a:tc>
                <a:extLst>
                  <a:ext uri="{0D108BD9-81ED-4DB2-BD59-A6C34878D82A}">
                    <a16:rowId xmlns:a16="http://schemas.microsoft.com/office/drawing/2014/main" val="399789629"/>
                  </a:ext>
                </a:extLst>
              </a:tr>
            </a:tbl>
          </a:graphicData>
        </a:graphic>
      </p:graphicFrame>
      <p:sp>
        <p:nvSpPr>
          <p:cNvPr id="4" name="Textfeld 3">
            <a:extLst>
              <a:ext uri="{FF2B5EF4-FFF2-40B4-BE49-F238E27FC236}">
                <a16:creationId xmlns:a16="http://schemas.microsoft.com/office/drawing/2014/main" id="{C98CDDD7-B875-3A93-F30B-F88AE6C3087C}"/>
              </a:ext>
            </a:extLst>
          </p:cNvPr>
          <p:cNvSpPr txBox="1"/>
          <p:nvPr/>
        </p:nvSpPr>
        <p:spPr>
          <a:xfrm>
            <a:off x="767408" y="357566"/>
            <a:ext cx="8742137" cy="338554"/>
          </a:xfrm>
          <a:prstGeom prst="rect">
            <a:avLst/>
          </a:prstGeom>
          <a:noFill/>
        </p:spPr>
        <p:txBody>
          <a:bodyPr wrap="none" rtlCol="0">
            <a:spAutoFit/>
          </a:bodyPr>
          <a:lstStyle/>
          <a:p>
            <a:r>
              <a:rPr lang="en-US" sz="1600" dirty="0"/>
              <a:t>Annex B8 – Table A8/9 “km” missing, </a:t>
            </a:r>
            <a:r>
              <a:rPr lang="en-US" sz="1600" dirty="0" err="1"/>
              <a:t>EC</a:t>
            </a:r>
            <a:r>
              <a:rPr lang="en-US" sz="1600" baseline="-25000" dirty="0" err="1"/>
              <a:t>weighted,ind</a:t>
            </a:r>
            <a:r>
              <a:rPr lang="en-US" sz="1600" dirty="0"/>
              <a:t> not exists, </a:t>
            </a:r>
            <a:r>
              <a:rPr lang="en-US" sz="1600" dirty="0" err="1"/>
              <a:t>R</a:t>
            </a:r>
            <a:r>
              <a:rPr lang="en-US" sz="1600" baseline="-25000" dirty="0" err="1"/>
              <a:t>CDC,final</a:t>
            </a:r>
            <a:r>
              <a:rPr lang="en-US" sz="1600" dirty="0"/>
              <a:t> shall be rounded (step 9)</a:t>
            </a:r>
          </a:p>
        </p:txBody>
      </p:sp>
      <p:pic>
        <p:nvPicPr>
          <p:cNvPr id="6" name="Grafik 5">
            <a:extLst>
              <a:ext uri="{FF2B5EF4-FFF2-40B4-BE49-F238E27FC236}">
                <a16:creationId xmlns:a16="http://schemas.microsoft.com/office/drawing/2014/main" id="{B07BAA1B-34C4-C17F-3CB7-0BFD9AE6B261}"/>
              </a:ext>
            </a:extLst>
          </p:cNvPr>
          <p:cNvPicPr>
            <a:picLocks noChangeAspect="1"/>
          </p:cNvPicPr>
          <p:nvPr/>
        </p:nvPicPr>
        <p:blipFill>
          <a:blip r:embed="rId2"/>
          <a:stretch>
            <a:fillRect/>
          </a:stretch>
        </p:blipFill>
        <p:spPr>
          <a:xfrm>
            <a:off x="5269568" y="1217869"/>
            <a:ext cx="3065910" cy="2381710"/>
          </a:xfrm>
          <a:prstGeom prst="rect">
            <a:avLst/>
          </a:prstGeom>
        </p:spPr>
      </p:pic>
      <p:pic>
        <p:nvPicPr>
          <p:cNvPr id="16" name="Grafik 15">
            <a:extLst>
              <a:ext uri="{FF2B5EF4-FFF2-40B4-BE49-F238E27FC236}">
                <a16:creationId xmlns:a16="http://schemas.microsoft.com/office/drawing/2014/main" id="{24C2C964-9109-FB1E-B1FB-0AC40E647A2D}"/>
              </a:ext>
            </a:extLst>
          </p:cNvPr>
          <p:cNvPicPr>
            <a:picLocks noChangeAspect="1"/>
          </p:cNvPicPr>
          <p:nvPr/>
        </p:nvPicPr>
        <p:blipFill>
          <a:blip r:embed="rId3"/>
          <a:stretch>
            <a:fillRect/>
          </a:stretch>
        </p:blipFill>
        <p:spPr>
          <a:xfrm>
            <a:off x="5263138" y="3693463"/>
            <a:ext cx="3065910" cy="2461572"/>
          </a:xfrm>
          <a:prstGeom prst="rect">
            <a:avLst/>
          </a:prstGeom>
        </p:spPr>
      </p:pic>
      <p:sp>
        <p:nvSpPr>
          <p:cNvPr id="12" name="Rechteck 11">
            <a:extLst>
              <a:ext uri="{FF2B5EF4-FFF2-40B4-BE49-F238E27FC236}">
                <a16:creationId xmlns:a16="http://schemas.microsoft.com/office/drawing/2014/main" id="{6AAB449B-E327-4952-6A4D-419E21513411}"/>
              </a:ext>
            </a:extLst>
          </p:cNvPr>
          <p:cNvSpPr/>
          <p:nvPr/>
        </p:nvSpPr>
        <p:spPr>
          <a:xfrm>
            <a:off x="6096000" y="4997180"/>
            <a:ext cx="373224" cy="89170"/>
          </a:xfrm>
          <a:prstGeom prst="rect">
            <a:avLst/>
          </a:prstGeom>
          <a:solidFill>
            <a:schemeClr val="accent4">
              <a:alpha val="3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9" name="Rechteck 8">
            <a:extLst>
              <a:ext uri="{FF2B5EF4-FFF2-40B4-BE49-F238E27FC236}">
                <a16:creationId xmlns:a16="http://schemas.microsoft.com/office/drawing/2014/main" id="{7CE0CABD-A570-3C0C-C889-23330C1E442A}"/>
              </a:ext>
            </a:extLst>
          </p:cNvPr>
          <p:cNvSpPr/>
          <p:nvPr/>
        </p:nvSpPr>
        <p:spPr>
          <a:xfrm>
            <a:off x="7713045" y="5875688"/>
            <a:ext cx="373224" cy="158620"/>
          </a:xfrm>
          <a:prstGeom prst="rect">
            <a:avLst/>
          </a:prstGeom>
          <a:solidFill>
            <a:schemeClr val="accent4">
              <a:alpha val="3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4" name="Rechteck 13">
            <a:extLst>
              <a:ext uri="{FF2B5EF4-FFF2-40B4-BE49-F238E27FC236}">
                <a16:creationId xmlns:a16="http://schemas.microsoft.com/office/drawing/2014/main" id="{641D96E9-8A78-A706-B166-DC6366C0E537}"/>
              </a:ext>
            </a:extLst>
          </p:cNvPr>
          <p:cNvSpPr/>
          <p:nvPr/>
        </p:nvSpPr>
        <p:spPr>
          <a:xfrm>
            <a:off x="6705599" y="4908010"/>
            <a:ext cx="338299" cy="89170"/>
          </a:xfrm>
          <a:prstGeom prst="rect">
            <a:avLst/>
          </a:prstGeom>
          <a:solidFill>
            <a:schemeClr val="accent4">
              <a:alpha val="3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7" name="Rechteck 16">
            <a:extLst>
              <a:ext uri="{FF2B5EF4-FFF2-40B4-BE49-F238E27FC236}">
                <a16:creationId xmlns:a16="http://schemas.microsoft.com/office/drawing/2014/main" id="{7A16EDD7-3C56-06D4-F83C-9A878DFC8B5C}"/>
              </a:ext>
            </a:extLst>
          </p:cNvPr>
          <p:cNvSpPr/>
          <p:nvPr/>
        </p:nvSpPr>
        <p:spPr>
          <a:xfrm>
            <a:off x="6695974" y="5834643"/>
            <a:ext cx="338299" cy="89170"/>
          </a:xfrm>
          <a:prstGeom prst="rect">
            <a:avLst/>
          </a:prstGeom>
          <a:solidFill>
            <a:schemeClr val="accent4">
              <a:alpha val="3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 name="Rechteck 1">
            <a:extLst>
              <a:ext uri="{FF2B5EF4-FFF2-40B4-BE49-F238E27FC236}">
                <a16:creationId xmlns:a16="http://schemas.microsoft.com/office/drawing/2014/main" id="{D4767BC0-071E-9D5F-B06F-4A86A3BBBB3B}"/>
              </a:ext>
            </a:extLst>
          </p:cNvPr>
          <p:cNvSpPr/>
          <p:nvPr/>
        </p:nvSpPr>
        <p:spPr>
          <a:xfrm>
            <a:off x="9226800" y="128970"/>
            <a:ext cx="2589270" cy="28855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topic – just </a:t>
            </a:r>
            <a:r>
              <a:rPr lang="en-US" sz="1600" dirty="0"/>
              <a:t>editorial</a:t>
            </a:r>
            <a:endParaRPr lang="en-US" dirty="0"/>
          </a:p>
        </p:txBody>
      </p:sp>
      <p:sp>
        <p:nvSpPr>
          <p:cNvPr id="3" name="Rechteck 2">
            <a:extLst>
              <a:ext uri="{FF2B5EF4-FFF2-40B4-BE49-F238E27FC236}">
                <a16:creationId xmlns:a16="http://schemas.microsoft.com/office/drawing/2014/main" id="{B4160B7C-B01B-0FF2-1120-25E8EFB916C9}"/>
              </a:ext>
            </a:extLst>
          </p:cNvPr>
          <p:cNvSpPr/>
          <p:nvPr/>
        </p:nvSpPr>
        <p:spPr>
          <a:xfrm>
            <a:off x="9226800" y="462786"/>
            <a:ext cx="2589270" cy="28855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Series: 00, 01, 02 and 03</a:t>
            </a:r>
          </a:p>
        </p:txBody>
      </p:sp>
    </p:spTree>
    <p:extLst>
      <p:ext uri="{BB962C8B-B14F-4D97-AF65-F5344CB8AC3E}">
        <p14:creationId xmlns:p14="http://schemas.microsoft.com/office/powerpoint/2010/main" val="2218271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5">
            <a:extLst>
              <a:ext uri="{FF2B5EF4-FFF2-40B4-BE49-F238E27FC236}">
                <a16:creationId xmlns:a16="http://schemas.microsoft.com/office/drawing/2014/main" id="{D4B81694-E5BB-73E7-73DB-226CB3AD8BF3}"/>
              </a:ext>
            </a:extLst>
          </p:cNvPr>
          <p:cNvGraphicFramePr>
            <a:graphicFrameLocks noGrp="1"/>
          </p:cNvGraphicFramePr>
          <p:nvPr/>
        </p:nvGraphicFramePr>
        <p:xfrm>
          <a:off x="329514" y="889686"/>
          <a:ext cx="7376211" cy="5264994"/>
        </p:xfrm>
        <a:graphic>
          <a:graphicData uri="http://schemas.openxmlformats.org/drawingml/2006/table">
            <a:tbl>
              <a:tblPr firstRow="1" bandRow="1">
                <a:tableStyleId>{5C22544A-7EE6-4342-B048-85BDC9FD1C3A}</a:tableStyleId>
              </a:tblPr>
              <a:tblGrid>
                <a:gridCol w="1041933">
                  <a:extLst>
                    <a:ext uri="{9D8B030D-6E8A-4147-A177-3AD203B41FA5}">
                      <a16:colId xmlns:a16="http://schemas.microsoft.com/office/drawing/2014/main" val="4189554356"/>
                    </a:ext>
                  </a:extLst>
                </a:gridCol>
                <a:gridCol w="6334278">
                  <a:extLst>
                    <a:ext uri="{9D8B030D-6E8A-4147-A177-3AD203B41FA5}">
                      <a16:colId xmlns:a16="http://schemas.microsoft.com/office/drawing/2014/main" val="1991214472"/>
                    </a:ext>
                  </a:extLst>
                </a:gridCol>
              </a:tblGrid>
              <a:tr h="238898">
                <a:tc>
                  <a:txBody>
                    <a:bodyPr/>
                    <a:lstStyle/>
                    <a:p>
                      <a:pPr algn="ctr"/>
                      <a:endParaRPr lang="en-US" sz="1200" noProof="0"/>
                    </a:p>
                  </a:txBody>
                  <a:tcPr anchor="ctr"/>
                </a:tc>
                <a:tc>
                  <a:txBody>
                    <a:bodyPr/>
                    <a:lstStyle/>
                    <a:p>
                      <a:pPr algn="ctr"/>
                      <a:r>
                        <a:rPr lang="en-US" sz="1200" noProof="0"/>
                        <a:t>Current/amended text based on 02 series (applicable on 00, 01, 03 series as well)</a:t>
                      </a:r>
                    </a:p>
                  </a:txBody>
                  <a:tcPr anchor="ctr"/>
                </a:tc>
                <a:extLst>
                  <a:ext uri="{0D108BD9-81ED-4DB2-BD59-A6C34878D82A}">
                    <a16:rowId xmlns:a16="http://schemas.microsoft.com/office/drawing/2014/main" val="1119483942"/>
                  </a:ext>
                </a:extLst>
              </a:tr>
              <a:tr h="2495337">
                <a:tc>
                  <a:txBody>
                    <a:bodyPr/>
                    <a:lstStyle/>
                    <a:p>
                      <a:pPr algn="ctr"/>
                      <a:r>
                        <a:rPr lang="en-US" sz="1200" noProof="0"/>
                        <a:t>Current text</a:t>
                      </a:r>
                    </a:p>
                  </a:txBody>
                  <a:tcPr anchor="ctr"/>
                </a:tc>
                <a:tc>
                  <a:txBody>
                    <a:bodyPr/>
                    <a:lstStyle/>
                    <a:p>
                      <a:pPr algn="ctr"/>
                      <a:endParaRPr lang="en-US" sz="1200" noProof="0"/>
                    </a:p>
                  </a:txBody>
                  <a:tcPr anchor="ctr"/>
                </a:tc>
                <a:extLst>
                  <a:ext uri="{0D108BD9-81ED-4DB2-BD59-A6C34878D82A}">
                    <a16:rowId xmlns:a16="http://schemas.microsoft.com/office/drawing/2014/main" val="1323767309"/>
                  </a:ext>
                </a:extLst>
              </a:tr>
              <a:tr h="2495337">
                <a:tc>
                  <a:txBody>
                    <a:bodyPr/>
                    <a:lstStyle/>
                    <a:p>
                      <a:pPr algn="ctr"/>
                      <a:r>
                        <a:rPr lang="en-US" sz="1200" noProof="0"/>
                        <a:t>Amended text</a:t>
                      </a:r>
                    </a:p>
                  </a:txBody>
                  <a:tcPr anchor="ctr"/>
                </a:tc>
                <a:tc>
                  <a:txBody>
                    <a:bodyPr/>
                    <a:lstStyle/>
                    <a:p>
                      <a:pPr algn="ctr"/>
                      <a:endParaRPr lang="en-US" sz="1200" noProof="0"/>
                    </a:p>
                  </a:txBody>
                  <a:tcPr anchor="ctr"/>
                </a:tc>
                <a:extLst>
                  <a:ext uri="{0D108BD9-81ED-4DB2-BD59-A6C34878D82A}">
                    <a16:rowId xmlns:a16="http://schemas.microsoft.com/office/drawing/2014/main" val="399789629"/>
                  </a:ext>
                </a:extLst>
              </a:tr>
            </a:tbl>
          </a:graphicData>
        </a:graphic>
      </p:graphicFrame>
      <p:sp>
        <p:nvSpPr>
          <p:cNvPr id="4" name="Textfeld 3">
            <a:extLst>
              <a:ext uri="{FF2B5EF4-FFF2-40B4-BE49-F238E27FC236}">
                <a16:creationId xmlns:a16="http://schemas.microsoft.com/office/drawing/2014/main" id="{C98CDDD7-B875-3A93-F30B-F88AE6C3087C}"/>
              </a:ext>
            </a:extLst>
          </p:cNvPr>
          <p:cNvSpPr txBox="1"/>
          <p:nvPr/>
        </p:nvSpPr>
        <p:spPr>
          <a:xfrm>
            <a:off x="1095156" y="276005"/>
            <a:ext cx="7772833" cy="338554"/>
          </a:xfrm>
          <a:prstGeom prst="rect">
            <a:avLst/>
          </a:prstGeom>
          <a:noFill/>
        </p:spPr>
        <p:txBody>
          <a:bodyPr wrap="none" rtlCol="0">
            <a:spAutoFit/>
          </a:bodyPr>
          <a:lstStyle/>
          <a:p>
            <a:r>
              <a:rPr lang="en-US" sz="1600" dirty="0"/>
              <a:t>Table App1/1 </a:t>
            </a:r>
            <a:r>
              <a:rPr lang="en-US" sz="1600" dirty="0">
                <a:sym typeface="Wingdings" panose="05000000000000000000" pitchFamily="2" charset="2"/>
              </a:rPr>
              <a:t> Paragraph number of headline to be changed: OLD 6.4.  NEW 7.</a:t>
            </a:r>
            <a:endParaRPr lang="en-US" sz="1600" dirty="0"/>
          </a:p>
        </p:txBody>
      </p:sp>
      <p:sp>
        <p:nvSpPr>
          <p:cNvPr id="2" name="Rechteck 1">
            <a:extLst>
              <a:ext uri="{FF2B5EF4-FFF2-40B4-BE49-F238E27FC236}">
                <a16:creationId xmlns:a16="http://schemas.microsoft.com/office/drawing/2014/main" id="{D4767BC0-071E-9D5F-B06F-4A86A3BBBB3B}"/>
              </a:ext>
            </a:extLst>
          </p:cNvPr>
          <p:cNvSpPr/>
          <p:nvPr/>
        </p:nvSpPr>
        <p:spPr>
          <a:xfrm>
            <a:off x="9226800" y="128970"/>
            <a:ext cx="2589270" cy="28855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New topic – just editorial</a:t>
            </a:r>
          </a:p>
        </p:txBody>
      </p:sp>
      <p:sp>
        <p:nvSpPr>
          <p:cNvPr id="3" name="Rechteck 2">
            <a:extLst>
              <a:ext uri="{FF2B5EF4-FFF2-40B4-BE49-F238E27FC236}">
                <a16:creationId xmlns:a16="http://schemas.microsoft.com/office/drawing/2014/main" id="{B4160B7C-B01B-0FF2-1120-25E8EFB916C9}"/>
              </a:ext>
            </a:extLst>
          </p:cNvPr>
          <p:cNvSpPr/>
          <p:nvPr/>
        </p:nvSpPr>
        <p:spPr>
          <a:xfrm>
            <a:off x="9226800" y="462786"/>
            <a:ext cx="2589270" cy="28855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Series: 00, 01, 02 and 03</a:t>
            </a:r>
          </a:p>
        </p:txBody>
      </p:sp>
      <p:pic>
        <p:nvPicPr>
          <p:cNvPr id="8" name="Grafik 7">
            <a:extLst>
              <a:ext uri="{FF2B5EF4-FFF2-40B4-BE49-F238E27FC236}">
                <a16:creationId xmlns:a16="http://schemas.microsoft.com/office/drawing/2014/main" id="{03445436-FF65-8945-0C9B-0D7C6457F857}"/>
              </a:ext>
            </a:extLst>
          </p:cNvPr>
          <p:cNvPicPr>
            <a:picLocks noChangeAspect="1"/>
          </p:cNvPicPr>
          <p:nvPr/>
        </p:nvPicPr>
        <p:blipFill>
          <a:blip r:embed="rId2"/>
          <a:stretch>
            <a:fillRect/>
          </a:stretch>
        </p:blipFill>
        <p:spPr>
          <a:xfrm>
            <a:off x="2590466" y="1438248"/>
            <a:ext cx="4782217" cy="381053"/>
          </a:xfrm>
          <a:prstGeom prst="rect">
            <a:avLst/>
          </a:prstGeom>
        </p:spPr>
      </p:pic>
      <p:sp>
        <p:nvSpPr>
          <p:cNvPr id="10" name="Textfeld 9">
            <a:extLst>
              <a:ext uri="{FF2B5EF4-FFF2-40B4-BE49-F238E27FC236}">
                <a16:creationId xmlns:a16="http://schemas.microsoft.com/office/drawing/2014/main" id="{4B1E008A-4618-CDDC-FD02-9FFF0E6E0066}"/>
              </a:ext>
            </a:extLst>
          </p:cNvPr>
          <p:cNvSpPr txBox="1"/>
          <p:nvPr/>
        </p:nvSpPr>
        <p:spPr>
          <a:xfrm>
            <a:off x="2590466" y="1862079"/>
            <a:ext cx="484428" cy="369332"/>
          </a:xfrm>
          <a:prstGeom prst="rect">
            <a:avLst/>
          </a:prstGeom>
          <a:noFill/>
        </p:spPr>
        <p:txBody>
          <a:bodyPr wrap="none" rtlCol="0">
            <a:spAutoFit/>
          </a:bodyPr>
          <a:lstStyle/>
          <a:p>
            <a:r>
              <a:rPr lang="de-DE"/>
              <a:t>(…)</a:t>
            </a:r>
          </a:p>
        </p:txBody>
      </p:sp>
      <p:pic>
        <p:nvPicPr>
          <p:cNvPr id="13" name="Grafik 12">
            <a:extLst>
              <a:ext uri="{FF2B5EF4-FFF2-40B4-BE49-F238E27FC236}">
                <a16:creationId xmlns:a16="http://schemas.microsoft.com/office/drawing/2014/main" id="{2B7F9266-71A9-3C09-BFF7-018995B097AC}"/>
              </a:ext>
            </a:extLst>
          </p:cNvPr>
          <p:cNvPicPr>
            <a:picLocks noChangeAspect="1"/>
          </p:cNvPicPr>
          <p:nvPr/>
        </p:nvPicPr>
        <p:blipFill>
          <a:blip r:embed="rId3"/>
          <a:stretch>
            <a:fillRect/>
          </a:stretch>
        </p:blipFill>
        <p:spPr>
          <a:xfrm>
            <a:off x="2564267" y="2274189"/>
            <a:ext cx="4834613" cy="1102631"/>
          </a:xfrm>
          <a:prstGeom prst="rect">
            <a:avLst/>
          </a:prstGeom>
        </p:spPr>
      </p:pic>
      <p:pic>
        <p:nvPicPr>
          <p:cNvPr id="15" name="Grafik 14">
            <a:extLst>
              <a:ext uri="{FF2B5EF4-FFF2-40B4-BE49-F238E27FC236}">
                <a16:creationId xmlns:a16="http://schemas.microsoft.com/office/drawing/2014/main" id="{A95B3629-2DA2-D51B-A562-20DC9C67383B}"/>
              </a:ext>
            </a:extLst>
          </p:cNvPr>
          <p:cNvPicPr>
            <a:picLocks noChangeAspect="1"/>
          </p:cNvPicPr>
          <p:nvPr/>
        </p:nvPicPr>
        <p:blipFill>
          <a:blip r:embed="rId2"/>
          <a:stretch>
            <a:fillRect/>
          </a:stretch>
        </p:blipFill>
        <p:spPr>
          <a:xfrm>
            <a:off x="2590466" y="3817853"/>
            <a:ext cx="4782217" cy="381053"/>
          </a:xfrm>
          <a:prstGeom prst="rect">
            <a:avLst/>
          </a:prstGeom>
        </p:spPr>
      </p:pic>
      <p:sp>
        <p:nvSpPr>
          <p:cNvPr id="18" name="Textfeld 17">
            <a:extLst>
              <a:ext uri="{FF2B5EF4-FFF2-40B4-BE49-F238E27FC236}">
                <a16:creationId xmlns:a16="http://schemas.microsoft.com/office/drawing/2014/main" id="{7235935A-3564-0969-E50D-9EE6B933D6BE}"/>
              </a:ext>
            </a:extLst>
          </p:cNvPr>
          <p:cNvSpPr txBox="1"/>
          <p:nvPr/>
        </p:nvSpPr>
        <p:spPr>
          <a:xfrm>
            <a:off x="2590466" y="4190590"/>
            <a:ext cx="484428" cy="369332"/>
          </a:xfrm>
          <a:prstGeom prst="rect">
            <a:avLst/>
          </a:prstGeom>
          <a:noFill/>
        </p:spPr>
        <p:txBody>
          <a:bodyPr wrap="none" rtlCol="0">
            <a:spAutoFit/>
          </a:bodyPr>
          <a:lstStyle/>
          <a:p>
            <a:r>
              <a:rPr lang="de-DE"/>
              <a:t>(…)</a:t>
            </a:r>
          </a:p>
        </p:txBody>
      </p:sp>
      <p:pic>
        <p:nvPicPr>
          <p:cNvPr id="20" name="Grafik 19">
            <a:extLst>
              <a:ext uri="{FF2B5EF4-FFF2-40B4-BE49-F238E27FC236}">
                <a16:creationId xmlns:a16="http://schemas.microsoft.com/office/drawing/2014/main" id="{C538C5E4-1129-D4CC-604F-11AC73424405}"/>
              </a:ext>
            </a:extLst>
          </p:cNvPr>
          <p:cNvPicPr>
            <a:picLocks noChangeAspect="1"/>
          </p:cNvPicPr>
          <p:nvPr/>
        </p:nvPicPr>
        <p:blipFill>
          <a:blip r:embed="rId4"/>
          <a:stretch>
            <a:fillRect/>
          </a:stretch>
        </p:blipFill>
        <p:spPr>
          <a:xfrm>
            <a:off x="2607136" y="4734765"/>
            <a:ext cx="4791744" cy="1066949"/>
          </a:xfrm>
          <a:prstGeom prst="rect">
            <a:avLst/>
          </a:prstGeom>
        </p:spPr>
      </p:pic>
      <p:sp>
        <p:nvSpPr>
          <p:cNvPr id="21" name="Textfeld 20">
            <a:extLst>
              <a:ext uri="{FF2B5EF4-FFF2-40B4-BE49-F238E27FC236}">
                <a16:creationId xmlns:a16="http://schemas.microsoft.com/office/drawing/2014/main" id="{9599ECF4-8894-F7B6-C14D-AAF182F68277}"/>
              </a:ext>
            </a:extLst>
          </p:cNvPr>
          <p:cNvSpPr txBox="1"/>
          <p:nvPr/>
        </p:nvSpPr>
        <p:spPr>
          <a:xfrm>
            <a:off x="7892603" y="2274189"/>
            <a:ext cx="4095750" cy="1754326"/>
          </a:xfrm>
          <a:prstGeom prst="rect">
            <a:avLst/>
          </a:prstGeom>
          <a:noFill/>
        </p:spPr>
        <p:txBody>
          <a:bodyPr wrap="square" rtlCol="0">
            <a:spAutoFit/>
          </a:bodyPr>
          <a:lstStyle/>
          <a:p>
            <a:r>
              <a:rPr lang="en-US"/>
              <a:t>Justification:</a:t>
            </a:r>
          </a:p>
          <a:p>
            <a:pPr marL="285750" indent="-285750">
              <a:buFontTx/>
              <a:buChar char="-"/>
            </a:pPr>
            <a:r>
              <a:rPr lang="en-US"/>
              <a:t>Table App1/1 currently under paragraph 6.4. which is limited only to EC of OVC-HEVs</a:t>
            </a:r>
          </a:p>
          <a:p>
            <a:pPr marL="285750" indent="-285750">
              <a:buFontTx/>
              <a:buChar char="-"/>
            </a:pPr>
            <a:r>
              <a:rPr lang="en-US"/>
              <a:t>But Table App1/1 covers ALL vehicles</a:t>
            </a:r>
          </a:p>
          <a:p>
            <a:pPr marL="285750" indent="-285750">
              <a:buFontTx/>
              <a:buChar char="-"/>
            </a:pPr>
            <a:r>
              <a:rPr lang="en-US"/>
              <a:t>Paragraph number to be changed in 7.</a:t>
            </a:r>
          </a:p>
        </p:txBody>
      </p:sp>
    </p:spTree>
    <p:extLst>
      <p:ext uri="{BB962C8B-B14F-4D97-AF65-F5344CB8AC3E}">
        <p14:creationId xmlns:p14="http://schemas.microsoft.com/office/powerpoint/2010/main" val="39917290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sque présentation OICA">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que présentation avec nouveau logo et format 16x9" id="{85D48C29-F5D1-45D1-86B0-358C96AA2DC8}" vid="{438186FC-A8D2-4D68-B072-911AEBB13642}"/>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8" ma:contentTypeDescription="Create a new document." ma:contentTypeScope="" ma:versionID="e62f3c52afbfb087cbf0486b24bccade">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0897c4342d1b21160e8184e77b1557a4"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ccb6d4-dbe5-46d2-b4d3-5733603d8cc6">
      <Terms xmlns="http://schemas.microsoft.com/office/infopath/2007/PartnerControls"/>
    </lcf76f155ced4ddcb4097134ff3c332f>
    <TaxCatchAll xmlns="985ec44e-1bab-4c0b-9df0-6ba128686fc9"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8" ma:contentTypeDescription="Crée un document." ma:contentTypeScope="" ma:versionID="d593cc96c5d428f23a5351564b268b6d">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76aafa040e38551359a67edc98402bfa"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B4CC2C-0275-4E43-A6DD-D40FA86CA9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a1c0d-4a69-4996-a84a-fc699b9f49de"/>
    <ds:schemaRef ds:uri="acccb6d4-dbe5-46d2-b4d3-5733603d8cc6"/>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5F0A48-38A1-4F1B-8414-4AF92E026D63}">
  <ds:schemaRefs>
    <ds:schemaRef ds:uri="http://schemas.microsoft.com/sharepoint/v3/contenttype/forms"/>
  </ds:schemaRefs>
</ds:datastoreItem>
</file>

<file path=customXml/itemProps3.xml><?xml version="1.0" encoding="utf-8"?>
<ds:datastoreItem xmlns:ds="http://schemas.openxmlformats.org/officeDocument/2006/customXml" ds:itemID="{042EF7C7-DC1C-4B22-B41C-98BA6FD48535}">
  <ds:schemaRefs>
    <ds:schemaRef ds:uri="http://schemas.microsoft.com/office/2006/metadata/properties"/>
    <ds:schemaRef ds:uri="http://schemas.microsoft.com/office/infopath/2007/PartnerControls"/>
    <ds:schemaRef ds:uri="acccb6d4-dbe5-46d2-b4d3-5733603d8cc6"/>
    <ds:schemaRef ds:uri="985ec44e-1bab-4c0b-9df0-6ba128686fc9"/>
  </ds:schemaRefs>
</ds:datastoreItem>
</file>

<file path=customXml/itemProps4.xml><?xml version="1.0" encoding="utf-8"?>
<ds:datastoreItem xmlns:ds="http://schemas.openxmlformats.org/officeDocument/2006/customXml" ds:itemID="{1EEA637C-DA72-46A0-861D-FE9E7AB272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a1c0d-4a69-4996-a84a-fc699b9f49de"/>
    <ds:schemaRef ds:uri="acccb6d4-dbe5-46d2-b4d3-5733603d8cc6"/>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Masque présentation avec nouveau logo et format 16x9</Template>
  <TotalTime>55</TotalTime>
  <Words>1544</Words>
  <Application>Microsoft Office PowerPoint</Application>
  <PresentationFormat>Widescreen</PresentationFormat>
  <Paragraphs>200</Paragraphs>
  <Slides>20</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Calibri</vt:lpstr>
      <vt:lpstr>Courier New</vt:lpstr>
      <vt:lpstr>Segoe UI</vt:lpstr>
      <vt:lpstr>Wingdings</vt:lpstr>
      <vt:lpstr>Masque présentation OICA</vt:lpstr>
      <vt:lpstr>think-cell Folie</vt:lpstr>
      <vt:lpstr>List of issues related to all series of  amendments to UN Regulation No. 154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Jocelyne Nziendolo</dc:creator>
  <cp:lastModifiedBy>Francois Cuenot</cp:lastModifiedBy>
  <cp:revision>9</cp:revision>
  <dcterms:created xsi:type="dcterms:W3CDTF">2023-12-18T14:27:06Z</dcterms:created>
  <dcterms:modified xsi:type="dcterms:W3CDTF">2023-12-22T15:31:18Z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0x0101003B8422D08C252547BB1CFA7F78E2CB83</vt:lpwstr>
  </property>
</Properties>
</file>