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88" r:id="rId5"/>
    <p:sldId id="290" r:id="rId6"/>
    <p:sldId id="289" r:id="rId7"/>
    <p:sldId id="287" r:id="rId8"/>
  </p:sldIdLst>
  <p:sldSz cx="9906000" cy="6858000" type="A4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D47B92-A281-48AC-A568-5B0904395169}" v="9" dt="2023-12-21T15:39:20.9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581" autoAdjust="0"/>
  </p:normalViewPr>
  <p:slideViewPr>
    <p:cSldViewPr>
      <p:cViewPr varScale="1">
        <p:scale>
          <a:sx n="107" d="100"/>
          <a:sy n="107" d="100"/>
        </p:scale>
        <p:origin x="1494" y="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Cuenot" userId="9928dff3-8fa4-42b5-9d6e-cd4dcb89281b" providerId="ADAL" clId="{F1E2F14B-5AB9-4BD3-B47D-2BB7C462625E}"/>
    <pc:docChg chg="undo custSel addSld modSld">
      <pc:chgData name="Francois Cuenot" userId="9928dff3-8fa4-42b5-9d6e-cd4dcb89281b" providerId="ADAL" clId="{F1E2F14B-5AB9-4BD3-B47D-2BB7C462625E}" dt="2023-01-06T15:15:30.555" v="1348" actId="6549"/>
      <pc:docMkLst>
        <pc:docMk/>
      </pc:docMkLst>
      <pc:sldChg chg="addSp delSp modSp mod">
        <pc:chgData name="Francois Cuenot" userId="9928dff3-8fa4-42b5-9d6e-cd4dcb89281b" providerId="ADAL" clId="{F1E2F14B-5AB9-4BD3-B47D-2BB7C462625E}" dt="2023-01-06T15:15:10.592" v="1345"/>
        <pc:sldMkLst>
          <pc:docMk/>
          <pc:sldMk cId="2256515904" sldId="287"/>
        </pc:sldMkLst>
        <pc:spChg chg="mod">
          <ac:chgData name="Francois Cuenot" userId="9928dff3-8fa4-42b5-9d6e-cd4dcb89281b" providerId="ADAL" clId="{F1E2F14B-5AB9-4BD3-B47D-2BB7C462625E}" dt="2023-01-03T13:11:42.260" v="1183" actId="20577"/>
          <ac:spMkLst>
            <pc:docMk/>
            <pc:sldMk cId="2256515904" sldId="287"/>
            <ac:spMk id="3" creationId="{00000000-0000-0000-0000-000000000000}"/>
          </ac:spMkLst>
        </pc:spChg>
        <pc:spChg chg="add mod">
          <ac:chgData name="Francois Cuenot" userId="9928dff3-8fa4-42b5-9d6e-cd4dcb89281b" providerId="ADAL" clId="{F1E2F14B-5AB9-4BD3-B47D-2BB7C462625E}" dt="2023-01-06T15:15:10.592" v="1345"/>
          <ac:spMkLst>
            <pc:docMk/>
            <pc:sldMk cId="2256515904" sldId="287"/>
            <ac:spMk id="6" creationId="{69E852DE-C637-4D63-9BE5-73ACDA663A92}"/>
          </ac:spMkLst>
        </pc:spChg>
        <pc:spChg chg="del mod">
          <ac:chgData name="Francois Cuenot" userId="9928dff3-8fa4-42b5-9d6e-cd4dcb89281b" providerId="ADAL" clId="{F1E2F14B-5AB9-4BD3-B47D-2BB7C462625E}" dt="2023-01-06T15:15:10.206" v="1344" actId="478"/>
          <ac:spMkLst>
            <pc:docMk/>
            <pc:sldMk cId="2256515904" sldId="287"/>
            <ac:spMk id="7" creationId="{FC876E54-4D34-451D-B667-C62177C7305B}"/>
          </ac:spMkLst>
        </pc:spChg>
      </pc:sldChg>
      <pc:sldChg chg="addSp delSp modSp mod">
        <pc:chgData name="Francois Cuenot" userId="9928dff3-8fa4-42b5-9d6e-cd4dcb89281b" providerId="ADAL" clId="{F1E2F14B-5AB9-4BD3-B47D-2BB7C462625E}" dt="2023-01-06T15:15:30.555" v="1348" actId="6549"/>
        <pc:sldMkLst>
          <pc:docMk/>
          <pc:sldMk cId="2724631893" sldId="288"/>
        </pc:sldMkLst>
        <pc:spChg chg="mod">
          <ac:chgData name="Francois Cuenot" userId="9928dff3-8fa4-42b5-9d6e-cd4dcb89281b" providerId="ADAL" clId="{F1E2F14B-5AB9-4BD3-B47D-2BB7C462625E}" dt="2023-01-03T09:17:48.779" v="54" actId="20577"/>
          <ac:spMkLst>
            <pc:docMk/>
            <pc:sldMk cId="2724631893" sldId="288"/>
            <ac:spMk id="2" creationId="{00000000-0000-0000-0000-000000000000}"/>
          </ac:spMkLst>
        </pc:spChg>
        <pc:spChg chg="mod">
          <ac:chgData name="Francois Cuenot" userId="9928dff3-8fa4-42b5-9d6e-cd4dcb89281b" providerId="ADAL" clId="{F1E2F14B-5AB9-4BD3-B47D-2BB7C462625E}" dt="2023-01-06T15:15:30.555" v="1348" actId="6549"/>
          <ac:spMkLst>
            <pc:docMk/>
            <pc:sldMk cId="2724631893" sldId="288"/>
            <ac:spMk id="3" creationId="{00000000-0000-0000-0000-000000000000}"/>
          </ac:spMkLst>
        </pc:spChg>
        <pc:spChg chg="del mod">
          <ac:chgData name="Francois Cuenot" userId="9928dff3-8fa4-42b5-9d6e-cd4dcb89281b" providerId="ADAL" clId="{F1E2F14B-5AB9-4BD3-B47D-2BB7C462625E}" dt="2023-01-03T09:53:15.886" v="1074" actId="478"/>
          <ac:spMkLst>
            <pc:docMk/>
            <pc:sldMk cId="2724631893" sldId="288"/>
            <ac:spMk id="6" creationId="{6A14295E-2DF7-4063-8CEE-4CDF413A2A6C}"/>
          </ac:spMkLst>
        </pc:spChg>
        <pc:spChg chg="del">
          <ac:chgData name="Francois Cuenot" userId="9928dff3-8fa4-42b5-9d6e-cd4dcb89281b" providerId="ADAL" clId="{F1E2F14B-5AB9-4BD3-B47D-2BB7C462625E}" dt="2023-01-03T09:18:06.348" v="65" actId="478"/>
          <ac:spMkLst>
            <pc:docMk/>
            <pc:sldMk cId="2724631893" sldId="288"/>
            <ac:spMk id="8" creationId="{732FA649-01CF-4561-A091-BE6F12685E9E}"/>
          </ac:spMkLst>
        </pc:spChg>
        <pc:spChg chg="add mod">
          <ac:chgData name="Francois Cuenot" userId="9928dff3-8fa4-42b5-9d6e-cd4dcb89281b" providerId="ADAL" clId="{F1E2F14B-5AB9-4BD3-B47D-2BB7C462625E}" dt="2023-01-06T15:14:58.997" v="1341" actId="14100"/>
          <ac:spMkLst>
            <pc:docMk/>
            <pc:sldMk cId="2724631893" sldId="288"/>
            <ac:spMk id="9" creationId="{1D981C8D-8E50-4B32-91CE-207F6C9B8DF6}"/>
          </ac:spMkLst>
        </pc:spChg>
        <pc:picChg chg="del">
          <ac:chgData name="Francois Cuenot" userId="9928dff3-8fa4-42b5-9d6e-cd4dcb89281b" providerId="ADAL" clId="{F1E2F14B-5AB9-4BD3-B47D-2BB7C462625E}" dt="2023-01-03T09:18:04.050" v="64" actId="478"/>
          <ac:picMkLst>
            <pc:docMk/>
            <pc:sldMk cId="2724631893" sldId="288"/>
            <ac:picMk id="7" creationId="{CEA124E5-C98A-457C-83BD-BFF51E1633B0}"/>
          </ac:picMkLst>
        </pc:picChg>
      </pc:sldChg>
      <pc:sldChg chg="addSp delSp modSp add mod">
        <pc:chgData name="Francois Cuenot" userId="9928dff3-8fa4-42b5-9d6e-cd4dcb89281b" providerId="ADAL" clId="{F1E2F14B-5AB9-4BD3-B47D-2BB7C462625E}" dt="2023-01-06T15:15:06.555" v="1343"/>
        <pc:sldMkLst>
          <pc:docMk/>
          <pc:sldMk cId="2420237380" sldId="289"/>
        </pc:sldMkLst>
        <pc:spChg chg="mod">
          <ac:chgData name="Francois Cuenot" userId="9928dff3-8fa4-42b5-9d6e-cd4dcb89281b" providerId="ADAL" clId="{F1E2F14B-5AB9-4BD3-B47D-2BB7C462625E}" dt="2023-01-03T09:49:59.423" v="1044" actId="6549"/>
          <ac:spMkLst>
            <pc:docMk/>
            <pc:sldMk cId="2420237380" sldId="289"/>
            <ac:spMk id="3" creationId="{00000000-0000-0000-0000-000000000000}"/>
          </ac:spMkLst>
        </pc:spChg>
        <pc:spChg chg="add mod">
          <ac:chgData name="Francois Cuenot" userId="9928dff3-8fa4-42b5-9d6e-cd4dcb89281b" providerId="ADAL" clId="{F1E2F14B-5AB9-4BD3-B47D-2BB7C462625E}" dt="2023-01-06T15:15:06.555" v="1343"/>
          <ac:spMkLst>
            <pc:docMk/>
            <pc:sldMk cId="2420237380" sldId="289"/>
            <ac:spMk id="6" creationId="{265D5529-DCF0-4E2C-9687-0FFC397C0D1F}"/>
          </ac:spMkLst>
        </pc:spChg>
        <pc:spChg chg="del mod">
          <ac:chgData name="Francois Cuenot" userId="9928dff3-8fa4-42b5-9d6e-cd4dcb89281b" providerId="ADAL" clId="{F1E2F14B-5AB9-4BD3-B47D-2BB7C462625E}" dt="2023-01-03T09:53:10.610" v="1072" actId="478"/>
          <ac:spMkLst>
            <pc:docMk/>
            <pc:sldMk cId="2420237380" sldId="289"/>
            <ac:spMk id="6" creationId="{6A14295E-2DF7-4063-8CEE-4CDF413A2A6C}"/>
          </ac:spMkLst>
        </pc:spChg>
        <pc:spChg chg="add del mod">
          <ac:chgData name="Francois Cuenot" userId="9928dff3-8fa4-42b5-9d6e-cd4dcb89281b" providerId="ADAL" clId="{F1E2F14B-5AB9-4BD3-B47D-2BB7C462625E}" dt="2023-01-06T15:15:06.149" v="1342" actId="478"/>
          <ac:spMkLst>
            <pc:docMk/>
            <pc:sldMk cId="2420237380" sldId="289"/>
            <ac:spMk id="7" creationId="{F0F68A29-6E82-48C6-88F0-6259A175C022}"/>
          </ac:spMkLst>
        </pc:spChg>
      </pc:sldChg>
      <pc:sldChg chg="addSp delSp modSp add mod">
        <pc:chgData name="Francois Cuenot" userId="9928dff3-8fa4-42b5-9d6e-cd4dcb89281b" providerId="ADAL" clId="{F1E2F14B-5AB9-4BD3-B47D-2BB7C462625E}" dt="2023-01-06T15:15:14.980" v="1347"/>
        <pc:sldMkLst>
          <pc:docMk/>
          <pc:sldMk cId="574015735" sldId="290"/>
        </pc:sldMkLst>
        <pc:spChg chg="mod">
          <ac:chgData name="Francois Cuenot" userId="9928dff3-8fa4-42b5-9d6e-cd4dcb89281b" providerId="ADAL" clId="{F1E2F14B-5AB9-4BD3-B47D-2BB7C462625E}" dt="2023-01-03T12:44:11.098" v="1165" actId="313"/>
          <ac:spMkLst>
            <pc:docMk/>
            <pc:sldMk cId="574015735" sldId="290"/>
            <ac:spMk id="3" creationId="{00000000-0000-0000-0000-000000000000}"/>
          </ac:spMkLst>
        </pc:spChg>
        <pc:spChg chg="add mod">
          <ac:chgData name="Francois Cuenot" userId="9928dff3-8fa4-42b5-9d6e-cd4dcb89281b" providerId="ADAL" clId="{F1E2F14B-5AB9-4BD3-B47D-2BB7C462625E}" dt="2023-01-06T15:15:14.980" v="1347"/>
          <ac:spMkLst>
            <pc:docMk/>
            <pc:sldMk cId="574015735" sldId="290"/>
            <ac:spMk id="6" creationId="{196D9FD3-2242-4587-8C58-36FC7160BE10}"/>
          </ac:spMkLst>
        </pc:spChg>
        <pc:spChg chg="del">
          <ac:chgData name="Francois Cuenot" userId="9928dff3-8fa4-42b5-9d6e-cd4dcb89281b" providerId="ADAL" clId="{F1E2F14B-5AB9-4BD3-B47D-2BB7C462625E}" dt="2023-01-06T15:15:14.677" v="1346" actId="478"/>
          <ac:spMkLst>
            <pc:docMk/>
            <pc:sldMk cId="574015735" sldId="290"/>
            <ac:spMk id="7" creationId="{FC876E54-4D34-451D-B667-C62177C7305B}"/>
          </ac:spMkLst>
        </pc:spChg>
      </pc:sldChg>
    </pc:docChg>
  </pc:docChgLst>
  <pc:docChgLst>
    <pc:chgData name="Francois Cuenot" userId="9928dff3-8fa4-42b5-9d6e-cd4dcb89281b" providerId="ADAL" clId="{6A1C7A6E-9F16-44E8-8788-8ACCE1B10401}"/>
    <pc:docChg chg="modSld">
      <pc:chgData name="Francois Cuenot" userId="9928dff3-8fa4-42b5-9d6e-cd4dcb89281b" providerId="ADAL" clId="{6A1C7A6E-9F16-44E8-8788-8ACCE1B10401}" dt="2023-05-24T09:19:59.344" v="143" actId="20577"/>
      <pc:docMkLst>
        <pc:docMk/>
      </pc:docMkLst>
      <pc:sldChg chg="modSp mod">
        <pc:chgData name="Francois Cuenot" userId="9928dff3-8fa4-42b5-9d6e-cd4dcb89281b" providerId="ADAL" clId="{6A1C7A6E-9F16-44E8-8788-8ACCE1B10401}" dt="2023-05-24T08:59:09.065" v="131" actId="207"/>
        <pc:sldMkLst>
          <pc:docMk/>
          <pc:sldMk cId="2256515904" sldId="287"/>
        </pc:sldMkLst>
        <pc:spChg chg="mod">
          <ac:chgData name="Francois Cuenot" userId="9928dff3-8fa4-42b5-9d6e-cd4dcb89281b" providerId="ADAL" clId="{6A1C7A6E-9F16-44E8-8788-8ACCE1B10401}" dt="2023-05-24T08:59:09.065" v="131" actId="207"/>
          <ac:spMkLst>
            <pc:docMk/>
            <pc:sldMk cId="2256515904" sldId="287"/>
            <ac:spMk id="3" creationId="{00000000-0000-0000-0000-000000000000}"/>
          </ac:spMkLst>
        </pc:spChg>
      </pc:sldChg>
      <pc:sldChg chg="modSp mod">
        <pc:chgData name="Francois Cuenot" userId="9928dff3-8fa4-42b5-9d6e-cd4dcb89281b" providerId="ADAL" clId="{6A1C7A6E-9F16-44E8-8788-8ACCE1B10401}" dt="2023-05-24T08:59:15.006" v="132" actId="207"/>
        <pc:sldMkLst>
          <pc:docMk/>
          <pc:sldMk cId="2724631893" sldId="288"/>
        </pc:sldMkLst>
        <pc:spChg chg="mod">
          <ac:chgData name="Francois Cuenot" userId="9928dff3-8fa4-42b5-9d6e-cd4dcb89281b" providerId="ADAL" clId="{6A1C7A6E-9F16-44E8-8788-8ACCE1B10401}" dt="2023-05-24T08:59:15.006" v="132" actId="207"/>
          <ac:spMkLst>
            <pc:docMk/>
            <pc:sldMk cId="2724631893" sldId="288"/>
            <ac:spMk id="3" creationId="{00000000-0000-0000-0000-000000000000}"/>
          </ac:spMkLst>
        </pc:spChg>
      </pc:sldChg>
      <pc:sldChg chg="modSp mod">
        <pc:chgData name="Francois Cuenot" userId="9928dff3-8fa4-42b5-9d6e-cd4dcb89281b" providerId="ADAL" clId="{6A1C7A6E-9F16-44E8-8788-8ACCE1B10401}" dt="2023-05-24T09:19:59.344" v="143" actId="20577"/>
        <pc:sldMkLst>
          <pc:docMk/>
          <pc:sldMk cId="1355797066" sldId="289"/>
        </pc:sldMkLst>
        <pc:spChg chg="mod">
          <ac:chgData name="Francois Cuenot" userId="9928dff3-8fa4-42b5-9d6e-cd4dcb89281b" providerId="ADAL" clId="{6A1C7A6E-9F16-44E8-8788-8ACCE1B10401}" dt="2023-05-24T09:19:59.344" v="143" actId="20577"/>
          <ac:spMkLst>
            <pc:docMk/>
            <pc:sldMk cId="1355797066" sldId="289"/>
            <ac:spMk id="3" creationId="{00000000-0000-0000-0000-000000000000}"/>
          </ac:spMkLst>
        </pc:spChg>
      </pc:sldChg>
    </pc:docChg>
  </pc:docChgLst>
  <pc:docChgLst>
    <pc:chgData name="François Cuenot" userId="9928dff3-8fa4-42b5-9d6e-cd4dcb89281b" providerId="ADAL" clId="{6A1C7A6E-9F16-44E8-8788-8ACCE1B10401}"/>
    <pc:docChg chg="undo redo custSel addSld delSld modSld sldOrd">
      <pc:chgData name="François Cuenot" userId="9928dff3-8fa4-42b5-9d6e-cd4dcb89281b" providerId="ADAL" clId="{6A1C7A6E-9F16-44E8-8788-8ACCE1B10401}" dt="2023-05-22T20:40:13.340" v="914" actId="20577"/>
      <pc:docMkLst>
        <pc:docMk/>
      </pc:docMkLst>
      <pc:sldChg chg="addSp delSp modSp mod ord">
        <pc:chgData name="François Cuenot" userId="9928dff3-8fa4-42b5-9d6e-cd4dcb89281b" providerId="ADAL" clId="{6A1C7A6E-9F16-44E8-8788-8ACCE1B10401}" dt="2023-05-22T20:30:13.072" v="814" actId="6549"/>
        <pc:sldMkLst>
          <pc:docMk/>
          <pc:sldMk cId="2256515904" sldId="287"/>
        </pc:sldMkLst>
        <pc:spChg chg="mod">
          <ac:chgData name="François Cuenot" userId="9928dff3-8fa4-42b5-9d6e-cd4dcb89281b" providerId="ADAL" clId="{6A1C7A6E-9F16-44E8-8788-8ACCE1B10401}" dt="2023-05-22T20:30:07.866" v="813" actId="20577"/>
          <ac:spMkLst>
            <pc:docMk/>
            <pc:sldMk cId="2256515904" sldId="287"/>
            <ac:spMk id="2" creationId="{00000000-0000-0000-0000-000000000000}"/>
          </ac:spMkLst>
        </pc:spChg>
        <pc:spChg chg="mod">
          <ac:chgData name="François Cuenot" userId="9928dff3-8fa4-42b5-9d6e-cd4dcb89281b" providerId="ADAL" clId="{6A1C7A6E-9F16-44E8-8788-8ACCE1B10401}" dt="2023-05-22T20:30:13.072" v="814" actId="6549"/>
          <ac:spMkLst>
            <pc:docMk/>
            <pc:sldMk cId="2256515904" sldId="287"/>
            <ac:spMk id="3" creationId="{00000000-0000-0000-0000-000000000000}"/>
          </ac:spMkLst>
        </pc:spChg>
        <pc:spChg chg="add mod">
          <ac:chgData name="François Cuenot" userId="9928dff3-8fa4-42b5-9d6e-cd4dcb89281b" providerId="ADAL" clId="{6A1C7A6E-9F16-44E8-8788-8ACCE1B10401}" dt="2023-05-22T19:52:45.290" v="409" actId="1076"/>
          <ac:spMkLst>
            <pc:docMk/>
            <pc:sldMk cId="2256515904" sldId="287"/>
            <ac:spMk id="4" creationId="{0A5C3DB3-0A1C-554F-3DE1-BEC11B955DCF}"/>
          </ac:spMkLst>
        </pc:spChg>
        <pc:spChg chg="del">
          <ac:chgData name="François Cuenot" userId="9928dff3-8fa4-42b5-9d6e-cd4dcb89281b" providerId="ADAL" clId="{6A1C7A6E-9F16-44E8-8788-8ACCE1B10401}" dt="2023-05-22T19:52:41.086" v="407" actId="478"/>
          <ac:spMkLst>
            <pc:docMk/>
            <pc:sldMk cId="2256515904" sldId="287"/>
            <ac:spMk id="6" creationId="{69E852DE-C637-4D63-9BE5-73ACDA663A92}"/>
          </ac:spMkLst>
        </pc:spChg>
      </pc:sldChg>
      <pc:sldChg chg="addSp delSp modSp mod">
        <pc:chgData name="François Cuenot" userId="9928dff3-8fa4-42b5-9d6e-cd4dcb89281b" providerId="ADAL" clId="{6A1C7A6E-9F16-44E8-8788-8ACCE1B10401}" dt="2023-05-22T19:51:00.049" v="406" actId="20577"/>
        <pc:sldMkLst>
          <pc:docMk/>
          <pc:sldMk cId="2724631893" sldId="288"/>
        </pc:sldMkLst>
        <pc:spChg chg="mod">
          <ac:chgData name="François Cuenot" userId="9928dff3-8fa4-42b5-9d6e-cd4dcb89281b" providerId="ADAL" clId="{6A1C7A6E-9F16-44E8-8788-8ACCE1B10401}" dt="2023-05-22T19:29:15.117" v="21" actId="20577"/>
          <ac:spMkLst>
            <pc:docMk/>
            <pc:sldMk cId="2724631893" sldId="288"/>
            <ac:spMk id="2" creationId="{00000000-0000-0000-0000-000000000000}"/>
          </ac:spMkLst>
        </pc:spChg>
        <pc:spChg chg="mod">
          <ac:chgData name="François Cuenot" userId="9928dff3-8fa4-42b5-9d6e-cd4dcb89281b" providerId="ADAL" clId="{6A1C7A6E-9F16-44E8-8788-8ACCE1B10401}" dt="2023-05-22T19:51:00.049" v="406" actId="20577"/>
          <ac:spMkLst>
            <pc:docMk/>
            <pc:sldMk cId="2724631893" sldId="288"/>
            <ac:spMk id="3" creationId="{00000000-0000-0000-0000-000000000000}"/>
          </ac:spMkLst>
        </pc:spChg>
        <pc:spChg chg="add mod">
          <ac:chgData name="François Cuenot" userId="9928dff3-8fa4-42b5-9d6e-cd4dcb89281b" providerId="ADAL" clId="{6A1C7A6E-9F16-44E8-8788-8ACCE1B10401}" dt="2023-05-22T19:28:56.044" v="6" actId="20577"/>
          <ac:spMkLst>
            <pc:docMk/>
            <pc:sldMk cId="2724631893" sldId="288"/>
            <ac:spMk id="4" creationId="{923C94B7-7BBC-580C-A167-4178A86D043B}"/>
          </ac:spMkLst>
        </pc:spChg>
        <pc:spChg chg="del mod">
          <ac:chgData name="François Cuenot" userId="9928dff3-8fa4-42b5-9d6e-cd4dcb89281b" providerId="ADAL" clId="{6A1C7A6E-9F16-44E8-8788-8ACCE1B10401}" dt="2023-05-22T19:28:50.492" v="2" actId="478"/>
          <ac:spMkLst>
            <pc:docMk/>
            <pc:sldMk cId="2724631893" sldId="288"/>
            <ac:spMk id="9" creationId="{1D981C8D-8E50-4B32-91CE-207F6C9B8DF6}"/>
          </ac:spMkLst>
        </pc:spChg>
      </pc:sldChg>
      <pc:sldChg chg="modSp add mod">
        <pc:chgData name="François Cuenot" userId="9928dff3-8fa4-42b5-9d6e-cd4dcb89281b" providerId="ADAL" clId="{6A1C7A6E-9F16-44E8-8788-8ACCE1B10401}" dt="2023-05-22T20:40:13.340" v="914" actId="20577"/>
        <pc:sldMkLst>
          <pc:docMk/>
          <pc:sldMk cId="1355797066" sldId="289"/>
        </pc:sldMkLst>
        <pc:spChg chg="mod">
          <ac:chgData name="François Cuenot" userId="9928dff3-8fa4-42b5-9d6e-cd4dcb89281b" providerId="ADAL" clId="{6A1C7A6E-9F16-44E8-8788-8ACCE1B10401}" dt="2023-05-22T20:30:58.828" v="886" actId="20577"/>
          <ac:spMkLst>
            <pc:docMk/>
            <pc:sldMk cId="1355797066" sldId="289"/>
            <ac:spMk id="2" creationId="{00000000-0000-0000-0000-000000000000}"/>
          </ac:spMkLst>
        </pc:spChg>
        <pc:spChg chg="mod">
          <ac:chgData name="François Cuenot" userId="9928dff3-8fa4-42b5-9d6e-cd4dcb89281b" providerId="ADAL" clId="{6A1C7A6E-9F16-44E8-8788-8ACCE1B10401}" dt="2023-05-22T20:40:13.340" v="914" actId="20577"/>
          <ac:spMkLst>
            <pc:docMk/>
            <pc:sldMk cId="1355797066" sldId="289"/>
            <ac:spMk id="3" creationId="{00000000-0000-0000-0000-000000000000}"/>
          </ac:spMkLst>
        </pc:spChg>
      </pc:sldChg>
      <pc:sldChg chg="del">
        <pc:chgData name="François Cuenot" userId="9928dff3-8fa4-42b5-9d6e-cd4dcb89281b" providerId="ADAL" clId="{6A1C7A6E-9F16-44E8-8788-8ACCE1B10401}" dt="2023-05-22T19:30:55.725" v="31" actId="47"/>
        <pc:sldMkLst>
          <pc:docMk/>
          <pc:sldMk cId="2420237380" sldId="289"/>
        </pc:sldMkLst>
      </pc:sldChg>
      <pc:sldChg chg="del">
        <pc:chgData name="François Cuenot" userId="9928dff3-8fa4-42b5-9d6e-cd4dcb89281b" providerId="ADAL" clId="{6A1C7A6E-9F16-44E8-8788-8ACCE1B10401}" dt="2023-05-22T19:31:40.123" v="48" actId="47"/>
        <pc:sldMkLst>
          <pc:docMk/>
          <pc:sldMk cId="574015735" sldId="290"/>
        </pc:sldMkLst>
      </pc:sldChg>
    </pc:docChg>
  </pc:docChgLst>
  <pc:docChgLst>
    <pc:chgData name="Francois Cuenot" userId="9928dff3-8fa4-42b5-9d6e-cd4dcb89281b" providerId="ADAL" clId="{5ED47B92-A281-48AC-A568-5B0904395169}"/>
    <pc:docChg chg="undo custSel addSld modSld sldOrd">
      <pc:chgData name="Francois Cuenot" userId="9928dff3-8fa4-42b5-9d6e-cd4dcb89281b" providerId="ADAL" clId="{5ED47B92-A281-48AC-A568-5B0904395169}" dt="2023-12-22T16:23:26.332" v="1722" actId="20577"/>
      <pc:docMkLst>
        <pc:docMk/>
      </pc:docMkLst>
      <pc:sldChg chg="modSp mod">
        <pc:chgData name="Francois Cuenot" userId="9928dff3-8fa4-42b5-9d6e-cd4dcb89281b" providerId="ADAL" clId="{5ED47B92-A281-48AC-A568-5B0904395169}" dt="2023-12-22T16:23:26.332" v="1722" actId="20577"/>
        <pc:sldMkLst>
          <pc:docMk/>
          <pc:sldMk cId="2256515904" sldId="287"/>
        </pc:sldMkLst>
        <pc:spChg chg="mod">
          <ac:chgData name="Francois Cuenot" userId="9928dff3-8fa4-42b5-9d6e-cd4dcb89281b" providerId="ADAL" clId="{5ED47B92-A281-48AC-A568-5B0904395169}" dt="2023-12-21T15:10:06.513" v="894" actId="20577"/>
          <ac:spMkLst>
            <pc:docMk/>
            <pc:sldMk cId="2256515904" sldId="287"/>
            <ac:spMk id="2" creationId="{00000000-0000-0000-0000-000000000000}"/>
          </ac:spMkLst>
        </pc:spChg>
        <pc:spChg chg="mod">
          <ac:chgData name="Francois Cuenot" userId="9928dff3-8fa4-42b5-9d6e-cd4dcb89281b" providerId="ADAL" clId="{5ED47B92-A281-48AC-A568-5B0904395169}" dt="2023-12-22T16:23:26.332" v="1722" actId="20577"/>
          <ac:spMkLst>
            <pc:docMk/>
            <pc:sldMk cId="2256515904" sldId="287"/>
            <ac:spMk id="3" creationId="{00000000-0000-0000-0000-000000000000}"/>
          </ac:spMkLst>
        </pc:spChg>
        <pc:spChg chg="mod">
          <ac:chgData name="Francois Cuenot" userId="9928dff3-8fa4-42b5-9d6e-cd4dcb89281b" providerId="ADAL" clId="{5ED47B92-A281-48AC-A568-5B0904395169}" dt="2023-12-21T10:53:56.806" v="2" actId="20577"/>
          <ac:spMkLst>
            <pc:docMk/>
            <pc:sldMk cId="2256515904" sldId="287"/>
            <ac:spMk id="4" creationId="{0A5C3DB3-0A1C-554F-3DE1-BEC11B955DCF}"/>
          </ac:spMkLst>
        </pc:spChg>
      </pc:sldChg>
      <pc:sldChg chg="addSp delSp modSp mod ord">
        <pc:chgData name="Francois Cuenot" userId="9928dff3-8fa4-42b5-9d6e-cd4dcb89281b" providerId="ADAL" clId="{5ED47B92-A281-48AC-A568-5B0904395169}" dt="2023-12-21T16:00:19.712" v="1711" actId="6549"/>
        <pc:sldMkLst>
          <pc:docMk/>
          <pc:sldMk cId="2724631893" sldId="288"/>
        </pc:sldMkLst>
        <pc:spChg chg="mod">
          <ac:chgData name="Francois Cuenot" userId="9928dff3-8fa4-42b5-9d6e-cd4dcb89281b" providerId="ADAL" clId="{5ED47B92-A281-48AC-A568-5B0904395169}" dt="2023-12-21T10:58:56.734" v="12" actId="20577"/>
          <ac:spMkLst>
            <pc:docMk/>
            <pc:sldMk cId="2724631893" sldId="288"/>
            <ac:spMk id="2" creationId="{00000000-0000-0000-0000-000000000000}"/>
          </ac:spMkLst>
        </pc:spChg>
        <pc:spChg chg="mod">
          <ac:chgData name="Francois Cuenot" userId="9928dff3-8fa4-42b5-9d6e-cd4dcb89281b" providerId="ADAL" clId="{5ED47B92-A281-48AC-A568-5B0904395169}" dt="2023-12-21T16:00:19.712" v="1711" actId="6549"/>
          <ac:spMkLst>
            <pc:docMk/>
            <pc:sldMk cId="2724631893" sldId="288"/>
            <ac:spMk id="3" creationId="{00000000-0000-0000-0000-000000000000}"/>
          </ac:spMkLst>
        </pc:spChg>
        <pc:spChg chg="del">
          <ac:chgData name="Francois Cuenot" userId="9928dff3-8fa4-42b5-9d6e-cd4dcb89281b" providerId="ADAL" clId="{5ED47B92-A281-48AC-A568-5B0904395169}" dt="2023-12-21T10:58:42.067" v="3" actId="478"/>
          <ac:spMkLst>
            <pc:docMk/>
            <pc:sldMk cId="2724631893" sldId="288"/>
            <ac:spMk id="4" creationId="{923C94B7-7BBC-580C-A167-4178A86D043B}"/>
          </ac:spMkLst>
        </pc:spChg>
        <pc:spChg chg="add mod">
          <ac:chgData name="Francois Cuenot" userId="9928dff3-8fa4-42b5-9d6e-cd4dcb89281b" providerId="ADAL" clId="{5ED47B92-A281-48AC-A568-5B0904395169}" dt="2023-12-21T10:58:42.559" v="4"/>
          <ac:spMkLst>
            <pc:docMk/>
            <pc:sldMk cId="2724631893" sldId="288"/>
            <ac:spMk id="6" creationId="{7D7F8DBC-120C-9990-42BF-6F6CD9365EE6}"/>
          </ac:spMkLst>
        </pc:spChg>
      </pc:sldChg>
      <pc:sldChg chg="addSp delSp modSp mod ord">
        <pc:chgData name="Francois Cuenot" userId="9928dff3-8fa4-42b5-9d6e-cd4dcb89281b" providerId="ADAL" clId="{5ED47B92-A281-48AC-A568-5B0904395169}" dt="2023-12-21T15:43:49.991" v="1676" actId="20577"/>
        <pc:sldMkLst>
          <pc:docMk/>
          <pc:sldMk cId="1355797066" sldId="289"/>
        </pc:sldMkLst>
        <pc:spChg chg="mod">
          <ac:chgData name="Francois Cuenot" userId="9928dff3-8fa4-42b5-9d6e-cd4dcb89281b" providerId="ADAL" clId="{5ED47B92-A281-48AC-A568-5B0904395169}" dt="2023-12-21T15:43:49.991" v="1676" actId="20577"/>
          <ac:spMkLst>
            <pc:docMk/>
            <pc:sldMk cId="1355797066" sldId="289"/>
            <ac:spMk id="3" creationId="{00000000-0000-0000-0000-000000000000}"/>
          </ac:spMkLst>
        </pc:spChg>
        <pc:spChg chg="del">
          <ac:chgData name="Francois Cuenot" userId="9928dff3-8fa4-42b5-9d6e-cd4dcb89281b" providerId="ADAL" clId="{5ED47B92-A281-48AC-A568-5B0904395169}" dt="2023-12-21T10:58:47.423" v="5" actId="478"/>
          <ac:spMkLst>
            <pc:docMk/>
            <pc:sldMk cId="1355797066" sldId="289"/>
            <ac:spMk id="4" creationId="{0A5C3DB3-0A1C-554F-3DE1-BEC11B955DCF}"/>
          </ac:spMkLst>
        </pc:spChg>
        <pc:spChg chg="add mod">
          <ac:chgData name="Francois Cuenot" userId="9928dff3-8fa4-42b5-9d6e-cd4dcb89281b" providerId="ADAL" clId="{5ED47B92-A281-48AC-A568-5B0904395169}" dt="2023-12-21T10:58:47.763" v="6"/>
          <ac:spMkLst>
            <pc:docMk/>
            <pc:sldMk cId="1355797066" sldId="289"/>
            <ac:spMk id="6" creationId="{A3B6A90E-F9DF-79C7-56B6-989D3044B166}"/>
          </ac:spMkLst>
        </pc:spChg>
      </pc:sldChg>
      <pc:sldChg chg="modSp add mod">
        <pc:chgData name="Francois Cuenot" userId="9928dff3-8fa4-42b5-9d6e-cd4dcb89281b" providerId="ADAL" clId="{5ED47B92-A281-48AC-A568-5B0904395169}" dt="2023-12-21T15:28:06.178" v="1453" actId="20577"/>
        <pc:sldMkLst>
          <pc:docMk/>
          <pc:sldMk cId="3105751923" sldId="290"/>
        </pc:sldMkLst>
        <pc:spChg chg="mod">
          <ac:chgData name="Francois Cuenot" userId="9928dff3-8fa4-42b5-9d6e-cd4dcb89281b" providerId="ADAL" clId="{5ED47B92-A281-48AC-A568-5B0904395169}" dt="2023-12-21T15:28:06.178" v="1453" actId="20577"/>
          <ac:spMkLst>
            <pc:docMk/>
            <pc:sldMk cId="3105751923" sldId="290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775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775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22/12/2023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720725"/>
            <a:ext cx="520065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8FC0D7-00BE-487F-A0DC-9FF156A82E82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477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8FC0D7-00BE-487F-A0DC-9FF156A82E82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157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unece.org/download/attachments/219316347/VCTF-04-02eA1.pdf?api=v2" TargetMode="External"/><Relationship Id="rId2" Type="http://schemas.openxmlformats.org/officeDocument/2006/relationships/hyperlink" Target="https://wiki.unece.org/display/trans/EV+Workshop+-+V2X%3A+Electric+Vehicle+Charging%2C+Communication+and+Infrastructure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nece.org/transport/documents/2023/12/depth-report-inland-transport-and-climate-change-part-1-getting-towards" TargetMode="External"/><Relationship Id="rId2" Type="http://schemas.openxmlformats.org/officeDocument/2006/relationships/hyperlink" Target="https://unece.org/transport/documents/2023/12/working-documents/concept-note-high-level-segment-taking-ambitiou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nece.org/sites/default/files/2023-03/Informal%20document%20No%206_Draft%20list%20of%20main%20decisions_Rev.5_clean_English.pdf" TargetMode="External"/><Relationship Id="rId5" Type="http://schemas.openxmlformats.org/officeDocument/2006/relationships/hyperlink" Target="https://unece.org/transport/documents/2023/12/working-documents/inland-transport-and-climate-change-activities-inland" TargetMode="External"/><Relationship Id="rId4" Type="http://schemas.openxmlformats.org/officeDocument/2006/relationships/hyperlink" Target="https://unece.org/transport/documents/2023/12/working-documents/depth-report-inland-transport-and-climate-change-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826" y="294235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Pollution and Energy (GRPE)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WP.29 Highlights of the June 2023 session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7560" y="1412777"/>
            <a:ext cx="9579282" cy="5445224"/>
          </a:xfrm>
        </p:spPr>
        <p:txBody>
          <a:bodyPr>
            <a:noAutofit/>
          </a:bodyPr>
          <a:lstStyle/>
          <a:p>
            <a:pPr marL="266700"/>
            <a:r>
              <a:rPr lang="fr-CH" sz="2000" dirty="0"/>
              <a:t>June 2023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fr-CH" sz="2000" dirty="0"/>
              <a:t>All </a:t>
            </a:r>
            <a:r>
              <a:rPr lang="fr-CH" sz="2000" dirty="0" err="1"/>
              <a:t>proposals</a:t>
            </a:r>
            <a:r>
              <a:rPr lang="fr-CH" sz="2000" dirty="0"/>
              <a:t> </a:t>
            </a:r>
            <a:r>
              <a:rPr lang="fr-CH" sz="2000" dirty="0" err="1"/>
              <a:t>from</a:t>
            </a:r>
            <a:r>
              <a:rPr lang="fr-CH" sz="2000" dirty="0"/>
              <a:t> GRPE </a:t>
            </a:r>
            <a:r>
              <a:rPr lang="fr-CH" sz="2000" dirty="0" err="1"/>
              <a:t>adopted</a:t>
            </a:r>
            <a:r>
              <a:rPr lang="fr-CH" sz="2000" dirty="0"/>
              <a:t> – </a:t>
            </a:r>
            <a:r>
              <a:rPr lang="en-US" sz="2000" dirty="0"/>
              <a:t>More info in report (ECE/TRANS/WP.29/1173)</a:t>
            </a:r>
            <a:endParaRPr lang="fr-CH" sz="2000" dirty="0"/>
          </a:p>
          <a:p>
            <a:pPr marL="447675" indent="-180975">
              <a:buFont typeface="Arial" pitchFamily="34" charset="0"/>
              <a:buChar char="•"/>
            </a:pPr>
            <a:r>
              <a:rPr lang="en-US" sz="2000" dirty="0"/>
              <a:t>Notification to the adoption of UN Regulation No</a:t>
            </a:r>
            <a:r>
              <a:rPr lang="fr-FR" sz="2000" dirty="0"/>
              <a:t>. [168] on RDE </a:t>
            </a:r>
            <a:r>
              <a:rPr lang="fr-FR" sz="2000" dirty="0" err="1"/>
              <a:t>got</a:t>
            </a:r>
            <a:r>
              <a:rPr lang="fr-FR" sz="2000" dirty="0"/>
              <a:t> </a:t>
            </a:r>
            <a:r>
              <a:rPr lang="fr-FR" sz="2000" dirty="0" err="1"/>
              <a:t>delayed</a:t>
            </a:r>
            <a:r>
              <a:rPr lang="fr-FR" sz="2000" dirty="0"/>
              <a:t> </a:t>
            </a:r>
            <a:r>
              <a:rPr lang="fr-FR" sz="2000" dirty="0" err="1"/>
              <a:t>because</a:t>
            </a:r>
            <a:r>
              <a:rPr lang="fr-FR" sz="2000" dirty="0"/>
              <a:t> translations </a:t>
            </a:r>
            <a:r>
              <a:rPr lang="fr-FR" sz="2000" dirty="0" err="1"/>
              <a:t>were</a:t>
            </a:r>
            <a:r>
              <a:rPr lang="fr-FR" sz="2000" dirty="0"/>
              <a:t> not </a:t>
            </a:r>
            <a:r>
              <a:rPr lang="fr-FR" sz="2000" dirty="0" err="1"/>
              <a:t>available</a:t>
            </a:r>
            <a:r>
              <a:rPr lang="fr-FR" sz="2000" dirty="0"/>
              <a:t>. </a:t>
            </a:r>
            <a:r>
              <a:rPr lang="fr-FR" sz="2000" dirty="0" err="1"/>
              <a:t>Expected</a:t>
            </a:r>
            <a:r>
              <a:rPr lang="fr-FR" sz="2000" dirty="0"/>
              <a:t> date of entry </a:t>
            </a:r>
            <a:r>
              <a:rPr lang="fr-FR" sz="2000" dirty="0" err="1"/>
              <a:t>into</a:t>
            </a:r>
            <a:r>
              <a:rPr lang="fr-FR" sz="2000" dirty="0"/>
              <a:t> force (if no objections) on 26 March 2024</a:t>
            </a:r>
            <a:endParaRPr lang="en-US" sz="2000" dirty="0"/>
          </a:p>
          <a:p>
            <a:pPr marL="447675" indent="-180975">
              <a:buFont typeface="Arial" pitchFamily="34" charset="0"/>
              <a:buChar char="•"/>
            </a:pPr>
            <a:r>
              <a:rPr lang="en-US" sz="2000" dirty="0"/>
              <a:t>WP.29 agreed that GRPE and its informal task force on ITC CC Mitigation Strategy would coordinate and gather input received from all GRs on behalf of WP.29.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US" sz="2000" dirty="0"/>
              <a:t>Regarding the screening of UN Regulations and UN Global Technical Regulations (GTRs) regarding their fitness for Automated Driving Systems (ADS), WP.29 requested the GRs to present a timeline for amending the relevant regulations at the WP.29 session in March 2024.</a:t>
            </a:r>
          </a:p>
          <a:p>
            <a:pPr marL="266700"/>
            <a:r>
              <a:rPr lang="en-US" sz="2000" dirty="0"/>
              <a:t>November 2023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fr-CH" sz="2000" dirty="0"/>
              <a:t>All </a:t>
            </a:r>
            <a:r>
              <a:rPr lang="fr-CH" sz="2000" dirty="0" err="1"/>
              <a:t>proposals</a:t>
            </a:r>
            <a:r>
              <a:rPr lang="fr-CH" sz="2000" dirty="0"/>
              <a:t> </a:t>
            </a:r>
            <a:r>
              <a:rPr lang="fr-CH" sz="2000" dirty="0" err="1"/>
              <a:t>from</a:t>
            </a:r>
            <a:r>
              <a:rPr lang="fr-CH" sz="2000" dirty="0"/>
              <a:t> GRPE </a:t>
            </a:r>
            <a:r>
              <a:rPr lang="fr-CH" sz="2000" dirty="0" err="1"/>
              <a:t>adopted</a:t>
            </a:r>
            <a:r>
              <a:rPr lang="fr-CH" sz="2000" dirty="0"/>
              <a:t> – </a:t>
            </a:r>
            <a:r>
              <a:rPr lang="en-US" sz="2000" dirty="0"/>
              <a:t>More info in report (ECE/TRANS/WP.29/1175)</a:t>
            </a:r>
            <a:endParaRPr lang="fr-CH" sz="2000" dirty="0"/>
          </a:p>
          <a:p>
            <a:pPr marL="447675" indent="-180975">
              <a:buFont typeface="Arial" pitchFamily="34" charset="0"/>
              <a:buChar char="•"/>
            </a:pPr>
            <a:r>
              <a:rPr lang="en-US" sz="2000" dirty="0"/>
              <a:t>Chair of GRVA introduced “Proposal for a draft resolution with guidance on Artificial Intelligence in the context of road vehicles under review by GRVA” (WP.29-191-06)</a:t>
            </a:r>
          </a:p>
          <a:p>
            <a:pPr marL="1190625" lvl="1" indent="-180975">
              <a:buFont typeface="Arial" pitchFamily="34" charset="0"/>
              <a:buChar char="•"/>
            </a:pPr>
            <a:r>
              <a:rPr lang="en-US" sz="2000" dirty="0"/>
              <a:t>GRPE to provide elements on the energy/environment dimensions ?</a:t>
            </a:r>
          </a:p>
          <a:p>
            <a:pPr marL="447675" indent="-180975">
              <a:buFont typeface="Arial" pitchFamily="34" charset="0"/>
              <a:buChar char="•"/>
            </a:pPr>
            <a:endParaRPr lang="en-US" sz="2000" dirty="0"/>
          </a:p>
          <a:p>
            <a:pPr marL="1190625" lvl="1" indent="-180975">
              <a:buFont typeface="Arial" pitchFamily="34" charset="0"/>
              <a:buChar char="•"/>
            </a:pPr>
            <a:endParaRPr lang="en-US" sz="2000" dirty="0"/>
          </a:p>
          <a:p>
            <a:pPr marL="447675" indent="-180975">
              <a:buFont typeface="Arial" pitchFamily="34" charset="0"/>
              <a:buChar char="•"/>
            </a:pPr>
            <a:endParaRPr lang="en-US" sz="2000" dirty="0"/>
          </a:p>
          <a:p>
            <a:pPr marL="447675" indent="-180975">
              <a:buFont typeface="Arial" pitchFamily="34" charset="0"/>
              <a:buChar char="•"/>
            </a:pPr>
            <a:endParaRPr lang="fr-CH" sz="900" dirty="0"/>
          </a:p>
          <a:p>
            <a:pPr marL="274320" indent="-180975">
              <a:buFont typeface="Arial" pitchFamily="34" charset="0"/>
              <a:buChar char="•"/>
            </a:pPr>
            <a:endParaRPr lang="en-US" sz="800" dirty="0">
              <a:solidFill>
                <a:srgbClr val="002060"/>
              </a:solidFill>
            </a:endParaRPr>
          </a:p>
          <a:p>
            <a:pPr marL="379095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379095" indent="-285750">
              <a:buFont typeface="Arial" panose="020B0604020202020204" pitchFamily="34" charset="0"/>
              <a:buChar char="•"/>
            </a:pPr>
            <a:endParaRPr lang="en-GB" sz="1800" dirty="0"/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feld 12">
            <a:extLst>
              <a:ext uri="{FF2B5EF4-FFF2-40B4-BE49-F238E27FC236}">
                <a16:creationId xmlns:a16="http://schemas.microsoft.com/office/drawing/2014/main" id="{7D7F8DBC-120C-9990-42BF-6F6CD9365EE6}"/>
              </a:ext>
            </a:extLst>
          </p:cNvPr>
          <p:cNvSpPr txBox="1"/>
          <p:nvPr/>
        </p:nvSpPr>
        <p:spPr>
          <a:xfrm>
            <a:off x="6246926" y="5400"/>
            <a:ext cx="3530610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45719" rIns="45719">
            <a:spAutoFit/>
          </a:bodyPr>
          <a:lstStyle/>
          <a:p>
            <a:pPr algn="r">
              <a:defRPr sz="1600" u="sng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Informal document</a:t>
            </a:r>
            <a:r>
              <a:rPr lang="en-US" u="none" dirty="0"/>
              <a:t> </a:t>
            </a:r>
            <a:r>
              <a:rPr lang="en-US" b="1" u="none" dirty="0"/>
              <a:t>GRPE-90-05</a:t>
            </a:r>
            <a:endParaRPr lang="en-US" b="1" dirty="0"/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90th GRPE, 10 - 12 January 2024</a:t>
            </a:r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Agenda item </a:t>
            </a:r>
            <a:r>
              <a:rPr lang="fr-FR" dirty="0"/>
              <a:t>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24631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826" y="294235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Pollution and Energy (GRPE)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WP.29 Highlights of the June 2023 session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7560" y="1412777"/>
            <a:ext cx="9579282" cy="5445224"/>
          </a:xfrm>
        </p:spPr>
        <p:txBody>
          <a:bodyPr>
            <a:noAutofit/>
          </a:bodyPr>
          <a:lstStyle/>
          <a:p>
            <a:pPr marL="266700"/>
            <a:r>
              <a:rPr lang="en-US" sz="2000" dirty="0"/>
              <a:t>November 2023 (continued)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US" sz="2000" dirty="0"/>
              <a:t>WP.29 endorsed the proposal WP.29 input for the development of the ITC Strategy on reducing greenhouse gas emissions in inland transport (WP.29-191-27-Rev.1) as developed by the WP.29/GRPE informal task force on ITC CC Mitigation Strategy, that is therefore no longer active.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US" sz="2000" dirty="0"/>
              <a:t>WP.5 secretary introduces latest news on WP.5 activities related to EVs and its charging infrastructure</a:t>
            </a:r>
          </a:p>
          <a:p>
            <a:pPr marL="1190625" lvl="1" indent="-180975">
              <a:buFont typeface="Arial" pitchFamily="34" charset="0"/>
              <a:buChar char="•"/>
            </a:pPr>
            <a:r>
              <a:rPr lang="en-US" sz="2000" dirty="0"/>
              <a:t>WP.5 produced a publication to be released in the near future on “General trends and developments surrounding electric vehicles and their charging infrastructure” (ECE/TRANS/WP.5/2023/4, /5, /6, /7 and /8)</a:t>
            </a:r>
          </a:p>
          <a:p>
            <a:pPr marL="1190625" lvl="1" indent="-180975">
              <a:buFont typeface="Arial" pitchFamily="34" charset="0"/>
              <a:buChar char="•"/>
            </a:pPr>
            <a:r>
              <a:rPr lang="en-US" sz="2000" dirty="0"/>
              <a:t>WP.5 agreed to create an informal task force focusing on coordinating efforts related to EV developments and their charging infrastructure both within ECE (across its different sub-</a:t>
            </a:r>
            <a:r>
              <a:rPr lang="en-US" sz="2000" dirty="0" err="1"/>
              <a:t>programmes</a:t>
            </a:r>
            <a:r>
              <a:rPr lang="en-US" sz="2000" dirty="0"/>
              <a:t>) and in collaboration with other institutions.</a:t>
            </a:r>
          </a:p>
          <a:p>
            <a:pPr marL="1590675" lvl="2" indent="-180975"/>
            <a:r>
              <a:rPr lang="en-US" sz="1600" dirty="0"/>
              <a:t>Draft </a:t>
            </a:r>
            <a:r>
              <a:rPr lang="en-US" sz="1600" dirty="0" err="1"/>
              <a:t>ToRs</a:t>
            </a:r>
            <a:r>
              <a:rPr lang="en-US" sz="1600" dirty="0"/>
              <a:t> to be published by end of the week and to be adopted by ITC</a:t>
            </a:r>
          </a:p>
          <a:p>
            <a:pPr marL="1590675" lvl="2" indent="-180975"/>
            <a:r>
              <a:rPr lang="en-US" sz="1600" dirty="0"/>
              <a:t>GRVA secretary coordinating inputs for WP.29</a:t>
            </a:r>
          </a:p>
          <a:p>
            <a:pPr marL="1190625" lvl="1" indent="-180975">
              <a:buFont typeface="Arial" pitchFamily="34" charset="0"/>
              <a:buChar char="•"/>
            </a:pPr>
            <a:endParaRPr lang="en-US" sz="2000" dirty="0"/>
          </a:p>
          <a:p>
            <a:pPr marL="1190625" lvl="1" indent="-180975">
              <a:buFont typeface="Arial" pitchFamily="34" charset="0"/>
              <a:buChar char="•"/>
            </a:pPr>
            <a:endParaRPr lang="en-US" sz="2000" dirty="0"/>
          </a:p>
          <a:p>
            <a:pPr marL="447675" indent="-180975">
              <a:buFont typeface="Arial" pitchFamily="34" charset="0"/>
              <a:buChar char="•"/>
            </a:pPr>
            <a:endParaRPr lang="en-US" sz="2000" dirty="0"/>
          </a:p>
          <a:p>
            <a:pPr marL="447675" indent="-180975">
              <a:buFont typeface="Arial" pitchFamily="34" charset="0"/>
              <a:buChar char="•"/>
            </a:pPr>
            <a:endParaRPr lang="fr-CH" sz="900" dirty="0"/>
          </a:p>
          <a:p>
            <a:pPr marL="274320" indent="-180975">
              <a:buFont typeface="Arial" pitchFamily="34" charset="0"/>
              <a:buChar char="•"/>
            </a:pPr>
            <a:endParaRPr lang="en-US" sz="800" dirty="0">
              <a:solidFill>
                <a:srgbClr val="002060"/>
              </a:solidFill>
            </a:endParaRPr>
          </a:p>
          <a:p>
            <a:pPr marL="379095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379095" indent="-285750">
              <a:buFont typeface="Arial" panose="020B0604020202020204" pitchFamily="34" charset="0"/>
              <a:buChar char="•"/>
            </a:pPr>
            <a:endParaRPr lang="en-GB" sz="1800" dirty="0"/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feld 12">
            <a:extLst>
              <a:ext uri="{FF2B5EF4-FFF2-40B4-BE49-F238E27FC236}">
                <a16:creationId xmlns:a16="http://schemas.microsoft.com/office/drawing/2014/main" id="{7D7F8DBC-120C-9990-42BF-6F6CD9365EE6}"/>
              </a:ext>
            </a:extLst>
          </p:cNvPr>
          <p:cNvSpPr txBox="1"/>
          <p:nvPr/>
        </p:nvSpPr>
        <p:spPr>
          <a:xfrm>
            <a:off x="6246926" y="5400"/>
            <a:ext cx="3530610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45719" rIns="45719">
            <a:spAutoFit/>
          </a:bodyPr>
          <a:lstStyle/>
          <a:p>
            <a:pPr algn="r">
              <a:defRPr sz="1600" u="sng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Informal document</a:t>
            </a:r>
            <a:r>
              <a:rPr lang="en-US" u="none" dirty="0"/>
              <a:t> </a:t>
            </a:r>
            <a:r>
              <a:rPr lang="en-US" b="1" u="none" dirty="0"/>
              <a:t>GRPE-90-05</a:t>
            </a:r>
            <a:endParaRPr lang="en-US" b="1" dirty="0"/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90th GRPE, 10 - 12 January 2024</a:t>
            </a:r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Agenda item </a:t>
            </a:r>
            <a:r>
              <a:rPr lang="fr-FR" dirty="0"/>
              <a:t>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05751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826" y="294235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Pollution and Energy (GRPE)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Other info of interest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4381"/>
            <a:ext cx="9906000" cy="5323797"/>
          </a:xfrm>
        </p:spPr>
        <p:txBody>
          <a:bodyPr>
            <a:noAutofit/>
          </a:bodyPr>
          <a:lstStyle/>
          <a:p>
            <a:pPr marL="266700"/>
            <a:r>
              <a:rPr lang="en-GB" sz="2000" dirty="0">
                <a:solidFill>
                  <a:srgbClr val="002060"/>
                </a:solidFill>
              </a:rPr>
              <a:t>Other: 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US" sz="2000" dirty="0"/>
              <a:t>IWG on ITS, Task Force on Vehicular Communications (TF on VC) held a workshop dedicated to EV charging communication protocols</a:t>
            </a:r>
          </a:p>
          <a:p>
            <a:pPr marL="1190625" lvl="1" indent="-180975">
              <a:buFont typeface="Arial" pitchFamily="34" charset="0"/>
              <a:buChar char="•"/>
            </a:pPr>
            <a:r>
              <a:rPr lang="en-US" sz="2000" dirty="0">
                <a:hlinkClick r:id="rId2"/>
              </a:rPr>
              <a:t>Meeting material</a:t>
            </a:r>
            <a:endParaRPr lang="en-US" sz="2000" dirty="0"/>
          </a:p>
          <a:p>
            <a:pPr marL="1190625" lvl="1" indent="-180975">
              <a:buFont typeface="Arial" pitchFamily="34" charset="0"/>
              <a:buChar char="•"/>
            </a:pPr>
            <a:r>
              <a:rPr lang="en-US" sz="2000" dirty="0">
                <a:hlinkClick r:id="rId3"/>
              </a:rPr>
              <a:t>Meeting minutes</a:t>
            </a:r>
            <a:endParaRPr lang="en-US" sz="2000" dirty="0"/>
          </a:p>
          <a:p>
            <a:pPr marL="447675" indent="-180975">
              <a:buFont typeface="Arial" pitchFamily="34" charset="0"/>
              <a:buChar char="•"/>
            </a:pPr>
            <a:endParaRPr lang="en-US" sz="2000" dirty="0"/>
          </a:p>
          <a:p>
            <a:pPr marL="447675" indent="-180975">
              <a:buFont typeface="Arial" pitchFamily="34" charset="0"/>
              <a:buChar char="•"/>
            </a:pPr>
            <a:r>
              <a:rPr lang="en-US" sz="2000" dirty="0"/>
              <a:t>VCTF prepared a draft “Vehicular Communications Overview for the Task Force on Vehicular Communications (TF on VC)”</a:t>
            </a:r>
          </a:p>
          <a:p>
            <a:pPr marL="1190625" lvl="1" indent="-180975">
              <a:buFont typeface="Arial" pitchFamily="34" charset="0"/>
              <a:buChar char="•"/>
            </a:pPr>
            <a:r>
              <a:rPr lang="en-US" sz="2000" dirty="0"/>
              <a:t>Further inputs on EV/charging infrastructure communication protocols/cases from GRPE?</a:t>
            </a:r>
          </a:p>
          <a:p>
            <a:pPr marL="447675" indent="-180975">
              <a:buFont typeface="Arial" pitchFamily="34" charset="0"/>
              <a:buChar char="•"/>
            </a:pPr>
            <a:endParaRPr lang="en-US" sz="2000" dirty="0"/>
          </a:p>
          <a:p>
            <a:pPr marL="447675" indent="-180975">
              <a:buFont typeface="Arial" pitchFamily="34" charset="0"/>
              <a:buChar char="•"/>
            </a:pPr>
            <a:endParaRPr lang="en-GB" sz="2000" dirty="0"/>
          </a:p>
          <a:p>
            <a:pPr marL="1009650" lvl="1" indent="0">
              <a:buNone/>
            </a:pPr>
            <a:endParaRPr lang="en-GB" sz="2400" b="1" u="sng" dirty="0"/>
          </a:p>
          <a:p>
            <a:pPr marL="1009650" lvl="1" indent="0">
              <a:buNone/>
            </a:pPr>
            <a:endParaRPr lang="en-GB" sz="1800" b="1" dirty="0"/>
          </a:p>
          <a:p>
            <a:pPr marL="447675" indent="-180975">
              <a:buFont typeface="Arial" pitchFamily="34" charset="0"/>
              <a:buChar char="•"/>
            </a:pPr>
            <a:endParaRPr lang="en-GB" sz="2000" b="1" dirty="0"/>
          </a:p>
          <a:p>
            <a:pPr marL="274320" indent="-180975">
              <a:buFont typeface="Arial" pitchFamily="34" charset="0"/>
              <a:buChar char="•"/>
            </a:pPr>
            <a:endParaRPr lang="en-US" sz="800" dirty="0">
              <a:solidFill>
                <a:srgbClr val="002060"/>
              </a:solidFill>
            </a:endParaRPr>
          </a:p>
          <a:p>
            <a:pPr marL="379095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379095" indent="-285750">
              <a:buFont typeface="Arial" panose="020B0604020202020204" pitchFamily="34" charset="0"/>
              <a:buChar char="•"/>
            </a:pPr>
            <a:endParaRPr lang="en-GB" sz="1800" dirty="0"/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feld 12">
            <a:extLst>
              <a:ext uri="{FF2B5EF4-FFF2-40B4-BE49-F238E27FC236}">
                <a16:creationId xmlns:a16="http://schemas.microsoft.com/office/drawing/2014/main" id="{A3B6A90E-F9DF-79C7-56B6-989D3044B166}"/>
              </a:ext>
            </a:extLst>
          </p:cNvPr>
          <p:cNvSpPr txBox="1"/>
          <p:nvPr/>
        </p:nvSpPr>
        <p:spPr>
          <a:xfrm>
            <a:off x="6246926" y="5400"/>
            <a:ext cx="3530610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45719" rIns="45719">
            <a:spAutoFit/>
          </a:bodyPr>
          <a:lstStyle/>
          <a:p>
            <a:pPr algn="r">
              <a:defRPr sz="1600" u="sng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Informal document</a:t>
            </a:r>
            <a:r>
              <a:rPr lang="en-US" u="none" dirty="0"/>
              <a:t> </a:t>
            </a:r>
            <a:r>
              <a:rPr lang="en-US" b="1" u="none" dirty="0"/>
              <a:t>GRPE-90-05</a:t>
            </a:r>
            <a:endParaRPr lang="en-US" b="1" dirty="0"/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90th GRPE, 10 - 12 January 2024</a:t>
            </a:r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Agenda item </a:t>
            </a:r>
            <a:r>
              <a:rPr lang="fr-FR" dirty="0"/>
              <a:t>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55797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826" y="294235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Pollution and Energy (GRPE)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ITC 2024 session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7"/>
            <a:ext cx="9777536" cy="5415402"/>
          </a:xfrm>
        </p:spPr>
        <p:txBody>
          <a:bodyPr>
            <a:noAutofit/>
          </a:bodyPr>
          <a:lstStyle/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86th ITC session, 20-23 February 2024 : 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US" sz="2000" dirty="0"/>
              <a:t>High-level Segment “Taking ambitious climate action – Moving towards decarbonized inland transport by 2050”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US" sz="2000" dirty="0"/>
              <a:t>Suite of documents related to climate change mitigation:</a:t>
            </a:r>
          </a:p>
          <a:p>
            <a:pPr marL="1190625" lvl="1" indent="-180975">
              <a:buFont typeface="Arial" pitchFamily="34" charset="0"/>
              <a:buChar char="•"/>
            </a:pPr>
            <a:r>
              <a:rPr lang="en-US" sz="2000" dirty="0">
                <a:hlinkClick r:id="rId2"/>
              </a:rPr>
              <a:t>ECE/TRANS/2024/1 </a:t>
            </a:r>
            <a:r>
              <a:rPr lang="en-US" sz="2000" dirty="0"/>
              <a:t>: Concept Note of the High-level Segment “Taking ambitious climate action – Moving towards decarbonized inland transport by 2050”</a:t>
            </a:r>
          </a:p>
          <a:p>
            <a:pPr marL="1190625" lvl="1" indent="-180975">
              <a:buFont typeface="Arial" pitchFamily="34" charset="0"/>
              <a:buChar char="•"/>
            </a:pPr>
            <a:r>
              <a:rPr lang="en-US" sz="2000" dirty="0"/>
              <a:t>ECE/TRANS/2024/2 : High-level Statement of Support to the adoption of the ITC Strategy on Reducing Greenhouse Gas Emissions from Inland Transport (available early Feb)</a:t>
            </a:r>
          </a:p>
          <a:p>
            <a:pPr marL="1190625" lvl="1" indent="-180975">
              <a:buFont typeface="Arial" pitchFamily="34" charset="0"/>
              <a:buChar char="•"/>
            </a:pPr>
            <a:r>
              <a:rPr lang="en-US" sz="2000" dirty="0"/>
              <a:t>ECE/TRANS/2024/3 : ITC Strategy on Reducing Greenhouse Gas Emissions from Inland Transport (available early Feb)</a:t>
            </a:r>
          </a:p>
          <a:p>
            <a:pPr marL="1190625" lvl="1" indent="-180975">
              <a:buFont typeface="Arial" pitchFamily="34" charset="0"/>
              <a:buChar char="•"/>
            </a:pPr>
            <a:r>
              <a:rPr lang="en-US" sz="2000" dirty="0">
                <a:hlinkClick r:id="rId3"/>
              </a:rPr>
              <a:t>ECE/TRANS/2024/4</a:t>
            </a:r>
            <a:r>
              <a:rPr lang="en-US" sz="2000" dirty="0"/>
              <a:t> and </a:t>
            </a:r>
            <a:r>
              <a:rPr lang="en-US" sz="2000" dirty="0">
                <a:hlinkClick r:id="rId4"/>
              </a:rPr>
              <a:t>/5</a:t>
            </a:r>
            <a:r>
              <a:rPr lang="en-US" sz="2000" dirty="0"/>
              <a:t> :  In-depth Report on Inland Transport and Climate Change (in 2 parts)</a:t>
            </a:r>
          </a:p>
          <a:p>
            <a:pPr marL="1190625" lvl="1" indent="-180975">
              <a:buFont typeface="Arial" pitchFamily="34" charset="0"/>
              <a:buChar char="•"/>
            </a:pPr>
            <a:r>
              <a:rPr lang="en-US" sz="2000" dirty="0">
                <a:hlinkClick r:id="rId5"/>
              </a:rPr>
              <a:t>ECE/TRANS/2024/6 </a:t>
            </a:r>
            <a:r>
              <a:rPr lang="en-US" sz="2000" dirty="0"/>
              <a:t>: Inland Transport and Climate Change: Activities of the Inland Transport Committee and its Subsidiary Bodies (where WP.29-191-27-Rev.1 features)</a:t>
            </a:r>
          </a:p>
          <a:p>
            <a:pPr marL="1190625" lvl="1" indent="-180975">
              <a:buFont typeface="Arial" pitchFamily="34" charset="0"/>
              <a:buChar char="•"/>
            </a:pPr>
            <a:endParaRPr lang="en-US" sz="2000" dirty="0"/>
          </a:p>
          <a:p>
            <a:pPr marL="447675" indent="-180975">
              <a:buFont typeface="Arial" pitchFamily="34" charset="0"/>
              <a:buChar char="•"/>
            </a:pPr>
            <a:endParaRPr lang="en-US" sz="2000" dirty="0"/>
          </a:p>
          <a:p>
            <a:pPr marL="447675" indent="-180975">
              <a:buFont typeface="Arial" pitchFamily="34" charset="0"/>
              <a:buChar char="•"/>
            </a:pPr>
            <a:r>
              <a:rPr lang="en-US" sz="2000" dirty="0"/>
              <a:t>ITC “Requested the secretariat, in close cooperation with the Committee’s Bureau and relevant subsidiary bodies, to develop an ambitious strategy document for reducing Green House Gas (GHG)…” (</a:t>
            </a:r>
            <a:r>
              <a:rPr lang="en-US" sz="2000" dirty="0">
                <a:hlinkClick r:id="rId6"/>
              </a:rPr>
              <a:t>decision 44 </a:t>
            </a:r>
            <a:r>
              <a:rPr lang="en-US" sz="2000" dirty="0"/>
              <a:t>)=&gt; GRPE-89-06</a:t>
            </a:r>
          </a:p>
          <a:p>
            <a:pPr marL="447675" indent="-180975">
              <a:buFont typeface="Arial" pitchFamily="34" charset="0"/>
              <a:buChar char="•"/>
            </a:pPr>
            <a:endParaRPr lang="en-GB" sz="2000" dirty="0"/>
          </a:p>
          <a:p>
            <a:pPr marL="1009650" lvl="1" indent="0">
              <a:buNone/>
            </a:pPr>
            <a:endParaRPr lang="en-GB" sz="2400" b="1" u="sng" dirty="0"/>
          </a:p>
          <a:p>
            <a:pPr marL="1009650" lvl="1" indent="0">
              <a:buNone/>
            </a:pPr>
            <a:endParaRPr lang="en-GB" sz="1800" b="1" dirty="0"/>
          </a:p>
          <a:p>
            <a:pPr marL="447675" indent="-180975">
              <a:buFont typeface="Arial" pitchFamily="34" charset="0"/>
              <a:buChar char="•"/>
            </a:pPr>
            <a:endParaRPr lang="en-GB" sz="2000" b="1" dirty="0"/>
          </a:p>
          <a:p>
            <a:pPr marL="274320" indent="-180975">
              <a:buFont typeface="Arial" pitchFamily="34" charset="0"/>
              <a:buChar char="•"/>
            </a:pPr>
            <a:endParaRPr lang="en-US" sz="800" dirty="0">
              <a:solidFill>
                <a:srgbClr val="002060"/>
              </a:solidFill>
            </a:endParaRPr>
          </a:p>
          <a:p>
            <a:pPr marL="379095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379095" indent="-285750">
              <a:buFont typeface="Arial" panose="020B0604020202020204" pitchFamily="34" charset="0"/>
              <a:buChar char="•"/>
            </a:pPr>
            <a:endParaRPr lang="en-GB" sz="1800" dirty="0"/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feld 12">
            <a:extLst>
              <a:ext uri="{FF2B5EF4-FFF2-40B4-BE49-F238E27FC236}">
                <a16:creationId xmlns:a16="http://schemas.microsoft.com/office/drawing/2014/main" id="{0A5C3DB3-0A1C-554F-3DE1-BEC11B955DCF}"/>
              </a:ext>
            </a:extLst>
          </p:cNvPr>
          <p:cNvSpPr txBox="1"/>
          <p:nvPr/>
        </p:nvSpPr>
        <p:spPr>
          <a:xfrm>
            <a:off x="6246926" y="5400"/>
            <a:ext cx="3530610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45719" rIns="45719">
            <a:spAutoFit/>
          </a:bodyPr>
          <a:lstStyle/>
          <a:p>
            <a:pPr algn="r">
              <a:defRPr sz="1600" u="sng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Informal document</a:t>
            </a:r>
            <a:r>
              <a:rPr lang="en-US" u="none" dirty="0"/>
              <a:t> </a:t>
            </a:r>
            <a:r>
              <a:rPr lang="en-US" b="1" u="none" dirty="0"/>
              <a:t>GRPE-90-05</a:t>
            </a:r>
            <a:endParaRPr lang="en-US" b="1" dirty="0"/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90th GRPE, 10 - 12 January 2024</a:t>
            </a:r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Agenda item </a:t>
            </a:r>
            <a:r>
              <a:rPr lang="fr-FR" dirty="0"/>
              <a:t>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8" ma:contentTypeDescription="Create a new document." ma:contentTypeScope="" ma:versionID="e62f3c52afbfb087cbf0486b24bccade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0897c4342d1b21160e8184e77b1557a4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91D324A-8CBD-434A-9FAF-712B0B98227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b4a1c0d-4a69-4996-a84a-fc699b9f49de"/>
    <ds:schemaRef ds:uri="acccb6d4-dbe5-46d2-b4d3-5733603d8cc6"/>
    <ds:schemaRef ds:uri="http://www.w3.org/XML/1998/namespace"/>
    <ds:schemaRef ds:uri="http://purl.org/dc/dcmitype/"/>
    <ds:schemaRef ds:uri="985ec44e-1bab-4c0b-9df0-6ba128686fc9"/>
  </ds:schemaRefs>
</ds:datastoreItem>
</file>

<file path=customXml/itemProps2.xml><?xml version="1.0" encoding="utf-8"?>
<ds:datastoreItem xmlns:ds="http://schemas.openxmlformats.org/officeDocument/2006/customXml" ds:itemID="{1DA675F0-6AE3-4A1B-AF55-5E91CFA2E6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C7ADF1-7AD8-4EE3-A08D-254DE8B369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3961</TotalTime>
  <Words>795</Words>
  <Application>Microsoft Office PowerPoint</Application>
  <PresentationFormat>A4 Paper (210x297 mm)</PresentationFormat>
  <Paragraphs>77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Verdana</vt:lpstr>
      <vt:lpstr>Office Theme</vt:lpstr>
      <vt:lpstr>Working Party on Pollution and Energy (GRPE) WP.29 Highlights of the June 2023 session</vt:lpstr>
      <vt:lpstr>Working Party on Pollution and Energy (GRPE) WP.29 Highlights of the June 2023 session</vt:lpstr>
      <vt:lpstr>Working Party on Pollution and Energy (GRPE) Other info of interest</vt:lpstr>
      <vt:lpstr>Working Party on Pollution and Energy (GRPE) ITC 2024 session</vt:lpstr>
    </vt:vector>
  </TitlesOfParts>
  <Company>ECE-ISU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Miquel Gangonells</dc:creator>
  <cp:lastModifiedBy>Francois Cuenot</cp:lastModifiedBy>
  <cp:revision>165</cp:revision>
  <cp:lastPrinted>2017-05-22T14:09:07Z</cp:lastPrinted>
  <dcterms:created xsi:type="dcterms:W3CDTF">2014-05-01T14:53:07Z</dcterms:created>
  <dcterms:modified xsi:type="dcterms:W3CDTF">2023-12-22T16:23:30Z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Order">
    <vt:r8>3623200</vt:r8>
  </property>
  <property fmtid="{D5CDD505-2E9C-101B-9397-08002B2CF9AE}" pid="4" name="Office_x0020_of_x0020_Origin">
    <vt:lpwstr/>
  </property>
  <property fmtid="{D5CDD505-2E9C-101B-9397-08002B2CF9AE}" pid="5" name="MediaServiceImageTags">
    <vt:lpwstr/>
  </property>
  <property fmtid="{D5CDD505-2E9C-101B-9397-08002B2CF9AE}" pid="6" name="gba66df640194346a5267c50f24d4797">
    <vt:lpwstr/>
  </property>
  <property fmtid="{D5CDD505-2E9C-101B-9397-08002B2CF9AE}" pid="7" name="Office of Origin">
    <vt:lpwstr/>
  </property>
</Properties>
</file>