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89C8"/>
    <a:srgbClr val="60B3F5"/>
    <a:srgbClr val="EC5214"/>
    <a:srgbClr val="EA8516"/>
    <a:srgbClr val="CCE6FD"/>
    <a:srgbClr val="4E9EE5"/>
    <a:srgbClr val="595959"/>
    <a:srgbClr val="074C84"/>
    <a:srgbClr val="B2DCD8"/>
    <a:srgbClr val="75B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is Guichard" userId="b25862a6-b641-4ece-b9f9-9230f3cdb908" providerId="ADAL" clId="{F8E19BE4-E9FF-4BF0-8AB3-18551088DD22}"/>
    <pc:docChg chg="modSld">
      <pc:chgData name="Francois Guichard" userId="b25862a6-b641-4ece-b9f9-9230f3cdb908" providerId="ADAL" clId="{F8E19BE4-E9FF-4BF0-8AB3-18551088DD22}" dt="2023-11-10T17:50:31.185" v="3" actId="113"/>
      <pc:docMkLst>
        <pc:docMk/>
      </pc:docMkLst>
      <pc:sldChg chg="modSp mod">
        <pc:chgData name="Francois Guichard" userId="b25862a6-b641-4ece-b9f9-9230f3cdb908" providerId="ADAL" clId="{F8E19BE4-E9FF-4BF0-8AB3-18551088DD22}" dt="2023-11-10T17:50:31.185" v="3" actId="113"/>
        <pc:sldMkLst>
          <pc:docMk/>
          <pc:sldMk cId="2615290848" sldId="256"/>
        </pc:sldMkLst>
        <pc:spChg chg="mod">
          <ac:chgData name="Francois Guichard" userId="b25862a6-b641-4ece-b9f9-9230f3cdb908" providerId="ADAL" clId="{F8E19BE4-E9FF-4BF0-8AB3-18551088DD22}" dt="2023-11-10T17:50:31.185" v="3" actId="113"/>
          <ac:spMkLst>
            <pc:docMk/>
            <pc:sldMk cId="2615290848" sldId="256"/>
            <ac:spMk id="4" creationId="{6F79B01D-9315-AD64-9DF4-BD8BBF03897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C72F9-254E-4527-8A5A-BC4A8589A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DD7AA-223E-4438-BF10-BFD2B04EF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DEDBC-94C0-4621-8E86-E04224A5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24762-9DC1-429B-9071-AC50268B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632AF-F230-4510-8127-1EC76B69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7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BE588-DBA2-40FF-9918-EC1ABBF9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35038-A4B7-41E6-B15A-221F28402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2AB3B-9672-40E7-8F5A-4EC97680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4C5AF-8FA7-42FD-A9D8-BF8CA2CE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ADCD6-BDE1-422F-AF9D-6048E5B0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0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7471F-0F8D-4DA9-8784-9E61C8415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E458C0-66A4-4560-9FF8-BDDBB4A90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08940-130A-4279-8170-3A910F566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09EF1-EE62-4BC4-96C9-F21B4AA90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AAED0-B513-4EFC-9E92-E5C1017C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2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BA676-9B0D-47B4-AAA9-9D94ADA6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897BC-8C22-47E7-A937-800B3718D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B9E07-D9FD-41E8-958E-D82B7A6C7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55A85-C93B-4390-9553-7E0096C5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3120D-27BC-43DC-883B-9742126C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3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B41D-6EBF-4B11-9506-9DF05E9EA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F6722-202F-4C9C-B5E3-D64B3EE9A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EFD8A-6710-43F2-B4B5-AAA12542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E5800-6840-4EBE-9E51-6A4A44453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8E03-0413-4D9C-B5D0-E47820DC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4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A9909-FEC9-4D30-B681-53A6D707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E3121-AC23-478B-8436-73C5A262A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2ACCB-B490-4A32-991B-9C4BAAABD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A5211-9435-4A33-82AB-5773E37DA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42E3E-9D5F-4001-B198-5D8BA32FC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6D70A-1BC2-49C4-83C9-DFA47978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4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C813-C83F-4359-B93B-45BBE325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88E3A-BAAA-47B2-AD17-11B64BE5A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3CE0-3CF7-4417-9888-8F03F0574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6B742-1C6D-4C43-9B66-0BF3526E9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A2E07A-3E3B-4C15-B3F6-211B8CAA6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0CF602-1E56-49FC-B200-DB942405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DC3092-6AA4-4130-BB36-EE548A786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D3A93-FAD1-4E7C-AC89-E8D7DE1B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1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4F15-C967-4F25-A5D2-F85503D37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59EFC3-CD75-49B8-A4B1-8AEF9A84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1AEC7-AF55-4112-A2C8-F48EB3B0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CBC90-2ABE-402C-ACFF-84DF4F45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3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473783-005A-4583-B283-C31762AB7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A077B-6445-4656-BB61-638E6E26A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822E1-8242-4B1E-B2F7-3DF85914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F42A-EC83-403D-A1AD-81251D20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A0711-1A0D-4890-8B2F-87C6E7174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E2141-F115-49F0-9A81-5282819EB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3A0CF-AF3A-4D11-A8FF-DC559EDC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70B8A-5C82-48A3-9DA2-912C4218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18541-8B31-4B56-A390-83B31AAF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5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FED7-C7F9-45DF-87E2-7D9747B2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6C56A-49BF-4A72-9D96-5F7C60664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EACD0-BEEA-422C-9085-4C30D7712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B6E80-89DF-4C28-B824-6AED5B49D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5D408-9FD6-4D8A-8B7C-20E55956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274C9-36BE-498E-AB21-1680CB2C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0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67486E-ABB4-4586-84E5-DB98B4FE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8945A-D010-429F-918C-DD75A14D0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02D49-AA57-4AEE-BC17-2BB32DAF8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D5000-DC31-4129-B81A-C1C9E9F0B76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59B97-9596-4BC1-BD60-C8A809078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79608-17F4-4C01-B4F4-6EE5B3CE0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0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4">
            <a:extLst>
              <a:ext uri="{FF2B5EF4-FFF2-40B4-BE49-F238E27FC236}">
                <a16:creationId xmlns:a16="http://schemas.microsoft.com/office/drawing/2014/main" id="{205C3A40-7D8A-45AB-A062-A9C6E2E5BE01}"/>
              </a:ext>
            </a:extLst>
          </p:cNvPr>
          <p:cNvSpPr txBox="1">
            <a:spLocks/>
          </p:cNvSpPr>
          <p:nvPr/>
        </p:nvSpPr>
        <p:spPr>
          <a:xfrm>
            <a:off x="5420157" y="4567812"/>
            <a:ext cx="6667338" cy="90231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2800" spc="50" dirty="0">
                <a:latin typeface="Arial Black" panose="020B0A04020102020204" pitchFamily="34" charset="0"/>
              </a:rPr>
              <a:t>Reference to UN R156 in UN Regulations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9600" spc="50" dirty="0">
                <a:solidFill>
                  <a:srgbClr val="438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Francois Guichard, Secretary to GRVA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DC47F1-A204-4E29-AD2E-F47821DAB590}"/>
              </a:ext>
            </a:extLst>
          </p:cNvPr>
          <p:cNvGrpSpPr/>
          <p:nvPr/>
        </p:nvGrpSpPr>
        <p:grpSpPr>
          <a:xfrm>
            <a:off x="-1068" y="-8413"/>
            <a:ext cx="5178016" cy="6866413"/>
            <a:chOff x="-1068" y="-8413"/>
            <a:chExt cx="5178016" cy="6866413"/>
          </a:xfrm>
        </p:grpSpPr>
        <p:pic>
          <p:nvPicPr>
            <p:cNvPr id="61" name="Picture 60" descr="A close up of a logo&#10;&#10;Description automatically generated">
              <a:extLst>
                <a:ext uri="{FF2B5EF4-FFF2-40B4-BE49-F238E27FC236}">
                  <a16:creationId xmlns:a16="http://schemas.microsoft.com/office/drawing/2014/main" id="{3071C6A3-EFD7-422C-8AA2-84D38299A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70124"/>
              <a:ext cx="5175880" cy="1387876"/>
            </a:xfrm>
            <a:prstGeom prst="rect">
              <a:avLst/>
            </a:prstGeom>
          </p:spPr>
        </p:pic>
        <p:pic>
          <p:nvPicPr>
            <p:cNvPr id="57" name="Picture 56" descr="A close up of a logo&#10;&#10;Description automatically generated">
              <a:extLst>
                <a:ext uri="{FF2B5EF4-FFF2-40B4-BE49-F238E27FC236}">
                  <a16:creationId xmlns:a16="http://schemas.microsoft.com/office/drawing/2014/main" id="{004D8CF7-7A4C-4082-921F-3521D6246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8413"/>
              <a:ext cx="5176948" cy="4585303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EC409E76-FB29-4BD4-85F8-60491132D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850" y="5773423"/>
              <a:ext cx="2544734" cy="781277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7537314-7D5E-4F3D-AD80-3288E2732937}"/>
                </a:ext>
              </a:extLst>
            </p:cNvPr>
            <p:cNvGrpSpPr/>
            <p:nvPr/>
          </p:nvGrpSpPr>
          <p:grpSpPr>
            <a:xfrm>
              <a:off x="-1068" y="4587337"/>
              <a:ext cx="5176948" cy="869533"/>
              <a:chOff x="-1068" y="4587337"/>
              <a:chExt cx="4571999" cy="86953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07C52CF-530B-4501-A413-F147E25F6FF3}"/>
                  </a:ext>
                </a:extLst>
              </p:cNvPr>
              <p:cNvGrpSpPr/>
              <p:nvPr/>
            </p:nvGrpSpPr>
            <p:grpSpPr>
              <a:xfrm flipV="1">
                <a:off x="-1068" y="5359240"/>
                <a:ext cx="4571999" cy="97630"/>
                <a:chOff x="0" y="1472508"/>
                <a:chExt cx="9601200" cy="257953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5AE6906-CEBA-48DE-ABC0-E5EAE5710154}"/>
                    </a:ext>
                  </a:extLst>
                </p:cNvPr>
                <p:cNvSpPr/>
                <p:nvPr/>
              </p:nvSpPr>
              <p:spPr>
                <a:xfrm>
                  <a:off x="0" y="1472508"/>
                  <a:ext cx="9601200" cy="2579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0516D584-A653-4344-ACCA-23E67AB8159A}"/>
                    </a:ext>
                  </a:extLst>
                </p:cNvPr>
                <p:cNvGrpSpPr/>
                <p:nvPr/>
              </p:nvGrpSpPr>
              <p:grpSpPr>
                <a:xfrm>
                  <a:off x="0" y="1533803"/>
                  <a:ext cx="9601200" cy="142344"/>
                  <a:chOff x="-10048" y="1395274"/>
                  <a:chExt cx="9611247" cy="142344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ED7DD03D-4AF4-4B78-BB0B-24C08D607D71}"/>
                      </a:ext>
                    </a:extLst>
                  </p:cNvPr>
                  <p:cNvSpPr/>
                  <p:nvPr/>
                </p:nvSpPr>
                <p:spPr>
                  <a:xfrm>
                    <a:off x="-10048" y="1402000"/>
                    <a:ext cx="517013" cy="135618"/>
                  </a:xfrm>
                  <a:prstGeom prst="rect">
                    <a:avLst/>
                  </a:prstGeom>
                  <a:solidFill>
                    <a:srgbClr val="14496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B3E14AAC-F04F-4CD5-8777-935913714A2B}"/>
                      </a:ext>
                    </a:extLst>
                  </p:cNvPr>
                  <p:cNvSpPr/>
                  <p:nvPr/>
                </p:nvSpPr>
                <p:spPr>
                  <a:xfrm>
                    <a:off x="599026" y="1399408"/>
                    <a:ext cx="489986" cy="135618"/>
                  </a:xfrm>
                  <a:prstGeom prst="rect">
                    <a:avLst/>
                  </a:prstGeom>
                  <a:solidFill>
                    <a:srgbClr val="E8223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BEF7E3DF-2D47-46B2-A87E-9635417398EE}"/>
                      </a:ext>
                    </a:extLst>
                  </p:cNvPr>
                  <p:cNvSpPr/>
                  <p:nvPr/>
                </p:nvSpPr>
                <p:spPr>
                  <a:xfrm>
                    <a:off x="1166753" y="1397808"/>
                    <a:ext cx="489986" cy="135618"/>
                  </a:xfrm>
                  <a:prstGeom prst="rect">
                    <a:avLst/>
                  </a:prstGeom>
                  <a:solidFill>
                    <a:srgbClr val="E4B53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86A5ABD5-50B2-4777-8EF3-F7B6A36793B5}"/>
                      </a:ext>
                    </a:extLst>
                  </p:cNvPr>
                  <p:cNvSpPr/>
                  <p:nvPr/>
                </p:nvSpPr>
                <p:spPr>
                  <a:xfrm>
                    <a:off x="1744316" y="1397808"/>
                    <a:ext cx="489986" cy="135618"/>
                  </a:xfrm>
                  <a:prstGeom prst="rect">
                    <a:avLst/>
                  </a:prstGeom>
                  <a:solidFill>
                    <a:srgbClr val="4BA0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D389C650-EA6E-409B-8E8B-E5281BFEAC3A}"/>
                      </a:ext>
                    </a:extLst>
                  </p:cNvPr>
                  <p:cNvSpPr/>
                  <p:nvPr/>
                </p:nvSpPr>
                <p:spPr>
                  <a:xfrm>
                    <a:off x="2320550" y="1396592"/>
                    <a:ext cx="489986" cy="135618"/>
                  </a:xfrm>
                  <a:prstGeom prst="rect">
                    <a:avLst/>
                  </a:prstGeom>
                  <a:solidFill>
                    <a:srgbClr val="C5202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86EAFE09-41E6-4AF8-82BA-F3E78138680B}"/>
                      </a:ext>
                    </a:extLst>
                  </p:cNvPr>
                  <p:cNvSpPr/>
                  <p:nvPr/>
                </p:nvSpPr>
                <p:spPr>
                  <a:xfrm>
                    <a:off x="2894090" y="1397808"/>
                    <a:ext cx="489986" cy="135618"/>
                  </a:xfrm>
                  <a:prstGeom prst="rect">
                    <a:avLst/>
                  </a:prstGeom>
                  <a:solidFill>
                    <a:srgbClr val="EF402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779BD087-4A45-463D-B0D7-678EB4F4AC0F}"/>
                      </a:ext>
                    </a:extLst>
                  </p:cNvPr>
                  <p:cNvSpPr/>
                  <p:nvPr/>
                </p:nvSpPr>
                <p:spPr>
                  <a:xfrm>
                    <a:off x="3467187" y="1397808"/>
                    <a:ext cx="489986" cy="135618"/>
                  </a:xfrm>
                  <a:prstGeom prst="rect">
                    <a:avLst/>
                  </a:prstGeom>
                  <a:solidFill>
                    <a:srgbClr val="27BEE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21870644-6D04-48CD-BCA7-7EF87F7B4FCD}"/>
                      </a:ext>
                    </a:extLst>
                  </p:cNvPr>
                  <p:cNvSpPr/>
                  <p:nvPr/>
                </p:nvSpPr>
                <p:spPr>
                  <a:xfrm>
                    <a:off x="4034914" y="1397808"/>
                    <a:ext cx="489986" cy="135618"/>
                  </a:xfrm>
                  <a:prstGeom prst="rect">
                    <a:avLst/>
                  </a:prstGeom>
                  <a:solidFill>
                    <a:srgbClr val="FAC21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4B2C62CE-2985-4E0C-9E38-2CC2F201FC8E}"/>
                      </a:ext>
                    </a:extLst>
                  </p:cNvPr>
                  <p:cNvSpPr/>
                  <p:nvPr/>
                </p:nvSpPr>
                <p:spPr>
                  <a:xfrm>
                    <a:off x="4605679" y="1397808"/>
                    <a:ext cx="489986" cy="135618"/>
                  </a:xfrm>
                  <a:prstGeom prst="rect">
                    <a:avLst/>
                  </a:prstGeom>
                  <a:solidFill>
                    <a:srgbClr val="A21C4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B4E1DCB0-B17C-4699-9BDF-D80503A587C1}"/>
                      </a:ext>
                    </a:extLst>
                  </p:cNvPr>
                  <p:cNvSpPr/>
                  <p:nvPr/>
                </p:nvSpPr>
                <p:spPr>
                  <a:xfrm>
                    <a:off x="5170368" y="1396409"/>
                    <a:ext cx="489986" cy="135618"/>
                  </a:xfrm>
                  <a:prstGeom prst="rect">
                    <a:avLst/>
                  </a:prstGeom>
                  <a:solidFill>
                    <a:srgbClr val="F26B2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250A4B79-7EE5-4D52-AA70-99A97233D06D}"/>
                      </a:ext>
                    </a:extLst>
                  </p:cNvPr>
                  <p:cNvSpPr/>
                  <p:nvPr/>
                </p:nvSpPr>
                <p:spPr>
                  <a:xfrm>
                    <a:off x="5735057" y="1397808"/>
                    <a:ext cx="489986" cy="135618"/>
                  </a:xfrm>
                  <a:prstGeom prst="rect">
                    <a:avLst/>
                  </a:prstGeom>
                  <a:solidFill>
                    <a:srgbClr val="DC17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9C938F45-45AB-4D16-9E76-6C38FBD4076C}"/>
                      </a:ext>
                    </a:extLst>
                  </p:cNvPr>
                  <p:cNvSpPr/>
                  <p:nvPr/>
                </p:nvSpPr>
                <p:spPr>
                  <a:xfrm>
                    <a:off x="6299746" y="1397808"/>
                    <a:ext cx="489986" cy="135618"/>
                  </a:xfrm>
                  <a:prstGeom prst="rect">
                    <a:avLst/>
                  </a:prstGeom>
                  <a:solidFill>
                    <a:srgbClr val="F99F2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6811807B-B2DC-4353-9A1C-886BC72E9E8D}"/>
                      </a:ext>
                    </a:extLst>
                  </p:cNvPr>
                  <p:cNvSpPr/>
                  <p:nvPr/>
                </p:nvSpPr>
                <p:spPr>
                  <a:xfrm>
                    <a:off x="6859519" y="1398202"/>
                    <a:ext cx="489986" cy="135618"/>
                  </a:xfrm>
                  <a:prstGeom prst="rect">
                    <a:avLst/>
                  </a:prstGeom>
                  <a:solidFill>
                    <a:srgbClr val="C698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CF6A362A-61EF-409E-A9A2-D2515C550085}"/>
                      </a:ext>
                    </a:extLst>
                  </p:cNvPr>
                  <p:cNvSpPr/>
                  <p:nvPr/>
                </p:nvSpPr>
                <p:spPr>
                  <a:xfrm>
                    <a:off x="7419292" y="1397808"/>
                    <a:ext cx="489986" cy="135618"/>
                  </a:xfrm>
                  <a:prstGeom prst="rect">
                    <a:avLst/>
                  </a:prstGeom>
                  <a:solidFill>
                    <a:srgbClr val="4080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735B4CE9-E191-4076-A1E0-E4DBB1A192EE}"/>
                      </a:ext>
                    </a:extLst>
                  </p:cNvPr>
                  <p:cNvSpPr/>
                  <p:nvPr/>
                </p:nvSpPr>
                <p:spPr>
                  <a:xfrm>
                    <a:off x="7971818" y="1395274"/>
                    <a:ext cx="489986" cy="135618"/>
                  </a:xfrm>
                  <a:prstGeom prst="rect">
                    <a:avLst/>
                  </a:prstGeom>
                  <a:solidFill>
                    <a:srgbClr val="1F95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0D5BB19A-4A14-4B8D-934F-EF97A34B5FA6}"/>
                      </a:ext>
                    </a:extLst>
                  </p:cNvPr>
                  <p:cNvSpPr/>
                  <p:nvPr/>
                </p:nvSpPr>
                <p:spPr>
                  <a:xfrm>
                    <a:off x="8531591" y="1395274"/>
                    <a:ext cx="489986" cy="135618"/>
                  </a:xfrm>
                  <a:prstGeom prst="rect">
                    <a:avLst/>
                  </a:prstGeom>
                  <a:solidFill>
                    <a:srgbClr val="5DBA4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1F39AA97-9035-4571-821B-87875C6A9429}"/>
                      </a:ext>
                    </a:extLst>
                  </p:cNvPr>
                  <p:cNvSpPr/>
                  <p:nvPr/>
                </p:nvSpPr>
                <p:spPr>
                  <a:xfrm>
                    <a:off x="9087074" y="1395274"/>
                    <a:ext cx="514125" cy="135618"/>
                  </a:xfrm>
                  <a:prstGeom prst="rect">
                    <a:avLst/>
                  </a:prstGeom>
                  <a:solidFill>
                    <a:srgbClr val="136B9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26C2EBE0-D969-45AC-801F-7D61B350731B}"/>
                  </a:ext>
                </a:extLst>
              </p:cNvPr>
              <p:cNvGrpSpPr/>
              <p:nvPr/>
            </p:nvGrpSpPr>
            <p:grpSpPr>
              <a:xfrm flipV="1">
                <a:off x="-1068" y="4587337"/>
                <a:ext cx="4571999" cy="97630"/>
                <a:chOff x="0" y="1472506"/>
                <a:chExt cx="9601200" cy="257953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4B6D012-1FAE-49B5-B57D-2C1E272BE001}"/>
                    </a:ext>
                  </a:extLst>
                </p:cNvPr>
                <p:cNvSpPr/>
                <p:nvPr/>
              </p:nvSpPr>
              <p:spPr>
                <a:xfrm>
                  <a:off x="0" y="1472506"/>
                  <a:ext cx="9601200" cy="2579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C50E163E-13C7-4669-8248-A1DAA41071AF}"/>
                    </a:ext>
                  </a:extLst>
                </p:cNvPr>
                <p:cNvGrpSpPr/>
                <p:nvPr/>
              </p:nvGrpSpPr>
              <p:grpSpPr>
                <a:xfrm>
                  <a:off x="0" y="1533803"/>
                  <a:ext cx="9601200" cy="142344"/>
                  <a:chOff x="-10048" y="1395274"/>
                  <a:chExt cx="9611247" cy="142344"/>
                </a:xfrm>
              </p:grpSpPr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EF85AB49-E3EA-44AD-942C-4D0E7443A9D8}"/>
                      </a:ext>
                    </a:extLst>
                  </p:cNvPr>
                  <p:cNvSpPr/>
                  <p:nvPr/>
                </p:nvSpPr>
                <p:spPr>
                  <a:xfrm>
                    <a:off x="-10048" y="1402000"/>
                    <a:ext cx="517013" cy="135618"/>
                  </a:xfrm>
                  <a:prstGeom prst="rect">
                    <a:avLst/>
                  </a:prstGeom>
                  <a:solidFill>
                    <a:srgbClr val="14496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A680C479-C74C-4122-B90D-F7B44BD03C78}"/>
                      </a:ext>
                    </a:extLst>
                  </p:cNvPr>
                  <p:cNvSpPr/>
                  <p:nvPr/>
                </p:nvSpPr>
                <p:spPr>
                  <a:xfrm>
                    <a:off x="599026" y="1399408"/>
                    <a:ext cx="489986" cy="135618"/>
                  </a:xfrm>
                  <a:prstGeom prst="rect">
                    <a:avLst/>
                  </a:prstGeom>
                  <a:solidFill>
                    <a:srgbClr val="E8223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BD9D617C-1DAB-4B55-99CE-17F5E8E313EA}"/>
                      </a:ext>
                    </a:extLst>
                  </p:cNvPr>
                  <p:cNvSpPr/>
                  <p:nvPr/>
                </p:nvSpPr>
                <p:spPr>
                  <a:xfrm>
                    <a:off x="1166753" y="1397808"/>
                    <a:ext cx="489986" cy="135618"/>
                  </a:xfrm>
                  <a:prstGeom prst="rect">
                    <a:avLst/>
                  </a:prstGeom>
                  <a:solidFill>
                    <a:srgbClr val="E4B53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EFCCD40D-00E9-45E4-A28A-9EB0CD20A180}"/>
                      </a:ext>
                    </a:extLst>
                  </p:cNvPr>
                  <p:cNvSpPr/>
                  <p:nvPr/>
                </p:nvSpPr>
                <p:spPr>
                  <a:xfrm>
                    <a:off x="1744316" y="1397808"/>
                    <a:ext cx="489986" cy="135618"/>
                  </a:xfrm>
                  <a:prstGeom prst="rect">
                    <a:avLst/>
                  </a:prstGeom>
                  <a:solidFill>
                    <a:srgbClr val="4BA0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2A090A2E-E959-40D1-AB23-6F74FEDCABB1}"/>
                      </a:ext>
                    </a:extLst>
                  </p:cNvPr>
                  <p:cNvSpPr/>
                  <p:nvPr/>
                </p:nvSpPr>
                <p:spPr>
                  <a:xfrm>
                    <a:off x="2320550" y="1396592"/>
                    <a:ext cx="489986" cy="135618"/>
                  </a:xfrm>
                  <a:prstGeom prst="rect">
                    <a:avLst/>
                  </a:prstGeom>
                  <a:solidFill>
                    <a:srgbClr val="C5202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AE7EE842-F9DD-4E85-95F0-EE2CB63017BE}"/>
                      </a:ext>
                    </a:extLst>
                  </p:cNvPr>
                  <p:cNvSpPr/>
                  <p:nvPr/>
                </p:nvSpPr>
                <p:spPr>
                  <a:xfrm>
                    <a:off x="2894090" y="1397808"/>
                    <a:ext cx="489986" cy="135618"/>
                  </a:xfrm>
                  <a:prstGeom prst="rect">
                    <a:avLst/>
                  </a:prstGeom>
                  <a:solidFill>
                    <a:srgbClr val="EF402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F5FBB0C6-08E3-4149-8883-14B6136292E7}"/>
                      </a:ext>
                    </a:extLst>
                  </p:cNvPr>
                  <p:cNvSpPr/>
                  <p:nvPr/>
                </p:nvSpPr>
                <p:spPr>
                  <a:xfrm>
                    <a:off x="3467187" y="1397808"/>
                    <a:ext cx="489986" cy="135618"/>
                  </a:xfrm>
                  <a:prstGeom prst="rect">
                    <a:avLst/>
                  </a:prstGeom>
                  <a:solidFill>
                    <a:srgbClr val="27BEE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B3388109-6302-40BA-95AD-C3A90F42E727}"/>
                      </a:ext>
                    </a:extLst>
                  </p:cNvPr>
                  <p:cNvSpPr/>
                  <p:nvPr/>
                </p:nvSpPr>
                <p:spPr>
                  <a:xfrm>
                    <a:off x="4034914" y="1397808"/>
                    <a:ext cx="489986" cy="135618"/>
                  </a:xfrm>
                  <a:prstGeom prst="rect">
                    <a:avLst/>
                  </a:prstGeom>
                  <a:solidFill>
                    <a:srgbClr val="FAC21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027701E7-D083-4BCD-8AC9-51038281B1B8}"/>
                      </a:ext>
                    </a:extLst>
                  </p:cNvPr>
                  <p:cNvSpPr/>
                  <p:nvPr/>
                </p:nvSpPr>
                <p:spPr>
                  <a:xfrm>
                    <a:off x="4605679" y="1397808"/>
                    <a:ext cx="489986" cy="135618"/>
                  </a:xfrm>
                  <a:prstGeom prst="rect">
                    <a:avLst/>
                  </a:prstGeom>
                  <a:solidFill>
                    <a:srgbClr val="A21C4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211A6E97-176C-4668-986E-BEB8C429F501}"/>
                      </a:ext>
                    </a:extLst>
                  </p:cNvPr>
                  <p:cNvSpPr/>
                  <p:nvPr/>
                </p:nvSpPr>
                <p:spPr>
                  <a:xfrm>
                    <a:off x="5170368" y="1396409"/>
                    <a:ext cx="489986" cy="135618"/>
                  </a:xfrm>
                  <a:prstGeom prst="rect">
                    <a:avLst/>
                  </a:prstGeom>
                  <a:solidFill>
                    <a:srgbClr val="F26B2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C3B9BE65-AECF-4220-80B5-08BB4B8B8B93}"/>
                      </a:ext>
                    </a:extLst>
                  </p:cNvPr>
                  <p:cNvSpPr/>
                  <p:nvPr/>
                </p:nvSpPr>
                <p:spPr>
                  <a:xfrm>
                    <a:off x="5735057" y="1397808"/>
                    <a:ext cx="489986" cy="135618"/>
                  </a:xfrm>
                  <a:prstGeom prst="rect">
                    <a:avLst/>
                  </a:prstGeom>
                  <a:solidFill>
                    <a:srgbClr val="DC17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80E45B5-454D-4D3F-BEB7-3B39E6B180ED}"/>
                      </a:ext>
                    </a:extLst>
                  </p:cNvPr>
                  <p:cNvSpPr/>
                  <p:nvPr/>
                </p:nvSpPr>
                <p:spPr>
                  <a:xfrm>
                    <a:off x="6299746" y="1397808"/>
                    <a:ext cx="489986" cy="135618"/>
                  </a:xfrm>
                  <a:prstGeom prst="rect">
                    <a:avLst/>
                  </a:prstGeom>
                  <a:solidFill>
                    <a:srgbClr val="F99F2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9C126F13-9B4E-4B10-B9F4-2B216950608E}"/>
                      </a:ext>
                    </a:extLst>
                  </p:cNvPr>
                  <p:cNvSpPr/>
                  <p:nvPr/>
                </p:nvSpPr>
                <p:spPr>
                  <a:xfrm>
                    <a:off x="6859519" y="1398202"/>
                    <a:ext cx="489986" cy="135618"/>
                  </a:xfrm>
                  <a:prstGeom prst="rect">
                    <a:avLst/>
                  </a:prstGeom>
                  <a:solidFill>
                    <a:srgbClr val="C698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F010CA9F-C012-407C-8FF3-56F3F5F6132B}"/>
                      </a:ext>
                    </a:extLst>
                  </p:cNvPr>
                  <p:cNvSpPr/>
                  <p:nvPr/>
                </p:nvSpPr>
                <p:spPr>
                  <a:xfrm>
                    <a:off x="7419292" y="1397808"/>
                    <a:ext cx="489986" cy="135618"/>
                  </a:xfrm>
                  <a:prstGeom prst="rect">
                    <a:avLst/>
                  </a:prstGeom>
                  <a:solidFill>
                    <a:srgbClr val="4080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F50F56C7-7677-4668-9B1C-A648197DCEB0}"/>
                      </a:ext>
                    </a:extLst>
                  </p:cNvPr>
                  <p:cNvSpPr/>
                  <p:nvPr/>
                </p:nvSpPr>
                <p:spPr>
                  <a:xfrm>
                    <a:off x="7971818" y="1395274"/>
                    <a:ext cx="489986" cy="135618"/>
                  </a:xfrm>
                  <a:prstGeom prst="rect">
                    <a:avLst/>
                  </a:prstGeom>
                  <a:solidFill>
                    <a:srgbClr val="1F95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40DA41CA-961E-4A07-9D22-F48FDA33052A}"/>
                      </a:ext>
                    </a:extLst>
                  </p:cNvPr>
                  <p:cNvSpPr/>
                  <p:nvPr/>
                </p:nvSpPr>
                <p:spPr>
                  <a:xfrm>
                    <a:off x="8531591" y="1395274"/>
                    <a:ext cx="489986" cy="135618"/>
                  </a:xfrm>
                  <a:prstGeom prst="rect">
                    <a:avLst/>
                  </a:prstGeom>
                  <a:solidFill>
                    <a:srgbClr val="5DBA4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06C017C7-EFED-47AB-BBB4-3FBDBBB61349}"/>
                      </a:ext>
                    </a:extLst>
                  </p:cNvPr>
                  <p:cNvSpPr/>
                  <p:nvPr/>
                </p:nvSpPr>
                <p:spPr>
                  <a:xfrm>
                    <a:off x="9087074" y="1395274"/>
                    <a:ext cx="514125" cy="135618"/>
                  </a:xfrm>
                  <a:prstGeom prst="rect">
                    <a:avLst/>
                  </a:prstGeom>
                  <a:solidFill>
                    <a:srgbClr val="136B9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28CD19-115A-4103-BB16-F75A80AD2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6823" y="865117"/>
              <a:ext cx="4651584" cy="2262111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BA58784-675A-471F-9D92-2A312BD27CA2}"/>
                </a:ext>
              </a:extLst>
            </p:cNvPr>
            <p:cNvSpPr txBox="1"/>
            <p:nvPr/>
          </p:nvSpPr>
          <p:spPr>
            <a:xfrm>
              <a:off x="315591" y="4789295"/>
              <a:ext cx="4571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70" dirty="0">
                  <a:solidFill>
                    <a:srgbClr val="4E9EE5"/>
                  </a:solidFill>
                  <a:latin typeface="Arial Narrow" panose="020B0606020202030204" pitchFamily="34" charset="0"/>
                </a:rPr>
                <a:t>191</a:t>
              </a:r>
              <a:r>
                <a:rPr lang="en-US" sz="2400" b="1" spc="70" baseline="30000" dirty="0">
                  <a:solidFill>
                    <a:srgbClr val="4E9EE5"/>
                  </a:solidFill>
                  <a:latin typeface="Arial Narrow" panose="020B0606020202030204" pitchFamily="34" charset="0"/>
                </a:rPr>
                <a:t>ST</a:t>
              </a:r>
              <a:r>
                <a:rPr lang="en-US" sz="2400" b="1" spc="70" dirty="0">
                  <a:solidFill>
                    <a:srgbClr val="4E9EE5"/>
                  </a:solidFill>
                  <a:latin typeface="Arial Narrow" panose="020B0606020202030204" pitchFamily="34" charset="0"/>
                </a:rPr>
                <a:t> SESSION OF WP.29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9472C4E-D186-49BF-3CD9-4F6EC86225D7}"/>
              </a:ext>
            </a:extLst>
          </p:cNvPr>
          <p:cNvSpPr txBox="1"/>
          <p:nvPr/>
        </p:nvSpPr>
        <p:spPr>
          <a:xfrm>
            <a:off x="148046" y="104503"/>
            <a:ext cx="1729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Note by the </a:t>
            </a:r>
            <a:r>
              <a:rPr lang="fr-CH" sz="1200" dirty="0" err="1">
                <a:latin typeface="Arial" panose="020B0604020202020204" pitchFamily="34" charset="0"/>
                <a:cs typeface="Arial" panose="020B0604020202020204" pitchFamily="34" charset="0"/>
              </a:rPr>
              <a:t>secretariat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79B01D-9315-AD64-9DF4-BD8BBF038972}"/>
              </a:ext>
            </a:extLst>
          </p:cNvPr>
          <p:cNvSpPr txBox="1"/>
          <p:nvPr/>
        </p:nvSpPr>
        <p:spPr>
          <a:xfrm>
            <a:off x="9579818" y="104503"/>
            <a:ext cx="2649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u="sng" dirty="0">
                <a:latin typeface="Arial" panose="020B0604020202020204" pitchFamily="34" charset="0"/>
                <a:cs typeface="Arial" panose="020B0604020202020204" pitchFamily="34" charset="0"/>
              </a:rPr>
              <a:t>Informal document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b="1" dirty="0">
                <a:latin typeface="Arial" panose="020B0604020202020204" pitchFamily="34" charset="0"/>
                <a:cs typeface="Arial" panose="020B0604020202020204" pitchFamily="34" charset="0"/>
              </a:rPr>
              <a:t>WP.29-191-16</a:t>
            </a:r>
            <a:br>
              <a:rPr lang="fr-CH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191</a:t>
            </a:r>
            <a:r>
              <a:rPr lang="en-GB" sz="12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WP.29, 14–16 November 2023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Agenda items 2.3</a:t>
            </a:r>
          </a:p>
        </p:txBody>
      </p:sp>
    </p:spTree>
    <p:extLst>
      <p:ext uri="{BB962C8B-B14F-4D97-AF65-F5344CB8AC3E}">
        <p14:creationId xmlns:p14="http://schemas.microsoft.com/office/powerpoint/2010/main" val="2615290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292DA3D-1B3D-2DB6-7674-CB0090144831}"/>
              </a:ext>
            </a:extLst>
          </p:cNvPr>
          <p:cNvGrpSpPr/>
          <p:nvPr/>
        </p:nvGrpSpPr>
        <p:grpSpPr>
          <a:xfrm>
            <a:off x="669983" y="1412560"/>
            <a:ext cx="10837834" cy="330872"/>
            <a:chOff x="669983" y="1412560"/>
            <a:chExt cx="10837834" cy="33087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0EDF741-7955-4CFF-0FCD-2008065628FF}"/>
                </a:ext>
              </a:extLst>
            </p:cNvPr>
            <p:cNvGrpSpPr/>
            <p:nvPr/>
          </p:nvGrpSpPr>
          <p:grpSpPr>
            <a:xfrm rot="10800000" flipV="1">
              <a:off x="1843722" y="1468498"/>
              <a:ext cx="9664095" cy="224269"/>
              <a:chOff x="0" y="1472506"/>
              <a:chExt cx="9601206" cy="257953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3D39D59-1133-1E52-79A3-C747BE8F398D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B346545-D9F6-B6D9-D5C8-EA5462D7FC47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6" cy="142344"/>
                <a:chOff x="-10048" y="1395274"/>
                <a:chExt cx="9611247" cy="142344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15B540DE-6088-F779-E7B1-FF3C4EFDA150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4A346121-3B29-EE0C-D96B-936FE6F87716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CE868ABE-96FE-A88A-DC5E-66EF6A41EC33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4B9E036-A957-1250-C4A3-DB881A7B3368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4695D2C-8EDF-C41A-717A-F85B3909F559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DB50594-A3DE-AF88-CD2C-E8B66D24AE56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549C9F3-5717-7162-22B3-B93F5C826ABD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9609B42-49FD-6474-3473-7CB56C796DEF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DE472E8-4457-220B-A248-C10F8540BA80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DD7E982-64AA-482F-2534-6BD9CAC2726B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598A41F-80AB-CE79-D113-A02AD806937E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B2CFF7D-ADFC-DAFD-4F45-34D79E1F906A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B741320D-9422-B2C4-E582-7DA788B6A600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2219AA1-4CBA-1759-915D-563D6AFD98E3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39FBF2E-B3A0-AE58-026D-6BF52784A100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C878611-9E70-D9E2-87CC-EFC3FF4F30CE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8D88D06E-BA8C-40F6-CD7F-04EAC9C34D76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8DC86D2-69AF-6972-AC67-DAF93D623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83" y="1412560"/>
              <a:ext cx="1077698" cy="330872"/>
            </a:xfrm>
            <a:prstGeom prst="rect">
              <a:avLst/>
            </a:prstGeom>
          </p:spPr>
        </p:pic>
      </p:grpSp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6EF1DD47-276B-37D8-1EB2-F642842C0E44}"/>
              </a:ext>
            </a:extLst>
          </p:cNvPr>
          <p:cNvSpPr txBox="1">
            <a:spLocks/>
          </p:cNvSpPr>
          <p:nvPr/>
        </p:nvSpPr>
        <p:spPr>
          <a:xfrm>
            <a:off x="692734" y="1854357"/>
            <a:ext cx="10815083" cy="4842534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</p:spPr>
        <p:txBody>
          <a:bodyPr lIns="91440" tIns="45720" rIns="91440" bIns="4572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645" indent="-34607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WP.29 adopted provisions for software updates, see:</a:t>
            </a:r>
          </a:p>
          <a:p>
            <a:pPr marL="714375" lvl="1" indent="-346075"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1600" b="1" i="0" dirty="0">
                <a:solidFill>
                  <a:srgbClr val="343426"/>
                </a:solidFill>
                <a:effectLst/>
                <a:latin typeface="Roboto" pitchFamily="2" charset="0"/>
              </a:rPr>
              <a:t>Recommendations on uniform provisions concerning cyber security and software updates (WP.29/2022/60)</a:t>
            </a:r>
          </a:p>
          <a:p>
            <a:pPr marL="714375" lvl="1" indent="-346075">
              <a:lnSpc>
                <a:spcPct val="100000"/>
              </a:lnSpc>
              <a:spcBef>
                <a:spcPts val="0"/>
              </a:spcBef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343426"/>
                </a:solidFill>
                <a:latin typeface="Roboto" pitchFamily="2" charset="0"/>
              </a:rPr>
              <a:t>UN Regulation No. 156 (Software Update and Software Update Management System)</a:t>
            </a:r>
          </a:p>
          <a:p>
            <a:pPr marL="461645" indent="-34607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2000" b="1" i="0" dirty="0">
                <a:solidFill>
                  <a:srgbClr val="343426"/>
                </a:solidFill>
                <a:effectLst/>
                <a:latin typeface="Roboto" pitchFamily="2" charset="0"/>
              </a:rPr>
              <a:t> </a:t>
            </a:r>
            <a:r>
              <a:rPr lang="en-US" sz="2400" dirty="0">
                <a:latin typeface="Arial"/>
                <a:cs typeface="Arial"/>
              </a:rPr>
              <a:t>The full benefits of UN Regulation No.156 can only be seized if relevant provisions are introduced in the relevant UN Regulations</a:t>
            </a:r>
          </a:p>
          <a:p>
            <a:pPr marL="461645" indent="-34607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Software Updates are not only for UN Regulations managed by GRVA.</a:t>
            </a:r>
          </a:p>
          <a:p>
            <a:pPr marL="461645" indent="-34607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GRVA recommends that all GRs evaluate, which UN Regulations could benefit from the software update provisions.</a:t>
            </a:r>
          </a:p>
          <a:p>
            <a:pPr marL="461645" indent="-34607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A model text for inclusion in relevant UN Regulations can be found in </a:t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RE.3, Annex 7 </a:t>
            </a:r>
            <a:endParaRPr lang="en-US" sz="2000" dirty="0">
              <a:latin typeface="Arial"/>
              <a:cs typeface="Arial"/>
            </a:endParaRPr>
          </a:p>
          <a:p>
            <a:pPr marL="11557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3E8EDE"/>
              </a:buClr>
              <a:buNone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B7F09BCA-AED6-AA4A-0C93-DFF227871267}"/>
              </a:ext>
            </a:extLst>
          </p:cNvPr>
          <p:cNvSpPr txBox="1">
            <a:spLocks/>
          </p:cNvSpPr>
          <p:nvPr/>
        </p:nvSpPr>
        <p:spPr>
          <a:xfrm>
            <a:off x="2790278" y="320517"/>
            <a:ext cx="8805091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b="1" spc="5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itle 4">
            <a:extLst>
              <a:ext uri="{FF2B5EF4-FFF2-40B4-BE49-F238E27FC236}">
                <a16:creationId xmlns:a16="http://schemas.microsoft.com/office/drawing/2014/main" id="{4BC49F51-1DC8-DA67-CB3B-08BD41FA2A92}"/>
              </a:ext>
            </a:extLst>
          </p:cNvPr>
          <p:cNvSpPr txBox="1">
            <a:spLocks/>
          </p:cNvSpPr>
          <p:nvPr/>
        </p:nvSpPr>
        <p:spPr>
          <a:xfrm>
            <a:off x="2942678" y="472917"/>
            <a:ext cx="8805091" cy="992195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latin typeface="Arial Black"/>
                <a:cs typeface="Arial"/>
              </a:rPr>
              <a:t>Software Updates</a:t>
            </a:r>
            <a:br>
              <a:rPr lang="en-US" sz="3200" b="1" spc="50" dirty="0">
                <a:latin typeface="Arial Black"/>
                <a:cs typeface="Arial"/>
              </a:rPr>
            </a:br>
            <a:r>
              <a:rPr lang="en-US" sz="2400" b="1" spc="50" dirty="0">
                <a:solidFill>
                  <a:srgbClr val="4389C8"/>
                </a:solidFill>
                <a:latin typeface="Arial Black"/>
                <a:cs typeface="Arial"/>
              </a:rPr>
              <a:t>UN Regulation No. 156</a:t>
            </a:r>
            <a:endParaRPr lang="en-US" sz="3200" b="1" spc="50" dirty="0">
              <a:solidFill>
                <a:srgbClr val="4389C8"/>
              </a:solidFill>
              <a:latin typeface="Arial Black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9736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8" ma:contentTypeDescription="Create a new document." ma:contentTypeScope="" ma:versionID="e62f3c52afbfb087cbf0486b24bccade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0897c4342d1b21160e8184e77b1557a4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cb6d4-dbe5-46d2-b4d3-5733603d8cc6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Props1.xml><?xml version="1.0" encoding="utf-8"?>
<ds:datastoreItem xmlns:ds="http://schemas.openxmlformats.org/officeDocument/2006/customXml" ds:itemID="{B0CB22F2-9226-4D50-A02A-D00D2D6A4D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334479-C8DC-4CBD-B933-AECF4817E8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1B75E0-3EF9-4630-B62A-C57DEE7A8E7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85ec44e-1bab-4c0b-9df0-6ba128686fc9"/>
    <ds:schemaRef ds:uri="4b4a1c0d-4a69-4996-a84a-fc699b9f49de"/>
    <ds:schemaRef ds:uri="acccb6d4-dbe5-46d2-b4d3-5733603d8cc6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163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Arial Black</vt:lpstr>
      <vt:lpstr>Arial Narrow</vt:lpstr>
      <vt:lpstr>Calibri</vt:lpstr>
      <vt:lpstr>Calibri Light</vt:lpstr>
      <vt:lpstr>Roboto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Lucica Matei</dc:creator>
  <cp:lastModifiedBy>Francois</cp:lastModifiedBy>
  <cp:revision>56</cp:revision>
  <dcterms:created xsi:type="dcterms:W3CDTF">2018-10-22T08:00:17Z</dcterms:created>
  <dcterms:modified xsi:type="dcterms:W3CDTF">2023-11-10T17:50:31Z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0x0101003B8422D08C252547BB1CFA7F78E2CB83</vt:lpwstr>
  </property>
  <property fmtid="{D5CDD505-2E9C-101B-9397-08002B2CF9AE}" pid="3" name="gba66df640194346a5267c50f24d4797">
    <vt:lpwstr/>
  </property>
  <property fmtid="{D5CDD505-2E9C-101B-9397-08002B2CF9AE}" pid="4" name="Office_x0020_of_x0020_Origin">
    <vt:lpwstr/>
  </property>
  <property fmtid="{D5CDD505-2E9C-101B-9397-08002B2CF9AE}" pid="5" name="MediaServiceImageTags">
    <vt:lpwstr/>
  </property>
</Properties>
</file>