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handoutMasterIdLst>
    <p:handoutMasterId r:id="rId11"/>
  </p:handoutMasterIdLst>
  <p:sldIdLst>
    <p:sldId id="287" r:id="rId5"/>
    <p:sldId id="292" r:id="rId6"/>
    <p:sldId id="291" r:id="rId7"/>
    <p:sldId id="293" r:id="rId8"/>
    <p:sldId id="294" r:id="rId9"/>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3C577E-9FB8-4975-BFEA-FFE7B69351F8}" v="1" dt="2023-11-30T15:32:09.8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5" d="100"/>
          <a:sy n="125" d="100"/>
        </p:scale>
        <p:origin x="894" y="-702"/>
      </p:cViewPr>
      <p:guideLst>
        <p:guide orient="horz" pos="2160"/>
        <p:guide pos="312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oardo Gianotti" userId="4490dee7-4f30-4172-b5ed-357d35e2ab2b" providerId="ADAL" clId="{8F3C577E-9FB8-4975-BFEA-FFE7B69351F8}"/>
    <pc:docChg chg="undo redo custSel addSld modSld sldOrd">
      <pc:chgData name="Edoardo Gianotti" userId="4490dee7-4f30-4172-b5ed-357d35e2ab2b" providerId="ADAL" clId="{8F3C577E-9FB8-4975-BFEA-FFE7B69351F8}" dt="2023-11-30T15:38:20.353" v="749" actId="20577"/>
      <pc:docMkLst>
        <pc:docMk/>
      </pc:docMkLst>
      <pc:sldChg chg="modSp mod">
        <pc:chgData name="Edoardo Gianotti" userId="4490dee7-4f30-4172-b5ed-357d35e2ab2b" providerId="ADAL" clId="{8F3C577E-9FB8-4975-BFEA-FFE7B69351F8}" dt="2023-11-29T15:21:28.171" v="1" actId="20577"/>
        <pc:sldMkLst>
          <pc:docMk/>
          <pc:sldMk cId="2256515904" sldId="287"/>
        </pc:sldMkLst>
        <pc:spChg chg="mod">
          <ac:chgData name="Edoardo Gianotti" userId="4490dee7-4f30-4172-b5ed-357d35e2ab2b" providerId="ADAL" clId="{8F3C577E-9FB8-4975-BFEA-FFE7B69351F8}" dt="2023-11-29T15:21:28.171" v="1" actId="20577"/>
          <ac:spMkLst>
            <pc:docMk/>
            <pc:sldMk cId="2256515904" sldId="287"/>
            <ac:spMk id="4" creationId="{00000000-0000-0000-0000-000000000000}"/>
          </ac:spMkLst>
        </pc:spChg>
      </pc:sldChg>
      <pc:sldChg chg="modSp mod ord">
        <pc:chgData name="Edoardo Gianotti" userId="4490dee7-4f30-4172-b5ed-357d35e2ab2b" providerId="ADAL" clId="{8F3C577E-9FB8-4975-BFEA-FFE7B69351F8}" dt="2023-11-30T15:03:08.353" v="150" actId="20577"/>
        <pc:sldMkLst>
          <pc:docMk/>
          <pc:sldMk cId="3664389315" sldId="291"/>
        </pc:sldMkLst>
        <pc:spChg chg="mod">
          <ac:chgData name="Edoardo Gianotti" userId="4490dee7-4f30-4172-b5ed-357d35e2ab2b" providerId="ADAL" clId="{8F3C577E-9FB8-4975-BFEA-FFE7B69351F8}" dt="2023-11-30T15:03:08.353" v="150" actId="20577"/>
          <ac:spMkLst>
            <pc:docMk/>
            <pc:sldMk cId="3664389315" sldId="291"/>
            <ac:spMk id="7" creationId="{00000000-0000-0000-0000-000000000000}"/>
          </ac:spMkLst>
        </pc:spChg>
        <pc:spChg chg="mod">
          <ac:chgData name="Edoardo Gianotti" userId="4490dee7-4f30-4172-b5ed-357d35e2ab2b" providerId="ADAL" clId="{8F3C577E-9FB8-4975-BFEA-FFE7B69351F8}" dt="2023-11-29T15:29:17.177" v="95" actId="20577"/>
          <ac:spMkLst>
            <pc:docMk/>
            <pc:sldMk cId="3664389315" sldId="291"/>
            <ac:spMk id="8" creationId="{00E6243A-C131-46BE-B4CA-32755401276B}"/>
          </ac:spMkLst>
        </pc:spChg>
      </pc:sldChg>
      <pc:sldChg chg="modSp mod">
        <pc:chgData name="Edoardo Gianotti" userId="4490dee7-4f30-4172-b5ed-357d35e2ab2b" providerId="ADAL" clId="{8F3C577E-9FB8-4975-BFEA-FFE7B69351F8}" dt="2023-11-30T15:09:25.425" v="223" actId="20577"/>
        <pc:sldMkLst>
          <pc:docMk/>
          <pc:sldMk cId="2041045721" sldId="292"/>
        </pc:sldMkLst>
        <pc:spChg chg="mod">
          <ac:chgData name="Edoardo Gianotti" userId="4490dee7-4f30-4172-b5ed-357d35e2ab2b" providerId="ADAL" clId="{8F3C577E-9FB8-4975-BFEA-FFE7B69351F8}" dt="2023-11-30T15:09:25.425" v="223" actId="20577"/>
          <ac:spMkLst>
            <pc:docMk/>
            <pc:sldMk cId="2041045721" sldId="292"/>
            <ac:spMk id="7" creationId="{00000000-0000-0000-0000-000000000000}"/>
          </ac:spMkLst>
        </pc:spChg>
      </pc:sldChg>
      <pc:sldChg chg="modSp add mod">
        <pc:chgData name="Edoardo Gianotti" userId="4490dee7-4f30-4172-b5ed-357d35e2ab2b" providerId="ADAL" clId="{8F3C577E-9FB8-4975-BFEA-FFE7B69351F8}" dt="2023-11-30T15:20:51.767" v="424" actId="20577"/>
        <pc:sldMkLst>
          <pc:docMk/>
          <pc:sldMk cId="3693612048" sldId="293"/>
        </pc:sldMkLst>
        <pc:spChg chg="mod">
          <ac:chgData name="Edoardo Gianotti" userId="4490dee7-4f30-4172-b5ed-357d35e2ab2b" providerId="ADAL" clId="{8F3C577E-9FB8-4975-BFEA-FFE7B69351F8}" dt="2023-11-30T15:20:51.767" v="424" actId="20577"/>
          <ac:spMkLst>
            <pc:docMk/>
            <pc:sldMk cId="3693612048" sldId="293"/>
            <ac:spMk id="7" creationId="{00000000-0000-0000-0000-000000000000}"/>
          </ac:spMkLst>
        </pc:spChg>
      </pc:sldChg>
      <pc:sldChg chg="modSp add mod">
        <pc:chgData name="Edoardo Gianotti" userId="4490dee7-4f30-4172-b5ed-357d35e2ab2b" providerId="ADAL" clId="{8F3C577E-9FB8-4975-BFEA-FFE7B69351F8}" dt="2023-11-30T15:38:20.353" v="749" actId="20577"/>
        <pc:sldMkLst>
          <pc:docMk/>
          <pc:sldMk cId="91701554" sldId="294"/>
        </pc:sldMkLst>
        <pc:spChg chg="mod">
          <ac:chgData name="Edoardo Gianotti" userId="4490dee7-4f30-4172-b5ed-357d35e2ab2b" providerId="ADAL" clId="{8F3C577E-9FB8-4975-BFEA-FFE7B69351F8}" dt="2023-11-30T15:38:20.353" v="749" actId="20577"/>
          <ac:spMkLst>
            <pc:docMk/>
            <pc:sldMk cId="91701554" sldId="294"/>
            <ac:spMk id="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EE143CF-C05C-4899-A90B-0EF0DB90A256}" type="datetimeFigureOut">
              <a:rPr lang="en-US" smtClean="0"/>
              <a:pPr/>
              <a:t>11/30/2023</a:t>
            </a:fld>
            <a:endParaRPr lang="en-US"/>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2215768F-C471-4493-AADC-36862818B83F}" type="slidenum">
              <a:rPr lang="en-US" smtClean="0"/>
              <a:pPr/>
              <a:t>‹#›</a:t>
            </a:fld>
            <a:endParaRPr lang="en-US"/>
          </a:p>
        </p:txBody>
      </p:sp>
    </p:spTree>
    <p:extLst>
      <p:ext uri="{BB962C8B-B14F-4D97-AF65-F5344CB8AC3E}">
        <p14:creationId xmlns:p14="http://schemas.microsoft.com/office/powerpoint/2010/main" val="25416507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0F1FE176-7828-4E25-A303-EFB7A6EB15F0}" type="datetimeFigureOut">
              <a:rPr lang="en-GB" smtClean="0"/>
              <a:pPr/>
              <a:t>30/11/2023</a:t>
            </a:fld>
            <a:endParaRPr lang="en-GB"/>
          </a:p>
        </p:txBody>
      </p:sp>
      <p:sp>
        <p:nvSpPr>
          <p:cNvPr id="4" name="Slide Image Placeholder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1C8FC0D7-00BE-487F-A0DC-9FF156A82E82}" type="slidenum">
              <a:rPr lang="en-GB" smtClean="0"/>
              <a:pPr/>
              <a:t>‹#›</a:t>
            </a:fld>
            <a:endParaRPr lang="en-GB"/>
          </a:p>
        </p:txBody>
      </p:sp>
    </p:spTree>
    <p:extLst>
      <p:ext uri="{BB962C8B-B14F-4D97-AF65-F5344CB8AC3E}">
        <p14:creationId xmlns:p14="http://schemas.microsoft.com/office/powerpoint/2010/main" val="1957642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a:xfrm>
            <a:off x="0" y="1484784"/>
            <a:ext cx="9906000" cy="5373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21"/>
          <p:cNvSpPr>
            <a:spLocks noGrp="1"/>
          </p:cNvSpPr>
          <p:nvPr>
            <p:ph type="title"/>
          </p:nvPr>
        </p:nvSpPr>
        <p:spPr>
          <a:xfrm>
            <a:off x="3577" y="2276872"/>
            <a:ext cx="9906000" cy="1143000"/>
          </a:xfrm>
          <a:prstGeom prst="rect">
            <a:avLst/>
          </a:prstGeom>
        </p:spPr>
        <p:txBody>
          <a:bodyPr vert="horz" lIns="91440" tIns="45720" rIns="91440" bIns="45720" rtlCol="0" anchor="ctr">
            <a:normAutofit/>
          </a:bodyPr>
          <a:lstStyle>
            <a:lvl1pPr>
              <a:defRPr>
                <a:solidFill>
                  <a:schemeClr val="accent1">
                    <a:lumMod val="75000"/>
                  </a:schemeClr>
                </a:solidFill>
              </a:defRPr>
            </a:lvl1pPr>
          </a:lstStyle>
          <a:p>
            <a:r>
              <a:rPr lang="en-GB" sz="4000" b="1">
                <a:solidFill>
                  <a:srgbClr val="006600"/>
                </a:solidFill>
                <a:latin typeface="Verdana" pitchFamily="34" charset="0"/>
                <a:ea typeface="Verdana" pitchFamily="34" charset="0"/>
                <a:cs typeface="Verdana" pitchFamily="34" charset="0"/>
              </a:rPr>
              <a:t>Main title</a:t>
            </a:r>
          </a:p>
        </p:txBody>
      </p:sp>
      <p:sp>
        <p:nvSpPr>
          <p:cNvPr id="3" name="Text Placeholder 22"/>
          <p:cNvSpPr>
            <a:spLocks noGrp="1"/>
          </p:cNvSpPr>
          <p:nvPr>
            <p:ph idx="1" hasCustomPrompt="1"/>
          </p:nvPr>
        </p:nvSpPr>
        <p:spPr>
          <a:xfrm>
            <a:off x="0" y="3573017"/>
            <a:ext cx="9906000" cy="2664296"/>
          </a:xfrm>
          <a:prstGeom prst="rect">
            <a:avLst/>
          </a:prstGeom>
        </p:spPr>
        <p:txBody>
          <a:bodyPr vert="horz" lIns="91440" tIns="45720" rIns="91440" bIns="45720" rtlCol="0">
            <a:normAutofit/>
          </a:bodyPr>
          <a:lstStyle>
            <a:lvl1pPr>
              <a:defRPr sz="2400"/>
            </a:lvl1pPr>
          </a:lstStyle>
          <a:p>
            <a:pPr algn="ctr">
              <a:lnSpc>
                <a:spcPct val="80000"/>
              </a:lnSpc>
            </a:pPr>
            <a:r>
              <a:rPr lang="es-AR" sz="2400" b="1"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Subtitle</a:t>
            </a:r>
            <a:endParaRPr lang="es-AR" sz="2400" b="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endParaRPr lang="es-AR" sz="2400" b="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es-AR" b="1"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Author</a:t>
            </a:r>
            <a:endParaRPr lang="es-AR" b="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fr-CH" sz="180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Her</a:t>
            </a:r>
            <a:r>
              <a:rPr lang="fr-CH" sz="180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a:t>
            </a:r>
            <a:r>
              <a:rPr lang="fr-CH" sz="180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his</a:t>
            </a:r>
            <a:r>
              <a:rPr lang="fr-CH" sz="180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 </a:t>
            </a:r>
            <a:r>
              <a:rPr lang="fr-CH" sz="180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title</a:t>
            </a:r>
            <a:endParaRPr lang="en-US" sz="180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endParaRPr lang="es-AR" sz="2400" b="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es-AR" sz="2400" b="1" err="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rPr>
              <a:t>Location</a:t>
            </a:r>
            <a:endParaRPr lang="es-AR" sz="2400" b="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fr-CH" sz="2400" b="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rPr>
              <a:t>Date</a:t>
            </a:r>
            <a:endParaRPr lang="en-GB" sz="2400" b="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551058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3"/>
          <p:cNvSpPr>
            <a:spLocks noGrp="1" noChangeArrowheads="1"/>
          </p:cNvSpPr>
          <p:nvPr>
            <p:ph type="title"/>
          </p:nvPr>
        </p:nvSpPr>
        <p:spPr>
          <a:xfrm>
            <a:off x="3152800" y="332656"/>
            <a:ext cx="6753200" cy="1143000"/>
          </a:xfrm>
        </p:spPr>
        <p:txBody>
          <a:bodyPr/>
          <a:lstStyle>
            <a:lvl1pPr algn="l">
              <a:defRPr>
                <a:solidFill>
                  <a:schemeClr val="bg1"/>
                </a:solidFill>
              </a:defRPr>
            </a:lvl1pPr>
          </a:lstStyle>
          <a:p>
            <a:pPr algn="l" eaLnBrk="1" hangingPunct="1"/>
            <a:r>
              <a:rPr lang="en-GB" sz="4000" b="1">
                <a:solidFill>
                  <a:schemeClr val="bg1"/>
                </a:solidFill>
                <a:latin typeface="Verdana" pitchFamily="34" charset="0"/>
                <a:ea typeface="Verdana" pitchFamily="34" charset="0"/>
                <a:cs typeface="Verdana" pitchFamily="34" charset="0"/>
              </a:rPr>
              <a:t>Main title here</a:t>
            </a:r>
          </a:p>
        </p:txBody>
      </p:sp>
      <p:sp>
        <p:nvSpPr>
          <p:cNvPr id="3" name="Content Placeholder 2"/>
          <p:cNvSpPr>
            <a:spLocks noGrp="1"/>
          </p:cNvSpPr>
          <p:nvPr>
            <p:ph sz="quarter" idx="10"/>
          </p:nvPr>
        </p:nvSpPr>
        <p:spPr>
          <a:xfrm>
            <a:off x="849313" y="2132856"/>
            <a:ext cx="8496300" cy="4032994"/>
          </a:xfrm>
        </p:spPr>
        <p:txBody>
          <a:bodyPr/>
          <a:lstStyle>
            <a:lvl1pPr>
              <a:defRPr>
                <a:solidFill>
                  <a:schemeClr val="accent6">
                    <a:lumMod val="50000"/>
                  </a:schemeClr>
                </a:solidFill>
                <a:latin typeface="Verdana" pitchFamily="34" charset="0"/>
                <a:ea typeface="Verdana" pitchFamily="34" charset="0"/>
                <a:cs typeface="Verdana" pitchFamily="34" charset="0"/>
              </a:defRPr>
            </a:lvl1pPr>
            <a:lvl2pPr>
              <a:defRPr>
                <a:solidFill>
                  <a:schemeClr val="accent6">
                    <a:lumMod val="50000"/>
                  </a:schemeClr>
                </a:solidFill>
                <a:latin typeface="Verdana" pitchFamily="34" charset="0"/>
                <a:ea typeface="Verdana" pitchFamily="34" charset="0"/>
                <a:cs typeface="Verdana" pitchFamily="34" charset="0"/>
              </a:defRPr>
            </a:lvl2pPr>
            <a:lvl3pPr>
              <a:defRPr>
                <a:solidFill>
                  <a:schemeClr val="accent6">
                    <a:lumMod val="50000"/>
                  </a:schemeClr>
                </a:solidFill>
                <a:latin typeface="Verdana" pitchFamily="34" charset="0"/>
                <a:ea typeface="Verdana" pitchFamily="34" charset="0"/>
                <a:cs typeface="Verdana" pitchFamily="34" charset="0"/>
              </a:defRPr>
            </a:lvl3pPr>
            <a:lvl4pPr>
              <a:defRPr>
                <a:solidFill>
                  <a:schemeClr val="accent6">
                    <a:lumMod val="50000"/>
                  </a:schemeClr>
                </a:solidFill>
                <a:latin typeface="Verdana" pitchFamily="34" charset="0"/>
                <a:ea typeface="Verdana" pitchFamily="34" charset="0"/>
                <a:cs typeface="Verdana" pitchFamily="34" charset="0"/>
              </a:defRPr>
            </a:lvl4pPr>
            <a:lvl5pPr>
              <a:defRPr>
                <a:solidFill>
                  <a:schemeClr val="accent6">
                    <a:lumMod val="50000"/>
                  </a:schemeClr>
                </a:solidFill>
                <a:latin typeface="Verdana" pitchFamily="34" charset="0"/>
                <a:ea typeface="Verdana" pitchFamily="34" charset="0"/>
                <a:cs typeface="Verdan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59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3"/>
          <p:cNvSpPr txBox="1">
            <a:spLocks noChangeArrowheads="1"/>
          </p:cNvSpPr>
          <p:nvPr userDrawn="1"/>
        </p:nvSpPr>
        <p:spPr>
          <a:xfrm>
            <a:off x="3152800" y="332656"/>
            <a:ext cx="67532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baseline="0">
                <a:solidFill>
                  <a:schemeClr val="bg1"/>
                </a:solidFill>
                <a:latin typeface="+mj-lt"/>
                <a:ea typeface="+mj-ea"/>
                <a:cs typeface="+mj-cs"/>
              </a:defRPr>
            </a:lvl1pPr>
          </a:lstStyle>
          <a:p>
            <a:r>
              <a:rPr lang="en-GB" sz="4000" b="1">
                <a:latin typeface="Verdana" pitchFamily="34" charset="0"/>
                <a:ea typeface="Verdana" pitchFamily="34" charset="0"/>
                <a:cs typeface="Verdana" pitchFamily="34" charset="0"/>
              </a:rPr>
              <a:t>Main title here</a:t>
            </a:r>
          </a:p>
        </p:txBody>
      </p:sp>
      <p:sp>
        <p:nvSpPr>
          <p:cNvPr id="8" name="Content Placeholder 2"/>
          <p:cNvSpPr>
            <a:spLocks noGrp="1"/>
          </p:cNvSpPr>
          <p:nvPr>
            <p:ph sz="quarter" idx="10"/>
          </p:nvPr>
        </p:nvSpPr>
        <p:spPr>
          <a:xfrm>
            <a:off x="849313" y="2132856"/>
            <a:ext cx="8496300" cy="4032994"/>
          </a:xfrm>
        </p:spPr>
        <p:txBody>
          <a:bodyPr/>
          <a:lstStyle>
            <a:lvl1pPr>
              <a:defRPr>
                <a:solidFill>
                  <a:schemeClr val="accent6">
                    <a:lumMod val="50000"/>
                  </a:schemeClr>
                </a:solidFill>
                <a:latin typeface="Verdana" pitchFamily="34" charset="0"/>
                <a:ea typeface="Verdana" pitchFamily="34" charset="0"/>
                <a:cs typeface="Verdana" pitchFamily="34" charset="0"/>
              </a:defRPr>
            </a:lvl1pPr>
            <a:lvl2pPr>
              <a:defRPr>
                <a:solidFill>
                  <a:schemeClr val="accent6">
                    <a:lumMod val="50000"/>
                  </a:schemeClr>
                </a:solidFill>
                <a:latin typeface="Verdana" pitchFamily="34" charset="0"/>
                <a:ea typeface="Verdana" pitchFamily="34" charset="0"/>
                <a:cs typeface="Verdana" pitchFamily="34" charset="0"/>
              </a:defRPr>
            </a:lvl2pPr>
            <a:lvl3pPr>
              <a:defRPr>
                <a:solidFill>
                  <a:schemeClr val="accent6">
                    <a:lumMod val="50000"/>
                  </a:schemeClr>
                </a:solidFill>
                <a:latin typeface="Verdana" pitchFamily="34" charset="0"/>
                <a:ea typeface="Verdana" pitchFamily="34" charset="0"/>
                <a:cs typeface="Verdana" pitchFamily="34" charset="0"/>
              </a:defRPr>
            </a:lvl3pPr>
            <a:lvl4pPr>
              <a:defRPr>
                <a:solidFill>
                  <a:schemeClr val="accent6">
                    <a:lumMod val="50000"/>
                  </a:schemeClr>
                </a:solidFill>
                <a:latin typeface="Verdana" pitchFamily="34" charset="0"/>
                <a:ea typeface="Verdana" pitchFamily="34" charset="0"/>
                <a:cs typeface="Verdana" pitchFamily="34" charset="0"/>
              </a:defRPr>
            </a:lvl4pPr>
            <a:lvl5pPr>
              <a:defRPr>
                <a:solidFill>
                  <a:schemeClr val="accent6">
                    <a:lumMod val="50000"/>
                  </a:schemeClr>
                </a:solidFill>
                <a:latin typeface="Verdana" pitchFamily="34" charset="0"/>
                <a:ea typeface="Verdana" pitchFamily="34" charset="0"/>
                <a:cs typeface="Verdan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51131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3"/>
          <p:cNvSpPr txBox="1">
            <a:spLocks noChangeArrowheads="1"/>
          </p:cNvSpPr>
          <p:nvPr userDrawn="1"/>
        </p:nvSpPr>
        <p:spPr>
          <a:xfrm>
            <a:off x="3152800" y="332656"/>
            <a:ext cx="67532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baseline="0">
                <a:solidFill>
                  <a:schemeClr val="bg1"/>
                </a:solidFill>
                <a:latin typeface="+mj-lt"/>
                <a:ea typeface="+mj-ea"/>
                <a:cs typeface="+mj-cs"/>
              </a:defRPr>
            </a:lvl1pPr>
          </a:lstStyle>
          <a:p>
            <a:r>
              <a:rPr lang="en-GB" sz="4000" b="1">
                <a:latin typeface="Verdana" pitchFamily="34" charset="0"/>
                <a:ea typeface="Verdana" pitchFamily="34" charset="0"/>
                <a:cs typeface="Verdana" pitchFamily="34" charset="0"/>
              </a:rPr>
              <a:t>Main title here</a:t>
            </a:r>
          </a:p>
        </p:txBody>
      </p:sp>
      <p:sp>
        <p:nvSpPr>
          <p:cNvPr id="9" name="Content Placeholder 2"/>
          <p:cNvSpPr>
            <a:spLocks noGrp="1"/>
          </p:cNvSpPr>
          <p:nvPr>
            <p:ph sz="quarter" idx="10"/>
          </p:nvPr>
        </p:nvSpPr>
        <p:spPr>
          <a:xfrm>
            <a:off x="849313" y="2132856"/>
            <a:ext cx="8496300" cy="4032994"/>
          </a:xfrm>
        </p:spPr>
        <p:txBody>
          <a:bodyPr/>
          <a:lstStyle>
            <a:lvl1pPr>
              <a:defRPr>
                <a:solidFill>
                  <a:schemeClr val="accent6">
                    <a:lumMod val="50000"/>
                  </a:schemeClr>
                </a:solidFill>
                <a:latin typeface="Verdana" pitchFamily="34" charset="0"/>
                <a:ea typeface="Verdana" pitchFamily="34" charset="0"/>
                <a:cs typeface="Verdana" pitchFamily="34" charset="0"/>
              </a:defRPr>
            </a:lvl1pPr>
            <a:lvl2pPr>
              <a:defRPr>
                <a:solidFill>
                  <a:schemeClr val="accent6">
                    <a:lumMod val="50000"/>
                  </a:schemeClr>
                </a:solidFill>
                <a:latin typeface="Verdana" pitchFamily="34" charset="0"/>
                <a:ea typeface="Verdana" pitchFamily="34" charset="0"/>
                <a:cs typeface="Verdana" pitchFamily="34" charset="0"/>
              </a:defRPr>
            </a:lvl2pPr>
            <a:lvl3pPr>
              <a:defRPr>
                <a:solidFill>
                  <a:schemeClr val="accent6">
                    <a:lumMod val="50000"/>
                  </a:schemeClr>
                </a:solidFill>
                <a:latin typeface="Verdana" pitchFamily="34" charset="0"/>
                <a:ea typeface="Verdana" pitchFamily="34" charset="0"/>
                <a:cs typeface="Verdana" pitchFamily="34" charset="0"/>
              </a:defRPr>
            </a:lvl3pPr>
            <a:lvl4pPr>
              <a:defRPr>
                <a:solidFill>
                  <a:schemeClr val="accent6">
                    <a:lumMod val="50000"/>
                  </a:schemeClr>
                </a:solidFill>
                <a:latin typeface="Verdana" pitchFamily="34" charset="0"/>
                <a:ea typeface="Verdana" pitchFamily="34" charset="0"/>
                <a:cs typeface="Verdana" pitchFamily="34" charset="0"/>
              </a:defRPr>
            </a:lvl4pPr>
            <a:lvl5pPr>
              <a:defRPr>
                <a:solidFill>
                  <a:schemeClr val="accent6">
                    <a:lumMod val="50000"/>
                  </a:schemeClr>
                </a:solidFill>
                <a:latin typeface="Verdana" pitchFamily="34" charset="0"/>
                <a:ea typeface="Verdana" pitchFamily="34" charset="0"/>
                <a:cs typeface="Verdan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9885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95300" y="2348880"/>
            <a:ext cx="4375150" cy="3777284"/>
          </a:xfrm>
        </p:spPr>
        <p:txBody>
          <a:bodyPr/>
          <a:lstStyle>
            <a:lvl1pPr>
              <a:defRPr lang="en-US" sz="2000" b="1" kern="1200" baseline="0" dirty="0" smtClean="0">
                <a:solidFill>
                  <a:srgbClr val="006600"/>
                </a:solidFill>
                <a:latin typeface="Verdana" pitchFamily="34" charset="0"/>
                <a:ea typeface="Verdana" pitchFamily="34" charset="0"/>
                <a:cs typeface="Verdana" pitchFamily="34" charset="0"/>
              </a:defRPr>
            </a:lvl1pPr>
            <a:lvl2pPr>
              <a:defRPr sz="2400">
                <a:solidFill>
                  <a:schemeClr val="accent6">
                    <a:lumMod val="50000"/>
                  </a:schemeClr>
                </a:solidFill>
              </a:defRPr>
            </a:lvl2pPr>
            <a:lvl3pPr>
              <a:defRPr sz="2000">
                <a:solidFill>
                  <a:schemeClr val="accent6">
                    <a:lumMod val="50000"/>
                  </a:schemeClr>
                </a:solidFill>
              </a:defRPr>
            </a:lvl3pPr>
            <a:lvl4pPr>
              <a:defRPr sz="1800">
                <a:solidFill>
                  <a:schemeClr val="accent6">
                    <a:lumMod val="50000"/>
                  </a:schemeClr>
                </a:solidFill>
              </a:defRPr>
            </a:lvl4pPr>
            <a:lvl5pPr>
              <a:defRPr sz="1800">
                <a:solidFill>
                  <a:schemeClr val="accent6">
                    <a:lumMod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2348880"/>
            <a:ext cx="4375150" cy="3777284"/>
          </a:xfrm>
        </p:spPr>
        <p:txBody>
          <a:bodyPr/>
          <a:lstStyle>
            <a:lvl1pPr>
              <a:defRPr lang="en-US" sz="2000" b="1" kern="1200" baseline="0" dirty="0" smtClean="0">
                <a:solidFill>
                  <a:srgbClr val="006600"/>
                </a:solidFill>
                <a:latin typeface="Verdana" pitchFamily="34" charset="0"/>
                <a:ea typeface="Verdana" pitchFamily="34" charset="0"/>
                <a:cs typeface="Verdana" pitchFamily="34" charset="0"/>
              </a:defRPr>
            </a:lvl1pPr>
            <a:lvl2pPr>
              <a:defRPr sz="2400">
                <a:solidFill>
                  <a:schemeClr val="accent6">
                    <a:lumMod val="50000"/>
                  </a:schemeClr>
                </a:solidFill>
              </a:defRPr>
            </a:lvl2pPr>
            <a:lvl3pPr>
              <a:defRPr sz="2000">
                <a:solidFill>
                  <a:schemeClr val="accent6">
                    <a:lumMod val="50000"/>
                  </a:schemeClr>
                </a:solidFill>
              </a:defRPr>
            </a:lvl3pPr>
            <a:lvl4pPr>
              <a:defRPr sz="1800">
                <a:solidFill>
                  <a:schemeClr val="accent6">
                    <a:lumMod val="50000"/>
                  </a:schemeClr>
                </a:solidFill>
              </a:defRPr>
            </a:lvl4pPr>
            <a:lvl5pPr>
              <a:defRPr sz="1800">
                <a:solidFill>
                  <a:schemeClr val="accent6">
                    <a:lumMod val="50000"/>
                  </a:schemeClr>
                </a:solidFill>
              </a:defRPr>
            </a:lvl5pPr>
            <a:lvl6pPr>
              <a:defRPr sz="1800"/>
            </a:lvl6pPr>
            <a:lvl7pPr>
              <a:defRPr sz="1800"/>
            </a:lvl7pPr>
            <a:lvl8pPr>
              <a:defRPr sz="1800"/>
            </a:lvl8pPr>
            <a:lvl9pPr>
              <a:defRPr sz="1800"/>
            </a:lvl9pPr>
          </a:lstStyle>
          <a:p>
            <a:pPr marL="0" lvl="0" indent="0" algn="l" defTabSz="914400" rtl="0" eaLnBrk="1" latinLnBrk="0" hangingPunct="1">
              <a:spcBef>
                <a:spcPct val="20000"/>
              </a:spcBef>
              <a:buFont typeface="Arial" pitchFamily="34" charset="0"/>
              <a:buNone/>
            </a:pPr>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3"/>
          <p:cNvSpPr>
            <a:spLocks noGrp="1" noChangeArrowheads="1"/>
          </p:cNvSpPr>
          <p:nvPr>
            <p:ph type="title"/>
          </p:nvPr>
        </p:nvSpPr>
        <p:spPr>
          <a:xfrm>
            <a:off x="3152800" y="332656"/>
            <a:ext cx="6753200" cy="1143000"/>
          </a:xfrm>
        </p:spPr>
        <p:txBody>
          <a:bodyPr/>
          <a:lstStyle>
            <a:lvl1pPr algn="l">
              <a:defRPr>
                <a:solidFill>
                  <a:schemeClr val="bg1"/>
                </a:solidFill>
              </a:defRPr>
            </a:lvl1pPr>
          </a:lstStyle>
          <a:p>
            <a:pPr algn="l" eaLnBrk="1" hangingPunct="1"/>
            <a:r>
              <a:rPr lang="en-GB" sz="4000" b="1">
                <a:solidFill>
                  <a:schemeClr val="bg1"/>
                </a:solidFill>
                <a:latin typeface="Verdana" pitchFamily="34" charset="0"/>
                <a:ea typeface="Verdana" pitchFamily="34" charset="0"/>
                <a:cs typeface="Verdana" pitchFamily="34" charset="0"/>
              </a:rPr>
              <a:t>Main title here</a:t>
            </a:r>
          </a:p>
        </p:txBody>
      </p:sp>
    </p:spTree>
    <p:extLst>
      <p:ext uri="{BB962C8B-B14F-4D97-AF65-F5344CB8AC3E}">
        <p14:creationId xmlns:p14="http://schemas.microsoft.com/office/powerpoint/2010/main" val="3488468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Rectangle 3"/>
          <p:cNvSpPr>
            <a:spLocks noGrp="1" noChangeArrowheads="1"/>
          </p:cNvSpPr>
          <p:nvPr>
            <p:ph type="title"/>
          </p:nvPr>
        </p:nvSpPr>
        <p:spPr>
          <a:xfrm>
            <a:off x="3152800" y="332656"/>
            <a:ext cx="6753200" cy="1143000"/>
          </a:xfrm>
        </p:spPr>
        <p:txBody>
          <a:bodyPr/>
          <a:lstStyle>
            <a:lvl1pPr algn="l">
              <a:defRPr>
                <a:solidFill>
                  <a:schemeClr val="bg1"/>
                </a:solidFill>
              </a:defRPr>
            </a:lvl1pPr>
          </a:lstStyle>
          <a:p>
            <a:pPr algn="l" eaLnBrk="1" hangingPunct="1"/>
            <a:r>
              <a:rPr lang="en-GB" sz="4000" b="1">
                <a:solidFill>
                  <a:schemeClr val="bg1"/>
                </a:solidFill>
                <a:latin typeface="Verdana" pitchFamily="34" charset="0"/>
                <a:ea typeface="Verdana" pitchFamily="34" charset="0"/>
                <a:cs typeface="Verdana" pitchFamily="34" charset="0"/>
              </a:rPr>
              <a:t>Main title here</a:t>
            </a:r>
          </a:p>
        </p:txBody>
      </p:sp>
    </p:spTree>
    <p:extLst>
      <p:ext uri="{BB962C8B-B14F-4D97-AF65-F5344CB8AC3E}">
        <p14:creationId xmlns:p14="http://schemas.microsoft.com/office/powerpoint/2010/main" val="203565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8504" y="1772816"/>
            <a:ext cx="3259006" cy="1162050"/>
          </a:xfrm>
        </p:spPr>
        <p:txBody>
          <a:bodyPr anchor="b"/>
          <a:lstStyle>
            <a:lvl1pPr algn="l">
              <a:defRPr sz="2000" b="1">
                <a:solidFill>
                  <a:srgbClr val="006600"/>
                </a:solidFill>
                <a:latin typeface="Verdana" pitchFamily="34" charset="0"/>
                <a:ea typeface="Verdana" pitchFamily="34" charset="0"/>
                <a:cs typeface="Verdana" pitchFamily="34" charset="0"/>
              </a:defRPr>
            </a:lvl1pPr>
          </a:lstStyle>
          <a:p>
            <a:r>
              <a:rPr lang="en-US"/>
              <a:t>Click to edit Master title style</a:t>
            </a:r>
          </a:p>
        </p:txBody>
      </p:sp>
      <p:sp>
        <p:nvSpPr>
          <p:cNvPr id="3" name="Content Placeholder 2"/>
          <p:cNvSpPr>
            <a:spLocks noGrp="1"/>
          </p:cNvSpPr>
          <p:nvPr>
            <p:ph idx="1"/>
          </p:nvPr>
        </p:nvSpPr>
        <p:spPr>
          <a:xfrm>
            <a:off x="3872971" y="2132856"/>
            <a:ext cx="5537729" cy="3993308"/>
          </a:xfrm>
        </p:spPr>
        <p:txBody>
          <a:bodyPr/>
          <a:lstStyle>
            <a:lvl1pPr>
              <a:defRPr sz="3200">
                <a:solidFill>
                  <a:schemeClr val="accent6">
                    <a:lumMod val="50000"/>
                  </a:schemeClr>
                </a:solidFill>
                <a:latin typeface="Verdana" pitchFamily="34" charset="0"/>
                <a:ea typeface="Verdana" pitchFamily="34" charset="0"/>
                <a:cs typeface="Verdana" pitchFamily="34" charset="0"/>
              </a:defRPr>
            </a:lvl1pPr>
            <a:lvl2pPr>
              <a:defRPr sz="2800">
                <a:solidFill>
                  <a:schemeClr val="accent6">
                    <a:lumMod val="50000"/>
                  </a:schemeClr>
                </a:solidFill>
                <a:latin typeface="Verdana" pitchFamily="34" charset="0"/>
                <a:ea typeface="Verdana" pitchFamily="34" charset="0"/>
                <a:cs typeface="Verdana" pitchFamily="34" charset="0"/>
              </a:defRPr>
            </a:lvl2pPr>
            <a:lvl3pPr>
              <a:defRPr sz="2400">
                <a:solidFill>
                  <a:schemeClr val="accent6">
                    <a:lumMod val="50000"/>
                  </a:schemeClr>
                </a:solidFill>
                <a:latin typeface="Verdana" pitchFamily="34" charset="0"/>
                <a:ea typeface="Verdana" pitchFamily="34" charset="0"/>
                <a:cs typeface="Verdana" pitchFamily="34" charset="0"/>
              </a:defRPr>
            </a:lvl3pPr>
            <a:lvl4pPr>
              <a:defRPr sz="2000">
                <a:solidFill>
                  <a:schemeClr val="accent6">
                    <a:lumMod val="50000"/>
                  </a:schemeClr>
                </a:solidFill>
                <a:latin typeface="Verdana" pitchFamily="34" charset="0"/>
                <a:ea typeface="Verdana" pitchFamily="34" charset="0"/>
                <a:cs typeface="Verdana" pitchFamily="34" charset="0"/>
              </a:defRPr>
            </a:lvl4pPr>
            <a:lvl5pPr>
              <a:defRPr sz="2000">
                <a:solidFill>
                  <a:schemeClr val="accent6">
                    <a:lumMod val="50000"/>
                  </a:schemeClr>
                </a:solidFill>
                <a:latin typeface="Verdana" pitchFamily="34" charset="0"/>
                <a:ea typeface="Verdana" pitchFamily="34" charset="0"/>
                <a:cs typeface="Verdana"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3212976"/>
            <a:ext cx="3259006" cy="2913188"/>
          </a:xfrm>
        </p:spPr>
        <p:txBody>
          <a:bodyPr/>
          <a:lstStyle>
            <a:lvl1pPr marL="0" indent="0">
              <a:buNone/>
              <a:defRPr sz="1400">
                <a:solidFill>
                  <a:schemeClr val="accent6">
                    <a:lumMod val="50000"/>
                  </a:schemeClr>
                </a:solidFill>
                <a:latin typeface="Verdana" pitchFamily="34" charset="0"/>
                <a:ea typeface="Verdana" pitchFamily="34" charset="0"/>
                <a:cs typeface="Verdan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Rectangle 3"/>
          <p:cNvSpPr txBox="1">
            <a:spLocks noChangeArrowheads="1"/>
          </p:cNvSpPr>
          <p:nvPr userDrawn="1"/>
        </p:nvSpPr>
        <p:spPr>
          <a:xfrm>
            <a:off x="3152800" y="332656"/>
            <a:ext cx="67532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baseline="0">
                <a:solidFill>
                  <a:schemeClr val="bg1"/>
                </a:solidFill>
                <a:latin typeface="+mj-lt"/>
                <a:ea typeface="+mj-ea"/>
                <a:cs typeface="+mj-cs"/>
              </a:defRPr>
            </a:lvl1pPr>
          </a:lstStyle>
          <a:p>
            <a:r>
              <a:rPr lang="en-GB" sz="4000" b="1">
                <a:latin typeface="Verdana" pitchFamily="34" charset="0"/>
                <a:ea typeface="Verdana" pitchFamily="34" charset="0"/>
                <a:cs typeface="Verdana" pitchFamily="34" charset="0"/>
              </a:rPr>
              <a:t>Main title here</a:t>
            </a:r>
          </a:p>
        </p:txBody>
      </p:sp>
    </p:spTree>
    <p:extLst>
      <p:ext uri="{BB962C8B-B14F-4D97-AF65-F5344CB8AC3E}">
        <p14:creationId xmlns:p14="http://schemas.microsoft.com/office/powerpoint/2010/main" val="427029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t="-2000" b="-2000"/>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3577" y="2276872"/>
            <a:ext cx="9906000" cy="1143000"/>
          </a:xfrm>
          <a:prstGeom prst="rect">
            <a:avLst/>
          </a:prstGeom>
        </p:spPr>
        <p:txBody>
          <a:bodyPr vert="horz" lIns="91440" tIns="45720" rIns="91440" bIns="45720" rtlCol="0" anchor="ctr">
            <a:normAutofit/>
          </a:bodyPr>
          <a:lstStyle/>
          <a:p>
            <a:r>
              <a:rPr lang="en-GB" sz="4000" b="1">
                <a:solidFill>
                  <a:srgbClr val="006600"/>
                </a:solidFill>
                <a:latin typeface="Verdana" pitchFamily="34" charset="0"/>
                <a:ea typeface="Verdana" pitchFamily="34" charset="0"/>
                <a:cs typeface="Verdana" pitchFamily="34" charset="0"/>
              </a:rPr>
              <a:t>Main title</a:t>
            </a:r>
          </a:p>
        </p:txBody>
      </p:sp>
      <p:sp>
        <p:nvSpPr>
          <p:cNvPr id="23" name="Text Placeholder 22"/>
          <p:cNvSpPr>
            <a:spLocks noGrp="1"/>
          </p:cNvSpPr>
          <p:nvPr>
            <p:ph type="body" idx="1"/>
          </p:nvPr>
        </p:nvSpPr>
        <p:spPr>
          <a:xfrm>
            <a:off x="0" y="3573016"/>
            <a:ext cx="9906000" cy="4525963"/>
          </a:xfrm>
          <a:prstGeom prst="rect">
            <a:avLst/>
          </a:prstGeom>
        </p:spPr>
        <p:txBody>
          <a:bodyPr vert="horz" lIns="91440" tIns="45720" rIns="91440" bIns="45720" rtlCol="0">
            <a:normAutofit/>
          </a:bodyPr>
          <a:lstStyle/>
          <a:p>
            <a:pPr algn="ctr">
              <a:lnSpc>
                <a:spcPct val="80000"/>
              </a:lnSpc>
            </a:pPr>
            <a:r>
              <a:rPr lang="es-AR" sz="2400" b="1"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Subtitle</a:t>
            </a:r>
            <a:endParaRPr lang="es-AR" sz="2400" b="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endParaRPr lang="es-AR" sz="2400" b="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es-AR" b="1"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Author</a:t>
            </a:r>
            <a:endParaRPr lang="es-AR" b="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fr-CH" sz="180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Her</a:t>
            </a:r>
            <a:r>
              <a:rPr lang="fr-CH" sz="180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a:t>
            </a:r>
            <a:r>
              <a:rPr lang="fr-CH" sz="180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his</a:t>
            </a:r>
            <a:r>
              <a:rPr lang="fr-CH" sz="180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 </a:t>
            </a:r>
            <a:r>
              <a:rPr lang="fr-CH" sz="1800" err="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rPr>
              <a:t>title</a:t>
            </a:r>
            <a:endParaRPr lang="en-US" sz="1800">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endParaRPr lang="es-AR" sz="2400" b="1">
              <a:solidFill>
                <a:schemeClr val="accent6">
                  <a:lumMod val="50000"/>
                </a:schemeClr>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es-AR" sz="2400" b="1" err="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rPr>
              <a:t>Location</a:t>
            </a:r>
            <a:endParaRPr lang="es-AR" sz="2400" b="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endParaRPr>
          </a:p>
          <a:p>
            <a:pPr algn="ctr">
              <a:lnSpc>
                <a:spcPct val="80000"/>
              </a:lnSpc>
            </a:pPr>
            <a:r>
              <a:rPr lang="fr-CH" sz="2400" b="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rPr>
              <a:t>Date</a:t>
            </a:r>
            <a:endParaRPr lang="en-GB" sz="2400" b="1">
              <a:solidFill>
                <a:srgbClr val="006600"/>
              </a:solidFill>
              <a:effectLst>
                <a:outerShdw blurRad="38100" dist="38100" dir="2700000" algn="tl">
                  <a:srgbClr val="C0C0C0"/>
                </a:outerShdw>
              </a:effectLst>
              <a:latin typeface="Verdana" pitchFamily="34" charset="0"/>
              <a:ea typeface="Verdana" pitchFamily="34" charset="0"/>
              <a:cs typeface="Verdana" pitchFamily="34" charset="0"/>
            </a:endParaRPr>
          </a:p>
        </p:txBody>
      </p:sp>
      <p:sp>
        <p:nvSpPr>
          <p:cNvPr id="4" name="Rectangle 3"/>
          <p:cNvSpPr/>
          <p:nvPr/>
        </p:nvSpPr>
        <p:spPr>
          <a:xfrm>
            <a:off x="0" y="1484784"/>
            <a:ext cx="9906000" cy="5373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4687281"/>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7" r:id="rId7"/>
  </p:sldLayoutIdLst>
  <p:txStyles>
    <p:titleStyle>
      <a:lvl1pPr algn="ctr" defTabSz="914400" rtl="0" eaLnBrk="1" latinLnBrk="0" hangingPunct="1">
        <a:spcBef>
          <a:spcPct val="0"/>
        </a:spcBef>
        <a:buNone/>
        <a:defRPr sz="4400" kern="1200" baseline="0">
          <a:solidFill>
            <a:schemeClr val="tx2">
              <a:lumMod val="60000"/>
              <a:lumOff val="40000"/>
            </a:schemeClr>
          </a:solidFill>
          <a:latin typeface="+mj-lt"/>
          <a:ea typeface="+mj-ea"/>
          <a:cs typeface="+mj-cs"/>
        </a:defRPr>
      </a:lvl1pPr>
    </p:titleStyle>
    <p:body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4608" y="418577"/>
            <a:ext cx="8280920" cy="1210146"/>
          </a:xfrm>
        </p:spPr>
        <p:txBody>
          <a:bodyPr>
            <a:noAutofit/>
          </a:bodyPr>
          <a:lstStyle/>
          <a:p>
            <a:pPr algn="l"/>
            <a:r>
              <a:rPr lang="en-GB" sz="2400" dirty="0">
                <a:solidFill>
                  <a:schemeClr val="bg1"/>
                </a:solidFill>
              </a:rPr>
              <a:t>Working Party on Passive Safety (GRSP)</a:t>
            </a:r>
            <a:br>
              <a:rPr lang="en-GB" sz="2400" dirty="0">
                <a:solidFill>
                  <a:schemeClr val="bg1"/>
                </a:solidFill>
              </a:rPr>
            </a:br>
            <a:r>
              <a:rPr lang="en-GB" sz="1800" dirty="0">
                <a:solidFill>
                  <a:schemeClr val="bg1"/>
                </a:solidFill>
              </a:rPr>
              <a:t>Highlights of the June  and November 2023 sessions of WP.29</a:t>
            </a:r>
            <a:endParaRPr lang="en-GB" sz="1800" b="1" dirty="0">
              <a:solidFill>
                <a:schemeClr val="bg1"/>
              </a:solidFill>
            </a:endParaRPr>
          </a:p>
        </p:txBody>
      </p:sp>
      <p:sp>
        <p:nvSpPr>
          <p:cNvPr id="4" name="Textfeld 12"/>
          <p:cNvSpPr txBox="1">
            <a:spLocks noChangeArrowheads="1"/>
          </p:cNvSpPr>
          <p:nvPr/>
        </p:nvSpPr>
        <p:spPr bwMode="auto">
          <a:xfrm>
            <a:off x="6543675" y="62508"/>
            <a:ext cx="3362325" cy="6463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en-US" sz="1200" dirty="0">
                <a:solidFill>
                  <a:schemeClr val="bg1"/>
                </a:solidFill>
                <a:latin typeface="Times New Roman" pitchFamily="18" charset="0"/>
                <a:cs typeface="Times New Roman" pitchFamily="18" charset="0"/>
              </a:rPr>
              <a:t>Informal document </a:t>
            </a:r>
            <a:r>
              <a:rPr lang="en-US" sz="1200" b="1" dirty="0">
                <a:solidFill>
                  <a:schemeClr val="bg1"/>
                </a:solidFill>
                <a:latin typeface="Times New Roman" pitchFamily="18" charset="0"/>
                <a:cs typeface="Times New Roman" pitchFamily="18" charset="0"/>
              </a:rPr>
              <a:t>GRSP-74-17</a:t>
            </a:r>
            <a:endParaRPr lang="de-DE" sz="1200" dirty="0">
              <a:solidFill>
                <a:schemeClr val="bg1"/>
              </a:solidFill>
              <a:latin typeface="Times New Roman" pitchFamily="18" charset="0"/>
              <a:cs typeface="Times New Roman" pitchFamily="18" charset="0"/>
            </a:endParaRPr>
          </a:p>
          <a:p>
            <a:pPr algn="r"/>
            <a:r>
              <a:rPr lang="en-US" sz="1200" dirty="0">
                <a:solidFill>
                  <a:schemeClr val="bg1"/>
                </a:solidFill>
                <a:latin typeface="Times New Roman" pitchFamily="18" charset="0"/>
                <a:cs typeface="Times New Roman" pitchFamily="18" charset="0"/>
              </a:rPr>
              <a:t>74</a:t>
            </a:r>
            <a:r>
              <a:rPr lang="en-US" sz="1200" baseline="30000" dirty="0">
                <a:solidFill>
                  <a:schemeClr val="bg1"/>
                </a:solidFill>
                <a:latin typeface="Times New Roman" pitchFamily="18" charset="0"/>
                <a:cs typeface="Times New Roman" pitchFamily="18" charset="0"/>
              </a:rPr>
              <a:t>th</a:t>
            </a:r>
            <a:r>
              <a:rPr lang="en-US" sz="1200" dirty="0">
                <a:solidFill>
                  <a:schemeClr val="bg1"/>
                </a:solidFill>
                <a:latin typeface="Times New Roman" pitchFamily="18" charset="0"/>
                <a:cs typeface="Times New Roman" pitchFamily="18" charset="0"/>
              </a:rPr>
              <a:t> GRSP, 4-8 December 2023</a:t>
            </a:r>
          </a:p>
          <a:p>
            <a:pPr algn="r" eaLnBrk="1" hangingPunct="1"/>
            <a:r>
              <a:rPr lang="en-US" sz="1200" dirty="0">
                <a:solidFill>
                  <a:schemeClr val="bg1"/>
                </a:solidFill>
                <a:latin typeface="Times New Roman" pitchFamily="18" charset="0"/>
                <a:cs typeface="Times New Roman" pitchFamily="18" charset="0"/>
              </a:rPr>
              <a:t>Agenda item 23(c)</a:t>
            </a:r>
            <a:endParaRPr lang="de-DE" sz="1200" dirty="0">
              <a:solidFill>
                <a:schemeClr val="bg1"/>
              </a:solidFill>
              <a:latin typeface="Times New Roman" pitchFamily="18" charset="0"/>
              <a:cs typeface="Times New Roman" pitchFamily="18" charset="0"/>
            </a:endParaRPr>
          </a:p>
        </p:txBody>
      </p:sp>
      <p:sp>
        <p:nvSpPr>
          <p:cNvPr id="5" name="Textfeld 39"/>
          <p:cNvSpPr txBox="1">
            <a:spLocks noChangeArrowheads="1"/>
          </p:cNvSpPr>
          <p:nvPr/>
        </p:nvSpPr>
        <p:spPr bwMode="auto">
          <a:xfrm>
            <a:off x="1424608" y="29822"/>
            <a:ext cx="281940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eaLnBrk="1" hangingPunct="1"/>
            <a:r>
              <a:rPr lang="en-US" sz="1200">
                <a:solidFill>
                  <a:schemeClr val="bg1"/>
                </a:solidFill>
                <a:latin typeface="Times New Roman" pitchFamily="18" charset="0"/>
                <a:cs typeface="Times New Roman" pitchFamily="18" charset="0"/>
              </a:rPr>
              <a:t>Note by the secretariat </a:t>
            </a:r>
            <a:endParaRPr lang="de-DE" sz="1200">
              <a:solidFill>
                <a:schemeClr val="bg1"/>
              </a:solidFill>
              <a:latin typeface="Times New Roman" pitchFamily="18" charset="0"/>
              <a:cs typeface="Times New Roman" pitchFamily="18" charset="0"/>
            </a:endParaRPr>
          </a:p>
        </p:txBody>
      </p:sp>
      <p:sp>
        <p:nvSpPr>
          <p:cNvPr id="7" name="Content Placeholder 2"/>
          <p:cNvSpPr>
            <a:spLocks noGrp="1"/>
          </p:cNvSpPr>
          <p:nvPr>
            <p:ph idx="1"/>
          </p:nvPr>
        </p:nvSpPr>
        <p:spPr>
          <a:xfrm>
            <a:off x="128464" y="1566056"/>
            <a:ext cx="9849544" cy="5229277"/>
          </a:xfrm>
        </p:spPr>
        <p:txBody>
          <a:bodyPr>
            <a:noAutofit/>
          </a:bodyPr>
          <a:lstStyle/>
          <a:p>
            <a:pPr>
              <a:spcBef>
                <a:spcPts val="0"/>
              </a:spcBef>
            </a:pPr>
            <a:r>
              <a:rPr lang="fr-FR" sz="2150" b="1" dirty="0"/>
              <a:t>Highlights of WP.29 June and </a:t>
            </a:r>
            <a:r>
              <a:rPr lang="fr-FR" sz="2150" b="1" dirty="0" err="1"/>
              <a:t>November</a:t>
            </a:r>
            <a:r>
              <a:rPr lang="fr-FR" sz="2150" b="1" dirty="0"/>
              <a:t> 2023 sessions</a:t>
            </a:r>
          </a:p>
          <a:p>
            <a:pPr>
              <a:spcBef>
                <a:spcPts val="0"/>
              </a:spcBef>
            </a:pPr>
            <a:endParaRPr lang="en-US" sz="2150" dirty="0"/>
          </a:p>
          <a:p>
            <a:pPr>
              <a:spcBef>
                <a:spcPts val="0"/>
              </a:spcBef>
            </a:pPr>
            <a:endParaRPr lang="en-GB" sz="2150" dirty="0"/>
          </a:p>
        </p:txBody>
      </p:sp>
    </p:spTree>
    <p:extLst>
      <p:ext uri="{BB962C8B-B14F-4D97-AF65-F5344CB8AC3E}">
        <p14:creationId xmlns:p14="http://schemas.microsoft.com/office/powerpoint/2010/main" val="2256515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39"/>
          <p:cNvSpPr txBox="1">
            <a:spLocks noChangeArrowheads="1"/>
          </p:cNvSpPr>
          <p:nvPr/>
        </p:nvSpPr>
        <p:spPr bwMode="auto">
          <a:xfrm>
            <a:off x="1424608" y="29822"/>
            <a:ext cx="281940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eaLnBrk="1" hangingPunct="1"/>
            <a:r>
              <a:rPr lang="en-US" sz="1200">
                <a:solidFill>
                  <a:schemeClr val="bg1"/>
                </a:solidFill>
                <a:latin typeface="Times New Roman" pitchFamily="18" charset="0"/>
                <a:cs typeface="Times New Roman" pitchFamily="18" charset="0"/>
              </a:rPr>
              <a:t>Note by the secretariat </a:t>
            </a:r>
            <a:endParaRPr lang="de-DE" sz="1200">
              <a:solidFill>
                <a:schemeClr val="bg1"/>
              </a:solidFill>
              <a:latin typeface="Times New Roman" pitchFamily="18" charset="0"/>
              <a:cs typeface="Times New Roman" pitchFamily="18" charset="0"/>
            </a:endParaRPr>
          </a:p>
        </p:txBody>
      </p:sp>
      <p:sp>
        <p:nvSpPr>
          <p:cNvPr id="7" name="Content Placeholder 2"/>
          <p:cNvSpPr>
            <a:spLocks noGrp="1"/>
          </p:cNvSpPr>
          <p:nvPr>
            <p:ph idx="1"/>
          </p:nvPr>
        </p:nvSpPr>
        <p:spPr>
          <a:xfrm>
            <a:off x="56456" y="1425949"/>
            <a:ext cx="9849544" cy="5229277"/>
          </a:xfrm>
        </p:spPr>
        <p:txBody>
          <a:bodyPr>
            <a:noAutofit/>
          </a:bodyPr>
          <a:lstStyle/>
          <a:p>
            <a:pPr>
              <a:spcBef>
                <a:spcPts val="0"/>
              </a:spcBef>
            </a:pPr>
            <a:r>
              <a:rPr lang="fr-FR" sz="1800" b="1" dirty="0"/>
              <a:t>Highlights of WP.29 June 2023 session</a:t>
            </a:r>
          </a:p>
          <a:p>
            <a:pPr>
              <a:spcBef>
                <a:spcPts val="0"/>
              </a:spcBef>
            </a:pPr>
            <a:r>
              <a:rPr lang="en-US" sz="1800" dirty="0"/>
              <a:t>The 190</a:t>
            </a:r>
            <a:r>
              <a:rPr lang="en-US" sz="1800" baseline="30000" dirty="0"/>
              <a:t>th</a:t>
            </a:r>
            <a:r>
              <a:rPr lang="en-US" sz="1800" dirty="0"/>
              <a:t> session of WP.29 was held in person only.</a:t>
            </a:r>
          </a:p>
          <a:p>
            <a:pPr>
              <a:spcBef>
                <a:spcPts val="0"/>
              </a:spcBef>
            </a:pPr>
            <a:endParaRPr lang="en-US" sz="1800" dirty="0"/>
          </a:p>
          <a:p>
            <a:pPr>
              <a:spcBef>
                <a:spcPts val="0"/>
              </a:spcBef>
            </a:pPr>
            <a:r>
              <a:rPr lang="en-US" sz="1800" dirty="0"/>
              <a:t>The representative of Canada advised that the next ESV Conference will be jointly hosted by Canada and NHTSA in Canada (location to be defined) and invited industry to participate as exhibitor.</a:t>
            </a:r>
          </a:p>
          <a:p>
            <a:pPr>
              <a:spcBef>
                <a:spcPts val="0"/>
              </a:spcBef>
            </a:pPr>
            <a:r>
              <a:rPr lang="en-US" sz="1800" dirty="0"/>
              <a:t>. </a:t>
            </a:r>
          </a:p>
          <a:p>
            <a:pPr>
              <a:spcBef>
                <a:spcPts val="0"/>
              </a:spcBef>
            </a:pPr>
            <a:r>
              <a:rPr lang="en-US" sz="1800" dirty="0"/>
              <a:t>The Chair of WP.29 invited delegations to provide input on the ECE Road Safety Action Plan 2023 – 2030, he also requested that the delegations reflect on the possible establishment of a task force </a:t>
            </a:r>
          </a:p>
          <a:p>
            <a:pPr>
              <a:spcBef>
                <a:spcPts val="0"/>
              </a:spcBef>
            </a:pPr>
            <a:endParaRPr lang="en-US" sz="1800" dirty="0"/>
          </a:p>
          <a:p>
            <a:pPr>
              <a:spcBef>
                <a:spcPts val="0"/>
              </a:spcBef>
            </a:pPr>
            <a:r>
              <a:rPr lang="en-US" sz="1800" dirty="0"/>
              <a:t>WP.29 adopted 11 amendments to UN Regulations under the remit of GRSP</a:t>
            </a:r>
          </a:p>
          <a:p>
            <a:pPr>
              <a:spcBef>
                <a:spcPts val="0"/>
              </a:spcBef>
            </a:pPr>
            <a:endParaRPr lang="en-US" sz="1800" dirty="0"/>
          </a:p>
          <a:p>
            <a:pPr>
              <a:spcBef>
                <a:spcPts val="0"/>
              </a:spcBef>
            </a:pPr>
            <a:endParaRPr lang="en-US" sz="1800" dirty="0"/>
          </a:p>
          <a:p>
            <a:pPr>
              <a:spcBef>
                <a:spcPts val="0"/>
              </a:spcBef>
            </a:pPr>
            <a:endParaRPr lang="en-US" sz="1800" dirty="0">
              <a:solidFill>
                <a:srgbClr val="FF0000"/>
              </a:solidFill>
            </a:endParaRPr>
          </a:p>
          <a:p>
            <a:pPr>
              <a:spcBef>
                <a:spcPts val="0"/>
              </a:spcBef>
            </a:pPr>
            <a:endParaRPr lang="en-US" sz="2150" dirty="0">
              <a:solidFill>
                <a:srgbClr val="FF0000"/>
              </a:solidFill>
            </a:endParaRPr>
          </a:p>
          <a:p>
            <a:pPr>
              <a:spcBef>
                <a:spcPts val="0"/>
              </a:spcBef>
            </a:pPr>
            <a:endParaRPr lang="en-US" sz="2150" dirty="0"/>
          </a:p>
          <a:p>
            <a:pPr>
              <a:spcBef>
                <a:spcPts val="0"/>
              </a:spcBef>
            </a:pPr>
            <a:endParaRPr lang="fr-FR" sz="2150" b="1" dirty="0"/>
          </a:p>
          <a:p>
            <a:pPr>
              <a:spcBef>
                <a:spcPts val="0"/>
              </a:spcBef>
            </a:pPr>
            <a:endParaRPr lang="en-US" sz="2150" dirty="0"/>
          </a:p>
          <a:p>
            <a:pPr>
              <a:spcBef>
                <a:spcPts val="0"/>
              </a:spcBef>
            </a:pPr>
            <a:endParaRPr lang="en-US" sz="2150" dirty="0"/>
          </a:p>
          <a:p>
            <a:pPr>
              <a:spcBef>
                <a:spcPts val="0"/>
              </a:spcBef>
            </a:pPr>
            <a:endParaRPr lang="en-US" sz="1100" dirty="0"/>
          </a:p>
          <a:p>
            <a:pPr>
              <a:spcBef>
                <a:spcPts val="0"/>
              </a:spcBef>
            </a:pPr>
            <a:endParaRPr lang="en-GB" sz="2150" dirty="0"/>
          </a:p>
        </p:txBody>
      </p:sp>
      <p:sp>
        <p:nvSpPr>
          <p:cNvPr id="4" name="Title 3">
            <a:extLst>
              <a:ext uri="{FF2B5EF4-FFF2-40B4-BE49-F238E27FC236}">
                <a16:creationId xmlns:a16="http://schemas.microsoft.com/office/drawing/2014/main" id="{EF24FA55-370C-458B-B458-86ED6A5C5035}"/>
              </a:ext>
            </a:extLst>
          </p:cNvPr>
          <p:cNvSpPr>
            <a:spLocks noGrp="1"/>
          </p:cNvSpPr>
          <p:nvPr>
            <p:ph type="title"/>
          </p:nvPr>
        </p:nvSpPr>
        <p:spPr>
          <a:xfrm>
            <a:off x="-447600" y="306821"/>
            <a:ext cx="9906000" cy="1143000"/>
          </a:xfrm>
        </p:spPr>
        <p:txBody>
          <a:bodyPr/>
          <a:lstStyle/>
          <a:p>
            <a:endParaRPr lang="en-GB" dirty="0"/>
          </a:p>
        </p:txBody>
      </p:sp>
      <p:sp>
        <p:nvSpPr>
          <p:cNvPr id="8" name="Title 1">
            <a:extLst>
              <a:ext uri="{FF2B5EF4-FFF2-40B4-BE49-F238E27FC236}">
                <a16:creationId xmlns:a16="http://schemas.microsoft.com/office/drawing/2014/main" id="{8919244D-5883-4A81-9CC0-401183656F66}"/>
              </a:ext>
            </a:extLst>
          </p:cNvPr>
          <p:cNvSpPr txBox="1">
            <a:spLocks/>
          </p:cNvSpPr>
          <p:nvPr/>
        </p:nvSpPr>
        <p:spPr>
          <a:xfrm>
            <a:off x="1424608" y="418577"/>
            <a:ext cx="8280920" cy="12101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baseline="0">
                <a:solidFill>
                  <a:schemeClr val="accent1">
                    <a:lumMod val="75000"/>
                  </a:schemeClr>
                </a:solidFill>
                <a:latin typeface="+mj-lt"/>
                <a:ea typeface="+mj-ea"/>
                <a:cs typeface="+mj-cs"/>
              </a:defRPr>
            </a:lvl1pPr>
          </a:lstStyle>
          <a:p>
            <a:pPr algn="l"/>
            <a:r>
              <a:rPr lang="en-GB" sz="2400" dirty="0">
                <a:solidFill>
                  <a:schemeClr val="bg1"/>
                </a:solidFill>
              </a:rPr>
              <a:t>Working Party on Passive Safety (GRSP)</a:t>
            </a:r>
            <a:br>
              <a:rPr lang="en-GB" sz="2400" dirty="0">
                <a:solidFill>
                  <a:schemeClr val="bg1"/>
                </a:solidFill>
              </a:rPr>
            </a:br>
            <a:r>
              <a:rPr lang="en-GB" sz="1800" dirty="0">
                <a:solidFill>
                  <a:schemeClr val="bg1"/>
                </a:solidFill>
              </a:rPr>
              <a:t>Highlights of the June 2023 session of WP.29</a:t>
            </a:r>
            <a:endParaRPr lang="en-GB" sz="1800" b="1" dirty="0">
              <a:solidFill>
                <a:schemeClr val="bg1"/>
              </a:solidFill>
            </a:endParaRPr>
          </a:p>
        </p:txBody>
      </p:sp>
    </p:spTree>
    <p:extLst>
      <p:ext uri="{BB962C8B-B14F-4D97-AF65-F5344CB8AC3E}">
        <p14:creationId xmlns:p14="http://schemas.microsoft.com/office/powerpoint/2010/main" val="2041045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39"/>
          <p:cNvSpPr txBox="1">
            <a:spLocks noChangeArrowheads="1"/>
          </p:cNvSpPr>
          <p:nvPr/>
        </p:nvSpPr>
        <p:spPr bwMode="auto">
          <a:xfrm>
            <a:off x="1424608" y="29822"/>
            <a:ext cx="281940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eaLnBrk="1" hangingPunct="1"/>
            <a:r>
              <a:rPr lang="en-US" sz="1200">
                <a:solidFill>
                  <a:schemeClr val="bg1"/>
                </a:solidFill>
                <a:latin typeface="Times New Roman" pitchFamily="18" charset="0"/>
                <a:cs typeface="Times New Roman" pitchFamily="18" charset="0"/>
              </a:rPr>
              <a:t>Note by the secretariat </a:t>
            </a:r>
            <a:endParaRPr lang="de-DE" sz="1200">
              <a:solidFill>
                <a:schemeClr val="bg1"/>
              </a:solidFill>
              <a:latin typeface="Times New Roman" pitchFamily="18" charset="0"/>
              <a:cs typeface="Times New Roman" pitchFamily="18" charset="0"/>
            </a:endParaRPr>
          </a:p>
        </p:txBody>
      </p:sp>
      <p:sp>
        <p:nvSpPr>
          <p:cNvPr id="7" name="Content Placeholder 2"/>
          <p:cNvSpPr>
            <a:spLocks noGrp="1"/>
          </p:cNvSpPr>
          <p:nvPr>
            <p:ph idx="1"/>
          </p:nvPr>
        </p:nvSpPr>
        <p:spPr>
          <a:xfrm>
            <a:off x="56456" y="1447061"/>
            <a:ext cx="9849544" cy="5410940"/>
          </a:xfrm>
        </p:spPr>
        <p:txBody>
          <a:bodyPr>
            <a:noAutofit/>
          </a:bodyPr>
          <a:lstStyle/>
          <a:p>
            <a:pPr>
              <a:spcBef>
                <a:spcPts val="0"/>
              </a:spcBef>
            </a:pPr>
            <a:r>
              <a:rPr lang="fr-FR" sz="2150" b="1" dirty="0"/>
              <a:t>Highlights of AC.3 June 2023 session</a:t>
            </a:r>
          </a:p>
          <a:p>
            <a:pPr>
              <a:spcBef>
                <a:spcPts val="0"/>
              </a:spcBef>
            </a:pPr>
            <a:endParaRPr lang="en-US" sz="2150" dirty="0"/>
          </a:p>
          <a:p>
            <a:pPr>
              <a:spcBef>
                <a:spcPts val="0"/>
              </a:spcBef>
            </a:pPr>
            <a:r>
              <a:rPr lang="en-US" sz="1600" dirty="0"/>
              <a:t>Referring to the endorsement of WP.29 of the new priority given to the protection of children left in cars, the representative of Australia underlined the relevance of this topic and suggested the development of a UN GTR on this topic. The representative of the United States of America stated the urgency of this topic and that this matter was a priority for the administration of his country. However, he stated that the development of UN GTR at this stage was premature and recommended to plan this activity in adherence to the provisions established by the Agreement: (a) collect statistical data at the national level, (b) recommend Contracting Parties to submit their national standards/legislations for being established in the Compendium of candidates as basis for the development of UN GTR and (c) finally develop a thorough authorization to develop the work to be endorsed by AC.3 and addressed by AC.3 to the competent GR.</a:t>
            </a:r>
          </a:p>
          <a:p>
            <a:pPr>
              <a:spcBef>
                <a:spcPts val="0"/>
              </a:spcBef>
            </a:pPr>
            <a:endParaRPr lang="en-GB" sz="1600" dirty="0"/>
          </a:p>
          <a:p>
            <a:pPr>
              <a:spcBef>
                <a:spcPts val="0"/>
              </a:spcBef>
            </a:pPr>
            <a:r>
              <a:rPr lang="en-US" sz="1600" dirty="0"/>
              <a:t>The complete report will be available at WP.29 website under the official symbol ECE/TRANS/WP.29/1173 .</a:t>
            </a:r>
          </a:p>
          <a:p>
            <a:pPr>
              <a:spcBef>
                <a:spcPts val="0"/>
              </a:spcBef>
            </a:pPr>
            <a:endParaRPr lang="en-US" sz="1600" dirty="0"/>
          </a:p>
          <a:p>
            <a:pPr>
              <a:spcBef>
                <a:spcPts val="0"/>
              </a:spcBef>
            </a:pPr>
            <a:endParaRPr lang="en-US" sz="2150" dirty="0"/>
          </a:p>
          <a:p>
            <a:pPr>
              <a:spcBef>
                <a:spcPts val="0"/>
              </a:spcBef>
            </a:pPr>
            <a:endParaRPr lang="en-US" sz="2150" dirty="0"/>
          </a:p>
          <a:p>
            <a:pPr>
              <a:spcBef>
                <a:spcPts val="0"/>
              </a:spcBef>
            </a:pPr>
            <a:endParaRPr lang="en-US" sz="1100" dirty="0"/>
          </a:p>
          <a:p>
            <a:pPr>
              <a:spcBef>
                <a:spcPts val="0"/>
              </a:spcBef>
            </a:pPr>
            <a:endParaRPr lang="en-GB" sz="2150" dirty="0"/>
          </a:p>
        </p:txBody>
      </p:sp>
      <p:sp>
        <p:nvSpPr>
          <p:cNvPr id="8" name="Title 1">
            <a:extLst>
              <a:ext uri="{FF2B5EF4-FFF2-40B4-BE49-F238E27FC236}">
                <a16:creationId xmlns:a16="http://schemas.microsoft.com/office/drawing/2014/main" id="{00E6243A-C131-46BE-B4CA-32755401276B}"/>
              </a:ext>
            </a:extLst>
          </p:cNvPr>
          <p:cNvSpPr txBox="1">
            <a:spLocks/>
          </p:cNvSpPr>
          <p:nvPr/>
        </p:nvSpPr>
        <p:spPr>
          <a:xfrm>
            <a:off x="1424608" y="418577"/>
            <a:ext cx="8280920" cy="12101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baseline="0">
                <a:solidFill>
                  <a:schemeClr val="accent1">
                    <a:lumMod val="75000"/>
                  </a:schemeClr>
                </a:solidFill>
                <a:latin typeface="+mj-lt"/>
                <a:ea typeface="+mj-ea"/>
                <a:cs typeface="+mj-cs"/>
              </a:defRPr>
            </a:lvl1pPr>
          </a:lstStyle>
          <a:p>
            <a:pPr algn="l"/>
            <a:r>
              <a:rPr lang="en-GB" sz="2400" dirty="0">
                <a:solidFill>
                  <a:schemeClr val="bg1"/>
                </a:solidFill>
              </a:rPr>
              <a:t>Working Party on Passive Safety (GRSP)</a:t>
            </a:r>
            <a:br>
              <a:rPr lang="en-GB" sz="2400" dirty="0">
                <a:solidFill>
                  <a:schemeClr val="bg1"/>
                </a:solidFill>
              </a:rPr>
            </a:br>
            <a:r>
              <a:rPr lang="en-GB" sz="1800" dirty="0">
                <a:solidFill>
                  <a:schemeClr val="bg1"/>
                </a:solidFill>
              </a:rPr>
              <a:t>Highlights of the June 2023 session of WP.29 </a:t>
            </a:r>
            <a:endParaRPr lang="en-GB" sz="1800" b="1" dirty="0">
              <a:solidFill>
                <a:schemeClr val="bg1"/>
              </a:solidFill>
            </a:endParaRPr>
          </a:p>
        </p:txBody>
      </p:sp>
    </p:spTree>
    <p:extLst>
      <p:ext uri="{BB962C8B-B14F-4D97-AF65-F5344CB8AC3E}">
        <p14:creationId xmlns:p14="http://schemas.microsoft.com/office/powerpoint/2010/main" val="3664389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39"/>
          <p:cNvSpPr txBox="1">
            <a:spLocks noChangeArrowheads="1"/>
          </p:cNvSpPr>
          <p:nvPr/>
        </p:nvSpPr>
        <p:spPr bwMode="auto">
          <a:xfrm>
            <a:off x="1424608" y="29822"/>
            <a:ext cx="281940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eaLnBrk="1" hangingPunct="1"/>
            <a:r>
              <a:rPr lang="en-US" sz="1200">
                <a:solidFill>
                  <a:schemeClr val="bg1"/>
                </a:solidFill>
                <a:latin typeface="Times New Roman" pitchFamily="18" charset="0"/>
                <a:cs typeface="Times New Roman" pitchFamily="18" charset="0"/>
              </a:rPr>
              <a:t>Note by the secretariat </a:t>
            </a:r>
            <a:endParaRPr lang="de-DE" sz="1200">
              <a:solidFill>
                <a:schemeClr val="bg1"/>
              </a:solidFill>
              <a:latin typeface="Times New Roman" pitchFamily="18" charset="0"/>
              <a:cs typeface="Times New Roman" pitchFamily="18" charset="0"/>
            </a:endParaRPr>
          </a:p>
        </p:txBody>
      </p:sp>
      <p:sp>
        <p:nvSpPr>
          <p:cNvPr id="7" name="Content Placeholder 2"/>
          <p:cNvSpPr>
            <a:spLocks noGrp="1"/>
          </p:cNvSpPr>
          <p:nvPr>
            <p:ph idx="1"/>
          </p:nvPr>
        </p:nvSpPr>
        <p:spPr>
          <a:xfrm>
            <a:off x="56456" y="1425949"/>
            <a:ext cx="9849544" cy="5229277"/>
          </a:xfrm>
        </p:spPr>
        <p:txBody>
          <a:bodyPr>
            <a:noAutofit/>
          </a:bodyPr>
          <a:lstStyle/>
          <a:p>
            <a:pPr>
              <a:spcBef>
                <a:spcPts val="0"/>
              </a:spcBef>
            </a:pPr>
            <a:r>
              <a:rPr lang="fr-FR" sz="1800" b="1" dirty="0"/>
              <a:t>Highlights of WP.29 </a:t>
            </a:r>
            <a:r>
              <a:rPr lang="fr-FR" sz="1800" b="1" dirty="0" err="1"/>
              <a:t>November</a:t>
            </a:r>
            <a:r>
              <a:rPr lang="fr-FR" sz="1800" b="1" dirty="0"/>
              <a:t> 2023 session</a:t>
            </a:r>
          </a:p>
          <a:p>
            <a:pPr>
              <a:spcBef>
                <a:spcPts val="0"/>
              </a:spcBef>
            </a:pPr>
            <a:r>
              <a:rPr lang="en-US" sz="1800" dirty="0"/>
              <a:t>The 191</a:t>
            </a:r>
            <a:r>
              <a:rPr lang="en-US" sz="1800" baseline="30000" dirty="0"/>
              <a:t>st</a:t>
            </a:r>
            <a:r>
              <a:rPr lang="en-US" sz="1800" dirty="0"/>
              <a:t> session of WP.29 was held in person only.</a:t>
            </a:r>
          </a:p>
          <a:p>
            <a:pPr>
              <a:spcBef>
                <a:spcPts val="0"/>
              </a:spcBef>
            </a:pPr>
            <a:endParaRPr lang="en-US" sz="1800" dirty="0"/>
          </a:p>
          <a:p>
            <a:pPr>
              <a:spcBef>
                <a:spcPts val="0"/>
              </a:spcBef>
            </a:pPr>
            <a:r>
              <a:rPr lang="en-US" sz="1800" dirty="0"/>
              <a:t>The secretariat introduced WP.29 actions in the framework of the global plan for the decade of action for road safety 2021-2030, reproducing the recommended actions of the global plan to ensure vehicle safety and traceability of WP.29 and its subsidiary bodies actions: (a) development of UN Regulations and UN GTRs and UN Rules (b) performance indicators and (c) progress made. Moreover, the secretariat of WP.29 introduced the UNECE Plan for the Decade of Action for Road Safety 2021-2030 and it was requested to Contracting Parties to provide feedback as soon as possible.</a:t>
            </a:r>
          </a:p>
          <a:p>
            <a:pPr>
              <a:spcBef>
                <a:spcPts val="0"/>
              </a:spcBef>
            </a:pPr>
            <a:endParaRPr lang="en-US" sz="1800" dirty="0"/>
          </a:p>
          <a:p>
            <a:pPr>
              <a:spcBef>
                <a:spcPts val="0"/>
              </a:spcBef>
            </a:pPr>
            <a:endParaRPr lang="en-US" sz="1800" dirty="0"/>
          </a:p>
          <a:p>
            <a:pPr>
              <a:spcBef>
                <a:spcPts val="0"/>
              </a:spcBef>
            </a:pPr>
            <a:r>
              <a:rPr lang="en-US" sz="1800" dirty="0"/>
              <a:t>WP.29 adopted 22 amendments to UN Regulations under the remit of GRSP. Moreover WP.29  noted that the draft proposal for Supplement 1 to the 10 series of amendments to UN Regulation No. 17 would need further review by GRSP at its December 2023 session and thus recommended not to submit ECE/TRANS/WP.29/2023/115 to AC.1 for voting. </a:t>
            </a:r>
          </a:p>
          <a:p>
            <a:pPr>
              <a:spcBef>
                <a:spcPts val="0"/>
              </a:spcBef>
            </a:pPr>
            <a:endParaRPr lang="en-US" sz="1800" dirty="0"/>
          </a:p>
          <a:p>
            <a:pPr>
              <a:spcBef>
                <a:spcPts val="0"/>
              </a:spcBef>
            </a:pPr>
            <a:endParaRPr lang="en-US" sz="1800" dirty="0"/>
          </a:p>
          <a:p>
            <a:pPr>
              <a:spcBef>
                <a:spcPts val="0"/>
              </a:spcBef>
            </a:pPr>
            <a:endParaRPr lang="en-US" sz="1800" dirty="0">
              <a:solidFill>
                <a:srgbClr val="FF0000"/>
              </a:solidFill>
            </a:endParaRPr>
          </a:p>
          <a:p>
            <a:pPr>
              <a:spcBef>
                <a:spcPts val="0"/>
              </a:spcBef>
            </a:pPr>
            <a:endParaRPr lang="en-US" sz="2150" dirty="0">
              <a:solidFill>
                <a:srgbClr val="FF0000"/>
              </a:solidFill>
            </a:endParaRPr>
          </a:p>
          <a:p>
            <a:pPr>
              <a:spcBef>
                <a:spcPts val="0"/>
              </a:spcBef>
            </a:pPr>
            <a:endParaRPr lang="en-US" sz="2150" dirty="0"/>
          </a:p>
          <a:p>
            <a:pPr>
              <a:spcBef>
                <a:spcPts val="0"/>
              </a:spcBef>
            </a:pPr>
            <a:endParaRPr lang="fr-FR" sz="2150" b="1" dirty="0"/>
          </a:p>
          <a:p>
            <a:pPr>
              <a:spcBef>
                <a:spcPts val="0"/>
              </a:spcBef>
            </a:pPr>
            <a:endParaRPr lang="en-US" sz="2150" dirty="0"/>
          </a:p>
          <a:p>
            <a:pPr>
              <a:spcBef>
                <a:spcPts val="0"/>
              </a:spcBef>
            </a:pPr>
            <a:endParaRPr lang="en-US" sz="2150" dirty="0"/>
          </a:p>
          <a:p>
            <a:pPr>
              <a:spcBef>
                <a:spcPts val="0"/>
              </a:spcBef>
            </a:pPr>
            <a:endParaRPr lang="en-US" sz="1100" dirty="0"/>
          </a:p>
          <a:p>
            <a:pPr>
              <a:spcBef>
                <a:spcPts val="0"/>
              </a:spcBef>
            </a:pPr>
            <a:endParaRPr lang="en-GB" sz="2150" dirty="0"/>
          </a:p>
        </p:txBody>
      </p:sp>
      <p:sp>
        <p:nvSpPr>
          <p:cNvPr id="4" name="Title 3">
            <a:extLst>
              <a:ext uri="{FF2B5EF4-FFF2-40B4-BE49-F238E27FC236}">
                <a16:creationId xmlns:a16="http://schemas.microsoft.com/office/drawing/2014/main" id="{EF24FA55-370C-458B-B458-86ED6A5C5035}"/>
              </a:ext>
            </a:extLst>
          </p:cNvPr>
          <p:cNvSpPr>
            <a:spLocks noGrp="1"/>
          </p:cNvSpPr>
          <p:nvPr>
            <p:ph type="title"/>
          </p:nvPr>
        </p:nvSpPr>
        <p:spPr>
          <a:xfrm>
            <a:off x="-447600" y="306821"/>
            <a:ext cx="9906000" cy="1143000"/>
          </a:xfrm>
        </p:spPr>
        <p:txBody>
          <a:bodyPr/>
          <a:lstStyle/>
          <a:p>
            <a:endParaRPr lang="en-GB" dirty="0"/>
          </a:p>
        </p:txBody>
      </p:sp>
      <p:sp>
        <p:nvSpPr>
          <p:cNvPr id="8" name="Title 1">
            <a:extLst>
              <a:ext uri="{FF2B5EF4-FFF2-40B4-BE49-F238E27FC236}">
                <a16:creationId xmlns:a16="http://schemas.microsoft.com/office/drawing/2014/main" id="{8919244D-5883-4A81-9CC0-401183656F66}"/>
              </a:ext>
            </a:extLst>
          </p:cNvPr>
          <p:cNvSpPr txBox="1">
            <a:spLocks/>
          </p:cNvSpPr>
          <p:nvPr/>
        </p:nvSpPr>
        <p:spPr>
          <a:xfrm>
            <a:off x="1424608" y="418577"/>
            <a:ext cx="8280920" cy="12101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baseline="0">
                <a:solidFill>
                  <a:schemeClr val="accent1">
                    <a:lumMod val="75000"/>
                  </a:schemeClr>
                </a:solidFill>
                <a:latin typeface="+mj-lt"/>
                <a:ea typeface="+mj-ea"/>
                <a:cs typeface="+mj-cs"/>
              </a:defRPr>
            </a:lvl1pPr>
          </a:lstStyle>
          <a:p>
            <a:pPr algn="l"/>
            <a:r>
              <a:rPr lang="en-GB" sz="2400" dirty="0">
                <a:solidFill>
                  <a:schemeClr val="bg1"/>
                </a:solidFill>
              </a:rPr>
              <a:t>Working Party on Passive Safety (GRSP)</a:t>
            </a:r>
            <a:br>
              <a:rPr lang="en-GB" sz="2400" dirty="0">
                <a:solidFill>
                  <a:schemeClr val="bg1"/>
                </a:solidFill>
              </a:rPr>
            </a:br>
            <a:r>
              <a:rPr lang="en-GB" sz="1800" dirty="0">
                <a:solidFill>
                  <a:schemeClr val="bg1"/>
                </a:solidFill>
              </a:rPr>
              <a:t>Highlights of the June 2023 session of WP.29</a:t>
            </a:r>
            <a:endParaRPr lang="en-GB" sz="1800" b="1" dirty="0">
              <a:solidFill>
                <a:schemeClr val="bg1"/>
              </a:solidFill>
            </a:endParaRPr>
          </a:p>
        </p:txBody>
      </p:sp>
    </p:spTree>
    <p:extLst>
      <p:ext uri="{BB962C8B-B14F-4D97-AF65-F5344CB8AC3E}">
        <p14:creationId xmlns:p14="http://schemas.microsoft.com/office/powerpoint/2010/main" val="3693612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39"/>
          <p:cNvSpPr txBox="1">
            <a:spLocks noChangeArrowheads="1"/>
          </p:cNvSpPr>
          <p:nvPr/>
        </p:nvSpPr>
        <p:spPr bwMode="auto">
          <a:xfrm>
            <a:off x="1424608" y="29822"/>
            <a:ext cx="281940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eaLnBrk="1" hangingPunct="1"/>
            <a:r>
              <a:rPr lang="en-US" sz="1200">
                <a:solidFill>
                  <a:schemeClr val="bg1"/>
                </a:solidFill>
                <a:latin typeface="Times New Roman" pitchFamily="18" charset="0"/>
                <a:cs typeface="Times New Roman" pitchFamily="18" charset="0"/>
              </a:rPr>
              <a:t>Note by the secretariat </a:t>
            </a:r>
            <a:endParaRPr lang="de-DE" sz="1200">
              <a:solidFill>
                <a:schemeClr val="bg1"/>
              </a:solidFill>
              <a:latin typeface="Times New Roman" pitchFamily="18" charset="0"/>
              <a:cs typeface="Times New Roman" pitchFamily="18" charset="0"/>
            </a:endParaRPr>
          </a:p>
        </p:txBody>
      </p:sp>
      <p:sp>
        <p:nvSpPr>
          <p:cNvPr id="7" name="Content Placeholder 2"/>
          <p:cNvSpPr>
            <a:spLocks noGrp="1"/>
          </p:cNvSpPr>
          <p:nvPr>
            <p:ph idx="1"/>
          </p:nvPr>
        </p:nvSpPr>
        <p:spPr>
          <a:xfrm>
            <a:off x="56456" y="1447061"/>
            <a:ext cx="9849544" cy="5410940"/>
          </a:xfrm>
        </p:spPr>
        <p:txBody>
          <a:bodyPr>
            <a:noAutofit/>
          </a:bodyPr>
          <a:lstStyle/>
          <a:p>
            <a:pPr>
              <a:spcBef>
                <a:spcPts val="0"/>
              </a:spcBef>
            </a:pPr>
            <a:r>
              <a:rPr lang="fr-FR" sz="2150" b="1" dirty="0"/>
              <a:t>Highlights of AC.3 </a:t>
            </a:r>
            <a:r>
              <a:rPr lang="fr-FR" sz="2150" b="1" dirty="0" err="1"/>
              <a:t>November</a:t>
            </a:r>
            <a:r>
              <a:rPr lang="fr-FR" sz="2150" b="1" dirty="0"/>
              <a:t> 2023 session</a:t>
            </a:r>
          </a:p>
          <a:p>
            <a:pPr>
              <a:spcBef>
                <a:spcPts val="0"/>
              </a:spcBef>
            </a:pPr>
            <a:endParaRPr lang="en-US" sz="1600"/>
          </a:p>
          <a:p>
            <a:pPr>
              <a:spcBef>
                <a:spcPts val="0"/>
              </a:spcBef>
            </a:pPr>
            <a:r>
              <a:rPr lang="en-US" sz="1600"/>
              <a:t>Concerning </a:t>
            </a:r>
            <a:r>
              <a:rPr lang="en-US" sz="1600" dirty="0"/>
              <a:t>the IWG on UN GTR No. 13 Phase 2 on the proposal of AC.3 the Committee agreed to extend the mandate of the IWG until June 2024 to complete a proposal for a corrigendum to the Amendment 1 to the UN GTR No. 13.</a:t>
            </a:r>
          </a:p>
          <a:p>
            <a:pPr>
              <a:spcBef>
                <a:spcPts val="0"/>
              </a:spcBef>
            </a:pPr>
            <a:endParaRPr lang="en-US" sz="1600" dirty="0"/>
          </a:p>
          <a:p>
            <a:pPr>
              <a:spcBef>
                <a:spcPts val="0"/>
              </a:spcBef>
            </a:pPr>
            <a:r>
              <a:rPr lang="en-US" sz="1600" dirty="0"/>
              <a:t>On UN GTR No. 20 (Electric Vehicles Safety (EVS)) The representative of the United States of America informed AC.3 that a status report of the IWG on EVS would be provided at the December 2023 session of GRSP and requested an extension of the mandate. However, no agreement was reached on the extension and AC.3 agreed to convene a special AC.3 session (virtual) during the week 18-22 December 2023. Finally, the secretariat fixed this special session on 20 December. </a:t>
            </a:r>
          </a:p>
          <a:p>
            <a:pPr>
              <a:spcBef>
                <a:spcPts val="0"/>
              </a:spcBef>
            </a:pPr>
            <a:r>
              <a:rPr lang="en-US" sz="1600" dirty="0"/>
              <a:t>The complete report will be available at WP.29 website under the official symbol ECE/TRANS/WP.29/1175 .</a:t>
            </a:r>
          </a:p>
          <a:p>
            <a:pPr>
              <a:spcBef>
                <a:spcPts val="0"/>
              </a:spcBef>
            </a:pPr>
            <a:endParaRPr lang="en-US" sz="1600" dirty="0"/>
          </a:p>
          <a:p>
            <a:pPr>
              <a:spcBef>
                <a:spcPts val="0"/>
              </a:spcBef>
            </a:pPr>
            <a:r>
              <a:rPr lang="en-US" sz="1600" dirty="0"/>
              <a:t>Concerning Children left in vehicles the representative of Australia introduced a summary of key points concerning information and statistics on the issue of children left in vehicles submitted by a number of concerned parties. The same concerned parties urged action. AC.3 reiterated its recommendation stated at its June 2023 session and recommended GRSP and concerned subsidiary bodies to provide technical feedback on this subject at their future sessions. </a:t>
            </a:r>
          </a:p>
          <a:p>
            <a:pPr>
              <a:spcBef>
                <a:spcPts val="0"/>
              </a:spcBef>
            </a:pPr>
            <a:endParaRPr lang="en-US" sz="1600" dirty="0"/>
          </a:p>
          <a:p>
            <a:pPr>
              <a:spcBef>
                <a:spcPts val="0"/>
              </a:spcBef>
            </a:pPr>
            <a:r>
              <a:rPr lang="en-US" sz="1600" b="1" dirty="0"/>
              <a:t>GRSP 75th session will be held on 27-31 May 2023. Deadline for submission of official documents on 04 March 2023.</a:t>
            </a:r>
          </a:p>
          <a:p>
            <a:pPr>
              <a:spcBef>
                <a:spcPts val="0"/>
              </a:spcBef>
            </a:pPr>
            <a:endParaRPr lang="en-US" sz="2150" dirty="0"/>
          </a:p>
          <a:p>
            <a:pPr>
              <a:spcBef>
                <a:spcPts val="0"/>
              </a:spcBef>
            </a:pPr>
            <a:endParaRPr lang="en-US" sz="2150" dirty="0"/>
          </a:p>
          <a:p>
            <a:pPr>
              <a:spcBef>
                <a:spcPts val="0"/>
              </a:spcBef>
            </a:pPr>
            <a:endParaRPr lang="en-US" sz="1100" dirty="0"/>
          </a:p>
          <a:p>
            <a:pPr>
              <a:spcBef>
                <a:spcPts val="0"/>
              </a:spcBef>
            </a:pPr>
            <a:endParaRPr lang="en-GB" sz="2150" dirty="0"/>
          </a:p>
        </p:txBody>
      </p:sp>
      <p:sp>
        <p:nvSpPr>
          <p:cNvPr id="8" name="Title 1">
            <a:extLst>
              <a:ext uri="{FF2B5EF4-FFF2-40B4-BE49-F238E27FC236}">
                <a16:creationId xmlns:a16="http://schemas.microsoft.com/office/drawing/2014/main" id="{00E6243A-C131-46BE-B4CA-32755401276B}"/>
              </a:ext>
            </a:extLst>
          </p:cNvPr>
          <p:cNvSpPr txBox="1">
            <a:spLocks/>
          </p:cNvSpPr>
          <p:nvPr/>
        </p:nvSpPr>
        <p:spPr>
          <a:xfrm>
            <a:off x="1424608" y="418577"/>
            <a:ext cx="8280920" cy="12101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baseline="0">
                <a:solidFill>
                  <a:schemeClr val="accent1">
                    <a:lumMod val="75000"/>
                  </a:schemeClr>
                </a:solidFill>
                <a:latin typeface="+mj-lt"/>
                <a:ea typeface="+mj-ea"/>
                <a:cs typeface="+mj-cs"/>
              </a:defRPr>
            </a:lvl1pPr>
          </a:lstStyle>
          <a:p>
            <a:pPr algn="l"/>
            <a:r>
              <a:rPr lang="en-GB" sz="2400" dirty="0">
                <a:solidFill>
                  <a:schemeClr val="bg1"/>
                </a:solidFill>
              </a:rPr>
              <a:t>Working Party on Passive Safety (GRSP)</a:t>
            </a:r>
            <a:br>
              <a:rPr lang="en-GB" sz="2400" dirty="0">
                <a:solidFill>
                  <a:schemeClr val="bg1"/>
                </a:solidFill>
              </a:rPr>
            </a:br>
            <a:r>
              <a:rPr lang="en-GB" sz="1800" dirty="0">
                <a:solidFill>
                  <a:schemeClr val="bg1"/>
                </a:solidFill>
              </a:rPr>
              <a:t>Highlights of the June 2023 session of WP.29 </a:t>
            </a:r>
            <a:endParaRPr lang="en-GB" sz="1800" b="1" dirty="0">
              <a:solidFill>
                <a:schemeClr val="bg1"/>
              </a:solidFill>
            </a:endParaRPr>
          </a:p>
        </p:txBody>
      </p:sp>
    </p:spTree>
    <p:extLst>
      <p:ext uri="{BB962C8B-B14F-4D97-AF65-F5344CB8AC3E}">
        <p14:creationId xmlns:p14="http://schemas.microsoft.com/office/powerpoint/2010/main" val="91701554"/>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4C"/>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8" ma:contentTypeDescription="Create a new document." ma:contentTypeScope="" ma:versionID="e62f3c52afbfb087cbf0486b24bccade">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0897c4342d1b21160e8184e77b1557a4"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BE9424D2-6519-4103-86A9-982BD9E347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F2357C-5529-460D-BFC4-2313D111B66A}">
  <ds:schemaRefs>
    <ds:schemaRef ds:uri="http://schemas.microsoft.com/sharepoint/v3/contenttype/forms"/>
  </ds:schemaRefs>
</ds:datastoreItem>
</file>

<file path=customXml/itemProps3.xml><?xml version="1.0" encoding="utf-8"?>
<ds:datastoreItem xmlns:ds="http://schemas.openxmlformats.org/officeDocument/2006/customXml" ds:itemID="{33DFD9D4-B669-441F-B2CB-A4C2667D7FE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4b4a1c0d-4a69-4996-a84a-fc699b9f49de"/>
    <ds:schemaRef ds:uri="acccb6d4-dbe5-46d2-b4d3-5733603d8cc6"/>
    <ds:schemaRef ds:uri="http://www.w3.org/XML/1998/namespace"/>
    <ds:schemaRef ds:uri="http://purl.org/dc/dcmitype/"/>
    <ds:schemaRef ds:uri="985ec44e-1bab-4c0b-9df0-6ba128686fc9"/>
  </ds:schemaRefs>
</ds:datastoreItem>
</file>

<file path=docProps/app.xml><?xml version="1.0" encoding="utf-8"?>
<Properties xmlns="http://schemas.openxmlformats.org/officeDocument/2006/extended-properties" xmlns:vt="http://schemas.openxmlformats.org/officeDocument/2006/docPropsVTypes">
  <TotalTime>929</TotalTime>
  <Words>926</Words>
  <Application>Microsoft Office PowerPoint</Application>
  <PresentationFormat>A4 Paper (210x297 mm)</PresentationFormat>
  <Paragraphs>65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Times New Roman</vt:lpstr>
      <vt:lpstr>Verdana</vt:lpstr>
      <vt:lpstr>Office Theme</vt:lpstr>
      <vt:lpstr>Working Party on Passive Safety (GRSP) Highlights of the June  and November 2023 sessions of WP.29</vt:lpstr>
      <vt:lpstr>PowerPoint Presentation</vt:lpstr>
      <vt:lpstr>PowerPoint Presentation</vt:lpstr>
      <vt:lpstr>PowerPoint Presentation</vt:lpstr>
      <vt:lpstr>PowerPoint Presentation</vt:lpstr>
    </vt:vector>
  </TitlesOfParts>
  <Company>ECE-ISU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Yves Clopt</dc:creator>
  <cp:lastModifiedBy>EG</cp:lastModifiedBy>
  <cp:revision>9</cp:revision>
  <cp:lastPrinted>2019-05-20T06:59:44Z</cp:lastPrinted>
  <dcterms:created xsi:type="dcterms:W3CDTF">2014-05-01T14:51:01Z</dcterms:created>
  <dcterms:modified xsi:type="dcterms:W3CDTF">2023-11-30T15:38:24Z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0x0101003B8422D08C252547BB1CFA7F78E2CB83</vt:lpwstr>
  </property>
  <property fmtid="{D5CDD505-2E9C-101B-9397-08002B2CF9AE}" pid="3" name="MediaServiceImageTags">
    <vt:lpwstr/>
  </property>
  <property fmtid="{D5CDD505-2E9C-101B-9397-08002B2CF9AE}" pid="4" name="Office_x0020_of_x0020_Origin">
    <vt:lpwstr/>
  </property>
  <property fmtid="{D5CDD505-2E9C-101B-9397-08002B2CF9AE}" pid="5" name="gba66df640194346a5267c50f24d4797">
    <vt:lpwstr/>
  </property>
  <property fmtid="{D5CDD505-2E9C-101B-9397-08002B2CF9AE}" pid="6" name="Office of Origin">
    <vt:lpwstr/>
  </property>
</Properties>
</file>