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9" r:id="rId5"/>
  </p:sldMasterIdLst>
  <p:notesMasterIdLst>
    <p:notesMasterId r:id="rId13"/>
  </p:notesMasterIdLst>
  <p:handoutMasterIdLst>
    <p:handoutMasterId r:id="rId14"/>
  </p:handoutMasterIdLst>
  <p:sldIdLst>
    <p:sldId id="287" r:id="rId6"/>
    <p:sldId id="299" r:id="rId7"/>
    <p:sldId id="300" r:id="rId8"/>
    <p:sldId id="303" r:id="rId9"/>
    <p:sldId id="304" r:id="rId10"/>
    <p:sldId id="302" r:id="rId11"/>
    <p:sldId id="273" r:id="rId12"/>
  </p:sldIdLst>
  <p:sldSz cx="12192000" cy="6858000"/>
  <p:notesSz cx="6761163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E4D1"/>
    <a:srgbClr val="FFFAEB"/>
    <a:srgbClr val="FFF2C9"/>
    <a:srgbClr val="E7FFE7"/>
    <a:srgbClr val="0000FF"/>
    <a:srgbClr val="FF0000"/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737" autoAdjust="0"/>
  </p:normalViewPr>
  <p:slideViewPr>
    <p:cSldViewPr>
      <p:cViewPr>
        <p:scale>
          <a:sx n="75" d="100"/>
          <a:sy n="75" d="100"/>
        </p:scale>
        <p:origin x="1075" y="216"/>
      </p:cViewPr>
      <p:guideLst>
        <p:guide orient="horz" pos="206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9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Dotzauer" userId="b8b87b2b-eda4-44e0-9f77-97a24730064b" providerId="ADAL" clId="{DF9B32E3-9E96-4C82-819B-0CC41B0DF97B}"/>
    <pc:docChg chg="modSld">
      <pc:chgData name="Laura Dotzauer" userId="b8b87b2b-eda4-44e0-9f77-97a24730064b" providerId="ADAL" clId="{DF9B32E3-9E96-4C82-819B-0CC41B0DF97B}" dt="2023-09-26T10:28:41.336" v="11" actId="6549"/>
      <pc:docMkLst>
        <pc:docMk/>
      </pc:docMkLst>
      <pc:sldChg chg="modSp mod">
        <pc:chgData name="Laura Dotzauer" userId="b8b87b2b-eda4-44e0-9f77-97a24730064b" providerId="ADAL" clId="{DF9B32E3-9E96-4C82-819B-0CC41B0DF97B}" dt="2023-09-26T10:28:41.336" v="11" actId="6549"/>
        <pc:sldMkLst>
          <pc:docMk/>
          <pc:sldMk cId="1407557394" sldId="287"/>
        </pc:sldMkLst>
        <pc:spChg chg="mod">
          <ac:chgData name="Laura Dotzauer" userId="b8b87b2b-eda4-44e0-9f77-97a24730064b" providerId="ADAL" clId="{DF9B32E3-9E96-4C82-819B-0CC41B0DF97B}" dt="2023-09-26T10:28:41.336" v="11" actId="6549"/>
          <ac:spMkLst>
            <pc:docMk/>
            <pc:sldMk cId="1407557394" sldId="287"/>
            <ac:spMk id="9" creationId="{C1748001-AFED-4B4A-8CE6-8E03FF40EF1D}"/>
          </ac:spMkLst>
        </pc:spChg>
      </pc:sldChg>
    </pc:docChg>
  </pc:docChgLst>
  <pc:docChgLst>
    <pc:chgData name="Francois Guichard" userId="b25862a6-b641-4ece-b9f9-9230f3cdb908" providerId="ADAL" clId="{8945F21A-E526-4E0F-9AAB-8ED5111F5C40}"/>
    <pc:docChg chg="undo custSel modSld">
      <pc:chgData name="Francois Guichard" userId="b25862a6-b641-4ece-b9f9-9230f3cdb908" providerId="ADAL" clId="{8945F21A-E526-4E0F-9AAB-8ED5111F5C40}" dt="2023-05-25T12:14:31.797" v="30" actId="20577"/>
      <pc:docMkLst>
        <pc:docMk/>
      </pc:docMkLst>
      <pc:sldChg chg="modSp mod">
        <pc:chgData name="Francois Guichard" userId="b25862a6-b641-4ece-b9f9-9230f3cdb908" providerId="ADAL" clId="{8945F21A-E526-4E0F-9AAB-8ED5111F5C40}" dt="2023-05-25T12:14:31.797" v="30" actId="20577"/>
        <pc:sldMkLst>
          <pc:docMk/>
          <pc:sldMk cId="1407557394" sldId="287"/>
        </pc:sldMkLst>
        <pc:spChg chg="mod">
          <ac:chgData name="Francois Guichard" userId="b25862a6-b641-4ece-b9f9-9230f3cdb908" providerId="ADAL" clId="{8945F21A-E526-4E0F-9AAB-8ED5111F5C40}" dt="2023-05-25T12:14:23.121" v="28" actId="20577"/>
          <ac:spMkLst>
            <pc:docMk/>
            <pc:sldMk cId="1407557394" sldId="287"/>
            <ac:spMk id="5" creationId="{00000000-0000-0000-0000-000000000000}"/>
          </ac:spMkLst>
        </pc:spChg>
        <pc:spChg chg="mod">
          <ac:chgData name="Francois Guichard" userId="b25862a6-b641-4ece-b9f9-9230f3cdb908" providerId="ADAL" clId="{8945F21A-E526-4E0F-9AAB-8ED5111F5C40}" dt="2023-05-25T12:14:31.797" v="30" actId="20577"/>
          <ac:spMkLst>
            <pc:docMk/>
            <pc:sldMk cId="1407557394" sldId="287"/>
            <ac:spMk id="9" creationId="{C1748001-AFED-4B4A-8CE6-8E03FF40EF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55DF59-0F53-4050-AF5E-93585945D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9FE615-1A8E-46A9-928A-77BADCFDE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0299-3734-408F-BE89-7B5D604F3AE9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20359-3716-4F65-9039-AF43318B20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B55E68-307C-4842-94B4-6ED33D51A7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FC91E-EDAE-45FA-B21E-72AE395D1E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63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086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pour modifier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361488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41FE2CFF-C77F-45F5-8196-7FFE9E57B434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411B9-CE1D-437C-B9A9-4E908C32CE6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27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948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202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320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099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9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344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271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36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488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736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48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endParaRPr lang="fr-FR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fr-FR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7EA56E-A58C-9748-9667-E515CF85837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24711" y="346118"/>
            <a:ext cx="1522825" cy="60226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191250" y="332656"/>
            <a:ext cx="1566813" cy="506919"/>
            <a:chOff x="7649247" y="19050"/>
            <a:chExt cx="2237469" cy="723900"/>
          </a:xfrm>
        </p:grpSpPr>
        <p:pic>
          <p:nvPicPr>
            <p:cNvPr id="10" name="Image 7">
              <a:extLst>
                <a:ext uri="{FF2B5EF4-FFF2-40B4-BE49-F238E27FC236}">
                  <a16:creationId xmlns:a16="http://schemas.microsoft.com/office/drawing/2014/main" id="{DB702179-BB20-4D4E-A8AF-7B99DD8BDF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t="24026" b="26440"/>
            <a:stretch/>
          </p:blipFill>
          <p:spPr>
            <a:xfrm>
              <a:off x="8374548" y="101489"/>
              <a:ext cx="1512168" cy="609600"/>
            </a:xfrm>
            <a:prstGeom prst="rect">
              <a:avLst/>
            </a:prstGeom>
          </p:spPr>
        </p:pic>
        <p:pic>
          <p:nvPicPr>
            <p:cNvPr id="11" name="Image 7">
              <a:extLst>
                <a:ext uri="{FF2B5EF4-FFF2-40B4-BE49-F238E27FC236}">
                  <a16:creationId xmlns:a16="http://schemas.microsoft.com/office/drawing/2014/main" id="{F077AA37-839A-40B8-BDFD-D116C7EC7C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/>
            <a:srcRect t="14732" b="15508"/>
            <a:stretch/>
          </p:blipFill>
          <p:spPr>
            <a:xfrm>
              <a:off x="7649247" y="19050"/>
              <a:ext cx="653362" cy="7239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FE62-EB65-4521-8EE1-E6E48534FFB3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1764-A1AE-4A08-A8C4-22A3373FB73F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7EA56E-A58C-9748-9667-E515CF85837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75433" y="96459"/>
            <a:ext cx="1522825" cy="60226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8841972" y="82997"/>
            <a:ext cx="1566813" cy="506919"/>
            <a:chOff x="7649247" y="19050"/>
            <a:chExt cx="2237469" cy="723900"/>
          </a:xfrm>
        </p:grpSpPr>
        <p:pic>
          <p:nvPicPr>
            <p:cNvPr id="9" name="Image 7">
              <a:extLst>
                <a:ext uri="{FF2B5EF4-FFF2-40B4-BE49-F238E27FC236}">
                  <a16:creationId xmlns:a16="http://schemas.microsoft.com/office/drawing/2014/main" id="{DB702179-BB20-4D4E-A8AF-7B99DD8BDF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t="24026" b="26440"/>
            <a:stretch/>
          </p:blipFill>
          <p:spPr>
            <a:xfrm>
              <a:off x="8374548" y="101489"/>
              <a:ext cx="1512168" cy="609600"/>
            </a:xfrm>
            <a:prstGeom prst="rect">
              <a:avLst/>
            </a:prstGeom>
          </p:spPr>
        </p:pic>
        <p:pic>
          <p:nvPicPr>
            <p:cNvPr id="10" name="Image 7">
              <a:extLst>
                <a:ext uri="{FF2B5EF4-FFF2-40B4-BE49-F238E27FC236}">
                  <a16:creationId xmlns:a16="http://schemas.microsoft.com/office/drawing/2014/main" id="{F077AA37-839A-40B8-BDFD-D116C7EC7C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/>
            <a:srcRect t="14732" b="15508"/>
            <a:stretch/>
          </p:blipFill>
          <p:spPr>
            <a:xfrm>
              <a:off x="7649247" y="19050"/>
              <a:ext cx="653362" cy="72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216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9069" y="4072732"/>
            <a:ext cx="11109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View on the Certification of AV‘s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51384" y="3886200"/>
            <a:ext cx="11089232" cy="1752600"/>
          </a:xfrm>
        </p:spPr>
        <p:txBody>
          <a:bodyPr/>
          <a:lstStyle/>
          <a:p>
            <a:r>
              <a:rPr lang="de-DE" dirty="0"/>
              <a:t>- Current achievements and future tasks -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4585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600" dirty="0" err="1"/>
              <a:t>Submitted</a:t>
            </a:r>
            <a:r>
              <a:rPr lang="de-DE" sz="1600" dirty="0"/>
              <a:t> by the </a:t>
            </a:r>
            <a:r>
              <a:rPr lang="de-DE" sz="1600" dirty="0" err="1"/>
              <a:t>experts</a:t>
            </a:r>
            <a:r>
              <a:rPr lang="de-DE" sz="1600" dirty="0"/>
              <a:t> </a:t>
            </a:r>
            <a:r>
              <a:rPr lang="de-DE" sz="1600" dirty="0" err="1"/>
              <a:t>from</a:t>
            </a:r>
            <a:r>
              <a:rPr lang="de-DE" sz="1600" dirty="0"/>
              <a:t> CLEPA and OICA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748001-AFED-4B4A-8CE6-8E03FF40EF1D}"/>
              </a:ext>
            </a:extLst>
          </p:cNvPr>
          <p:cNvSpPr txBox="1"/>
          <p:nvPr/>
        </p:nvSpPr>
        <p:spPr>
          <a:xfrm>
            <a:off x="9048328" y="34556"/>
            <a:ext cx="3600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u="sng" dirty="0"/>
              <a:t>Informal document</a:t>
            </a:r>
            <a:r>
              <a:rPr lang="en-GB" sz="1600" dirty="0"/>
              <a:t> </a:t>
            </a:r>
            <a:r>
              <a:rPr lang="en-GB" sz="1600" b="1" dirty="0"/>
              <a:t>GRVA-17-38</a:t>
            </a:r>
          </a:p>
          <a:p>
            <a:r>
              <a:rPr lang="en-GB" sz="1600" dirty="0"/>
              <a:t>17th GRVA, 25-29 Sept 2023</a:t>
            </a:r>
          </a:p>
          <a:p>
            <a:r>
              <a:rPr lang="en-GB" sz="1600" dirty="0"/>
              <a:t>Provisional agenda item 4(f)</a:t>
            </a:r>
          </a:p>
        </p:txBody>
      </p:sp>
    </p:spTree>
    <p:extLst>
      <p:ext uri="{BB962C8B-B14F-4D97-AF65-F5344CB8AC3E}">
        <p14:creationId xmlns:p14="http://schemas.microsoft.com/office/powerpoint/2010/main" val="140755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53426" y="443572"/>
            <a:ext cx="1117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Assessment of the expected deliveries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3426" y="1124881"/>
            <a:ext cx="111095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indent="-714375">
              <a:buFont typeface="Arial" panose="020B0604020202020204" pitchFamily="34" charset="0"/>
              <a:buChar char="•"/>
            </a:pPr>
            <a:r>
              <a:rPr lang="de-DE" sz="2400" dirty="0">
                <a:latin typeface="+mn-lt"/>
              </a:rPr>
              <a:t>OICA/CLEPA has developed an overview on how Automated Vehicles could be certified (=&gt; agreement neutral approach)</a:t>
            </a:r>
          </a:p>
          <a:p>
            <a:pPr marL="714375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pPr marL="714375" indent="-714375">
              <a:buFont typeface="Arial" panose="020B0604020202020204" pitchFamily="34" charset="0"/>
              <a:buChar char="•"/>
            </a:pPr>
            <a:r>
              <a:rPr lang="de-DE" sz="2400" dirty="0">
                <a:latin typeface="+mn-lt"/>
              </a:rPr>
              <a:t>The aim was to identify missing elements required for certification of Automated Vehicles, requiring further consideration under GRVA</a:t>
            </a:r>
          </a:p>
          <a:p>
            <a:endParaRPr lang="de-DE" sz="2400" dirty="0">
              <a:latin typeface="+mn-lt"/>
            </a:endParaRPr>
          </a:p>
          <a:p>
            <a:pPr marL="714375" indent="-714375">
              <a:buFont typeface="Arial" panose="020B0604020202020204" pitchFamily="34" charset="0"/>
              <a:buChar char="•"/>
            </a:pPr>
            <a:r>
              <a:rPr lang="de-DE" sz="2400" dirty="0">
                <a:latin typeface="+mn-lt"/>
              </a:rPr>
              <a:t>During this exercise the content of the former informal document GRVA-09-10 (presentation on the Certification of Automated Vehicles) was confirmed, taking also into account the latest developments in FRAV, VMAD and the Integration Group</a:t>
            </a:r>
          </a:p>
          <a:p>
            <a:pPr marL="714375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pPr marL="1628775" lvl="2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069" y="4072732"/>
            <a:ext cx="11109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357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2539150" y="513806"/>
            <a:ext cx="9570299" cy="6287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sz="1600" dirty="0">
                <a:solidFill>
                  <a:srgbClr val="002060"/>
                </a:solidFill>
              </a:rPr>
              <a:t>Product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2650670" y="2730663"/>
            <a:ext cx="5805009" cy="3521034"/>
          </a:xfrm>
          <a:prstGeom prst="roundRect">
            <a:avLst>
              <a:gd name="adj" fmla="val 2727"/>
            </a:avLst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tangle 1"/>
          <p:cNvSpPr/>
          <p:nvPr/>
        </p:nvSpPr>
        <p:spPr>
          <a:xfrm>
            <a:off x="263590" y="513805"/>
            <a:ext cx="2189323" cy="62875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sz="1600" dirty="0"/>
              <a:t>Manufacturer/ Organization</a:t>
            </a:r>
          </a:p>
        </p:txBody>
      </p:sp>
      <p:cxnSp>
        <p:nvCxnSpPr>
          <p:cNvPr id="130" name="Elbow Connector 129"/>
          <p:cNvCxnSpPr>
            <a:stCxn id="113" idx="1"/>
            <a:endCxn id="56" idx="0"/>
          </p:cNvCxnSpPr>
          <p:nvPr/>
        </p:nvCxnSpPr>
        <p:spPr>
          <a:xfrm rot="10800000" flipV="1">
            <a:off x="1352627" y="1697258"/>
            <a:ext cx="8489723" cy="486470"/>
          </a:xfrm>
          <a:prstGeom prst="bentConnector2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60" idx="2"/>
            <a:endCxn id="127" idx="2"/>
          </p:cNvCxnSpPr>
          <p:nvPr/>
        </p:nvCxnSpPr>
        <p:spPr>
          <a:xfrm rot="16200000" flipH="1">
            <a:off x="5285012" y="-805052"/>
            <a:ext cx="1149276" cy="8897372"/>
          </a:xfrm>
          <a:prstGeom prst="bentConnector3">
            <a:avLst>
              <a:gd name="adj1" fmla="val 316147"/>
            </a:avLst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Elbow Connector 187"/>
          <p:cNvCxnSpPr/>
          <p:nvPr/>
        </p:nvCxnSpPr>
        <p:spPr>
          <a:xfrm rot="10800000">
            <a:off x="4562838" y="4172501"/>
            <a:ext cx="4237510" cy="1962523"/>
          </a:xfrm>
          <a:prstGeom prst="bentConnector3">
            <a:avLst>
              <a:gd name="adj1" fmla="val 99567"/>
            </a:avLst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191"/>
          <p:cNvCxnSpPr/>
          <p:nvPr/>
        </p:nvCxnSpPr>
        <p:spPr>
          <a:xfrm rot="16200000" flipV="1">
            <a:off x="5668699" y="3003370"/>
            <a:ext cx="3797848" cy="2465445"/>
          </a:xfrm>
          <a:prstGeom prst="bentConnector3">
            <a:avLst>
              <a:gd name="adj1" fmla="val 178"/>
            </a:avLst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53" idx="3"/>
          </p:cNvCxnSpPr>
          <p:nvPr/>
        </p:nvCxnSpPr>
        <p:spPr>
          <a:xfrm flipV="1">
            <a:off x="4446059" y="4685757"/>
            <a:ext cx="2247820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886810" y="2183728"/>
            <a:ext cx="931631" cy="908349"/>
            <a:chOff x="1418292" y="8831140"/>
            <a:chExt cx="931631" cy="908349"/>
          </a:xfrm>
        </p:grpSpPr>
        <p:sp>
          <p:nvSpPr>
            <p:cNvPr id="56" name="Rectangle 55"/>
            <p:cNvSpPr/>
            <p:nvPr/>
          </p:nvSpPr>
          <p:spPr>
            <a:xfrm>
              <a:off x="1418292" y="8831140"/>
              <a:ext cx="931631" cy="90834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/>
                <a:t>Safety Management System</a:t>
              </a:r>
              <a:br>
                <a:rPr lang="de-DE" sz="1000" dirty="0"/>
              </a:br>
              <a:br>
                <a:rPr lang="de-DE" sz="1000" dirty="0"/>
              </a:br>
              <a:endParaRPr lang="de-DE" sz="1000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1451606" y="9453094"/>
              <a:ext cx="785927" cy="17466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0" dirty="0">
                  <a:solidFill>
                    <a:schemeClr val="tx1"/>
                  </a:solidFill>
                </a:rPr>
                <a:t>Processes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494324" y="9497421"/>
              <a:ext cx="785927" cy="17466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0" dirty="0">
                  <a:solidFill>
                    <a:schemeClr val="tx1"/>
                  </a:solidFill>
                </a:rPr>
                <a:t>Processes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549482" y="9541748"/>
              <a:ext cx="785927" cy="17466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0" dirty="0">
                  <a:solidFill>
                    <a:schemeClr val="tx1"/>
                  </a:solidFill>
                </a:rPr>
                <a:t>Processes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0629016" y="4657337"/>
            <a:ext cx="1319713" cy="576473"/>
            <a:chOff x="10665254" y="5753401"/>
            <a:chExt cx="1319713" cy="576473"/>
          </a:xfrm>
        </p:grpSpPr>
        <p:grpSp>
          <p:nvGrpSpPr>
            <p:cNvPr id="75" name="Group 74"/>
            <p:cNvGrpSpPr/>
            <p:nvPr/>
          </p:nvGrpSpPr>
          <p:grpSpPr>
            <a:xfrm>
              <a:off x="10665254" y="5753401"/>
              <a:ext cx="1316553" cy="576473"/>
              <a:chOff x="8675651" y="785072"/>
              <a:chExt cx="2990791" cy="1309564"/>
            </a:xfrm>
            <a:solidFill>
              <a:srgbClr val="4472C4">
                <a:lumMod val="75000"/>
              </a:srgbClr>
            </a:solidFill>
          </p:grpSpPr>
          <p:sp>
            <p:nvSpPr>
              <p:cNvPr id="80" name="Freeform 79"/>
              <p:cNvSpPr/>
              <p:nvPr/>
            </p:nvSpPr>
            <p:spPr>
              <a:xfrm flipH="1">
                <a:off x="8675651" y="937614"/>
                <a:ext cx="2990791" cy="1157022"/>
              </a:xfrm>
              <a:custGeom>
                <a:avLst/>
                <a:gdLst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768699 w 5933552"/>
                  <a:gd name="connsiteY71" fmla="*/ 1301261 h 1934308"/>
                  <a:gd name="connsiteX72" fmla="*/ 562708 w 5933552"/>
                  <a:gd name="connsiteY72" fmla="*/ 1477108 h 1934308"/>
                  <a:gd name="connsiteX73" fmla="*/ 512466 w 5933552"/>
                  <a:gd name="connsiteY73" fmla="*/ 1627833 h 1934308"/>
                  <a:gd name="connsiteX74" fmla="*/ 497393 w 5933552"/>
                  <a:gd name="connsiteY74" fmla="*/ 1753437 h 1934308"/>
                  <a:gd name="connsiteX75" fmla="*/ 507442 w 5933552"/>
                  <a:gd name="connsiteY75" fmla="*/ 1833824 h 1934308"/>
                  <a:gd name="connsiteX76" fmla="*/ 281354 w 5933552"/>
                  <a:gd name="connsiteY76" fmla="*/ 1833824 h 1934308"/>
                  <a:gd name="connsiteX77" fmla="*/ 130629 w 5933552"/>
                  <a:gd name="connsiteY77" fmla="*/ 1758461 h 1934308"/>
                  <a:gd name="connsiteX78" fmla="*/ 10048 w 5933552"/>
                  <a:gd name="connsiteY78" fmla="*/ 1678075 h 1934308"/>
                  <a:gd name="connsiteX79" fmla="*/ 0 w 5933552"/>
                  <a:gd name="connsiteY79" fmla="*/ 1537398 h 1934308"/>
                  <a:gd name="connsiteX80" fmla="*/ 15072 w 5933552"/>
                  <a:gd name="connsiteY80" fmla="*/ 1487156 h 1934308"/>
                  <a:gd name="connsiteX81" fmla="*/ 15072 w 5933552"/>
                  <a:gd name="connsiteY81" fmla="*/ 1431890 h 1934308"/>
                  <a:gd name="connsiteX82" fmla="*/ 25121 w 5933552"/>
                  <a:gd name="connsiteY82" fmla="*/ 1381648 h 1934308"/>
                  <a:gd name="connsiteX83" fmla="*/ 40193 w 5933552"/>
                  <a:gd name="connsiteY83" fmla="*/ 1356527 h 1934308"/>
                  <a:gd name="connsiteX84" fmla="*/ 65314 w 5933552"/>
                  <a:gd name="connsiteY8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768699 w 5933552"/>
                  <a:gd name="connsiteY71" fmla="*/ 1301261 h 1934308"/>
                  <a:gd name="connsiteX72" fmla="*/ 562708 w 5933552"/>
                  <a:gd name="connsiteY72" fmla="*/ 1477108 h 1934308"/>
                  <a:gd name="connsiteX73" fmla="*/ 512466 w 5933552"/>
                  <a:gd name="connsiteY73" fmla="*/ 1627833 h 1934308"/>
                  <a:gd name="connsiteX74" fmla="*/ 497393 w 5933552"/>
                  <a:gd name="connsiteY74" fmla="*/ 1753437 h 1934308"/>
                  <a:gd name="connsiteX75" fmla="*/ 507442 w 5933552"/>
                  <a:gd name="connsiteY75" fmla="*/ 1833824 h 1934308"/>
                  <a:gd name="connsiteX76" fmla="*/ 281354 w 5933552"/>
                  <a:gd name="connsiteY76" fmla="*/ 1833824 h 1934308"/>
                  <a:gd name="connsiteX77" fmla="*/ 130629 w 5933552"/>
                  <a:gd name="connsiteY77" fmla="*/ 1758461 h 1934308"/>
                  <a:gd name="connsiteX78" fmla="*/ 10048 w 5933552"/>
                  <a:gd name="connsiteY78" fmla="*/ 1678075 h 1934308"/>
                  <a:gd name="connsiteX79" fmla="*/ 0 w 5933552"/>
                  <a:gd name="connsiteY79" fmla="*/ 1537398 h 1934308"/>
                  <a:gd name="connsiteX80" fmla="*/ 15072 w 5933552"/>
                  <a:gd name="connsiteY80" fmla="*/ 1487156 h 1934308"/>
                  <a:gd name="connsiteX81" fmla="*/ 15072 w 5933552"/>
                  <a:gd name="connsiteY81" fmla="*/ 1431890 h 1934308"/>
                  <a:gd name="connsiteX82" fmla="*/ 25121 w 5933552"/>
                  <a:gd name="connsiteY82" fmla="*/ 1381648 h 1934308"/>
                  <a:gd name="connsiteX83" fmla="*/ 40193 w 5933552"/>
                  <a:gd name="connsiteY83" fmla="*/ 1356527 h 1934308"/>
                  <a:gd name="connsiteX84" fmla="*/ 65314 w 5933552"/>
                  <a:gd name="connsiteY8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768699 w 5933552"/>
                  <a:gd name="connsiteY71" fmla="*/ 1301261 h 1934308"/>
                  <a:gd name="connsiteX72" fmla="*/ 562708 w 5933552"/>
                  <a:gd name="connsiteY72" fmla="*/ 1477108 h 1934308"/>
                  <a:gd name="connsiteX73" fmla="*/ 512466 w 5933552"/>
                  <a:gd name="connsiteY73" fmla="*/ 1627833 h 1934308"/>
                  <a:gd name="connsiteX74" fmla="*/ 497393 w 5933552"/>
                  <a:gd name="connsiteY74" fmla="*/ 1753437 h 1934308"/>
                  <a:gd name="connsiteX75" fmla="*/ 507442 w 5933552"/>
                  <a:gd name="connsiteY75" fmla="*/ 1833824 h 1934308"/>
                  <a:gd name="connsiteX76" fmla="*/ 281354 w 5933552"/>
                  <a:gd name="connsiteY76" fmla="*/ 1833824 h 1934308"/>
                  <a:gd name="connsiteX77" fmla="*/ 130629 w 5933552"/>
                  <a:gd name="connsiteY77" fmla="*/ 1758461 h 1934308"/>
                  <a:gd name="connsiteX78" fmla="*/ 10048 w 5933552"/>
                  <a:gd name="connsiteY78" fmla="*/ 1678075 h 1934308"/>
                  <a:gd name="connsiteX79" fmla="*/ 0 w 5933552"/>
                  <a:gd name="connsiteY79" fmla="*/ 1537398 h 1934308"/>
                  <a:gd name="connsiteX80" fmla="*/ 15072 w 5933552"/>
                  <a:gd name="connsiteY80" fmla="*/ 1487156 h 1934308"/>
                  <a:gd name="connsiteX81" fmla="*/ 15072 w 5933552"/>
                  <a:gd name="connsiteY81" fmla="*/ 1431890 h 1934308"/>
                  <a:gd name="connsiteX82" fmla="*/ 25121 w 5933552"/>
                  <a:gd name="connsiteY82" fmla="*/ 1381648 h 1934308"/>
                  <a:gd name="connsiteX83" fmla="*/ 40193 w 5933552"/>
                  <a:gd name="connsiteY83" fmla="*/ 1356527 h 1934308"/>
                  <a:gd name="connsiteX84" fmla="*/ 65314 w 5933552"/>
                  <a:gd name="connsiteY8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768699 w 5933552"/>
                  <a:gd name="connsiteY71" fmla="*/ 1301261 h 1934308"/>
                  <a:gd name="connsiteX72" fmla="*/ 562708 w 5933552"/>
                  <a:gd name="connsiteY72" fmla="*/ 1477108 h 1934308"/>
                  <a:gd name="connsiteX73" fmla="*/ 512466 w 5933552"/>
                  <a:gd name="connsiteY73" fmla="*/ 1627833 h 1934308"/>
                  <a:gd name="connsiteX74" fmla="*/ 497393 w 5933552"/>
                  <a:gd name="connsiteY74" fmla="*/ 1753437 h 1934308"/>
                  <a:gd name="connsiteX75" fmla="*/ 507442 w 5933552"/>
                  <a:gd name="connsiteY75" fmla="*/ 1833824 h 1934308"/>
                  <a:gd name="connsiteX76" fmla="*/ 281354 w 5933552"/>
                  <a:gd name="connsiteY76" fmla="*/ 1833824 h 1934308"/>
                  <a:gd name="connsiteX77" fmla="*/ 130629 w 5933552"/>
                  <a:gd name="connsiteY77" fmla="*/ 1758461 h 1934308"/>
                  <a:gd name="connsiteX78" fmla="*/ 10048 w 5933552"/>
                  <a:gd name="connsiteY78" fmla="*/ 1678075 h 1934308"/>
                  <a:gd name="connsiteX79" fmla="*/ 0 w 5933552"/>
                  <a:gd name="connsiteY79" fmla="*/ 1537398 h 1934308"/>
                  <a:gd name="connsiteX80" fmla="*/ 15072 w 5933552"/>
                  <a:gd name="connsiteY80" fmla="*/ 1487156 h 1934308"/>
                  <a:gd name="connsiteX81" fmla="*/ 15072 w 5933552"/>
                  <a:gd name="connsiteY81" fmla="*/ 1431890 h 1934308"/>
                  <a:gd name="connsiteX82" fmla="*/ 25121 w 5933552"/>
                  <a:gd name="connsiteY82" fmla="*/ 1381648 h 1934308"/>
                  <a:gd name="connsiteX83" fmla="*/ 40193 w 5933552"/>
                  <a:gd name="connsiteY83" fmla="*/ 1356527 h 1934308"/>
                  <a:gd name="connsiteX84" fmla="*/ 65314 w 5933552"/>
                  <a:gd name="connsiteY8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768699 w 5933552"/>
                  <a:gd name="connsiteY71" fmla="*/ 1301261 h 1934308"/>
                  <a:gd name="connsiteX72" fmla="*/ 512466 w 5933552"/>
                  <a:gd name="connsiteY72" fmla="*/ 1627833 h 1934308"/>
                  <a:gd name="connsiteX73" fmla="*/ 497393 w 5933552"/>
                  <a:gd name="connsiteY73" fmla="*/ 1753437 h 1934308"/>
                  <a:gd name="connsiteX74" fmla="*/ 507442 w 5933552"/>
                  <a:gd name="connsiteY74" fmla="*/ 1833824 h 1934308"/>
                  <a:gd name="connsiteX75" fmla="*/ 281354 w 5933552"/>
                  <a:gd name="connsiteY75" fmla="*/ 1833824 h 1934308"/>
                  <a:gd name="connsiteX76" fmla="*/ 130629 w 5933552"/>
                  <a:gd name="connsiteY76" fmla="*/ 1758461 h 1934308"/>
                  <a:gd name="connsiteX77" fmla="*/ 10048 w 5933552"/>
                  <a:gd name="connsiteY77" fmla="*/ 1678075 h 1934308"/>
                  <a:gd name="connsiteX78" fmla="*/ 0 w 5933552"/>
                  <a:gd name="connsiteY78" fmla="*/ 1537398 h 1934308"/>
                  <a:gd name="connsiteX79" fmla="*/ 15072 w 5933552"/>
                  <a:gd name="connsiteY79" fmla="*/ 1487156 h 1934308"/>
                  <a:gd name="connsiteX80" fmla="*/ 15072 w 5933552"/>
                  <a:gd name="connsiteY80" fmla="*/ 1431890 h 1934308"/>
                  <a:gd name="connsiteX81" fmla="*/ 25121 w 5933552"/>
                  <a:gd name="connsiteY81" fmla="*/ 1381648 h 1934308"/>
                  <a:gd name="connsiteX82" fmla="*/ 40193 w 5933552"/>
                  <a:gd name="connsiteY82" fmla="*/ 1356527 h 1934308"/>
                  <a:gd name="connsiteX83" fmla="*/ 65314 w 5933552"/>
                  <a:gd name="connsiteY8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512466 w 5933552"/>
                  <a:gd name="connsiteY71" fmla="*/ 1627833 h 1934308"/>
                  <a:gd name="connsiteX72" fmla="*/ 497393 w 5933552"/>
                  <a:gd name="connsiteY72" fmla="*/ 1753437 h 1934308"/>
                  <a:gd name="connsiteX73" fmla="*/ 507442 w 5933552"/>
                  <a:gd name="connsiteY73" fmla="*/ 1833824 h 1934308"/>
                  <a:gd name="connsiteX74" fmla="*/ 281354 w 5933552"/>
                  <a:gd name="connsiteY74" fmla="*/ 1833824 h 1934308"/>
                  <a:gd name="connsiteX75" fmla="*/ 130629 w 5933552"/>
                  <a:gd name="connsiteY75" fmla="*/ 1758461 h 1934308"/>
                  <a:gd name="connsiteX76" fmla="*/ 10048 w 5933552"/>
                  <a:gd name="connsiteY76" fmla="*/ 1678075 h 1934308"/>
                  <a:gd name="connsiteX77" fmla="*/ 0 w 5933552"/>
                  <a:gd name="connsiteY77" fmla="*/ 1537398 h 1934308"/>
                  <a:gd name="connsiteX78" fmla="*/ 15072 w 5933552"/>
                  <a:gd name="connsiteY78" fmla="*/ 1487156 h 1934308"/>
                  <a:gd name="connsiteX79" fmla="*/ 15072 w 5933552"/>
                  <a:gd name="connsiteY79" fmla="*/ 1431890 h 1934308"/>
                  <a:gd name="connsiteX80" fmla="*/ 25121 w 5933552"/>
                  <a:gd name="connsiteY80" fmla="*/ 1381648 h 1934308"/>
                  <a:gd name="connsiteX81" fmla="*/ 40193 w 5933552"/>
                  <a:gd name="connsiteY81" fmla="*/ 1356527 h 1934308"/>
                  <a:gd name="connsiteX82" fmla="*/ 65314 w 5933552"/>
                  <a:gd name="connsiteY82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497393 w 5933552"/>
                  <a:gd name="connsiteY71" fmla="*/ 1753437 h 1934308"/>
                  <a:gd name="connsiteX72" fmla="*/ 507442 w 5933552"/>
                  <a:gd name="connsiteY72" fmla="*/ 1833824 h 1934308"/>
                  <a:gd name="connsiteX73" fmla="*/ 281354 w 5933552"/>
                  <a:gd name="connsiteY73" fmla="*/ 1833824 h 1934308"/>
                  <a:gd name="connsiteX74" fmla="*/ 130629 w 5933552"/>
                  <a:gd name="connsiteY74" fmla="*/ 1758461 h 1934308"/>
                  <a:gd name="connsiteX75" fmla="*/ 10048 w 5933552"/>
                  <a:gd name="connsiteY75" fmla="*/ 1678075 h 1934308"/>
                  <a:gd name="connsiteX76" fmla="*/ 0 w 5933552"/>
                  <a:gd name="connsiteY76" fmla="*/ 1537398 h 1934308"/>
                  <a:gd name="connsiteX77" fmla="*/ 15072 w 5933552"/>
                  <a:gd name="connsiteY77" fmla="*/ 1487156 h 1934308"/>
                  <a:gd name="connsiteX78" fmla="*/ 15072 w 5933552"/>
                  <a:gd name="connsiteY78" fmla="*/ 1431890 h 1934308"/>
                  <a:gd name="connsiteX79" fmla="*/ 25121 w 5933552"/>
                  <a:gd name="connsiteY79" fmla="*/ 1381648 h 1934308"/>
                  <a:gd name="connsiteX80" fmla="*/ 40193 w 5933552"/>
                  <a:gd name="connsiteY80" fmla="*/ 1356527 h 1934308"/>
                  <a:gd name="connsiteX81" fmla="*/ 65314 w 5933552"/>
                  <a:gd name="connsiteY81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1034980 w 5933552"/>
                  <a:gd name="connsiteY70" fmla="*/ 1215850 h 1934308"/>
                  <a:gd name="connsiteX71" fmla="*/ 507442 w 5933552"/>
                  <a:gd name="connsiteY71" fmla="*/ 1833824 h 1934308"/>
                  <a:gd name="connsiteX72" fmla="*/ 281354 w 5933552"/>
                  <a:gd name="connsiteY72" fmla="*/ 1833824 h 1934308"/>
                  <a:gd name="connsiteX73" fmla="*/ 130629 w 5933552"/>
                  <a:gd name="connsiteY73" fmla="*/ 1758461 h 1934308"/>
                  <a:gd name="connsiteX74" fmla="*/ 10048 w 5933552"/>
                  <a:gd name="connsiteY74" fmla="*/ 1678075 h 1934308"/>
                  <a:gd name="connsiteX75" fmla="*/ 0 w 5933552"/>
                  <a:gd name="connsiteY75" fmla="*/ 1537398 h 1934308"/>
                  <a:gd name="connsiteX76" fmla="*/ 15072 w 5933552"/>
                  <a:gd name="connsiteY76" fmla="*/ 1487156 h 1934308"/>
                  <a:gd name="connsiteX77" fmla="*/ 15072 w 5933552"/>
                  <a:gd name="connsiteY77" fmla="*/ 1431890 h 1934308"/>
                  <a:gd name="connsiteX78" fmla="*/ 25121 w 5933552"/>
                  <a:gd name="connsiteY78" fmla="*/ 1381648 h 1934308"/>
                  <a:gd name="connsiteX79" fmla="*/ 40193 w 5933552"/>
                  <a:gd name="connsiteY79" fmla="*/ 1356527 h 1934308"/>
                  <a:gd name="connsiteX80" fmla="*/ 65314 w 5933552"/>
                  <a:gd name="connsiteY80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1240971 w 5933552"/>
                  <a:gd name="connsiteY69" fmla="*/ 1251020 h 1934308"/>
                  <a:gd name="connsiteX70" fmla="*/ 507442 w 5933552"/>
                  <a:gd name="connsiteY70" fmla="*/ 1833824 h 1934308"/>
                  <a:gd name="connsiteX71" fmla="*/ 281354 w 5933552"/>
                  <a:gd name="connsiteY71" fmla="*/ 1833824 h 1934308"/>
                  <a:gd name="connsiteX72" fmla="*/ 130629 w 5933552"/>
                  <a:gd name="connsiteY72" fmla="*/ 1758461 h 1934308"/>
                  <a:gd name="connsiteX73" fmla="*/ 10048 w 5933552"/>
                  <a:gd name="connsiteY73" fmla="*/ 1678075 h 1934308"/>
                  <a:gd name="connsiteX74" fmla="*/ 0 w 5933552"/>
                  <a:gd name="connsiteY74" fmla="*/ 1537398 h 1934308"/>
                  <a:gd name="connsiteX75" fmla="*/ 15072 w 5933552"/>
                  <a:gd name="connsiteY75" fmla="*/ 1487156 h 1934308"/>
                  <a:gd name="connsiteX76" fmla="*/ 15072 w 5933552"/>
                  <a:gd name="connsiteY76" fmla="*/ 1431890 h 1934308"/>
                  <a:gd name="connsiteX77" fmla="*/ 25121 w 5933552"/>
                  <a:gd name="connsiteY77" fmla="*/ 1381648 h 1934308"/>
                  <a:gd name="connsiteX78" fmla="*/ 40193 w 5933552"/>
                  <a:gd name="connsiteY78" fmla="*/ 1356527 h 1934308"/>
                  <a:gd name="connsiteX79" fmla="*/ 65314 w 5933552"/>
                  <a:gd name="connsiteY79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1401745 w 5933552"/>
                  <a:gd name="connsiteY68" fmla="*/ 1311310 h 1934308"/>
                  <a:gd name="connsiteX69" fmla="*/ 507442 w 5933552"/>
                  <a:gd name="connsiteY69" fmla="*/ 1833824 h 1934308"/>
                  <a:gd name="connsiteX70" fmla="*/ 281354 w 5933552"/>
                  <a:gd name="connsiteY70" fmla="*/ 1833824 h 1934308"/>
                  <a:gd name="connsiteX71" fmla="*/ 130629 w 5933552"/>
                  <a:gd name="connsiteY71" fmla="*/ 1758461 h 1934308"/>
                  <a:gd name="connsiteX72" fmla="*/ 10048 w 5933552"/>
                  <a:gd name="connsiteY72" fmla="*/ 1678075 h 1934308"/>
                  <a:gd name="connsiteX73" fmla="*/ 0 w 5933552"/>
                  <a:gd name="connsiteY73" fmla="*/ 1537398 h 1934308"/>
                  <a:gd name="connsiteX74" fmla="*/ 15072 w 5933552"/>
                  <a:gd name="connsiteY74" fmla="*/ 1487156 h 1934308"/>
                  <a:gd name="connsiteX75" fmla="*/ 15072 w 5933552"/>
                  <a:gd name="connsiteY75" fmla="*/ 1431890 h 1934308"/>
                  <a:gd name="connsiteX76" fmla="*/ 25121 w 5933552"/>
                  <a:gd name="connsiteY76" fmla="*/ 1381648 h 1934308"/>
                  <a:gd name="connsiteX77" fmla="*/ 40193 w 5933552"/>
                  <a:gd name="connsiteY77" fmla="*/ 1356527 h 1934308"/>
                  <a:gd name="connsiteX78" fmla="*/ 65314 w 5933552"/>
                  <a:gd name="connsiteY78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647930 w 5933552"/>
                  <a:gd name="connsiteY66" fmla="*/ 1617784 h 1934308"/>
                  <a:gd name="connsiteX67" fmla="*/ 1562519 w 5933552"/>
                  <a:gd name="connsiteY67" fmla="*/ 1462035 h 1934308"/>
                  <a:gd name="connsiteX68" fmla="*/ 507442 w 5933552"/>
                  <a:gd name="connsiteY68" fmla="*/ 1833824 h 1934308"/>
                  <a:gd name="connsiteX69" fmla="*/ 281354 w 5933552"/>
                  <a:gd name="connsiteY69" fmla="*/ 1833824 h 1934308"/>
                  <a:gd name="connsiteX70" fmla="*/ 130629 w 5933552"/>
                  <a:gd name="connsiteY70" fmla="*/ 1758461 h 1934308"/>
                  <a:gd name="connsiteX71" fmla="*/ 10048 w 5933552"/>
                  <a:gd name="connsiteY71" fmla="*/ 1678075 h 1934308"/>
                  <a:gd name="connsiteX72" fmla="*/ 0 w 5933552"/>
                  <a:gd name="connsiteY72" fmla="*/ 1537398 h 1934308"/>
                  <a:gd name="connsiteX73" fmla="*/ 15072 w 5933552"/>
                  <a:gd name="connsiteY73" fmla="*/ 1487156 h 1934308"/>
                  <a:gd name="connsiteX74" fmla="*/ 15072 w 5933552"/>
                  <a:gd name="connsiteY74" fmla="*/ 1431890 h 1934308"/>
                  <a:gd name="connsiteX75" fmla="*/ 25121 w 5933552"/>
                  <a:gd name="connsiteY75" fmla="*/ 1381648 h 1934308"/>
                  <a:gd name="connsiteX76" fmla="*/ 40193 w 5933552"/>
                  <a:gd name="connsiteY76" fmla="*/ 1356527 h 1934308"/>
                  <a:gd name="connsiteX77" fmla="*/ 65314 w 5933552"/>
                  <a:gd name="connsiteY77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688123 w 5933552"/>
                  <a:gd name="connsiteY65" fmla="*/ 1793631 h 1934308"/>
                  <a:gd name="connsiteX66" fmla="*/ 1562519 w 5933552"/>
                  <a:gd name="connsiteY66" fmla="*/ 1462035 h 1934308"/>
                  <a:gd name="connsiteX67" fmla="*/ 507442 w 5933552"/>
                  <a:gd name="connsiteY67" fmla="*/ 1833824 h 1934308"/>
                  <a:gd name="connsiteX68" fmla="*/ 281354 w 5933552"/>
                  <a:gd name="connsiteY68" fmla="*/ 1833824 h 1934308"/>
                  <a:gd name="connsiteX69" fmla="*/ 130629 w 5933552"/>
                  <a:gd name="connsiteY69" fmla="*/ 1758461 h 1934308"/>
                  <a:gd name="connsiteX70" fmla="*/ 10048 w 5933552"/>
                  <a:gd name="connsiteY70" fmla="*/ 1678075 h 1934308"/>
                  <a:gd name="connsiteX71" fmla="*/ 0 w 5933552"/>
                  <a:gd name="connsiteY71" fmla="*/ 1537398 h 1934308"/>
                  <a:gd name="connsiteX72" fmla="*/ 15072 w 5933552"/>
                  <a:gd name="connsiteY72" fmla="*/ 1487156 h 1934308"/>
                  <a:gd name="connsiteX73" fmla="*/ 15072 w 5933552"/>
                  <a:gd name="connsiteY73" fmla="*/ 1431890 h 1934308"/>
                  <a:gd name="connsiteX74" fmla="*/ 25121 w 5933552"/>
                  <a:gd name="connsiteY74" fmla="*/ 1381648 h 1934308"/>
                  <a:gd name="connsiteX75" fmla="*/ 40193 w 5933552"/>
                  <a:gd name="connsiteY75" fmla="*/ 1356527 h 1934308"/>
                  <a:gd name="connsiteX76" fmla="*/ 65314 w 5933552"/>
                  <a:gd name="connsiteY76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1562519 w 5933552"/>
                  <a:gd name="connsiteY65" fmla="*/ 1462035 h 1934308"/>
                  <a:gd name="connsiteX66" fmla="*/ 507442 w 5933552"/>
                  <a:gd name="connsiteY66" fmla="*/ 1833824 h 1934308"/>
                  <a:gd name="connsiteX67" fmla="*/ 281354 w 5933552"/>
                  <a:gd name="connsiteY67" fmla="*/ 1833824 h 1934308"/>
                  <a:gd name="connsiteX68" fmla="*/ 130629 w 5933552"/>
                  <a:gd name="connsiteY68" fmla="*/ 1758461 h 1934308"/>
                  <a:gd name="connsiteX69" fmla="*/ 10048 w 5933552"/>
                  <a:gd name="connsiteY69" fmla="*/ 1678075 h 1934308"/>
                  <a:gd name="connsiteX70" fmla="*/ 0 w 5933552"/>
                  <a:gd name="connsiteY70" fmla="*/ 1537398 h 1934308"/>
                  <a:gd name="connsiteX71" fmla="*/ 15072 w 5933552"/>
                  <a:gd name="connsiteY71" fmla="*/ 1487156 h 1934308"/>
                  <a:gd name="connsiteX72" fmla="*/ 15072 w 5933552"/>
                  <a:gd name="connsiteY72" fmla="*/ 1431890 h 1934308"/>
                  <a:gd name="connsiteX73" fmla="*/ 25121 w 5933552"/>
                  <a:gd name="connsiteY73" fmla="*/ 1381648 h 1934308"/>
                  <a:gd name="connsiteX74" fmla="*/ 40193 w 5933552"/>
                  <a:gd name="connsiteY74" fmla="*/ 1356527 h 1934308"/>
                  <a:gd name="connsiteX75" fmla="*/ 65314 w 5933552"/>
                  <a:gd name="connsiteY75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20308 w 5933552"/>
                  <a:gd name="connsiteY62" fmla="*/ 1828800 h 1934308"/>
                  <a:gd name="connsiteX63" fmla="*/ 4235380 w 5933552"/>
                  <a:gd name="connsiteY63" fmla="*/ 1919235 h 1934308"/>
                  <a:gd name="connsiteX64" fmla="*/ 1688123 w 5933552"/>
                  <a:gd name="connsiteY64" fmla="*/ 1899138 h 1934308"/>
                  <a:gd name="connsiteX65" fmla="*/ 507442 w 5933552"/>
                  <a:gd name="connsiteY65" fmla="*/ 1833824 h 1934308"/>
                  <a:gd name="connsiteX66" fmla="*/ 281354 w 5933552"/>
                  <a:gd name="connsiteY66" fmla="*/ 1833824 h 1934308"/>
                  <a:gd name="connsiteX67" fmla="*/ 130629 w 5933552"/>
                  <a:gd name="connsiteY67" fmla="*/ 1758461 h 1934308"/>
                  <a:gd name="connsiteX68" fmla="*/ 10048 w 5933552"/>
                  <a:gd name="connsiteY68" fmla="*/ 1678075 h 1934308"/>
                  <a:gd name="connsiteX69" fmla="*/ 0 w 5933552"/>
                  <a:gd name="connsiteY69" fmla="*/ 1537398 h 1934308"/>
                  <a:gd name="connsiteX70" fmla="*/ 15072 w 5933552"/>
                  <a:gd name="connsiteY70" fmla="*/ 1487156 h 1934308"/>
                  <a:gd name="connsiteX71" fmla="*/ 15072 w 5933552"/>
                  <a:gd name="connsiteY71" fmla="*/ 1431890 h 1934308"/>
                  <a:gd name="connsiteX72" fmla="*/ 25121 w 5933552"/>
                  <a:gd name="connsiteY72" fmla="*/ 1381648 h 1934308"/>
                  <a:gd name="connsiteX73" fmla="*/ 40193 w 5933552"/>
                  <a:gd name="connsiteY73" fmla="*/ 1356527 h 1934308"/>
                  <a:gd name="connsiteX74" fmla="*/ 65314 w 5933552"/>
                  <a:gd name="connsiteY7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678075 h 1934308"/>
                  <a:gd name="connsiteX62" fmla="*/ 4235380 w 5933552"/>
                  <a:gd name="connsiteY62" fmla="*/ 1919235 h 1934308"/>
                  <a:gd name="connsiteX63" fmla="*/ 1688123 w 5933552"/>
                  <a:gd name="connsiteY63" fmla="*/ 1899138 h 1934308"/>
                  <a:gd name="connsiteX64" fmla="*/ 507442 w 5933552"/>
                  <a:gd name="connsiteY64" fmla="*/ 1833824 h 1934308"/>
                  <a:gd name="connsiteX65" fmla="*/ 281354 w 5933552"/>
                  <a:gd name="connsiteY65" fmla="*/ 1833824 h 1934308"/>
                  <a:gd name="connsiteX66" fmla="*/ 130629 w 5933552"/>
                  <a:gd name="connsiteY66" fmla="*/ 1758461 h 1934308"/>
                  <a:gd name="connsiteX67" fmla="*/ 10048 w 5933552"/>
                  <a:gd name="connsiteY67" fmla="*/ 1678075 h 1934308"/>
                  <a:gd name="connsiteX68" fmla="*/ 0 w 5933552"/>
                  <a:gd name="connsiteY68" fmla="*/ 1537398 h 1934308"/>
                  <a:gd name="connsiteX69" fmla="*/ 15072 w 5933552"/>
                  <a:gd name="connsiteY69" fmla="*/ 1487156 h 1934308"/>
                  <a:gd name="connsiteX70" fmla="*/ 15072 w 5933552"/>
                  <a:gd name="connsiteY70" fmla="*/ 1431890 h 1934308"/>
                  <a:gd name="connsiteX71" fmla="*/ 25121 w 5933552"/>
                  <a:gd name="connsiteY71" fmla="*/ 1381648 h 1934308"/>
                  <a:gd name="connsiteX72" fmla="*/ 40193 w 5933552"/>
                  <a:gd name="connsiteY72" fmla="*/ 1356527 h 1934308"/>
                  <a:gd name="connsiteX73" fmla="*/ 65314 w 5933552"/>
                  <a:gd name="connsiteY7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85622 w 5933552"/>
                  <a:gd name="connsiteY60" fmla="*/ 1537398 h 1934308"/>
                  <a:gd name="connsiteX61" fmla="*/ 4235380 w 5933552"/>
                  <a:gd name="connsiteY61" fmla="*/ 1919235 h 1934308"/>
                  <a:gd name="connsiteX62" fmla="*/ 1688123 w 5933552"/>
                  <a:gd name="connsiteY62" fmla="*/ 1899138 h 1934308"/>
                  <a:gd name="connsiteX63" fmla="*/ 507442 w 5933552"/>
                  <a:gd name="connsiteY63" fmla="*/ 1833824 h 1934308"/>
                  <a:gd name="connsiteX64" fmla="*/ 281354 w 5933552"/>
                  <a:gd name="connsiteY64" fmla="*/ 1833824 h 1934308"/>
                  <a:gd name="connsiteX65" fmla="*/ 130629 w 5933552"/>
                  <a:gd name="connsiteY65" fmla="*/ 1758461 h 1934308"/>
                  <a:gd name="connsiteX66" fmla="*/ 10048 w 5933552"/>
                  <a:gd name="connsiteY66" fmla="*/ 1678075 h 1934308"/>
                  <a:gd name="connsiteX67" fmla="*/ 0 w 5933552"/>
                  <a:gd name="connsiteY67" fmla="*/ 1537398 h 1934308"/>
                  <a:gd name="connsiteX68" fmla="*/ 15072 w 5933552"/>
                  <a:gd name="connsiteY68" fmla="*/ 1487156 h 1934308"/>
                  <a:gd name="connsiteX69" fmla="*/ 15072 w 5933552"/>
                  <a:gd name="connsiteY69" fmla="*/ 1431890 h 1934308"/>
                  <a:gd name="connsiteX70" fmla="*/ 25121 w 5933552"/>
                  <a:gd name="connsiteY70" fmla="*/ 1381648 h 1934308"/>
                  <a:gd name="connsiteX71" fmla="*/ 40193 w 5933552"/>
                  <a:gd name="connsiteY71" fmla="*/ 1356527 h 1934308"/>
                  <a:gd name="connsiteX72" fmla="*/ 65314 w 5933552"/>
                  <a:gd name="connsiteY72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401178 w 5933552"/>
                  <a:gd name="connsiteY59" fmla="*/ 1386672 h 1934308"/>
                  <a:gd name="connsiteX60" fmla="*/ 4235380 w 5933552"/>
                  <a:gd name="connsiteY60" fmla="*/ 1919235 h 1934308"/>
                  <a:gd name="connsiteX61" fmla="*/ 1688123 w 5933552"/>
                  <a:gd name="connsiteY61" fmla="*/ 1899138 h 1934308"/>
                  <a:gd name="connsiteX62" fmla="*/ 507442 w 5933552"/>
                  <a:gd name="connsiteY62" fmla="*/ 1833824 h 1934308"/>
                  <a:gd name="connsiteX63" fmla="*/ 281354 w 5933552"/>
                  <a:gd name="connsiteY63" fmla="*/ 1833824 h 1934308"/>
                  <a:gd name="connsiteX64" fmla="*/ 130629 w 5933552"/>
                  <a:gd name="connsiteY64" fmla="*/ 1758461 h 1934308"/>
                  <a:gd name="connsiteX65" fmla="*/ 10048 w 5933552"/>
                  <a:gd name="connsiteY65" fmla="*/ 1678075 h 1934308"/>
                  <a:gd name="connsiteX66" fmla="*/ 0 w 5933552"/>
                  <a:gd name="connsiteY66" fmla="*/ 1537398 h 1934308"/>
                  <a:gd name="connsiteX67" fmla="*/ 15072 w 5933552"/>
                  <a:gd name="connsiteY67" fmla="*/ 1487156 h 1934308"/>
                  <a:gd name="connsiteX68" fmla="*/ 15072 w 5933552"/>
                  <a:gd name="connsiteY68" fmla="*/ 1431890 h 1934308"/>
                  <a:gd name="connsiteX69" fmla="*/ 25121 w 5933552"/>
                  <a:gd name="connsiteY69" fmla="*/ 1381648 h 1934308"/>
                  <a:gd name="connsiteX70" fmla="*/ 40193 w 5933552"/>
                  <a:gd name="connsiteY70" fmla="*/ 1356527 h 1934308"/>
                  <a:gd name="connsiteX71" fmla="*/ 65314 w 5933552"/>
                  <a:gd name="connsiteY71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531807 w 5933552"/>
                  <a:gd name="connsiteY58" fmla="*/ 1291213 h 1934308"/>
                  <a:gd name="connsiteX59" fmla="*/ 4235380 w 5933552"/>
                  <a:gd name="connsiteY59" fmla="*/ 1919235 h 1934308"/>
                  <a:gd name="connsiteX60" fmla="*/ 1688123 w 5933552"/>
                  <a:gd name="connsiteY60" fmla="*/ 1899138 h 1934308"/>
                  <a:gd name="connsiteX61" fmla="*/ 507442 w 5933552"/>
                  <a:gd name="connsiteY61" fmla="*/ 1833824 h 1934308"/>
                  <a:gd name="connsiteX62" fmla="*/ 281354 w 5933552"/>
                  <a:gd name="connsiteY62" fmla="*/ 1833824 h 1934308"/>
                  <a:gd name="connsiteX63" fmla="*/ 130629 w 5933552"/>
                  <a:gd name="connsiteY63" fmla="*/ 1758461 h 1934308"/>
                  <a:gd name="connsiteX64" fmla="*/ 10048 w 5933552"/>
                  <a:gd name="connsiteY64" fmla="*/ 1678075 h 1934308"/>
                  <a:gd name="connsiteX65" fmla="*/ 0 w 5933552"/>
                  <a:gd name="connsiteY65" fmla="*/ 1537398 h 1934308"/>
                  <a:gd name="connsiteX66" fmla="*/ 15072 w 5933552"/>
                  <a:gd name="connsiteY66" fmla="*/ 1487156 h 1934308"/>
                  <a:gd name="connsiteX67" fmla="*/ 15072 w 5933552"/>
                  <a:gd name="connsiteY67" fmla="*/ 1431890 h 1934308"/>
                  <a:gd name="connsiteX68" fmla="*/ 25121 w 5933552"/>
                  <a:gd name="connsiteY68" fmla="*/ 1381648 h 1934308"/>
                  <a:gd name="connsiteX69" fmla="*/ 40193 w 5933552"/>
                  <a:gd name="connsiteY69" fmla="*/ 1356527 h 1934308"/>
                  <a:gd name="connsiteX70" fmla="*/ 65314 w 5933552"/>
                  <a:gd name="connsiteY70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566976 w 5933552"/>
                  <a:gd name="connsiteY57" fmla="*/ 1266092 h 1934308"/>
                  <a:gd name="connsiteX58" fmla="*/ 4235380 w 5933552"/>
                  <a:gd name="connsiteY58" fmla="*/ 1919235 h 1934308"/>
                  <a:gd name="connsiteX59" fmla="*/ 1688123 w 5933552"/>
                  <a:gd name="connsiteY59" fmla="*/ 1899138 h 1934308"/>
                  <a:gd name="connsiteX60" fmla="*/ 507442 w 5933552"/>
                  <a:gd name="connsiteY60" fmla="*/ 1833824 h 1934308"/>
                  <a:gd name="connsiteX61" fmla="*/ 281354 w 5933552"/>
                  <a:gd name="connsiteY61" fmla="*/ 1833824 h 1934308"/>
                  <a:gd name="connsiteX62" fmla="*/ 130629 w 5933552"/>
                  <a:gd name="connsiteY62" fmla="*/ 1758461 h 1934308"/>
                  <a:gd name="connsiteX63" fmla="*/ 10048 w 5933552"/>
                  <a:gd name="connsiteY63" fmla="*/ 1678075 h 1934308"/>
                  <a:gd name="connsiteX64" fmla="*/ 0 w 5933552"/>
                  <a:gd name="connsiteY64" fmla="*/ 1537398 h 1934308"/>
                  <a:gd name="connsiteX65" fmla="*/ 15072 w 5933552"/>
                  <a:gd name="connsiteY65" fmla="*/ 1487156 h 1934308"/>
                  <a:gd name="connsiteX66" fmla="*/ 15072 w 5933552"/>
                  <a:gd name="connsiteY66" fmla="*/ 1431890 h 1934308"/>
                  <a:gd name="connsiteX67" fmla="*/ 25121 w 5933552"/>
                  <a:gd name="connsiteY67" fmla="*/ 1381648 h 1934308"/>
                  <a:gd name="connsiteX68" fmla="*/ 40193 w 5933552"/>
                  <a:gd name="connsiteY68" fmla="*/ 1356527 h 1934308"/>
                  <a:gd name="connsiteX69" fmla="*/ 65314 w 5933552"/>
                  <a:gd name="connsiteY69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767943 w 5933552"/>
                  <a:gd name="connsiteY56" fmla="*/ 1215850 h 1934308"/>
                  <a:gd name="connsiteX57" fmla="*/ 4235380 w 5933552"/>
                  <a:gd name="connsiteY57" fmla="*/ 1919235 h 1934308"/>
                  <a:gd name="connsiteX58" fmla="*/ 1688123 w 5933552"/>
                  <a:gd name="connsiteY58" fmla="*/ 1899138 h 1934308"/>
                  <a:gd name="connsiteX59" fmla="*/ 507442 w 5933552"/>
                  <a:gd name="connsiteY59" fmla="*/ 1833824 h 1934308"/>
                  <a:gd name="connsiteX60" fmla="*/ 281354 w 5933552"/>
                  <a:gd name="connsiteY60" fmla="*/ 1833824 h 1934308"/>
                  <a:gd name="connsiteX61" fmla="*/ 130629 w 5933552"/>
                  <a:gd name="connsiteY61" fmla="*/ 1758461 h 1934308"/>
                  <a:gd name="connsiteX62" fmla="*/ 10048 w 5933552"/>
                  <a:gd name="connsiteY62" fmla="*/ 1678075 h 1934308"/>
                  <a:gd name="connsiteX63" fmla="*/ 0 w 5933552"/>
                  <a:gd name="connsiteY63" fmla="*/ 1537398 h 1934308"/>
                  <a:gd name="connsiteX64" fmla="*/ 15072 w 5933552"/>
                  <a:gd name="connsiteY64" fmla="*/ 1487156 h 1934308"/>
                  <a:gd name="connsiteX65" fmla="*/ 15072 w 5933552"/>
                  <a:gd name="connsiteY65" fmla="*/ 1431890 h 1934308"/>
                  <a:gd name="connsiteX66" fmla="*/ 25121 w 5933552"/>
                  <a:gd name="connsiteY66" fmla="*/ 1381648 h 1934308"/>
                  <a:gd name="connsiteX67" fmla="*/ 40193 w 5933552"/>
                  <a:gd name="connsiteY67" fmla="*/ 1356527 h 1934308"/>
                  <a:gd name="connsiteX68" fmla="*/ 65314 w 5933552"/>
                  <a:gd name="connsiteY68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968910 w 5933552"/>
                  <a:gd name="connsiteY55" fmla="*/ 1235947 h 1934308"/>
                  <a:gd name="connsiteX56" fmla="*/ 4235380 w 5933552"/>
                  <a:gd name="connsiteY56" fmla="*/ 1919235 h 1934308"/>
                  <a:gd name="connsiteX57" fmla="*/ 1688123 w 5933552"/>
                  <a:gd name="connsiteY57" fmla="*/ 1899138 h 1934308"/>
                  <a:gd name="connsiteX58" fmla="*/ 507442 w 5933552"/>
                  <a:gd name="connsiteY58" fmla="*/ 1833824 h 1934308"/>
                  <a:gd name="connsiteX59" fmla="*/ 281354 w 5933552"/>
                  <a:gd name="connsiteY59" fmla="*/ 1833824 h 1934308"/>
                  <a:gd name="connsiteX60" fmla="*/ 130629 w 5933552"/>
                  <a:gd name="connsiteY60" fmla="*/ 1758461 h 1934308"/>
                  <a:gd name="connsiteX61" fmla="*/ 10048 w 5933552"/>
                  <a:gd name="connsiteY61" fmla="*/ 1678075 h 1934308"/>
                  <a:gd name="connsiteX62" fmla="*/ 0 w 5933552"/>
                  <a:gd name="connsiteY62" fmla="*/ 1537398 h 1934308"/>
                  <a:gd name="connsiteX63" fmla="*/ 15072 w 5933552"/>
                  <a:gd name="connsiteY63" fmla="*/ 1487156 h 1934308"/>
                  <a:gd name="connsiteX64" fmla="*/ 15072 w 5933552"/>
                  <a:gd name="connsiteY64" fmla="*/ 1431890 h 1934308"/>
                  <a:gd name="connsiteX65" fmla="*/ 25121 w 5933552"/>
                  <a:gd name="connsiteY65" fmla="*/ 1381648 h 1934308"/>
                  <a:gd name="connsiteX66" fmla="*/ 40193 w 5933552"/>
                  <a:gd name="connsiteY66" fmla="*/ 1356527 h 1934308"/>
                  <a:gd name="connsiteX67" fmla="*/ 65314 w 5933552"/>
                  <a:gd name="connsiteY67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5164853 w 5933552"/>
                  <a:gd name="connsiteY54" fmla="*/ 1336431 h 1934308"/>
                  <a:gd name="connsiteX55" fmla="*/ 4235380 w 5933552"/>
                  <a:gd name="connsiteY55" fmla="*/ 1919235 h 1934308"/>
                  <a:gd name="connsiteX56" fmla="*/ 1688123 w 5933552"/>
                  <a:gd name="connsiteY56" fmla="*/ 1899138 h 1934308"/>
                  <a:gd name="connsiteX57" fmla="*/ 507442 w 5933552"/>
                  <a:gd name="connsiteY57" fmla="*/ 1833824 h 1934308"/>
                  <a:gd name="connsiteX58" fmla="*/ 281354 w 5933552"/>
                  <a:gd name="connsiteY58" fmla="*/ 1833824 h 1934308"/>
                  <a:gd name="connsiteX59" fmla="*/ 130629 w 5933552"/>
                  <a:gd name="connsiteY59" fmla="*/ 1758461 h 1934308"/>
                  <a:gd name="connsiteX60" fmla="*/ 10048 w 5933552"/>
                  <a:gd name="connsiteY60" fmla="*/ 1678075 h 1934308"/>
                  <a:gd name="connsiteX61" fmla="*/ 0 w 5933552"/>
                  <a:gd name="connsiteY61" fmla="*/ 1537398 h 1934308"/>
                  <a:gd name="connsiteX62" fmla="*/ 15072 w 5933552"/>
                  <a:gd name="connsiteY62" fmla="*/ 1487156 h 1934308"/>
                  <a:gd name="connsiteX63" fmla="*/ 15072 w 5933552"/>
                  <a:gd name="connsiteY63" fmla="*/ 1431890 h 1934308"/>
                  <a:gd name="connsiteX64" fmla="*/ 25121 w 5933552"/>
                  <a:gd name="connsiteY64" fmla="*/ 1381648 h 1934308"/>
                  <a:gd name="connsiteX65" fmla="*/ 40193 w 5933552"/>
                  <a:gd name="connsiteY65" fmla="*/ 1356527 h 1934308"/>
                  <a:gd name="connsiteX66" fmla="*/ 65314 w 5933552"/>
                  <a:gd name="connsiteY66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5320602 w 5933552"/>
                  <a:gd name="connsiteY53" fmla="*/ 1502228 h 1934308"/>
                  <a:gd name="connsiteX54" fmla="*/ 4235380 w 5933552"/>
                  <a:gd name="connsiteY54" fmla="*/ 1919235 h 1934308"/>
                  <a:gd name="connsiteX55" fmla="*/ 1688123 w 5933552"/>
                  <a:gd name="connsiteY55" fmla="*/ 1899138 h 1934308"/>
                  <a:gd name="connsiteX56" fmla="*/ 507442 w 5933552"/>
                  <a:gd name="connsiteY56" fmla="*/ 1833824 h 1934308"/>
                  <a:gd name="connsiteX57" fmla="*/ 281354 w 5933552"/>
                  <a:gd name="connsiteY57" fmla="*/ 1833824 h 1934308"/>
                  <a:gd name="connsiteX58" fmla="*/ 130629 w 5933552"/>
                  <a:gd name="connsiteY58" fmla="*/ 1758461 h 1934308"/>
                  <a:gd name="connsiteX59" fmla="*/ 10048 w 5933552"/>
                  <a:gd name="connsiteY59" fmla="*/ 1678075 h 1934308"/>
                  <a:gd name="connsiteX60" fmla="*/ 0 w 5933552"/>
                  <a:gd name="connsiteY60" fmla="*/ 1537398 h 1934308"/>
                  <a:gd name="connsiteX61" fmla="*/ 15072 w 5933552"/>
                  <a:gd name="connsiteY61" fmla="*/ 1487156 h 1934308"/>
                  <a:gd name="connsiteX62" fmla="*/ 15072 w 5933552"/>
                  <a:gd name="connsiteY62" fmla="*/ 1431890 h 1934308"/>
                  <a:gd name="connsiteX63" fmla="*/ 25121 w 5933552"/>
                  <a:gd name="connsiteY63" fmla="*/ 1381648 h 1934308"/>
                  <a:gd name="connsiteX64" fmla="*/ 40193 w 5933552"/>
                  <a:gd name="connsiteY64" fmla="*/ 1356527 h 1934308"/>
                  <a:gd name="connsiteX65" fmla="*/ 65314 w 5933552"/>
                  <a:gd name="connsiteY65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5390941 w 5933552"/>
                  <a:gd name="connsiteY52" fmla="*/ 1703195 h 1934308"/>
                  <a:gd name="connsiteX53" fmla="*/ 4235380 w 5933552"/>
                  <a:gd name="connsiteY53" fmla="*/ 1919235 h 1934308"/>
                  <a:gd name="connsiteX54" fmla="*/ 1688123 w 5933552"/>
                  <a:gd name="connsiteY54" fmla="*/ 1899138 h 1934308"/>
                  <a:gd name="connsiteX55" fmla="*/ 507442 w 5933552"/>
                  <a:gd name="connsiteY55" fmla="*/ 1833824 h 1934308"/>
                  <a:gd name="connsiteX56" fmla="*/ 281354 w 5933552"/>
                  <a:gd name="connsiteY56" fmla="*/ 1833824 h 1934308"/>
                  <a:gd name="connsiteX57" fmla="*/ 130629 w 5933552"/>
                  <a:gd name="connsiteY57" fmla="*/ 1758461 h 1934308"/>
                  <a:gd name="connsiteX58" fmla="*/ 10048 w 5933552"/>
                  <a:gd name="connsiteY58" fmla="*/ 1678075 h 1934308"/>
                  <a:gd name="connsiteX59" fmla="*/ 0 w 5933552"/>
                  <a:gd name="connsiteY59" fmla="*/ 1537398 h 1934308"/>
                  <a:gd name="connsiteX60" fmla="*/ 15072 w 5933552"/>
                  <a:gd name="connsiteY60" fmla="*/ 1487156 h 1934308"/>
                  <a:gd name="connsiteX61" fmla="*/ 15072 w 5933552"/>
                  <a:gd name="connsiteY61" fmla="*/ 1431890 h 1934308"/>
                  <a:gd name="connsiteX62" fmla="*/ 25121 w 5933552"/>
                  <a:gd name="connsiteY62" fmla="*/ 1381648 h 1934308"/>
                  <a:gd name="connsiteX63" fmla="*/ 40193 w 5933552"/>
                  <a:gd name="connsiteY63" fmla="*/ 1356527 h 1934308"/>
                  <a:gd name="connsiteX64" fmla="*/ 65314 w 5933552"/>
                  <a:gd name="connsiteY64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2808514 w 5933552"/>
                  <a:gd name="connsiteY23" fmla="*/ 15072 h 1934308"/>
                  <a:gd name="connsiteX24" fmla="*/ 3029578 w 5933552"/>
                  <a:gd name="connsiteY24" fmla="*/ 55266 h 1934308"/>
                  <a:gd name="connsiteX25" fmla="*/ 3135086 w 5933552"/>
                  <a:gd name="connsiteY25" fmla="*/ 75363 h 1934308"/>
                  <a:gd name="connsiteX26" fmla="*/ 3255666 w 5933552"/>
                  <a:gd name="connsiteY26" fmla="*/ 95459 h 1934308"/>
                  <a:gd name="connsiteX27" fmla="*/ 3542044 w 5933552"/>
                  <a:gd name="connsiteY27" fmla="*/ 180870 h 1934308"/>
                  <a:gd name="connsiteX28" fmla="*/ 3798277 w 5933552"/>
                  <a:gd name="connsiteY28" fmla="*/ 316523 h 1934308"/>
                  <a:gd name="connsiteX29" fmla="*/ 4210259 w 5933552"/>
                  <a:gd name="connsiteY29" fmla="*/ 542611 h 1934308"/>
                  <a:gd name="connsiteX30" fmla="*/ 4340888 w 5933552"/>
                  <a:gd name="connsiteY30" fmla="*/ 622998 h 1934308"/>
                  <a:gd name="connsiteX31" fmla="*/ 4381081 w 5933552"/>
                  <a:gd name="connsiteY31" fmla="*/ 653143 h 1934308"/>
                  <a:gd name="connsiteX32" fmla="*/ 4752870 w 5933552"/>
                  <a:gd name="connsiteY32" fmla="*/ 683288 h 1934308"/>
                  <a:gd name="connsiteX33" fmla="*/ 5164853 w 5933552"/>
                  <a:gd name="connsiteY33" fmla="*/ 758650 h 1934308"/>
                  <a:gd name="connsiteX34" fmla="*/ 5441182 w 5933552"/>
                  <a:gd name="connsiteY34" fmla="*/ 823965 h 1934308"/>
                  <a:gd name="connsiteX35" fmla="*/ 5612004 w 5933552"/>
                  <a:gd name="connsiteY35" fmla="*/ 899327 h 1934308"/>
                  <a:gd name="connsiteX36" fmla="*/ 5807947 w 5933552"/>
                  <a:gd name="connsiteY36" fmla="*/ 1045028 h 1934308"/>
                  <a:gd name="connsiteX37" fmla="*/ 5823020 w 5933552"/>
                  <a:gd name="connsiteY37" fmla="*/ 1115367 h 1934308"/>
                  <a:gd name="connsiteX38" fmla="*/ 5838092 w 5933552"/>
                  <a:gd name="connsiteY38" fmla="*/ 1215850 h 1934308"/>
                  <a:gd name="connsiteX39" fmla="*/ 5823020 w 5933552"/>
                  <a:gd name="connsiteY39" fmla="*/ 1245995 h 1934308"/>
                  <a:gd name="connsiteX40" fmla="*/ 5863213 w 5933552"/>
                  <a:gd name="connsiteY40" fmla="*/ 1296237 h 1934308"/>
                  <a:gd name="connsiteX41" fmla="*/ 5893358 w 5933552"/>
                  <a:gd name="connsiteY41" fmla="*/ 1356527 h 1934308"/>
                  <a:gd name="connsiteX42" fmla="*/ 5893358 w 5933552"/>
                  <a:gd name="connsiteY42" fmla="*/ 1431890 h 1934308"/>
                  <a:gd name="connsiteX43" fmla="*/ 5928527 w 5933552"/>
                  <a:gd name="connsiteY43" fmla="*/ 1492180 h 1934308"/>
                  <a:gd name="connsiteX44" fmla="*/ 5918479 w 5933552"/>
                  <a:gd name="connsiteY44" fmla="*/ 1602712 h 1934308"/>
                  <a:gd name="connsiteX45" fmla="*/ 5898382 w 5933552"/>
                  <a:gd name="connsiteY45" fmla="*/ 1683099 h 1934308"/>
                  <a:gd name="connsiteX46" fmla="*/ 5918479 w 5933552"/>
                  <a:gd name="connsiteY46" fmla="*/ 1773534 h 1934308"/>
                  <a:gd name="connsiteX47" fmla="*/ 5933552 w 5933552"/>
                  <a:gd name="connsiteY47" fmla="*/ 1808703 h 1934308"/>
                  <a:gd name="connsiteX48" fmla="*/ 5812971 w 5933552"/>
                  <a:gd name="connsiteY48" fmla="*/ 1868993 h 1934308"/>
                  <a:gd name="connsiteX49" fmla="*/ 5812971 w 5933552"/>
                  <a:gd name="connsiteY49" fmla="*/ 1868993 h 1934308"/>
                  <a:gd name="connsiteX50" fmla="*/ 5727560 w 5933552"/>
                  <a:gd name="connsiteY50" fmla="*/ 1929283 h 1934308"/>
                  <a:gd name="connsiteX51" fmla="*/ 5390941 w 5933552"/>
                  <a:gd name="connsiteY51" fmla="*/ 1934308 h 1934308"/>
                  <a:gd name="connsiteX52" fmla="*/ 4235380 w 5933552"/>
                  <a:gd name="connsiteY52" fmla="*/ 1919235 h 1934308"/>
                  <a:gd name="connsiteX53" fmla="*/ 1688123 w 5933552"/>
                  <a:gd name="connsiteY53" fmla="*/ 1899138 h 1934308"/>
                  <a:gd name="connsiteX54" fmla="*/ 507442 w 5933552"/>
                  <a:gd name="connsiteY54" fmla="*/ 1833824 h 1934308"/>
                  <a:gd name="connsiteX55" fmla="*/ 281354 w 5933552"/>
                  <a:gd name="connsiteY55" fmla="*/ 1833824 h 1934308"/>
                  <a:gd name="connsiteX56" fmla="*/ 130629 w 5933552"/>
                  <a:gd name="connsiteY56" fmla="*/ 1758461 h 1934308"/>
                  <a:gd name="connsiteX57" fmla="*/ 10048 w 5933552"/>
                  <a:gd name="connsiteY57" fmla="*/ 1678075 h 1934308"/>
                  <a:gd name="connsiteX58" fmla="*/ 0 w 5933552"/>
                  <a:gd name="connsiteY58" fmla="*/ 1537398 h 1934308"/>
                  <a:gd name="connsiteX59" fmla="*/ 15072 w 5933552"/>
                  <a:gd name="connsiteY59" fmla="*/ 1487156 h 1934308"/>
                  <a:gd name="connsiteX60" fmla="*/ 15072 w 5933552"/>
                  <a:gd name="connsiteY60" fmla="*/ 1431890 h 1934308"/>
                  <a:gd name="connsiteX61" fmla="*/ 25121 w 5933552"/>
                  <a:gd name="connsiteY61" fmla="*/ 1381648 h 1934308"/>
                  <a:gd name="connsiteX62" fmla="*/ 40193 w 5933552"/>
                  <a:gd name="connsiteY62" fmla="*/ 1356527 h 1934308"/>
                  <a:gd name="connsiteX63" fmla="*/ 65314 w 5933552"/>
                  <a:gd name="connsiteY63" fmla="*/ 1311310 h 1934308"/>
                  <a:gd name="connsiteX0" fmla="*/ 65314 w 5933552"/>
                  <a:gd name="connsiteY0" fmla="*/ 1311310 h 1934308"/>
                  <a:gd name="connsiteX1" fmla="*/ 75363 w 5933552"/>
                  <a:gd name="connsiteY1" fmla="*/ 1080198 h 1934308"/>
                  <a:gd name="connsiteX2" fmla="*/ 45218 w 5933552"/>
                  <a:gd name="connsiteY2" fmla="*/ 1070149 h 1934308"/>
                  <a:gd name="connsiteX3" fmla="*/ 95459 w 5933552"/>
                  <a:gd name="connsiteY3" fmla="*/ 884255 h 1934308"/>
                  <a:gd name="connsiteX4" fmla="*/ 80387 w 5933552"/>
                  <a:gd name="connsiteY4" fmla="*/ 768699 h 1934308"/>
                  <a:gd name="connsiteX5" fmla="*/ 85411 w 5933552"/>
                  <a:gd name="connsiteY5" fmla="*/ 713433 h 1934308"/>
                  <a:gd name="connsiteX6" fmla="*/ 105508 w 5933552"/>
                  <a:gd name="connsiteY6" fmla="*/ 693336 h 1934308"/>
                  <a:gd name="connsiteX7" fmla="*/ 135653 w 5933552"/>
                  <a:gd name="connsiteY7" fmla="*/ 673239 h 1934308"/>
                  <a:gd name="connsiteX8" fmla="*/ 467248 w 5933552"/>
                  <a:gd name="connsiteY8" fmla="*/ 326571 h 1934308"/>
                  <a:gd name="connsiteX9" fmla="*/ 472272 w 5933552"/>
                  <a:gd name="connsiteY9" fmla="*/ 281354 h 1934308"/>
                  <a:gd name="connsiteX10" fmla="*/ 442127 w 5933552"/>
                  <a:gd name="connsiteY10" fmla="*/ 256233 h 1934308"/>
                  <a:gd name="connsiteX11" fmla="*/ 406958 w 5933552"/>
                  <a:gd name="connsiteY11" fmla="*/ 226088 h 1934308"/>
                  <a:gd name="connsiteX12" fmla="*/ 406958 w 5933552"/>
                  <a:gd name="connsiteY12" fmla="*/ 200967 h 1934308"/>
                  <a:gd name="connsiteX13" fmla="*/ 462224 w 5933552"/>
                  <a:gd name="connsiteY13" fmla="*/ 190919 h 1934308"/>
                  <a:gd name="connsiteX14" fmla="*/ 864158 w 5933552"/>
                  <a:gd name="connsiteY14" fmla="*/ 140677 h 1934308"/>
                  <a:gd name="connsiteX15" fmla="*/ 999811 w 5933552"/>
                  <a:gd name="connsiteY15" fmla="*/ 85411 h 1934308"/>
                  <a:gd name="connsiteX16" fmla="*/ 1024932 w 5933552"/>
                  <a:gd name="connsiteY16" fmla="*/ 75363 h 1934308"/>
                  <a:gd name="connsiteX17" fmla="*/ 999811 w 5933552"/>
                  <a:gd name="connsiteY17" fmla="*/ 25121 h 1934308"/>
                  <a:gd name="connsiteX18" fmla="*/ 1070149 w 5933552"/>
                  <a:gd name="connsiteY18" fmla="*/ 30145 h 1934308"/>
                  <a:gd name="connsiteX19" fmla="*/ 1130439 w 5933552"/>
                  <a:gd name="connsiteY19" fmla="*/ 50242 h 1934308"/>
                  <a:gd name="connsiteX20" fmla="*/ 1160585 w 5933552"/>
                  <a:gd name="connsiteY20" fmla="*/ 60290 h 1934308"/>
                  <a:gd name="connsiteX21" fmla="*/ 1683099 w 5933552"/>
                  <a:gd name="connsiteY21" fmla="*/ 10048 h 1934308"/>
                  <a:gd name="connsiteX22" fmla="*/ 2306097 w 5933552"/>
                  <a:gd name="connsiteY22" fmla="*/ 0 h 1934308"/>
                  <a:gd name="connsiteX23" fmla="*/ 3029578 w 5933552"/>
                  <a:gd name="connsiteY23" fmla="*/ 55266 h 1934308"/>
                  <a:gd name="connsiteX24" fmla="*/ 3135086 w 5933552"/>
                  <a:gd name="connsiteY24" fmla="*/ 75363 h 1934308"/>
                  <a:gd name="connsiteX25" fmla="*/ 3255666 w 5933552"/>
                  <a:gd name="connsiteY25" fmla="*/ 95459 h 1934308"/>
                  <a:gd name="connsiteX26" fmla="*/ 3542044 w 5933552"/>
                  <a:gd name="connsiteY26" fmla="*/ 180870 h 1934308"/>
                  <a:gd name="connsiteX27" fmla="*/ 3798277 w 5933552"/>
                  <a:gd name="connsiteY27" fmla="*/ 316523 h 1934308"/>
                  <a:gd name="connsiteX28" fmla="*/ 4210259 w 5933552"/>
                  <a:gd name="connsiteY28" fmla="*/ 542611 h 1934308"/>
                  <a:gd name="connsiteX29" fmla="*/ 4340888 w 5933552"/>
                  <a:gd name="connsiteY29" fmla="*/ 622998 h 1934308"/>
                  <a:gd name="connsiteX30" fmla="*/ 4381081 w 5933552"/>
                  <a:gd name="connsiteY30" fmla="*/ 653143 h 1934308"/>
                  <a:gd name="connsiteX31" fmla="*/ 4752870 w 5933552"/>
                  <a:gd name="connsiteY31" fmla="*/ 683288 h 1934308"/>
                  <a:gd name="connsiteX32" fmla="*/ 5164853 w 5933552"/>
                  <a:gd name="connsiteY32" fmla="*/ 758650 h 1934308"/>
                  <a:gd name="connsiteX33" fmla="*/ 5441182 w 5933552"/>
                  <a:gd name="connsiteY33" fmla="*/ 823965 h 1934308"/>
                  <a:gd name="connsiteX34" fmla="*/ 5612004 w 5933552"/>
                  <a:gd name="connsiteY34" fmla="*/ 899327 h 1934308"/>
                  <a:gd name="connsiteX35" fmla="*/ 5807947 w 5933552"/>
                  <a:gd name="connsiteY35" fmla="*/ 1045028 h 1934308"/>
                  <a:gd name="connsiteX36" fmla="*/ 5823020 w 5933552"/>
                  <a:gd name="connsiteY36" fmla="*/ 1115367 h 1934308"/>
                  <a:gd name="connsiteX37" fmla="*/ 5838092 w 5933552"/>
                  <a:gd name="connsiteY37" fmla="*/ 1215850 h 1934308"/>
                  <a:gd name="connsiteX38" fmla="*/ 5823020 w 5933552"/>
                  <a:gd name="connsiteY38" fmla="*/ 1245995 h 1934308"/>
                  <a:gd name="connsiteX39" fmla="*/ 5863213 w 5933552"/>
                  <a:gd name="connsiteY39" fmla="*/ 1296237 h 1934308"/>
                  <a:gd name="connsiteX40" fmla="*/ 5893358 w 5933552"/>
                  <a:gd name="connsiteY40" fmla="*/ 1356527 h 1934308"/>
                  <a:gd name="connsiteX41" fmla="*/ 5893358 w 5933552"/>
                  <a:gd name="connsiteY41" fmla="*/ 1431890 h 1934308"/>
                  <a:gd name="connsiteX42" fmla="*/ 5928527 w 5933552"/>
                  <a:gd name="connsiteY42" fmla="*/ 1492180 h 1934308"/>
                  <a:gd name="connsiteX43" fmla="*/ 5918479 w 5933552"/>
                  <a:gd name="connsiteY43" fmla="*/ 1602712 h 1934308"/>
                  <a:gd name="connsiteX44" fmla="*/ 5898382 w 5933552"/>
                  <a:gd name="connsiteY44" fmla="*/ 1683099 h 1934308"/>
                  <a:gd name="connsiteX45" fmla="*/ 5918479 w 5933552"/>
                  <a:gd name="connsiteY45" fmla="*/ 1773534 h 1934308"/>
                  <a:gd name="connsiteX46" fmla="*/ 5933552 w 5933552"/>
                  <a:gd name="connsiteY46" fmla="*/ 1808703 h 1934308"/>
                  <a:gd name="connsiteX47" fmla="*/ 5812971 w 5933552"/>
                  <a:gd name="connsiteY47" fmla="*/ 1868993 h 1934308"/>
                  <a:gd name="connsiteX48" fmla="*/ 5812971 w 5933552"/>
                  <a:gd name="connsiteY48" fmla="*/ 1868993 h 1934308"/>
                  <a:gd name="connsiteX49" fmla="*/ 5727560 w 5933552"/>
                  <a:gd name="connsiteY49" fmla="*/ 1929283 h 1934308"/>
                  <a:gd name="connsiteX50" fmla="*/ 5390941 w 5933552"/>
                  <a:gd name="connsiteY50" fmla="*/ 1934308 h 1934308"/>
                  <a:gd name="connsiteX51" fmla="*/ 4235380 w 5933552"/>
                  <a:gd name="connsiteY51" fmla="*/ 1919235 h 1934308"/>
                  <a:gd name="connsiteX52" fmla="*/ 1688123 w 5933552"/>
                  <a:gd name="connsiteY52" fmla="*/ 1899138 h 1934308"/>
                  <a:gd name="connsiteX53" fmla="*/ 507442 w 5933552"/>
                  <a:gd name="connsiteY53" fmla="*/ 1833824 h 1934308"/>
                  <a:gd name="connsiteX54" fmla="*/ 281354 w 5933552"/>
                  <a:gd name="connsiteY54" fmla="*/ 1833824 h 1934308"/>
                  <a:gd name="connsiteX55" fmla="*/ 130629 w 5933552"/>
                  <a:gd name="connsiteY55" fmla="*/ 1758461 h 1934308"/>
                  <a:gd name="connsiteX56" fmla="*/ 10048 w 5933552"/>
                  <a:gd name="connsiteY56" fmla="*/ 1678075 h 1934308"/>
                  <a:gd name="connsiteX57" fmla="*/ 0 w 5933552"/>
                  <a:gd name="connsiteY57" fmla="*/ 1537398 h 1934308"/>
                  <a:gd name="connsiteX58" fmla="*/ 15072 w 5933552"/>
                  <a:gd name="connsiteY58" fmla="*/ 1487156 h 1934308"/>
                  <a:gd name="connsiteX59" fmla="*/ 15072 w 5933552"/>
                  <a:gd name="connsiteY59" fmla="*/ 1431890 h 1934308"/>
                  <a:gd name="connsiteX60" fmla="*/ 25121 w 5933552"/>
                  <a:gd name="connsiteY60" fmla="*/ 1381648 h 1934308"/>
                  <a:gd name="connsiteX61" fmla="*/ 40193 w 5933552"/>
                  <a:gd name="connsiteY61" fmla="*/ 1356527 h 1934308"/>
                  <a:gd name="connsiteX62" fmla="*/ 65314 w 5933552"/>
                  <a:gd name="connsiteY62" fmla="*/ 1311310 h 1934308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88123 w 5933552"/>
                  <a:gd name="connsiteY52" fmla="*/ 1902199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57301 w 5933552"/>
                  <a:gd name="connsiteY52" fmla="*/ 1891925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57301 w 5933552"/>
                  <a:gd name="connsiteY52" fmla="*/ 1891925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4235380 w 5933552"/>
                  <a:gd name="connsiteY51" fmla="*/ 1922296 h 1937369"/>
                  <a:gd name="connsiteX52" fmla="*/ 1657301 w 5933552"/>
                  <a:gd name="connsiteY52" fmla="*/ 1891925 h 1937369"/>
                  <a:gd name="connsiteX53" fmla="*/ 507442 w 5933552"/>
                  <a:gd name="connsiteY53" fmla="*/ 1836885 h 1937369"/>
                  <a:gd name="connsiteX54" fmla="*/ 281354 w 5933552"/>
                  <a:gd name="connsiteY54" fmla="*/ 1836885 h 1937369"/>
                  <a:gd name="connsiteX55" fmla="*/ 130629 w 5933552"/>
                  <a:gd name="connsiteY55" fmla="*/ 1761522 h 1937369"/>
                  <a:gd name="connsiteX56" fmla="*/ 10048 w 5933552"/>
                  <a:gd name="connsiteY56" fmla="*/ 1681136 h 1937369"/>
                  <a:gd name="connsiteX57" fmla="*/ 0 w 5933552"/>
                  <a:gd name="connsiteY57" fmla="*/ 1540459 h 1937369"/>
                  <a:gd name="connsiteX58" fmla="*/ 15072 w 5933552"/>
                  <a:gd name="connsiteY58" fmla="*/ 1490217 h 1937369"/>
                  <a:gd name="connsiteX59" fmla="*/ 15072 w 5933552"/>
                  <a:gd name="connsiteY59" fmla="*/ 1434951 h 1937369"/>
                  <a:gd name="connsiteX60" fmla="*/ 25121 w 5933552"/>
                  <a:gd name="connsiteY60" fmla="*/ 1384709 h 1937369"/>
                  <a:gd name="connsiteX61" fmla="*/ 40193 w 5933552"/>
                  <a:gd name="connsiteY61" fmla="*/ 1359588 h 1937369"/>
                  <a:gd name="connsiteX62" fmla="*/ 65314 w 5933552"/>
                  <a:gd name="connsiteY62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5312804 w 5933552"/>
                  <a:gd name="connsiteY51" fmla="*/ 1552761 h 1937369"/>
                  <a:gd name="connsiteX52" fmla="*/ 4235380 w 5933552"/>
                  <a:gd name="connsiteY52" fmla="*/ 1922296 h 1937369"/>
                  <a:gd name="connsiteX53" fmla="*/ 1657301 w 5933552"/>
                  <a:gd name="connsiteY53" fmla="*/ 1891925 h 1937369"/>
                  <a:gd name="connsiteX54" fmla="*/ 507442 w 5933552"/>
                  <a:gd name="connsiteY54" fmla="*/ 1836885 h 1937369"/>
                  <a:gd name="connsiteX55" fmla="*/ 281354 w 5933552"/>
                  <a:gd name="connsiteY55" fmla="*/ 1836885 h 1937369"/>
                  <a:gd name="connsiteX56" fmla="*/ 130629 w 5933552"/>
                  <a:gd name="connsiteY56" fmla="*/ 1761522 h 1937369"/>
                  <a:gd name="connsiteX57" fmla="*/ 10048 w 5933552"/>
                  <a:gd name="connsiteY57" fmla="*/ 1681136 h 1937369"/>
                  <a:gd name="connsiteX58" fmla="*/ 0 w 5933552"/>
                  <a:gd name="connsiteY58" fmla="*/ 1540459 h 1937369"/>
                  <a:gd name="connsiteX59" fmla="*/ 15072 w 5933552"/>
                  <a:gd name="connsiteY59" fmla="*/ 1490217 h 1937369"/>
                  <a:gd name="connsiteX60" fmla="*/ 15072 w 5933552"/>
                  <a:gd name="connsiteY60" fmla="*/ 1434951 h 1937369"/>
                  <a:gd name="connsiteX61" fmla="*/ 25121 w 5933552"/>
                  <a:gd name="connsiteY61" fmla="*/ 1384709 h 1937369"/>
                  <a:gd name="connsiteX62" fmla="*/ 40193 w 5933552"/>
                  <a:gd name="connsiteY62" fmla="*/ 1359588 h 1937369"/>
                  <a:gd name="connsiteX63" fmla="*/ 65314 w 5933552"/>
                  <a:gd name="connsiteY63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5251455 w 5933552"/>
                  <a:gd name="connsiteY51" fmla="*/ 1926022 h 1937369"/>
                  <a:gd name="connsiteX52" fmla="*/ 4235380 w 5933552"/>
                  <a:gd name="connsiteY52" fmla="*/ 1922296 h 1937369"/>
                  <a:gd name="connsiteX53" fmla="*/ 1657301 w 5933552"/>
                  <a:gd name="connsiteY53" fmla="*/ 1891925 h 1937369"/>
                  <a:gd name="connsiteX54" fmla="*/ 507442 w 5933552"/>
                  <a:gd name="connsiteY54" fmla="*/ 1836885 h 1937369"/>
                  <a:gd name="connsiteX55" fmla="*/ 281354 w 5933552"/>
                  <a:gd name="connsiteY55" fmla="*/ 1836885 h 1937369"/>
                  <a:gd name="connsiteX56" fmla="*/ 130629 w 5933552"/>
                  <a:gd name="connsiteY56" fmla="*/ 1761522 h 1937369"/>
                  <a:gd name="connsiteX57" fmla="*/ 10048 w 5933552"/>
                  <a:gd name="connsiteY57" fmla="*/ 1681136 h 1937369"/>
                  <a:gd name="connsiteX58" fmla="*/ 0 w 5933552"/>
                  <a:gd name="connsiteY58" fmla="*/ 1540459 h 1937369"/>
                  <a:gd name="connsiteX59" fmla="*/ 15072 w 5933552"/>
                  <a:gd name="connsiteY59" fmla="*/ 1490217 h 1937369"/>
                  <a:gd name="connsiteX60" fmla="*/ 15072 w 5933552"/>
                  <a:gd name="connsiteY60" fmla="*/ 1434951 h 1937369"/>
                  <a:gd name="connsiteX61" fmla="*/ 25121 w 5933552"/>
                  <a:gd name="connsiteY61" fmla="*/ 1384709 h 1937369"/>
                  <a:gd name="connsiteX62" fmla="*/ 40193 w 5933552"/>
                  <a:gd name="connsiteY62" fmla="*/ 1359588 h 1937369"/>
                  <a:gd name="connsiteX63" fmla="*/ 65314 w 5933552"/>
                  <a:gd name="connsiteY63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5251455 w 5933552"/>
                  <a:gd name="connsiteY51" fmla="*/ 1926022 h 1937369"/>
                  <a:gd name="connsiteX52" fmla="*/ 4235380 w 5933552"/>
                  <a:gd name="connsiteY52" fmla="*/ 1922296 h 1937369"/>
                  <a:gd name="connsiteX53" fmla="*/ 1657301 w 5933552"/>
                  <a:gd name="connsiteY53" fmla="*/ 1891925 h 1937369"/>
                  <a:gd name="connsiteX54" fmla="*/ 507442 w 5933552"/>
                  <a:gd name="connsiteY54" fmla="*/ 1836885 h 1937369"/>
                  <a:gd name="connsiteX55" fmla="*/ 281354 w 5933552"/>
                  <a:gd name="connsiteY55" fmla="*/ 1836885 h 1937369"/>
                  <a:gd name="connsiteX56" fmla="*/ 130629 w 5933552"/>
                  <a:gd name="connsiteY56" fmla="*/ 1761522 h 1937369"/>
                  <a:gd name="connsiteX57" fmla="*/ 10048 w 5933552"/>
                  <a:gd name="connsiteY57" fmla="*/ 1681136 h 1937369"/>
                  <a:gd name="connsiteX58" fmla="*/ 0 w 5933552"/>
                  <a:gd name="connsiteY58" fmla="*/ 1540459 h 1937369"/>
                  <a:gd name="connsiteX59" fmla="*/ 15072 w 5933552"/>
                  <a:gd name="connsiteY59" fmla="*/ 1490217 h 1937369"/>
                  <a:gd name="connsiteX60" fmla="*/ 15072 w 5933552"/>
                  <a:gd name="connsiteY60" fmla="*/ 1434951 h 1937369"/>
                  <a:gd name="connsiteX61" fmla="*/ 25121 w 5933552"/>
                  <a:gd name="connsiteY61" fmla="*/ 1384709 h 1937369"/>
                  <a:gd name="connsiteX62" fmla="*/ 40193 w 5933552"/>
                  <a:gd name="connsiteY62" fmla="*/ 1359588 h 1937369"/>
                  <a:gd name="connsiteX63" fmla="*/ 65314 w 5933552"/>
                  <a:gd name="connsiteY63" fmla="*/ 1314371 h 1937369"/>
                  <a:gd name="connsiteX0" fmla="*/ 65314 w 5933552"/>
                  <a:gd name="connsiteY0" fmla="*/ 1314371 h 1950907"/>
                  <a:gd name="connsiteX1" fmla="*/ 75363 w 5933552"/>
                  <a:gd name="connsiteY1" fmla="*/ 1083259 h 1950907"/>
                  <a:gd name="connsiteX2" fmla="*/ 45218 w 5933552"/>
                  <a:gd name="connsiteY2" fmla="*/ 1073210 h 1950907"/>
                  <a:gd name="connsiteX3" fmla="*/ 95459 w 5933552"/>
                  <a:gd name="connsiteY3" fmla="*/ 887316 h 1950907"/>
                  <a:gd name="connsiteX4" fmla="*/ 80387 w 5933552"/>
                  <a:gd name="connsiteY4" fmla="*/ 771760 h 1950907"/>
                  <a:gd name="connsiteX5" fmla="*/ 85411 w 5933552"/>
                  <a:gd name="connsiteY5" fmla="*/ 716494 h 1950907"/>
                  <a:gd name="connsiteX6" fmla="*/ 105508 w 5933552"/>
                  <a:gd name="connsiteY6" fmla="*/ 696397 h 1950907"/>
                  <a:gd name="connsiteX7" fmla="*/ 135653 w 5933552"/>
                  <a:gd name="connsiteY7" fmla="*/ 676300 h 1950907"/>
                  <a:gd name="connsiteX8" fmla="*/ 467248 w 5933552"/>
                  <a:gd name="connsiteY8" fmla="*/ 329632 h 1950907"/>
                  <a:gd name="connsiteX9" fmla="*/ 472272 w 5933552"/>
                  <a:gd name="connsiteY9" fmla="*/ 284415 h 1950907"/>
                  <a:gd name="connsiteX10" fmla="*/ 442127 w 5933552"/>
                  <a:gd name="connsiteY10" fmla="*/ 259294 h 1950907"/>
                  <a:gd name="connsiteX11" fmla="*/ 406958 w 5933552"/>
                  <a:gd name="connsiteY11" fmla="*/ 229149 h 1950907"/>
                  <a:gd name="connsiteX12" fmla="*/ 406958 w 5933552"/>
                  <a:gd name="connsiteY12" fmla="*/ 204028 h 1950907"/>
                  <a:gd name="connsiteX13" fmla="*/ 462224 w 5933552"/>
                  <a:gd name="connsiteY13" fmla="*/ 193980 h 1950907"/>
                  <a:gd name="connsiteX14" fmla="*/ 864158 w 5933552"/>
                  <a:gd name="connsiteY14" fmla="*/ 143738 h 1950907"/>
                  <a:gd name="connsiteX15" fmla="*/ 999811 w 5933552"/>
                  <a:gd name="connsiteY15" fmla="*/ 88472 h 1950907"/>
                  <a:gd name="connsiteX16" fmla="*/ 1024932 w 5933552"/>
                  <a:gd name="connsiteY16" fmla="*/ 78424 h 1950907"/>
                  <a:gd name="connsiteX17" fmla="*/ 999811 w 5933552"/>
                  <a:gd name="connsiteY17" fmla="*/ 28182 h 1950907"/>
                  <a:gd name="connsiteX18" fmla="*/ 1070149 w 5933552"/>
                  <a:gd name="connsiteY18" fmla="*/ 33206 h 1950907"/>
                  <a:gd name="connsiteX19" fmla="*/ 1130439 w 5933552"/>
                  <a:gd name="connsiteY19" fmla="*/ 53303 h 1950907"/>
                  <a:gd name="connsiteX20" fmla="*/ 1160585 w 5933552"/>
                  <a:gd name="connsiteY20" fmla="*/ 63351 h 1950907"/>
                  <a:gd name="connsiteX21" fmla="*/ 1683099 w 5933552"/>
                  <a:gd name="connsiteY21" fmla="*/ 13109 h 1950907"/>
                  <a:gd name="connsiteX22" fmla="*/ 2306097 w 5933552"/>
                  <a:gd name="connsiteY22" fmla="*/ 3061 h 1950907"/>
                  <a:gd name="connsiteX23" fmla="*/ 3029578 w 5933552"/>
                  <a:gd name="connsiteY23" fmla="*/ 58327 h 1950907"/>
                  <a:gd name="connsiteX24" fmla="*/ 3135086 w 5933552"/>
                  <a:gd name="connsiteY24" fmla="*/ 78424 h 1950907"/>
                  <a:gd name="connsiteX25" fmla="*/ 3255666 w 5933552"/>
                  <a:gd name="connsiteY25" fmla="*/ 98520 h 1950907"/>
                  <a:gd name="connsiteX26" fmla="*/ 3542044 w 5933552"/>
                  <a:gd name="connsiteY26" fmla="*/ 183931 h 1950907"/>
                  <a:gd name="connsiteX27" fmla="*/ 3798277 w 5933552"/>
                  <a:gd name="connsiteY27" fmla="*/ 319584 h 1950907"/>
                  <a:gd name="connsiteX28" fmla="*/ 4210259 w 5933552"/>
                  <a:gd name="connsiteY28" fmla="*/ 545672 h 1950907"/>
                  <a:gd name="connsiteX29" fmla="*/ 4340888 w 5933552"/>
                  <a:gd name="connsiteY29" fmla="*/ 626059 h 1950907"/>
                  <a:gd name="connsiteX30" fmla="*/ 4381081 w 5933552"/>
                  <a:gd name="connsiteY30" fmla="*/ 656204 h 1950907"/>
                  <a:gd name="connsiteX31" fmla="*/ 4752870 w 5933552"/>
                  <a:gd name="connsiteY31" fmla="*/ 686349 h 1950907"/>
                  <a:gd name="connsiteX32" fmla="*/ 5164853 w 5933552"/>
                  <a:gd name="connsiteY32" fmla="*/ 761711 h 1950907"/>
                  <a:gd name="connsiteX33" fmla="*/ 5441182 w 5933552"/>
                  <a:gd name="connsiteY33" fmla="*/ 827026 h 1950907"/>
                  <a:gd name="connsiteX34" fmla="*/ 5612004 w 5933552"/>
                  <a:gd name="connsiteY34" fmla="*/ 902388 h 1950907"/>
                  <a:gd name="connsiteX35" fmla="*/ 5807947 w 5933552"/>
                  <a:gd name="connsiteY35" fmla="*/ 1048089 h 1950907"/>
                  <a:gd name="connsiteX36" fmla="*/ 5823020 w 5933552"/>
                  <a:gd name="connsiteY36" fmla="*/ 1118428 h 1950907"/>
                  <a:gd name="connsiteX37" fmla="*/ 5838092 w 5933552"/>
                  <a:gd name="connsiteY37" fmla="*/ 1218911 h 1950907"/>
                  <a:gd name="connsiteX38" fmla="*/ 5823020 w 5933552"/>
                  <a:gd name="connsiteY38" fmla="*/ 1249056 h 1950907"/>
                  <a:gd name="connsiteX39" fmla="*/ 5863213 w 5933552"/>
                  <a:gd name="connsiteY39" fmla="*/ 1299298 h 1950907"/>
                  <a:gd name="connsiteX40" fmla="*/ 5893358 w 5933552"/>
                  <a:gd name="connsiteY40" fmla="*/ 1359588 h 1950907"/>
                  <a:gd name="connsiteX41" fmla="*/ 5893358 w 5933552"/>
                  <a:gd name="connsiteY41" fmla="*/ 1434951 h 1950907"/>
                  <a:gd name="connsiteX42" fmla="*/ 5928527 w 5933552"/>
                  <a:gd name="connsiteY42" fmla="*/ 1495241 h 1950907"/>
                  <a:gd name="connsiteX43" fmla="*/ 5918479 w 5933552"/>
                  <a:gd name="connsiteY43" fmla="*/ 1605773 h 1950907"/>
                  <a:gd name="connsiteX44" fmla="*/ 5898382 w 5933552"/>
                  <a:gd name="connsiteY44" fmla="*/ 1686160 h 1950907"/>
                  <a:gd name="connsiteX45" fmla="*/ 5918479 w 5933552"/>
                  <a:gd name="connsiteY45" fmla="*/ 1776595 h 1950907"/>
                  <a:gd name="connsiteX46" fmla="*/ 5933552 w 5933552"/>
                  <a:gd name="connsiteY46" fmla="*/ 1811764 h 1950907"/>
                  <a:gd name="connsiteX47" fmla="*/ 5812971 w 5933552"/>
                  <a:gd name="connsiteY47" fmla="*/ 1872054 h 1950907"/>
                  <a:gd name="connsiteX48" fmla="*/ 5812971 w 5933552"/>
                  <a:gd name="connsiteY48" fmla="*/ 1872054 h 1950907"/>
                  <a:gd name="connsiteX49" fmla="*/ 5727560 w 5933552"/>
                  <a:gd name="connsiteY49" fmla="*/ 1932344 h 1950907"/>
                  <a:gd name="connsiteX50" fmla="*/ 5390941 w 5933552"/>
                  <a:gd name="connsiteY50" fmla="*/ 1937369 h 1950907"/>
                  <a:gd name="connsiteX51" fmla="*/ 5241231 w 5933552"/>
                  <a:gd name="connsiteY51" fmla="*/ 1950907 h 1950907"/>
                  <a:gd name="connsiteX52" fmla="*/ 4235380 w 5933552"/>
                  <a:gd name="connsiteY52" fmla="*/ 1922296 h 1950907"/>
                  <a:gd name="connsiteX53" fmla="*/ 1657301 w 5933552"/>
                  <a:gd name="connsiteY53" fmla="*/ 1891925 h 1950907"/>
                  <a:gd name="connsiteX54" fmla="*/ 507442 w 5933552"/>
                  <a:gd name="connsiteY54" fmla="*/ 1836885 h 1950907"/>
                  <a:gd name="connsiteX55" fmla="*/ 281354 w 5933552"/>
                  <a:gd name="connsiteY55" fmla="*/ 1836885 h 1950907"/>
                  <a:gd name="connsiteX56" fmla="*/ 130629 w 5933552"/>
                  <a:gd name="connsiteY56" fmla="*/ 1761522 h 1950907"/>
                  <a:gd name="connsiteX57" fmla="*/ 10048 w 5933552"/>
                  <a:gd name="connsiteY57" fmla="*/ 1681136 h 1950907"/>
                  <a:gd name="connsiteX58" fmla="*/ 0 w 5933552"/>
                  <a:gd name="connsiteY58" fmla="*/ 1540459 h 1950907"/>
                  <a:gd name="connsiteX59" fmla="*/ 15072 w 5933552"/>
                  <a:gd name="connsiteY59" fmla="*/ 1490217 h 1950907"/>
                  <a:gd name="connsiteX60" fmla="*/ 15072 w 5933552"/>
                  <a:gd name="connsiteY60" fmla="*/ 1434951 h 1950907"/>
                  <a:gd name="connsiteX61" fmla="*/ 25121 w 5933552"/>
                  <a:gd name="connsiteY61" fmla="*/ 1384709 h 1950907"/>
                  <a:gd name="connsiteX62" fmla="*/ 40193 w 5933552"/>
                  <a:gd name="connsiteY62" fmla="*/ 1359588 h 1950907"/>
                  <a:gd name="connsiteX63" fmla="*/ 65314 w 5933552"/>
                  <a:gd name="connsiteY63" fmla="*/ 1314371 h 1950907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5246343 w 5933552"/>
                  <a:gd name="connsiteY51" fmla="*/ 1935977 h 1937369"/>
                  <a:gd name="connsiteX52" fmla="*/ 4235380 w 5933552"/>
                  <a:gd name="connsiteY52" fmla="*/ 1922296 h 1937369"/>
                  <a:gd name="connsiteX53" fmla="*/ 1657301 w 5933552"/>
                  <a:gd name="connsiteY53" fmla="*/ 1891925 h 1937369"/>
                  <a:gd name="connsiteX54" fmla="*/ 507442 w 5933552"/>
                  <a:gd name="connsiteY54" fmla="*/ 1836885 h 1937369"/>
                  <a:gd name="connsiteX55" fmla="*/ 281354 w 5933552"/>
                  <a:gd name="connsiteY55" fmla="*/ 1836885 h 1937369"/>
                  <a:gd name="connsiteX56" fmla="*/ 130629 w 5933552"/>
                  <a:gd name="connsiteY56" fmla="*/ 1761522 h 1937369"/>
                  <a:gd name="connsiteX57" fmla="*/ 10048 w 5933552"/>
                  <a:gd name="connsiteY57" fmla="*/ 1681136 h 1937369"/>
                  <a:gd name="connsiteX58" fmla="*/ 0 w 5933552"/>
                  <a:gd name="connsiteY58" fmla="*/ 1540459 h 1937369"/>
                  <a:gd name="connsiteX59" fmla="*/ 15072 w 5933552"/>
                  <a:gd name="connsiteY59" fmla="*/ 1490217 h 1937369"/>
                  <a:gd name="connsiteX60" fmla="*/ 15072 w 5933552"/>
                  <a:gd name="connsiteY60" fmla="*/ 1434951 h 1937369"/>
                  <a:gd name="connsiteX61" fmla="*/ 25121 w 5933552"/>
                  <a:gd name="connsiteY61" fmla="*/ 1384709 h 1937369"/>
                  <a:gd name="connsiteX62" fmla="*/ 40193 w 5933552"/>
                  <a:gd name="connsiteY62" fmla="*/ 1359588 h 1937369"/>
                  <a:gd name="connsiteX63" fmla="*/ 65314 w 5933552"/>
                  <a:gd name="connsiteY63" fmla="*/ 1314371 h 1937369"/>
                  <a:gd name="connsiteX0" fmla="*/ 65314 w 5933552"/>
                  <a:gd name="connsiteY0" fmla="*/ 1314371 h 1937369"/>
                  <a:gd name="connsiteX1" fmla="*/ 75363 w 5933552"/>
                  <a:gd name="connsiteY1" fmla="*/ 1083259 h 1937369"/>
                  <a:gd name="connsiteX2" fmla="*/ 45218 w 5933552"/>
                  <a:gd name="connsiteY2" fmla="*/ 1073210 h 1937369"/>
                  <a:gd name="connsiteX3" fmla="*/ 95459 w 5933552"/>
                  <a:gd name="connsiteY3" fmla="*/ 887316 h 1937369"/>
                  <a:gd name="connsiteX4" fmla="*/ 80387 w 5933552"/>
                  <a:gd name="connsiteY4" fmla="*/ 771760 h 1937369"/>
                  <a:gd name="connsiteX5" fmla="*/ 85411 w 5933552"/>
                  <a:gd name="connsiteY5" fmla="*/ 716494 h 1937369"/>
                  <a:gd name="connsiteX6" fmla="*/ 105508 w 5933552"/>
                  <a:gd name="connsiteY6" fmla="*/ 696397 h 1937369"/>
                  <a:gd name="connsiteX7" fmla="*/ 135653 w 5933552"/>
                  <a:gd name="connsiteY7" fmla="*/ 676300 h 1937369"/>
                  <a:gd name="connsiteX8" fmla="*/ 467248 w 5933552"/>
                  <a:gd name="connsiteY8" fmla="*/ 329632 h 1937369"/>
                  <a:gd name="connsiteX9" fmla="*/ 472272 w 5933552"/>
                  <a:gd name="connsiteY9" fmla="*/ 284415 h 1937369"/>
                  <a:gd name="connsiteX10" fmla="*/ 442127 w 5933552"/>
                  <a:gd name="connsiteY10" fmla="*/ 259294 h 1937369"/>
                  <a:gd name="connsiteX11" fmla="*/ 406958 w 5933552"/>
                  <a:gd name="connsiteY11" fmla="*/ 229149 h 1937369"/>
                  <a:gd name="connsiteX12" fmla="*/ 406958 w 5933552"/>
                  <a:gd name="connsiteY12" fmla="*/ 204028 h 1937369"/>
                  <a:gd name="connsiteX13" fmla="*/ 462224 w 5933552"/>
                  <a:gd name="connsiteY13" fmla="*/ 193980 h 1937369"/>
                  <a:gd name="connsiteX14" fmla="*/ 864158 w 5933552"/>
                  <a:gd name="connsiteY14" fmla="*/ 143738 h 1937369"/>
                  <a:gd name="connsiteX15" fmla="*/ 999811 w 5933552"/>
                  <a:gd name="connsiteY15" fmla="*/ 88472 h 1937369"/>
                  <a:gd name="connsiteX16" fmla="*/ 1024932 w 5933552"/>
                  <a:gd name="connsiteY16" fmla="*/ 78424 h 1937369"/>
                  <a:gd name="connsiteX17" fmla="*/ 999811 w 5933552"/>
                  <a:gd name="connsiteY17" fmla="*/ 28182 h 1937369"/>
                  <a:gd name="connsiteX18" fmla="*/ 1070149 w 5933552"/>
                  <a:gd name="connsiteY18" fmla="*/ 33206 h 1937369"/>
                  <a:gd name="connsiteX19" fmla="*/ 1130439 w 5933552"/>
                  <a:gd name="connsiteY19" fmla="*/ 53303 h 1937369"/>
                  <a:gd name="connsiteX20" fmla="*/ 1160585 w 5933552"/>
                  <a:gd name="connsiteY20" fmla="*/ 63351 h 1937369"/>
                  <a:gd name="connsiteX21" fmla="*/ 1683099 w 5933552"/>
                  <a:gd name="connsiteY21" fmla="*/ 13109 h 1937369"/>
                  <a:gd name="connsiteX22" fmla="*/ 2306097 w 5933552"/>
                  <a:gd name="connsiteY22" fmla="*/ 3061 h 1937369"/>
                  <a:gd name="connsiteX23" fmla="*/ 3029578 w 5933552"/>
                  <a:gd name="connsiteY23" fmla="*/ 58327 h 1937369"/>
                  <a:gd name="connsiteX24" fmla="*/ 3135086 w 5933552"/>
                  <a:gd name="connsiteY24" fmla="*/ 78424 h 1937369"/>
                  <a:gd name="connsiteX25" fmla="*/ 3255666 w 5933552"/>
                  <a:gd name="connsiteY25" fmla="*/ 98520 h 1937369"/>
                  <a:gd name="connsiteX26" fmla="*/ 3542044 w 5933552"/>
                  <a:gd name="connsiteY26" fmla="*/ 183931 h 1937369"/>
                  <a:gd name="connsiteX27" fmla="*/ 3798277 w 5933552"/>
                  <a:gd name="connsiteY27" fmla="*/ 319584 h 1937369"/>
                  <a:gd name="connsiteX28" fmla="*/ 4210259 w 5933552"/>
                  <a:gd name="connsiteY28" fmla="*/ 545672 h 1937369"/>
                  <a:gd name="connsiteX29" fmla="*/ 4340888 w 5933552"/>
                  <a:gd name="connsiteY29" fmla="*/ 626059 h 1937369"/>
                  <a:gd name="connsiteX30" fmla="*/ 4381081 w 5933552"/>
                  <a:gd name="connsiteY30" fmla="*/ 656204 h 1937369"/>
                  <a:gd name="connsiteX31" fmla="*/ 4752870 w 5933552"/>
                  <a:gd name="connsiteY31" fmla="*/ 686349 h 1937369"/>
                  <a:gd name="connsiteX32" fmla="*/ 5164853 w 5933552"/>
                  <a:gd name="connsiteY32" fmla="*/ 761711 h 1937369"/>
                  <a:gd name="connsiteX33" fmla="*/ 5441182 w 5933552"/>
                  <a:gd name="connsiteY33" fmla="*/ 827026 h 1937369"/>
                  <a:gd name="connsiteX34" fmla="*/ 5612004 w 5933552"/>
                  <a:gd name="connsiteY34" fmla="*/ 902388 h 1937369"/>
                  <a:gd name="connsiteX35" fmla="*/ 5807947 w 5933552"/>
                  <a:gd name="connsiteY35" fmla="*/ 1048089 h 1937369"/>
                  <a:gd name="connsiteX36" fmla="*/ 5823020 w 5933552"/>
                  <a:gd name="connsiteY36" fmla="*/ 1118428 h 1937369"/>
                  <a:gd name="connsiteX37" fmla="*/ 5838092 w 5933552"/>
                  <a:gd name="connsiteY37" fmla="*/ 1218911 h 1937369"/>
                  <a:gd name="connsiteX38" fmla="*/ 5823020 w 5933552"/>
                  <a:gd name="connsiteY38" fmla="*/ 1249056 h 1937369"/>
                  <a:gd name="connsiteX39" fmla="*/ 5863213 w 5933552"/>
                  <a:gd name="connsiteY39" fmla="*/ 1299298 h 1937369"/>
                  <a:gd name="connsiteX40" fmla="*/ 5893358 w 5933552"/>
                  <a:gd name="connsiteY40" fmla="*/ 1359588 h 1937369"/>
                  <a:gd name="connsiteX41" fmla="*/ 5893358 w 5933552"/>
                  <a:gd name="connsiteY41" fmla="*/ 1434951 h 1937369"/>
                  <a:gd name="connsiteX42" fmla="*/ 5928527 w 5933552"/>
                  <a:gd name="connsiteY42" fmla="*/ 1495241 h 1937369"/>
                  <a:gd name="connsiteX43" fmla="*/ 5918479 w 5933552"/>
                  <a:gd name="connsiteY43" fmla="*/ 1605773 h 1937369"/>
                  <a:gd name="connsiteX44" fmla="*/ 5898382 w 5933552"/>
                  <a:gd name="connsiteY44" fmla="*/ 1686160 h 1937369"/>
                  <a:gd name="connsiteX45" fmla="*/ 5918479 w 5933552"/>
                  <a:gd name="connsiteY45" fmla="*/ 1776595 h 1937369"/>
                  <a:gd name="connsiteX46" fmla="*/ 5933552 w 5933552"/>
                  <a:gd name="connsiteY46" fmla="*/ 1811764 h 1937369"/>
                  <a:gd name="connsiteX47" fmla="*/ 5812971 w 5933552"/>
                  <a:gd name="connsiteY47" fmla="*/ 1872054 h 1937369"/>
                  <a:gd name="connsiteX48" fmla="*/ 5812971 w 5933552"/>
                  <a:gd name="connsiteY48" fmla="*/ 1872054 h 1937369"/>
                  <a:gd name="connsiteX49" fmla="*/ 5727560 w 5933552"/>
                  <a:gd name="connsiteY49" fmla="*/ 1932344 h 1937369"/>
                  <a:gd name="connsiteX50" fmla="*/ 5390941 w 5933552"/>
                  <a:gd name="connsiteY50" fmla="*/ 1937369 h 1937369"/>
                  <a:gd name="connsiteX51" fmla="*/ 5246343 w 5933552"/>
                  <a:gd name="connsiteY51" fmla="*/ 1935977 h 1937369"/>
                  <a:gd name="connsiteX52" fmla="*/ 4373414 w 5933552"/>
                  <a:gd name="connsiteY52" fmla="*/ 1917320 h 1937369"/>
                  <a:gd name="connsiteX53" fmla="*/ 1657301 w 5933552"/>
                  <a:gd name="connsiteY53" fmla="*/ 1891925 h 1937369"/>
                  <a:gd name="connsiteX54" fmla="*/ 507442 w 5933552"/>
                  <a:gd name="connsiteY54" fmla="*/ 1836885 h 1937369"/>
                  <a:gd name="connsiteX55" fmla="*/ 281354 w 5933552"/>
                  <a:gd name="connsiteY55" fmla="*/ 1836885 h 1937369"/>
                  <a:gd name="connsiteX56" fmla="*/ 130629 w 5933552"/>
                  <a:gd name="connsiteY56" fmla="*/ 1761522 h 1937369"/>
                  <a:gd name="connsiteX57" fmla="*/ 10048 w 5933552"/>
                  <a:gd name="connsiteY57" fmla="*/ 1681136 h 1937369"/>
                  <a:gd name="connsiteX58" fmla="*/ 0 w 5933552"/>
                  <a:gd name="connsiteY58" fmla="*/ 1540459 h 1937369"/>
                  <a:gd name="connsiteX59" fmla="*/ 15072 w 5933552"/>
                  <a:gd name="connsiteY59" fmla="*/ 1490217 h 1937369"/>
                  <a:gd name="connsiteX60" fmla="*/ 15072 w 5933552"/>
                  <a:gd name="connsiteY60" fmla="*/ 1434951 h 1937369"/>
                  <a:gd name="connsiteX61" fmla="*/ 25121 w 5933552"/>
                  <a:gd name="connsiteY61" fmla="*/ 1384709 h 1937369"/>
                  <a:gd name="connsiteX62" fmla="*/ 40193 w 5933552"/>
                  <a:gd name="connsiteY62" fmla="*/ 1359588 h 1937369"/>
                  <a:gd name="connsiteX63" fmla="*/ 65314 w 5933552"/>
                  <a:gd name="connsiteY63" fmla="*/ 1314371 h 1937369"/>
                  <a:gd name="connsiteX0" fmla="*/ 65314 w 5933552"/>
                  <a:gd name="connsiteY0" fmla="*/ 1314371 h 2179673"/>
                  <a:gd name="connsiteX1" fmla="*/ 75363 w 5933552"/>
                  <a:gd name="connsiteY1" fmla="*/ 1083259 h 2179673"/>
                  <a:gd name="connsiteX2" fmla="*/ 45218 w 5933552"/>
                  <a:gd name="connsiteY2" fmla="*/ 1073210 h 2179673"/>
                  <a:gd name="connsiteX3" fmla="*/ 95459 w 5933552"/>
                  <a:gd name="connsiteY3" fmla="*/ 887316 h 2179673"/>
                  <a:gd name="connsiteX4" fmla="*/ 80387 w 5933552"/>
                  <a:gd name="connsiteY4" fmla="*/ 771760 h 2179673"/>
                  <a:gd name="connsiteX5" fmla="*/ 85411 w 5933552"/>
                  <a:gd name="connsiteY5" fmla="*/ 716494 h 2179673"/>
                  <a:gd name="connsiteX6" fmla="*/ 105508 w 5933552"/>
                  <a:gd name="connsiteY6" fmla="*/ 696397 h 2179673"/>
                  <a:gd name="connsiteX7" fmla="*/ 135653 w 5933552"/>
                  <a:gd name="connsiteY7" fmla="*/ 676300 h 2179673"/>
                  <a:gd name="connsiteX8" fmla="*/ 467248 w 5933552"/>
                  <a:gd name="connsiteY8" fmla="*/ 329632 h 2179673"/>
                  <a:gd name="connsiteX9" fmla="*/ 472272 w 5933552"/>
                  <a:gd name="connsiteY9" fmla="*/ 284415 h 2179673"/>
                  <a:gd name="connsiteX10" fmla="*/ 442127 w 5933552"/>
                  <a:gd name="connsiteY10" fmla="*/ 259294 h 2179673"/>
                  <a:gd name="connsiteX11" fmla="*/ 406958 w 5933552"/>
                  <a:gd name="connsiteY11" fmla="*/ 229149 h 2179673"/>
                  <a:gd name="connsiteX12" fmla="*/ 406958 w 5933552"/>
                  <a:gd name="connsiteY12" fmla="*/ 204028 h 2179673"/>
                  <a:gd name="connsiteX13" fmla="*/ 462224 w 5933552"/>
                  <a:gd name="connsiteY13" fmla="*/ 193980 h 2179673"/>
                  <a:gd name="connsiteX14" fmla="*/ 864158 w 5933552"/>
                  <a:gd name="connsiteY14" fmla="*/ 143738 h 2179673"/>
                  <a:gd name="connsiteX15" fmla="*/ 999811 w 5933552"/>
                  <a:gd name="connsiteY15" fmla="*/ 88472 h 2179673"/>
                  <a:gd name="connsiteX16" fmla="*/ 1024932 w 5933552"/>
                  <a:gd name="connsiteY16" fmla="*/ 78424 h 2179673"/>
                  <a:gd name="connsiteX17" fmla="*/ 999811 w 5933552"/>
                  <a:gd name="connsiteY17" fmla="*/ 28182 h 2179673"/>
                  <a:gd name="connsiteX18" fmla="*/ 1070149 w 5933552"/>
                  <a:gd name="connsiteY18" fmla="*/ 33206 h 2179673"/>
                  <a:gd name="connsiteX19" fmla="*/ 1130439 w 5933552"/>
                  <a:gd name="connsiteY19" fmla="*/ 53303 h 2179673"/>
                  <a:gd name="connsiteX20" fmla="*/ 1160585 w 5933552"/>
                  <a:gd name="connsiteY20" fmla="*/ 63351 h 2179673"/>
                  <a:gd name="connsiteX21" fmla="*/ 1683099 w 5933552"/>
                  <a:gd name="connsiteY21" fmla="*/ 13109 h 2179673"/>
                  <a:gd name="connsiteX22" fmla="*/ 2306097 w 5933552"/>
                  <a:gd name="connsiteY22" fmla="*/ 3061 h 2179673"/>
                  <a:gd name="connsiteX23" fmla="*/ 3029578 w 5933552"/>
                  <a:gd name="connsiteY23" fmla="*/ 58327 h 2179673"/>
                  <a:gd name="connsiteX24" fmla="*/ 3135086 w 5933552"/>
                  <a:gd name="connsiteY24" fmla="*/ 78424 h 2179673"/>
                  <a:gd name="connsiteX25" fmla="*/ 3255666 w 5933552"/>
                  <a:gd name="connsiteY25" fmla="*/ 98520 h 2179673"/>
                  <a:gd name="connsiteX26" fmla="*/ 3542044 w 5933552"/>
                  <a:gd name="connsiteY26" fmla="*/ 183931 h 2179673"/>
                  <a:gd name="connsiteX27" fmla="*/ 3798277 w 5933552"/>
                  <a:gd name="connsiteY27" fmla="*/ 319584 h 2179673"/>
                  <a:gd name="connsiteX28" fmla="*/ 4210259 w 5933552"/>
                  <a:gd name="connsiteY28" fmla="*/ 545672 h 2179673"/>
                  <a:gd name="connsiteX29" fmla="*/ 4340888 w 5933552"/>
                  <a:gd name="connsiteY29" fmla="*/ 626059 h 2179673"/>
                  <a:gd name="connsiteX30" fmla="*/ 4381081 w 5933552"/>
                  <a:gd name="connsiteY30" fmla="*/ 656204 h 2179673"/>
                  <a:gd name="connsiteX31" fmla="*/ 4752870 w 5933552"/>
                  <a:gd name="connsiteY31" fmla="*/ 686349 h 2179673"/>
                  <a:gd name="connsiteX32" fmla="*/ 5164853 w 5933552"/>
                  <a:gd name="connsiteY32" fmla="*/ 761711 h 2179673"/>
                  <a:gd name="connsiteX33" fmla="*/ 5441182 w 5933552"/>
                  <a:gd name="connsiteY33" fmla="*/ 827026 h 2179673"/>
                  <a:gd name="connsiteX34" fmla="*/ 5612004 w 5933552"/>
                  <a:gd name="connsiteY34" fmla="*/ 902388 h 2179673"/>
                  <a:gd name="connsiteX35" fmla="*/ 5807947 w 5933552"/>
                  <a:gd name="connsiteY35" fmla="*/ 1048089 h 2179673"/>
                  <a:gd name="connsiteX36" fmla="*/ 5823020 w 5933552"/>
                  <a:gd name="connsiteY36" fmla="*/ 1118428 h 2179673"/>
                  <a:gd name="connsiteX37" fmla="*/ 5838092 w 5933552"/>
                  <a:gd name="connsiteY37" fmla="*/ 1218911 h 2179673"/>
                  <a:gd name="connsiteX38" fmla="*/ 5823020 w 5933552"/>
                  <a:gd name="connsiteY38" fmla="*/ 1249056 h 2179673"/>
                  <a:gd name="connsiteX39" fmla="*/ 5863213 w 5933552"/>
                  <a:gd name="connsiteY39" fmla="*/ 1299298 h 2179673"/>
                  <a:gd name="connsiteX40" fmla="*/ 5893358 w 5933552"/>
                  <a:gd name="connsiteY40" fmla="*/ 1359588 h 2179673"/>
                  <a:gd name="connsiteX41" fmla="*/ 5893358 w 5933552"/>
                  <a:gd name="connsiteY41" fmla="*/ 1434951 h 2179673"/>
                  <a:gd name="connsiteX42" fmla="*/ 5928527 w 5933552"/>
                  <a:gd name="connsiteY42" fmla="*/ 1495241 h 2179673"/>
                  <a:gd name="connsiteX43" fmla="*/ 5918479 w 5933552"/>
                  <a:gd name="connsiteY43" fmla="*/ 1605773 h 2179673"/>
                  <a:gd name="connsiteX44" fmla="*/ 5898382 w 5933552"/>
                  <a:gd name="connsiteY44" fmla="*/ 1686160 h 2179673"/>
                  <a:gd name="connsiteX45" fmla="*/ 5918479 w 5933552"/>
                  <a:gd name="connsiteY45" fmla="*/ 1776595 h 2179673"/>
                  <a:gd name="connsiteX46" fmla="*/ 5933552 w 5933552"/>
                  <a:gd name="connsiteY46" fmla="*/ 1811764 h 2179673"/>
                  <a:gd name="connsiteX47" fmla="*/ 5812971 w 5933552"/>
                  <a:gd name="connsiteY47" fmla="*/ 1872054 h 2179673"/>
                  <a:gd name="connsiteX48" fmla="*/ 5812971 w 5933552"/>
                  <a:gd name="connsiteY48" fmla="*/ 1872054 h 2179673"/>
                  <a:gd name="connsiteX49" fmla="*/ 5727560 w 5933552"/>
                  <a:gd name="connsiteY49" fmla="*/ 1932344 h 2179673"/>
                  <a:gd name="connsiteX50" fmla="*/ 5390941 w 5933552"/>
                  <a:gd name="connsiteY50" fmla="*/ 1937369 h 2179673"/>
                  <a:gd name="connsiteX51" fmla="*/ 5246343 w 5933552"/>
                  <a:gd name="connsiteY51" fmla="*/ 1935977 h 2179673"/>
                  <a:gd name="connsiteX52" fmla="*/ 4373414 w 5933552"/>
                  <a:gd name="connsiteY52" fmla="*/ 1917320 h 2179673"/>
                  <a:gd name="connsiteX53" fmla="*/ 1657301 w 5933552"/>
                  <a:gd name="connsiteY53" fmla="*/ 1891925 h 2179673"/>
                  <a:gd name="connsiteX54" fmla="*/ 507442 w 5933552"/>
                  <a:gd name="connsiteY54" fmla="*/ 1836885 h 2179673"/>
                  <a:gd name="connsiteX55" fmla="*/ 281354 w 5933552"/>
                  <a:gd name="connsiteY55" fmla="*/ 1836885 h 2179673"/>
                  <a:gd name="connsiteX56" fmla="*/ 130629 w 5933552"/>
                  <a:gd name="connsiteY56" fmla="*/ 1761522 h 2179673"/>
                  <a:gd name="connsiteX57" fmla="*/ 10048 w 5933552"/>
                  <a:gd name="connsiteY57" fmla="*/ 1681136 h 2179673"/>
                  <a:gd name="connsiteX58" fmla="*/ 0 w 5933552"/>
                  <a:gd name="connsiteY58" fmla="*/ 1540459 h 2179673"/>
                  <a:gd name="connsiteX59" fmla="*/ 15072 w 5933552"/>
                  <a:gd name="connsiteY59" fmla="*/ 1490217 h 2179673"/>
                  <a:gd name="connsiteX60" fmla="*/ 15072 w 5933552"/>
                  <a:gd name="connsiteY60" fmla="*/ 1434951 h 2179673"/>
                  <a:gd name="connsiteX61" fmla="*/ 25121 w 5933552"/>
                  <a:gd name="connsiteY61" fmla="*/ 1384709 h 2179673"/>
                  <a:gd name="connsiteX62" fmla="*/ 40193 w 5933552"/>
                  <a:gd name="connsiteY62" fmla="*/ 1359588 h 2179673"/>
                  <a:gd name="connsiteX63" fmla="*/ 65314 w 5933552"/>
                  <a:gd name="connsiteY63" fmla="*/ 1314371 h 2179673"/>
                  <a:gd name="connsiteX0" fmla="*/ 65314 w 5933552"/>
                  <a:gd name="connsiteY0" fmla="*/ 1314371 h 2243073"/>
                  <a:gd name="connsiteX1" fmla="*/ 75363 w 5933552"/>
                  <a:gd name="connsiteY1" fmla="*/ 1083259 h 2243073"/>
                  <a:gd name="connsiteX2" fmla="*/ 45218 w 5933552"/>
                  <a:gd name="connsiteY2" fmla="*/ 1073210 h 2243073"/>
                  <a:gd name="connsiteX3" fmla="*/ 95459 w 5933552"/>
                  <a:gd name="connsiteY3" fmla="*/ 887316 h 2243073"/>
                  <a:gd name="connsiteX4" fmla="*/ 80387 w 5933552"/>
                  <a:gd name="connsiteY4" fmla="*/ 771760 h 2243073"/>
                  <a:gd name="connsiteX5" fmla="*/ 85411 w 5933552"/>
                  <a:gd name="connsiteY5" fmla="*/ 716494 h 2243073"/>
                  <a:gd name="connsiteX6" fmla="*/ 105508 w 5933552"/>
                  <a:gd name="connsiteY6" fmla="*/ 696397 h 2243073"/>
                  <a:gd name="connsiteX7" fmla="*/ 135653 w 5933552"/>
                  <a:gd name="connsiteY7" fmla="*/ 676300 h 2243073"/>
                  <a:gd name="connsiteX8" fmla="*/ 467248 w 5933552"/>
                  <a:gd name="connsiteY8" fmla="*/ 329632 h 2243073"/>
                  <a:gd name="connsiteX9" fmla="*/ 472272 w 5933552"/>
                  <a:gd name="connsiteY9" fmla="*/ 284415 h 2243073"/>
                  <a:gd name="connsiteX10" fmla="*/ 442127 w 5933552"/>
                  <a:gd name="connsiteY10" fmla="*/ 259294 h 2243073"/>
                  <a:gd name="connsiteX11" fmla="*/ 406958 w 5933552"/>
                  <a:gd name="connsiteY11" fmla="*/ 229149 h 2243073"/>
                  <a:gd name="connsiteX12" fmla="*/ 406958 w 5933552"/>
                  <a:gd name="connsiteY12" fmla="*/ 204028 h 2243073"/>
                  <a:gd name="connsiteX13" fmla="*/ 462224 w 5933552"/>
                  <a:gd name="connsiteY13" fmla="*/ 193980 h 2243073"/>
                  <a:gd name="connsiteX14" fmla="*/ 864158 w 5933552"/>
                  <a:gd name="connsiteY14" fmla="*/ 143738 h 2243073"/>
                  <a:gd name="connsiteX15" fmla="*/ 999811 w 5933552"/>
                  <a:gd name="connsiteY15" fmla="*/ 88472 h 2243073"/>
                  <a:gd name="connsiteX16" fmla="*/ 1024932 w 5933552"/>
                  <a:gd name="connsiteY16" fmla="*/ 78424 h 2243073"/>
                  <a:gd name="connsiteX17" fmla="*/ 999811 w 5933552"/>
                  <a:gd name="connsiteY17" fmla="*/ 28182 h 2243073"/>
                  <a:gd name="connsiteX18" fmla="*/ 1070149 w 5933552"/>
                  <a:gd name="connsiteY18" fmla="*/ 33206 h 2243073"/>
                  <a:gd name="connsiteX19" fmla="*/ 1130439 w 5933552"/>
                  <a:gd name="connsiteY19" fmla="*/ 53303 h 2243073"/>
                  <a:gd name="connsiteX20" fmla="*/ 1160585 w 5933552"/>
                  <a:gd name="connsiteY20" fmla="*/ 63351 h 2243073"/>
                  <a:gd name="connsiteX21" fmla="*/ 1683099 w 5933552"/>
                  <a:gd name="connsiteY21" fmla="*/ 13109 h 2243073"/>
                  <a:gd name="connsiteX22" fmla="*/ 2306097 w 5933552"/>
                  <a:gd name="connsiteY22" fmla="*/ 3061 h 2243073"/>
                  <a:gd name="connsiteX23" fmla="*/ 3029578 w 5933552"/>
                  <a:gd name="connsiteY23" fmla="*/ 58327 h 2243073"/>
                  <a:gd name="connsiteX24" fmla="*/ 3135086 w 5933552"/>
                  <a:gd name="connsiteY24" fmla="*/ 78424 h 2243073"/>
                  <a:gd name="connsiteX25" fmla="*/ 3255666 w 5933552"/>
                  <a:gd name="connsiteY25" fmla="*/ 98520 h 2243073"/>
                  <a:gd name="connsiteX26" fmla="*/ 3542044 w 5933552"/>
                  <a:gd name="connsiteY26" fmla="*/ 183931 h 2243073"/>
                  <a:gd name="connsiteX27" fmla="*/ 3798277 w 5933552"/>
                  <a:gd name="connsiteY27" fmla="*/ 319584 h 2243073"/>
                  <a:gd name="connsiteX28" fmla="*/ 4210259 w 5933552"/>
                  <a:gd name="connsiteY28" fmla="*/ 545672 h 2243073"/>
                  <a:gd name="connsiteX29" fmla="*/ 4340888 w 5933552"/>
                  <a:gd name="connsiteY29" fmla="*/ 626059 h 2243073"/>
                  <a:gd name="connsiteX30" fmla="*/ 4381081 w 5933552"/>
                  <a:gd name="connsiteY30" fmla="*/ 656204 h 2243073"/>
                  <a:gd name="connsiteX31" fmla="*/ 4752870 w 5933552"/>
                  <a:gd name="connsiteY31" fmla="*/ 686349 h 2243073"/>
                  <a:gd name="connsiteX32" fmla="*/ 5164853 w 5933552"/>
                  <a:gd name="connsiteY32" fmla="*/ 761711 h 2243073"/>
                  <a:gd name="connsiteX33" fmla="*/ 5441182 w 5933552"/>
                  <a:gd name="connsiteY33" fmla="*/ 827026 h 2243073"/>
                  <a:gd name="connsiteX34" fmla="*/ 5612004 w 5933552"/>
                  <a:gd name="connsiteY34" fmla="*/ 902388 h 2243073"/>
                  <a:gd name="connsiteX35" fmla="*/ 5807947 w 5933552"/>
                  <a:gd name="connsiteY35" fmla="*/ 1048089 h 2243073"/>
                  <a:gd name="connsiteX36" fmla="*/ 5823020 w 5933552"/>
                  <a:gd name="connsiteY36" fmla="*/ 1118428 h 2243073"/>
                  <a:gd name="connsiteX37" fmla="*/ 5838092 w 5933552"/>
                  <a:gd name="connsiteY37" fmla="*/ 1218911 h 2243073"/>
                  <a:gd name="connsiteX38" fmla="*/ 5823020 w 5933552"/>
                  <a:gd name="connsiteY38" fmla="*/ 1249056 h 2243073"/>
                  <a:gd name="connsiteX39" fmla="*/ 5863213 w 5933552"/>
                  <a:gd name="connsiteY39" fmla="*/ 1299298 h 2243073"/>
                  <a:gd name="connsiteX40" fmla="*/ 5893358 w 5933552"/>
                  <a:gd name="connsiteY40" fmla="*/ 1359588 h 2243073"/>
                  <a:gd name="connsiteX41" fmla="*/ 5893358 w 5933552"/>
                  <a:gd name="connsiteY41" fmla="*/ 1434951 h 2243073"/>
                  <a:gd name="connsiteX42" fmla="*/ 5928527 w 5933552"/>
                  <a:gd name="connsiteY42" fmla="*/ 1495241 h 2243073"/>
                  <a:gd name="connsiteX43" fmla="*/ 5918479 w 5933552"/>
                  <a:gd name="connsiteY43" fmla="*/ 1605773 h 2243073"/>
                  <a:gd name="connsiteX44" fmla="*/ 5898382 w 5933552"/>
                  <a:gd name="connsiteY44" fmla="*/ 1686160 h 2243073"/>
                  <a:gd name="connsiteX45" fmla="*/ 5918479 w 5933552"/>
                  <a:gd name="connsiteY45" fmla="*/ 1776595 h 2243073"/>
                  <a:gd name="connsiteX46" fmla="*/ 5933552 w 5933552"/>
                  <a:gd name="connsiteY46" fmla="*/ 1811764 h 2243073"/>
                  <a:gd name="connsiteX47" fmla="*/ 5812971 w 5933552"/>
                  <a:gd name="connsiteY47" fmla="*/ 1872054 h 2243073"/>
                  <a:gd name="connsiteX48" fmla="*/ 5812971 w 5933552"/>
                  <a:gd name="connsiteY48" fmla="*/ 1872054 h 2243073"/>
                  <a:gd name="connsiteX49" fmla="*/ 5727560 w 5933552"/>
                  <a:gd name="connsiteY49" fmla="*/ 1932344 h 2243073"/>
                  <a:gd name="connsiteX50" fmla="*/ 5390941 w 5933552"/>
                  <a:gd name="connsiteY50" fmla="*/ 1937369 h 2243073"/>
                  <a:gd name="connsiteX51" fmla="*/ 5246343 w 5933552"/>
                  <a:gd name="connsiteY51" fmla="*/ 1935977 h 2243073"/>
                  <a:gd name="connsiteX52" fmla="*/ 4373414 w 5933552"/>
                  <a:gd name="connsiteY52" fmla="*/ 1917320 h 2243073"/>
                  <a:gd name="connsiteX53" fmla="*/ 1657301 w 5933552"/>
                  <a:gd name="connsiteY53" fmla="*/ 1891925 h 2243073"/>
                  <a:gd name="connsiteX54" fmla="*/ 507442 w 5933552"/>
                  <a:gd name="connsiteY54" fmla="*/ 1836885 h 2243073"/>
                  <a:gd name="connsiteX55" fmla="*/ 281354 w 5933552"/>
                  <a:gd name="connsiteY55" fmla="*/ 1836885 h 2243073"/>
                  <a:gd name="connsiteX56" fmla="*/ 130629 w 5933552"/>
                  <a:gd name="connsiteY56" fmla="*/ 1761522 h 2243073"/>
                  <a:gd name="connsiteX57" fmla="*/ 10048 w 5933552"/>
                  <a:gd name="connsiteY57" fmla="*/ 1681136 h 2243073"/>
                  <a:gd name="connsiteX58" fmla="*/ 0 w 5933552"/>
                  <a:gd name="connsiteY58" fmla="*/ 1540459 h 2243073"/>
                  <a:gd name="connsiteX59" fmla="*/ 15072 w 5933552"/>
                  <a:gd name="connsiteY59" fmla="*/ 1490217 h 2243073"/>
                  <a:gd name="connsiteX60" fmla="*/ 15072 w 5933552"/>
                  <a:gd name="connsiteY60" fmla="*/ 1434951 h 2243073"/>
                  <a:gd name="connsiteX61" fmla="*/ 25121 w 5933552"/>
                  <a:gd name="connsiteY61" fmla="*/ 1384709 h 2243073"/>
                  <a:gd name="connsiteX62" fmla="*/ 40193 w 5933552"/>
                  <a:gd name="connsiteY62" fmla="*/ 1359588 h 2243073"/>
                  <a:gd name="connsiteX63" fmla="*/ 65314 w 5933552"/>
                  <a:gd name="connsiteY63" fmla="*/ 1314371 h 2243073"/>
                  <a:gd name="connsiteX0" fmla="*/ 65314 w 5933552"/>
                  <a:gd name="connsiteY0" fmla="*/ 1314371 h 2243073"/>
                  <a:gd name="connsiteX1" fmla="*/ 75363 w 5933552"/>
                  <a:gd name="connsiteY1" fmla="*/ 1083259 h 2243073"/>
                  <a:gd name="connsiteX2" fmla="*/ 45218 w 5933552"/>
                  <a:gd name="connsiteY2" fmla="*/ 1073210 h 2243073"/>
                  <a:gd name="connsiteX3" fmla="*/ 95459 w 5933552"/>
                  <a:gd name="connsiteY3" fmla="*/ 887316 h 2243073"/>
                  <a:gd name="connsiteX4" fmla="*/ 80387 w 5933552"/>
                  <a:gd name="connsiteY4" fmla="*/ 771760 h 2243073"/>
                  <a:gd name="connsiteX5" fmla="*/ 85411 w 5933552"/>
                  <a:gd name="connsiteY5" fmla="*/ 716494 h 2243073"/>
                  <a:gd name="connsiteX6" fmla="*/ 105508 w 5933552"/>
                  <a:gd name="connsiteY6" fmla="*/ 696397 h 2243073"/>
                  <a:gd name="connsiteX7" fmla="*/ 135653 w 5933552"/>
                  <a:gd name="connsiteY7" fmla="*/ 676300 h 2243073"/>
                  <a:gd name="connsiteX8" fmla="*/ 467248 w 5933552"/>
                  <a:gd name="connsiteY8" fmla="*/ 329632 h 2243073"/>
                  <a:gd name="connsiteX9" fmla="*/ 472272 w 5933552"/>
                  <a:gd name="connsiteY9" fmla="*/ 284415 h 2243073"/>
                  <a:gd name="connsiteX10" fmla="*/ 442127 w 5933552"/>
                  <a:gd name="connsiteY10" fmla="*/ 259294 h 2243073"/>
                  <a:gd name="connsiteX11" fmla="*/ 406958 w 5933552"/>
                  <a:gd name="connsiteY11" fmla="*/ 229149 h 2243073"/>
                  <a:gd name="connsiteX12" fmla="*/ 406958 w 5933552"/>
                  <a:gd name="connsiteY12" fmla="*/ 204028 h 2243073"/>
                  <a:gd name="connsiteX13" fmla="*/ 462224 w 5933552"/>
                  <a:gd name="connsiteY13" fmla="*/ 193980 h 2243073"/>
                  <a:gd name="connsiteX14" fmla="*/ 864158 w 5933552"/>
                  <a:gd name="connsiteY14" fmla="*/ 143738 h 2243073"/>
                  <a:gd name="connsiteX15" fmla="*/ 999811 w 5933552"/>
                  <a:gd name="connsiteY15" fmla="*/ 88472 h 2243073"/>
                  <a:gd name="connsiteX16" fmla="*/ 1024932 w 5933552"/>
                  <a:gd name="connsiteY16" fmla="*/ 78424 h 2243073"/>
                  <a:gd name="connsiteX17" fmla="*/ 999811 w 5933552"/>
                  <a:gd name="connsiteY17" fmla="*/ 28182 h 2243073"/>
                  <a:gd name="connsiteX18" fmla="*/ 1070149 w 5933552"/>
                  <a:gd name="connsiteY18" fmla="*/ 33206 h 2243073"/>
                  <a:gd name="connsiteX19" fmla="*/ 1130439 w 5933552"/>
                  <a:gd name="connsiteY19" fmla="*/ 53303 h 2243073"/>
                  <a:gd name="connsiteX20" fmla="*/ 1160585 w 5933552"/>
                  <a:gd name="connsiteY20" fmla="*/ 63351 h 2243073"/>
                  <a:gd name="connsiteX21" fmla="*/ 1683099 w 5933552"/>
                  <a:gd name="connsiteY21" fmla="*/ 13109 h 2243073"/>
                  <a:gd name="connsiteX22" fmla="*/ 2306097 w 5933552"/>
                  <a:gd name="connsiteY22" fmla="*/ 3061 h 2243073"/>
                  <a:gd name="connsiteX23" fmla="*/ 3029578 w 5933552"/>
                  <a:gd name="connsiteY23" fmla="*/ 58327 h 2243073"/>
                  <a:gd name="connsiteX24" fmla="*/ 3135086 w 5933552"/>
                  <a:gd name="connsiteY24" fmla="*/ 78424 h 2243073"/>
                  <a:gd name="connsiteX25" fmla="*/ 3255666 w 5933552"/>
                  <a:gd name="connsiteY25" fmla="*/ 98520 h 2243073"/>
                  <a:gd name="connsiteX26" fmla="*/ 3542044 w 5933552"/>
                  <a:gd name="connsiteY26" fmla="*/ 183931 h 2243073"/>
                  <a:gd name="connsiteX27" fmla="*/ 3798277 w 5933552"/>
                  <a:gd name="connsiteY27" fmla="*/ 319584 h 2243073"/>
                  <a:gd name="connsiteX28" fmla="*/ 4210259 w 5933552"/>
                  <a:gd name="connsiteY28" fmla="*/ 545672 h 2243073"/>
                  <a:gd name="connsiteX29" fmla="*/ 4340888 w 5933552"/>
                  <a:gd name="connsiteY29" fmla="*/ 626059 h 2243073"/>
                  <a:gd name="connsiteX30" fmla="*/ 4381081 w 5933552"/>
                  <a:gd name="connsiteY30" fmla="*/ 656204 h 2243073"/>
                  <a:gd name="connsiteX31" fmla="*/ 4752870 w 5933552"/>
                  <a:gd name="connsiteY31" fmla="*/ 686349 h 2243073"/>
                  <a:gd name="connsiteX32" fmla="*/ 5164853 w 5933552"/>
                  <a:gd name="connsiteY32" fmla="*/ 761711 h 2243073"/>
                  <a:gd name="connsiteX33" fmla="*/ 5441182 w 5933552"/>
                  <a:gd name="connsiteY33" fmla="*/ 827026 h 2243073"/>
                  <a:gd name="connsiteX34" fmla="*/ 5612004 w 5933552"/>
                  <a:gd name="connsiteY34" fmla="*/ 902388 h 2243073"/>
                  <a:gd name="connsiteX35" fmla="*/ 5807947 w 5933552"/>
                  <a:gd name="connsiteY35" fmla="*/ 1048089 h 2243073"/>
                  <a:gd name="connsiteX36" fmla="*/ 5823020 w 5933552"/>
                  <a:gd name="connsiteY36" fmla="*/ 1118428 h 2243073"/>
                  <a:gd name="connsiteX37" fmla="*/ 5838092 w 5933552"/>
                  <a:gd name="connsiteY37" fmla="*/ 1218911 h 2243073"/>
                  <a:gd name="connsiteX38" fmla="*/ 5823020 w 5933552"/>
                  <a:gd name="connsiteY38" fmla="*/ 1249056 h 2243073"/>
                  <a:gd name="connsiteX39" fmla="*/ 5863213 w 5933552"/>
                  <a:gd name="connsiteY39" fmla="*/ 1299298 h 2243073"/>
                  <a:gd name="connsiteX40" fmla="*/ 5893358 w 5933552"/>
                  <a:gd name="connsiteY40" fmla="*/ 1359588 h 2243073"/>
                  <a:gd name="connsiteX41" fmla="*/ 5893358 w 5933552"/>
                  <a:gd name="connsiteY41" fmla="*/ 1434951 h 2243073"/>
                  <a:gd name="connsiteX42" fmla="*/ 5928527 w 5933552"/>
                  <a:gd name="connsiteY42" fmla="*/ 1495241 h 2243073"/>
                  <a:gd name="connsiteX43" fmla="*/ 5918479 w 5933552"/>
                  <a:gd name="connsiteY43" fmla="*/ 1605773 h 2243073"/>
                  <a:gd name="connsiteX44" fmla="*/ 5898382 w 5933552"/>
                  <a:gd name="connsiteY44" fmla="*/ 1686160 h 2243073"/>
                  <a:gd name="connsiteX45" fmla="*/ 5918479 w 5933552"/>
                  <a:gd name="connsiteY45" fmla="*/ 1776595 h 2243073"/>
                  <a:gd name="connsiteX46" fmla="*/ 5933552 w 5933552"/>
                  <a:gd name="connsiteY46" fmla="*/ 1811764 h 2243073"/>
                  <a:gd name="connsiteX47" fmla="*/ 5812971 w 5933552"/>
                  <a:gd name="connsiteY47" fmla="*/ 1872054 h 2243073"/>
                  <a:gd name="connsiteX48" fmla="*/ 5812971 w 5933552"/>
                  <a:gd name="connsiteY48" fmla="*/ 1872054 h 2243073"/>
                  <a:gd name="connsiteX49" fmla="*/ 5727560 w 5933552"/>
                  <a:gd name="connsiteY49" fmla="*/ 1932344 h 2243073"/>
                  <a:gd name="connsiteX50" fmla="*/ 5390941 w 5933552"/>
                  <a:gd name="connsiteY50" fmla="*/ 1937369 h 2243073"/>
                  <a:gd name="connsiteX51" fmla="*/ 5215670 w 5933552"/>
                  <a:gd name="connsiteY51" fmla="*/ 1935977 h 2243073"/>
                  <a:gd name="connsiteX52" fmla="*/ 4373414 w 5933552"/>
                  <a:gd name="connsiteY52" fmla="*/ 1917320 h 2243073"/>
                  <a:gd name="connsiteX53" fmla="*/ 1657301 w 5933552"/>
                  <a:gd name="connsiteY53" fmla="*/ 1891925 h 2243073"/>
                  <a:gd name="connsiteX54" fmla="*/ 507442 w 5933552"/>
                  <a:gd name="connsiteY54" fmla="*/ 1836885 h 2243073"/>
                  <a:gd name="connsiteX55" fmla="*/ 281354 w 5933552"/>
                  <a:gd name="connsiteY55" fmla="*/ 1836885 h 2243073"/>
                  <a:gd name="connsiteX56" fmla="*/ 130629 w 5933552"/>
                  <a:gd name="connsiteY56" fmla="*/ 1761522 h 2243073"/>
                  <a:gd name="connsiteX57" fmla="*/ 10048 w 5933552"/>
                  <a:gd name="connsiteY57" fmla="*/ 1681136 h 2243073"/>
                  <a:gd name="connsiteX58" fmla="*/ 0 w 5933552"/>
                  <a:gd name="connsiteY58" fmla="*/ 1540459 h 2243073"/>
                  <a:gd name="connsiteX59" fmla="*/ 15072 w 5933552"/>
                  <a:gd name="connsiteY59" fmla="*/ 1490217 h 2243073"/>
                  <a:gd name="connsiteX60" fmla="*/ 15072 w 5933552"/>
                  <a:gd name="connsiteY60" fmla="*/ 1434951 h 2243073"/>
                  <a:gd name="connsiteX61" fmla="*/ 25121 w 5933552"/>
                  <a:gd name="connsiteY61" fmla="*/ 1384709 h 2243073"/>
                  <a:gd name="connsiteX62" fmla="*/ 40193 w 5933552"/>
                  <a:gd name="connsiteY62" fmla="*/ 1359588 h 2243073"/>
                  <a:gd name="connsiteX63" fmla="*/ 65314 w 5933552"/>
                  <a:gd name="connsiteY63" fmla="*/ 1314371 h 2243073"/>
                  <a:gd name="connsiteX0" fmla="*/ 65314 w 5933552"/>
                  <a:gd name="connsiteY0" fmla="*/ 1314371 h 2215650"/>
                  <a:gd name="connsiteX1" fmla="*/ 75363 w 5933552"/>
                  <a:gd name="connsiteY1" fmla="*/ 1083259 h 2215650"/>
                  <a:gd name="connsiteX2" fmla="*/ 45218 w 5933552"/>
                  <a:gd name="connsiteY2" fmla="*/ 1073210 h 2215650"/>
                  <a:gd name="connsiteX3" fmla="*/ 95459 w 5933552"/>
                  <a:gd name="connsiteY3" fmla="*/ 887316 h 2215650"/>
                  <a:gd name="connsiteX4" fmla="*/ 80387 w 5933552"/>
                  <a:gd name="connsiteY4" fmla="*/ 771760 h 2215650"/>
                  <a:gd name="connsiteX5" fmla="*/ 85411 w 5933552"/>
                  <a:gd name="connsiteY5" fmla="*/ 716494 h 2215650"/>
                  <a:gd name="connsiteX6" fmla="*/ 105508 w 5933552"/>
                  <a:gd name="connsiteY6" fmla="*/ 696397 h 2215650"/>
                  <a:gd name="connsiteX7" fmla="*/ 135653 w 5933552"/>
                  <a:gd name="connsiteY7" fmla="*/ 676300 h 2215650"/>
                  <a:gd name="connsiteX8" fmla="*/ 467248 w 5933552"/>
                  <a:gd name="connsiteY8" fmla="*/ 329632 h 2215650"/>
                  <a:gd name="connsiteX9" fmla="*/ 472272 w 5933552"/>
                  <a:gd name="connsiteY9" fmla="*/ 284415 h 2215650"/>
                  <a:gd name="connsiteX10" fmla="*/ 442127 w 5933552"/>
                  <a:gd name="connsiteY10" fmla="*/ 259294 h 2215650"/>
                  <a:gd name="connsiteX11" fmla="*/ 406958 w 5933552"/>
                  <a:gd name="connsiteY11" fmla="*/ 229149 h 2215650"/>
                  <a:gd name="connsiteX12" fmla="*/ 406958 w 5933552"/>
                  <a:gd name="connsiteY12" fmla="*/ 204028 h 2215650"/>
                  <a:gd name="connsiteX13" fmla="*/ 462224 w 5933552"/>
                  <a:gd name="connsiteY13" fmla="*/ 193980 h 2215650"/>
                  <a:gd name="connsiteX14" fmla="*/ 864158 w 5933552"/>
                  <a:gd name="connsiteY14" fmla="*/ 143738 h 2215650"/>
                  <a:gd name="connsiteX15" fmla="*/ 999811 w 5933552"/>
                  <a:gd name="connsiteY15" fmla="*/ 88472 h 2215650"/>
                  <a:gd name="connsiteX16" fmla="*/ 1024932 w 5933552"/>
                  <a:gd name="connsiteY16" fmla="*/ 78424 h 2215650"/>
                  <a:gd name="connsiteX17" fmla="*/ 999811 w 5933552"/>
                  <a:gd name="connsiteY17" fmla="*/ 28182 h 2215650"/>
                  <a:gd name="connsiteX18" fmla="*/ 1070149 w 5933552"/>
                  <a:gd name="connsiteY18" fmla="*/ 33206 h 2215650"/>
                  <a:gd name="connsiteX19" fmla="*/ 1130439 w 5933552"/>
                  <a:gd name="connsiteY19" fmla="*/ 53303 h 2215650"/>
                  <a:gd name="connsiteX20" fmla="*/ 1160585 w 5933552"/>
                  <a:gd name="connsiteY20" fmla="*/ 63351 h 2215650"/>
                  <a:gd name="connsiteX21" fmla="*/ 1683099 w 5933552"/>
                  <a:gd name="connsiteY21" fmla="*/ 13109 h 2215650"/>
                  <a:gd name="connsiteX22" fmla="*/ 2306097 w 5933552"/>
                  <a:gd name="connsiteY22" fmla="*/ 3061 h 2215650"/>
                  <a:gd name="connsiteX23" fmla="*/ 3029578 w 5933552"/>
                  <a:gd name="connsiteY23" fmla="*/ 58327 h 2215650"/>
                  <a:gd name="connsiteX24" fmla="*/ 3135086 w 5933552"/>
                  <a:gd name="connsiteY24" fmla="*/ 78424 h 2215650"/>
                  <a:gd name="connsiteX25" fmla="*/ 3255666 w 5933552"/>
                  <a:gd name="connsiteY25" fmla="*/ 98520 h 2215650"/>
                  <a:gd name="connsiteX26" fmla="*/ 3542044 w 5933552"/>
                  <a:gd name="connsiteY26" fmla="*/ 183931 h 2215650"/>
                  <a:gd name="connsiteX27" fmla="*/ 3798277 w 5933552"/>
                  <a:gd name="connsiteY27" fmla="*/ 319584 h 2215650"/>
                  <a:gd name="connsiteX28" fmla="*/ 4210259 w 5933552"/>
                  <a:gd name="connsiteY28" fmla="*/ 545672 h 2215650"/>
                  <a:gd name="connsiteX29" fmla="*/ 4340888 w 5933552"/>
                  <a:gd name="connsiteY29" fmla="*/ 626059 h 2215650"/>
                  <a:gd name="connsiteX30" fmla="*/ 4381081 w 5933552"/>
                  <a:gd name="connsiteY30" fmla="*/ 656204 h 2215650"/>
                  <a:gd name="connsiteX31" fmla="*/ 4752870 w 5933552"/>
                  <a:gd name="connsiteY31" fmla="*/ 686349 h 2215650"/>
                  <a:gd name="connsiteX32" fmla="*/ 5164853 w 5933552"/>
                  <a:gd name="connsiteY32" fmla="*/ 761711 h 2215650"/>
                  <a:gd name="connsiteX33" fmla="*/ 5441182 w 5933552"/>
                  <a:gd name="connsiteY33" fmla="*/ 827026 h 2215650"/>
                  <a:gd name="connsiteX34" fmla="*/ 5612004 w 5933552"/>
                  <a:gd name="connsiteY34" fmla="*/ 902388 h 2215650"/>
                  <a:gd name="connsiteX35" fmla="*/ 5807947 w 5933552"/>
                  <a:gd name="connsiteY35" fmla="*/ 1048089 h 2215650"/>
                  <a:gd name="connsiteX36" fmla="*/ 5823020 w 5933552"/>
                  <a:gd name="connsiteY36" fmla="*/ 1118428 h 2215650"/>
                  <a:gd name="connsiteX37" fmla="*/ 5838092 w 5933552"/>
                  <a:gd name="connsiteY37" fmla="*/ 1218911 h 2215650"/>
                  <a:gd name="connsiteX38" fmla="*/ 5823020 w 5933552"/>
                  <a:gd name="connsiteY38" fmla="*/ 1249056 h 2215650"/>
                  <a:gd name="connsiteX39" fmla="*/ 5863213 w 5933552"/>
                  <a:gd name="connsiteY39" fmla="*/ 1299298 h 2215650"/>
                  <a:gd name="connsiteX40" fmla="*/ 5893358 w 5933552"/>
                  <a:gd name="connsiteY40" fmla="*/ 1359588 h 2215650"/>
                  <a:gd name="connsiteX41" fmla="*/ 5893358 w 5933552"/>
                  <a:gd name="connsiteY41" fmla="*/ 1434951 h 2215650"/>
                  <a:gd name="connsiteX42" fmla="*/ 5928527 w 5933552"/>
                  <a:gd name="connsiteY42" fmla="*/ 1495241 h 2215650"/>
                  <a:gd name="connsiteX43" fmla="*/ 5918479 w 5933552"/>
                  <a:gd name="connsiteY43" fmla="*/ 1605773 h 2215650"/>
                  <a:gd name="connsiteX44" fmla="*/ 5898382 w 5933552"/>
                  <a:gd name="connsiteY44" fmla="*/ 1686160 h 2215650"/>
                  <a:gd name="connsiteX45" fmla="*/ 5918479 w 5933552"/>
                  <a:gd name="connsiteY45" fmla="*/ 1776595 h 2215650"/>
                  <a:gd name="connsiteX46" fmla="*/ 5933552 w 5933552"/>
                  <a:gd name="connsiteY46" fmla="*/ 1811764 h 2215650"/>
                  <a:gd name="connsiteX47" fmla="*/ 5812971 w 5933552"/>
                  <a:gd name="connsiteY47" fmla="*/ 1872054 h 2215650"/>
                  <a:gd name="connsiteX48" fmla="*/ 5812971 w 5933552"/>
                  <a:gd name="connsiteY48" fmla="*/ 1872054 h 2215650"/>
                  <a:gd name="connsiteX49" fmla="*/ 5727560 w 5933552"/>
                  <a:gd name="connsiteY49" fmla="*/ 1932344 h 2215650"/>
                  <a:gd name="connsiteX50" fmla="*/ 5390941 w 5933552"/>
                  <a:gd name="connsiteY50" fmla="*/ 1937369 h 2215650"/>
                  <a:gd name="connsiteX51" fmla="*/ 5215670 w 5933552"/>
                  <a:gd name="connsiteY51" fmla="*/ 1935977 h 2215650"/>
                  <a:gd name="connsiteX52" fmla="*/ 4373414 w 5933552"/>
                  <a:gd name="connsiteY52" fmla="*/ 1917320 h 2215650"/>
                  <a:gd name="connsiteX53" fmla="*/ 1657301 w 5933552"/>
                  <a:gd name="connsiteY53" fmla="*/ 1891925 h 2215650"/>
                  <a:gd name="connsiteX54" fmla="*/ 507442 w 5933552"/>
                  <a:gd name="connsiteY54" fmla="*/ 1836885 h 2215650"/>
                  <a:gd name="connsiteX55" fmla="*/ 281354 w 5933552"/>
                  <a:gd name="connsiteY55" fmla="*/ 1836885 h 2215650"/>
                  <a:gd name="connsiteX56" fmla="*/ 130629 w 5933552"/>
                  <a:gd name="connsiteY56" fmla="*/ 1761522 h 2215650"/>
                  <a:gd name="connsiteX57" fmla="*/ 10048 w 5933552"/>
                  <a:gd name="connsiteY57" fmla="*/ 1681136 h 2215650"/>
                  <a:gd name="connsiteX58" fmla="*/ 0 w 5933552"/>
                  <a:gd name="connsiteY58" fmla="*/ 1540459 h 2215650"/>
                  <a:gd name="connsiteX59" fmla="*/ 15072 w 5933552"/>
                  <a:gd name="connsiteY59" fmla="*/ 1490217 h 2215650"/>
                  <a:gd name="connsiteX60" fmla="*/ 15072 w 5933552"/>
                  <a:gd name="connsiteY60" fmla="*/ 1434951 h 2215650"/>
                  <a:gd name="connsiteX61" fmla="*/ 25121 w 5933552"/>
                  <a:gd name="connsiteY61" fmla="*/ 1384709 h 2215650"/>
                  <a:gd name="connsiteX62" fmla="*/ 40193 w 5933552"/>
                  <a:gd name="connsiteY62" fmla="*/ 1359588 h 2215650"/>
                  <a:gd name="connsiteX63" fmla="*/ 65314 w 5933552"/>
                  <a:gd name="connsiteY63" fmla="*/ 1314371 h 2215650"/>
                  <a:gd name="connsiteX0" fmla="*/ 65314 w 5933552"/>
                  <a:gd name="connsiteY0" fmla="*/ 1314371 h 2215650"/>
                  <a:gd name="connsiteX1" fmla="*/ 75363 w 5933552"/>
                  <a:gd name="connsiteY1" fmla="*/ 1083259 h 2215650"/>
                  <a:gd name="connsiteX2" fmla="*/ 45218 w 5933552"/>
                  <a:gd name="connsiteY2" fmla="*/ 1073210 h 2215650"/>
                  <a:gd name="connsiteX3" fmla="*/ 95459 w 5933552"/>
                  <a:gd name="connsiteY3" fmla="*/ 887316 h 2215650"/>
                  <a:gd name="connsiteX4" fmla="*/ 80387 w 5933552"/>
                  <a:gd name="connsiteY4" fmla="*/ 771760 h 2215650"/>
                  <a:gd name="connsiteX5" fmla="*/ 85411 w 5933552"/>
                  <a:gd name="connsiteY5" fmla="*/ 716494 h 2215650"/>
                  <a:gd name="connsiteX6" fmla="*/ 105508 w 5933552"/>
                  <a:gd name="connsiteY6" fmla="*/ 696397 h 2215650"/>
                  <a:gd name="connsiteX7" fmla="*/ 135653 w 5933552"/>
                  <a:gd name="connsiteY7" fmla="*/ 676300 h 2215650"/>
                  <a:gd name="connsiteX8" fmla="*/ 467248 w 5933552"/>
                  <a:gd name="connsiteY8" fmla="*/ 329632 h 2215650"/>
                  <a:gd name="connsiteX9" fmla="*/ 472272 w 5933552"/>
                  <a:gd name="connsiteY9" fmla="*/ 284415 h 2215650"/>
                  <a:gd name="connsiteX10" fmla="*/ 442127 w 5933552"/>
                  <a:gd name="connsiteY10" fmla="*/ 259294 h 2215650"/>
                  <a:gd name="connsiteX11" fmla="*/ 406958 w 5933552"/>
                  <a:gd name="connsiteY11" fmla="*/ 229149 h 2215650"/>
                  <a:gd name="connsiteX12" fmla="*/ 406958 w 5933552"/>
                  <a:gd name="connsiteY12" fmla="*/ 204028 h 2215650"/>
                  <a:gd name="connsiteX13" fmla="*/ 462224 w 5933552"/>
                  <a:gd name="connsiteY13" fmla="*/ 193980 h 2215650"/>
                  <a:gd name="connsiteX14" fmla="*/ 864158 w 5933552"/>
                  <a:gd name="connsiteY14" fmla="*/ 143738 h 2215650"/>
                  <a:gd name="connsiteX15" fmla="*/ 999811 w 5933552"/>
                  <a:gd name="connsiteY15" fmla="*/ 88472 h 2215650"/>
                  <a:gd name="connsiteX16" fmla="*/ 1024932 w 5933552"/>
                  <a:gd name="connsiteY16" fmla="*/ 78424 h 2215650"/>
                  <a:gd name="connsiteX17" fmla="*/ 999811 w 5933552"/>
                  <a:gd name="connsiteY17" fmla="*/ 28182 h 2215650"/>
                  <a:gd name="connsiteX18" fmla="*/ 1070149 w 5933552"/>
                  <a:gd name="connsiteY18" fmla="*/ 33206 h 2215650"/>
                  <a:gd name="connsiteX19" fmla="*/ 1130439 w 5933552"/>
                  <a:gd name="connsiteY19" fmla="*/ 53303 h 2215650"/>
                  <a:gd name="connsiteX20" fmla="*/ 1160585 w 5933552"/>
                  <a:gd name="connsiteY20" fmla="*/ 63351 h 2215650"/>
                  <a:gd name="connsiteX21" fmla="*/ 1683099 w 5933552"/>
                  <a:gd name="connsiteY21" fmla="*/ 13109 h 2215650"/>
                  <a:gd name="connsiteX22" fmla="*/ 2306097 w 5933552"/>
                  <a:gd name="connsiteY22" fmla="*/ 3061 h 2215650"/>
                  <a:gd name="connsiteX23" fmla="*/ 3029578 w 5933552"/>
                  <a:gd name="connsiteY23" fmla="*/ 58327 h 2215650"/>
                  <a:gd name="connsiteX24" fmla="*/ 3135086 w 5933552"/>
                  <a:gd name="connsiteY24" fmla="*/ 78424 h 2215650"/>
                  <a:gd name="connsiteX25" fmla="*/ 3255666 w 5933552"/>
                  <a:gd name="connsiteY25" fmla="*/ 98520 h 2215650"/>
                  <a:gd name="connsiteX26" fmla="*/ 3542044 w 5933552"/>
                  <a:gd name="connsiteY26" fmla="*/ 183931 h 2215650"/>
                  <a:gd name="connsiteX27" fmla="*/ 3798277 w 5933552"/>
                  <a:gd name="connsiteY27" fmla="*/ 319584 h 2215650"/>
                  <a:gd name="connsiteX28" fmla="*/ 4210259 w 5933552"/>
                  <a:gd name="connsiteY28" fmla="*/ 545672 h 2215650"/>
                  <a:gd name="connsiteX29" fmla="*/ 4340888 w 5933552"/>
                  <a:gd name="connsiteY29" fmla="*/ 626059 h 2215650"/>
                  <a:gd name="connsiteX30" fmla="*/ 4381081 w 5933552"/>
                  <a:gd name="connsiteY30" fmla="*/ 656204 h 2215650"/>
                  <a:gd name="connsiteX31" fmla="*/ 4752870 w 5933552"/>
                  <a:gd name="connsiteY31" fmla="*/ 686349 h 2215650"/>
                  <a:gd name="connsiteX32" fmla="*/ 5164853 w 5933552"/>
                  <a:gd name="connsiteY32" fmla="*/ 761711 h 2215650"/>
                  <a:gd name="connsiteX33" fmla="*/ 5441182 w 5933552"/>
                  <a:gd name="connsiteY33" fmla="*/ 827026 h 2215650"/>
                  <a:gd name="connsiteX34" fmla="*/ 5612004 w 5933552"/>
                  <a:gd name="connsiteY34" fmla="*/ 902388 h 2215650"/>
                  <a:gd name="connsiteX35" fmla="*/ 5807947 w 5933552"/>
                  <a:gd name="connsiteY35" fmla="*/ 1048089 h 2215650"/>
                  <a:gd name="connsiteX36" fmla="*/ 5823020 w 5933552"/>
                  <a:gd name="connsiteY36" fmla="*/ 1118428 h 2215650"/>
                  <a:gd name="connsiteX37" fmla="*/ 5838092 w 5933552"/>
                  <a:gd name="connsiteY37" fmla="*/ 1218911 h 2215650"/>
                  <a:gd name="connsiteX38" fmla="*/ 5823020 w 5933552"/>
                  <a:gd name="connsiteY38" fmla="*/ 1249056 h 2215650"/>
                  <a:gd name="connsiteX39" fmla="*/ 5863213 w 5933552"/>
                  <a:gd name="connsiteY39" fmla="*/ 1299298 h 2215650"/>
                  <a:gd name="connsiteX40" fmla="*/ 5893358 w 5933552"/>
                  <a:gd name="connsiteY40" fmla="*/ 1359588 h 2215650"/>
                  <a:gd name="connsiteX41" fmla="*/ 5893358 w 5933552"/>
                  <a:gd name="connsiteY41" fmla="*/ 1434951 h 2215650"/>
                  <a:gd name="connsiteX42" fmla="*/ 5928527 w 5933552"/>
                  <a:gd name="connsiteY42" fmla="*/ 1495241 h 2215650"/>
                  <a:gd name="connsiteX43" fmla="*/ 5918479 w 5933552"/>
                  <a:gd name="connsiteY43" fmla="*/ 1605773 h 2215650"/>
                  <a:gd name="connsiteX44" fmla="*/ 5898382 w 5933552"/>
                  <a:gd name="connsiteY44" fmla="*/ 1686160 h 2215650"/>
                  <a:gd name="connsiteX45" fmla="*/ 5918479 w 5933552"/>
                  <a:gd name="connsiteY45" fmla="*/ 1776595 h 2215650"/>
                  <a:gd name="connsiteX46" fmla="*/ 5933552 w 5933552"/>
                  <a:gd name="connsiteY46" fmla="*/ 1811764 h 2215650"/>
                  <a:gd name="connsiteX47" fmla="*/ 5812971 w 5933552"/>
                  <a:gd name="connsiteY47" fmla="*/ 1872054 h 2215650"/>
                  <a:gd name="connsiteX48" fmla="*/ 5812971 w 5933552"/>
                  <a:gd name="connsiteY48" fmla="*/ 1872054 h 2215650"/>
                  <a:gd name="connsiteX49" fmla="*/ 5727560 w 5933552"/>
                  <a:gd name="connsiteY49" fmla="*/ 1932344 h 2215650"/>
                  <a:gd name="connsiteX50" fmla="*/ 5390941 w 5933552"/>
                  <a:gd name="connsiteY50" fmla="*/ 1937369 h 2215650"/>
                  <a:gd name="connsiteX51" fmla="*/ 5215670 w 5933552"/>
                  <a:gd name="connsiteY51" fmla="*/ 1935977 h 2215650"/>
                  <a:gd name="connsiteX52" fmla="*/ 4373414 w 5933552"/>
                  <a:gd name="connsiteY52" fmla="*/ 1917320 h 2215650"/>
                  <a:gd name="connsiteX53" fmla="*/ 1657301 w 5933552"/>
                  <a:gd name="connsiteY53" fmla="*/ 1891925 h 2215650"/>
                  <a:gd name="connsiteX54" fmla="*/ 507442 w 5933552"/>
                  <a:gd name="connsiteY54" fmla="*/ 1836885 h 2215650"/>
                  <a:gd name="connsiteX55" fmla="*/ 281354 w 5933552"/>
                  <a:gd name="connsiteY55" fmla="*/ 1836885 h 2215650"/>
                  <a:gd name="connsiteX56" fmla="*/ 130629 w 5933552"/>
                  <a:gd name="connsiteY56" fmla="*/ 1761522 h 2215650"/>
                  <a:gd name="connsiteX57" fmla="*/ 10048 w 5933552"/>
                  <a:gd name="connsiteY57" fmla="*/ 1681136 h 2215650"/>
                  <a:gd name="connsiteX58" fmla="*/ 0 w 5933552"/>
                  <a:gd name="connsiteY58" fmla="*/ 1540459 h 2215650"/>
                  <a:gd name="connsiteX59" fmla="*/ 15072 w 5933552"/>
                  <a:gd name="connsiteY59" fmla="*/ 1490217 h 2215650"/>
                  <a:gd name="connsiteX60" fmla="*/ 15072 w 5933552"/>
                  <a:gd name="connsiteY60" fmla="*/ 1434951 h 2215650"/>
                  <a:gd name="connsiteX61" fmla="*/ 25121 w 5933552"/>
                  <a:gd name="connsiteY61" fmla="*/ 1384709 h 2215650"/>
                  <a:gd name="connsiteX62" fmla="*/ 40193 w 5933552"/>
                  <a:gd name="connsiteY62" fmla="*/ 1359588 h 2215650"/>
                  <a:gd name="connsiteX63" fmla="*/ 65314 w 5933552"/>
                  <a:gd name="connsiteY63" fmla="*/ 1314371 h 2215650"/>
                  <a:gd name="connsiteX0" fmla="*/ 65314 w 5933552"/>
                  <a:gd name="connsiteY0" fmla="*/ 1314371 h 2219849"/>
                  <a:gd name="connsiteX1" fmla="*/ 75363 w 5933552"/>
                  <a:gd name="connsiteY1" fmla="*/ 1083259 h 2219849"/>
                  <a:gd name="connsiteX2" fmla="*/ 45218 w 5933552"/>
                  <a:gd name="connsiteY2" fmla="*/ 1073210 h 2219849"/>
                  <a:gd name="connsiteX3" fmla="*/ 95459 w 5933552"/>
                  <a:gd name="connsiteY3" fmla="*/ 887316 h 2219849"/>
                  <a:gd name="connsiteX4" fmla="*/ 80387 w 5933552"/>
                  <a:gd name="connsiteY4" fmla="*/ 771760 h 2219849"/>
                  <a:gd name="connsiteX5" fmla="*/ 85411 w 5933552"/>
                  <a:gd name="connsiteY5" fmla="*/ 716494 h 2219849"/>
                  <a:gd name="connsiteX6" fmla="*/ 105508 w 5933552"/>
                  <a:gd name="connsiteY6" fmla="*/ 696397 h 2219849"/>
                  <a:gd name="connsiteX7" fmla="*/ 135653 w 5933552"/>
                  <a:gd name="connsiteY7" fmla="*/ 676300 h 2219849"/>
                  <a:gd name="connsiteX8" fmla="*/ 467248 w 5933552"/>
                  <a:gd name="connsiteY8" fmla="*/ 329632 h 2219849"/>
                  <a:gd name="connsiteX9" fmla="*/ 472272 w 5933552"/>
                  <a:gd name="connsiteY9" fmla="*/ 284415 h 2219849"/>
                  <a:gd name="connsiteX10" fmla="*/ 442127 w 5933552"/>
                  <a:gd name="connsiteY10" fmla="*/ 259294 h 2219849"/>
                  <a:gd name="connsiteX11" fmla="*/ 406958 w 5933552"/>
                  <a:gd name="connsiteY11" fmla="*/ 229149 h 2219849"/>
                  <a:gd name="connsiteX12" fmla="*/ 406958 w 5933552"/>
                  <a:gd name="connsiteY12" fmla="*/ 204028 h 2219849"/>
                  <a:gd name="connsiteX13" fmla="*/ 462224 w 5933552"/>
                  <a:gd name="connsiteY13" fmla="*/ 193980 h 2219849"/>
                  <a:gd name="connsiteX14" fmla="*/ 864158 w 5933552"/>
                  <a:gd name="connsiteY14" fmla="*/ 143738 h 2219849"/>
                  <a:gd name="connsiteX15" fmla="*/ 999811 w 5933552"/>
                  <a:gd name="connsiteY15" fmla="*/ 88472 h 2219849"/>
                  <a:gd name="connsiteX16" fmla="*/ 1024932 w 5933552"/>
                  <a:gd name="connsiteY16" fmla="*/ 78424 h 2219849"/>
                  <a:gd name="connsiteX17" fmla="*/ 999811 w 5933552"/>
                  <a:gd name="connsiteY17" fmla="*/ 28182 h 2219849"/>
                  <a:gd name="connsiteX18" fmla="*/ 1070149 w 5933552"/>
                  <a:gd name="connsiteY18" fmla="*/ 33206 h 2219849"/>
                  <a:gd name="connsiteX19" fmla="*/ 1130439 w 5933552"/>
                  <a:gd name="connsiteY19" fmla="*/ 53303 h 2219849"/>
                  <a:gd name="connsiteX20" fmla="*/ 1160585 w 5933552"/>
                  <a:gd name="connsiteY20" fmla="*/ 63351 h 2219849"/>
                  <a:gd name="connsiteX21" fmla="*/ 1683099 w 5933552"/>
                  <a:gd name="connsiteY21" fmla="*/ 13109 h 2219849"/>
                  <a:gd name="connsiteX22" fmla="*/ 2306097 w 5933552"/>
                  <a:gd name="connsiteY22" fmla="*/ 3061 h 2219849"/>
                  <a:gd name="connsiteX23" fmla="*/ 3029578 w 5933552"/>
                  <a:gd name="connsiteY23" fmla="*/ 58327 h 2219849"/>
                  <a:gd name="connsiteX24" fmla="*/ 3135086 w 5933552"/>
                  <a:gd name="connsiteY24" fmla="*/ 78424 h 2219849"/>
                  <a:gd name="connsiteX25" fmla="*/ 3255666 w 5933552"/>
                  <a:gd name="connsiteY25" fmla="*/ 98520 h 2219849"/>
                  <a:gd name="connsiteX26" fmla="*/ 3542044 w 5933552"/>
                  <a:gd name="connsiteY26" fmla="*/ 183931 h 2219849"/>
                  <a:gd name="connsiteX27" fmla="*/ 3798277 w 5933552"/>
                  <a:gd name="connsiteY27" fmla="*/ 319584 h 2219849"/>
                  <a:gd name="connsiteX28" fmla="*/ 4210259 w 5933552"/>
                  <a:gd name="connsiteY28" fmla="*/ 545672 h 2219849"/>
                  <a:gd name="connsiteX29" fmla="*/ 4340888 w 5933552"/>
                  <a:gd name="connsiteY29" fmla="*/ 626059 h 2219849"/>
                  <a:gd name="connsiteX30" fmla="*/ 4381081 w 5933552"/>
                  <a:gd name="connsiteY30" fmla="*/ 656204 h 2219849"/>
                  <a:gd name="connsiteX31" fmla="*/ 4752870 w 5933552"/>
                  <a:gd name="connsiteY31" fmla="*/ 686349 h 2219849"/>
                  <a:gd name="connsiteX32" fmla="*/ 5164853 w 5933552"/>
                  <a:gd name="connsiteY32" fmla="*/ 761711 h 2219849"/>
                  <a:gd name="connsiteX33" fmla="*/ 5441182 w 5933552"/>
                  <a:gd name="connsiteY33" fmla="*/ 827026 h 2219849"/>
                  <a:gd name="connsiteX34" fmla="*/ 5612004 w 5933552"/>
                  <a:gd name="connsiteY34" fmla="*/ 902388 h 2219849"/>
                  <a:gd name="connsiteX35" fmla="*/ 5807947 w 5933552"/>
                  <a:gd name="connsiteY35" fmla="*/ 1048089 h 2219849"/>
                  <a:gd name="connsiteX36" fmla="*/ 5823020 w 5933552"/>
                  <a:gd name="connsiteY36" fmla="*/ 1118428 h 2219849"/>
                  <a:gd name="connsiteX37" fmla="*/ 5838092 w 5933552"/>
                  <a:gd name="connsiteY37" fmla="*/ 1218911 h 2219849"/>
                  <a:gd name="connsiteX38" fmla="*/ 5823020 w 5933552"/>
                  <a:gd name="connsiteY38" fmla="*/ 1249056 h 2219849"/>
                  <a:gd name="connsiteX39" fmla="*/ 5863213 w 5933552"/>
                  <a:gd name="connsiteY39" fmla="*/ 1299298 h 2219849"/>
                  <a:gd name="connsiteX40" fmla="*/ 5893358 w 5933552"/>
                  <a:gd name="connsiteY40" fmla="*/ 1359588 h 2219849"/>
                  <a:gd name="connsiteX41" fmla="*/ 5893358 w 5933552"/>
                  <a:gd name="connsiteY41" fmla="*/ 1434951 h 2219849"/>
                  <a:gd name="connsiteX42" fmla="*/ 5928527 w 5933552"/>
                  <a:gd name="connsiteY42" fmla="*/ 1495241 h 2219849"/>
                  <a:gd name="connsiteX43" fmla="*/ 5918479 w 5933552"/>
                  <a:gd name="connsiteY43" fmla="*/ 1605773 h 2219849"/>
                  <a:gd name="connsiteX44" fmla="*/ 5898382 w 5933552"/>
                  <a:gd name="connsiteY44" fmla="*/ 1686160 h 2219849"/>
                  <a:gd name="connsiteX45" fmla="*/ 5918479 w 5933552"/>
                  <a:gd name="connsiteY45" fmla="*/ 1776595 h 2219849"/>
                  <a:gd name="connsiteX46" fmla="*/ 5933552 w 5933552"/>
                  <a:gd name="connsiteY46" fmla="*/ 1811764 h 2219849"/>
                  <a:gd name="connsiteX47" fmla="*/ 5812971 w 5933552"/>
                  <a:gd name="connsiteY47" fmla="*/ 1872054 h 2219849"/>
                  <a:gd name="connsiteX48" fmla="*/ 5812971 w 5933552"/>
                  <a:gd name="connsiteY48" fmla="*/ 1872054 h 2219849"/>
                  <a:gd name="connsiteX49" fmla="*/ 5727560 w 5933552"/>
                  <a:gd name="connsiteY49" fmla="*/ 1932344 h 2219849"/>
                  <a:gd name="connsiteX50" fmla="*/ 5390941 w 5933552"/>
                  <a:gd name="connsiteY50" fmla="*/ 1937369 h 2219849"/>
                  <a:gd name="connsiteX51" fmla="*/ 5215670 w 5933552"/>
                  <a:gd name="connsiteY51" fmla="*/ 1935977 h 2219849"/>
                  <a:gd name="connsiteX52" fmla="*/ 4373414 w 5933552"/>
                  <a:gd name="connsiteY52" fmla="*/ 1917320 h 2219849"/>
                  <a:gd name="connsiteX53" fmla="*/ 1657301 w 5933552"/>
                  <a:gd name="connsiteY53" fmla="*/ 1891925 h 2219849"/>
                  <a:gd name="connsiteX54" fmla="*/ 507442 w 5933552"/>
                  <a:gd name="connsiteY54" fmla="*/ 1836885 h 2219849"/>
                  <a:gd name="connsiteX55" fmla="*/ 281354 w 5933552"/>
                  <a:gd name="connsiteY55" fmla="*/ 1836885 h 2219849"/>
                  <a:gd name="connsiteX56" fmla="*/ 130629 w 5933552"/>
                  <a:gd name="connsiteY56" fmla="*/ 1761522 h 2219849"/>
                  <a:gd name="connsiteX57" fmla="*/ 10048 w 5933552"/>
                  <a:gd name="connsiteY57" fmla="*/ 1681136 h 2219849"/>
                  <a:gd name="connsiteX58" fmla="*/ 0 w 5933552"/>
                  <a:gd name="connsiteY58" fmla="*/ 1540459 h 2219849"/>
                  <a:gd name="connsiteX59" fmla="*/ 15072 w 5933552"/>
                  <a:gd name="connsiteY59" fmla="*/ 1490217 h 2219849"/>
                  <a:gd name="connsiteX60" fmla="*/ 15072 w 5933552"/>
                  <a:gd name="connsiteY60" fmla="*/ 1434951 h 2219849"/>
                  <a:gd name="connsiteX61" fmla="*/ 25121 w 5933552"/>
                  <a:gd name="connsiteY61" fmla="*/ 1384709 h 2219849"/>
                  <a:gd name="connsiteX62" fmla="*/ 40193 w 5933552"/>
                  <a:gd name="connsiteY62" fmla="*/ 1359588 h 2219849"/>
                  <a:gd name="connsiteX63" fmla="*/ 65314 w 5933552"/>
                  <a:gd name="connsiteY63" fmla="*/ 1314371 h 2219849"/>
                  <a:gd name="connsiteX0" fmla="*/ 65314 w 5933552"/>
                  <a:gd name="connsiteY0" fmla="*/ 1314371 h 2230378"/>
                  <a:gd name="connsiteX1" fmla="*/ 75363 w 5933552"/>
                  <a:gd name="connsiteY1" fmla="*/ 1083259 h 2230378"/>
                  <a:gd name="connsiteX2" fmla="*/ 45218 w 5933552"/>
                  <a:gd name="connsiteY2" fmla="*/ 1073210 h 2230378"/>
                  <a:gd name="connsiteX3" fmla="*/ 95459 w 5933552"/>
                  <a:gd name="connsiteY3" fmla="*/ 887316 h 2230378"/>
                  <a:gd name="connsiteX4" fmla="*/ 80387 w 5933552"/>
                  <a:gd name="connsiteY4" fmla="*/ 771760 h 2230378"/>
                  <a:gd name="connsiteX5" fmla="*/ 85411 w 5933552"/>
                  <a:gd name="connsiteY5" fmla="*/ 716494 h 2230378"/>
                  <a:gd name="connsiteX6" fmla="*/ 105508 w 5933552"/>
                  <a:gd name="connsiteY6" fmla="*/ 696397 h 2230378"/>
                  <a:gd name="connsiteX7" fmla="*/ 135653 w 5933552"/>
                  <a:gd name="connsiteY7" fmla="*/ 676300 h 2230378"/>
                  <a:gd name="connsiteX8" fmla="*/ 467248 w 5933552"/>
                  <a:gd name="connsiteY8" fmla="*/ 329632 h 2230378"/>
                  <a:gd name="connsiteX9" fmla="*/ 472272 w 5933552"/>
                  <a:gd name="connsiteY9" fmla="*/ 284415 h 2230378"/>
                  <a:gd name="connsiteX10" fmla="*/ 442127 w 5933552"/>
                  <a:gd name="connsiteY10" fmla="*/ 259294 h 2230378"/>
                  <a:gd name="connsiteX11" fmla="*/ 406958 w 5933552"/>
                  <a:gd name="connsiteY11" fmla="*/ 229149 h 2230378"/>
                  <a:gd name="connsiteX12" fmla="*/ 406958 w 5933552"/>
                  <a:gd name="connsiteY12" fmla="*/ 204028 h 2230378"/>
                  <a:gd name="connsiteX13" fmla="*/ 462224 w 5933552"/>
                  <a:gd name="connsiteY13" fmla="*/ 193980 h 2230378"/>
                  <a:gd name="connsiteX14" fmla="*/ 864158 w 5933552"/>
                  <a:gd name="connsiteY14" fmla="*/ 143738 h 2230378"/>
                  <a:gd name="connsiteX15" fmla="*/ 999811 w 5933552"/>
                  <a:gd name="connsiteY15" fmla="*/ 88472 h 2230378"/>
                  <a:gd name="connsiteX16" fmla="*/ 1024932 w 5933552"/>
                  <a:gd name="connsiteY16" fmla="*/ 78424 h 2230378"/>
                  <a:gd name="connsiteX17" fmla="*/ 999811 w 5933552"/>
                  <a:gd name="connsiteY17" fmla="*/ 28182 h 2230378"/>
                  <a:gd name="connsiteX18" fmla="*/ 1070149 w 5933552"/>
                  <a:gd name="connsiteY18" fmla="*/ 33206 h 2230378"/>
                  <a:gd name="connsiteX19" fmla="*/ 1130439 w 5933552"/>
                  <a:gd name="connsiteY19" fmla="*/ 53303 h 2230378"/>
                  <a:gd name="connsiteX20" fmla="*/ 1160585 w 5933552"/>
                  <a:gd name="connsiteY20" fmla="*/ 63351 h 2230378"/>
                  <a:gd name="connsiteX21" fmla="*/ 1683099 w 5933552"/>
                  <a:gd name="connsiteY21" fmla="*/ 13109 h 2230378"/>
                  <a:gd name="connsiteX22" fmla="*/ 2306097 w 5933552"/>
                  <a:gd name="connsiteY22" fmla="*/ 3061 h 2230378"/>
                  <a:gd name="connsiteX23" fmla="*/ 3029578 w 5933552"/>
                  <a:gd name="connsiteY23" fmla="*/ 58327 h 2230378"/>
                  <a:gd name="connsiteX24" fmla="*/ 3135086 w 5933552"/>
                  <a:gd name="connsiteY24" fmla="*/ 78424 h 2230378"/>
                  <a:gd name="connsiteX25" fmla="*/ 3255666 w 5933552"/>
                  <a:gd name="connsiteY25" fmla="*/ 98520 h 2230378"/>
                  <a:gd name="connsiteX26" fmla="*/ 3542044 w 5933552"/>
                  <a:gd name="connsiteY26" fmla="*/ 183931 h 2230378"/>
                  <a:gd name="connsiteX27" fmla="*/ 3798277 w 5933552"/>
                  <a:gd name="connsiteY27" fmla="*/ 319584 h 2230378"/>
                  <a:gd name="connsiteX28" fmla="*/ 4210259 w 5933552"/>
                  <a:gd name="connsiteY28" fmla="*/ 545672 h 2230378"/>
                  <a:gd name="connsiteX29" fmla="*/ 4340888 w 5933552"/>
                  <a:gd name="connsiteY29" fmla="*/ 626059 h 2230378"/>
                  <a:gd name="connsiteX30" fmla="*/ 4381081 w 5933552"/>
                  <a:gd name="connsiteY30" fmla="*/ 656204 h 2230378"/>
                  <a:gd name="connsiteX31" fmla="*/ 4752870 w 5933552"/>
                  <a:gd name="connsiteY31" fmla="*/ 686349 h 2230378"/>
                  <a:gd name="connsiteX32" fmla="*/ 5164853 w 5933552"/>
                  <a:gd name="connsiteY32" fmla="*/ 761711 h 2230378"/>
                  <a:gd name="connsiteX33" fmla="*/ 5441182 w 5933552"/>
                  <a:gd name="connsiteY33" fmla="*/ 827026 h 2230378"/>
                  <a:gd name="connsiteX34" fmla="*/ 5612004 w 5933552"/>
                  <a:gd name="connsiteY34" fmla="*/ 902388 h 2230378"/>
                  <a:gd name="connsiteX35" fmla="*/ 5807947 w 5933552"/>
                  <a:gd name="connsiteY35" fmla="*/ 1048089 h 2230378"/>
                  <a:gd name="connsiteX36" fmla="*/ 5823020 w 5933552"/>
                  <a:gd name="connsiteY36" fmla="*/ 1118428 h 2230378"/>
                  <a:gd name="connsiteX37" fmla="*/ 5838092 w 5933552"/>
                  <a:gd name="connsiteY37" fmla="*/ 1218911 h 2230378"/>
                  <a:gd name="connsiteX38" fmla="*/ 5823020 w 5933552"/>
                  <a:gd name="connsiteY38" fmla="*/ 1249056 h 2230378"/>
                  <a:gd name="connsiteX39" fmla="*/ 5863213 w 5933552"/>
                  <a:gd name="connsiteY39" fmla="*/ 1299298 h 2230378"/>
                  <a:gd name="connsiteX40" fmla="*/ 5893358 w 5933552"/>
                  <a:gd name="connsiteY40" fmla="*/ 1359588 h 2230378"/>
                  <a:gd name="connsiteX41" fmla="*/ 5893358 w 5933552"/>
                  <a:gd name="connsiteY41" fmla="*/ 1434951 h 2230378"/>
                  <a:gd name="connsiteX42" fmla="*/ 5928527 w 5933552"/>
                  <a:gd name="connsiteY42" fmla="*/ 1495241 h 2230378"/>
                  <a:gd name="connsiteX43" fmla="*/ 5918479 w 5933552"/>
                  <a:gd name="connsiteY43" fmla="*/ 1605773 h 2230378"/>
                  <a:gd name="connsiteX44" fmla="*/ 5898382 w 5933552"/>
                  <a:gd name="connsiteY44" fmla="*/ 1686160 h 2230378"/>
                  <a:gd name="connsiteX45" fmla="*/ 5918479 w 5933552"/>
                  <a:gd name="connsiteY45" fmla="*/ 1776595 h 2230378"/>
                  <a:gd name="connsiteX46" fmla="*/ 5933552 w 5933552"/>
                  <a:gd name="connsiteY46" fmla="*/ 1811764 h 2230378"/>
                  <a:gd name="connsiteX47" fmla="*/ 5812971 w 5933552"/>
                  <a:gd name="connsiteY47" fmla="*/ 1872054 h 2230378"/>
                  <a:gd name="connsiteX48" fmla="*/ 5812971 w 5933552"/>
                  <a:gd name="connsiteY48" fmla="*/ 1872054 h 2230378"/>
                  <a:gd name="connsiteX49" fmla="*/ 5727560 w 5933552"/>
                  <a:gd name="connsiteY49" fmla="*/ 1932344 h 2230378"/>
                  <a:gd name="connsiteX50" fmla="*/ 5390941 w 5933552"/>
                  <a:gd name="connsiteY50" fmla="*/ 1937369 h 2230378"/>
                  <a:gd name="connsiteX51" fmla="*/ 5215670 w 5933552"/>
                  <a:gd name="connsiteY51" fmla="*/ 1935977 h 2230378"/>
                  <a:gd name="connsiteX52" fmla="*/ 4373414 w 5933552"/>
                  <a:gd name="connsiteY52" fmla="*/ 1917320 h 2230378"/>
                  <a:gd name="connsiteX53" fmla="*/ 1657301 w 5933552"/>
                  <a:gd name="connsiteY53" fmla="*/ 1891925 h 2230378"/>
                  <a:gd name="connsiteX54" fmla="*/ 507442 w 5933552"/>
                  <a:gd name="connsiteY54" fmla="*/ 1836885 h 2230378"/>
                  <a:gd name="connsiteX55" fmla="*/ 281354 w 5933552"/>
                  <a:gd name="connsiteY55" fmla="*/ 1836885 h 2230378"/>
                  <a:gd name="connsiteX56" fmla="*/ 130629 w 5933552"/>
                  <a:gd name="connsiteY56" fmla="*/ 1761522 h 2230378"/>
                  <a:gd name="connsiteX57" fmla="*/ 10048 w 5933552"/>
                  <a:gd name="connsiteY57" fmla="*/ 1681136 h 2230378"/>
                  <a:gd name="connsiteX58" fmla="*/ 0 w 5933552"/>
                  <a:gd name="connsiteY58" fmla="*/ 1540459 h 2230378"/>
                  <a:gd name="connsiteX59" fmla="*/ 15072 w 5933552"/>
                  <a:gd name="connsiteY59" fmla="*/ 1490217 h 2230378"/>
                  <a:gd name="connsiteX60" fmla="*/ 15072 w 5933552"/>
                  <a:gd name="connsiteY60" fmla="*/ 1434951 h 2230378"/>
                  <a:gd name="connsiteX61" fmla="*/ 25121 w 5933552"/>
                  <a:gd name="connsiteY61" fmla="*/ 1384709 h 2230378"/>
                  <a:gd name="connsiteX62" fmla="*/ 40193 w 5933552"/>
                  <a:gd name="connsiteY62" fmla="*/ 1359588 h 2230378"/>
                  <a:gd name="connsiteX63" fmla="*/ 65314 w 5933552"/>
                  <a:gd name="connsiteY63" fmla="*/ 1314371 h 2230378"/>
                  <a:gd name="connsiteX0" fmla="*/ 65314 w 5933552"/>
                  <a:gd name="connsiteY0" fmla="*/ 1314371 h 2238835"/>
                  <a:gd name="connsiteX1" fmla="*/ 75363 w 5933552"/>
                  <a:gd name="connsiteY1" fmla="*/ 1083259 h 2238835"/>
                  <a:gd name="connsiteX2" fmla="*/ 45218 w 5933552"/>
                  <a:gd name="connsiteY2" fmla="*/ 1073210 h 2238835"/>
                  <a:gd name="connsiteX3" fmla="*/ 95459 w 5933552"/>
                  <a:gd name="connsiteY3" fmla="*/ 887316 h 2238835"/>
                  <a:gd name="connsiteX4" fmla="*/ 80387 w 5933552"/>
                  <a:gd name="connsiteY4" fmla="*/ 771760 h 2238835"/>
                  <a:gd name="connsiteX5" fmla="*/ 85411 w 5933552"/>
                  <a:gd name="connsiteY5" fmla="*/ 716494 h 2238835"/>
                  <a:gd name="connsiteX6" fmla="*/ 105508 w 5933552"/>
                  <a:gd name="connsiteY6" fmla="*/ 696397 h 2238835"/>
                  <a:gd name="connsiteX7" fmla="*/ 135653 w 5933552"/>
                  <a:gd name="connsiteY7" fmla="*/ 676300 h 2238835"/>
                  <a:gd name="connsiteX8" fmla="*/ 467248 w 5933552"/>
                  <a:gd name="connsiteY8" fmla="*/ 329632 h 2238835"/>
                  <a:gd name="connsiteX9" fmla="*/ 472272 w 5933552"/>
                  <a:gd name="connsiteY9" fmla="*/ 284415 h 2238835"/>
                  <a:gd name="connsiteX10" fmla="*/ 442127 w 5933552"/>
                  <a:gd name="connsiteY10" fmla="*/ 259294 h 2238835"/>
                  <a:gd name="connsiteX11" fmla="*/ 406958 w 5933552"/>
                  <a:gd name="connsiteY11" fmla="*/ 229149 h 2238835"/>
                  <a:gd name="connsiteX12" fmla="*/ 406958 w 5933552"/>
                  <a:gd name="connsiteY12" fmla="*/ 204028 h 2238835"/>
                  <a:gd name="connsiteX13" fmla="*/ 462224 w 5933552"/>
                  <a:gd name="connsiteY13" fmla="*/ 193980 h 2238835"/>
                  <a:gd name="connsiteX14" fmla="*/ 864158 w 5933552"/>
                  <a:gd name="connsiteY14" fmla="*/ 143738 h 2238835"/>
                  <a:gd name="connsiteX15" fmla="*/ 999811 w 5933552"/>
                  <a:gd name="connsiteY15" fmla="*/ 88472 h 2238835"/>
                  <a:gd name="connsiteX16" fmla="*/ 1024932 w 5933552"/>
                  <a:gd name="connsiteY16" fmla="*/ 78424 h 2238835"/>
                  <a:gd name="connsiteX17" fmla="*/ 999811 w 5933552"/>
                  <a:gd name="connsiteY17" fmla="*/ 28182 h 2238835"/>
                  <a:gd name="connsiteX18" fmla="*/ 1070149 w 5933552"/>
                  <a:gd name="connsiteY18" fmla="*/ 33206 h 2238835"/>
                  <a:gd name="connsiteX19" fmla="*/ 1130439 w 5933552"/>
                  <a:gd name="connsiteY19" fmla="*/ 53303 h 2238835"/>
                  <a:gd name="connsiteX20" fmla="*/ 1160585 w 5933552"/>
                  <a:gd name="connsiteY20" fmla="*/ 63351 h 2238835"/>
                  <a:gd name="connsiteX21" fmla="*/ 1683099 w 5933552"/>
                  <a:gd name="connsiteY21" fmla="*/ 13109 h 2238835"/>
                  <a:gd name="connsiteX22" fmla="*/ 2306097 w 5933552"/>
                  <a:gd name="connsiteY22" fmla="*/ 3061 h 2238835"/>
                  <a:gd name="connsiteX23" fmla="*/ 3029578 w 5933552"/>
                  <a:gd name="connsiteY23" fmla="*/ 58327 h 2238835"/>
                  <a:gd name="connsiteX24" fmla="*/ 3135086 w 5933552"/>
                  <a:gd name="connsiteY24" fmla="*/ 78424 h 2238835"/>
                  <a:gd name="connsiteX25" fmla="*/ 3255666 w 5933552"/>
                  <a:gd name="connsiteY25" fmla="*/ 98520 h 2238835"/>
                  <a:gd name="connsiteX26" fmla="*/ 3542044 w 5933552"/>
                  <a:gd name="connsiteY26" fmla="*/ 183931 h 2238835"/>
                  <a:gd name="connsiteX27" fmla="*/ 3798277 w 5933552"/>
                  <a:gd name="connsiteY27" fmla="*/ 319584 h 2238835"/>
                  <a:gd name="connsiteX28" fmla="*/ 4210259 w 5933552"/>
                  <a:gd name="connsiteY28" fmla="*/ 545672 h 2238835"/>
                  <a:gd name="connsiteX29" fmla="*/ 4340888 w 5933552"/>
                  <a:gd name="connsiteY29" fmla="*/ 626059 h 2238835"/>
                  <a:gd name="connsiteX30" fmla="*/ 4381081 w 5933552"/>
                  <a:gd name="connsiteY30" fmla="*/ 656204 h 2238835"/>
                  <a:gd name="connsiteX31" fmla="*/ 4752870 w 5933552"/>
                  <a:gd name="connsiteY31" fmla="*/ 686349 h 2238835"/>
                  <a:gd name="connsiteX32" fmla="*/ 5164853 w 5933552"/>
                  <a:gd name="connsiteY32" fmla="*/ 761711 h 2238835"/>
                  <a:gd name="connsiteX33" fmla="*/ 5441182 w 5933552"/>
                  <a:gd name="connsiteY33" fmla="*/ 827026 h 2238835"/>
                  <a:gd name="connsiteX34" fmla="*/ 5612004 w 5933552"/>
                  <a:gd name="connsiteY34" fmla="*/ 902388 h 2238835"/>
                  <a:gd name="connsiteX35" fmla="*/ 5807947 w 5933552"/>
                  <a:gd name="connsiteY35" fmla="*/ 1048089 h 2238835"/>
                  <a:gd name="connsiteX36" fmla="*/ 5823020 w 5933552"/>
                  <a:gd name="connsiteY36" fmla="*/ 1118428 h 2238835"/>
                  <a:gd name="connsiteX37" fmla="*/ 5838092 w 5933552"/>
                  <a:gd name="connsiteY37" fmla="*/ 1218911 h 2238835"/>
                  <a:gd name="connsiteX38" fmla="*/ 5823020 w 5933552"/>
                  <a:gd name="connsiteY38" fmla="*/ 1249056 h 2238835"/>
                  <a:gd name="connsiteX39" fmla="*/ 5863213 w 5933552"/>
                  <a:gd name="connsiteY39" fmla="*/ 1299298 h 2238835"/>
                  <a:gd name="connsiteX40" fmla="*/ 5893358 w 5933552"/>
                  <a:gd name="connsiteY40" fmla="*/ 1359588 h 2238835"/>
                  <a:gd name="connsiteX41" fmla="*/ 5893358 w 5933552"/>
                  <a:gd name="connsiteY41" fmla="*/ 1434951 h 2238835"/>
                  <a:gd name="connsiteX42" fmla="*/ 5928527 w 5933552"/>
                  <a:gd name="connsiteY42" fmla="*/ 1495241 h 2238835"/>
                  <a:gd name="connsiteX43" fmla="*/ 5918479 w 5933552"/>
                  <a:gd name="connsiteY43" fmla="*/ 1605773 h 2238835"/>
                  <a:gd name="connsiteX44" fmla="*/ 5898382 w 5933552"/>
                  <a:gd name="connsiteY44" fmla="*/ 1686160 h 2238835"/>
                  <a:gd name="connsiteX45" fmla="*/ 5918479 w 5933552"/>
                  <a:gd name="connsiteY45" fmla="*/ 1776595 h 2238835"/>
                  <a:gd name="connsiteX46" fmla="*/ 5933552 w 5933552"/>
                  <a:gd name="connsiteY46" fmla="*/ 1811764 h 2238835"/>
                  <a:gd name="connsiteX47" fmla="*/ 5812971 w 5933552"/>
                  <a:gd name="connsiteY47" fmla="*/ 1872054 h 2238835"/>
                  <a:gd name="connsiteX48" fmla="*/ 5812971 w 5933552"/>
                  <a:gd name="connsiteY48" fmla="*/ 1872054 h 2238835"/>
                  <a:gd name="connsiteX49" fmla="*/ 5727560 w 5933552"/>
                  <a:gd name="connsiteY49" fmla="*/ 1932344 h 2238835"/>
                  <a:gd name="connsiteX50" fmla="*/ 5390941 w 5933552"/>
                  <a:gd name="connsiteY50" fmla="*/ 1937369 h 2238835"/>
                  <a:gd name="connsiteX51" fmla="*/ 5215670 w 5933552"/>
                  <a:gd name="connsiteY51" fmla="*/ 1935977 h 2238835"/>
                  <a:gd name="connsiteX52" fmla="*/ 4373414 w 5933552"/>
                  <a:gd name="connsiteY52" fmla="*/ 1917320 h 2238835"/>
                  <a:gd name="connsiteX53" fmla="*/ 1657301 w 5933552"/>
                  <a:gd name="connsiteY53" fmla="*/ 1891925 h 2238835"/>
                  <a:gd name="connsiteX54" fmla="*/ 507442 w 5933552"/>
                  <a:gd name="connsiteY54" fmla="*/ 1836885 h 2238835"/>
                  <a:gd name="connsiteX55" fmla="*/ 281354 w 5933552"/>
                  <a:gd name="connsiteY55" fmla="*/ 1836885 h 2238835"/>
                  <a:gd name="connsiteX56" fmla="*/ 130629 w 5933552"/>
                  <a:gd name="connsiteY56" fmla="*/ 1761522 h 2238835"/>
                  <a:gd name="connsiteX57" fmla="*/ 10048 w 5933552"/>
                  <a:gd name="connsiteY57" fmla="*/ 1681136 h 2238835"/>
                  <a:gd name="connsiteX58" fmla="*/ 0 w 5933552"/>
                  <a:gd name="connsiteY58" fmla="*/ 1540459 h 2238835"/>
                  <a:gd name="connsiteX59" fmla="*/ 15072 w 5933552"/>
                  <a:gd name="connsiteY59" fmla="*/ 1490217 h 2238835"/>
                  <a:gd name="connsiteX60" fmla="*/ 15072 w 5933552"/>
                  <a:gd name="connsiteY60" fmla="*/ 1434951 h 2238835"/>
                  <a:gd name="connsiteX61" fmla="*/ 25121 w 5933552"/>
                  <a:gd name="connsiteY61" fmla="*/ 1384709 h 2238835"/>
                  <a:gd name="connsiteX62" fmla="*/ 40193 w 5933552"/>
                  <a:gd name="connsiteY62" fmla="*/ 1359588 h 2238835"/>
                  <a:gd name="connsiteX63" fmla="*/ 65314 w 5933552"/>
                  <a:gd name="connsiteY63" fmla="*/ 1314371 h 2238835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657301 w 5933552"/>
                  <a:gd name="connsiteY53" fmla="*/ 1891925 h 2234603"/>
                  <a:gd name="connsiteX54" fmla="*/ 507442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519267 w 5933552"/>
                  <a:gd name="connsiteY53" fmla="*/ 1891925 h 2234603"/>
                  <a:gd name="connsiteX54" fmla="*/ 507442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51926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51926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382327"/>
                  <a:gd name="connsiteX1" fmla="*/ 75363 w 5933552"/>
                  <a:gd name="connsiteY1" fmla="*/ 1083259 h 2382327"/>
                  <a:gd name="connsiteX2" fmla="*/ 45218 w 5933552"/>
                  <a:gd name="connsiteY2" fmla="*/ 1073210 h 2382327"/>
                  <a:gd name="connsiteX3" fmla="*/ 95459 w 5933552"/>
                  <a:gd name="connsiteY3" fmla="*/ 887316 h 2382327"/>
                  <a:gd name="connsiteX4" fmla="*/ 80387 w 5933552"/>
                  <a:gd name="connsiteY4" fmla="*/ 771760 h 2382327"/>
                  <a:gd name="connsiteX5" fmla="*/ 85411 w 5933552"/>
                  <a:gd name="connsiteY5" fmla="*/ 716494 h 2382327"/>
                  <a:gd name="connsiteX6" fmla="*/ 105508 w 5933552"/>
                  <a:gd name="connsiteY6" fmla="*/ 696397 h 2382327"/>
                  <a:gd name="connsiteX7" fmla="*/ 135653 w 5933552"/>
                  <a:gd name="connsiteY7" fmla="*/ 676300 h 2382327"/>
                  <a:gd name="connsiteX8" fmla="*/ 467248 w 5933552"/>
                  <a:gd name="connsiteY8" fmla="*/ 329632 h 2382327"/>
                  <a:gd name="connsiteX9" fmla="*/ 472272 w 5933552"/>
                  <a:gd name="connsiteY9" fmla="*/ 284415 h 2382327"/>
                  <a:gd name="connsiteX10" fmla="*/ 442127 w 5933552"/>
                  <a:gd name="connsiteY10" fmla="*/ 259294 h 2382327"/>
                  <a:gd name="connsiteX11" fmla="*/ 406958 w 5933552"/>
                  <a:gd name="connsiteY11" fmla="*/ 229149 h 2382327"/>
                  <a:gd name="connsiteX12" fmla="*/ 406958 w 5933552"/>
                  <a:gd name="connsiteY12" fmla="*/ 204028 h 2382327"/>
                  <a:gd name="connsiteX13" fmla="*/ 462224 w 5933552"/>
                  <a:gd name="connsiteY13" fmla="*/ 193980 h 2382327"/>
                  <a:gd name="connsiteX14" fmla="*/ 864158 w 5933552"/>
                  <a:gd name="connsiteY14" fmla="*/ 143738 h 2382327"/>
                  <a:gd name="connsiteX15" fmla="*/ 999811 w 5933552"/>
                  <a:gd name="connsiteY15" fmla="*/ 88472 h 2382327"/>
                  <a:gd name="connsiteX16" fmla="*/ 1024932 w 5933552"/>
                  <a:gd name="connsiteY16" fmla="*/ 78424 h 2382327"/>
                  <a:gd name="connsiteX17" fmla="*/ 999811 w 5933552"/>
                  <a:gd name="connsiteY17" fmla="*/ 28182 h 2382327"/>
                  <a:gd name="connsiteX18" fmla="*/ 1070149 w 5933552"/>
                  <a:gd name="connsiteY18" fmla="*/ 33206 h 2382327"/>
                  <a:gd name="connsiteX19" fmla="*/ 1130439 w 5933552"/>
                  <a:gd name="connsiteY19" fmla="*/ 53303 h 2382327"/>
                  <a:gd name="connsiteX20" fmla="*/ 1160585 w 5933552"/>
                  <a:gd name="connsiteY20" fmla="*/ 63351 h 2382327"/>
                  <a:gd name="connsiteX21" fmla="*/ 1683099 w 5933552"/>
                  <a:gd name="connsiteY21" fmla="*/ 13109 h 2382327"/>
                  <a:gd name="connsiteX22" fmla="*/ 2306097 w 5933552"/>
                  <a:gd name="connsiteY22" fmla="*/ 3061 h 2382327"/>
                  <a:gd name="connsiteX23" fmla="*/ 3029578 w 5933552"/>
                  <a:gd name="connsiteY23" fmla="*/ 58327 h 2382327"/>
                  <a:gd name="connsiteX24" fmla="*/ 3135086 w 5933552"/>
                  <a:gd name="connsiteY24" fmla="*/ 78424 h 2382327"/>
                  <a:gd name="connsiteX25" fmla="*/ 3255666 w 5933552"/>
                  <a:gd name="connsiteY25" fmla="*/ 98520 h 2382327"/>
                  <a:gd name="connsiteX26" fmla="*/ 3542044 w 5933552"/>
                  <a:gd name="connsiteY26" fmla="*/ 183931 h 2382327"/>
                  <a:gd name="connsiteX27" fmla="*/ 3798277 w 5933552"/>
                  <a:gd name="connsiteY27" fmla="*/ 319584 h 2382327"/>
                  <a:gd name="connsiteX28" fmla="*/ 4210259 w 5933552"/>
                  <a:gd name="connsiteY28" fmla="*/ 545672 h 2382327"/>
                  <a:gd name="connsiteX29" fmla="*/ 4340888 w 5933552"/>
                  <a:gd name="connsiteY29" fmla="*/ 626059 h 2382327"/>
                  <a:gd name="connsiteX30" fmla="*/ 4381081 w 5933552"/>
                  <a:gd name="connsiteY30" fmla="*/ 656204 h 2382327"/>
                  <a:gd name="connsiteX31" fmla="*/ 4752870 w 5933552"/>
                  <a:gd name="connsiteY31" fmla="*/ 686349 h 2382327"/>
                  <a:gd name="connsiteX32" fmla="*/ 5164853 w 5933552"/>
                  <a:gd name="connsiteY32" fmla="*/ 761711 h 2382327"/>
                  <a:gd name="connsiteX33" fmla="*/ 5441182 w 5933552"/>
                  <a:gd name="connsiteY33" fmla="*/ 827026 h 2382327"/>
                  <a:gd name="connsiteX34" fmla="*/ 5612004 w 5933552"/>
                  <a:gd name="connsiteY34" fmla="*/ 902388 h 2382327"/>
                  <a:gd name="connsiteX35" fmla="*/ 5807947 w 5933552"/>
                  <a:gd name="connsiteY35" fmla="*/ 1048089 h 2382327"/>
                  <a:gd name="connsiteX36" fmla="*/ 5823020 w 5933552"/>
                  <a:gd name="connsiteY36" fmla="*/ 1118428 h 2382327"/>
                  <a:gd name="connsiteX37" fmla="*/ 5838092 w 5933552"/>
                  <a:gd name="connsiteY37" fmla="*/ 1218911 h 2382327"/>
                  <a:gd name="connsiteX38" fmla="*/ 5823020 w 5933552"/>
                  <a:gd name="connsiteY38" fmla="*/ 1249056 h 2382327"/>
                  <a:gd name="connsiteX39" fmla="*/ 5863213 w 5933552"/>
                  <a:gd name="connsiteY39" fmla="*/ 1299298 h 2382327"/>
                  <a:gd name="connsiteX40" fmla="*/ 5893358 w 5933552"/>
                  <a:gd name="connsiteY40" fmla="*/ 1359588 h 2382327"/>
                  <a:gd name="connsiteX41" fmla="*/ 5893358 w 5933552"/>
                  <a:gd name="connsiteY41" fmla="*/ 1434951 h 2382327"/>
                  <a:gd name="connsiteX42" fmla="*/ 5928527 w 5933552"/>
                  <a:gd name="connsiteY42" fmla="*/ 1495241 h 2382327"/>
                  <a:gd name="connsiteX43" fmla="*/ 5918479 w 5933552"/>
                  <a:gd name="connsiteY43" fmla="*/ 1605773 h 2382327"/>
                  <a:gd name="connsiteX44" fmla="*/ 5898382 w 5933552"/>
                  <a:gd name="connsiteY44" fmla="*/ 1686160 h 2382327"/>
                  <a:gd name="connsiteX45" fmla="*/ 5918479 w 5933552"/>
                  <a:gd name="connsiteY45" fmla="*/ 1776595 h 2382327"/>
                  <a:gd name="connsiteX46" fmla="*/ 5933552 w 5933552"/>
                  <a:gd name="connsiteY46" fmla="*/ 1811764 h 2382327"/>
                  <a:gd name="connsiteX47" fmla="*/ 5812971 w 5933552"/>
                  <a:gd name="connsiteY47" fmla="*/ 1872054 h 2382327"/>
                  <a:gd name="connsiteX48" fmla="*/ 5812971 w 5933552"/>
                  <a:gd name="connsiteY48" fmla="*/ 1872054 h 2382327"/>
                  <a:gd name="connsiteX49" fmla="*/ 5727560 w 5933552"/>
                  <a:gd name="connsiteY49" fmla="*/ 1932344 h 2382327"/>
                  <a:gd name="connsiteX50" fmla="*/ 5390941 w 5933552"/>
                  <a:gd name="connsiteY50" fmla="*/ 1937369 h 2382327"/>
                  <a:gd name="connsiteX51" fmla="*/ 5215670 w 5933552"/>
                  <a:gd name="connsiteY51" fmla="*/ 1935977 h 2382327"/>
                  <a:gd name="connsiteX52" fmla="*/ 4373414 w 5933552"/>
                  <a:gd name="connsiteY52" fmla="*/ 1917320 h 2382327"/>
                  <a:gd name="connsiteX53" fmla="*/ 1519267 w 5933552"/>
                  <a:gd name="connsiteY53" fmla="*/ 1891925 h 2382327"/>
                  <a:gd name="connsiteX54" fmla="*/ 619914 w 5933552"/>
                  <a:gd name="connsiteY54" fmla="*/ 1836885 h 2382327"/>
                  <a:gd name="connsiteX55" fmla="*/ 281354 w 5933552"/>
                  <a:gd name="connsiteY55" fmla="*/ 1836885 h 2382327"/>
                  <a:gd name="connsiteX56" fmla="*/ 130629 w 5933552"/>
                  <a:gd name="connsiteY56" fmla="*/ 1761522 h 2382327"/>
                  <a:gd name="connsiteX57" fmla="*/ 10048 w 5933552"/>
                  <a:gd name="connsiteY57" fmla="*/ 1681136 h 2382327"/>
                  <a:gd name="connsiteX58" fmla="*/ 0 w 5933552"/>
                  <a:gd name="connsiteY58" fmla="*/ 1540459 h 2382327"/>
                  <a:gd name="connsiteX59" fmla="*/ 15072 w 5933552"/>
                  <a:gd name="connsiteY59" fmla="*/ 1490217 h 2382327"/>
                  <a:gd name="connsiteX60" fmla="*/ 15072 w 5933552"/>
                  <a:gd name="connsiteY60" fmla="*/ 1434951 h 2382327"/>
                  <a:gd name="connsiteX61" fmla="*/ 25121 w 5933552"/>
                  <a:gd name="connsiteY61" fmla="*/ 1384709 h 2382327"/>
                  <a:gd name="connsiteX62" fmla="*/ 40193 w 5933552"/>
                  <a:gd name="connsiteY62" fmla="*/ 1359588 h 2382327"/>
                  <a:gd name="connsiteX63" fmla="*/ 65314 w 5933552"/>
                  <a:gd name="connsiteY63" fmla="*/ 1314371 h 2382327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51926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993"/>
                  <a:gd name="connsiteX1" fmla="*/ 75363 w 5933552"/>
                  <a:gd name="connsiteY1" fmla="*/ 1083259 h 2234993"/>
                  <a:gd name="connsiteX2" fmla="*/ 45218 w 5933552"/>
                  <a:gd name="connsiteY2" fmla="*/ 1073210 h 2234993"/>
                  <a:gd name="connsiteX3" fmla="*/ 95459 w 5933552"/>
                  <a:gd name="connsiteY3" fmla="*/ 887316 h 2234993"/>
                  <a:gd name="connsiteX4" fmla="*/ 80387 w 5933552"/>
                  <a:gd name="connsiteY4" fmla="*/ 771760 h 2234993"/>
                  <a:gd name="connsiteX5" fmla="*/ 85411 w 5933552"/>
                  <a:gd name="connsiteY5" fmla="*/ 716494 h 2234993"/>
                  <a:gd name="connsiteX6" fmla="*/ 105508 w 5933552"/>
                  <a:gd name="connsiteY6" fmla="*/ 696397 h 2234993"/>
                  <a:gd name="connsiteX7" fmla="*/ 135653 w 5933552"/>
                  <a:gd name="connsiteY7" fmla="*/ 676300 h 2234993"/>
                  <a:gd name="connsiteX8" fmla="*/ 467248 w 5933552"/>
                  <a:gd name="connsiteY8" fmla="*/ 329632 h 2234993"/>
                  <a:gd name="connsiteX9" fmla="*/ 472272 w 5933552"/>
                  <a:gd name="connsiteY9" fmla="*/ 284415 h 2234993"/>
                  <a:gd name="connsiteX10" fmla="*/ 442127 w 5933552"/>
                  <a:gd name="connsiteY10" fmla="*/ 259294 h 2234993"/>
                  <a:gd name="connsiteX11" fmla="*/ 406958 w 5933552"/>
                  <a:gd name="connsiteY11" fmla="*/ 229149 h 2234993"/>
                  <a:gd name="connsiteX12" fmla="*/ 406958 w 5933552"/>
                  <a:gd name="connsiteY12" fmla="*/ 204028 h 2234993"/>
                  <a:gd name="connsiteX13" fmla="*/ 462224 w 5933552"/>
                  <a:gd name="connsiteY13" fmla="*/ 193980 h 2234993"/>
                  <a:gd name="connsiteX14" fmla="*/ 864158 w 5933552"/>
                  <a:gd name="connsiteY14" fmla="*/ 143738 h 2234993"/>
                  <a:gd name="connsiteX15" fmla="*/ 999811 w 5933552"/>
                  <a:gd name="connsiteY15" fmla="*/ 88472 h 2234993"/>
                  <a:gd name="connsiteX16" fmla="*/ 1024932 w 5933552"/>
                  <a:gd name="connsiteY16" fmla="*/ 78424 h 2234993"/>
                  <a:gd name="connsiteX17" fmla="*/ 999811 w 5933552"/>
                  <a:gd name="connsiteY17" fmla="*/ 28182 h 2234993"/>
                  <a:gd name="connsiteX18" fmla="*/ 1070149 w 5933552"/>
                  <a:gd name="connsiteY18" fmla="*/ 33206 h 2234993"/>
                  <a:gd name="connsiteX19" fmla="*/ 1130439 w 5933552"/>
                  <a:gd name="connsiteY19" fmla="*/ 53303 h 2234993"/>
                  <a:gd name="connsiteX20" fmla="*/ 1160585 w 5933552"/>
                  <a:gd name="connsiteY20" fmla="*/ 63351 h 2234993"/>
                  <a:gd name="connsiteX21" fmla="*/ 1683099 w 5933552"/>
                  <a:gd name="connsiteY21" fmla="*/ 13109 h 2234993"/>
                  <a:gd name="connsiteX22" fmla="*/ 2306097 w 5933552"/>
                  <a:gd name="connsiteY22" fmla="*/ 3061 h 2234993"/>
                  <a:gd name="connsiteX23" fmla="*/ 3029578 w 5933552"/>
                  <a:gd name="connsiteY23" fmla="*/ 58327 h 2234993"/>
                  <a:gd name="connsiteX24" fmla="*/ 3135086 w 5933552"/>
                  <a:gd name="connsiteY24" fmla="*/ 78424 h 2234993"/>
                  <a:gd name="connsiteX25" fmla="*/ 3255666 w 5933552"/>
                  <a:gd name="connsiteY25" fmla="*/ 98520 h 2234993"/>
                  <a:gd name="connsiteX26" fmla="*/ 3542044 w 5933552"/>
                  <a:gd name="connsiteY26" fmla="*/ 183931 h 2234993"/>
                  <a:gd name="connsiteX27" fmla="*/ 3798277 w 5933552"/>
                  <a:gd name="connsiteY27" fmla="*/ 319584 h 2234993"/>
                  <a:gd name="connsiteX28" fmla="*/ 4210259 w 5933552"/>
                  <a:gd name="connsiteY28" fmla="*/ 545672 h 2234993"/>
                  <a:gd name="connsiteX29" fmla="*/ 4340888 w 5933552"/>
                  <a:gd name="connsiteY29" fmla="*/ 626059 h 2234993"/>
                  <a:gd name="connsiteX30" fmla="*/ 4381081 w 5933552"/>
                  <a:gd name="connsiteY30" fmla="*/ 656204 h 2234993"/>
                  <a:gd name="connsiteX31" fmla="*/ 4752870 w 5933552"/>
                  <a:gd name="connsiteY31" fmla="*/ 686349 h 2234993"/>
                  <a:gd name="connsiteX32" fmla="*/ 5164853 w 5933552"/>
                  <a:gd name="connsiteY32" fmla="*/ 761711 h 2234993"/>
                  <a:gd name="connsiteX33" fmla="*/ 5441182 w 5933552"/>
                  <a:gd name="connsiteY33" fmla="*/ 827026 h 2234993"/>
                  <a:gd name="connsiteX34" fmla="*/ 5612004 w 5933552"/>
                  <a:gd name="connsiteY34" fmla="*/ 902388 h 2234993"/>
                  <a:gd name="connsiteX35" fmla="*/ 5807947 w 5933552"/>
                  <a:gd name="connsiteY35" fmla="*/ 1048089 h 2234993"/>
                  <a:gd name="connsiteX36" fmla="*/ 5823020 w 5933552"/>
                  <a:gd name="connsiteY36" fmla="*/ 1118428 h 2234993"/>
                  <a:gd name="connsiteX37" fmla="*/ 5838092 w 5933552"/>
                  <a:gd name="connsiteY37" fmla="*/ 1218911 h 2234993"/>
                  <a:gd name="connsiteX38" fmla="*/ 5823020 w 5933552"/>
                  <a:gd name="connsiteY38" fmla="*/ 1249056 h 2234993"/>
                  <a:gd name="connsiteX39" fmla="*/ 5863213 w 5933552"/>
                  <a:gd name="connsiteY39" fmla="*/ 1299298 h 2234993"/>
                  <a:gd name="connsiteX40" fmla="*/ 5893358 w 5933552"/>
                  <a:gd name="connsiteY40" fmla="*/ 1359588 h 2234993"/>
                  <a:gd name="connsiteX41" fmla="*/ 5893358 w 5933552"/>
                  <a:gd name="connsiteY41" fmla="*/ 1434951 h 2234993"/>
                  <a:gd name="connsiteX42" fmla="*/ 5928527 w 5933552"/>
                  <a:gd name="connsiteY42" fmla="*/ 1495241 h 2234993"/>
                  <a:gd name="connsiteX43" fmla="*/ 5918479 w 5933552"/>
                  <a:gd name="connsiteY43" fmla="*/ 1605773 h 2234993"/>
                  <a:gd name="connsiteX44" fmla="*/ 5898382 w 5933552"/>
                  <a:gd name="connsiteY44" fmla="*/ 1686160 h 2234993"/>
                  <a:gd name="connsiteX45" fmla="*/ 5918479 w 5933552"/>
                  <a:gd name="connsiteY45" fmla="*/ 1776595 h 2234993"/>
                  <a:gd name="connsiteX46" fmla="*/ 5933552 w 5933552"/>
                  <a:gd name="connsiteY46" fmla="*/ 1811764 h 2234993"/>
                  <a:gd name="connsiteX47" fmla="*/ 5812971 w 5933552"/>
                  <a:gd name="connsiteY47" fmla="*/ 1872054 h 2234993"/>
                  <a:gd name="connsiteX48" fmla="*/ 5812971 w 5933552"/>
                  <a:gd name="connsiteY48" fmla="*/ 1872054 h 2234993"/>
                  <a:gd name="connsiteX49" fmla="*/ 5727560 w 5933552"/>
                  <a:gd name="connsiteY49" fmla="*/ 1932344 h 2234993"/>
                  <a:gd name="connsiteX50" fmla="*/ 5390941 w 5933552"/>
                  <a:gd name="connsiteY50" fmla="*/ 1937369 h 2234993"/>
                  <a:gd name="connsiteX51" fmla="*/ 5215670 w 5933552"/>
                  <a:gd name="connsiteY51" fmla="*/ 1935977 h 2234993"/>
                  <a:gd name="connsiteX52" fmla="*/ 4373414 w 5933552"/>
                  <a:gd name="connsiteY52" fmla="*/ 1917320 h 2234993"/>
                  <a:gd name="connsiteX53" fmla="*/ 1519267 w 5933552"/>
                  <a:gd name="connsiteY53" fmla="*/ 1891925 h 2234993"/>
                  <a:gd name="connsiteX54" fmla="*/ 619914 w 5933552"/>
                  <a:gd name="connsiteY54" fmla="*/ 1836885 h 2234993"/>
                  <a:gd name="connsiteX55" fmla="*/ 281354 w 5933552"/>
                  <a:gd name="connsiteY55" fmla="*/ 1836885 h 2234993"/>
                  <a:gd name="connsiteX56" fmla="*/ 130629 w 5933552"/>
                  <a:gd name="connsiteY56" fmla="*/ 1761522 h 2234993"/>
                  <a:gd name="connsiteX57" fmla="*/ 10048 w 5933552"/>
                  <a:gd name="connsiteY57" fmla="*/ 1681136 h 2234993"/>
                  <a:gd name="connsiteX58" fmla="*/ 0 w 5933552"/>
                  <a:gd name="connsiteY58" fmla="*/ 1540459 h 2234993"/>
                  <a:gd name="connsiteX59" fmla="*/ 15072 w 5933552"/>
                  <a:gd name="connsiteY59" fmla="*/ 1490217 h 2234993"/>
                  <a:gd name="connsiteX60" fmla="*/ 15072 w 5933552"/>
                  <a:gd name="connsiteY60" fmla="*/ 1434951 h 2234993"/>
                  <a:gd name="connsiteX61" fmla="*/ 25121 w 5933552"/>
                  <a:gd name="connsiteY61" fmla="*/ 1384709 h 2234993"/>
                  <a:gd name="connsiteX62" fmla="*/ 40193 w 5933552"/>
                  <a:gd name="connsiteY62" fmla="*/ 1359588 h 2234993"/>
                  <a:gd name="connsiteX63" fmla="*/ 65314 w 5933552"/>
                  <a:gd name="connsiteY63" fmla="*/ 1314371 h 223499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51926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49881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49881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49881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  <a:gd name="connsiteX0" fmla="*/ 65314 w 5933552"/>
                  <a:gd name="connsiteY0" fmla="*/ 1314371 h 2234603"/>
                  <a:gd name="connsiteX1" fmla="*/ 75363 w 5933552"/>
                  <a:gd name="connsiteY1" fmla="*/ 1083259 h 2234603"/>
                  <a:gd name="connsiteX2" fmla="*/ 45218 w 5933552"/>
                  <a:gd name="connsiteY2" fmla="*/ 1073210 h 2234603"/>
                  <a:gd name="connsiteX3" fmla="*/ 95459 w 5933552"/>
                  <a:gd name="connsiteY3" fmla="*/ 887316 h 2234603"/>
                  <a:gd name="connsiteX4" fmla="*/ 80387 w 5933552"/>
                  <a:gd name="connsiteY4" fmla="*/ 771760 h 2234603"/>
                  <a:gd name="connsiteX5" fmla="*/ 85411 w 5933552"/>
                  <a:gd name="connsiteY5" fmla="*/ 716494 h 2234603"/>
                  <a:gd name="connsiteX6" fmla="*/ 105508 w 5933552"/>
                  <a:gd name="connsiteY6" fmla="*/ 696397 h 2234603"/>
                  <a:gd name="connsiteX7" fmla="*/ 135653 w 5933552"/>
                  <a:gd name="connsiteY7" fmla="*/ 676300 h 2234603"/>
                  <a:gd name="connsiteX8" fmla="*/ 467248 w 5933552"/>
                  <a:gd name="connsiteY8" fmla="*/ 329632 h 2234603"/>
                  <a:gd name="connsiteX9" fmla="*/ 472272 w 5933552"/>
                  <a:gd name="connsiteY9" fmla="*/ 284415 h 2234603"/>
                  <a:gd name="connsiteX10" fmla="*/ 442127 w 5933552"/>
                  <a:gd name="connsiteY10" fmla="*/ 259294 h 2234603"/>
                  <a:gd name="connsiteX11" fmla="*/ 406958 w 5933552"/>
                  <a:gd name="connsiteY11" fmla="*/ 229149 h 2234603"/>
                  <a:gd name="connsiteX12" fmla="*/ 406958 w 5933552"/>
                  <a:gd name="connsiteY12" fmla="*/ 204028 h 2234603"/>
                  <a:gd name="connsiteX13" fmla="*/ 462224 w 5933552"/>
                  <a:gd name="connsiteY13" fmla="*/ 193980 h 2234603"/>
                  <a:gd name="connsiteX14" fmla="*/ 864158 w 5933552"/>
                  <a:gd name="connsiteY14" fmla="*/ 143738 h 2234603"/>
                  <a:gd name="connsiteX15" fmla="*/ 999811 w 5933552"/>
                  <a:gd name="connsiteY15" fmla="*/ 88472 h 2234603"/>
                  <a:gd name="connsiteX16" fmla="*/ 1024932 w 5933552"/>
                  <a:gd name="connsiteY16" fmla="*/ 78424 h 2234603"/>
                  <a:gd name="connsiteX17" fmla="*/ 999811 w 5933552"/>
                  <a:gd name="connsiteY17" fmla="*/ 28182 h 2234603"/>
                  <a:gd name="connsiteX18" fmla="*/ 1070149 w 5933552"/>
                  <a:gd name="connsiteY18" fmla="*/ 33206 h 2234603"/>
                  <a:gd name="connsiteX19" fmla="*/ 1130439 w 5933552"/>
                  <a:gd name="connsiteY19" fmla="*/ 53303 h 2234603"/>
                  <a:gd name="connsiteX20" fmla="*/ 1160585 w 5933552"/>
                  <a:gd name="connsiteY20" fmla="*/ 63351 h 2234603"/>
                  <a:gd name="connsiteX21" fmla="*/ 1683099 w 5933552"/>
                  <a:gd name="connsiteY21" fmla="*/ 13109 h 2234603"/>
                  <a:gd name="connsiteX22" fmla="*/ 2306097 w 5933552"/>
                  <a:gd name="connsiteY22" fmla="*/ 3061 h 2234603"/>
                  <a:gd name="connsiteX23" fmla="*/ 3029578 w 5933552"/>
                  <a:gd name="connsiteY23" fmla="*/ 58327 h 2234603"/>
                  <a:gd name="connsiteX24" fmla="*/ 3135086 w 5933552"/>
                  <a:gd name="connsiteY24" fmla="*/ 78424 h 2234603"/>
                  <a:gd name="connsiteX25" fmla="*/ 3255666 w 5933552"/>
                  <a:gd name="connsiteY25" fmla="*/ 98520 h 2234603"/>
                  <a:gd name="connsiteX26" fmla="*/ 3542044 w 5933552"/>
                  <a:gd name="connsiteY26" fmla="*/ 183931 h 2234603"/>
                  <a:gd name="connsiteX27" fmla="*/ 3798277 w 5933552"/>
                  <a:gd name="connsiteY27" fmla="*/ 319584 h 2234603"/>
                  <a:gd name="connsiteX28" fmla="*/ 4210259 w 5933552"/>
                  <a:gd name="connsiteY28" fmla="*/ 545672 h 2234603"/>
                  <a:gd name="connsiteX29" fmla="*/ 4340888 w 5933552"/>
                  <a:gd name="connsiteY29" fmla="*/ 626059 h 2234603"/>
                  <a:gd name="connsiteX30" fmla="*/ 4381081 w 5933552"/>
                  <a:gd name="connsiteY30" fmla="*/ 656204 h 2234603"/>
                  <a:gd name="connsiteX31" fmla="*/ 4752870 w 5933552"/>
                  <a:gd name="connsiteY31" fmla="*/ 686349 h 2234603"/>
                  <a:gd name="connsiteX32" fmla="*/ 5164853 w 5933552"/>
                  <a:gd name="connsiteY32" fmla="*/ 761711 h 2234603"/>
                  <a:gd name="connsiteX33" fmla="*/ 5441182 w 5933552"/>
                  <a:gd name="connsiteY33" fmla="*/ 827026 h 2234603"/>
                  <a:gd name="connsiteX34" fmla="*/ 5612004 w 5933552"/>
                  <a:gd name="connsiteY34" fmla="*/ 902388 h 2234603"/>
                  <a:gd name="connsiteX35" fmla="*/ 5807947 w 5933552"/>
                  <a:gd name="connsiteY35" fmla="*/ 1048089 h 2234603"/>
                  <a:gd name="connsiteX36" fmla="*/ 5823020 w 5933552"/>
                  <a:gd name="connsiteY36" fmla="*/ 1118428 h 2234603"/>
                  <a:gd name="connsiteX37" fmla="*/ 5838092 w 5933552"/>
                  <a:gd name="connsiteY37" fmla="*/ 1218911 h 2234603"/>
                  <a:gd name="connsiteX38" fmla="*/ 5823020 w 5933552"/>
                  <a:gd name="connsiteY38" fmla="*/ 1249056 h 2234603"/>
                  <a:gd name="connsiteX39" fmla="*/ 5863213 w 5933552"/>
                  <a:gd name="connsiteY39" fmla="*/ 1299298 h 2234603"/>
                  <a:gd name="connsiteX40" fmla="*/ 5893358 w 5933552"/>
                  <a:gd name="connsiteY40" fmla="*/ 1359588 h 2234603"/>
                  <a:gd name="connsiteX41" fmla="*/ 5893358 w 5933552"/>
                  <a:gd name="connsiteY41" fmla="*/ 1434951 h 2234603"/>
                  <a:gd name="connsiteX42" fmla="*/ 5928527 w 5933552"/>
                  <a:gd name="connsiteY42" fmla="*/ 1495241 h 2234603"/>
                  <a:gd name="connsiteX43" fmla="*/ 5918479 w 5933552"/>
                  <a:gd name="connsiteY43" fmla="*/ 1605773 h 2234603"/>
                  <a:gd name="connsiteX44" fmla="*/ 5898382 w 5933552"/>
                  <a:gd name="connsiteY44" fmla="*/ 1686160 h 2234603"/>
                  <a:gd name="connsiteX45" fmla="*/ 5918479 w 5933552"/>
                  <a:gd name="connsiteY45" fmla="*/ 1776595 h 2234603"/>
                  <a:gd name="connsiteX46" fmla="*/ 5933552 w 5933552"/>
                  <a:gd name="connsiteY46" fmla="*/ 1811764 h 2234603"/>
                  <a:gd name="connsiteX47" fmla="*/ 5812971 w 5933552"/>
                  <a:gd name="connsiteY47" fmla="*/ 1872054 h 2234603"/>
                  <a:gd name="connsiteX48" fmla="*/ 5812971 w 5933552"/>
                  <a:gd name="connsiteY48" fmla="*/ 1872054 h 2234603"/>
                  <a:gd name="connsiteX49" fmla="*/ 5727560 w 5933552"/>
                  <a:gd name="connsiteY49" fmla="*/ 1932344 h 2234603"/>
                  <a:gd name="connsiteX50" fmla="*/ 5390941 w 5933552"/>
                  <a:gd name="connsiteY50" fmla="*/ 1937369 h 2234603"/>
                  <a:gd name="connsiteX51" fmla="*/ 5215670 w 5933552"/>
                  <a:gd name="connsiteY51" fmla="*/ 1935977 h 2234603"/>
                  <a:gd name="connsiteX52" fmla="*/ 4373414 w 5933552"/>
                  <a:gd name="connsiteY52" fmla="*/ 1917320 h 2234603"/>
                  <a:gd name="connsiteX53" fmla="*/ 1498817 w 5933552"/>
                  <a:gd name="connsiteY53" fmla="*/ 1891925 h 2234603"/>
                  <a:gd name="connsiteX54" fmla="*/ 619914 w 5933552"/>
                  <a:gd name="connsiteY54" fmla="*/ 1836885 h 2234603"/>
                  <a:gd name="connsiteX55" fmla="*/ 281354 w 5933552"/>
                  <a:gd name="connsiteY55" fmla="*/ 1836885 h 2234603"/>
                  <a:gd name="connsiteX56" fmla="*/ 130629 w 5933552"/>
                  <a:gd name="connsiteY56" fmla="*/ 1761522 h 2234603"/>
                  <a:gd name="connsiteX57" fmla="*/ 10048 w 5933552"/>
                  <a:gd name="connsiteY57" fmla="*/ 1681136 h 2234603"/>
                  <a:gd name="connsiteX58" fmla="*/ 0 w 5933552"/>
                  <a:gd name="connsiteY58" fmla="*/ 1540459 h 2234603"/>
                  <a:gd name="connsiteX59" fmla="*/ 15072 w 5933552"/>
                  <a:gd name="connsiteY59" fmla="*/ 1490217 h 2234603"/>
                  <a:gd name="connsiteX60" fmla="*/ 15072 w 5933552"/>
                  <a:gd name="connsiteY60" fmla="*/ 1434951 h 2234603"/>
                  <a:gd name="connsiteX61" fmla="*/ 25121 w 5933552"/>
                  <a:gd name="connsiteY61" fmla="*/ 1384709 h 2234603"/>
                  <a:gd name="connsiteX62" fmla="*/ 40193 w 5933552"/>
                  <a:gd name="connsiteY62" fmla="*/ 1359588 h 2234603"/>
                  <a:gd name="connsiteX63" fmla="*/ 65314 w 5933552"/>
                  <a:gd name="connsiteY63" fmla="*/ 1314371 h 2234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</a:cxnLst>
                <a:rect l="l" t="t" r="r" b="b"/>
                <a:pathLst>
                  <a:path w="5933552" h="2234603">
                    <a:moveTo>
                      <a:pt x="65314" y="1314371"/>
                    </a:moveTo>
                    <a:lnTo>
                      <a:pt x="75363" y="1083259"/>
                    </a:lnTo>
                    <a:lnTo>
                      <a:pt x="45218" y="1073210"/>
                    </a:lnTo>
                    <a:lnTo>
                      <a:pt x="95459" y="887316"/>
                    </a:lnTo>
                    <a:lnTo>
                      <a:pt x="80387" y="771760"/>
                    </a:lnTo>
                    <a:lnTo>
                      <a:pt x="85411" y="716494"/>
                    </a:lnTo>
                    <a:lnTo>
                      <a:pt x="105508" y="696397"/>
                    </a:lnTo>
                    <a:lnTo>
                      <a:pt x="135653" y="676300"/>
                    </a:lnTo>
                    <a:lnTo>
                      <a:pt x="467248" y="329632"/>
                    </a:lnTo>
                    <a:lnTo>
                      <a:pt x="472272" y="284415"/>
                    </a:lnTo>
                    <a:lnTo>
                      <a:pt x="442127" y="259294"/>
                    </a:lnTo>
                    <a:lnTo>
                      <a:pt x="406958" y="229149"/>
                    </a:lnTo>
                    <a:lnTo>
                      <a:pt x="406958" y="204028"/>
                    </a:lnTo>
                    <a:lnTo>
                      <a:pt x="462224" y="193980"/>
                    </a:lnTo>
                    <a:lnTo>
                      <a:pt x="864158" y="143738"/>
                    </a:lnTo>
                    <a:lnTo>
                      <a:pt x="999811" y="88472"/>
                    </a:lnTo>
                    <a:lnTo>
                      <a:pt x="1024932" y="78424"/>
                    </a:lnTo>
                    <a:lnTo>
                      <a:pt x="999811" y="28182"/>
                    </a:lnTo>
                    <a:lnTo>
                      <a:pt x="1070149" y="33206"/>
                    </a:lnTo>
                    <a:lnTo>
                      <a:pt x="1130439" y="53303"/>
                    </a:lnTo>
                    <a:lnTo>
                      <a:pt x="1160585" y="63351"/>
                    </a:lnTo>
                    <a:cubicBezTo>
                      <a:pt x="1252695" y="56652"/>
                      <a:pt x="1492180" y="23157"/>
                      <a:pt x="1683099" y="13109"/>
                    </a:cubicBezTo>
                    <a:cubicBezTo>
                      <a:pt x="1874018" y="3061"/>
                      <a:pt x="2081684" y="-4475"/>
                      <a:pt x="2306097" y="3061"/>
                    </a:cubicBezTo>
                    <a:cubicBezTo>
                      <a:pt x="2530510" y="10597"/>
                      <a:pt x="2891413" y="45767"/>
                      <a:pt x="3029578" y="58327"/>
                    </a:cubicBezTo>
                    <a:cubicBezTo>
                      <a:pt x="3167743" y="70887"/>
                      <a:pt x="3099917" y="71725"/>
                      <a:pt x="3135086" y="78424"/>
                    </a:cubicBezTo>
                    <a:lnTo>
                      <a:pt x="3255666" y="98520"/>
                    </a:lnTo>
                    <a:cubicBezTo>
                      <a:pt x="3323492" y="116105"/>
                      <a:pt x="3456633" y="138713"/>
                      <a:pt x="3542044" y="183931"/>
                    </a:cubicBezTo>
                    <a:lnTo>
                      <a:pt x="3798277" y="319584"/>
                    </a:lnTo>
                    <a:lnTo>
                      <a:pt x="4210259" y="545672"/>
                    </a:lnTo>
                    <a:lnTo>
                      <a:pt x="4340888" y="626059"/>
                    </a:lnTo>
                    <a:lnTo>
                      <a:pt x="4381081" y="656204"/>
                    </a:lnTo>
                    <a:cubicBezTo>
                      <a:pt x="4449745" y="666252"/>
                      <a:pt x="4622241" y="668765"/>
                      <a:pt x="4752870" y="686349"/>
                    </a:cubicBezTo>
                    <a:cubicBezTo>
                      <a:pt x="4883499" y="703933"/>
                      <a:pt x="5072743" y="739939"/>
                      <a:pt x="5164853" y="761711"/>
                    </a:cubicBezTo>
                    <a:lnTo>
                      <a:pt x="5441182" y="827026"/>
                    </a:lnTo>
                    <a:cubicBezTo>
                      <a:pt x="5515707" y="850472"/>
                      <a:pt x="5546690" y="853821"/>
                      <a:pt x="5612004" y="902388"/>
                    </a:cubicBezTo>
                    <a:lnTo>
                      <a:pt x="5807947" y="1048089"/>
                    </a:lnTo>
                    <a:lnTo>
                      <a:pt x="5823020" y="1118428"/>
                    </a:lnTo>
                    <a:lnTo>
                      <a:pt x="5838092" y="1218911"/>
                    </a:lnTo>
                    <a:lnTo>
                      <a:pt x="5823020" y="1249056"/>
                    </a:lnTo>
                    <a:lnTo>
                      <a:pt x="5863213" y="1299298"/>
                    </a:lnTo>
                    <a:lnTo>
                      <a:pt x="5893358" y="1359588"/>
                    </a:lnTo>
                    <a:lnTo>
                      <a:pt x="5893358" y="1434951"/>
                    </a:lnTo>
                    <a:lnTo>
                      <a:pt x="5928527" y="1495241"/>
                    </a:lnTo>
                    <a:lnTo>
                      <a:pt x="5918479" y="1605773"/>
                    </a:lnTo>
                    <a:lnTo>
                      <a:pt x="5898382" y="1686160"/>
                    </a:lnTo>
                    <a:lnTo>
                      <a:pt x="5918479" y="1776595"/>
                    </a:lnTo>
                    <a:lnTo>
                      <a:pt x="5933552" y="1811764"/>
                    </a:lnTo>
                    <a:lnTo>
                      <a:pt x="5812971" y="1872054"/>
                    </a:lnTo>
                    <a:lnTo>
                      <a:pt x="5812971" y="1872054"/>
                    </a:lnTo>
                    <a:lnTo>
                      <a:pt x="5727560" y="1932344"/>
                    </a:lnTo>
                    <a:lnTo>
                      <a:pt x="5390941" y="1937369"/>
                    </a:lnTo>
                    <a:lnTo>
                      <a:pt x="5215670" y="1935977"/>
                    </a:lnTo>
                    <a:cubicBezTo>
                      <a:pt x="5196897" y="2172352"/>
                      <a:pt x="4604352" y="2477916"/>
                      <a:pt x="4373414" y="1917320"/>
                    </a:cubicBezTo>
                    <a:lnTo>
                      <a:pt x="1498817" y="1891925"/>
                    </a:lnTo>
                    <a:cubicBezTo>
                      <a:pt x="1475302" y="2265499"/>
                      <a:pt x="727844" y="2429891"/>
                      <a:pt x="619914" y="1836885"/>
                    </a:cubicBezTo>
                    <a:lnTo>
                      <a:pt x="281354" y="1836885"/>
                    </a:lnTo>
                    <a:lnTo>
                      <a:pt x="130629" y="1761522"/>
                    </a:lnTo>
                    <a:lnTo>
                      <a:pt x="10048" y="1681136"/>
                    </a:lnTo>
                    <a:lnTo>
                      <a:pt x="0" y="1540459"/>
                    </a:lnTo>
                    <a:lnTo>
                      <a:pt x="15072" y="1490217"/>
                    </a:lnTo>
                    <a:lnTo>
                      <a:pt x="15072" y="1434951"/>
                    </a:lnTo>
                    <a:lnTo>
                      <a:pt x="25121" y="1384709"/>
                    </a:lnTo>
                    <a:lnTo>
                      <a:pt x="40193" y="1359588"/>
                    </a:lnTo>
                    <a:lnTo>
                      <a:pt x="65314" y="1314371"/>
                    </a:lnTo>
                    <a:close/>
                  </a:path>
                </a:pathLst>
              </a:custGeom>
              <a:grpFill/>
              <a:ln w="381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1" name="Rectangle 4"/>
              <p:cNvSpPr/>
              <p:nvPr/>
            </p:nvSpPr>
            <p:spPr>
              <a:xfrm>
                <a:off x="10223154" y="785072"/>
                <a:ext cx="253178" cy="175827"/>
              </a:xfrm>
              <a:custGeom>
                <a:avLst/>
                <a:gdLst>
                  <a:gd name="connsiteX0" fmla="*/ 0 w 309147"/>
                  <a:gd name="connsiteY0" fmla="*/ 0 h 310551"/>
                  <a:gd name="connsiteX1" fmla="*/ 309147 w 309147"/>
                  <a:gd name="connsiteY1" fmla="*/ 0 h 310551"/>
                  <a:gd name="connsiteX2" fmla="*/ 309147 w 309147"/>
                  <a:gd name="connsiteY2" fmla="*/ 310551 h 310551"/>
                  <a:gd name="connsiteX3" fmla="*/ 0 w 309147"/>
                  <a:gd name="connsiteY3" fmla="*/ 310551 h 310551"/>
                  <a:gd name="connsiteX4" fmla="*/ 0 w 309147"/>
                  <a:gd name="connsiteY4" fmla="*/ 0 h 310551"/>
                  <a:gd name="connsiteX0" fmla="*/ 0 w 378158"/>
                  <a:gd name="connsiteY0" fmla="*/ 0 h 310551"/>
                  <a:gd name="connsiteX1" fmla="*/ 378158 w 378158"/>
                  <a:gd name="connsiteY1" fmla="*/ 0 h 310551"/>
                  <a:gd name="connsiteX2" fmla="*/ 309147 w 378158"/>
                  <a:gd name="connsiteY2" fmla="*/ 310551 h 310551"/>
                  <a:gd name="connsiteX3" fmla="*/ 0 w 378158"/>
                  <a:gd name="connsiteY3" fmla="*/ 310551 h 310551"/>
                  <a:gd name="connsiteX4" fmla="*/ 0 w 378158"/>
                  <a:gd name="connsiteY4" fmla="*/ 0 h 310551"/>
                  <a:gd name="connsiteX0" fmla="*/ 0 w 447169"/>
                  <a:gd name="connsiteY0" fmla="*/ 0 h 310551"/>
                  <a:gd name="connsiteX1" fmla="*/ 447169 w 447169"/>
                  <a:gd name="connsiteY1" fmla="*/ 0 h 310551"/>
                  <a:gd name="connsiteX2" fmla="*/ 378158 w 447169"/>
                  <a:gd name="connsiteY2" fmla="*/ 310551 h 310551"/>
                  <a:gd name="connsiteX3" fmla="*/ 69011 w 447169"/>
                  <a:gd name="connsiteY3" fmla="*/ 310551 h 310551"/>
                  <a:gd name="connsiteX4" fmla="*/ 0 w 447169"/>
                  <a:gd name="connsiteY4" fmla="*/ 0 h 310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169" h="310551">
                    <a:moveTo>
                      <a:pt x="0" y="0"/>
                    </a:moveTo>
                    <a:lnTo>
                      <a:pt x="447169" y="0"/>
                    </a:lnTo>
                    <a:lnTo>
                      <a:pt x="378158" y="310551"/>
                    </a:lnTo>
                    <a:lnTo>
                      <a:pt x="69011" y="310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82" name="Rectangle 81"/>
            <p:cNvSpPr/>
            <p:nvPr/>
          </p:nvSpPr>
          <p:spPr>
            <a:xfrm>
              <a:off x="10763806" y="5972615"/>
              <a:ext cx="1221161" cy="2539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bg1"/>
                  </a:solidFill>
                </a:rPr>
                <a:t>Certified product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514808" y="618916"/>
            <a:ext cx="931631" cy="570855"/>
            <a:chOff x="5514808" y="618916"/>
            <a:chExt cx="931631" cy="570855"/>
          </a:xfrm>
        </p:grpSpPr>
        <p:sp>
          <p:nvSpPr>
            <p:cNvPr id="4" name="Rectangle 3"/>
            <p:cNvSpPr/>
            <p:nvPr/>
          </p:nvSpPr>
          <p:spPr>
            <a:xfrm>
              <a:off x="5514808" y="618916"/>
              <a:ext cx="931631" cy="5708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ADS</a:t>
              </a:r>
            </a:p>
            <a:p>
              <a:pPr algn="ctr"/>
              <a:endParaRPr lang="de-DE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634781" y="950336"/>
              <a:ext cx="678095" cy="17466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00" dirty="0">
                  <a:solidFill>
                    <a:schemeClr val="tx1"/>
                  </a:solidFill>
                </a:rPr>
                <a:t>ADS Feature(s)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4370181" y="1095583"/>
            <a:ext cx="890588" cy="442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ODD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80882" y="1800165"/>
            <a:ext cx="890588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Use case specific Feature </a:t>
            </a:r>
          </a:p>
          <a:p>
            <a:pPr algn="ctr"/>
            <a:r>
              <a:rPr lang="de-DE" sz="800" dirty="0"/>
              <a:t>Requirements</a:t>
            </a:r>
          </a:p>
        </p:txBody>
      </p:sp>
      <p:sp>
        <p:nvSpPr>
          <p:cNvPr id="18" name="Flowchart: Multidocument 17"/>
          <p:cNvSpPr/>
          <p:nvPr/>
        </p:nvSpPr>
        <p:spPr>
          <a:xfrm>
            <a:off x="5522685" y="1787172"/>
            <a:ext cx="934012" cy="590644"/>
          </a:xfrm>
          <a:prstGeom prst="flowChartMultidocument">
            <a:avLst/>
          </a:prstGeom>
          <a:solidFill>
            <a:schemeClr val="accent2"/>
          </a:solidFill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Functional  Requirements</a:t>
            </a:r>
          </a:p>
        </p:txBody>
      </p:sp>
      <p:cxnSp>
        <p:nvCxnSpPr>
          <p:cNvPr id="21" name="Straight Arrow Connector 20"/>
          <p:cNvCxnSpPr>
            <a:stCxn id="18" idx="3"/>
            <a:endCxn id="10" idx="1"/>
          </p:cNvCxnSpPr>
          <p:nvPr/>
        </p:nvCxnSpPr>
        <p:spPr>
          <a:xfrm flipV="1">
            <a:off x="6456697" y="2076390"/>
            <a:ext cx="1424185" cy="610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695968" y="1093758"/>
            <a:ext cx="890588" cy="442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Use case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77304" y="1808850"/>
            <a:ext cx="890588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ODD specific Feature </a:t>
            </a:r>
          </a:p>
          <a:p>
            <a:pPr algn="ctr"/>
            <a:r>
              <a:rPr lang="de-DE" sz="800" dirty="0"/>
              <a:t>Requirements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695968" y="2796057"/>
            <a:ext cx="1323623" cy="573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Non - scenario based assessment</a:t>
            </a:r>
          </a:p>
        </p:txBody>
      </p:sp>
      <p:sp>
        <p:nvSpPr>
          <p:cNvPr id="50" name="Flowchart: Multidocument 49"/>
          <p:cNvSpPr/>
          <p:nvPr/>
        </p:nvSpPr>
        <p:spPr>
          <a:xfrm>
            <a:off x="4025292" y="3627985"/>
            <a:ext cx="934012" cy="590644"/>
          </a:xfrm>
          <a:prstGeom prst="flowChartMultidocument">
            <a:avLst/>
          </a:prstGeom>
          <a:solidFill>
            <a:schemeClr val="accent2"/>
          </a:solidFill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Scenario Database</a:t>
            </a:r>
          </a:p>
        </p:txBody>
      </p:sp>
      <p:cxnSp>
        <p:nvCxnSpPr>
          <p:cNvPr id="54" name="Straight Arrow Connector 53"/>
          <p:cNvCxnSpPr>
            <a:stCxn id="50" idx="1"/>
            <a:endCxn id="51" idx="3"/>
          </p:cNvCxnSpPr>
          <p:nvPr/>
        </p:nvCxnSpPr>
        <p:spPr>
          <a:xfrm flipH="1">
            <a:off x="3477452" y="3923307"/>
            <a:ext cx="547840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iamond 50"/>
          <p:cNvSpPr/>
          <p:nvPr/>
        </p:nvSpPr>
        <p:spPr>
          <a:xfrm>
            <a:off x="2820227" y="3763764"/>
            <a:ext cx="657225" cy="319087"/>
          </a:xfrm>
          <a:prstGeom prst="diamond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700" dirty="0"/>
              <a:t>Filter</a:t>
            </a:r>
            <a:endParaRPr lang="de-DE" sz="1000" dirty="0"/>
          </a:p>
        </p:txBody>
      </p:sp>
      <p:sp>
        <p:nvSpPr>
          <p:cNvPr id="65" name="Diamond 64"/>
          <p:cNvSpPr/>
          <p:nvPr/>
        </p:nvSpPr>
        <p:spPr>
          <a:xfrm>
            <a:off x="5495322" y="3773372"/>
            <a:ext cx="657225" cy="319087"/>
          </a:xfrm>
          <a:prstGeom prst="diamond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700" dirty="0"/>
              <a:t>Develop</a:t>
            </a:r>
            <a:br>
              <a:rPr lang="de-DE" sz="700" dirty="0"/>
            </a:br>
            <a:r>
              <a:rPr lang="de-DE" sz="700" dirty="0"/>
              <a:t>new</a:t>
            </a:r>
            <a:endParaRPr lang="de-DE" sz="10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3825790" y="2794569"/>
            <a:ext cx="1321195" cy="658756"/>
            <a:chOff x="6566112" y="3396889"/>
            <a:chExt cx="1321195" cy="658756"/>
          </a:xfrm>
        </p:grpSpPr>
        <p:sp>
          <p:nvSpPr>
            <p:cNvPr id="49" name="Rectangle 48"/>
            <p:cNvSpPr/>
            <p:nvPr/>
          </p:nvSpPr>
          <p:spPr>
            <a:xfrm>
              <a:off x="6566112" y="3396889"/>
              <a:ext cx="1321195" cy="6587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de-DE" sz="800" dirty="0"/>
                <a:t>Scenario based assessment</a:t>
              </a:r>
              <a:br>
                <a:rPr lang="de-DE" sz="800" dirty="0"/>
              </a:br>
              <a:endParaRPr lang="de-DE" sz="800" dirty="0"/>
            </a:p>
            <a:p>
              <a:pPr algn="ctr"/>
              <a:endParaRPr lang="de-DE" sz="800" dirty="0"/>
            </a:p>
          </p:txBody>
        </p:sp>
        <p:sp>
          <p:nvSpPr>
            <p:cNvPr id="73" name="Diamond 72"/>
            <p:cNvSpPr/>
            <p:nvPr/>
          </p:nvSpPr>
          <p:spPr>
            <a:xfrm>
              <a:off x="6898098" y="3694397"/>
              <a:ext cx="657225" cy="319087"/>
            </a:xfrm>
            <a:prstGeom prst="diamond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de-DE" sz="600" dirty="0"/>
                <a:t>Identify</a:t>
              </a:r>
              <a:br>
                <a:rPr lang="de-DE" sz="600" dirty="0"/>
              </a:br>
              <a:r>
                <a:rPr lang="de-DE" sz="600" dirty="0"/>
                <a:t>scenarios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47003" y="2767192"/>
            <a:ext cx="1224768" cy="461665"/>
            <a:chOff x="8034408" y="3454400"/>
            <a:chExt cx="1224768" cy="461665"/>
          </a:xfrm>
        </p:grpSpPr>
        <p:sp>
          <p:nvSpPr>
            <p:cNvPr id="76" name="Rectangle 75"/>
            <p:cNvSpPr/>
            <p:nvPr/>
          </p:nvSpPr>
          <p:spPr>
            <a:xfrm>
              <a:off x="8038015" y="3454400"/>
              <a:ext cx="122116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800" dirty="0"/>
                <a:t>Expected behavior competency, accidentology, ... </a:t>
              </a:r>
            </a:p>
          </p:txBody>
        </p:sp>
        <p:sp>
          <p:nvSpPr>
            <p:cNvPr id="77" name="Isosceles Triangle 76"/>
            <p:cNvSpPr/>
            <p:nvPr/>
          </p:nvSpPr>
          <p:spPr>
            <a:xfrm rot="16200000">
              <a:off x="7984400" y="3636369"/>
              <a:ext cx="197742" cy="97726"/>
            </a:xfrm>
            <a:prstGeom prst="triangle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2714763" y="2774990"/>
            <a:ext cx="991445" cy="461665"/>
            <a:chOff x="3040996" y="4301318"/>
            <a:chExt cx="991445" cy="461665"/>
          </a:xfrm>
        </p:grpSpPr>
        <p:sp>
          <p:nvSpPr>
            <p:cNvPr id="78" name="Isosceles Triangle 77"/>
            <p:cNvSpPr/>
            <p:nvPr/>
          </p:nvSpPr>
          <p:spPr>
            <a:xfrm rot="5400000">
              <a:off x="3884339" y="4489197"/>
              <a:ext cx="198234" cy="97970"/>
            </a:xfrm>
            <a:prstGeom prst="triangle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u="sng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040996" y="4301318"/>
              <a:ext cx="84865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800" dirty="0"/>
                <a:t>Nominal, critical, failure condition</a:t>
              </a:r>
            </a:p>
          </p:txBody>
        </p:sp>
      </p:grpSp>
      <p:sp>
        <p:nvSpPr>
          <p:cNvPr id="93" name="Rectangle 92"/>
          <p:cNvSpPr/>
          <p:nvPr/>
        </p:nvSpPr>
        <p:spPr>
          <a:xfrm>
            <a:off x="6690040" y="4413939"/>
            <a:ext cx="1321198" cy="135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Multi pillar testing</a:t>
            </a:r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  <a:p>
            <a:pPr algn="ctr"/>
            <a:endParaRPr lang="de-DE" sz="800" dirty="0"/>
          </a:p>
        </p:txBody>
      </p:sp>
      <p:sp>
        <p:nvSpPr>
          <p:cNvPr id="46" name="Rounded Rectangle 45"/>
          <p:cNvSpPr/>
          <p:nvPr/>
        </p:nvSpPr>
        <p:spPr>
          <a:xfrm>
            <a:off x="6812468" y="5253346"/>
            <a:ext cx="1127769" cy="199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>
                <a:solidFill>
                  <a:schemeClr val="tx1"/>
                </a:solidFill>
              </a:rPr>
              <a:t>Virtual/Simulation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6812862" y="4760731"/>
            <a:ext cx="1127769" cy="199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>
                <a:solidFill>
                  <a:schemeClr val="tx1"/>
                </a:solidFill>
              </a:rPr>
              <a:t>Test track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813200" y="5000316"/>
            <a:ext cx="1127769" cy="199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>
                <a:solidFill>
                  <a:schemeClr val="tx1"/>
                </a:solidFill>
              </a:rPr>
              <a:t>Real world test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0844413" y="5592407"/>
            <a:ext cx="931631" cy="649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deployment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728174" y="3763764"/>
            <a:ext cx="842413" cy="45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Acceptance </a:t>
            </a:r>
            <a:br>
              <a:rPr lang="de-DE" sz="800" dirty="0"/>
            </a:br>
            <a:r>
              <a:rPr lang="de-DE" sz="800" dirty="0"/>
              <a:t>confirmation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9890144" y="3763764"/>
            <a:ext cx="836383" cy="45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Final</a:t>
            </a:r>
          </a:p>
          <a:p>
            <a:pPr algn="ctr"/>
            <a:r>
              <a:rPr lang="de-DE" sz="800" dirty="0"/>
              <a:t>Documentation</a:t>
            </a:r>
            <a:br>
              <a:rPr lang="de-DE" sz="800" dirty="0"/>
            </a:br>
            <a:r>
              <a:rPr lang="de-DE" sz="800" dirty="0"/>
              <a:t>package</a:t>
            </a:r>
          </a:p>
        </p:txBody>
      </p:sp>
      <p:cxnSp>
        <p:nvCxnSpPr>
          <p:cNvPr id="87" name="Elbow Connector 86"/>
          <p:cNvCxnSpPr>
            <a:stCxn id="5" idx="2"/>
            <a:endCxn id="26" idx="1"/>
          </p:cNvCxnSpPr>
          <p:nvPr/>
        </p:nvCxnSpPr>
        <p:spPr>
          <a:xfrm rot="16200000" flipH="1">
            <a:off x="6239789" y="859035"/>
            <a:ext cx="190219" cy="722139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5" idx="2"/>
            <a:endCxn id="6" idx="3"/>
          </p:cNvCxnSpPr>
          <p:nvPr/>
        </p:nvCxnSpPr>
        <p:spPr>
          <a:xfrm rot="5400000">
            <a:off x="5521277" y="864488"/>
            <a:ext cx="192044" cy="713060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18" idx="1"/>
            <a:endCxn id="30" idx="3"/>
          </p:cNvCxnSpPr>
          <p:nvPr/>
        </p:nvCxnSpPr>
        <p:spPr>
          <a:xfrm flipH="1">
            <a:off x="4067892" y="2082494"/>
            <a:ext cx="1454793" cy="258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6" idx="2"/>
            <a:endCxn id="30" idx="3"/>
          </p:cNvCxnSpPr>
          <p:nvPr/>
        </p:nvCxnSpPr>
        <p:spPr>
          <a:xfrm rot="5400000">
            <a:off x="4168395" y="1437994"/>
            <a:ext cx="546579" cy="747583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>
            <a:off x="4486862" y="1925532"/>
            <a:ext cx="657225" cy="319087"/>
          </a:xfrm>
          <a:prstGeom prst="diamond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lang="de-DE" sz="1000" dirty="0"/>
              <a:t>Filter</a:t>
            </a:r>
          </a:p>
        </p:txBody>
      </p:sp>
      <p:cxnSp>
        <p:nvCxnSpPr>
          <p:cNvPr id="95" name="Elbow Connector 94"/>
          <p:cNvCxnSpPr>
            <a:stCxn id="26" idx="2"/>
            <a:endCxn id="10" idx="1"/>
          </p:cNvCxnSpPr>
          <p:nvPr/>
        </p:nvCxnSpPr>
        <p:spPr>
          <a:xfrm rot="16200000" flipH="1">
            <a:off x="7241213" y="1436720"/>
            <a:ext cx="539719" cy="739620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/>
          <p:cNvSpPr/>
          <p:nvPr/>
        </p:nvSpPr>
        <p:spPr>
          <a:xfrm>
            <a:off x="6808992" y="1922950"/>
            <a:ext cx="657225" cy="319087"/>
          </a:xfrm>
          <a:prstGeom prst="diamond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lang="de-DE" sz="1000" dirty="0"/>
              <a:t>Filter</a:t>
            </a:r>
            <a:endParaRPr lang="de-DE" sz="1200" dirty="0"/>
          </a:p>
        </p:txBody>
      </p:sp>
      <p:cxnSp>
        <p:nvCxnSpPr>
          <p:cNvPr id="105" name="Straight Arrow Connector 104"/>
          <p:cNvCxnSpPr>
            <a:stCxn id="65" idx="1"/>
            <a:endCxn id="50" idx="3"/>
          </p:cNvCxnSpPr>
          <p:nvPr/>
        </p:nvCxnSpPr>
        <p:spPr>
          <a:xfrm flipH="1" flipV="1">
            <a:off x="4959304" y="3923307"/>
            <a:ext cx="536018" cy="960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73" idx="1"/>
            <a:endCxn id="51" idx="0"/>
          </p:cNvCxnSpPr>
          <p:nvPr/>
        </p:nvCxnSpPr>
        <p:spPr>
          <a:xfrm rot="10800000" flipV="1">
            <a:off x="3148840" y="3251620"/>
            <a:ext cx="1008936" cy="512143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/>
          <p:cNvCxnSpPr>
            <a:stCxn id="73" idx="3"/>
            <a:endCxn id="65" idx="0"/>
          </p:cNvCxnSpPr>
          <p:nvPr/>
        </p:nvCxnSpPr>
        <p:spPr>
          <a:xfrm>
            <a:off x="4815001" y="3251621"/>
            <a:ext cx="1008934" cy="521751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30" idx="2"/>
            <a:endCxn id="42" idx="0"/>
          </p:cNvCxnSpPr>
          <p:nvPr/>
        </p:nvCxnSpPr>
        <p:spPr>
          <a:xfrm rot="16200000" flipH="1">
            <a:off x="5272811" y="711087"/>
            <a:ext cx="434757" cy="3735182"/>
          </a:xfrm>
          <a:prstGeom prst="bentConnector3">
            <a:avLst>
              <a:gd name="adj1" fmla="val 38315"/>
            </a:avLst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10" idx="2"/>
            <a:endCxn id="49" idx="0"/>
          </p:cNvCxnSpPr>
          <p:nvPr/>
        </p:nvCxnSpPr>
        <p:spPr>
          <a:xfrm rot="5400000">
            <a:off x="6185305" y="653698"/>
            <a:ext cx="441954" cy="3839788"/>
          </a:xfrm>
          <a:prstGeom prst="bentConnector3">
            <a:avLst>
              <a:gd name="adj1" fmla="val 38506"/>
            </a:avLst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3895287" y="3437170"/>
            <a:ext cx="12211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800" dirty="0"/>
              <a:t>Internal/external</a:t>
            </a:r>
          </a:p>
        </p:txBody>
      </p:sp>
      <p:cxnSp>
        <p:nvCxnSpPr>
          <p:cNvPr id="135" name="Elbow Connector 134"/>
          <p:cNvCxnSpPr>
            <a:stCxn id="51" idx="2"/>
            <a:endCxn id="53" idx="1"/>
          </p:cNvCxnSpPr>
          <p:nvPr/>
        </p:nvCxnSpPr>
        <p:spPr>
          <a:xfrm rot="16200000" flipH="1">
            <a:off x="3050702" y="4180988"/>
            <a:ext cx="602907" cy="406631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682631" y="4523541"/>
            <a:ext cx="698970" cy="356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Logical</a:t>
            </a:r>
          </a:p>
          <a:p>
            <a:pPr algn="ctr"/>
            <a:r>
              <a:rPr lang="de-DE" sz="800" dirty="0"/>
              <a:t>Scenarios</a:t>
            </a:r>
          </a:p>
        </p:txBody>
      </p:sp>
      <p:sp>
        <p:nvSpPr>
          <p:cNvPr id="142" name="Flowchart: Multidocument 141"/>
          <p:cNvSpPr/>
          <p:nvPr/>
        </p:nvSpPr>
        <p:spPr>
          <a:xfrm>
            <a:off x="6890894" y="3630538"/>
            <a:ext cx="934012" cy="590644"/>
          </a:xfrm>
          <a:prstGeom prst="flowChartMultidocument">
            <a:avLst/>
          </a:prstGeom>
          <a:solidFill>
            <a:schemeClr val="accent2"/>
          </a:solidFill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Acceptance</a:t>
            </a:r>
          </a:p>
          <a:p>
            <a:pPr algn="ctr"/>
            <a:r>
              <a:rPr lang="de-DE" sz="800" dirty="0"/>
              <a:t>criteria</a:t>
            </a:r>
          </a:p>
        </p:txBody>
      </p:sp>
      <p:cxnSp>
        <p:nvCxnSpPr>
          <p:cNvPr id="144" name="Straight Arrow Connector 143"/>
          <p:cNvCxnSpPr>
            <a:endCxn id="42" idx="2"/>
          </p:cNvCxnSpPr>
          <p:nvPr/>
        </p:nvCxnSpPr>
        <p:spPr>
          <a:xfrm flipV="1">
            <a:off x="7357780" y="3369768"/>
            <a:ext cx="0" cy="25821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endCxn id="93" idx="0"/>
          </p:cNvCxnSpPr>
          <p:nvPr/>
        </p:nvCxnSpPr>
        <p:spPr>
          <a:xfrm>
            <a:off x="7347680" y="4176954"/>
            <a:ext cx="8887" cy="23508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93" idx="2"/>
            <a:endCxn id="91" idx="2"/>
          </p:cNvCxnSpPr>
          <p:nvPr/>
        </p:nvCxnSpPr>
        <p:spPr>
          <a:xfrm rot="5400000" flipH="1">
            <a:off x="5746087" y="4166287"/>
            <a:ext cx="890582" cy="2318523"/>
          </a:xfrm>
          <a:prstGeom prst="bentConnector3">
            <a:avLst>
              <a:gd name="adj1" fmla="val -25669"/>
            </a:avLst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endCxn id="126" idx="1"/>
          </p:cNvCxnSpPr>
          <p:nvPr/>
        </p:nvCxnSpPr>
        <p:spPr>
          <a:xfrm flipV="1">
            <a:off x="8011238" y="3991018"/>
            <a:ext cx="716936" cy="694739"/>
          </a:xfrm>
          <a:prstGeom prst="bentConnector3">
            <a:avLst>
              <a:gd name="adj1" fmla="val 50000"/>
            </a:avLst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42" idx="3"/>
            <a:endCxn id="126" idx="1"/>
          </p:cNvCxnSpPr>
          <p:nvPr/>
        </p:nvCxnSpPr>
        <p:spPr>
          <a:xfrm>
            <a:off x="8019591" y="3082913"/>
            <a:ext cx="708583" cy="908105"/>
          </a:xfrm>
          <a:prstGeom prst="bentConnector3">
            <a:avLst>
              <a:gd name="adj1" fmla="val 50000"/>
            </a:avLst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126" idx="3"/>
            <a:endCxn id="127" idx="1"/>
          </p:cNvCxnSpPr>
          <p:nvPr/>
        </p:nvCxnSpPr>
        <p:spPr>
          <a:xfrm>
            <a:off x="9570587" y="3991018"/>
            <a:ext cx="319557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11038647" y="3781228"/>
            <a:ext cx="836383" cy="45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Final </a:t>
            </a:r>
            <a:br>
              <a:rPr lang="de-DE" sz="800" dirty="0"/>
            </a:br>
            <a:r>
              <a:rPr lang="de-DE" sz="800" dirty="0"/>
              <a:t>Certification Confirmation</a:t>
            </a:r>
          </a:p>
        </p:txBody>
      </p:sp>
      <p:cxnSp>
        <p:nvCxnSpPr>
          <p:cNvPr id="178" name="Straight Arrow Connector 177"/>
          <p:cNvCxnSpPr>
            <a:endCxn id="177" idx="1"/>
          </p:cNvCxnSpPr>
          <p:nvPr/>
        </p:nvCxnSpPr>
        <p:spPr>
          <a:xfrm>
            <a:off x="10730643" y="3991018"/>
            <a:ext cx="319556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H="1">
            <a:off x="11464275" y="4218272"/>
            <a:ext cx="1" cy="37055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H="1">
            <a:off x="11310229" y="5221969"/>
            <a:ext cx="1" cy="37055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 flipV="1">
            <a:off x="9614293" y="5816716"/>
            <a:ext cx="1230120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endCxn id="142" idx="1"/>
          </p:cNvCxnSpPr>
          <p:nvPr/>
        </p:nvCxnSpPr>
        <p:spPr>
          <a:xfrm rot="16200000" flipV="1">
            <a:off x="6741040" y="4075715"/>
            <a:ext cx="2209159" cy="1909450"/>
          </a:xfrm>
          <a:prstGeom prst="bentConnector4">
            <a:avLst>
              <a:gd name="adj1" fmla="val 269"/>
              <a:gd name="adj2" fmla="val 129212"/>
            </a:avLst>
          </a:prstGeom>
          <a:ln w="571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3555471" y="4406683"/>
            <a:ext cx="890588" cy="558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Feature based Functional  </a:t>
            </a:r>
          </a:p>
          <a:p>
            <a:pPr algn="ctr"/>
            <a:r>
              <a:rPr lang="de-DE" sz="800" dirty="0"/>
              <a:t>Scenarios</a:t>
            </a:r>
            <a:br>
              <a:rPr lang="de-DE" sz="800" dirty="0"/>
            </a:br>
            <a:r>
              <a:rPr lang="de-DE" sz="800" dirty="0"/>
              <a:t> (use case + ODD)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556835" y="4523541"/>
            <a:ext cx="698970" cy="356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800" dirty="0"/>
              <a:t>Concrete</a:t>
            </a:r>
          </a:p>
          <a:p>
            <a:pPr algn="ctr"/>
            <a:r>
              <a:rPr lang="de-DE" sz="800" dirty="0"/>
              <a:t>Scenarios</a:t>
            </a:r>
          </a:p>
        </p:txBody>
      </p:sp>
      <p:cxnSp>
        <p:nvCxnSpPr>
          <p:cNvPr id="99" name="Elbow Connector 98"/>
          <p:cNvCxnSpPr>
            <a:stCxn id="60" idx="2"/>
            <a:endCxn id="119" idx="2"/>
          </p:cNvCxnSpPr>
          <p:nvPr/>
        </p:nvCxnSpPr>
        <p:spPr>
          <a:xfrm rot="16200000" flipH="1">
            <a:off x="3693123" y="786837"/>
            <a:ext cx="3173197" cy="7737514"/>
          </a:xfrm>
          <a:prstGeom prst="bentConnector3">
            <a:avLst>
              <a:gd name="adj1" fmla="val 114340"/>
            </a:avLst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60" idx="2"/>
            <a:endCxn id="69" idx="1"/>
          </p:cNvCxnSpPr>
          <p:nvPr/>
        </p:nvCxnSpPr>
        <p:spPr>
          <a:xfrm rot="16200000" flipH="1">
            <a:off x="1451861" y="3028099"/>
            <a:ext cx="1157913" cy="1239706"/>
          </a:xfrm>
          <a:prstGeom prst="bentConnector2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9842349" y="1372364"/>
            <a:ext cx="931631" cy="6497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Audit</a:t>
            </a:r>
          </a:p>
          <a:p>
            <a:pPr algn="ctr"/>
            <a:r>
              <a:rPr lang="de-DE" sz="900" dirty="0"/>
              <a:t>(Internal and/or external)</a:t>
            </a:r>
          </a:p>
        </p:txBody>
      </p:sp>
      <p:sp>
        <p:nvSpPr>
          <p:cNvPr id="116" name="Flowchart: Multidocument 115"/>
          <p:cNvSpPr/>
          <p:nvPr/>
        </p:nvSpPr>
        <p:spPr>
          <a:xfrm>
            <a:off x="10986833" y="2826565"/>
            <a:ext cx="934012" cy="590644"/>
          </a:xfrm>
          <a:prstGeom prst="flowChartMultidocument">
            <a:avLst/>
          </a:prstGeom>
          <a:solidFill>
            <a:schemeClr val="accent2"/>
          </a:solidFill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Manufacturers Declaration</a:t>
            </a:r>
          </a:p>
        </p:txBody>
      </p:sp>
      <p:cxnSp>
        <p:nvCxnSpPr>
          <p:cNvPr id="117" name="Straight Arrow Connector 116"/>
          <p:cNvCxnSpPr>
            <a:stCxn id="177" idx="0"/>
          </p:cNvCxnSpPr>
          <p:nvPr/>
        </p:nvCxnSpPr>
        <p:spPr>
          <a:xfrm flipH="1" flipV="1">
            <a:off x="11465450" y="3388836"/>
            <a:ext cx="2941" cy="37492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113" idx="2"/>
            <a:endCxn id="126" idx="0"/>
          </p:cNvCxnSpPr>
          <p:nvPr/>
        </p:nvCxnSpPr>
        <p:spPr>
          <a:xfrm rot="5400000">
            <a:off x="8857967" y="2313565"/>
            <a:ext cx="1741613" cy="1158784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113" idx="2"/>
          </p:cNvCxnSpPr>
          <p:nvPr/>
        </p:nvCxnSpPr>
        <p:spPr>
          <a:xfrm rot="5400000">
            <a:off x="8971431" y="1557601"/>
            <a:ext cx="872185" cy="1801285"/>
          </a:xfrm>
          <a:prstGeom prst="bentConnector2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stCxn id="113" idx="3"/>
          </p:cNvCxnSpPr>
          <p:nvPr/>
        </p:nvCxnSpPr>
        <p:spPr>
          <a:xfrm flipH="1">
            <a:off x="9370423" y="1697258"/>
            <a:ext cx="1403557" cy="4544935"/>
          </a:xfrm>
          <a:prstGeom prst="bentConnector4">
            <a:avLst>
              <a:gd name="adj1" fmla="val -88261"/>
              <a:gd name="adj2" fmla="val 107033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8682662" y="5592406"/>
            <a:ext cx="931631" cy="649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ISMR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647858" y="722578"/>
            <a:ext cx="12211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800" dirty="0"/>
              <a:t>Internal and/or</a:t>
            </a:r>
            <a:br>
              <a:rPr lang="de-DE" sz="800" dirty="0"/>
            </a:br>
            <a:r>
              <a:rPr lang="de-DE" sz="800" dirty="0"/>
              <a:t> external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35266" y="5917483"/>
            <a:ext cx="1916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solidFill>
                  <a:srgbClr val="00B0F0"/>
                </a:solidFill>
              </a:rPr>
              <a:t>Safety Assessment</a:t>
            </a:r>
          </a:p>
        </p:txBody>
      </p:sp>
      <p:sp>
        <p:nvSpPr>
          <p:cNvPr id="143" name="Flowchart: Multidocument 142"/>
          <p:cNvSpPr/>
          <p:nvPr/>
        </p:nvSpPr>
        <p:spPr>
          <a:xfrm>
            <a:off x="9841158" y="593146"/>
            <a:ext cx="934012" cy="590644"/>
          </a:xfrm>
          <a:prstGeom prst="flowChartMultidocument">
            <a:avLst/>
          </a:prstGeom>
          <a:solidFill>
            <a:schemeClr val="accent2"/>
          </a:solidFill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/>
              <a:t>Requirements / Processes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10309298" y="1125083"/>
            <a:ext cx="8887" cy="235081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263590" y="59552"/>
            <a:ext cx="780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ADS certification overview: „Big picture“ on how it works</a:t>
            </a:r>
          </a:p>
        </p:txBody>
      </p:sp>
      <p:cxnSp>
        <p:nvCxnSpPr>
          <p:cNvPr id="98" name="Elbow Connector 97"/>
          <p:cNvCxnSpPr>
            <a:endCxn id="127" idx="0"/>
          </p:cNvCxnSpPr>
          <p:nvPr/>
        </p:nvCxnSpPr>
        <p:spPr>
          <a:xfrm rot="16200000" flipH="1">
            <a:off x="9435458" y="2890886"/>
            <a:ext cx="1741612" cy="4143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Isosceles Triangle 99"/>
          <p:cNvSpPr/>
          <p:nvPr/>
        </p:nvSpPr>
        <p:spPr>
          <a:xfrm>
            <a:off x="7249386" y="5491116"/>
            <a:ext cx="197742" cy="97726"/>
          </a:xfrm>
          <a:prstGeom prst="triangle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tangle 11"/>
          <p:cNvSpPr/>
          <p:nvPr/>
        </p:nvSpPr>
        <p:spPr>
          <a:xfrm>
            <a:off x="6771815" y="5557465"/>
            <a:ext cx="11160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/>
              <a:t>Credibility assessment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9614293" y="6027028"/>
            <a:ext cx="1230120" cy="1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6677485" y="3455768"/>
            <a:ext cx="1341204" cy="90432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Oval 103"/>
          <p:cNvSpPr/>
          <p:nvPr/>
        </p:nvSpPr>
        <p:spPr>
          <a:xfrm>
            <a:off x="3792154" y="3454600"/>
            <a:ext cx="1341204" cy="904321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2044444" y="4125599"/>
            <a:ext cx="1851132" cy="85189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1388698" y="4986994"/>
            <a:ext cx="12211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800" dirty="0">
                <a:solidFill>
                  <a:srgbClr val="7030A0"/>
                </a:solidFill>
              </a:rPr>
              <a:t>No unified / harmonized</a:t>
            </a:r>
          </a:p>
          <a:p>
            <a:pPr algn="ctr"/>
            <a:r>
              <a:rPr lang="de-DE" sz="800" dirty="0">
                <a:solidFill>
                  <a:srgbClr val="7030A0"/>
                </a:solidFill>
              </a:rPr>
              <a:t>Database available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581989" y="4604348"/>
            <a:ext cx="1221161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de-DE" sz="800" dirty="0">
                <a:solidFill>
                  <a:srgbClr val="7030A0"/>
                </a:solidFill>
              </a:rPr>
              <a:t>No unified / harmonized</a:t>
            </a:r>
          </a:p>
          <a:p>
            <a:pPr algn="ctr"/>
            <a:r>
              <a:rPr lang="de-DE" sz="800" dirty="0">
                <a:solidFill>
                  <a:srgbClr val="7030A0"/>
                </a:solidFill>
              </a:rPr>
              <a:t>criteria available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7906634" y="4168296"/>
            <a:ext cx="1099528" cy="4360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46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"/>
                            </p:stCondLst>
                            <p:childTnLst>
                              <p:par>
                                <p:cTn id="2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500"/>
                            </p:stCondLst>
                            <p:childTnLst>
                              <p:par>
                                <p:cTn id="3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69" grpId="0" animBg="1"/>
      <p:bldP spid="2" grpId="0" animBg="1"/>
      <p:bldP spid="6" grpId="0" animBg="1"/>
      <p:bldP spid="10" grpId="0" animBg="1"/>
      <p:bldP spid="18" grpId="0" animBg="1"/>
      <p:bldP spid="26" grpId="0" animBg="1"/>
      <p:bldP spid="30" grpId="0" animBg="1"/>
      <p:bldP spid="42" grpId="0" animBg="1"/>
      <p:bldP spid="50" grpId="0" animBg="1"/>
      <p:bldP spid="51" grpId="0" animBg="1"/>
      <p:bldP spid="65" grpId="0" animBg="1"/>
      <p:bldP spid="93" grpId="0" animBg="1"/>
      <p:bldP spid="46" grpId="0" animBg="1"/>
      <p:bldP spid="48" grpId="0" animBg="1"/>
      <p:bldP spid="52" grpId="0" animBg="1"/>
      <p:bldP spid="97" grpId="0" animBg="1"/>
      <p:bldP spid="126" grpId="0" animBg="1"/>
      <p:bldP spid="127" grpId="0" animBg="1"/>
      <p:bldP spid="31" grpId="0" animBg="1"/>
      <p:bldP spid="20" grpId="0" animBg="1"/>
      <p:bldP spid="125" grpId="0"/>
      <p:bldP spid="91" grpId="0" animBg="1"/>
      <p:bldP spid="142" grpId="0" animBg="1"/>
      <p:bldP spid="177" grpId="0" animBg="1"/>
      <p:bldP spid="53" grpId="0" animBg="1"/>
      <p:bldP spid="92" grpId="0" animBg="1"/>
      <p:bldP spid="113" grpId="0" animBg="1"/>
      <p:bldP spid="116" grpId="0" animBg="1"/>
      <p:bldP spid="119" grpId="0" animBg="1"/>
      <p:bldP spid="123" grpId="0"/>
      <p:bldP spid="74" grpId="0"/>
      <p:bldP spid="143" grpId="0" animBg="1"/>
      <p:bldP spid="100" grpId="0" animBg="1"/>
      <p:bldP spid="12" grpId="0"/>
      <p:bldP spid="101" grpId="0" animBg="1"/>
      <p:bldP spid="104" grpId="0" animBg="1"/>
      <p:bldP spid="109" grpId="0"/>
      <p:bldP spid="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53426" y="443572"/>
            <a:ext cx="1117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Outcome of the assessment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453426" y="1124881"/>
            <a:ext cx="1110954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indent="-714375">
              <a:buFont typeface="Arial" panose="020B0604020202020204" pitchFamily="34" charset="0"/>
              <a:buChar char="•"/>
            </a:pPr>
            <a:r>
              <a:rPr lang="de-DE" sz="2400" dirty="0">
                <a:latin typeface="+mn-lt"/>
              </a:rPr>
              <a:t>In principle all topics needed for an ADS Regulation (GTR or UN R) seem to be addressed by the outcome of FRAV and VMAD</a:t>
            </a:r>
          </a:p>
          <a:p>
            <a:pPr marL="714375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pPr marL="714375" indent="-714375">
              <a:buFont typeface="Arial" panose="020B0604020202020204" pitchFamily="34" charset="0"/>
              <a:buChar char="•"/>
            </a:pPr>
            <a:r>
              <a:rPr lang="de-DE" sz="2400" dirty="0">
                <a:latin typeface="+mn-lt"/>
              </a:rPr>
              <a:t>Potential for improvement/harmonization for future activity on the topics of </a:t>
            </a:r>
          </a:p>
          <a:p>
            <a:pPr marL="714375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r>
              <a:rPr lang="de-DE" sz="2400" dirty="0">
                <a:latin typeface="+mn-lt"/>
              </a:rPr>
              <a:t>		1.	Scenario Database/catalog</a:t>
            </a:r>
          </a:p>
          <a:p>
            <a:endParaRPr lang="de-DE" sz="2400" dirty="0">
              <a:latin typeface="+mn-lt"/>
            </a:endParaRPr>
          </a:p>
          <a:p>
            <a:r>
              <a:rPr lang="de-DE" sz="2400" dirty="0">
                <a:latin typeface="+mn-lt"/>
              </a:rPr>
              <a:t>		2.	Acceptance criteria</a:t>
            </a:r>
          </a:p>
          <a:p>
            <a:endParaRPr lang="de-DE" sz="2400" dirty="0">
              <a:latin typeface="+mn-lt"/>
            </a:endParaRPr>
          </a:p>
          <a:p>
            <a:r>
              <a:rPr lang="de-DE" sz="2400" dirty="0">
                <a:latin typeface="+mn-lt"/>
              </a:rPr>
              <a:t>	=&gt; 	Even though these topics are not addressed in a harmonized way yet,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		it would be possible to use the concept for certification making use 		existing solutions (e.g. scenario database from research projects, 			manufacturer justified acceptance criteria, etc.)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	 </a:t>
            </a:r>
          </a:p>
          <a:p>
            <a:pPr marL="714375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pPr marL="1628775" lvl="2" indent="-714375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9069" y="4072732"/>
            <a:ext cx="11109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97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53426" y="443572"/>
            <a:ext cx="1117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Need for harmonized AV definitions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069" y="4528171"/>
            <a:ext cx="11109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2" name="Rounded Rectangle 1"/>
          <p:cNvSpPr/>
          <p:nvPr/>
        </p:nvSpPr>
        <p:spPr>
          <a:xfrm>
            <a:off x="3909340" y="5589240"/>
            <a:ext cx="43204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Harmonized AV Terms &amp; Definitions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68713" y="4577963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ADS Guideline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01718" y="2824458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Future ADS Regulation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00256" y="2824458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non ADS Regulations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107729" y="4577963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Vehicle</a:t>
            </a:r>
          </a:p>
          <a:p>
            <a:pPr algn="ctr"/>
            <a:r>
              <a:rPr lang="de-DE" sz="2800" dirty="0"/>
              <a:t>Categorization</a:t>
            </a:r>
          </a:p>
        </p:txBody>
      </p:sp>
      <p:cxnSp>
        <p:nvCxnSpPr>
          <p:cNvPr id="5" name="Straight Connector 4"/>
          <p:cNvCxnSpPr>
            <a:stCxn id="6" idx="3"/>
            <a:endCxn id="2" idx="0"/>
          </p:cNvCxnSpPr>
          <p:nvPr/>
        </p:nvCxnSpPr>
        <p:spPr>
          <a:xfrm>
            <a:off x="2977025" y="5118023"/>
            <a:ext cx="3092555" cy="471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" idx="0"/>
            <a:endCxn id="8" idx="2"/>
          </p:cNvCxnSpPr>
          <p:nvPr/>
        </p:nvCxnSpPr>
        <p:spPr>
          <a:xfrm flipH="1" flipV="1">
            <a:off x="2205874" y="3904578"/>
            <a:ext cx="3863706" cy="1684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1"/>
            <a:endCxn id="2" idx="0"/>
          </p:cNvCxnSpPr>
          <p:nvPr/>
        </p:nvCxnSpPr>
        <p:spPr>
          <a:xfrm flipH="1">
            <a:off x="6069580" y="3364518"/>
            <a:ext cx="2330676" cy="2224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1"/>
            <a:endCxn id="2" idx="0"/>
          </p:cNvCxnSpPr>
          <p:nvPr/>
        </p:nvCxnSpPr>
        <p:spPr>
          <a:xfrm flipH="1">
            <a:off x="6069580" y="5118023"/>
            <a:ext cx="3038149" cy="471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298057" y="1572438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ALKS</a:t>
            </a:r>
          </a:p>
        </p:txBody>
      </p:sp>
      <p:cxnSp>
        <p:nvCxnSpPr>
          <p:cNvPr id="19" name="Straight Connector 18"/>
          <p:cNvCxnSpPr>
            <a:stCxn id="17" idx="2"/>
            <a:endCxn id="2" idx="0"/>
          </p:cNvCxnSpPr>
          <p:nvPr/>
        </p:nvCxnSpPr>
        <p:spPr>
          <a:xfrm flipH="1">
            <a:off x="6069580" y="2652558"/>
            <a:ext cx="1632633" cy="2936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087186" y="1572438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DSSAD</a:t>
            </a:r>
          </a:p>
        </p:txBody>
      </p:sp>
      <p:cxnSp>
        <p:nvCxnSpPr>
          <p:cNvPr id="24" name="Straight Connector 23"/>
          <p:cNvCxnSpPr>
            <a:stCxn id="2" idx="0"/>
            <a:endCxn id="22" idx="2"/>
          </p:cNvCxnSpPr>
          <p:nvPr/>
        </p:nvCxnSpPr>
        <p:spPr>
          <a:xfrm flipH="1" flipV="1">
            <a:off x="4491342" y="2652558"/>
            <a:ext cx="1578238" cy="2936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58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53426" y="443572"/>
            <a:ext cx="11174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>
                <a:solidFill>
                  <a:schemeClr val="accent1">
                    <a:lumMod val="75000"/>
                  </a:schemeClr>
                </a:solidFill>
              </a:rPr>
              <a:t>Needs for certifications of AV‘s</a:t>
            </a:r>
          </a:p>
        </p:txBody>
      </p:sp>
      <p:sp>
        <p:nvSpPr>
          <p:cNvPr id="3" name="Pentagon 2"/>
          <p:cNvSpPr/>
          <p:nvPr/>
        </p:nvSpPr>
        <p:spPr>
          <a:xfrm>
            <a:off x="842655" y="1731126"/>
            <a:ext cx="5667470" cy="11135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ADS Regulation</a:t>
            </a:r>
          </a:p>
        </p:txBody>
      </p:sp>
      <p:sp>
        <p:nvSpPr>
          <p:cNvPr id="21" name="Pentagon 20"/>
          <p:cNvSpPr/>
          <p:nvPr/>
        </p:nvSpPr>
        <p:spPr>
          <a:xfrm>
            <a:off x="839416" y="4835703"/>
            <a:ext cx="5667470" cy="11135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Vehicle Categorization</a:t>
            </a:r>
          </a:p>
        </p:txBody>
      </p:sp>
      <p:sp>
        <p:nvSpPr>
          <p:cNvPr id="16" name="Pentagon 15"/>
          <p:cNvSpPr/>
          <p:nvPr/>
        </p:nvSpPr>
        <p:spPr>
          <a:xfrm>
            <a:off x="839416" y="3286528"/>
            <a:ext cx="5667470" cy="11135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Amended non ADS Regulations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6816080" y="1948662"/>
            <a:ext cx="13773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Gtr (98A), </a:t>
            </a:r>
          </a:p>
          <a:p>
            <a:r>
              <a:rPr lang="de-DE" dirty="0"/>
              <a:t>UN R (58A)</a:t>
            </a:r>
          </a:p>
        </p:txBody>
      </p:sp>
      <p:sp>
        <p:nvSpPr>
          <p:cNvPr id="7" name="Rectangle 6"/>
          <p:cNvSpPr/>
          <p:nvPr/>
        </p:nvSpPr>
        <p:spPr>
          <a:xfrm>
            <a:off x="6671823" y="3520150"/>
            <a:ext cx="194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Work in GR TF‘s </a:t>
            </a:r>
            <a:br>
              <a:rPr lang="de-DE" dirty="0"/>
            </a:br>
            <a:r>
              <a:rPr lang="de-DE" dirty="0"/>
              <a:t>progressing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8726760" y="1826249"/>
            <a:ext cx="31940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Still unclear how the work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will continue after delivery of</a:t>
            </a:r>
          </a:p>
          <a:p>
            <a:pPr algn="ctr"/>
            <a:r>
              <a:rPr lang="de-DE" dirty="0">
                <a:solidFill>
                  <a:srgbClr val="FF0000"/>
                </a:solidFill>
              </a:rPr>
              <a:t>the FRAV/VMAD guidline doc</a:t>
            </a:r>
          </a:p>
        </p:txBody>
      </p:sp>
      <p:sp>
        <p:nvSpPr>
          <p:cNvPr id="4" name="Isosceles Triangle 3"/>
          <p:cNvSpPr/>
          <p:nvPr/>
        </p:nvSpPr>
        <p:spPr>
          <a:xfrm rot="5400000">
            <a:off x="8131487" y="2143898"/>
            <a:ext cx="735696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Isosceles Triangle 9"/>
          <p:cNvSpPr/>
          <p:nvPr/>
        </p:nvSpPr>
        <p:spPr>
          <a:xfrm rot="5400000">
            <a:off x="8573055" y="3699299"/>
            <a:ext cx="735696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9360759" y="3381650"/>
            <a:ext cx="25827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Coordination important,</a:t>
            </a:r>
          </a:p>
          <a:p>
            <a:pPr algn="ctr"/>
            <a:r>
              <a:rPr lang="de-DE" dirty="0"/>
              <a:t>incl. use of common </a:t>
            </a:r>
            <a:br>
              <a:rPr lang="de-DE" dirty="0"/>
            </a:br>
            <a:r>
              <a:rPr lang="de-DE" dirty="0"/>
              <a:t>definitions, etc.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2170" y="5091638"/>
            <a:ext cx="16209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Revisions of </a:t>
            </a:r>
            <a:br>
              <a:rPr lang="de-DE" dirty="0"/>
            </a:br>
            <a:r>
              <a:rPr lang="de-DE" dirty="0"/>
              <a:t>R.E.3 &amp; S.R.1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525259" y="4953138"/>
            <a:ext cx="22537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Joint Workshop/TF </a:t>
            </a:r>
          </a:p>
          <a:p>
            <a:pPr algn="ctr"/>
            <a:r>
              <a:rPr lang="de-DE" dirty="0"/>
              <a:t>of GRVA and GRSG</a:t>
            </a:r>
            <a:br>
              <a:rPr lang="de-DE" dirty="0"/>
            </a:br>
            <a:r>
              <a:rPr lang="de-DE" dirty="0"/>
              <a:t>needed 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8558521" y="5270787"/>
            <a:ext cx="735696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2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8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489931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8" ma:contentTypeDescription="Create a new document." ma:contentTypeScope="" ma:versionID="e62f3c52afbfb087cbf0486b24bccade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0897c4342d1b21160e8184e77b1557a4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acccb6d4-dbe5-46d2-b4d3-5733603d8cc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C98444-D806-4095-A18F-232C5523F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03B0C0-75D6-405C-ADF3-EC8DCE9B1D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2DD80E-BCDA-4DB7-8778-CA9C5429AEBF}">
  <ds:schemaRefs>
    <ds:schemaRef ds:uri="3daed8bb-7431-419c-9121-9a00c47eced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b9a5ab0f-0f29-4b36-b1b2-3a21ab8b560f"/>
    <ds:schemaRef ds:uri="http://schemas.microsoft.com/office/2006/metadata/properties"/>
    <ds:schemaRef ds:uri="http://www.w3.org/XML/1998/namespace"/>
    <ds:schemaRef ds:uri="985ec44e-1bab-4c0b-9df0-6ba128686fc9"/>
    <ds:schemaRef ds:uri="acccb6d4-dbe5-46d2-b4d3-5733603d8cc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Masque présentation avec nouveau logo et format 16x9</Template>
  <TotalTime>3</TotalTime>
  <Words>508</Words>
  <Application>Microsoft Office PowerPoint</Application>
  <PresentationFormat>Widescreen</PresentationFormat>
  <Paragraphs>114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Wingdings</vt:lpstr>
      <vt:lpstr>Masque présentation OICA</vt:lpstr>
      <vt:lpstr>Office Theme</vt:lpstr>
      <vt:lpstr>View on the Certification of AV‘s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Volkswagen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OICA CLUSTER ITS</dc:title>
  <dc:creator>Luehmann, Jan (ETB/6)</dc:creator>
  <cp:lastModifiedBy>Laura Dotzauer</cp:lastModifiedBy>
  <cp:revision>108</cp:revision>
  <dcterms:created xsi:type="dcterms:W3CDTF">2021-12-07T12:42:05Z</dcterms:created>
  <dcterms:modified xsi:type="dcterms:W3CDTF">2023-09-26T10:28:48Z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0x010100BE41C5D1395BD64A92AF35F3673BA70B</vt:lpwstr>
  </property>
  <property fmtid="{D5CDD505-2E9C-101B-9397-08002B2CF9AE}" pid="3" name="LegalHoldTag">
    <vt:lpwstr/>
  </property>
  <property fmtid="{D5CDD505-2E9C-101B-9397-08002B2CF9AE}" pid="4" name="RevIMBCS">
    <vt:lpwstr>1;#0.1 Initial category|0239cc7a-0c96-48a8-9e0e-a383e362571c</vt:lpwstr>
  </property>
  <property fmtid="{D5CDD505-2E9C-101B-9397-08002B2CF9AE}" pid="5" name="TriggerFlowInfo">
    <vt:lpwstr/>
  </property>
  <property fmtid="{D5CDD505-2E9C-101B-9397-08002B2CF9AE}" pid="6" name="MSIP_Label_b1c9b508-7c6e-42bd-bedf-808292653d6c_Enabled">
    <vt:lpwstr>true</vt:lpwstr>
  </property>
  <property fmtid="{D5CDD505-2E9C-101B-9397-08002B2CF9AE}" pid="7" name="MSIP_Label_b1c9b508-7c6e-42bd-bedf-808292653d6c_SetDate">
    <vt:lpwstr>2022-06-07T09:34:54Z</vt:lpwstr>
  </property>
  <property fmtid="{D5CDD505-2E9C-101B-9397-08002B2CF9AE}" pid="8" name="MSIP_Label_b1c9b508-7c6e-42bd-bedf-808292653d6c_Method">
    <vt:lpwstr>Standard</vt:lpwstr>
  </property>
  <property fmtid="{D5CDD505-2E9C-101B-9397-08002B2CF9AE}" pid="9" name="MSIP_Label_b1c9b508-7c6e-42bd-bedf-808292653d6c_Name">
    <vt:lpwstr>b1c9b508-7c6e-42bd-bedf-808292653d6c</vt:lpwstr>
  </property>
  <property fmtid="{D5CDD505-2E9C-101B-9397-08002B2CF9AE}" pid="10" name="MSIP_Label_b1c9b508-7c6e-42bd-bedf-808292653d6c_SiteId">
    <vt:lpwstr>2882be50-2012-4d88-ac86-544124e120c8</vt:lpwstr>
  </property>
  <property fmtid="{D5CDD505-2E9C-101B-9397-08002B2CF9AE}" pid="11" name="MSIP_Label_b1c9b508-7c6e-42bd-bedf-808292653d6c_ActionId">
    <vt:lpwstr>b5e9bfc2-da4d-4e42-bd57-d0133dc2afc5</vt:lpwstr>
  </property>
  <property fmtid="{D5CDD505-2E9C-101B-9397-08002B2CF9AE}" pid="12" name="MSIP_Label_b1c9b508-7c6e-42bd-bedf-808292653d6c_ContentBits">
    <vt:lpwstr>3</vt:lpwstr>
  </property>
  <property fmtid="{D5CDD505-2E9C-101B-9397-08002B2CF9AE}" pid="13" name="MediaServiceImageTags">
    <vt:lpwstr/>
  </property>
  <property fmtid="{D5CDD505-2E9C-101B-9397-08002B2CF9AE}" pid="14" name="gba66df640194346a5267c50f24d4797">
    <vt:lpwstr/>
  </property>
  <property fmtid="{D5CDD505-2E9C-101B-9397-08002B2CF9AE}" pid="15" name="Office_x0020_of_x0020_Origin">
    <vt:lpwstr/>
  </property>
  <property fmtid="{D5CDD505-2E9C-101B-9397-08002B2CF9AE}" pid="16" name="Office of Origin">
    <vt:lpwstr/>
  </property>
</Properties>
</file>