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67" r:id="rId5"/>
    <p:sldId id="260" r:id="rId6"/>
    <p:sldId id="264" r:id="rId7"/>
    <p:sldId id="266" r:id="rId8"/>
    <p:sldId id="265" r:id="rId9"/>
    <p:sldId id="259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B9A8F91-90B9-4CB7-8369-1BC839611FDB}">
          <p14:sldIdLst>
            <p14:sldId id="256"/>
            <p14:sldId id="267"/>
            <p14:sldId id="260"/>
            <p14:sldId id="264"/>
            <p14:sldId id="266"/>
            <p14:sldId id="265"/>
            <p14:sldId id="259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E80F56-EFED-492A-86B9-0C8B60773AA8}" v="2" dt="2023-09-26T10:24:29.7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38" autoAdjust="0"/>
    <p:restoredTop sz="94660"/>
  </p:normalViewPr>
  <p:slideViewPr>
    <p:cSldViewPr snapToGrid="0">
      <p:cViewPr varScale="1">
        <p:scale>
          <a:sx n="82" d="100"/>
          <a:sy n="82" d="100"/>
        </p:scale>
        <p:origin x="89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Mueller" userId="b8b87b2b-eda4-44e0-9f77-97a24730064b" providerId="ADAL" clId="{DC5C72A4-67E9-4765-AD31-330B919731EA}"/>
    <pc:docChg chg="modSld">
      <pc:chgData name="Laura Mueller" userId="b8b87b2b-eda4-44e0-9f77-97a24730064b" providerId="ADAL" clId="{DC5C72A4-67E9-4765-AD31-330B919731EA}" dt="2023-05-24T08:03:24.760" v="94" actId="20577"/>
      <pc:docMkLst>
        <pc:docMk/>
      </pc:docMkLst>
      <pc:sldChg chg="addSp modSp mod">
        <pc:chgData name="Laura Mueller" userId="b8b87b2b-eda4-44e0-9f77-97a24730064b" providerId="ADAL" clId="{DC5C72A4-67E9-4765-AD31-330B919731EA}" dt="2023-05-24T08:03:09.949" v="93" actId="20577"/>
        <pc:sldMkLst>
          <pc:docMk/>
          <pc:sldMk cId="2791581887" sldId="256"/>
        </pc:sldMkLst>
        <pc:spChg chg="add mod">
          <ac:chgData name="Laura Mueller" userId="b8b87b2b-eda4-44e0-9f77-97a24730064b" providerId="ADAL" clId="{DC5C72A4-67E9-4765-AD31-330B919731EA}" dt="2023-05-24T08:03:09.949" v="93" actId="20577"/>
          <ac:spMkLst>
            <pc:docMk/>
            <pc:sldMk cId="2791581887" sldId="256"/>
            <ac:spMk id="4" creationId="{AC896A18-8012-FA6F-A15F-09B748E0066B}"/>
          </ac:spMkLst>
        </pc:spChg>
        <pc:spChg chg="mod">
          <ac:chgData name="Laura Mueller" userId="b8b87b2b-eda4-44e0-9f77-97a24730064b" providerId="ADAL" clId="{DC5C72A4-67E9-4765-AD31-330B919731EA}" dt="2023-05-24T08:00:39.798" v="0" actId="20577"/>
          <ac:spMkLst>
            <pc:docMk/>
            <pc:sldMk cId="2791581887" sldId="256"/>
            <ac:spMk id="6" creationId="{40755A43-C32A-A8F0-34D9-EF5F495B301D}"/>
          </ac:spMkLst>
        </pc:spChg>
      </pc:sldChg>
      <pc:sldChg chg="modSp mod">
        <pc:chgData name="Laura Mueller" userId="b8b87b2b-eda4-44e0-9f77-97a24730064b" providerId="ADAL" clId="{DC5C72A4-67E9-4765-AD31-330B919731EA}" dt="2023-05-24T08:03:24.760" v="94" actId="20577"/>
        <pc:sldMkLst>
          <pc:docMk/>
          <pc:sldMk cId="745769595" sldId="259"/>
        </pc:sldMkLst>
        <pc:spChg chg="mod">
          <ac:chgData name="Laura Mueller" userId="b8b87b2b-eda4-44e0-9f77-97a24730064b" providerId="ADAL" clId="{DC5C72A4-67E9-4765-AD31-330B919731EA}" dt="2023-05-24T08:03:24.760" v="94" actId="20577"/>
          <ac:spMkLst>
            <pc:docMk/>
            <pc:sldMk cId="745769595" sldId="259"/>
            <ac:spMk id="3" creationId="{DA6B1A68-25AF-8C7D-7148-234E4320BFA8}"/>
          </ac:spMkLst>
        </pc:spChg>
      </pc:sldChg>
    </pc:docChg>
  </pc:docChgLst>
  <pc:docChgLst>
    <pc:chgData name="Laura Dotzauer" userId="b8b87b2b-eda4-44e0-9f77-97a24730064b" providerId="ADAL" clId="{12E80F56-EFED-492A-86B9-0C8B60773AA8}"/>
    <pc:docChg chg="modSld">
      <pc:chgData name="Laura Dotzauer" userId="b8b87b2b-eda4-44e0-9f77-97a24730064b" providerId="ADAL" clId="{12E80F56-EFED-492A-86B9-0C8B60773AA8}" dt="2023-09-26T10:22:52.982" v="3" actId="20577"/>
      <pc:docMkLst>
        <pc:docMk/>
      </pc:docMkLst>
      <pc:sldChg chg="modSp mod">
        <pc:chgData name="Laura Dotzauer" userId="b8b87b2b-eda4-44e0-9f77-97a24730064b" providerId="ADAL" clId="{12E80F56-EFED-492A-86B9-0C8B60773AA8}" dt="2023-09-26T10:22:52.982" v="3" actId="20577"/>
        <pc:sldMkLst>
          <pc:docMk/>
          <pc:sldMk cId="2791581887" sldId="256"/>
        </pc:sldMkLst>
        <pc:spChg chg="mod">
          <ac:chgData name="Laura Dotzauer" userId="b8b87b2b-eda4-44e0-9f77-97a24730064b" providerId="ADAL" clId="{12E80F56-EFED-492A-86B9-0C8B60773AA8}" dt="2023-09-26T10:22:52.982" v="3" actId="20577"/>
          <ac:spMkLst>
            <pc:docMk/>
            <pc:sldMk cId="2791581887" sldId="256"/>
            <ac:spMk id="6" creationId="{40755A43-C32A-A8F0-34D9-EF5F495B301D}"/>
          </ac:spMkLst>
        </pc:spChg>
      </pc:sldChg>
    </pc:docChg>
  </pc:docChgLst>
  <pc:docChgLst>
    <pc:chgData name="Melissa Archer" userId="31d0691f-e3b6-478e-9c6a-1e691f1e658c" providerId="ADAL" clId="{0C6E8629-D7AF-442B-AD67-208B3FF5825A}"/>
    <pc:docChg chg="undo custSel addSld delSld modSld addSection delSection modSection">
      <pc:chgData name="Melissa Archer" userId="31d0691f-e3b6-478e-9c6a-1e691f1e658c" providerId="ADAL" clId="{0C6E8629-D7AF-442B-AD67-208B3FF5825A}" dt="2023-05-24T07:44:55.925" v="722" actId="20577"/>
      <pc:docMkLst>
        <pc:docMk/>
      </pc:docMkLst>
      <pc:sldChg chg="addSp delSp modSp mod setBg">
        <pc:chgData name="Melissa Archer" userId="31d0691f-e3b6-478e-9c6a-1e691f1e658c" providerId="ADAL" clId="{0C6E8629-D7AF-442B-AD67-208B3FF5825A}" dt="2023-05-24T07:44:55.925" v="722" actId="20577"/>
        <pc:sldMkLst>
          <pc:docMk/>
          <pc:sldMk cId="2791581887" sldId="256"/>
        </pc:sldMkLst>
        <pc:spChg chg="mod">
          <ac:chgData name="Melissa Archer" userId="31d0691f-e3b6-478e-9c6a-1e691f1e658c" providerId="ADAL" clId="{0C6E8629-D7AF-442B-AD67-208B3FF5825A}" dt="2023-05-23T13:57:41.796" v="37" actId="14100"/>
          <ac:spMkLst>
            <pc:docMk/>
            <pc:sldMk cId="2791581887" sldId="256"/>
            <ac:spMk id="2" creationId="{11142854-33BC-4CA3-596E-D1BB52836730}"/>
          </ac:spMkLst>
        </pc:spChg>
        <pc:spChg chg="mod">
          <ac:chgData name="Melissa Archer" userId="31d0691f-e3b6-478e-9c6a-1e691f1e658c" providerId="ADAL" clId="{0C6E8629-D7AF-442B-AD67-208B3FF5825A}" dt="2023-05-23T13:59:01.567" v="51" actId="14100"/>
          <ac:spMkLst>
            <pc:docMk/>
            <pc:sldMk cId="2791581887" sldId="256"/>
            <ac:spMk id="3" creationId="{C81816FE-5681-815E-3258-E49C7D2FF192}"/>
          </ac:spMkLst>
        </pc:spChg>
        <pc:spChg chg="add mod">
          <ac:chgData name="Melissa Archer" userId="31d0691f-e3b6-478e-9c6a-1e691f1e658c" providerId="ADAL" clId="{0C6E8629-D7AF-442B-AD67-208B3FF5825A}" dt="2023-05-24T07:44:55.925" v="722" actId="20577"/>
          <ac:spMkLst>
            <pc:docMk/>
            <pc:sldMk cId="2791581887" sldId="256"/>
            <ac:spMk id="6" creationId="{40755A43-C32A-A8F0-34D9-EF5F495B301D}"/>
          </ac:spMkLst>
        </pc:spChg>
        <pc:spChg chg="add">
          <ac:chgData name="Melissa Archer" userId="31d0691f-e3b6-478e-9c6a-1e691f1e658c" providerId="ADAL" clId="{0C6E8629-D7AF-442B-AD67-208B3FF5825A}" dt="2023-05-23T13:50:19.880" v="4" actId="26606"/>
          <ac:spMkLst>
            <pc:docMk/>
            <pc:sldMk cId="2791581887" sldId="256"/>
            <ac:spMk id="10" creationId="{6DBF50F6-DD88-4D9F-B7D3-79B989980940}"/>
          </ac:spMkLst>
        </pc:spChg>
        <pc:spChg chg="add">
          <ac:chgData name="Melissa Archer" userId="31d0691f-e3b6-478e-9c6a-1e691f1e658c" providerId="ADAL" clId="{0C6E8629-D7AF-442B-AD67-208B3FF5825A}" dt="2023-05-23T13:50:19.880" v="4" actId="26606"/>
          <ac:spMkLst>
            <pc:docMk/>
            <pc:sldMk cId="2791581887" sldId="256"/>
            <ac:spMk id="12" creationId="{916BBDC2-6929-469E-B7C4-A03E77BF94B0}"/>
          </ac:spMkLst>
        </pc:spChg>
        <pc:grpChg chg="add">
          <ac:chgData name="Melissa Archer" userId="31d0691f-e3b6-478e-9c6a-1e691f1e658c" providerId="ADAL" clId="{0C6E8629-D7AF-442B-AD67-208B3FF5825A}" dt="2023-05-23T13:50:19.880" v="4" actId="26606"/>
          <ac:grpSpMkLst>
            <pc:docMk/>
            <pc:sldMk cId="2791581887" sldId="256"/>
            <ac:grpSpMk id="14" creationId="{C344E6B5-C9F5-4338-9E33-003B12373104}"/>
          </ac:grpSpMkLst>
        </pc:grpChg>
        <pc:grpChg chg="add">
          <ac:chgData name="Melissa Archer" userId="31d0691f-e3b6-478e-9c6a-1e691f1e658c" providerId="ADAL" clId="{0C6E8629-D7AF-442B-AD67-208B3FF5825A}" dt="2023-05-23T13:50:19.880" v="4" actId="26606"/>
          <ac:grpSpMkLst>
            <pc:docMk/>
            <pc:sldMk cId="2791581887" sldId="256"/>
            <ac:grpSpMk id="20" creationId="{FDFEDBF7-8E2C-46B8-9095-AE1D77E21773}"/>
          </ac:grpSpMkLst>
        </pc:grpChg>
        <pc:picChg chg="add del mod ord">
          <ac:chgData name="Melissa Archer" userId="31d0691f-e3b6-478e-9c6a-1e691f1e658c" providerId="ADAL" clId="{0C6E8629-D7AF-442B-AD67-208B3FF5825A}" dt="2023-05-23T14:19:19.128" v="174" actId="478"/>
          <ac:picMkLst>
            <pc:docMk/>
            <pc:sldMk cId="2791581887" sldId="256"/>
            <ac:picMk id="5" creationId="{8E896D85-3EAB-F14A-9A89-2B7A4C1D4E9B}"/>
          </ac:picMkLst>
        </pc:picChg>
      </pc:sldChg>
      <pc:sldChg chg="addSp delSp modSp mod setBg">
        <pc:chgData name="Melissa Archer" userId="31d0691f-e3b6-478e-9c6a-1e691f1e658c" providerId="ADAL" clId="{0C6E8629-D7AF-442B-AD67-208B3FF5825A}" dt="2023-05-23T14:30:30.871" v="378" actId="2711"/>
        <pc:sldMkLst>
          <pc:docMk/>
          <pc:sldMk cId="1430641919" sldId="257"/>
        </pc:sldMkLst>
        <pc:spChg chg="mod">
          <ac:chgData name="Melissa Archer" userId="31d0691f-e3b6-478e-9c6a-1e691f1e658c" providerId="ADAL" clId="{0C6E8629-D7AF-442B-AD67-208B3FF5825A}" dt="2023-05-23T14:22:39.793" v="211" actId="20577"/>
          <ac:spMkLst>
            <pc:docMk/>
            <pc:sldMk cId="1430641919" sldId="257"/>
            <ac:spMk id="2" creationId="{8D81DD2A-F4BF-32B6-A694-E24CB2CFF9B4}"/>
          </ac:spMkLst>
        </pc:spChg>
        <pc:spChg chg="mod">
          <ac:chgData name="Melissa Archer" userId="31d0691f-e3b6-478e-9c6a-1e691f1e658c" providerId="ADAL" clId="{0C6E8629-D7AF-442B-AD67-208B3FF5825A}" dt="2023-05-23T14:30:30.871" v="378" actId="2711"/>
          <ac:spMkLst>
            <pc:docMk/>
            <pc:sldMk cId="1430641919" sldId="257"/>
            <ac:spMk id="3" creationId="{DA6B1A68-25AF-8C7D-7148-234E4320BFA8}"/>
          </ac:spMkLst>
        </pc:spChg>
        <pc:spChg chg="add">
          <ac:chgData name="Melissa Archer" userId="31d0691f-e3b6-478e-9c6a-1e691f1e658c" providerId="ADAL" clId="{0C6E8629-D7AF-442B-AD67-208B3FF5825A}" dt="2023-05-23T13:51:09.495" v="8" actId="26606"/>
          <ac:spMkLst>
            <pc:docMk/>
            <pc:sldMk cId="1430641919" sldId="257"/>
            <ac:spMk id="8" creationId="{D038248A-211C-4EEC-8401-C761B929FB52}"/>
          </ac:spMkLst>
        </pc:spChg>
        <pc:spChg chg="add">
          <ac:chgData name="Melissa Archer" userId="31d0691f-e3b6-478e-9c6a-1e691f1e658c" providerId="ADAL" clId="{0C6E8629-D7AF-442B-AD67-208B3FF5825A}" dt="2023-05-23T13:51:09.495" v="8" actId="26606"/>
          <ac:spMkLst>
            <pc:docMk/>
            <pc:sldMk cId="1430641919" sldId="257"/>
            <ac:spMk id="10" creationId="{C30A849F-66D9-40C8-BEC8-35AFF8F4568F}"/>
          </ac:spMkLst>
        </pc:spChg>
        <pc:grpChg chg="add">
          <ac:chgData name="Melissa Archer" userId="31d0691f-e3b6-478e-9c6a-1e691f1e658c" providerId="ADAL" clId="{0C6E8629-D7AF-442B-AD67-208B3FF5825A}" dt="2023-05-23T13:51:09.495" v="8" actId="26606"/>
          <ac:grpSpMkLst>
            <pc:docMk/>
            <pc:sldMk cId="1430641919" sldId="257"/>
            <ac:grpSpMk id="12" creationId="{04542298-A2B1-480F-A11C-A40EDD19B857}"/>
          </ac:grpSpMkLst>
        </pc:grpChg>
        <pc:grpChg chg="add">
          <ac:chgData name="Melissa Archer" userId="31d0691f-e3b6-478e-9c6a-1e691f1e658c" providerId="ADAL" clId="{0C6E8629-D7AF-442B-AD67-208B3FF5825A}" dt="2023-05-23T13:51:09.495" v="8" actId="26606"/>
          <ac:grpSpMkLst>
            <pc:docMk/>
            <pc:sldMk cId="1430641919" sldId="257"/>
            <ac:grpSpMk id="18" creationId="{2A5C9C35-2375-49EB-B99C-17C87D42FE7C}"/>
          </ac:grpSpMkLst>
        </pc:grpChg>
        <pc:picChg chg="add del mod ord">
          <ac:chgData name="Melissa Archer" userId="31d0691f-e3b6-478e-9c6a-1e691f1e658c" providerId="ADAL" clId="{0C6E8629-D7AF-442B-AD67-208B3FF5825A}" dt="2023-05-23T14:19:21.492" v="175" actId="478"/>
          <ac:picMkLst>
            <pc:docMk/>
            <pc:sldMk cId="1430641919" sldId="257"/>
            <ac:picMk id="5" creationId="{6705FF74-3FC7-42DD-65F3-03CE7AB56C6E}"/>
          </ac:picMkLst>
        </pc:picChg>
      </pc:sldChg>
      <pc:sldChg chg="new del">
        <pc:chgData name="Melissa Archer" userId="31d0691f-e3b6-478e-9c6a-1e691f1e658c" providerId="ADAL" clId="{0C6E8629-D7AF-442B-AD67-208B3FF5825A}" dt="2023-05-23T14:15:43.499" v="106" actId="2696"/>
        <pc:sldMkLst>
          <pc:docMk/>
          <pc:sldMk cId="1936136554" sldId="258"/>
        </pc:sldMkLst>
      </pc:sldChg>
      <pc:sldChg chg="modSp new del mod">
        <pc:chgData name="Melissa Archer" userId="31d0691f-e3b6-478e-9c6a-1e691f1e658c" providerId="ADAL" clId="{0C6E8629-D7AF-442B-AD67-208B3FF5825A}" dt="2023-05-23T14:16:47.459" v="130" actId="2696"/>
        <pc:sldMkLst>
          <pc:docMk/>
          <pc:sldMk cId="4086708122" sldId="258"/>
        </pc:sldMkLst>
        <pc:spChg chg="mod">
          <ac:chgData name="Melissa Archer" userId="31d0691f-e3b6-478e-9c6a-1e691f1e658c" providerId="ADAL" clId="{0C6E8629-D7AF-442B-AD67-208B3FF5825A}" dt="2023-05-23T14:16:21.804" v="125" actId="20577"/>
          <ac:spMkLst>
            <pc:docMk/>
            <pc:sldMk cId="4086708122" sldId="258"/>
            <ac:spMk id="2" creationId="{D8ABD46C-2AA6-9570-0EA2-46F71AC0B211}"/>
          </ac:spMkLst>
        </pc:spChg>
      </pc:sldChg>
      <pc:sldChg chg="delSp modSp add mod">
        <pc:chgData name="Melissa Archer" userId="31d0691f-e3b6-478e-9c6a-1e691f1e658c" providerId="ADAL" clId="{0C6E8629-D7AF-442B-AD67-208B3FF5825A}" dt="2023-05-23T15:54:47.943" v="721" actId="5793"/>
        <pc:sldMkLst>
          <pc:docMk/>
          <pc:sldMk cId="745769595" sldId="259"/>
        </pc:sldMkLst>
        <pc:spChg chg="mod">
          <ac:chgData name="Melissa Archer" userId="31d0691f-e3b6-478e-9c6a-1e691f1e658c" providerId="ADAL" clId="{0C6E8629-D7AF-442B-AD67-208B3FF5825A}" dt="2023-05-23T14:48:24.147" v="559" actId="20577"/>
          <ac:spMkLst>
            <pc:docMk/>
            <pc:sldMk cId="745769595" sldId="259"/>
            <ac:spMk id="2" creationId="{8D81DD2A-F4BF-32B6-A694-E24CB2CFF9B4}"/>
          </ac:spMkLst>
        </pc:spChg>
        <pc:spChg chg="mod">
          <ac:chgData name="Melissa Archer" userId="31d0691f-e3b6-478e-9c6a-1e691f1e658c" providerId="ADAL" clId="{0C6E8629-D7AF-442B-AD67-208B3FF5825A}" dt="2023-05-23T15:54:47.943" v="721" actId="5793"/>
          <ac:spMkLst>
            <pc:docMk/>
            <pc:sldMk cId="745769595" sldId="259"/>
            <ac:spMk id="3" creationId="{DA6B1A68-25AF-8C7D-7148-234E4320BFA8}"/>
          </ac:spMkLst>
        </pc:spChg>
        <pc:picChg chg="del">
          <ac:chgData name="Melissa Archer" userId="31d0691f-e3b6-478e-9c6a-1e691f1e658c" providerId="ADAL" clId="{0C6E8629-D7AF-442B-AD67-208B3FF5825A}" dt="2023-05-23T14:19:27.567" v="177" actId="478"/>
          <ac:picMkLst>
            <pc:docMk/>
            <pc:sldMk cId="745769595" sldId="259"/>
            <ac:picMk id="5" creationId="{6705FF74-3FC7-42DD-65F3-03CE7AB56C6E}"/>
          </ac:picMkLst>
        </pc:picChg>
      </pc:sldChg>
      <pc:sldChg chg="modSp new del mod">
        <pc:chgData name="Melissa Archer" userId="31d0691f-e3b6-478e-9c6a-1e691f1e658c" providerId="ADAL" clId="{0C6E8629-D7AF-442B-AD67-208B3FF5825A}" dt="2023-05-23T14:15:39.378" v="105" actId="2696"/>
        <pc:sldMkLst>
          <pc:docMk/>
          <pc:sldMk cId="873772463" sldId="259"/>
        </pc:sldMkLst>
        <pc:spChg chg="mod">
          <ac:chgData name="Melissa Archer" userId="31d0691f-e3b6-478e-9c6a-1e691f1e658c" providerId="ADAL" clId="{0C6E8629-D7AF-442B-AD67-208B3FF5825A}" dt="2023-05-23T14:14:15.431" v="104" actId="5793"/>
          <ac:spMkLst>
            <pc:docMk/>
            <pc:sldMk cId="873772463" sldId="259"/>
            <ac:spMk id="3" creationId="{FDD27DA9-8EFD-90E6-7299-F3EE758C04F4}"/>
          </ac:spMkLst>
        </pc:spChg>
      </pc:sldChg>
      <pc:sldChg chg="delSp modSp add mod">
        <pc:chgData name="Melissa Archer" userId="31d0691f-e3b6-478e-9c6a-1e691f1e658c" providerId="ADAL" clId="{0C6E8629-D7AF-442B-AD67-208B3FF5825A}" dt="2023-05-23T14:59:00.250" v="707" actId="20577"/>
        <pc:sldMkLst>
          <pc:docMk/>
          <pc:sldMk cId="2576268710" sldId="260"/>
        </pc:sldMkLst>
        <pc:spChg chg="mod">
          <ac:chgData name="Melissa Archer" userId="31d0691f-e3b6-478e-9c6a-1e691f1e658c" providerId="ADAL" clId="{0C6E8629-D7AF-442B-AD67-208B3FF5825A}" dt="2023-05-23T14:59:00.250" v="707" actId="20577"/>
          <ac:spMkLst>
            <pc:docMk/>
            <pc:sldMk cId="2576268710" sldId="260"/>
            <ac:spMk id="3" creationId="{DA6B1A68-25AF-8C7D-7148-234E4320BFA8}"/>
          </ac:spMkLst>
        </pc:spChg>
        <pc:picChg chg="del">
          <ac:chgData name="Melissa Archer" userId="31d0691f-e3b6-478e-9c6a-1e691f1e658c" providerId="ADAL" clId="{0C6E8629-D7AF-442B-AD67-208B3FF5825A}" dt="2023-05-23T14:19:24.279" v="176" actId="478"/>
          <ac:picMkLst>
            <pc:docMk/>
            <pc:sldMk cId="2576268710" sldId="260"/>
            <ac:picMk id="5" creationId="{6705FF74-3FC7-42DD-65F3-03CE7AB56C6E}"/>
          </ac:picMkLst>
        </pc:picChg>
      </pc:sldChg>
      <pc:sldChg chg="addSp delSp modSp new mod setBg">
        <pc:chgData name="Melissa Archer" userId="31d0691f-e3b6-478e-9c6a-1e691f1e658c" providerId="ADAL" clId="{0C6E8629-D7AF-442B-AD67-208B3FF5825A}" dt="2023-05-23T14:58:19.289" v="701" actId="255"/>
        <pc:sldMkLst>
          <pc:docMk/>
          <pc:sldMk cId="3550935100" sldId="261"/>
        </pc:sldMkLst>
        <pc:spChg chg="del mod">
          <ac:chgData name="Melissa Archer" userId="31d0691f-e3b6-478e-9c6a-1e691f1e658c" providerId="ADAL" clId="{0C6E8629-D7AF-442B-AD67-208B3FF5825A}" dt="2023-05-23T14:56:33.178" v="686" actId="478"/>
          <ac:spMkLst>
            <pc:docMk/>
            <pc:sldMk cId="3550935100" sldId="261"/>
            <ac:spMk id="2" creationId="{CE0B8A40-AA67-1276-0B2D-F88D6F835F7C}"/>
          </ac:spMkLst>
        </pc:spChg>
        <pc:spChg chg="mod">
          <ac:chgData name="Melissa Archer" userId="31d0691f-e3b6-478e-9c6a-1e691f1e658c" providerId="ADAL" clId="{0C6E8629-D7AF-442B-AD67-208B3FF5825A}" dt="2023-05-23T14:58:19.289" v="701" actId="255"/>
          <ac:spMkLst>
            <pc:docMk/>
            <pc:sldMk cId="3550935100" sldId="261"/>
            <ac:spMk id="3" creationId="{C38F0C7D-2576-AD72-4033-C935CC82368A}"/>
          </ac:spMkLst>
        </pc:spChg>
        <pc:spChg chg="add">
          <ac:chgData name="Melissa Archer" userId="31d0691f-e3b6-478e-9c6a-1e691f1e658c" providerId="ADAL" clId="{0C6E8629-D7AF-442B-AD67-208B3FF5825A}" dt="2023-05-23T14:56:50.979" v="688" actId="26606"/>
          <ac:spMkLst>
            <pc:docMk/>
            <pc:sldMk cId="3550935100" sldId="261"/>
            <ac:spMk id="8" creationId="{D038248A-211C-4EEC-8401-C761B929FB52}"/>
          </ac:spMkLst>
        </pc:spChg>
        <pc:spChg chg="add">
          <ac:chgData name="Melissa Archer" userId="31d0691f-e3b6-478e-9c6a-1e691f1e658c" providerId="ADAL" clId="{0C6E8629-D7AF-442B-AD67-208B3FF5825A}" dt="2023-05-23T14:56:50.979" v="688" actId="26606"/>
          <ac:spMkLst>
            <pc:docMk/>
            <pc:sldMk cId="3550935100" sldId="261"/>
            <ac:spMk id="10" creationId="{C30A849F-66D9-40C8-BEC8-35AFF8F4568F}"/>
          </ac:spMkLst>
        </pc:spChg>
        <pc:grpChg chg="add">
          <ac:chgData name="Melissa Archer" userId="31d0691f-e3b6-478e-9c6a-1e691f1e658c" providerId="ADAL" clId="{0C6E8629-D7AF-442B-AD67-208B3FF5825A}" dt="2023-05-23T14:56:50.979" v="688" actId="26606"/>
          <ac:grpSpMkLst>
            <pc:docMk/>
            <pc:sldMk cId="3550935100" sldId="261"/>
            <ac:grpSpMk id="12" creationId="{04542298-A2B1-480F-A11C-A40EDD19B857}"/>
          </ac:grpSpMkLst>
        </pc:grpChg>
        <pc:grpChg chg="add">
          <ac:chgData name="Melissa Archer" userId="31d0691f-e3b6-478e-9c6a-1e691f1e658c" providerId="ADAL" clId="{0C6E8629-D7AF-442B-AD67-208B3FF5825A}" dt="2023-05-23T14:56:50.979" v="688" actId="26606"/>
          <ac:grpSpMkLst>
            <pc:docMk/>
            <pc:sldMk cId="3550935100" sldId="261"/>
            <ac:grpSpMk id="18" creationId="{2A5C9C35-2375-49EB-B99C-17C87D42FE7C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3D69A-3394-3148-BC95-A883840069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486B9C-AAD8-A14E-A063-7E9839032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70296-F140-D953-5657-C3BBB2190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83A3B-631B-3B5C-DD1A-CBB0402B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020DD-314B-AA34-3242-4A5C90471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673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4B93B-0A34-C02E-6FCC-1381EE60D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A856CE-C44D-6A13-11CD-02F40366C8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535B1-E3DB-0C8F-C477-1A15E2413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B5CD6-8FD8-B9FC-14D1-9DEDFD0CE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2BA588-36A8-4B2E-AAF8-3CB6D1989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29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79FF62-B0FA-7666-8AC3-6DAFC0CC0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E8B8AF-7D6F-8F65-2D26-C819521A64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86BC4-7E4B-A7E9-A52E-E186A4EDA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928A6-897D-B831-EB73-93E92E540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B1C0-674D-FAFD-5808-6F5F16D69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7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AB941-02BC-9671-5207-9AB4B1F54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5FDF4-6776-8923-DE73-2BF5C3B66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9C88C-F420-30AA-C06A-E8382CAF5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25DD5-FD74-97F4-86C2-3EC1FA9FF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6F896-62DC-4037-2556-3470A8007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564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63BD0-EB8C-CC14-A710-944BD3D10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3A1745-6E74-9C9F-A096-FC40DDFE2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7C206-7F85-BC2F-8BCE-36A004916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AB61B-99B3-57E4-DF61-FFD4FC3B4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40775-5491-038B-A12B-20EACFF30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51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52636-312C-5826-961D-91931E9E6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18FFF-3B08-4756-CA6B-6DBC9DB8BE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B3256-E715-DC6F-9649-8ECF1A3D0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865012-834F-2141-2424-59932974E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3E343F-FA25-0F2F-878E-065AD88B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693294-95B0-0EAC-A441-01EFA15C5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1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9D64E-F9C2-B226-A5CA-D9C845FDF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244B2-F530-1726-5CE0-D9EFA327A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EE1027-9A63-9768-926D-F79559D3F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CCD3AC-9A91-765B-EB0D-C3DD36BABD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B64E3D-B7D8-E4C9-6E41-872820E9C1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B66416-D3CA-3BC5-7FAE-749357108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9BEA6F-4746-FB9D-8E7F-805AE91F0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189FAC-B6D7-D997-DA62-8961A3829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833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AB0C3-2E93-C7A3-A8B1-191172C3E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19FB1B-AB5C-125A-319F-DE1A00DF6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2EF702-5C81-30C1-21DE-FB7AE8BC5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14F783-8373-E5E1-6A95-F666E969E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54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620022-025C-6089-937D-5FBE0867A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52E47C-99DD-50E4-D7B3-9EA1F99FB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6B5AEB-8C8E-EC92-9EAB-3585AF986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117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607A5-EF14-D813-C756-A7FEC5243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AA100-D67C-F310-8473-2D9EB14E3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3CE2F7-AD76-7EE8-E06B-080B4C33E1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31C2C1-79FA-C121-93D7-6DC97901C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0DC1C4-9F4D-49A9-C943-C91058960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EB6E3E-BCB1-250F-E693-495D6329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819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2345B-EACB-06B4-6ED8-2D6B69744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17F5EB-80F9-A4AB-5275-845656940B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ED6A6-A50C-31E6-2AAD-71A0936D2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4E56C-12E6-6651-6169-A3D99584A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51881-AA3F-34B6-AB28-58A5D4D8D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03EB3-A948-5C9A-EA24-04E728336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34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EA0699-7E4E-3B6F-67F7-CEF655413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1908F9-993D-240D-FBB2-B950A79A4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6639A-6349-B44F-C362-1A3873ABB5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3EFE-6C6D-45FE-819A-0350E48DDE6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031F9-7562-92DE-2A85-5CB6CD89C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E600F-997D-1AC7-45D1-80060CA882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34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DBF50F6-DD88-4D9F-B7D3-79B989980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6BBDC2-6929-469E-B7C4-A03E77BF9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142854-33BC-4CA3-596E-D1BB528367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199" y="2406403"/>
            <a:ext cx="10640754" cy="2119567"/>
          </a:xfrm>
        </p:spPr>
        <p:txBody>
          <a:bodyPr anchor="ctr">
            <a:noAutofit/>
          </a:bodyPr>
          <a:lstStyle/>
          <a:p>
            <a:r>
              <a:rPr lang="en-US" altLang="ja-JP" sz="3600" dirty="0">
                <a:solidFill>
                  <a:schemeClr val="tx2"/>
                </a:solidFill>
              </a:rPr>
              <a:t>Status of </a:t>
            </a:r>
            <a:br>
              <a:rPr lang="en-US" altLang="ja-JP" sz="3600" dirty="0">
                <a:solidFill>
                  <a:schemeClr val="tx2"/>
                </a:solidFill>
              </a:rPr>
            </a:br>
            <a:r>
              <a:rPr lang="en-US" altLang="ja-JP" sz="3600" dirty="0">
                <a:solidFill>
                  <a:schemeClr val="tx2"/>
                </a:solidFill>
              </a:rPr>
              <a:t>Informal Working Group on Intelligent Transport Systems </a:t>
            </a:r>
            <a:br>
              <a:rPr lang="en-US" altLang="ja-JP" sz="3600" dirty="0">
                <a:solidFill>
                  <a:schemeClr val="tx2"/>
                </a:solidFill>
              </a:rPr>
            </a:br>
            <a:r>
              <a:rPr lang="en-US" altLang="ja-JP" sz="3600" dirty="0">
                <a:solidFill>
                  <a:schemeClr val="tx2"/>
                </a:solidFill>
              </a:rPr>
              <a:t>and</a:t>
            </a:r>
            <a:br>
              <a:rPr lang="en-US" altLang="ja-JP" sz="3600" dirty="0">
                <a:solidFill>
                  <a:schemeClr val="tx2"/>
                </a:solidFill>
              </a:rPr>
            </a:br>
            <a:r>
              <a:rPr lang="en-US" sz="3600" dirty="0">
                <a:solidFill>
                  <a:schemeClr val="tx2"/>
                </a:solidFill>
              </a:rPr>
              <a:t>Task Force on Vehicular Communication</a:t>
            </a:r>
            <a:endParaRPr lang="en-GB" sz="3600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1816FE-5681-815E-3258-E49C7D2FF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9440" y="4587189"/>
            <a:ext cx="8112364" cy="385129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Information sharing with GRVA</a:t>
            </a:r>
            <a:endParaRPr lang="en-GB" sz="20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344E6B5-C9F5-4338-9E33-003B12373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 flipH="1">
            <a:off x="-176402" y="170309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0B0F8D-9E81-4DE8-95D5-1A26E9390D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30BA43A-83E9-4C67-92A6-F247FB3700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2F3A0CC-EBFE-405D-B0C0-27DE361ED5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F2E853E-B55A-4FFD-B90E-6FB4F31BD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DFEDBF7-8E2C-46B8-9095-AE1D77E21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130554" y="4560733"/>
            <a:ext cx="3061445" cy="2297266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0202872-FBB0-4F11-BC49-9FB400B21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DEB2F40-D411-4D44-9638-AE0342C7F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07F7D91-A991-4196-AF73-327E04B56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78739A9-E67C-40E5-9468-0A68AEC54E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40755A43-C32A-A8F0-34D9-EF5F495B301D}"/>
              </a:ext>
            </a:extLst>
          </p:cNvPr>
          <p:cNvSpPr txBox="1"/>
          <p:nvPr/>
        </p:nvSpPr>
        <p:spPr>
          <a:xfrm>
            <a:off x="8573117" y="128510"/>
            <a:ext cx="3637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tx2"/>
                </a:solidFill>
              </a:rPr>
              <a:t>Informal document </a:t>
            </a:r>
            <a:r>
              <a:rPr lang="en-US" dirty="0">
                <a:solidFill>
                  <a:schemeClr val="tx2"/>
                </a:solidFill>
              </a:rPr>
              <a:t>GRVA-17-36</a:t>
            </a:r>
          </a:p>
          <a:p>
            <a:r>
              <a:rPr lang="en-US" dirty="0">
                <a:solidFill>
                  <a:schemeClr val="tx2"/>
                </a:solidFill>
              </a:rPr>
              <a:t>17</a:t>
            </a:r>
            <a:r>
              <a:rPr lang="en-US" baseline="30000" dirty="0">
                <a:solidFill>
                  <a:schemeClr val="tx2"/>
                </a:solidFill>
              </a:rPr>
              <a:t>th</a:t>
            </a:r>
            <a:r>
              <a:rPr lang="en-US" dirty="0">
                <a:solidFill>
                  <a:schemeClr val="tx2"/>
                </a:solidFill>
              </a:rPr>
              <a:t> GRVA, 25-29 Sep. 2023</a:t>
            </a:r>
          </a:p>
          <a:p>
            <a:r>
              <a:rPr lang="en-US" dirty="0">
                <a:solidFill>
                  <a:schemeClr val="tx2"/>
                </a:solidFill>
              </a:rPr>
              <a:t>Provisional agenda item 5(c)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896A18-8012-FA6F-A15F-09B748E0066B}"/>
              </a:ext>
            </a:extLst>
          </p:cNvPr>
          <p:cNvSpPr txBox="1"/>
          <p:nvPr/>
        </p:nvSpPr>
        <p:spPr>
          <a:xfrm>
            <a:off x="235597" y="128510"/>
            <a:ext cx="3637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Submitted by the Co-Chairs of the IWG on ITS and TF on Vehicular Communication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158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1DD2A-F4BF-32B6-A694-E24CB2CFF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426" y="11992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After last GRVA in May, 1 ITS-IWG, 2 TF-VCs and 1 Workshop for charging system are held</a:t>
            </a:r>
            <a:endParaRPr lang="en-GB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B1A68-25AF-8C7D-7148-234E4320B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1781655"/>
            <a:ext cx="9833548" cy="374564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GB" sz="2000" dirty="0">
                <a:solidFill>
                  <a:schemeClr val="tx2"/>
                </a:solidFill>
              </a:rPr>
              <a:t>ITS-IWG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2"/>
                </a:solidFill>
              </a:rPr>
              <a:t>	6</a:t>
            </a:r>
            <a:r>
              <a:rPr lang="en-GB" sz="2000" baseline="30000" dirty="0">
                <a:solidFill>
                  <a:schemeClr val="tx2"/>
                </a:solidFill>
              </a:rPr>
              <a:t>th</a:t>
            </a:r>
            <a:r>
              <a:rPr lang="en-GB" sz="2000" dirty="0">
                <a:solidFill>
                  <a:schemeClr val="tx2"/>
                </a:solidFill>
              </a:rPr>
              <a:t> IWG on 23th of June, same week of WP29.</a:t>
            </a:r>
          </a:p>
          <a:p>
            <a:pPr marL="0" indent="0">
              <a:buNone/>
            </a:pPr>
            <a:endParaRPr lang="en-GB" sz="20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GB" sz="2000" dirty="0">
                <a:solidFill>
                  <a:schemeClr val="tx2"/>
                </a:solidFill>
              </a:rPr>
              <a:t>TF-VC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2"/>
                </a:solidFill>
              </a:rPr>
              <a:t>	2</a:t>
            </a:r>
            <a:r>
              <a:rPr lang="en-GB" sz="2000" baseline="30000" dirty="0">
                <a:solidFill>
                  <a:schemeClr val="tx2"/>
                </a:solidFill>
              </a:rPr>
              <a:t>nd</a:t>
            </a:r>
            <a:r>
              <a:rPr lang="en-GB" sz="2000" dirty="0">
                <a:solidFill>
                  <a:schemeClr val="tx2"/>
                </a:solidFill>
              </a:rPr>
              <a:t> TF on 23th of June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2"/>
                </a:solidFill>
              </a:rPr>
              <a:t>	3</a:t>
            </a:r>
            <a:r>
              <a:rPr lang="en-GB" sz="2000" baseline="30000" dirty="0">
                <a:solidFill>
                  <a:schemeClr val="tx2"/>
                </a:solidFill>
              </a:rPr>
              <a:t>rd</a:t>
            </a:r>
            <a:r>
              <a:rPr lang="en-GB" sz="2000" dirty="0">
                <a:solidFill>
                  <a:schemeClr val="tx2"/>
                </a:solidFill>
              </a:rPr>
              <a:t> TF on 31</a:t>
            </a:r>
            <a:r>
              <a:rPr lang="en-GB" sz="2000" baseline="30000" dirty="0">
                <a:solidFill>
                  <a:schemeClr val="tx2"/>
                </a:solidFill>
              </a:rPr>
              <a:t>st</a:t>
            </a:r>
            <a:r>
              <a:rPr lang="en-GB" sz="2000" dirty="0">
                <a:solidFill>
                  <a:schemeClr val="tx2"/>
                </a:solidFill>
              </a:rPr>
              <a:t> of August</a:t>
            </a:r>
          </a:p>
          <a:p>
            <a:pPr marL="0" indent="0">
              <a:buNone/>
            </a:pPr>
            <a:endParaRPr lang="en-GB" sz="20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GB" sz="2000" dirty="0">
                <a:solidFill>
                  <a:schemeClr val="tx2"/>
                </a:solidFill>
              </a:rPr>
              <a:t>Workshop for charging system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2"/>
                </a:solidFill>
              </a:rPr>
              <a:t>	on 30</a:t>
            </a:r>
            <a:r>
              <a:rPr lang="en-GB" sz="2000" baseline="30000" dirty="0">
                <a:solidFill>
                  <a:schemeClr val="tx2"/>
                </a:solidFill>
              </a:rPr>
              <a:t>th</a:t>
            </a:r>
            <a:r>
              <a:rPr lang="en-GB" sz="2000" dirty="0">
                <a:solidFill>
                  <a:schemeClr val="tx2"/>
                </a:solidFill>
              </a:rPr>
              <a:t> of August</a:t>
            </a:r>
          </a:p>
        </p:txBody>
      </p:sp>
    </p:spTree>
    <p:extLst>
      <p:ext uri="{BB962C8B-B14F-4D97-AF65-F5344CB8AC3E}">
        <p14:creationId xmlns:p14="http://schemas.microsoft.com/office/powerpoint/2010/main" val="2010624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81DD2A-F4BF-32B6-A694-E24CB2CFF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426" y="11992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6</a:t>
            </a:r>
            <a:r>
              <a:rPr lang="en-US" sz="4000" baseline="30000" dirty="0">
                <a:solidFill>
                  <a:schemeClr val="tx2"/>
                </a:solidFill>
              </a:rPr>
              <a:t>th</a:t>
            </a:r>
            <a:r>
              <a:rPr lang="en-US" sz="4000" dirty="0">
                <a:solidFill>
                  <a:schemeClr val="tx2"/>
                </a:solidFill>
              </a:rPr>
              <a:t> Session of the Informal Working Group on Intelligent Transport Systems</a:t>
            </a:r>
            <a:endParaRPr lang="en-GB" sz="4000" dirty="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B1A68-25AF-8C7D-7148-234E4320B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1869790"/>
            <a:ext cx="9833548" cy="47843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Further to the discussions at the 190</a:t>
            </a:r>
            <a:r>
              <a:rPr lang="en-US" sz="2000" baseline="30000" dirty="0">
                <a:solidFill>
                  <a:schemeClr val="tx2"/>
                </a:solidFill>
              </a:rPr>
              <a:t>th</a:t>
            </a:r>
            <a:r>
              <a:rPr lang="en-US" sz="2000" dirty="0">
                <a:solidFill>
                  <a:schemeClr val="tx2"/>
                </a:solidFill>
              </a:rPr>
              <a:t> Session of WP.29, Informal Working Group on Intelligent Transport Systems was held on the 23</a:t>
            </a:r>
            <a:r>
              <a:rPr lang="en-US" sz="2000" baseline="30000" dirty="0">
                <a:solidFill>
                  <a:schemeClr val="tx2"/>
                </a:solidFill>
              </a:rPr>
              <a:t>th</a:t>
            </a:r>
            <a:r>
              <a:rPr lang="en-US" sz="2000" dirty="0">
                <a:solidFill>
                  <a:schemeClr val="tx2"/>
                </a:solidFill>
              </a:rPr>
              <a:t> June 2023</a:t>
            </a:r>
            <a:r>
              <a:rPr lang="en-US" altLang="ja-JP" sz="2000" dirty="0">
                <a:solidFill>
                  <a:schemeClr val="tx2"/>
                </a:solidFill>
              </a:rPr>
              <a:t>, 9:30-10:30 CEST in conjunction with 2</a:t>
            </a:r>
            <a:r>
              <a:rPr lang="en-US" altLang="ja-JP" sz="2000" baseline="30000" dirty="0">
                <a:solidFill>
                  <a:schemeClr val="tx2"/>
                </a:solidFill>
              </a:rPr>
              <a:t>nd</a:t>
            </a:r>
            <a:r>
              <a:rPr lang="en-US" altLang="ja-JP" sz="2000" dirty="0">
                <a:solidFill>
                  <a:schemeClr val="tx2"/>
                </a:solidFill>
              </a:rPr>
              <a:t> TF-VC</a:t>
            </a:r>
          </a:p>
          <a:p>
            <a:pPr marL="0" indent="0"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65 experts from 15 Contracting Parties, International Organization (ITU) and 8 Non-Governmental Organizations attended the meeting.</a:t>
            </a: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The group used this opportunity to: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Gather opinions from CPs and others on what needs to be done in WP29.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Recognize the need to activity regarding communication between EVs and their recharging infrastructure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Decide that the TF will review the Scope and Tasks</a:t>
            </a:r>
            <a:endParaRPr lang="en-US" sz="1500" dirty="0">
              <a:solidFill>
                <a:schemeClr val="tx2"/>
              </a:solidFill>
            </a:endParaRPr>
          </a:p>
          <a:p>
            <a:pPr lvl="1"/>
            <a:endParaRPr lang="en-US" sz="1500" dirty="0">
              <a:solidFill>
                <a:schemeClr val="tx2"/>
              </a:solidFill>
            </a:endParaRPr>
          </a:p>
          <a:p>
            <a:r>
              <a:rPr lang="en-US" altLang="ja-JP" sz="2000" dirty="0">
                <a:solidFill>
                  <a:schemeClr val="tx2"/>
                </a:solidFill>
              </a:rPr>
              <a:t>One of co-chair is replaced by Duncan Kay from Ian Yarnold.</a:t>
            </a:r>
          </a:p>
          <a:p>
            <a:r>
              <a:rPr lang="en-US" altLang="ja-JP" sz="2000" dirty="0">
                <a:solidFill>
                  <a:schemeClr val="tx2"/>
                </a:solidFill>
              </a:rPr>
              <a:t>IWG appreciated Mr. </a:t>
            </a:r>
            <a:r>
              <a:rPr lang="en-US" altLang="ja-JP" sz="2000" dirty="0" err="1">
                <a:solidFill>
                  <a:schemeClr val="tx2"/>
                </a:solidFill>
              </a:rPr>
              <a:t>Yarnold’s</a:t>
            </a:r>
            <a:r>
              <a:rPr lang="en-US" altLang="ja-JP" sz="2000" dirty="0">
                <a:solidFill>
                  <a:schemeClr val="tx2"/>
                </a:solidFill>
              </a:rPr>
              <a:t> effort for ITS improvement</a:t>
            </a:r>
          </a:p>
          <a:p>
            <a:endParaRPr lang="en-GB" sz="15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7626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1DD2A-F4BF-32B6-A694-E24CB2CFF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426" y="11992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2</a:t>
            </a:r>
            <a:r>
              <a:rPr lang="en-US" sz="4000" baseline="30000" dirty="0">
                <a:solidFill>
                  <a:schemeClr val="tx2"/>
                </a:solidFill>
              </a:rPr>
              <a:t>nd</a:t>
            </a:r>
            <a:r>
              <a:rPr lang="en-US" sz="4000" dirty="0">
                <a:solidFill>
                  <a:schemeClr val="tx2"/>
                </a:solidFill>
              </a:rPr>
              <a:t> Session of the Task Force on Vehicular Communication </a:t>
            </a:r>
            <a:endParaRPr lang="en-GB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B1A68-25AF-8C7D-7148-234E4320B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1869790"/>
            <a:ext cx="9833548" cy="37456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The 2</a:t>
            </a:r>
            <a:r>
              <a:rPr lang="en-US" sz="2000" baseline="30000" dirty="0">
                <a:solidFill>
                  <a:schemeClr val="tx2"/>
                </a:solidFill>
              </a:rPr>
              <a:t>nd</a:t>
            </a:r>
            <a:r>
              <a:rPr lang="en-US" sz="2000" dirty="0">
                <a:solidFill>
                  <a:schemeClr val="tx2"/>
                </a:solidFill>
              </a:rPr>
              <a:t> session of the Task Force on Vehicular Communication met in Geneva (hybrid session, also with remote participants) on 23 June 2023</a:t>
            </a:r>
            <a:r>
              <a:rPr lang="en-US" altLang="ja-JP" sz="2000" dirty="0">
                <a:solidFill>
                  <a:schemeClr val="tx2"/>
                </a:solidFill>
              </a:rPr>
              <a:t>, 10:30-12:30 CEST</a:t>
            </a:r>
            <a:r>
              <a:rPr lang="en-US" sz="2000" dirty="0">
                <a:solidFill>
                  <a:schemeClr val="tx2"/>
                </a:solidFill>
              </a:rPr>
              <a:t>, following the 6</a:t>
            </a:r>
            <a:r>
              <a:rPr lang="en-US" sz="2000" baseline="30000" dirty="0">
                <a:solidFill>
                  <a:schemeClr val="tx2"/>
                </a:solidFill>
              </a:rPr>
              <a:t>th</a:t>
            </a:r>
            <a:r>
              <a:rPr lang="en-US" sz="2000" dirty="0">
                <a:solidFill>
                  <a:schemeClr val="tx2"/>
                </a:solidFill>
              </a:rPr>
              <a:t> IWG on ITS.</a:t>
            </a:r>
          </a:p>
          <a:p>
            <a:r>
              <a:rPr lang="en-US" sz="2000" dirty="0">
                <a:solidFill>
                  <a:schemeClr val="tx2"/>
                </a:solidFill>
              </a:rPr>
              <a:t>The group used this opportunity to:</a:t>
            </a:r>
          </a:p>
          <a:p>
            <a:pPr lvl="1"/>
            <a:r>
              <a:rPr lang="en-US" altLang="ja-JP" sz="2000" dirty="0">
                <a:solidFill>
                  <a:schemeClr val="tx2"/>
                </a:solidFill>
              </a:rPr>
              <a:t>Agree on a preliminary table with deliverables and a timeline </a:t>
            </a:r>
            <a:r>
              <a:rPr lang="en-US" sz="2000" dirty="0">
                <a:solidFill>
                  <a:schemeClr val="tx2"/>
                </a:solidFill>
              </a:rPr>
              <a:t>i</a:t>
            </a:r>
            <a:r>
              <a:rPr lang="en-US" altLang="ja-JP" sz="2000" dirty="0">
                <a:solidFill>
                  <a:schemeClr val="tx2"/>
                </a:solidFill>
              </a:rPr>
              <a:t>nstead of making the Terms of Reference</a:t>
            </a:r>
            <a:endParaRPr lang="en-US" sz="2000" dirty="0">
              <a:solidFill>
                <a:schemeClr val="tx2"/>
              </a:solidFill>
            </a:endParaRP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Agree to organize a workshop on the communication between vehicles and recharging infrastructure 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The group received presentations from contracting parties (Japan and Germany) and stakeholders (SAE and ERTICO)</a:t>
            </a:r>
          </a:p>
          <a:p>
            <a:pPr lvl="1"/>
            <a:endParaRPr lang="en-US" sz="1500" dirty="0">
              <a:solidFill>
                <a:schemeClr val="tx2"/>
              </a:solidFill>
            </a:endParaRPr>
          </a:p>
          <a:p>
            <a:pPr lvl="1"/>
            <a:endParaRPr lang="en-US" sz="1500" dirty="0">
              <a:solidFill>
                <a:schemeClr val="tx2"/>
              </a:solidFill>
            </a:endParaRPr>
          </a:p>
          <a:p>
            <a:endParaRPr lang="en-GB" sz="1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76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1DD2A-F4BF-32B6-A694-E24CB2CFF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426" y="11992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3</a:t>
            </a:r>
            <a:r>
              <a:rPr lang="en-US" sz="4000" baseline="30000" dirty="0">
                <a:solidFill>
                  <a:schemeClr val="tx2"/>
                </a:solidFill>
              </a:rPr>
              <a:t>rd</a:t>
            </a:r>
            <a:r>
              <a:rPr lang="en-US" sz="4000" dirty="0">
                <a:solidFill>
                  <a:schemeClr val="tx2"/>
                </a:solidFill>
              </a:rPr>
              <a:t> Session of the Task Force on Vehicular Communication </a:t>
            </a:r>
            <a:endParaRPr lang="en-GB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B1A68-25AF-8C7D-7148-234E4320B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1869790"/>
            <a:ext cx="9833548" cy="37456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Further to the discussions at the </a:t>
            </a:r>
            <a:r>
              <a:rPr lang="en-US" altLang="ja-JP" sz="2000" dirty="0">
                <a:solidFill>
                  <a:schemeClr val="tx2"/>
                </a:solidFill>
              </a:rPr>
              <a:t>2</a:t>
            </a:r>
            <a:r>
              <a:rPr lang="en-US" altLang="ja-JP" sz="2000" baseline="30000" dirty="0">
                <a:solidFill>
                  <a:schemeClr val="tx2"/>
                </a:solidFill>
              </a:rPr>
              <a:t>nd</a:t>
            </a:r>
            <a:r>
              <a:rPr lang="en-US" altLang="ja-JP" sz="2000" dirty="0">
                <a:solidFill>
                  <a:schemeClr val="tx2"/>
                </a:solidFill>
              </a:rPr>
              <a:t> Session of the Task Force on Vehicular Communication, the 3</a:t>
            </a:r>
            <a:r>
              <a:rPr lang="en-US" altLang="ja-JP" sz="2000" baseline="30000" dirty="0">
                <a:solidFill>
                  <a:schemeClr val="tx2"/>
                </a:solidFill>
              </a:rPr>
              <a:t>rd</a:t>
            </a:r>
            <a:r>
              <a:rPr lang="en-US" altLang="ja-JP" sz="2000" dirty="0">
                <a:solidFill>
                  <a:schemeClr val="tx2"/>
                </a:solidFill>
              </a:rPr>
              <a:t> Session was </a:t>
            </a:r>
            <a:r>
              <a:rPr lang="en-US" sz="2000" dirty="0">
                <a:solidFill>
                  <a:schemeClr val="tx2"/>
                </a:solidFill>
              </a:rPr>
              <a:t>held on </a:t>
            </a:r>
            <a:r>
              <a:rPr lang="en-US" altLang="ja-JP" sz="2000" dirty="0">
                <a:solidFill>
                  <a:schemeClr val="tx2"/>
                </a:solidFill>
              </a:rPr>
              <a:t>the 31</a:t>
            </a:r>
            <a:r>
              <a:rPr lang="en-US" altLang="ja-JP" sz="2000" baseline="30000" dirty="0">
                <a:solidFill>
                  <a:schemeClr val="tx2"/>
                </a:solidFill>
              </a:rPr>
              <a:t>st</a:t>
            </a:r>
            <a:r>
              <a:rPr lang="en-US" altLang="ja-JP" sz="2000" dirty="0">
                <a:solidFill>
                  <a:schemeClr val="tx2"/>
                </a:solidFill>
              </a:rPr>
              <a:t> August 2023, 12:00-15:00 CEST</a:t>
            </a:r>
          </a:p>
          <a:p>
            <a:r>
              <a:rPr lang="en-US" sz="2000" dirty="0">
                <a:solidFill>
                  <a:schemeClr val="tx2"/>
                </a:solidFill>
              </a:rPr>
              <a:t>The group used this opportunity to: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Discuss the terms related </a:t>
            </a:r>
            <a:r>
              <a:rPr lang="en-US" altLang="ja-JP" sz="2000" dirty="0">
                <a:solidFill>
                  <a:schemeClr val="tx2"/>
                </a:solidFill>
              </a:rPr>
              <a:t>VC based on comments from CPs (with the goal of completing the discussion by November 2023)</a:t>
            </a:r>
            <a:endParaRPr lang="en-US" sz="2000" dirty="0">
              <a:solidFill>
                <a:schemeClr val="tx2"/>
              </a:solidFill>
            </a:endParaRPr>
          </a:p>
          <a:p>
            <a:pPr lvl="1"/>
            <a:r>
              <a:rPr lang="en-US" altLang="ja-JP" sz="2000" dirty="0">
                <a:solidFill>
                  <a:schemeClr val="tx2"/>
                </a:solidFill>
              </a:rPr>
              <a:t>Discuss the scope of </a:t>
            </a:r>
            <a:r>
              <a:rPr lang="en-US" sz="2000" dirty="0">
                <a:solidFill>
                  <a:schemeClr val="tx2"/>
                </a:solidFill>
              </a:rPr>
              <a:t>the Recommendation List to be submitted to WP.29 (whether to focus on the scope of WP.29 or not, etc.)</a:t>
            </a:r>
            <a:endParaRPr lang="en-US" sz="1500" dirty="0">
              <a:solidFill>
                <a:schemeClr val="tx2"/>
              </a:solidFill>
            </a:endParaRPr>
          </a:p>
          <a:p>
            <a:pPr lvl="1"/>
            <a:endParaRPr lang="en-US" sz="1500" dirty="0">
              <a:solidFill>
                <a:schemeClr val="tx2"/>
              </a:solidFill>
            </a:endParaRPr>
          </a:p>
          <a:p>
            <a:endParaRPr lang="en-GB" sz="1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893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1DD2A-F4BF-32B6-A694-E24CB2CFF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426" y="11992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EV Workshop - V2X: Electric Vehicle Charging, Communication and Infrastructure </a:t>
            </a:r>
            <a:endParaRPr lang="en-GB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B1A68-25AF-8C7D-7148-234E4320B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1869790"/>
            <a:ext cx="9833548" cy="37456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Further to the discussions at the 2</a:t>
            </a:r>
            <a:r>
              <a:rPr lang="en-US" sz="2000" baseline="30000" dirty="0">
                <a:solidFill>
                  <a:schemeClr val="tx2"/>
                </a:solidFill>
              </a:rPr>
              <a:t>nd</a:t>
            </a:r>
            <a:r>
              <a:rPr lang="en-US" sz="2000" dirty="0">
                <a:solidFill>
                  <a:schemeClr val="tx2"/>
                </a:solidFill>
              </a:rPr>
              <a:t> Session of the Task Force on Vehicular Communication, an EV-Workshop was held on the 30</a:t>
            </a:r>
            <a:r>
              <a:rPr lang="en-US" sz="2000" baseline="30000" dirty="0">
                <a:solidFill>
                  <a:schemeClr val="tx2"/>
                </a:solidFill>
              </a:rPr>
              <a:t>th</a:t>
            </a:r>
            <a:r>
              <a:rPr lang="en-US" sz="2000" dirty="0">
                <a:solidFill>
                  <a:schemeClr val="tx2"/>
                </a:solidFill>
              </a:rPr>
              <a:t> August 2023, 12:00-15:00 CEST</a:t>
            </a:r>
          </a:p>
          <a:p>
            <a:r>
              <a:rPr lang="en-US" sz="2000" dirty="0">
                <a:solidFill>
                  <a:schemeClr val="tx2"/>
                </a:solidFill>
              </a:rPr>
              <a:t>The group received presentations from contracting parties (the UK and China) and stakeholders (OICA, AVERE and </a:t>
            </a:r>
            <a:r>
              <a:rPr lang="en-US" sz="2000" dirty="0" err="1">
                <a:solidFill>
                  <a:schemeClr val="tx2"/>
                </a:solidFill>
              </a:rPr>
              <a:t>CharIN</a:t>
            </a:r>
            <a:r>
              <a:rPr lang="en-US" sz="2000" dirty="0">
                <a:solidFill>
                  <a:schemeClr val="tx2"/>
                </a:solidFill>
              </a:rPr>
              <a:t> Global)</a:t>
            </a:r>
          </a:p>
          <a:p>
            <a:pPr lvl="1"/>
            <a:endParaRPr lang="en-US" sz="1500" dirty="0">
              <a:solidFill>
                <a:schemeClr val="tx2"/>
              </a:solidFill>
            </a:endParaRPr>
          </a:p>
          <a:p>
            <a:r>
              <a:rPr lang="en-US" altLang="ja-JP" sz="2000" dirty="0">
                <a:solidFill>
                  <a:schemeClr val="tx2"/>
                </a:solidFill>
              </a:rPr>
              <a:t>The group used this opportunity to:</a:t>
            </a:r>
          </a:p>
          <a:p>
            <a:pPr lvl="1"/>
            <a:r>
              <a:rPr lang="en-US" altLang="ja-JP" sz="2000" dirty="0">
                <a:solidFill>
                  <a:schemeClr val="tx2"/>
                </a:solidFill>
              </a:rPr>
              <a:t>Recognize the need for clarification as to whether UNR 155 covers cybersecurity regarding recharging infrastructure</a:t>
            </a:r>
            <a:endParaRPr lang="en-US" sz="1500" dirty="0">
              <a:solidFill>
                <a:schemeClr val="tx2"/>
              </a:solidFill>
            </a:endParaRPr>
          </a:p>
          <a:p>
            <a:endParaRPr lang="en-GB" sz="1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34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81DD2A-F4BF-32B6-A694-E24CB2CFF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786" y="394633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Next steps and potential activities</a:t>
            </a:r>
            <a:br>
              <a:rPr lang="en-US" sz="4000" dirty="0">
                <a:solidFill>
                  <a:schemeClr val="tx2"/>
                </a:solidFill>
              </a:rPr>
            </a:br>
            <a:endParaRPr lang="en-GB" sz="4000" dirty="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B1A68-25AF-8C7D-7148-234E4320B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1839310"/>
            <a:ext cx="9833548" cy="374564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The next meeting would be held before WP29. Expecting date is 7th November.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Date and time will be finally decided and announced soon. </a:t>
            </a:r>
          </a:p>
          <a:p>
            <a:r>
              <a:rPr lang="en-US" sz="2400" dirty="0">
                <a:solidFill>
                  <a:schemeClr val="tx2"/>
                </a:solidFill>
              </a:rPr>
              <a:t>The potential activities for further discussion are: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GB" sz="1700" dirty="0">
                <a:solidFill>
                  <a:schemeClr val="tx2"/>
                </a:solidFill>
              </a:rPr>
              <a:t>Definitions of </a:t>
            </a:r>
            <a:r>
              <a:rPr lang="en-US" altLang="ja-JP" sz="1800" dirty="0">
                <a:solidFill>
                  <a:schemeClr val="tx2"/>
                </a:solidFill>
              </a:rPr>
              <a:t>the terms related VC 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US" altLang="ja-JP" sz="1800" dirty="0">
                <a:solidFill>
                  <a:schemeClr val="tx2"/>
                </a:solidFill>
              </a:rPr>
              <a:t>Cybersecurity</a:t>
            </a:r>
            <a:endParaRPr lang="en-US" sz="1700" dirty="0">
              <a:solidFill>
                <a:schemeClr val="tx2"/>
              </a:solidFill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US" sz="1700" dirty="0">
                <a:solidFill>
                  <a:schemeClr val="tx2"/>
                </a:solidFill>
              </a:rPr>
              <a:t>ETC…</a:t>
            </a:r>
            <a:endParaRPr lang="en-US" sz="1100" dirty="0">
              <a:solidFill>
                <a:schemeClr val="tx2"/>
              </a:solidFill>
            </a:endParaRPr>
          </a:p>
          <a:p>
            <a:pPr lvl="1"/>
            <a:endParaRPr lang="en-US" sz="1500" dirty="0">
              <a:solidFill>
                <a:schemeClr val="tx2"/>
              </a:solidFill>
            </a:endParaRPr>
          </a:p>
          <a:p>
            <a:endParaRPr lang="en-GB" sz="15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5769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F0C7D-2576-AD72-4033-C935CC823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48000"/>
            <a:ext cx="9833548" cy="9855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500" dirty="0">
                <a:solidFill>
                  <a:schemeClr val="tx2"/>
                </a:solidFill>
              </a:rPr>
              <a:t>Thank you  </a:t>
            </a:r>
            <a:endParaRPr lang="en-GB" sz="75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50935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8" ma:contentTypeDescription="Create a new document." ma:contentTypeScope="" ma:versionID="e62f3c52afbfb087cbf0486b24bccade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0897c4342d1b21160e8184e77b1557a4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41D87D-EDC6-44C9-B0B2-90B495BCF2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0C32B2-385A-4C81-A3EE-FBFF75BE80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577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Wingdings</vt:lpstr>
      <vt:lpstr>Office Theme</vt:lpstr>
      <vt:lpstr>Status of  Informal Working Group on Intelligent Transport Systems  and Task Force on Vehicular Communication</vt:lpstr>
      <vt:lpstr>After last GRVA in May, 1 ITS-IWG, 2 TF-VCs and 1 Workshop for charging system are held</vt:lpstr>
      <vt:lpstr>6th Session of the Informal Working Group on Intelligent Transport Systems</vt:lpstr>
      <vt:lpstr>2nd Session of the Task Force on Vehicular Communication </vt:lpstr>
      <vt:lpstr>3rd Session of the Task Force on Vehicular Communication </vt:lpstr>
      <vt:lpstr>EV Workshop - V2X: Electric Vehicle Charging, Communication and Infrastructure </vt:lpstr>
      <vt:lpstr>Next steps and potential activities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 Informal Working Group on Intelligent Transport Systems  and Task Force on Vehicular Communication</dc:title>
  <dc:creator>Melissa Archer</dc:creator>
  <cp:lastModifiedBy>Laura Dotzauer</cp:lastModifiedBy>
  <cp:revision>22</cp:revision>
  <dcterms:created xsi:type="dcterms:W3CDTF">2023-05-23T12:56:59Z</dcterms:created>
  <dcterms:modified xsi:type="dcterms:W3CDTF">2023-09-26T10:24:35Z</dcterms:modified>
</cp:coreProperties>
</file>