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sldIdLst>
    <p:sldId id="256" r:id="rId4"/>
    <p:sldId id="267" r:id="rId5"/>
    <p:sldId id="260" r:id="rId6"/>
    <p:sldId id="264" r:id="rId7"/>
    <p:sldId id="266" r:id="rId8"/>
    <p:sldId id="265" r:id="rId9"/>
    <p:sldId id="259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B9A8F91-90B9-4CB7-8369-1BC839611FDB}">
          <p14:sldIdLst>
            <p14:sldId id="256"/>
            <p14:sldId id="267"/>
            <p14:sldId id="260"/>
            <p14:sldId id="264"/>
            <p14:sldId id="266"/>
            <p14:sldId id="265"/>
            <p14:sldId id="259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2E80F56-EFED-492A-86B9-0C8B60773AA8}" v="2" dt="2023-09-26T10:24:29.7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38" autoAdjust="0"/>
    <p:restoredTop sz="94660"/>
  </p:normalViewPr>
  <p:slideViewPr>
    <p:cSldViewPr snapToGrid="0">
      <p:cViewPr varScale="1">
        <p:scale>
          <a:sx n="82" d="100"/>
          <a:sy n="82" d="100"/>
        </p:scale>
        <p:origin x="89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Mueller" userId="b8b87b2b-eda4-44e0-9f77-97a24730064b" providerId="ADAL" clId="{DC5C72A4-67E9-4765-AD31-330B919731EA}"/>
    <pc:docChg chg="modSld">
      <pc:chgData name="Laura Mueller" userId="b8b87b2b-eda4-44e0-9f77-97a24730064b" providerId="ADAL" clId="{DC5C72A4-67E9-4765-AD31-330B919731EA}" dt="2023-05-24T08:03:24.760" v="94" actId="20577"/>
      <pc:docMkLst>
        <pc:docMk/>
      </pc:docMkLst>
      <pc:sldChg chg="addSp modSp mod">
        <pc:chgData name="Laura Mueller" userId="b8b87b2b-eda4-44e0-9f77-97a24730064b" providerId="ADAL" clId="{DC5C72A4-67E9-4765-AD31-330B919731EA}" dt="2023-05-24T08:03:09.949" v="93" actId="20577"/>
        <pc:sldMkLst>
          <pc:docMk/>
          <pc:sldMk cId="2791581887" sldId="256"/>
        </pc:sldMkLst>
        <pc:spChg chg="add mod">
          <ac:chgData name="Laura Mueller" userId="b8b87b2b-eda4-44e0-9f77-97a24730064b" providerId="ADAL" clId="{DC5C72A4-67E9-4765-AD31-330B919731EA}" dt="2023-05-24T08:03:09.949" v="93" actId="20577"/>
          <ac:spMkLst>
            <pc:docMk/>
            <pc:sldMk cId="2791581887" sldId="256"/>
            <ac:spMk id="4" creationId="{AC896A18-8012-FA6F-A15F-09B748E0066B}"/>
          </ac:spMkLst>
        </pc:spChg>
        <pc:spChg chg="mod">
          <ac:chgData name="Laura Mueller" userId="b8b87b2b-eda4-44e0-9f77-97a24730064b" providerId="ADAL" clId="{DC5C72A4-67E9-4765-AD31-330B919731EA}" dt="2023-05-24T08:00:39.798" v="0" actId="20577"/>
          <ac:spMkLst>
            <pc:docMk/>
            <pc:sldMk cId="2791581887" sldId="256"/>
            <ac:spMk id="6" creationId="{40755A43-C32A-A8F0-34D9-EF5F495B301D}"/>
          </ac:spMkLst>
        </pc:spChg>
      </pc:sldChg>
      <pc:sldChg chg="modSp mod">
        <pc:chgData name="Laura Mueller" userId="b8b87b2b-eda4-44e0-9f77-97a24730064b" providerId="ADAL" clId="{DC5C72A4-67E9-4765-AD31-330B919731EA}" dt="2023-05-24T08:03:24.760" v="94" actId="20577"/>
        <pc:sldMkLst>
          <pc:docMk/>
          <pc:sldMk cId="745769595" sldId="259"/>
        </pc:sldMkLst>
        <pc:spChg chg="mod">
          <ac:chgData name="Laura Mueller" userId="b8b87b2b-eda4-44e0-9f77-97a24730064b" providerId="ADAL" clId="{DC5C72A4-67E9-4765-AD31-330B919731EA}" dt="2023-05-24T08:03:24.760" v="94" actId="20577"/>
          <ac:spMkLst>
            <pc:docMk/>
            <pc:sldMk cId="745769595" sldId="259"/>
            <ac:spMk id="3" creationId="{DA6B1A68-25AF-8C7D-7148-234E4320BFA8}"/>
          </ac:spMkLst>
        </pc:spChg>
      </pc:sldChg>
    </pc:docChg>
  </pc:docChgLst>
  <pc:docChgLst>
    <pc:chgData name="Laura Dotzauer" userId="b8b87b2b-eda4-44e0-9f77-97a24730064b" providerId="ADAL" clId="{12E80F56-EFED-492A-86B9-0C8B60773AA8}"/>
    <pc:docChg chg="modSld">
      <pc:chgData name="Laura Dotzauer" userId="b8b87b2b-eda4-44e0-9f77-97a24730064b" providerId="ADAL" clId="{12E80F56-EFED-492A-86B9-0C8B60773AA8}" dt="2023-09-26T10:22:52.982" v="3" actId="20577"/>
      <pc:docMkLst>
        <pc:docMk/>
      </pc:docMkLst>
      <pc:sldChg chg="modSp mod">
        <pc:chgData name="Laura Dotzauer" userId="b8b87b2b-eda4-44e0-9f77-97a24730064b" providerId="ADAL" clId="{12E80F56-EFED-492A-86B9-0C8B60773AA8}" dt="2023-09-26T10:22:52.982" v="3" actId="20577"/>
        <pc:sldMkLst>
          <pc:docMk/>
          <pc:sldMk cId="2791581887" sldId="256"/>
        </pc:sldMkLst>
        <pc:spChg chg="mod">
          <ac:chgData name="Laura Dotzauer" userId="b8b87b2b-eda4-44e0-9f77-97a24730064b" providerId="ADAL" clId="{12E80F56-EFED-492A-86B9-0C8B60773AA8}" dt="2023-09-26T10:22:52.982" v="3" actId="20577"/>
          <ac:spMkLst>
            <pc:docMk/>
            <pc:sldMk cId="2791581887" sldId="256"/>
            <ac:spMk id="6" creationId="{40755A43-C32A-A8F0-34D9-EF5F495B301D}"/>
          </ac:spMkLst>
        </pc:spChg>
      </pc:sldChg>
    </pc:docChg>
  </pc:docChgLst>
  <pc:docChgLst>
    <pc:chgData name="Melissa Archer" userId="31d0691f-e3b6-478e-9c6a-1e691f1e658c" providerId="ADAL" clId="{0C6E8629-D7AF-442B-AD67-208B3FF5825A}"/>
    <pc:docChg chg="undo custSel addSld delSld modSld addSection delSection modSection">
      <pc:chgData name="Melissa Archer" userId="31d0691f-e3b6-478e-9c6a-1e691f1e658c" providerId="ADAL" clId="{0C6E8629-D7AF-442B-AD67-208B3FF5825A}" dt="2023-05-24T07:44:55.925" v="722" actId="20577"/>
      <pc:docMkLst>
        <pc:docMk/>
      </pc:docMkLst>
      <pc:sldChg chg="addSp delSp modSp mod setBg">
        <pc:chgData name="Melissa Archer" userId="31d0691f-e3b6-478e-9c6a-1e691f1e658c" providerId="ADAL" clId="{0C6E8629-D7AF-442B-AD67-208B3FF5825A}" dt="2023-05-24T07:44:55.925" v="722" actId="20577"/>
        <pc:sldMkLst>
          <pc:docMk/>
          <pc:sldMk cId="2791581887" sldId="256"/>
        </pc:sldMkLst>
        <pc:spChg chg="mod">
          <ac:chgData name="Melissa Archer" userId="31d0691f-e3b6-478e-9c6a-1e691f1e658c" providerId="ADAL" clId="{0C6E8629-D7AF-442B-AD67-208B3FF5825A}" dt="2023-05-23T13:57:41.796" v="37" actId="14100"/>
          <ac:spMkLst>
            <pc:docMk/>
            <pc:sldMk cId="2791581887" sldId="256"/>
            <ac:spMk id="2" creationId="{11142854-33BC-4CA3-596E-D1BB52836730}"/>
          </ac:spMkLst>
        </pc:spChg>
        <pc:spChg chg="mod">
          <ac:chgData name="Melissa Archer" userId="31d0691f-e3b6-478e-9c6a-1e691f1e658c" providerId="ADAL" clId="{0C6E8629-D7AF-442B-AD67-208B3FF5825A}" dt="2023-05-23T13:59:01.567" v="51" actId="14100"/>
          <ac:spMkLst>
            <pc:docMk/>
            <pc:sldMk cId="2791581887" sldId="256"/>
            <ac:spMk id="3" creationId="{C81816FE-5681-815E-3258-E49C7D2FF192}"/>
          </ac:spMkLst>
        </pc:spChg>
        <pc:spChg chg="add mod">
          <ac:chgData name="Melissa Archer" userId="31d0691f-e3b6-478e-9c6a-1e691f1e658c" providerId="ADAL" clId="{0C6E8629-D7AF-442B-AD67-208B3FF5825A}" dt="2023-05-24T07:44:55.925" v="722" actId="20577"/>
          <ac:spMkLst>
            <pc:docMk/>
            <pc:sldMk cId="2791581887" sldId="256"/>
            <ac:spMk id="6" creationId="{40755A43-C32A-A8F0-34D9-EF5F495B301D}"/>
          </ac:spMkLst>
        </pc:spChg>
        <pc:spChg chg="add">
          <ac:chgData name="Melissa Archer" userId="31d0691f-e3b6-478e-9c6a-1e691f1e658c" providerId="ADAL" clId="{0C6E8629-D7AF-442B-AD67-208B3FF5825A}" dt="2023-05-23T13:50:19.880" v="4" actId="26606"/>
          <ac:spMkLst>
            <pc:docMk/>
            <pc:sldMk cId="2791581887" sldId="256"/>
            <ac:spMk id="10" creationId="{6DBF50F6-DD88-4D9F-B7D3-79B989980940}"/>
          </ac:spMkLst>
        </pc:spChg>
        <pc:spChg chg="add">
          <ac:chgData name="Melissa Archer" userId="31d0691f-e3b6-478e-9c6a-1e691f1e658c" providerId="ADAL" clId="{0C6E8629-D7AF-442B-AD67-208B3FF5825A}" dt="2023-05-23T13:50:19.880" v="4" actId="26606"/>
          <ac:spMkLst>
            <pc:docMk/>
            <pc:sldMk cId="2791581887" sldId="256"/>
            <ac:spMk id="12" creationId="{916BBDC2-6929-469E-B7C4-A03E77BF94B0}"/>
          </ac:spMkLst>
        </pc:spChg>
        <pc:grpChg chg="add">
          <ac:chgData name="Melissa Archer" userId="31d0691f-e3b6-478e-9c6a-1e691f1e658c" providerId="ADAL" clId="{0C6E8629-D7AF-442B-AD67-208B3FF5825A}" dt="2023-05-23T13:50:19.880" v="4" actId="26606"/>
          <ac:grpSpMkLst>
            <pc:docMk/>
            <pc:sldMk cId="2791581887" sldId="256"/>
            <ac:grpSpMk id="14" creationId="{C344E6B5-C9F5-4338-9E33-003B12373104}"/>
          </ac:grpSpMkLst>
        </pc:grpChg>
        <pc:grpChg chg="add">
          <ac:chgData name="Melissa Archer" userId="31d0691f-e3b6-478e-9c6a-1e691f1e658c" providerId="ADAL" clId="{0C6E8629-D7AF-442B-AD67-208B3FF5825A}" dt="2023-05-23T13:50:19.880" v="4" actId="26606"/>
          <ac:grpSpMkLst>
            <pc:docMk/>
            <pc:sldMk cId="2791581887" sldId="256"/>
            <ac:grpSpMk id="20" creationId="{FDFEDBF7-8E2C-46B8-9095-AE1D77E21773}"/>
          </ac:grpSpMkLst>
        </pc:grpChg>
        <pc:picChg chg="add del mod ord">
          <ac:chgData name="Melissa Archer" userId="31d0691f-e3b6-478e-9c6a-1e691f1e658c" providerId="ADAL" clId="{0C6E8629-D7AF-442B-AD67-208B3FF5825A}" dt="2023-05-23T14:19:19.128" v="174" actId="478"/>
          <ac:picMkLst>
            <pc:docMk/>
            <pc:sldMk cId="2791581887" sldId="256"/>
            <ac:picMk id="5" creationId="{8E896D85-3EAB-F14A-9A89-2B7A4C1D4E9B}"/>
          </ac:picMkLst>
        </pc:picChg>
      </pc:sldChg>
      <pc:sldChg chg="addSp delSp modSp mod setBg">
        <pc:chgData name="Melissa Archer" userId="31d0691f-e3b6-478e-9c6a-1e691f1e658c" providerId="ADAL" clId="{0C6E8629-D7AF-442B-AD67-208B3FF5825A}" dt="2023-05-23T14:30:30.871" v="378" actId="2711"/>
        <pc:sldMkLst>
          <pc:docMk/>
          <pc:sldMk cId="1430641919" sldId="257"/>
        </pc:sldMkLst>
        <pc:spChg chg="mod">
          <ac:chgData name="Melissa Archer" userId="31d0691f-e3b6-478e-9c6a-1e691f1e658c" providerId="ADAL" clId="{0C6E8629-D7AF-442B-AD67-208B3FF5825A}" dt="2023-05-23T14:22:39.793" v="211" actId="20577"/>
          <ac:spMkLst>
            <pc:docMk/>
            <pc:sldMk cId="1430641919" sldId="257"/>
            <ac:spMk id="2" creationId="{8D81DD2A-F4BF-32B6-A694-E24CB2CFF9B4}"/>
          </ac:spMkLst>
        </pc:spChg>
        <pc:spChg chg="mod">
          <ac:chgData name="Melissa Archer" userId="31d0691f-e3b6-478e-9c6a-1e691f1e658c" providerId="ADAL" clId="{0C6E8629-D7AF-442B-AD67-208B3FF5825A}" dt="2023-05-23T14:30:30.871" v="378" actId="2711"/>
          <ac:spMkLst>
            <pc:docMk/>
            <pc:sldMk cId="1430641919" sldId="257"/>
            <ac:spMk id="3" creationId="{DA6B1A68-25AF-8C7D-7148-234E4320BFA8}"/>
          </ac:spMkLst>
        </pc:spChg>
        <pc:spChg chg="add">
          <ac:chgData name="Melissa Archer" userId="31d0691f-e3b6-478e-9c6a-1e691f1e658c" providerId="ADAL" clId="{0C6E8629-D7AF-442B-AD67-208B3FF5825A}" dt="2023-05-23T13:51:09.495" v="8" actId="26606"/>
          <ac:spMkLst>
            <pc:docMk/>
            <pc:sldMk cId="1430641919" sldId="257"/>
            <ac:spMk id="8" creationId="{D038248A-211C-4EEC-8401-C761B929FB52}"/>
          </ac:spMkLst>
        </pc:spChg>
        <pc:spChg chg="add">
          <ac:chgData name="Melissa Archer" userId="31d0691f-e3b6-478e-9c6a-1e691f1e658c" providerId="ADAL" clId="{0C6E8629-D7AF-442B-AD67-208B3FF5825A}" dt="2023-05-23T13:51:09.495" v="8" actId="26606"/>
          <ac:spMkLst>
            <pc:docMk/>
            <pc:sldMk cId="1430641919" sldId="257"/>
            <ac:spMk id="10" creationId="{C30A849F-66D9-40C8-BEC8-35AFF8F4568F}"/>
          </ac:spMkLst>
        </pc:spChg>
        <pc:grpChg chg="add">
          <ac:chgData name="Melissa Archer" userId="31d0691f-e3b6-478e-9c6a-1e691f1e658c" providerId="ADAL" clId="{0C6E8629-D7AF-442B-AD67-208B3FF5825A}" dt="2023-05-23T13:51:09.495" v="8" actId="26606"/>
          <ac:grpSpMkLst>
            <pc:docMk/>
            <pc:sldMk cId="1430641919" sldId="257"/>
            <ac:grpSpMk id="12" creationId="{04542298-A2B1-480F-A11C-A40EDD19B857}"/>
          </ac:grpSpMkLst>
        </pc:grpChg>
        <pc:grpChg chg="add">
          <ac:chgData name="Melissa Archer" userId="31d0691f-e3b6-478e-9c6a-1e691f1e658c" providerId="ADAL" clId="{0C6E8629-D7AF-442B-AD67-208B3FF5825A}" dt="2023-05-23T13:51:09.495" v="8" actId="26606"/>
          <ac:grpSpMkLst>
            <pc:docMk/>
            <pc:sldMk cId="1430641919" sldId="257"/>
            <ac:grpSpMk id="18" creationId="{2A5C9C35-2375-49EB-B99C-17C87D42FE7C}"/>
          </ac:grpSpMkLst>
        </pc:grpChg>
        <pc:picChg chg="add del mod ord">
          <ac:chgData name="Melissa Archer" userId="31d0691f-e3b6-478e-9c6a-1e691f1e658c" providerId="ADAL" clId="{0C6E8629-D7AF-442B-AD67-208B3FF5825A}" dt="2023-05-23T14:19:21.492" v="175" actId="478"/>
          <ac:picMkLst>
            <pc:docMk/>
            <pc:sldMk cId="1430641919" sldId="257"/>
            <ac:picMk id="5" creationId="{6705FF74-3FC7-42DD-65F3-03CE7AB56C6E}"/>
          </ac:picMkLst>
        </pc:picChg>
      </pc:sldChg>
      <pc:sldChg chg="new del">
        <pc:chgData name="Melissa Archer" userId="31d0691f-e3b6-478e-9c6a-1e691f1e658c" providerId="ADAL" clId="{0C6E8629-D7AF-442B-AD67-208B3FF5825A}" dt="2023-05-23T14:15:43.499" v="106" actId="2696"/>
        <pc:sldMkLst>
          <pc:docMk/>
          <pc:sldMk cId="1936136554" sldId="258"/>
        </pc:sldMkLst>
      </pc:sldChg>
      <pc:sldChg chg="modSp new del mod">
        <pc:chgData name="Melissa Archer" userId="31d0691f-e3b6-478e-9c6a-1e691f1e658c" providerId="ADAL" clId="{0C6E8629-D7AF-442B-AD67-208B3FF5825A}" dt="2023-05-23T14:16:47.459" v="130" actId="2696"/>
        <pc:sldMkLst>
          <pc:docMk/>
          <pc:sldMk cId="4086708122" sldId="258"/>
        </pc:sldMkLst>
        <pc:spChg chg="mod">
          <ac:chgData name="Melissa Archer" userId="31d0691f-e3b6-478e-9c6a-1e691f1e658c" providerId="ADAL" clId="{0C6E8629-D7AF-442B-AD67-208B3FF5825A}" dt="2023-05-23T14:16:21.804" v="125" actId="20577"/>
          <ac:spMkLst>
            <pc:docMk/>
            <pc:sldMk cId="4086708122" sldId="258"/>
            <ac:spMk id="2" creationId="{D8ABD46C-2AA6-9570-0EA2-46F71AC0B211}"/>
          </ac:spMkLst>
        </pc:spChg>
      </pc:sldChg>
      <pc:sldChg chg="delSp modSp add mod">
        <pc:chgData name="Melissa Archer" userId="31d0691f-e3b6-478e-9c6a-1e691f1e658c" providerId="ADAL" clId="{0C6E8629-D7AF-442B-AD67-208B3FF5825A}" dt="2023-05-23T15:54:47.943" v="721" actId="5793"/>
        <pc:sldMkLst>
          <pc:docMk/>
          <pc:sldMk cId="745769595" sldId="259"/>
        </pc:sldMkLst>
        <pc:spChg chg="mod">
          <ac:chgData name="Melissa Archer" userId="31d0691f-e3b6-478e-9c6a-1e691f1e658c" providerId="ADAL" clId="{0C6E8629-D7AF-442B-AD67-208B3FF5825A}" dt="2023-05-23T14:48:24.147" v="559" actId="20577"/>
          <ac:spMkLst>
            <pc:docMk/>
            <pc:sldMk cId="745769595" sldId="259"/>
            <ac:spMk id="2" creationId="{8D81DD2A-F4BF-32B6-A694-E24CB2CFF9B4}"/>
          </ac:spMkLst>
        </pc:spChg>
        <pc:spChg chg="mod">
          <ac:chgData name="Melissa Archer" userId="31d0691f-e3b6-478e-9c6a-1e691f1e658c" providerId="ADAL" clId="{0C6E8629-D7AF-442B-AD67-208B3FF5825A}" dt="2023-05-23T15:54:47.943" v="721" actId="5793"/>
          <ac:spMkLst>
            <pc:docMk/>
            <pc:sldMk cId="745769595" sldId="259"/>
            <ac:spMk id="3" creationId="{DA6B1A68-25AF-8C7D-7148-234E4320BFA8}"/>
          </ac:spMkLst>
        </pc:spChg>
        <pc:picChg chg="del">
          <ac:chgData name="Melissa Archer" userId="31d0691f-e3b6-478e-9c6a-1e691f1e658c" providerId="ADAL" clId="{0C6E8629-D7AF-442B-AD67-208B3FF5825A}" dt="2023-05-23T14:19:27.567" v="177" actId="478"/>
          <ac:picMkLst>
            <pc:docMk/>
            <pc:sldMk cId="745769595" sldId="259"/>
            <ac:picMk id="5" creationId="{6705FF74-3FC7-42DD-65F3-03CE7AB56C6E}"/>
          </ac:picMkLst>
        </pc:picChg>
      </pc:sldChg>
      <pc:sldChg chg="modSp new del mod">
        <pc:chgData name="Melissa Archer" userId="31d0691f-e3b6-478e-9c6a-1e691f1e658c" providerId="ADAL" clId="{0C6E8629-D7AF-442B-AD67-208B3FF5825A}" dt="2023-05-23T14:15:39.378" v="105" actId="2696"/>
        <pc:sldMkLst>
          <pc:docMk/>
          <pc:sldMk cId="873772463" sldId="259"/>
        </pc:sldMkLst>
        <pc:spChg chg="mod">
          <ac:chgData name="Melissa Archer" userId="31d0691f-e3b6-478e-9c6a-1e691f1e658c" providerId="ADAL" clId="{0C6E8629-D7AF-442B-AD67-208B3FF5825A}" dt="2023-05-23T14:14:15.431" v="104" actId="5793"/>
          <ac:spMkLst>
            <pc:docMk/>
            <pc:sldMk cId="873772463" sldId="259"/>
            <ac:spMk id="3" creationId="{FDD27DA9-8EFD-90E6-7299-F3EE758C04F4}"/>
          </ac:spMkLst>
        </pc:spChg>
      </pc:sldChg>
      <pc:sldChg chg="delSp modSp add mod">
        <pc:chgData name="Melissa Archer" userId="31d0691f-e3b6-478e-9c6a-1e691f1e658c" providerId="ADAL" clId="{0C6E8629-D7AF-442B-AD67-208B3FF5825A}" dt="2023-05-23T14:59:00.250" v="707" actId="20577"/>
        <pc:sldMkLst>
          <pc:docMk/>
          <pc:sldMk cId="2576268710" sldId="260"/>
        </pc:sldMkLst>
        <pc:spChg chg="mod">
          <ac:chgData name="Melissa Archer" userId="31d0691f-e3b6-478e-9c6a-1e691f1e658c" providerId="ADAL" clId="{0C6E8629-D7AF-442B-AD67-208B3FF5825A}" dt="2023-05-23T14:59:00.250" v="707" actId="20577"/>
          <ac:spMkLst>
            <pc:docMk/>
            <pc:sldMk cId="2576268710" sldId="260"/>
            <ac:spMk id="3" creationId="{DA6B1A68-25AF-8C7D-7148-234E4320BFA8}"/>
          </ac:spMkLst>
        </pc:spChg>
        <pc:picChg chg="del">
          <ac:chgData name="Melissa Archer" userId="31d0691f-e3b6-478e-9c6a-1e691f1e658c" providerId="ADAL" clId="{0C6E8629-D7AF-442B-AD67-208B3FF5825A}" dt="2023-05-23T14:19:24.279" v="176" actId="478"/>
          <ac:picMkLst>
            <pc:docMk/>
            <pc:sldMk cId="2576268710" sldId="260"/>
            <ac:picMk id="5" creationId="{6705FF74-3FC7-42DD-65F3-03CE7AB56C6E}"/>
          </ac:picMkLst>
        </pc:picChg>
      </pc:sldChg>
      <pc:sldChg chg="addSp delSp modSp new mod setBg">
        <pc:chgData name="Melissa Archer" userId="31d0691f-e3b6-478e-9c6a-1e691f1e658c" providerId="ADAL" clId="{0C6E8629-D7AF-442B-AD67-208B3FF5825A}" dt="2023-05-23T14:58:19.289" v="701" actId="255"/>
        <pc:sldMkLst>
          <pc:docMk/>
          <pc:sldMk cId="3550935100" sldId="261"/>
        </pc:sldMkLst>
        <pc:spChg chg="del mod">
          <ac:chgData name="Melissa Archer" userId="31d0691f-e3b6-478e-9c6a-1e691f1e658c" providerId="ADAL" clId="{0C6E8629-D7AF-442B-AD67-208B3FF5825A}" dt="2023-05-23T14:56:33.178" v="686" actId="478"/>
          <ac:spMkLst>
            <pc:docMk/>
            <pc:sldMk cId="3550935100" sldId="261"/>
            <ac:spMk id="2" creationId="{CE0B8A40-AA67-1276-0B2D-F88D6F835F7C}"/>
          </ac:spMkLst>
        </pc:spChg>
        <pc:spChg chg="mod">
          <ac:chgData name="Melissa Archer" userId="31d0691f-e3b6-478e-9c6a-1e691f1e658c" providerId="ADAL" clId="{0C6E8629-D7AF-442B-AD67-208B3FF5825A}" dt="2023-05-23T14:58:19.289" v="701" actId="255"/>
          <ac:spMkLst>
            <pc:docMk/>
            <pc:sldMk cId="3550935100" sldId="261"/>
            <ac:spMk id="3" creationId="{C38F0C7D-2576-AD72-4033-C935CC82368A}"/>
          </ac:spMkLst>
        </pc:spChg>
        <pc:spChg chg="add">
          <ac:chgData name="Melissa Archer" userId="31d0691f-e3b6-478e-9c6a-1e691f1e658c" providerId="ADAL" clId="{0C6E8629-D7AF-442B-AD67-208B3FF5825A}" dt="2023-05-23T14:56:50.979" v="688" actId="26606"/>
          <ac:spMkLst>
            <pc:docMk/>
            <pc:sldMk cId="3550935100" sldId="261"/>
            <ac:spMk id="8" creationId="{D038248A-211C-4EEC-8401-C761B929FB52}"/>
          </ac:spMkLst>
        </pc:spChg>
        <pc:spChg chg="add">
          <ac:chgData name="Melissa Archer" userId="31d0691f-e3b6-478e-9c6a-1e691f1e658c" providerId="ADAL" clId="{0C6E8629-D7AF-442B-AD67-208B3FF5825A}" dt="2023-05-23T14:56:50.979" v="688" actId="26606"/>
          <ac:spMkLst>
            <pc:docMk/>
            <pc:sldMk cId="3550935100" sldId="261"/>
            <ac:spMk id="10" creationId="{C30A849F-66D9-40C8-BEC8-35AFF8F4568F}"/>
          </ac:spMkLst>
        </pc:spChg>
        <pc:grpChg chg="add">
          <ac:chgData name="Melissa Archer" userId="31d0691f-e3b6-478e-9c6a-1e691f1e658c" providerId="ADAL" clId="{0C6E8629-D7AF-442B-AD67-208B3FF5825A}" dt="2023-05-23T14:56:50.979" v="688" actId="26606"/>
          <ac:grpSpMkLst>
            <pc:docMk/>
            <pc:sldMk cId="3550935100" sldId="261"/>
            <ac:grpSpMk id="12" creationId="{04542298-A2B1-480F-A11C-A40EDD19B857}"/>
          </ac:grpSpMkLst>
        </pc:grpChg>
        <pc:grpChg chg="add">
          <ac:chgData name="Melissa Archer" userId="31d0691f-e3b6-478e-9c6a-1e691f1e658c" providerId="ADAL" clId="{0C6E8629-D7AF-442B-AD67-208B3FF5825A}" dt="2023-05-23T14:56:50.979" v="688" actId="26606"/>
          <ac:grpSpMkLst>
            <pc:docMk/>
            <pc:sldMk cId="3550935100" sldId="261"/>
            <ac:grpSpMk id="18" creationId="{2A5C9C35-2375-49EB-B99C-17C87D42FE7C}"/>
          </ac:grpSpMkLst>
        </pc:gr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83D69A-3394-3148-BC95-A883840069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486B9C-AAD8-A14E-A063-7E9839032A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70296-F140-D953-5657-C3BBB2190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83A3B-631B-3B5C-DD1A-CBB0402B48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020DD-314B-AA34-3242-4A5C90471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673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4B93B-0A34-C02E-6FCC-1381EE60D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A856CE-C44D-6A13-11CD-02F40366C8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535B1-E3DB-0C8F-C477-1A15E24137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B5CD6-8FD8-B9FC-14D1-9DEDFD0CE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2BA588-36A8-4B2E-AAF8-3CB6D1989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829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779FF62-B0FA-7666-8AC3-6DAFC0CC07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CE8B8AF-7D6F-8F65-2D26-C819521A64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A86BC4-7E4B-A7E9-A52E-E186A4EDA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928A6-897D-B831-EB73-93E92E540E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B1C0-674D-FAFD-5808-6F5F16D69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76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7AB941-02BC-9671-5207-9AB4B1F54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05FDF4-6776-8923-DE73-2BF5C3B66E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09C88C-F420-30AA-C06A-E8382CAF5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225DD5-FD74-97F4-86C2-3EC1FA9FFE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6F896-62DC-4037-2556-3470A8007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564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263BD0-EB8C-CC14-A710-944BD3D105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A1745-6E74-9C9F-A096-FC40DDFE2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7C206-7F85-BC2F-8BCE-36A004916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AB61B-99B3-57E4-DF61-FFD4FC3B44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940775-5491-038B-A12B-20EACFF307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7516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F52636-312C-5826-961D-91931E9E61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E18FFF-3B08-4756-CA6B-6DBC9DB8BE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EB3256-E715-DC6F-9649-8ECF1A3D0E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865012-834F-2141-2424-59932974E5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3E343F-FA25-0F2F-878E-065AD88B8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693294-95B0-0EAC-A441-01EFA15C5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518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A9D64E-F9C2-B226-A5CA-D9C845FDF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6244B2-F530-1726-5CE0-D9EFA327AC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EE1027-9A63-9768-926D-F79559D3FC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1CCD3AC-9A91-765B-EB0D-C3DD36BABD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5B64E3D-B7D8-E4C9-6E41-872820E9C19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B66416-D3CA-3BC5-7FAE-749357108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9BEA6F-4746-FB9D-8E7F-805AE91F0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8189FAC-B6D7-D997-DA62-8961A3829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833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BAB0C3-2E93-C7A3-A8B1-191172C3E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19FB1B-AB5C-125A-319F-DE1A00DF6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42EF702-5C81-30C1-21DE-FB7AE8BC5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14F783-8373-E5E1-6A95-F666E969E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4541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620022-025C-6089-937D-5FBE0867A6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52E47C-99DD-50E4-D7B3-9EA1F99FB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96B5AEB-8C8E-EC92-9EAB-3585AF986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6117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5607A5-EF14-D813-C756-A7FEC5243E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3AA100-D67C-F310-8473-2D9EB14E36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3CE2F7-AD76-7EE8-E06B-080B4C33E1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31C2C1-79FA-C121-93D7-6DC97901C1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0DC1C4-9F4D-49A9-C943-C91058960A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EB6E3E-BCB1-250F-E693-495D6329AF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1819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F2345B-EACB-06B4-6ED8-2D6B697449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A17F5EB-80F9-A4AB-5275-845656940B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ED6A6-A50C-31E6-2AAD-71A0936D23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84E56C-12E6-6651-6169-A3D99584AE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A3EFE-6C6D-45FE-819A-0350E48DDE6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51881-AA3F-34B6-AB28-58A5D4D8D0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103EB3-A948-5C9A-EA24-04E728336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034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EA0699-7E4E-3B6F-67F7-CEF655413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1908F9-993D-240D-FBB2-B950A79A47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36639A-6349-B44F-C362-1A3873ABB5A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A3EFE-6C6D-45FE-819A-0350E48DDE67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031F9-7562-92DE-2A85-5CB6CD89C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0E600F-997D-1AC7-45D1-80060CA882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75EFE-4EDB-4CE7-A633-FE7CC4F394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346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6DBF50F6-DD88-4D9F-B7D3-79B9899809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16BBDC2-6929-469E-B7C4-A03E77BF94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142854-33BC-4CA3-596E-D1BB528367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3199" y="2406403"/>
            <a:ext cx="10640754" cy="2119567"/>
          </a:xfrm>
        </p:spPr>
        <p:txBody>
          <a:bodyPr anchor="ctr">
            <a:noAutofit/>
          </a:bodyPr>
          <a:lstStyle/>
          <a:p>
            <a:r>
              <a:rPr lang="en-US" altLang="ja-JP" sz="3600" dirty="0">
                <a:solidFill>
                  <a:schemeClr val="tx2"/>
                </a:solidFill>
              </a:rPr>
              <a:t>Status of </a:t>
            </a:r>
            <a:br>
              <a:rPr lang="en-US" altLang="ja-JP" sz="3600" dirty="0">
                <a:solidFill>
                  <a:schemeClr val="tx2"/>
                </a:solidFill>
              </a:rPr>
            </a:br>
            <a:r>
              <a:rPr lang="en-US" altLang="ja-JP" sz="3600" dirty="0">
                <a:solidFill>
                  <a:schemeClr val="tx2"/>
                </a:solidFill>
              </a:rPr>
              <a:t>Informal Working Group on Intelligent Transport Systems </a:t>
            </a:r>
            <a:br>
              <a:rPr lang="en-US" altLang="ja-JP" sz="3600" dirty="0">
                <a:solidFill>
                  <a:schemeClr val="tx2"/>
                </a:solidFill>
              </a:rPr>
            </a:br>
            <a:r>
              <a:rPr lang="en-US" altLang="ja-JP" sz="3600" dirty="0">
                <a:solidFill>
                  <a:schemeClr val="tx2"/>
                </a:solidFill>
              </a:rPr>
              <a:t>and</a:t>
            </a:r>
            <a:br>
              <a:rPr lang="en-US" altLang="ja-JP" sz="3600" dirty="0">
                <a:solidFill>
                  <a:schemeClr val="tx2"/>
                </a:solidFill>
              </a:rPr>
            </a:br>
            <a:r>
              <a:rPr lang="en-US" sz="3600" dirty="0">
                <a:solidFill>
                  <a:schemeClr val="tx2"/>
                </a:solidFill>
              </a:rPr>
              <a:t>Task Force on Vehicular Communication</a:t>
            </a:r>
            <a:endParaRPr lang="en-GB" sz="36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1816FE-5681-815E-3258-E49C7D2FF1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69440" y="4587189"/>
            <a:ext cx="8112364" cy="385129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chemeClr val="tx2"/>
                </a:solidFill>
              </a:rPr>
              <a:t>Information sharing with GRVA</a:t>
            </a:r>
            <a:endParaRPr lang="en-GB" sz="2000" dirty="0">
              <a:solidFill>
                <a:schemeClr val="tx2"/>
              </a:solidFill>
            </a:endParaRP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C344E6B5-C9F5-4338-9E33-003B123731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6200000" flipH="1">
            <a:off x="-176402" y="170309"/>
            <a:ext cx="2514948" cy="2174333"/>
            <a:chOff x="-305" y="-4155"/>
            <a:chExt cx="2514948" cy="2174333"/>
          </a:xfrm>
        </p:grpSpPr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C90B0F8D-9E81-4DE8-95D5-1A26E9390D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830BA43A-83E9-4C67-92A6-F247FB3700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92F3A0CC-EBFE-405D-B0C0-27DE361ED52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DF2E853E-B55A-4FFD-B90E-6FB4F31BD5E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DFEDBF7-8E2C-46B8-9095-AE1D77E217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130554" y="4560733"/>
            <a:ext cx="3061445" cy="2297266"/>
            <a:chOff x="-305" y="-1"/>
            <a:chExt cx="3832880" cy="2876136"/>
          </a:xfrm>
        </p:grpSpPr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60202872-FBB0-4F11-BC49-9FB400B212E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DEB2F40-D411-4D44-9638-AE0342C7F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Freeform: Shape 22">
              <a:extLst>
                <a:ext uri="{FF2B5EF4-FFF2-40B4-BE49-F238E27FC236}">
                  <a16:creationId xmlns:a16="http://schemas.microsoft.com/office/drawing/2014/main" id="{507F7D91-A991-4196-AF73-327E04B562F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178739A9-E67C-40E5-9468-0A68AEC54E7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40755A43-C32A-A8F0-34D9-EF5F495B301D}"/>
              </a:ext>
            </a:extLst>
          </p:cNvPr>
          <p:cNvSpPr txBox="1"/>
          <p:nvPr/>
        </p:nvSpPr>
        <p:spPr>
          <a:xfrm>
            <a:off x="8573117" y="128510"/>
            <a:ext cx="363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solidFill>
                  <a:schemeClr val="tx2"/>
                </a:solidFill>
              </a:rPr>
              <a:t>Informal document </a:t>
            </a:r>
            <a:r>
              <a:rPr lang="en-US" dirty="0">
                <a:solidFill>
                  <a:schemeClr val="tx2"/>
                </a:solidFill>
              </a:rPr>
              <a:t>GRVA-17-36</a:t>
            </a:r>
          </a:p>
          <a:p>
            <a:r>
              <a:rPr lang="en-US" dirty="0">
                <a:solidFill>
                  <a:schemeClr val="tx2"/>
                </a:solidFill>
              </a:rPr>
              <a:t>17</a:t>
            </a:r>
            <a:r>
              <a:rPr lang="en-US" baseline="30000" dirty="0">
                <a:solidFill>
                  <a:schemeClr val="tx2"/>
                </a:solidFill>
              </a:rPr>
              <a:t>th</a:t>
            </a:r>
            <a:r>
              <a:rPr lang="en-US" dirty="0">
                <a:solidFill>
                  <a:schemeClr val="tx2"/>
                </a:solidFill>
              </a:rPr>
              <a:t> GRVA, 25-29 Sep. 2023</a:t>
            </a:r>
          </a:p>
          <a:p>
            <a:r>
              <a:rPr lang="en-US" dirty="0">
                <a:solidFill>
                  <a:schemeClr val="tx2"/>
                </a:solidFill>
              </a:rPr>
              <a:t>Provisional agenda item 5(c)</a:t>
            </a:r>
            <a:endParaRPr lang="en-GB" dirty="0">
              <a:solidFill>
                <a:schemeClr val="tx2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C896A18-8012-FA6F-A15F-09B748E0066B}"/>
              </a:ext>
            </a:extLst>
          </p:cNvPr>
          <p:cNvSpPr txBox="1"/>
          <p:nvPr/>
        </p:nvSpPr>
        <p:spPr>
          <a:xfrm>
            <a:off x="235597" y="128510"/>
            <a:ext cx="3637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Submitted by the Co-Chairs of the IWG on ITS and TF on Vehicular Communication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9158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1DD2A-F4BF-32B6-A694-E24CB2CFF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426" y="119927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After last GRVA in May, 1 ITS-IWG, 2 TF-VCs and 1 Workshop for charging system are held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B1A68-25AF-8C7D-7148-234E4320B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1781655"/>
            <a:ext cx="9833548" cy="374564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l"/>
            </a:pPr>
            <a:r>
              <a:rPr lang="en-GB" sz="2000" dirty="0">
                <a:solidFill>
                  <a:schemeClr val="tx2"/>
                </a:solidFill>
              </a:rPr>
              <a:t>ITS-IWG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2"/>
                </a:solidFill>
              </a:rPr>
              <a:t>	6</a:t>
            </a:r>
            <a:r>
              <a:rPr lang="en-GB" sz="2000" baseline="30000" dirty="0">
                <a:solidFill>
                  <a:schemeClr val="tx2"/>
                </a:solidFill>
              </a:rPr>
              <a:t>th</a:t>
            </a:r>
            <a:r>
              <a:rPr lang="en-GB" sz="2000" dirty="0">
                <a:solidFill>
                  <a:schemeClr val="tx2"/>
                </a:solidFill>
              </a:rPr>
              <a:t> IWG on 23th of June, same week of WP29.</a:t>
            </a:r>
          </a:p>
          <a:p>
            <a:pPr marL="0" indent="0">
              <a:buNone/>
            </a:pPr>
            <a:endParaRPr lang="en-GB" sz="20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GB" sz="2000" dirty="0">
                <a:solidFill>
                  <a:schemeClr val="tx2"/>
                </a:solidFill>
              </a:rPr>
              <a:t>TF-VC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2"/>
                </a:solidFill>
              </a:rPr>
              <a:t>	2</a:t>
            </a:r>
            <a:r>
              <a:rPr lang="en-GB" sz="2000" baseline="30000" dirty="0">
                <a:solidFill>
                  <a:schemeClr val="tx2"/>
                </a:solidFill>
              </a:rPr>
              <a:t>nd</a:t>
            </a:r>
            <a:r>
              <a:rPr lang="en-GB" sz="2000" dirty="0">
                <a:solidFill>
                  <a:schemeClr val="tx2"/>
                </a:solidFill>
              </a:rPr>
              <a:t> TF on 23th of June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2"/>
                </a:solidFill>
              </a:rPr>
              <a:t>	3</a:t>
            </a:r>
            <a:r>
              <a:rPr lang="en-GB" sz="2000" baseline="30000" dirty="0">
                <a:solidFill>
                  <a:schemeClr val="tx2"/>
                </a:solidFill>
              </a:rPr>
              <a:t>rd</a:t>
            </a:r>
            <a:r>
              <a:rPr lang="en-GB" sz="2000" dirty="0">
                <a:solidFill>
                  <a:schemeClr val="tx2"/>
                </a:solidFill>
              </a:rPr>
              <a:t> TF on 31</a:t>
            </a:r>
            <a:r>
              <a:rPr lang="en-GB" sz="2000" baseline="30000" dirty="0">
                <a:solidFill>
                  <a:schemeClr val="tx2"/>
                </a:solidFill>
              </a:rPr>
              <a:t>st</a:t>
            </a:r>
            <a:r>
              <a:rPr lang="en-GB" sz="2000" dirty="0">
                <a:solidFill>
                  <a:schemeClr val="tx2"/>
                </a:solidFill>
              </a:rPr>
              <a:t> of August</a:t>
            </a:r>
          </a:p>
          <a:p>
            <a:pPr marL="0" indent="0">
              <a:buNone/>
            </a:pPr>
            <a:endParaRPr lang="en-GB" sz="2000" dirty="0">
              <a:solidFill>
                <a:schemeClr val="tx2"/>
              </a:solidFill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en-GB" sz="2000" dirty="0">
                <a:solidFill>
                  <a:schemeClr val="tx2"/>
                </a:solidFill>
              </a:rPr>
              <a:t>Workshop for charging system</a:t>
            </a:r>
          </a:p>
          <a:p>
            <a:pPr marL="0" indent="0">
              <a:buNone/>
            </a:pPr>
            <a:r>
              <a:rPr lang="en-GB" sz="2000" dirty="0">
                <a:solidFill>
                  <a:schemeClr val="tx2"/>
                </a:solidFill>
              </a:rPr>
              <a:t>	on 30</a:t>
            </a:r>
            <a:r>
              <a:rPr lang="en-GB" sz="2000" baseline="30000" dirty="0">
                <a:solidFill>
                  <a:schemeClr val="tx2"/>
                </a:solidFill>
              </a:rPr>
              <a:t>th</a:t>
            </a:r>
            <a:r>
              <a:rPr lang="en-GB" sz="2000" dirty="0">
                <a:solidFill>
                  <a:schemeClr val="tx2"/>
                </a:solidFill>
              </a:rPr>
              <a:t> of August</a:t>
            </a:r>
          </a:p>
        </p:txBody>
      </p:sp>
    </p:spTree>
    <p:extLst>
      <p:ext uri="{BB962C8B-B14F-4D97-AF65-F5344CB8AC3E}">
        <p14:creationId xmlns:p14="http://schemas.microsoft.com/office/powerpoint/2010/main" val="2010624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81DD2A-F4BF-32B6-A694-E24CB2CFF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426" y="119927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6</a:t>
            </a:r>
            <a:r>
              <a:rPr lang="en-US" sz="4000" baseline="30000" dirty="0">
                <a:solidFill>
                  <a:schemeClr val="tx2"/>
                </a:solidFill>
              </a:rPr>
              <a:t>th</a:t>
            </a:r>
            <a:r>
              <a:rPr lang="en-US" sz="4000" dirty="0">
                <a:solidFill>
                  <a:schemeClr val="tx2"/>
                </a:solidFill>
              </a:rPr>
              <a:t> Session of the Informal Working Group on Intelligent Transport Systems</a:t>
            </a:r>
            <a:endParaRPr lang="en-GB" sz="40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B1A68-25AF-8C7D-7148-234E4320B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1869790"/>
            <a:ext cx="9833548" cy="478439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Further to the discussions at the 190</a:t>
            </a:r>
            <a:r>
              <a:rPr lang="en-US" sz="2000" baseline="30000" dirty="0">
                <a:solidFill>
                  <a:schemeClr val="tx2"/>
                </a:solidFill>
              </a:rPr>
              <a:t>th</a:t>
            </a:r>
            <a:r>
              <a:rPr lang="en-US" sz="2000" dirty="0">
                <a:solidFill>
                  <a:schemeClr val="tx2"/>
                </a:solidFill>
              </a:rPr>
              <a:t> Session of WP.29, Informal Working Group on Intelligent Transport Systems was held on the 23</a:t>
            </a:r>
            <a:r>
              <a:rPr lang="en-US" sz="2000" baseline="30000" dirty="0">
                <a:solidFill>
                  <a:schemeClr val="tx2"/>
                </a:solidFill>
              </a:rPr>
              <a:t>th</a:t>
            </a:r>
            <a:r>
              <a:rPr lang="en-US" sz="2000" dirty="0">
                <a:solidFill>
                  <a:schemeClr val="tx2"/>
                </a:solidFill>
              </a:rPr>
              <a:t> June 2023</a:t>
            </a:r>
            <a:r>
              <a:rPr lang="en-US" altLang="ja-JP" sz="2000" dirty="0">
                <a:solidFill>
                  <a:schemeClr val="tx2"/>
                </a:solidFill>
              </a:rPr>
              <a:t>, 9:30-10:30 CEST in conjunction with 2</a:t>
            </a:r>
            <a:r>
              <a:rPr lang="en-US" altLang="ja-JP" sz="2000" baseline="30000" dirty="0">
                <a:solidFill>
                  <a:schemeClr val="tx2"/>
                </a:solidFill>
              </a:rPr>
              <a:t>nd</a:t>
            </a:r>
            <a:r>
              <a:rPr lang="en-US" altLang="ja-JP" sz="2000" dirty="0">
                <a:solidFill>
                  <a:schemeClr val="tx2"/>
                </a:solidFill>
              </a:rPr>
              <a:t> TF-VC</a:t>
            </a:r>
          </a:p>
          <a:p>
            <a:pPr marL="0" indent="0">
              <a:buNone/>
            </a:pPr>
            <a:r>
              <a:rPr lang="en-US" altLang="ja-JP" sz="2000" dirty="0">
                <a:solidFill>
                  <a:schemeClr val="tx2"/>
                </a:solidFill>
              </a:rPr>
              <a:t>65 experts from 15 Contracting Parties, International Organization (ITU) and 8 Non-Governmental Organizations attended the meeting.</a:t>
            </a:r>
          </a:p>
          <a:p>
            <a:pPr marL="0" indent="0">
              <a:buNone/>
            </a:pPr>
            <a:endParaRPr lang="en-US" sz="2000" dirty="0">
              <a:solidFill>
                <a:schemeClr val="tx2"/>
              </a:solidFill>
            </a:endParaRPr>
          </a:p>
          <a:p>
            <a:r>
              <a:rPr lang="en-US" sz="2000" dirty="0">
                <a:solidFill>
                  <a:schemeClr val="tx2"/>
                </a:solidFill>
              </a:rPr>
              <a:t>The group used this opportunity to: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Gather opinions from CPs and others on what needs to be done in WP29.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Recognize the need to activity regarding communication between EVs and their recharging infrastructure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Decide that the TF will review the Scope and Tasks</a:t>
            </a:r>
            <a:endParaRPr lang="en-US" sz="1500" dirty="0">
              <a:solidFill>
                <a:schemeClr val="tx2"/>
              </a:solidFill>
            </a:endParaRPr>
          </a:p>
          <a:p>
            <a:pPr lvl="1"/>
            <a:endParaRPr lang="en-US" sz="1500" dirty="0">
              <a:solidFill>
                <a:schemeClr val="tx2"/>
              </a:solidFill>
            </a:endParaRPr>
          </a:p>
          <a:p>
            <a:r>
              <a:rPr lang="en-US" altLang="ja-JP" sz="2000" dirty="0">
                <a:solidFill>
                  <a:schemeClr val="tx2"/>
                </a:solidFill>
              </a:rPr>
              <a:t>One of co-chair is replaced by Duncan Kay from Ian Yarnold.</a:t>
            </a:r>
          </a:p>
          <a:p>
            <a:r>
              <a:rPr lang="en-US" altLang="ja-JP" sz="2000" dirty="0">
                <a:solidFill>
                  <a:schemeClr val="tx2"/>
                </a:solidFill>
              </a:rPr>
              <a:t>IWG appreciated Mr. </a:t>
            </a:r>
            <a:r>
              <a:rPr lang="en-US" altLang="ja-JP" sz="2000" dirty="0" err="1">
                <a:solidFill>
                  <a:schemeClr val="tx2"/>
                </a:solidFill>
              </a:rPr>
              <a:t>Yarnold’s</a:t>
            </a:r>
            <a:r>
              <a:rPr lang="en-US" altLang="ja-JP" sz="2000" dirty="0">
                <a:solidFill>
                  <a:schemeClr val="tx2"/>
                </a:solidFill>
              </a:rPr>
              <a:t> effort for ITS improvement</a:t>
            </a:r>
          </a:p>
          <a:p>
            <a:endParaRPr lang="en-GB" sz="15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6268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1DD2A-F4BF-32B6-A694-E24CB2CFF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426" y="119927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2</a:t>
            </a:r>
            <a:r>
              <a:rPr lang="en-US" sz="4000" baseline="30000" dirty="0">
                <a:solidFill>
                  <a:schemeClr val="tx2"/>
                </a:solidFill>
              </a:rPr>
              <a:t>nd</a:t>
            </a:r>
            <a:r>
              <a:rPr lang="en-US" sz="4000" dirty="0">
                <a:solidFill>
                  <a:schemeClr val="tx2"/>
                </a:solidFill>
              </a:rPr>
              <a:t> Session of the Task Force on Vehicular Communication 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B1A68-25AF-8C7D-7148-234E4320B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1869790"/>
            <a:ext cx="9833548" cy="37456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The 2</a:t>
            </a:r>
            <a:r>
              <a:rPr lang="en-US" sz="2000" baseline="30000" dirty="0">
                <a:solidFill>
                  <a:schemeClr val="tx2"/>
                </a:solidFill>
              </a:rPr>
              <a:t>nd</a:t>
            </a:r>
            <a:r>
              <a:rPr lang="en-US" sz="2000" dirty="0">
                <a:solidFill>
                  <a:schemeClr val="tx2"/>
                </a:solidFill>
              </a:rPr>
              <a:t> session of the Task Force on Vehicular Communication met in Geneva (hybrid session, also with remote participants) on 23 June 2023</a:t>
            </a:r>
            <a:r>
              <a:rPr lang="en-US" altLang="ja-JP" sz="2000" dirty="0">
                <a:solidFill>
                  <a:schemeClr val="tx2"/>
                </a:solidFill>
              </a:rPr>
              <a:t>, 10:30-12:30 CEST</a:t>
            </a:r>
            <a:r>
              <a:rPr lang="en-US" sz="2000" dirty="0">
                <a:solidFill>
                  <a:schemeClr val="tx2"/>
                </a:solidFill>
              </a:rPr>
              <a:t>, following the 6</a:t>
            </a:r>
            <a:r>
              <a:rPr lang="en-US" sz="2000" baseline="30000" dirty="0">
                <a:solidFill>
                  <a:schemeClr val="tx2"/>
                </a:solidFill>
              </a:rPr>
              <a:t>th</a:t>
            </a:r>
            <a:r>
              <a:rPr lang="en-US" sz="2000" dirty="0">
                <a:solidFill>
                  <a:schemeClr val="tx2"/>
                </a:solidFill>
              </a:rPr>
              <a:t> IWG on ITS.</a:t>
            </a:r>
          </a:p>
          <a:p>
            <a:r>
              <a:rPr lang="en-US" sz="2000" dirty="0">
                <a:solidFill>
                  <a:schemeClr val="tx2"/>
                </a:solidFill>
              </a:rPr>
              <a:t>The group used this opportunity to:</a:t>
            </a:r>
          </a:p>
          <a:p>
            <a:pPr lvl="1"/>
            <a:r>
              <a:rPr lang="en-US" altLang="ja-JP" sz="2000" dirty="0">
                <a:solidFill>
                  <a:schemeClr val="tx2"/>
                </a:solidFill>
              </a:rPr>
              <a:t>Agree on a preliminary table with deliverables and a timeline </a:t>
            </a:r>
            <a:r>
              <a:rPr lang="en-US" sz="2000" dirty="0">
                <a:solidFill>
                  <a:schemeClr val="tx2"/>
                </a:solidFill>
              </a:rPr>
              <a:t>i</a:t>
            </a:r>
            <a:r>
              <a:rPr lang="en-US" altLang="ja-JP" sz="2000" dirty="0">
                <a:solidFill>
                  <a:schemeClr val="tx2"/>
                </a:solidFill>
              </a:rPr>
              <a:t>nstead of making the Terms of Reference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Agree to organize a workshop on the communication between vehicles and recharging infrastructure 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The group received presentations from contracting parties (Japan and Germany) and stakeholders (SAE and ERTICO)</a:t>
            </a:r>
          </a:p>
          <a:p>
            <a:pPr lvl="1"/>
            <a:endParaRPr lang="en-US" sz="1500" dirty="0">
              <a:solidFill>
                <a:schemeClr val="tx2"/>
              </a:solidFill>
            </a:endParaRPr>
          </a:p>
          <a:p>
            <a:pPr lvl="1"/>
            <a:endParaRPr lang="en-US" sz="1500" dirty="0">
              <a:solidFill>
                <a:schemeClr val="tx2"/>
              </a:solidFill>
            </a:endParaRPr>
          </a:p>
          <a:p>
            <a:endParaRPr lang="en-GB" sz="1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576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1DD2A-F4BF-32B6-A694-E24CB2CFF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426" y="119927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3</a:t>
            </a:r>
            <a:r>
              <a:rPr lang="en-US" sz="4000" baseline="30000" dirty="0">
                <a:solidFill>
                  <a:schemeClr val="tx2"/>
                </a:solidFill>
              </a:rPr>
              <a:t>rd</a:t>
            </a:r>
            <a:r>
              <a:rPr lang="en-US" sz="4000" dirty="0">
                <a:solidFill>
                  <a:schemeClr val="tx2"/>
                </a:solidFill>
              </a:rPr>
              <a:t> Session of the Task Force on Vehicular Communication 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B1A68-25AF-8C7D-7148-234E4320B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1869790"/>
            <a:ext cx="9833548" cy="37456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Further to the discussions at the </a:t>
            </a:r>
            <a:r>
              <a:rPr lang="en-US" altLang="ja-JP" sz="2000" dirty="0">
                <a:solidFill>
                  <a:schemeClr val="tx2"/>
                </a:solidFill>
              </a:rPr>
              <a:t>2</a:t>
            </a:r>
            <a:r>
              <a:rPr lang="en-US" altLang="ja-JP" sz="2000" baseline="30000" dirty="0">
                <a:solidFill>
                  <a:schemeClr val="tx2"/>
                </a:solidFill>
              </a:rPr>
              <a:t>nd</a:t>
            </a:r>
            <a:r>
              <a:rPr lang="en-US" altLang="ja-JP" sz="2000" dirty="0">
                <a:solidFill>
                  <a:schemeClr val="tx2"/>
                </a:solidFill>
              </a:rPr>
              <a:t> Session of the Task Force on Vehicular Communication, the 3</a:t>
            </a:r>
            <a:r>
              <a:rPr lang="en-US" altLang="ja-JP" sz="2000" baseline="30000" dirty="0">
                <a:solidFill>
                  <a:schemeClr val="tx2"/>
                </a:solidFill>
              </a:rPr>
              <a:t>rd</a:t>
            </a:r>
            <a:r>
              <a:rPr lang="en-US" altLang="ja-JP" sz="2000" dirty="0">
                <a:solidFill>
                  <a:schemeClr val="tx2"/>
                </a:solidFill>
              </a:rPr>
              <a:t> Session was </a:t>
            </a:r>
            <a:r>
              <a:rPr lang="en-US" sz="2000" dirty="0">
                <a:solidFill>
                  <a:schemeClr val="tx2"/>
                </a:solidFill>
              </a:rPr>
              <a:t>held on </a:t>
            </a:r>
            <a:r>
              <a:rPr lang="en-US" altLang="ja-JP" sz="2000" dirty="0">
                <a:solidFill>
                  <a:schemeClr val="tx2"/>
                </a:solidFill>
              </a:rPr>
              <a:t>the 31</a:t>
            </a:r>
            <a:r>
              <a:rPr lang="en-US" altLang="ja-JP" sz="2000" baseline="30000" dirty="0">
                <a:solidFill>
                  <a:schemeClr val="tx2"/>
                </a:solidFill>
              </a:rPr>
              <a:t>st</a:t>
            </a:r>
            <a:r>
              <a:rPr lang="en-US" altLang="ja-JP" sz="2000" dirty="0">
                <a:solidFill>
                  <a:schemeClr val="tx2"/>
                </a:solidFill>
              </a:rPr>
              <a:t> August 2023, 12:00-15:00 CEST</a:t>
            </a:r>
          </a:p>
          <a:p>
            <a:r>
              <a:rPr lang="en-US" sz="2000" dirty="0">
                <a:solidFill>
                  <a:schemeClr val="tx2"/>
                </a:solidFill>
              </a:rPr>
              <a:t>The group used this opportunity to: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Discuss the terms related </a:t>
            </a:r>
            <a:r>
              <a:rPr lang="en-US" altLang="ja-JP" sz="2000" dirty="0">
                <a:solidFill>
                  <a:schemeClr val="tx2"/>
                </a:solidFill>
              </a:rPr>
              <a:t>VC based on comments from CPs (with the goal of completing the discussion by November 2023)</a:t>
            </a:r>
            <a:endParaRPr lang="en-US" sz="2000" dirty="0">
              <a:solidFill>
                <a:schemeClr val="tx2"/>
              </a:solidFill>
            </a:endParaRPr>
          </a:p>
          <a:p>
            <a:pPr lvl="1"/>
            <a:r>
              <a:rPr lang="en-US" altLang="ja-JP" sz="2000" dirty="0">
                <a:solidFill>
                  <a:schemeClr val="tx2"/>
                </a:solidFill>
              </a:rPr>
              <a:t>Discuss the scope of </a:t>
            </a:r>
            <a:r>
              <a:rPr lang="en-US" sz="2000" dirty="0">
                <a:solidFill>
                  <a:schemeClr val="tx2"/>
                </a:solidFill>
              </a:rPr>
              <a:t>the Recommendation List to be submitted to WP.29 (whether to focus on the scope of WP.29 or not, etc.)</a:t>
            </a:r>
            <a:endParaRPr lang="en-US" sz="1500" dirty="0">
              <a:solidFill>
                <a:schemeClr val="tx2"/>
              </a:solidFill>
            </a:endParaRPr>
          </a:p>
          <a:p>
            <a:pPr lvl="1"/>
            <a:endParaRPr lang="en-US" sz="1500" dirty="0">
              <a:solidFill>
                <a:schemeClr val="tx2"/>
              </a:solidFill>
            </a:endParaRPr>
          </a:p>
          <a:p>
            <a:endParaRPr lang="en-GB" sz="1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2893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1DD2A-F4BF-32B6-A694-E24CB2CFF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426" y="119927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EV Workshop - V2X: Electric Vehicle Charging, Communication and Infrastructure </a:t>
            </a:r>
            <a:endParaRPr lang="en-GB" sz="4000" dirty="0">
              <a:solidFill>
                <a:schemeClr val="tx2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B1A68-25AF-8C7D-7148-234E4320B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1869790"/>
            <a:ext cx="9833548" cy="37456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solidFill>
                  <a:schemeClr val="tx2"/>
                </a:solidFill>
              </a:rPr>
              <a:t>Further to the discussions at the 2</a:t>
            </a:r>
            <a:r>
              <a:rPr lang="en-US" sz="2000" baseline="30000" dirty="0">
                <a:solidFill>
                  <a:schemeClr val="tx2"/>
                </a:solidFill>
              </a:rPr>
              <a:t>nd</a:t>
            </a:r>
            <a:r>
              <a:rPr lang="en-US" sz="2000" dirty="0">
                <a:solidFill>
                  <a:schemeClr val="tx2"/>
                </a:solidFill>
              </a:rPr>
              <a:t> Session of the Task Force on Vehicular Communication, an EV-Workshop was held on the 30</a:t>
            </a:r>
            <a:r>
              <a:rPr lang="en-US" sz="2000" baseline="30000" dirty="0">
                <a:solidFill>
                  <a:schemeClr val="tx2"/>
                </a:solidFill>
              </a:rPr>
              <a:t>th</a:t>
            </a:r>
            <a:r>
              <a:rPr lang="en-US" sz="2000" dirty="0">
                <a:solidFill>
                  <a:schemeClr val="tx2"/>
                </a:solidFill>
              </a:rPr>
              <a:t> August 2023, 12:00-15:00 CEST</a:t>
            </a:r>
          </a:p>
          <a:p>
            <a:r>
              <a:rPr lang="en-US" sz="2000" dirty="0">
                <a:solidFill>
                  <a:schemeClr val="tx2"/>
                </a:solidFill>
              </a:rPr>
              <a:t>The group received presentations from contracting parties (the UK and China) and stakeholders (OICA, AVERE and </a:t>
            </a:r>
            <a:r>
              <a:rPr lang="en-US" sz="2000" dirty="0" err="1">
                <a:solidFill>
                  <a:schemeClr val="tx2"/>
                </a:solidFill>
              </a:rPr>
              <a:t>CharIN</a:t>
            </a:r>
            <a:r>
              <a:rPr lang="en-US" sz="2000" dirty="0">
                <a:solidFill>
                  <a:schemeClr val="tx2"/>
                </a:solidFill>
              </a:rPr>
              <a:t> Global)</a:t>
            </a:r>
          </a:p>
          <a:p>
            <a:pPr lvl="1"/>
            <a:endParaRPr lang="en-US" sz="1500" dirty="0">
              <a:solidFill>
                <a:schemeClr val="tx2"/>
              </a:solidFill>
            </a:endParaRPr>
          </a:p>
          <a:p>
            <a:r>
              <a:rPr lang="en-US" altLang="ja-JP" sz="2000" dirty="0">
                <a:solidFill>
                  <a:schemeClr val="tx2"/>
                </a:solidFill>
              </a:rPr>
              <a:t>The group used this opportunity to:</a:t>
            </a:r>
          </a:p>
          <a:p>
            <a:pPr lvl="1"/>
            <a:r>
              <a:rPr lang="en-US" altLang="ja-JP" sz="2000" dirty="0">
                <a:solidFill>
                  <a:schemeClr val="tx2"/>
                </a:solidFill>
              </a:rPr>
              <a:t>Recognize the need for clarification as to whether UNR 155 covers cybersecurity regarding recharging infrastructure</a:t>
            </a:r>
            <a:endParaRPr lang="en-US" sz="1500" dirty="0">
              <a:solidFill>
                <a:schemeClr val="tx2"/>
              </a:solidFill>
            </a:endParaRPr>
          </a:p>
          <a:p>
            <a:endParaRPr lang="en-GB" sz="15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634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81DD2A-F4BF-32B6-A694-E24CB2CFF9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3786" y="394633"/>
            <a:ext cx="9833548" cy="1325563"/>
          </a:xfrm>
        </p:spPr>
        <p:txBody>
          <a:bodyPr anchor="b">
            <a:normAutofit/>
          </a:bodyPr>
          <a:lstStyle/>
          <a:p>
            <a:pPr algn="ctr"/>
            <a:r>
              <a:rPr lang="en-US" sz="4000" dirty="0">
                <a:solidFill>
                  <a:schemeClr val="tx2"/>
                </a:solidFill>
              </a:rPr>
              <a:t>Next steps and potential activities</a:t>
            </a:r>
            <a:br>
              <a:rPr lang="en-US" sz="4000" dirty="0">
                <a:solidFill>
                  <a:schemeClr val="tx2"/>
                </a:solidFill>
              </a:rPr>
            </a:br>
            <a:endParaRPr lang="en-GB" sz="4000" dirty="0">
              <a:solidFill>
                <a:schemeClr val="tx2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6B1A68-25AF-8C7D-7148-234E4320BF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1839310"/>
            <a:ext cx="9833548" cy="3745645"/>
          </a:xfrm>
        </p:spPr>
        <p:txBody>
          <a:bodyPr>
            <a:normAutofit/>
          </a:bodyPr>
          <a:lstStyle/>
          <a:p>
            <a:r>
              <a:rPr lang="en-US" sz="2400" dirty="0">
                <a:solidFill>
                  <a:schemeClr val="tx2"/>
                </a:solidFill>
              </a:rPr>
              <a:t>The next meeting would be held before WP29. Expecting date is 7th November.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Date and time will be finally decided and announced soon. </a:t>
            </a:r>
          </a:p>
          <a:p>
            <a:r>
              <a:rPr lang="en-US" sz="2400" dirty="0">
                <a:solidFill>
                  <a:schemeClr val="tx2"/>
                </a:solidFill>
              </a:rPr>
              <a:t>The potential activities for further discussion are: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GB" sz="1700" dirty="0">
                <a:solidFill>
                  <a:schemeClr val="tx2"/>
                </a:solidFill>
              </a:rPr>
              <a:t>Definitions of </a:t>
            </a:r>
            <a:r>
              <a:rPr lang="en-US" altLang="ja-JP" sz="1800" dirty="0">
                <a:solidFill>
                  <a:schemeClr val="tx2"/>
                </a:solidFill>
              </a:rPr>
              <a:t>the terms related VC </a:t>
            </a: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US" altLang="ja-JP" sz="1800" dirty="0">
                <a:solidFill>
                  <a:schemeClr val="tx2"/>
                </a:solidFill>
              </a:rPr>
              <a:t>Cybersecurity</a:t>
            </a:r>
            <a:endParaRPr lang="en-US" sz="1700" dirty="0">
              <a:solidFill>
                <a:schemeClr val="tx2"/>
              </a:solidFill>
            </a:endParaRPr>
          </a:p>
          <a:p>
            <a:pPr marL="800100" lvl="1" indent="-342900" algn="just">
              <a:buFont typeface="Symbol" panose="05050102010706020507" pitchFamily="18" charset="2"/>
              <a:buChar char=""/>
            </a:pPr>
            <a:r>
              <a:rPr lang="en-US" sz="1700" dirty="0">
                <a:solidFill>
                  <a:schemeClr val="tx2"/>
                </a:solidFill>
              </a:rPr>
              <a:t>ETC…</a:t>
            </a:r>
            <a:endParaRPr lang="en-US" sz="1100" dirty="0">
              <a:solidFill>
                <a:schemeClr val="tx2"/>
              </a:solidFill>
            </a:endParaRPr>
          </a:p>
          <a:p>
            <a:pPr lvl="1"/>
            <a:endParaRPr lang="en-US" sz="1500" dirty="0">
              <a:solidFill>
                <a:schemeClr val="tx2"/>
              </a:solidFill>
            </a:endParaRPr>
          </a:p>
          <a:p>
            <a:endParaRPr lang="en-GB" sz="15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7457695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038248A-211C-4EEC-8401-C761B929FB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0A849F-66D9-40C8-BEC8-35AFF8F456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4542298-A2B1-480F-A11C-A40EDD19B8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8289890" y="0"/>
            <a:ext cx="3902110" cy="2382977"/>
            <a:chOff x="6867015" y="-1"/>
            <a:chExt cx="5324985" cy="3251912"/>
          </a:xfrm>
          <a:solidFill>
            <a:schemeClr val="accent5">
              <a:alpha val="1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74AEB45E-B965-46A0-8557-C646B5011B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921A22C7-11AD-44B0-9BF7-6E3A458215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87049D82-B7F3-4192-8337-4BDB16955E9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4A7FAD9-577C-4D2E-A3B5-C6D0A39D47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F0C7D-2576-AD72-4033-C935CC8236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9226" y="3048000"/>
            <a:ext cx="9833548" cy="98552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7500" dirty="0">
                <a:solidFill>
                  <a:schemeClr val="tx2"/>
                </a:solidFill>
              </a:rPr>
              <a:t>Thank you  </a:t>
            </a:r>
            <a:endParaRPr lang="en-GB" sz="7500" dirty="0">
              <a:solidFill>
                <a:schemeClr val="tx2"/>
              </a:solidFill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A5C9C35-2375-49EB-B99C-17C87D42FE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 flipH="1">
            <a:off x="0" y="4682671"/>
            <a:ext cx="2898948" cy="2175328"/>
            <a:chOff x="-305" y="-1"/>
            <a:chExt cx="3832880" cy="2876136"/>
          </a:xfrm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7BE7B8C5-3FC9-47E9-B555-AFCB849A41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3815424" cy="2653659"/>
            </a:xfrm>
            <a:custGeom>
              <a:avLst/>
              <a:gdLst>
                <a:gd name="connsiteX0" fmla="*/ 3203055 w 3815424"/>
                <a:gd name="connsiteY0" fmla="*/ 0 h 2653659"/>
                <a:gd name="connsiteX1" fmla="*/ 3815424 w 3815424"/>
                <a:gd name="connsiteY1" fmla="*/ 0 h 2653659"/>
                <a:gd name="connsiteX2" fmla="*/ 3801025 w 3815424"/>
                <a:gd name="connsiteY2" fmla="*/ 214243 h 2653659"/>
                <a:gd name="connsiteX3" fmla="*/ 587142 w 3815424"/>
                <a:gd name="connsiteY3" fmla="*/ 2653659 h 2653659"/>
                <a:gd name="connsiteX4" fmla="*/ 53389 w 3815424"/>
                <a:gd name="connsiteY4" fmla="*/ 2605041 h 2653659"/>
                <a:gd name="connsiteX5" fmla="*/ 0 w 3815424"/>
                <a:gd name="connsiteY5" fmla="*/ 2593136 h 2653659"/>
                <a:gd name="connsiteX6" fmla="*/ 0 w 3815424"/>
                <a:gd name="connsiteY6" fmla="*/ 1994836 h 2653659"/>
                <a:gd name="connsiteX7" fmla="*/ 159710 w 3815424"/>
                <a:gd name="connsiteY7" fmla="*/ 2035054 h 2653659"/>
                <a:gd name="connsiteX8" fmla="*/ 587142 w 3815424"/>
                <a:gd name="connsiteY8" fmla="*/ 2075152 h 2653659"/>
                <a:gd name="connsiteX9" fmla="*/ 1549283 w 3815424"/>
                <a:gd name="connsiteY9" fmla="*/ 1900153 h 2653659"/>
                <a:gd name="connsiteX10" fmla="*/ 2406698 w 3815424"/>
                <a:gd name="connsiteY10" fmla="*/ 1418450 h 2653659"/>
                <a:gd name="connsiteX11" fmla="*/ 2996069 w 3815424"/>
                <a:gd name="connsiteY11" fmla="*/ 728678 h 2653659"/>
                <a:gd name="connsiteX12" fmla="*/ 3193967 w 3815424"/>
                <a:gd name="connsiteY12" fmla="*/ 137719 h 26536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59">
                  <a:moveTo>
                    <a:pt x="3203055" y="0"/>
                  </a:moveTo>
                  <a:lnTo>
                    <a:pt x="3815424" y="0"/>
                  </a:lnTo>
                  <a:lnTo>
                    <a:pt x="3801025" y="214243"/>
                  </a:lnTo>
                  <a:cubicBezTo>
                    <a:pt x="3616317" y="1584467"/>
                    <a:pt x="2091637" y="2653659"/>
                    <a:pt x="587142" y="2653659"/>
                  </a:cubicBezTo>
                  <a:cubicBezTo>
                    <a:pt x="400192" y="2653659"/>
                    <a:pt x="222112" y="2636953"/>
                    <a:pt x="53389" y="2605041"/>
                  </a:cubicBezTo>
                  <a:lnTo>
                    <a:pt x="0" y="2593136"/>
                  </a:lnTo>
                  <a:lnTo>
                    <a:pt x="0" y="1994836"/>
                  </a:lnTo>
                  <a:lnTo>
                    <a:pt x="159710" y="2035054"/>
                  </a:lnTo>
                  <a:cubicBezTo>
                    <a:pt x="295467" y="2061726"/>
                    <a:pt x="438268" y="2075152"/>
                    <a:pt x="587142" y="2075152"/>
                  </a:cubicBezTo>
                  <a:cubicBezTo>
                    <a:pt x="901731" y="2075152"/>
                    <a:pt x="1234490" y="2014697"/>
                    <a:pt x="1549283" y="1900153"/>
                  </a:cubicBezTo>
                  <a:cubicBezTo>
                    <a:pt x="1860709" y="1786959"/>
                    <a:pt x="2157231" y="1620350"/>
                    <a:pt x="2406698" y="1418450"/>
                  </a:cubicBezTo>
                  <a:cubicBezTo>
                    <a:pt x="2655859" y="1216840"/>
                    <a:pt x="2859596" y="978302"/>
                    <a:pt x="2996069" y="728678"/>
                  </a:cubicBezTo>
                  <a:cubicBezTo>
                    <a:pt x="3101178" y="536396"/>
                    <a:pt x="3167417" y="338366"/>
                    <a:pt x="3193967" y="13771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615B6EFE-6DC2-4A72-AC12-BCCC3638A65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15424" cy="2653660"/>
            </a:xfrm>
            <a:custGeom>
              <a:avLst/>
              <a:gdLst>
                <a:gd name="connsiteX0" fmla="*/ 3305038 w 3815424"/>
                <a:gd name="connsiteY0" fmla="*/ 0 h 2653660"/>
                <a:gd name="connsiteX1" fmla="*/ 3815424 w 3815424"/>
                <a:gd name="connsiteY1" fmla="*/ 0 h 2653660"/>
                <a:gd name="connsiteX2" fmla="*/ 3801025 w 3815424"/>
                <a:gd name="connsiteY2" fmla="*/ 214244 h 2653660"/>
                <a:gd name="connsiteX3" fmla="*/ 587142 w 3815424"/>
                <a:gd name="connsiteY3" fmla="*/ 2653660 h 2653660"/>
                <a:gd name="connsiteX4" fmla="*/ 53389 w 3815424"/>
                <a:gd name="connsiteY4" fmla="*/ 2605042 h 2653660"/>
                <a:gd name="connsiteX5" fmla="*/ 0 w 3815424"/>
                <a:gd name="connsiteY5" fmla="*/ 2593137 h 2653660"/>
                <a:gd name="connsiteX6" fmla="*/ 0 w 3815424"/>
                <a:gd name="connsiteY6" fmla="*/ 2094444 h 2653660"/>
                <a:gd name="connsiteX7" fmla="*/ 137675 w 3815424"/>
                <a:gd name="connsiteY7" fmla="*/ 2129195 h 2653660"/>
                <a:gd name="connsiteX8" fmla="*/ 587142 w 3815424"/>
                <a:gd name="connsiteY8" fmla="*/ 2171571 h 2653660"/>
                <a:gd name="connsiteX9" fmla="*/ 1585826 w 3815424"/>
                <a:gd name="connsiteY9" fmla="*/ 1990112 h 2653660"/>
                <a:gd name="connsiteX10" fmla="*/ 2473046 w 3815424"/>
                <a:gd name="connsiteY10" fmla="*/ 1491633 h 2653660"/>
                <a:gd name="connsiteX11" fmla="*/ 3086710 w 3815424"/>
                <a:gd name="connsiteY11" fmla="*/ 772838 h 2653660"/>
                <a:gd name="connsiteX12" fmla="*/ 3295217 w 3815424"/>
                <a:gd name="connsiteY12" fmla="*/ 149229 h 26536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3815424" h="2653660">
                  <a:moveTo>
                    <a:pt x="3305038" y="0"/>
                  </a:moveTo>
                  <a:lnTo>
                    <a:pt x="3815424" y="0"/>
                  </a:lnTo>
                  <a:lnTo>
                    <a:pt x="3801025" y="214244"/>
                  </a:lnTo>
                  <a:cubicBezTo>
                    <a:pt x="3616317" y="1584467"/>
                    <a:pt x="2091637" y="2653660"/>
                    <a:pt x="587142" y="2653660"/>
                  </a:cubicBezTo>
                  <a:cubicBezTo>
                    <a:pt x="400192" y="2653660"/>
                    <a:pt x="222112" y="2636954"/>
                    <a:pt x="53389" y="2605042"/>
                  </a:cubicBezTo>
                  <a:lnTo>
                    <a:pt x="0" y="2593137"/>
                  </a:lnTo>
                  <a:lnTo>
                    <a:pt x="0" y="2094444"/>
                  </a:lnTo>
                  <a:lnTo>
                    <a:pt x="137675" y="2129195"/>
                  </a:lnTo>
                  <a:cubicBezTo>
                    <a:pt x="280616" y="2157374"/>
                    <a:pt x="430766" y="2171571"/>
                    <a:pt x="587142" y="2171571"/>
                  </a:cubicBezTo>
                  <a:cubicBezTo>
                    <a:pt x="918879" y="2171571"/>
                    <a:pt x="1254904" y="2110634"/>
                    <a:pt x="1585826" y="1990112"/>
                  </a:cubicBezTo>
                  <a:cubicBezTo>
                    <a:pt x="1908071" y="1873061"/>
                    <a:pt x="2214800" y="1700666"/>
                    <a:pt x="2473046" y="1491633"/>
                  </a:cubicBezTo>
                  <a:cubicBezTo>
                    <a:pt x="2735782" y="1279031"/>
                    <a:pt x="2942276" y="1037118"/>
                    <a:pt x="3086710" y="772838"/>
                  </a:cubicBezTo>
                  <a:cubicBezTo>
                    <a:pt x="3197408" y="570216"/>
                    <a:pt x="3267226" y="361248"/>
                    <a:pt x="3295217" y="14922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AE8C1B65-6799-4DD1-B262-01901DA126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1"/>
              <a:ext cx="3815986" cy="2675935"/>
            </a:xfrm>
            <a:custGeom>
              <a:avLst/>
              <a:gdLst>
                <a:gd name="connsiteX0" fmla="*/ 3648768 w 3815986"/>
                <a:gd name="connsiteY0" fmla="*/ 0 h 2675935"/>
                <a:gd name="connsiteX1" fmla="*/ 3815986 w 3815986"/>
                <a:gd name="connsiteY1" fmla="*/ 0 h 2675935"/>
                <a:gd name="connsiteX2" fmla="*/ 3804695 w 3815986"/>
                <a:gd name="connsiteY2" fmla="*/ 200084 h 2675935"/>
                <a:gd name="connsiteX3" fmla="*/ 3762590 w 3815986"/>
                <a:gd name="connsiteY3" fmla="*/ 455543 h 2675935"/>
                <a:gd name="connsiteX4" fmla="*/ 3592332 w 3815986"/>
                <a:gd name="connsiteY4" fmla="*/ 947274 h 2675935"/>
                <a:gd name="connsiteX5" fmla="*/ 2953967 w 3815986"/>
                <a:gd name="connsiteY5" fmla="*/ 1782349 h 2675935"/>
                <a:gd name="connsiteX6" fmla="*/ 2530669 w 3815986"/>
                <a:gd name="connsiteY6" fmla="*/ 2109494 h 2675935"/>
                <a:gd name="connsiteX7" fmla="*/ 2057561 w 3815986"/>
                <a:gd name="connsiteY7" fmla="*/ 2369245 h 2675935"/>
                <a:gd name="connsiteX8" fmla="*/ 1007330 w 3815986"/>
                <a:gd name="connsiteY8" fmla="*/ 2655701 h 2675935"/>
                <a:gd name="connsiteX9" fmla="*/ 732765 w 3815986"/>
                <a:gd name="connsiteY9" fmla="*/ 2674696 h 2675935"/>
                <a:gd name="connsiteX10" fmla="*/ 457666 w 3815986"/>
                <a:gd name="connsiteY10" fmla="*/ 2670839 h 2675935"/>
                <a:gd name="connsiteX11" fmla="*/ 183574 w 3815986"/>
                <a:gd name="connsiteY11" fmla="*/ 2643312 h 2675935"/>
                <a:gd name="connsiteX12" fmla="*/ 0 w 3815986"/>
                <a:gd name="connsiteY12" fmla="*/ 2607798 h 2675935"/>
                <a:gd name="connsiteX13" fmla="*/ 0 w 3815986"/>
                <a:gd name="connsiteY13" fmla="*/ 2356652 h 2675935"/>
                <a:gd name="connsiteX14" fmla="*/ 222195 w 3815986"/>
                <a:gd name="connsiteY14" fmla="*/ 2396940 h 2675935"/>
                <a:gd name="connsiteX15" fmla="*/ 472364 w 3815986"/>
                <a:gd name="connsiteY15" fmla="*/ 2419092 h 2675935"/>
                <a:gd name="connsiteX16" fmla="*/ 974972 w 3815986"/>
                <a:gd name="connsiteY16" fmla="*/ 2402122 h 2675935"/>
                <a:gd name="connsiteX17" fmla="*/ 1468292 w 3815986"/>
                <a:gd name="connsiteY17" fmla="*/ 2304162 h 2675935"/>
                <a:gd name="connsiteX18" fmla="*/ 1940176 w 3815986"/>
                <a:gd name="connsiteY18" fmla="*/ 2133695 h 2675935"/>
                <a:gd name="connsiteX19" fmla="*/ 2783403 w 3815986"/>
                <a:gd name="connsiteY19" fmla="*/ 1609954 h 2675935"/>
                <a:gd name="connsiteX20" fmla="*/ 3128104 w 3815986"/>
                <a:gd name="connsiteY20" fmla="*/ 1260439 h 2675935"/>
                <a:gd name="connsiteX21" fmla="*/ 3400639 w 3815986"/>
                <a:gd name="connsiteY21" fmla="*/ 859052 h 2675935"/>
                <a:gd name="connsiteX22" fmla="*/ 3585595 w 3815986"/>
                <a:gd name="connsiteY22" fmla="*/ 415336 h 2675935"/>
                <a:gd name="connsiteX23" fmla="*/ 3635918 w 3815986"/>
                <a:gd name="connsiteY23" fmla="*/ 181137 h 26759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</a:cxnLst>
              <a:rect l="l" t="t" r="r" b="b"/>
              <a:pathLst>
                <a:path w="3815986" h="2675935">
                  <a:moveTo>
                    <a:pt x="3648768" y="0"/>
                  </a:moveTo>
                  <a:lnTo>
                    <a:pt x="3815986" y="0"/>
                  </a:lnTo>
                  <a:lnTo>
                    <a:pt x="3804695" y="200084"/>
                  </a:lnTo>
                  <a:cubicBezTo>
                    <a:pt x="3795228" y="285751"/>
                    <a:pt x="3781167" y="371032"/>
                    <a:pt x="3762590" y="455543"/>
                  </a:cubicBezTo>
                  <a:cubicBezTo>
                    <a:pt x="3725537" y="624467"/>
                    <a:pt x="3668784" y="790112"/>
                    <a:pt x="3592332" y="947274"/>
                  </a:cubicBezTo>
                  <a:cubicBezTo>
                    <a:pt x="3438712" y="1261596"/>
                    <a:pt x="3216091" y="1542847"/>
                    <a:pt x="2953967" y="1782349"/>
                  </a:cubicBezTo>
                  <a:cubicBezTo>
                    <a:pt x="2822599" y="1902099"/>
                    <a:pt x="2680615" y="2011341"/>
                    <a:pt x="2530669" y="2109494"/>
                  </a:cubicBezTo>
                  <a:cubicBezTo>
                    <a:pt x="2380520" y="2207551"/>
                    <a:pt x="2222510" y="2294906"/>
                    <a:pt x="2057561" y="2369245"/>
                  </a:cubicBezTo>
                  <a:cubicBezTo>
                    <a:pt x="1727252" y="2516859"/>
                    <a:pt x="1371629" y="2614434"/>
                    <a:pt x="1007330" y="2655701"/>
                  </a:cubicBezTo>
                  <a:cubicBezTo>
                    <a:pt x="916281" y="2665873"/>
                    <a:pt x="824568" y="2672188"/>
                    <a:pt x="732765" y="2674696"/>
                  </a:cubicBezTo>
                  <a:cubicBezTo>
                    <a:pt x="640963" y="2677203"/>
                    <a:pt x="549072" y="2675901"/>
                    <a:pt x="457666" y="2670839"/>
                  </a:cubicBezTo>
                  <a:cubicBezTo>
                    <a:pt x="366106" y="2665584"/>
                    <a:pt x="274572" y="2656521"/>
                    <a:pt x="183574" y="2643312"/>
                  </a:cubicBezTo>
                  <a:lnTo>
                    <a:pt x="0" y="2607798"/>
                  </a:lnTo>
                  <a:lnTo>
                    <a:pt x="0" y="2356652"/>
                  </a:lnTo>
                  <a:lnTo>
                    <a:pt x="222195" y="2396940"/>
                  </a:lnTo>
                  <a:cubicBezTo>
                    <a:pt x="304990" y="2407980"/>
                    <a:pt x="388511" y="2415283"/>
                    <a:pt x="472364" y="2419092"/>
                  </a:cubicBezTo>
                  <a:cubicBezTo>
                    <a:pt x="640376" y="2427095"/>
                    <a:pt x="808184" y="2421791"/>
                    <a:pt x="974972" y="2402122"/>
                  </a:cubicBezTo>
                  <a:cubicBezTo>
                    <a:pt x="1141658" y="2382358"/>
                    <a:pt x="1306812" y="2349286"/>
                    <a:pt x="1468292" y="2304162"/>
                  </a:cubicBezTo>
                  <a:cubicBezTo>
                    <a:pt x="1629874" y="2259231"/>
                    <a:pt x="1787475" y="2201091"/>
                    <a:pt x="1940176" y="2133695"/>
                  </a:cubicBezTo>
                  <a:cubicBezTo>
                    <a:pt x="2246498" y="2000349"/>
                    <a:pt x="2532507" y="1823520"/>
                    <a:pt x="2783403" y="1609954"/>
                  </a:cubicBezTo>
                  <a:cubicBezTo>
                    <a:pt x="2908442" y="1502833"/>
                    <a:pt x="3024295" y="1385975"/>
                    <a:pt x="3128104" y="1260439"/>
                  </a:cubicBezTo>
                  <a:cubicBezTo>
                    <a:pt x="3232116" y="1135096"/>
                    <a:pt x="3323881" y="1000689"/>
                    <a:pt x="3400639" y="859052"/>
                  </a:cubicBezTo>
                  <a:cubicBezTo>
                    <a:pt x="3477399" y="717510"/>
                    <a:pt x="3541296" y="569316"/>
                    <a:pt x="3585595" y="415336"/>
                  </a:cubicBezTo>
                  <a:cubicBezTo>
                    <a:pt x="3607796" y="338540"/>
                    <a:pt x="3624638" y="260224"/>
                    <a:pt x="3635918" y="181137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03829674-8FAF-4E90-9FB7-C6CE17839B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-1"/>
              <a:ext cx="3832270" cy="2876136"/>
            </a:xfrm>
            <a:custGeom>
              <a:avLst/>
              <a:gdLst>
                <a:gd name="connsiteX0" fmla="*/ 3800718 w 3832270"/>
                <a:gd name="connsiteY0" fmla="*/ 0 h 2876136"/>
                <a:gd name="connsiteX1" fmla="*/ 3832270 w 3832270"/>
                <a:gd name="connsiteY1" fmla="*/ 0 h 2876136"/>
                <a:gd name="connsiteX2" fmla="*/ 3824562 w 3832270"/>
                <a:gd name="connsiteY2" fmla="*/ 143769 h 2876136"/>
                <a:gd name="connsiteX3" fmla="*/ 3628155 w 3832270"/>
                <a:gd name="connsiteY3" fmla="*/ 922055 h 2876136"/>
                <a:gd name="connsiteX4" fmla="*/ 3514853 w 3832270"/>
                <a:gd name="connsiteY4" fmla="*/ 1169078 h 2876136"/>
                <a:gd name="connsiteX5" fmla="*/ 3379198 w 3832270"/>
                <a:gd name="connsiteY5" fmla="*/ 1407037 h 2876136"/>
                <a:gd name="connsiteX6" fmla="*/ 3043787 w 3832270"/>
                <a:gd name="connsiteY6" fmla="*/ 1848342 h 2876136"/>
                <a:gd name="connsiteX7" fmla="*/ 2845661 w 3832270"/>
                <a:gd name="connsiteY7" fmla="*/ 2047444 h 2876136"/>
                <a:gd name="connsiteX8" fmla="*/ 2793197 w 3832270"/>
                <a:gd name="connsiteY8" fmla="*/ 2094689 h 2876136"/>
                <a:gd name="connsiteX9" fmla="*/ 2739710 w 3832270"/>
                <a:gd name="connsiteY9" fmla="*/ 2140969 h 2876136"/>
                <a:gd name="connsiteX10" fmla="*/ 2629166 w 3832270"/>
                <a:gd name="connsiteY10" fmla="*/ 2229867 h 2876136"/>
                <a:gd name="connsiteX11" fmla="*/ 2145952 w 3832270"/>
                <a:gd name="connsiteY11" fmla="*/ 2535994 h 2876136"/>
                <a:gd name="connsiteX12" fmla="*/ 1034987 w 3832270"/>
                <a:gd name="connsiteY12" fmla="*/ 2863910 h 2876136"/>
                <a:gd name="connsiteX13" fmla="*/ 741909 w 3832270"/>
                <a:gd name="connsiteY13" fmla="*/ 2875939 h 2876136"/>
                <a:gd name="connsiteX14" fmla="*/ 450208 w 3832270"/>
                <a:gd name="connsiteY14" fmla="*/ 2857451 h 2876136"/>
                <a:gd name="connsiteX15" fmla="*/ 22215 w 3832270"/>
                <a:gd name="connsiteY15" fmla="*/ 2775923 h 2876136"/>
                <a:gd name="connsiteX16" fmla="*/ 0 w 3832270"/>
                <a:gd name="connsiteY16" fmla="*/ 2769256 h 2876136"/>
                <a:gd name="connsiteX17" fmla="*/ 0 w 3832270"/>
                <a:gd name="connsiteY17" fmla="*/ 2590612 h 2876136"/>
                <a:gd name="connsiteX18" fmla="*/ 199046 w 3832270"/>
                <a:gd name="connsiteY18" fmla="*/ 2627410 h 2876136"/>
                <a:gd name="connsiteX19" fmla="*/ 468174 w 3832270"/>
                <a:gd name="connsiteY19" fmla="*/ 2649670 h 2876136"/>
                <a:gd name="connsiteX20" fmla="*/ 1003650 w 3832270"/>
                <a:gd name="connsiteY20" fmla="*/ 2622480 h 2876136"/>
                <a:gd name="connsiteX21" fmla="*/ 1266489 w 3832270"/>
                <a:gd name="connsiteY21" fmla="*/ 2573982 h 2876136"/>
                <a:gd name="connsiteX22" fmla="*/ 1524223 w 3832270"/>
                <a:gd name="connsiteY22" fmla="*/ 2504657 h 2876136"/>
                <a:gd name="connsiteX23" fmla="*/ 1775731 w 3832270"/>
                <a:gd name="connsiteY23" fmla="*/ 2416243 h 2876136"/>
                <a:gd name="connsiteX24" fmla="*/ 2019789 w 3832270"/>
                <a:gd name="connsiteY24" fmla="*/ 2309412 h 2876136"/>
                <a:gd name="connsiteX25" fmla="*/ 2482486 w 3832270"/>
                <a:gd name="connsiteY25" fmla="*/ 2046962 h 2876136"/>
                <a:gd name="connsiteX26" fmla="*/ 2591908 w 3832270"/>
                <a:gd name="connsiteY26" fmla="*/ 1971371 h 2876136"/>
                <a:gd name="connsiteX27" fmla="*/ 2645702 w 3832270"/>
                <a:gd name="connsiteY27" fmla="*/ 1932321 h 2876136"/>
                <a:gd name="connsiteX28" fmla="*/ 2698779 w 3832270"/>
                <a:gd name="connsiteY28" fmla="*/ 1892309 h 2876136"/>
                <a:gd name="connsiteX29" fmla="*/ 2903537 w 3832270"/>
                <a:gd name="connsiteY29" fmla="*/ 1722516 h 2876136"/>
                <a:gd name="connsiteX30" fmla="*/ 3269061 w 3832270"/>
                <a:gd name="connsiteY30" fmla="*/ 1337327 h 2876136"/>
                <a:gd name="connsiteX31" fmla="*/ 3424928 w 3832270"/>
                <a:gd name="connsiteY31" fmla="*/ 1122508 h 2876136"/>
                <a:gd name="connsiteX32" fmla="*/ 3557622 w 3832270"/>
                <a:gd name="connsiteY32" fmla="*/ 893226 h 2876136"/>
                <a:gd name="connsiteX33" fmla="*/ 3587019 w 3832270"/>
                <a:gd name="connsiteY33" fmla="*/ 833929 h 2876136"/>
                <a:gd name="connsiteX34" fmla="*/ 3601310 w 3832270"/>
                <a:gd name="connsiteY34" fmla="*/ 804040 h 2876136"/>
                <a:gd name="connsiteX35" fmla="*/ 3614885 w 3832270"/>
                <a:gd name="connsiteY35" fmla="*/ 773861 h 2876136"/>
                <a:gd name="connsiteX36" fmla="*/ 3640812 w 3832270"/>
                <a:gd name="connsiteY36" fmla="*/ 713022 h 2876136"/>
                <a:gd name="connsiteX37" fmla="*/ 3665105 w 3832270"/>
                <a:gd name="connsiteY37" fmla="*/ 651506 h 2876136"/>
                <a:gd name="connsiteX38" fmla="*/ 3744110 w 3832270"/>
                <a:gd name="connsiteY38" fmla="*/ 399567 h 2876136"/>
                <a:gd name="connsiteX39" fmla="*/ 3792123 w 3832270"/>
                <a:gd name="connsiteY39" fmla="*/ 140444 h 287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3832270" h="2876136">
                  <a:moveTo>
                    <a:pt x="3800718" y="0"/>
                  </a:moveTo>
                  <a:lnTo>
                    <a:pt x="3832270" y="0"/>
                  </a:lnTo>
                  <a:lnTo>
                    <a:pt x="3824562" y="143769"/>
                  </a:lnTo>
                  <a:cubicBezTo>
                    <a:pt x="3797131" y="409191"/>
                    <a:pt x="3730585" y="671345"/>
                    <a:pt x="3628155" y="922055"/>
                  </a:cubicBezTo>
                  <a:cubicBezTo>
                    <a:pt x="3593858" y="1005553"/>
                    <a:pt x="3556704" y="1088280"/>
                    <a:pt x="3514853" y="1169078"/>
                  </a:cubicBezTo>
                  <a:cubicBezTo>
                    <a:pt x="3473616" y="1250166"/>
                    <a:pt x="3428194" y="1329517"/>
                    <a:pt x="3379198" y="1407037"/>
                  </a:cubicBezTo>
                  <a:cubicBezTo>
                    <a:pt x="3281106" y="1561980"/>
                    <a:pt x="3169132" y="1710174"/>
                    <a:pt x="3043787" y="1848342"/>
                  </a:cubicBezTo>
                  <a:cubicBezTo>
                    <a:pt x="2980806" y="1917184"/>
                    <a:pt x="2915071" y="1984001"/>
                    <a:pt x="2845661" y="2047444"/>
                  </a:cubicBezTo>
                  <a:cubicBezTo>
                    <a:pt x="2828411" y="2063450"/>
                    <a:pt x="2811060" y="2079263"/>
                    <a:pt x="2793197" y="2094689"/>
                  </a:cubicBezTo>
                  <a:cubicBezTo>
                    <a:pt x="2775436" y="2110213"/>
                    <a:pt x="2757982" y="2126025"/>
                    <a:pt x="2739710" y="2140969"/>
                  </a:cubicBezTo>
                  <a:cubicBezTo>
                    <a:pt x="2703576" y="2171341"/>
                    <a:pt x="2666524" y="2200749"/>
                    <a:pt x="2629166" y="2229867"/>
                  </a:cubicBezTo>
                  <a:cubicBezTo>
                    <a:pt x="2479015" y="2345569"/>
                    <a:pt x="2316821" y="2448061"/>
                    <a:pt x="2145952" y="2535994"/>
                  </a:cubicBezTo>
                  <a:cubicBezTo>
                    <a:pt x="1804312" y="2711957"/>
                    <a:pt x="1424600" y="2826982"/>
                    <a:pt x="1034987" y="2863910"/>
                  </a:cubicBezTo>
                  <a:cubicBezTo>
                    <a:pt x="937762" y="2873167"/>
                    <a:pt x="839720" y="2877096"/>
                    <a:pt x="741909" y="2875939"/>
                  </a:cubicBezTo>
                  <a:cubicBezTo>
                    <a:pt x="644097" y="2874782"/>
                    <a:pt x="546515" y="2868539"/>
                    <a:pt x="450208" y="2857451"/>
                  </a:cubicBezTo>
                  <a:cubicBezTo>
                    <a:pt x="305520" y="2840674"/>
                    <a:pt x="162095" y="2813810"/>
                    <a:pt x="22215" y="2775923"/>
                  </a:cubicBezTo>
                  <a:lnTo>
                    <a:pt x="0" y="2769256"/>
                  </a:lnTo>
                  <a:lnTo>
                    <a:pt x="0" y="2590612"/>
                  </a:lnTo>
                  <a:lnTo>
                    <a:pt x="199046" y="2627410"/>
                  </a:lnTo>
                  <a:cubicBezTo>
                    <a:pt x="288321" y="2639209"/>
                    <a:pt x="378197" y="2646537"/>
                    <a:pt x="468174" y="2649670"/>
                  </a:cubicBezTo>
                  <a:cubicBezTo>
                    <a:pt x="648333" y="2656805"/>
                    <a:pt x="826655" y="2647163"/>
                    <a:pt x="1003650" y="2622480"/>
                  </a:cubicBezTo>
                  <a:cubicBezTo>
                    <a:pt x="1091943" y="2609658"/>
                    <a:pt x="1179725" y="2593747"/>
                    <a:pt x="1266489" y="2573982"/>
                  </a:cubicBezTo>
                  <a:cubicBezTo>
                    <a:pt x="1353250" y="2553927"/>
                    <a:pt x="1439298" y="2531076"/>
                    <a:pt x="1524223" y="2504657"/>
                  </a:cubicBezTo>
                  <a:cubicBezTo>
                    <a:pt x="1609149" y="2478336"/>
                    <a:pt x="1693052" y="2448833"/>
                    <a:pt x="1775731" y="2416243"/>
                  </a:cubicBezTo>
                  <a:cubicBezTo>
                    <a:pt x="1858309" y="2383557"/>
                    <a:pt x="1939764" y="2347882"/>
                    <a:pt x="2019789" y="2309412"/>
                  </a:cubicBezTo>
                  <a:cubicBezTo>
                    <a:pt x="2179839" y="2232567"/>
                    <a:pt x="2334583" y="2144923"/>
                    <a:pt x="2482486" y="2046962"/>
                  </a:cubicBezTo>
                  <a:cubicBezTo>
                    <a:pt x="2519334" y="2022376"/>
                    <a:pt x="2556081" y="1997403"/>
                    <a:pt x="2591908" y="1971371"/>
                  </a:cubicBezTo>
                  <a:cubicBezTo>
                    <a:pt x="2610077" y="1958644"/>
                    <a:pt x="2627838" y="1945434"/>
                    <a:pt x="2645702" y="1932321"/>
                  </a:cubicBezTo>
                  <a:cubicBezTo>
                    <a:pt x="2663666" y="1919305"/>
                    <a:pt x="2681325" y="1905903"/>
                    <a:pt x="2698779" y="1892309"/>
                  </a:cubicBezTo>
                  <a:cubicBezTo>
                    <a:pt x="2768903" y="1838025"/>
                    <a:pt x="2837496" y="1781717"/>
                    <a:pt x="2903537" y="1722516"/>
                  </a:cubicBezTo>
                  <a:cubicBezTo>
                    <a:pt x="3035926" y="1604501"/>
                    <a:pt x="3158720" y="1475784"/>
                    <a:pt x="3269061" y="1337327"/>
                  </a:cubicBezTo>
                  <a:cubicBezTo>
                    <a:pt x="3324182" y="1268099"/>
                    <a:pt x="3376341" y="1196461"/>
                    <a:pt x="3424928" y="1122508"/>
                  </a:cubicBezTo>
                  <a:cubicBezTo>
                    <a:pt x="3472697" y="1048170"/>
                    <a:pt x="3517814" y="972000"/>
                    <a:pt x="3557622" y="893226"/>
                  </a:cubicBezTo>
                  <a:cubicBezTo>
                    <a:pt x="3567931" y="873654"/>
                    <a:pt x="3577526" y="853791"/>
                    <a:pt x="3587019" y="833929"/>
                  </a:cubicBezTo>
                  <a:lnTo>
                    <a:pt x="3601310" y="804040"/>
                  </a:lnTo>
                  <a:lnTo>
                    <a:pt x="3614885" y="773861"/>
                  </a:lnTo>
                  <a:cubicBezTo>
                    <a:pt x="3623766" y="753709"/>
                    <a:pt x="3632748" y="733559"/>
                    <a:pt x="3640812" y="713022"/>
                  </a:cubicBezTo>
                  <a:cubicBezTo>
                    <a:pt x="3648876" y="692485"/>
                    <a:pt x="3657756" y="672236"/>
                    <a:pt x="3665105" y="651506"/>
                  </a:cubicBezTo>
                  <a:cubicBezTo>
                    <a:pt x="3696544" y="569166"/>
                    <a:pt x="3723185" y="485089"/>
                    <a:pt x="3744110" y="399567"/>
                  </a:cubicBezTo>
                  <a:cubicBezTo>
                    <a:pt x="3765341" y="314238"/>
                    <a:pt x="3781392" y="227654"/>
                    <a:pt x="3792123" y="140444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509351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8422D08C252547BB1CFA7F78E2CB83" ma:contentTypeVersion="18" ma:contentTypeDescription="Create a new document." ma:contentTypeScope="" ma:versionID="e62f3c52afbfb087cbf0486b24bccade">
  <xsd:schema xmlns:xsd="http://www.w3.org/2001/XMLSchema" xmlns:xs="http://www.w3.org/2001/XMLSchema" xmlns:p="http://schemas.microsoft.com/office/2006/metadata/properties" xmlns:ns2="4b4a1c0d-4a69-4996-a84a-fc699b9f49de" xmlns:ns3="acccb6d4-dbe5-46d2-b4d3-5733603d8cc6" xmlns:ns4="985ec44e-1bab-4c0b-9df0-6ba128686fc9" targetNamespace="http://schemas.microsoft.com/office/2006/metadata/properties" ma:root="true" ma:fieldsID="0897c4342d1b21160e8184e77b1557a4" ns2:_="" ns3:_="" ns4:_="">
    <xsd:import namespace="4b4a1c0d-4a69-4996-a84a-fc699b9f49de"/>
    <xsd:import namespace="acccb6d4-dbe5-46d2-b4d3-5733603d8cc6"/>
    <xsd:import namespace="985ec44e-1bab-4c0b-9df0-6ba128686fc9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4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4a1c0d-4a69-4996-a84a-fc699b9f49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ccb6d4-dbe5-46d2-b4d3-5733603d8c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5ec44e-1bab-4c0b-9df0-6ba128686fc9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02cb41a6-c265-4598-b948-df01c7e084ec}" ma:internalName="TaxCatchAll" ma:showField="CatchAllData" ma:web="4b4a1c0d-4a69-4996-a84a-fc699b9f49d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041D87D-EDC6-44C9-B0B2-90B495BCF21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E0C32B2-385A-4C81-A3EE-FBFF75BE80B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b4a1c0d-4a69-4996-a84a-fc699b9f49de"/>
    <ds:schemaRef ds:uri="acccb6d4-dbe5-46d2-b4d3-5733603d8cc6"/>
    <ds:schemaRef ds:uri="985ec44e-1bab-4c0b-9df0-6ba128686fc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307</TotalTime>
  <Words>577</Words>
  <Application>Microsoft Office PowerPoint</Application>
  <PresentationFormat>Widescreen</PresentationFormat>
  <Paragraphs>53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Symbol</vt:lpstr>
      <vt:lpstr>Wingdings</vt:lpstr>
      <vt:lpstr>Office Theme</vt:lpstr>
      <vt:lpstr>Status of  Informal Working Group on Intelligent Transport Systems  and Task Force on Vehicular Communication</vt:lpstr>
      <vt:lpstr>After last GRVA in May, 1 ITS-IWG, 2 TF-VCs and 1 Workshop for charging system are held</vt:lpstr>
      <vt:lpstr>6th Session of the Informal Working Group on Intelligent Transport Systems</vt:lpstr>
      <vt:lpstr>2nd Session of the Task Force on Vehicular Communication </vt:lpstr>
      <vt:lpstr>3rd Session of the Task Force on Vehicular Communication </vt:lpstr>
      <vt:lpstr>EV Workshop - V2X: Electric Vehicle Charging, Communication and Infrastructure </vt:lpstr>
      <vt:lpstr>Next steps and potential activities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Status of  Informal Working Group on Intelligent Transport Systems  and Task Force on Vehicular Communication</dc:title>
  <dc:creator>Melissa Archer</dc:creator>
  <cp:lastModifiedBy>Laura Dotzauer</cp:lastModifiedBy>
  <cp:revision>22</cp:revision>
  <dcterms:created xsi:type="dcterms:W3CDTF">2023-05-23T12:56:59Z</dcterms:created>
  <dcterms:modified xsi:type="dcterms:W3CDTF">2023-09-26T10:24:35Z</dcterms:modified>
</cp:coreProperties>
</file>